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</p:sldMasterIdLst>
  <p:notesMasterIdLst>
    <p:notesMasterId r:id="rId76"/>
  </p:notesMasterIdLst>
  <p:handoutMasterIdLst>
    <p:handoutMasterId r:id="rId77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30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7751359-DF72-49D8-AF80-178070820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74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15D8FF9-0CCA-48D2-8B55-50C6C5172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FB6F2-D1B0-422C-9A3C-CD0F0E80BD3A}" type="slidenum">
              <a:rPr lang="en-US"/>
              <a:pPr/>
              <a:t>62</a:t>
            </a:fld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7885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75077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60926-E1BB-4CAE-AD10-CFB7F5B1EEF9}" type="slidenum">
              <a:rPr lang="en-US"/>
              <a:pPr/>
              <a:t>67</a:t>
            </a:fld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798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79517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2A494-1EDD-494D-B85D-CA69739B4D3B}" type="slidenum">
              <a:rPr lang="en-US"/>
              <a:pPr/>
              <a:t>70</a:t>
            </a:fld>
            <a:endParaRPr lang="en-US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809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46477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82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E70BC-3560-45BF-A142-EC6A2FE99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BFF3-0674-4B50-8BC3-768931B96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B8C94-73F6-41E5-B5E8-E13800FE9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FC6B-610F-4E21-A74C-9C7BB4331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6B01A-F3C0-47EF-BE11-3CDCCD19D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969E70BC-3560-45BF-A142-EC6A2FE99D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9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C798C-96F5-42E6-BFE4-11F9D4ABFE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03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43DA33C-E176-4BEE-983A-85DD279A5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6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A7D6112-21EF-4AC1-A893-44BA8F4CCE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39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7B92B5ED-E212-4B2A-A08A-23E7053E19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54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1A52F-22CF-4C96-94F6-06419811F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C798C-96F5-42E6-BFE4-11F9D4ABF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102D-95F2-43C8-9F92-D433E12591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8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7C5DD-10D6-4248-9C68-F14D1317D6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92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21D1C6C-5611-47AD-9745-B421C9A754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23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4A03A68-3647-46E1-9115-364E5EF11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48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4A03A68-3647-46E1-9115-364E5EF11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520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4A03A68-3647-46E1-9115-364E5EF11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78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4A03A68-3647-46E1-9115-364E5EF11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169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4A03A68-3647-46E1-9115-364E5EF11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99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ABFF3-0674-4B50-8BC3-768931B960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09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B8C94-73F6-41E5-B5E8-E13800FE9F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1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DA33C-E176-4BEE-983A-85DD279A5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D6112-21EF-4AC1-A893-44BA8F4CC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2B5ED-E212-4B2A-A08A-23E7053E1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1A52F-22CF-4C96-94F6-06419811F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102D-95F2-43C8-9F92-D433E125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7C5DD-10D6-4248-9C68-F14D1317D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D1C6C-5611-47AD-9745-B421C9A75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717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B4A03A68-3647-46E1-9115-364E5EF11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4A03A68-3647-46E1-9115-364E5EF11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8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609600"/>
            <a:ext cx="6600451" cy="2262781"/>
          </a:xfrm>
        </p:spPr>
        <p:txBody>
          <a:bodyPr/>
          <a:lstStyle/>
          <a:p>
            <a:pPr eaLnBrk="1" hangingPunct="1"/>
            <a:r>
              <a:rPr lang="en-US" sz="4800" dirty="0" smtClean="0"/>
              <a:t>Bab 10</a:t>
            </a:r>
            <a:br>
              <a:rPr lang="en-US" sz="4800" dirty="0" smtClean="0"/>
            </a:br>
            <a:r>
              <a:rPr lang="en-US" sz="4000" dirty="0" err="1" smtClean="0"/>
              <a:t>Aset</a:t>
            </a:r>
            <a:r>
              <a:rPr lang="en-US" sz="4000" dirty="0" smtClean="0"/>
              <a:t> </a:t>
            </a:r>
            <a:r>
              <a:rPr lang="en-US" sz="4000" dirty="0" err="1" smtClean="0"/>
              <a:t>Tetap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Aset</a:t>
            </a:r>
            <a:r>
              <a:rPr lang="en-US" sz="4000" dirty="0" smtClean="0"/>
              <a:t> </a:t>
            </a:r>
            <a:r>
              <a:rPr lang="en-US" sz="4000" dirty="0" err="1" smtClean="0"/>
              <a:t>Tidak</a:t>
            </a:r>
            <a:r>
              <a:rPr lang="en-US" sz="4000" dirty="0" smtClean="0"/>
              <a:t> </a:t>
            </a:r>
            <a:r>
              <a:rPr lang="en-US" sz="4000" dirty="0" err="1" smtClean="0"/>
              <a:t>Berwujud</a:t>
            </a:r>
            <a:endParaRPr lang="en-US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8287" y="3200400"/>
            <a:ext cx="6600451" cy="1126283"/>
          </a:xfrm>
        </p:spPr>
        <p:txBody>
          <a:bodyPr>
            <a:noAutofit/>
          </a:bodyPr>
          <a:lstStyle/>
          <a:p>
            <a:pPr eaLnBrk="1" hangingPunct="1"/>
            <a:r>
              <a:rPr lang="en-US" sz="1600" dirty="0" err="1" smtClean="0"/>
              <a:t>Pengantar</a:t>
            </a:r>
            <a:r>
              <a:rPr lang="en-US" sz="1600" dirty="0" smtClean="0"/>
              <a:t> </a:t>
            </a:r>
            <a:r>
              <a:rPr lang="en-US" sz="1600" dirty="0" err="1" smtClean="0"/>
              <a:t>Akuntansi</a:t>
            </a:r>
            <a:r>
              <a:rPr lang="en-US" sz="1600" dirty="0" smtClean="0"/>
              <a:t>, </a:t>
            </a:r>
            <a:r>
              <a:rPr lang="en-US" sz="1600" dirty="0" err="1" smtClean="0"/>
              <a:t>Edisi</a:t>
            </a:r>
            <a:r>
              <a:rPr lang="en-US" sz="1600" dirty="0" smtClean="0"/>
              <a:t> ke-21</a:t>
            </a:r>
          </a:p>
          <a:p>
            <a:pPr eaLnBrk="1" hangingPunct="1"/>
            <a:r>
              <a:rPr lang="en-US" sz="1600" dirty="0" smtClean="0"/>
              <a:t>Warren   Reeve   </a:t>
            </a:r>
            <a:r>
              <a:rPr lang="en-US" sz="1600" dirty="0" smtClean="0"/>
              <a:t>Fess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Dr. </a:t>
            </a:r>
            <a:r>
              <a:rPr lang="en-US" sz="1600" dirty="0" err="1" smtClean="0"/>
              <a:t>Sudrajat</a:t>
            </a:r>
            <a:r>
              <a:rPr lang="en-US" sz="1600" dirty="0" smtClean="0"/>
              <a:t>., </a:t>
            </a:r>
            <a:r>
              <a:rPr lang="en-US" sz="1600" dirty="0" err="1" smtClean="0"/>
              <a:t>Akt</a:t>
            </a:r>
            <a:r>
              <a:rPr lang="en-US" sz="1600" dirty="0" smtClean="0"/>
              <a:t>., CA., ACPA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09800" y="533400"/>
            <a:ext cx="4876800" cy="7620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Bangunan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141413" y="3211513"/>
            <a:ext cx="2989262" cy="2278062"/>
            <a:chOff x="719" y="2023"/>
            <a:chExt cx="1883" cy="1435"/>
          </a:xfrm>
        </p:grpSpPr>
        <p:sp>
          <p:nvSpPr>
            <p:cNvPr id="13318" name="Freeform 4"/>
            <p:cNvSpPr>
              <a:spLocks/>
            </p:cNvSpPr>
            <p:nvPr/>
          </p:nvSpPr>
          <p:spPr bwMode="auto">
            <a:xfrm>
              <a:off x="971" y="2469"/>
              <a:ext cx="1547" cy="806"/>
            </a:xfrm>
            <a:custGeom>
              <a:avLst/>
              <a:gdLst>
                <a:gd name="T0" fmla="*/ 11552 w 13918"/>
                <a:gd name="T1" fmla="*/ 103 h 7249"/>
                <a:gd name="T2" fmla="*/ 26 w 13918"/>
                <a:gd name="T3" fmla="*/ 0 h 7249"/>
                <a:gd name="T4" fmla="*/ 0 w 13918"/>
                <a:gd name="T5" fmla="*/ 7071 h 7249"/>
                <a:gd name="T6" fmla="*/ 13918 w 13918"/>
                <a:gd name="T7" fmla="*/ 7249 h 7249"/>
                <a:gd name="T8" fmla="*/ 12581 w 13918"/>
                <a:gd name="T9" fmla="*/ 1413 h 7249"/>
                <a:gd name="T10" fmla="*/ 11552 w 13918"/>
                <a:gd name="T11" fmla="*/ 103 h 7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18"/>
                <a:gd name="T19" fmla="*/ 0 h 7249"/>
                <a:gd name="T20" fmla="*/ 13918 w 13918"/>
                <a:gd name="T21" fmla="*/ 7249 h 72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18" h="7249">
                  <a:moveTo>
                    <a:pt x="11552" y="103"/>
                  </a:moveTo>
                  <a:lnTo>
                    <a:pt x="26" y="0"/>
                  </a:lnTo>
                  <a:lnTo>
                    <a:pt x="0" y="7071"/>
                  </a:lnTo>
                  <a:lnTo>
                    <a:pt x="13918" y="7249"/>
                  </a:lnTo>
                  <a:lnTo>
                    <a:pt x="12581" y="1413"/>
                  </a:lnTo>
                  <a:lnTo>
                    <a:pt x="11552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5"/>
            <p:cNvSpPr>
              <a:spLocks/>
            </p:cNvSpPr>
            <p:nvPr/>
          </p:nvSpPr>
          <p:spPr bwMode="auto">
            <a:xfrm>
              <a:off x="1469" y="2810"/>
              <a:ext cx="457" cy="339"/>
            </a:xfrm>
            <a:custGeom>
              <a:avLst/>
              <a:gdLst>
                <a:gd name="T0" fmla="*/ 594 w 4114"/>
                <a:gd name="T1" fmla="*/ 51 h 3051"/>
                <a:gd name="T2" fmla="*/ 492 w 4114"/>
                <a:gd name="T3" fmla="*/ 1628 h 3051"/>
                <a:gd name="T4" fmla="*/ 0 w 4114"/>
                <a:gd name="T5" fmla="*/ 1628 h 3051"/>
                <a:gd name="T6" fmla="*/ 258 w 4114"/>
                <a:gd name="T7" fmla="*/ 2819 h 3051"/>
                <a:gd name="T8" fmla="*/ 2769 w 4114"/>
                <a:gd name="T9" fmla="*/ 2845 h 3051"/>
                <a:gd name="T10" fmla="*/ 2924 w 4114"/>
                <a:gd name="T11" fmla="*/ 3051 h 3051"/>
                <a:gd name="T12" fmla="*/ 4088 w 4114"/>
                <a:gd name="T13" fmla="*/ 3051 h 3051"/>
                <a:gd name="T14" fmla="*/ 4114 w 4114"/>
                <a:gd name="T15" fmla="*/ 1861 h 3051"/>
                <a:gd name="T16" fmla="*/ 3261 w 4114"/>
                <a:gd name="T17" fmla="*/ 1887 h 3051"/>
                <a:gd name="T18" fmla="*/ 3157 w 4114"/>
                <a:gd name="T19" fmla="*/ 78 h 3051"/>
                <a:gd name="T20" fmla="*/ 2873 w 4114"/>
                <a:gd name="T21" fmla="*/ 0 h 3051"/>
                <a:gd name="T22" fmla="*/ 2713 w 4114"/>
                <a:gd name="T23" fmla="*/ 774 h 3051"/>
                <a:gd name="T24" fmla="*/ 749 w 4114"/>
                <a:gd name="T25" fmla="*/ 905 h 3051"/>
                <a:gd name="T26" fmla="*/ 594 w 4114"/>
                <a:gd name="T27" fmla="*/ 51 h 3051"/>
                <a:gd name="T28" fmla="*/ 594 w 4114"/>
                <a:gd name="T29" fmla="*/ 51 h 30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14"/>
                <a:gd name="T46" fmla="*/ 0 h 3051"/>
                <a:gd name="T47" fmla="*/ 4114 w 4114"/>
                <a:gd name="T48" fmla="*/ 3051 h 30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14" h="3051">
                  <a:moveTo>
                    <a:pt x="594" y="51"/>
                  </a:moveTo>
                  <a:lnTo>
                    <a:pt x="492" y="1628"/>
                  </a:lnTo>
                  <a:lnTo>
                    <a:pt x="0" y="1628"/>
                  </a:lnTo>
                  <a:lnTo>
                    <a:pt x="258" y="2819"/>
                  </a:lnTo>
                  <a:lnTo>
                    <a:pt x="2769" y="2845"/>
                  </a:lnTo>
                  <a:lnTo>
                    <a:pt x="2924" y="3051"/>
                  </a:lnTo>
                  <a:lnTo>
                    <a:pt x="4088" y="3051"/>
                  </a:lnTo>
                  <a:lnTo>
                    <a:pt x="4114" y="1861"/>
                  </a:lnTo>
                  <a:lnTo>
                    <a:pt x="3261" y="1887"/>
                  </a:lnTo>
                  <a:lnTo>
                    <a:pt x="3157" y="78"/>
                  </a:lnTo>
                  <a:lnTo>
                    <a:pt x="2873" y="0"/>
                  </a:lnTo>
                  <a:lnTo>
                    <a:pt x="2713" y="774"/>
                  </a:lnTo>
                  <a:lnTo>
                    <a:pt x="749" y="905"/>
                  </a:lnTo>
                  <a:lnTo>
                    <a:pt x="594" y="51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6"/>
            <p:cNvSpPr>
              <a:spLocks/>
            </p:cNvSpPr>
            <p:nvPr/>
          </p:nvSpPr>
          <p:spPr bwMode="auto">
            <a:xfrm>
              <a:off x="1558" y="2865"/>
              <a:ext cx="217" cy="268"/>
            </a:xfrm>
            <a:custGeom>
              <a:avLst/>
              <a:gdLst>
                <a:gd name="T0" fmla="*/ 0 w 1960"/>
                <a:gd name="T1" fmla="*/ 0 h 2413"/>
                <a:gd name="T2" fmla="*/ 145 w 1960"/>
                <a:gd name="T3" fmla="*/ 2413 h 2413"/>
                <a:gd name="T4" fmla="*/ 1960 w 1960"/>
                <a:gd name="T5" fmla="*/ 2299 h 2413"/>
                <a:gd name="T6" fmla="*/ 1960 w 1960"/>
                <a:gd name="T7" fmla="*/ 325 h 2413"/>
                <a:gd name="T8" fmla="*/ 1462 w 1960"/>
                <a:gd name="T9" fmla="*/ 144 h 2413"/>
                <a:gd name="T10" fmla="*/ 0 w 1960"/>
                <a:gd name="T11" fmla="*/ 0 h 2413"/>
                <a:gd name="T12" fmla="*/ 0 w 1960"/>
                <a:gd name="T13" fmla="*/ 0 h 2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0"/>
                <a:gd name="T22" fmla="*/ 0 h 2413"/>
                <a:gd name="T23" fmla="*/ 1960 w 1960"/>
                <a:gd name="T24" fmla="*/ 2413 h 24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0" h="2413">
                  <a:moveTo>
                    <a:pt x="0" y="0"/>
                  </a:moveTo>
                  <a:lnTo>
                    <a:pt x="145" y="2413"/>
                  </a:lnTo>
                  <a:lnTo>
                    <a:pt x="1960" y="2299"/>
                  </a:lnTo>
                  <a:lnTo>
                    <a:pt x="1960" y="325"/>
                  </a:lnTo>
                  <a:lnTo>
                    <a:pt x="1462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7"/>
            <p:cNvSpPr>
              <a:spLocks/>
            </p:cNvSpPr>
            <p:nvPr/>
          </p:nvSpPr>
          <p:spPr bwMode="auto">
            <a:xfrm>
              <a:off x="745" y="3319"/>
              <a:ext cx="1835" cy="139"/>
            </a:xfrm>
            <a:custGeom>
              <a:avLst/>
              <a:gdLst>
                <a:gd name="T0" fmla="*/ 0 w 16519"/>
                <a:gd name="T1" fmla="*/ 2 h 1258"/>
                <a:gd name="T2" fmla="*/ 1396 w 16519"/>
                <a:gd name="T3" fmla="*/ 776 h 1258"/>
                <a:gd name="T4" fmla="*/ 5034 w 16519"/>
                <a:gd name="T5" fmla="*/ 1093 h 1258"/>
                <a:gd name="T6" fmla="*/ 8329 w 16519"/>
                <a:gd name="T7" fmla="*/ 905 h 1258"/>
                <a:gd name="T8" fmla="*/ 11202 w 16519"/>
                <a:gd name="T9" fmla="*/ 622 h 1258"/>
                <a:gd name="T10" fmla="*/ 14005 w 16519"/>
                <a:gd name="T11" fmla="*/ 1258 h 1258"/>
                <a:gd name="T12" fmla="*/ 16476 w 16519"/>
                <a:gd name="T13" fmla="*/ 929 h 1258"/>
                <a:gd name="T14" fmla="*/ 16170 w 16519"/>
                <a:gd name="T15" fmla="*/ 390 h 1258"/>
                <a:gd name="T16" fmla="*/ 16519 w 16519"/>
                <a:gd name="T17" fmla="*/ 0 h 1258"/>
                <a:gd name="T18" fmla="*/ 0 w 16519"/>
                <a:gd name="T19" fmla="*/ 2 h 1258"/>
                <a:gd name="T20" fmla="*/ 0 w 16519"/>
                <a:gd name="T21" fmla="*/ 2 h 1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519"/>
                <a:gd name="T34" fmla="*/ 0 h 1258"/>
                <a:gd name="T35" fmla="*/ 16519 w 16519"/>
                <a:gd name="T36" fmla="*/ 1258 h 12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519" h="1258">
                  <a:moveTo>
                    <a:pt x="0" y="2"/>
                  </a:moveTo>
                  <a:lnTo>
                    <a:pt x="1396" y="776"/>
                  </a:lnTo>
                  <a:lnTo>
                    <a:pt x="5034" y="1093"/>
                  </a:lnTo>
                  <a:lnTo>
                    <a:pt x="8329" y="905"/>
                  </a:lnTo>
                  <a:lnTo>
                    <a:pt x="11202" y="622"/>
                  </a:lnTo>
                  <a:lnTo>
                    <a:pt x="14005" y="1258"/>
                  </a:lnTo>
                  <a:lnTo>
                    <a:pt x="16476" y="929"/>
                  </a:lnTo>
                  <a:lnTo>
                    <a:pt x="16170" y="390"/>
                  </a:lnTo>
                  <a:lnTo>
                    <a:pt x="1651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8"/>
            <p:cNvSpPr>
              <a:spLocks/>
            </p:cNvSpPr>
            <p:nvPr/>
          </p:nvSpPr>
          <p:spPr bwMode="auto">
            <a:xfrm>
              <a:off x="1952" y="2948"/>
              <a:ext cx="164" cy="58"/>
            </a:xfrm>
            <a:custGeom>
              <a:avLst/>
              <a:gdLst>
                <a:gd name="T0" fmla="*/ 0 w 1476"/>
                <a:gd name="T1" fmla="*/ 77 h 518"/>
                <a:gd name="T2" fmla="*/ 984 w 1476"/>
                <a:gd name="T3" fmla="*/ 0 h 518"/>
                <a:gd name="T4" fmla="*/ 1476 w 1476"/>
                <a:gd name="T5" fmla="*/ 413 h 518"/>
                <a:gd name="T6" fmla="*/ 415 w 1476"/>
                <a:gd name="T7" fmla="*/ 518 h 518"/>
                <a:gd name="T8" fmla="*/ 0 w 1476"/>
                <a:gd name="T9" fmla="*/ 77 h 518"/>
                <a:gd name="T10" fmla="*/ 0 w 1476"/>
                <a:gd name="T11" fmla="*/ 77 h 5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6"/>
                <a:gd name="T19" fmla="*/ 0 h 518"/>
                <a:gd name="T20" fmla="*/ 1476 w 1476"/>
                <a:gd name="T21" fmla="*/ 518 h 5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6" h="518">
                  <a:moveTo>
                    <a:pt x="0" y="77"/>
                  </a:moveTo>
                  <a:lnTo>
                    <a:pt x="984" y="0"/>
                  </a:lnTo>
                  <a:lnTo>
                    <a:pt x="1476" y="413"/>
                  </a:lnTo>
                  <a:lnTo>
                    <a:pt x="415" y="518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999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9"/>
            <p:cNvSpPr>
              <a:spLocks/>
            </p:cNvSpPr>
            <p:nvPr/>
          </p:nvSpPr>
          <p:spPr bwMode="auto">
            <a:xfrm>
              <a:off x="2105" y="2939"/>
              <a:ext cx="155" cy="61"/>
            </a:xfrm>
            <a:custGeom>
              <a:avLst/>
              <a:gdLst>
                <a:gd name="T0" fmla="*/ 0 w 1398"/>
                <a:gd name="T1" fmla="*/ 130 h 543"/>
                <a:gd name="T2" fmla="*/ 310 w 1398"/>
                <a:gd name="T3" fmla="*/ 491 h 543"/>
                <a:gd name="T4" fmla="*/ 1398 w 1398"/>
                <a:gd name="T5" fmla="*/ 543 h 543"/>
                <a:gd name="T6" fmla="*/ 543 w 1398"/>
                <a:gd name="T7" fmla="*/ 0 h 543"/>
                <a:gd name="T8" fmla="*/ 0 w 1398"/>
                <a:gd name="T9" fmla="*/ 130 h 543"/>
                <a:gd name="T10" fmla="*/ 0 w 1398"/>
                <a:gd name="T11" fmla="*/ 130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8"/>
                <a:gd name="T19" fmla="*/ 0 h 543"/>
                <a:gd name="T20" fmla="*/ 1398 w 139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8" h="543">
                  <a:moveTo>
                    <a:pt x="0" y="130"/>
                  </a:moveTo>
                  <a:lnTo>
                    <a:pt x="310" y="491"/>
                  </a:lnTo>
                  <a:lnTo>
                    <a:pt x="1398" y="543"/>
                  </a:lnTo>
                  <a:lnTo>
                    <a:pt x="543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0"/>
            <p:cNvSpPr>
              <a:spLocks/>
            </p:cNvSpPr>
            <p:nvPr/>
          </p:nvSpPr>
          <p:spPr bwMode="auto">
            <a:xfrm>
              <a:off x="1277" y="2965"/>
              <a:ext cx="149" cy="81"/>
            </a:xfrm>
            <a:custGeom>
              <a:avLst/>
              <a:gdLst>
                <a:gd name="T0" fmla="*/ 0 w 1347"/>
                <a:gd name="T1" fmla="*/ 0 h 723"/>
                <a:gd name="T2" fmla="*/ 130 w 1347"/>
                <a:gd name="T3" fmla="*/ 620 h 723"/>
                <a:gd name="T4" fmla="*/ 1086 w 1347"/>
                <a:gd name="T5" fmla="*/ 723 h 723"/>
                <a:gd name="T6" fmla="*/ 1347 w 1347"/>
                <a:gd name="T7" fmla="*/ 181 h 723"/>
                <a:gd name="T8" fmla="*/ 0 w 1347"/>
                <a:gd name="T9" fmla="*/ 0 h 723"/>
                <a:gd name="T10" fmla="*/ 0 w 1347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7"/>
                <a:gd name="T19" fmla="*/ 0 h 723"/>
                <a:gd name="T20" fmla="*/ 1347 w 1347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7" h="723">
                  <a:moveTo>
                    <a:pt x="0" y="0"/>
                  </a:moveTo>
                  <a:lnTo>
                    <a:pt x="130" y="620"/>
                  </a:lnTo>
                  <a:lnTo>
                    <a:pt x="1086" y="723"/>
                  </a:lnTo>
                  <a:lnTo>
                    <a:pt x="1347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11"/>
            <p:cNvSpPr>
              <a:spLocks/>
            </p:cNvSpPr>
            <p:nvPr/>
          </p:nvSpPr>
          <p:spPr bwMode="auto">
            <a:xfrm>
              <a:off x="1078" y="2960"/>
              <a:ext cx="205" cy="80"/>
            </a:xfrm>
            <a:custGeom>
              <a:avLst/>
              <a:gdLst>
                <a:gd name="T0" fmla="*/ 0 w 1838"/>
                <a:gd name="T1" fmla="*/ 568 h 725"/>
                <a:gd name="T2" fmla="*/ 311 w 1838"/>
                <a:gd name="T3" fmla="*/ 0 h 725"/>
                <a:gd name="T4" fmla="*/ 1605 w 1838"/>
                <a:gd name="T5" fmla="*/ 78 h 725"/>
                <a:gd name="T6" fmla="*/ 1838 w 1838"/>
                <a:gd name="T7" fmla="*/ 725 h 725"/>
                <a:gd name="T8" fmla="*/ 0 w 1838"/>
                <a:gd name="T9" fmla="*/ 568 h 725"/>
                <a:gd name="T10" fmla="*/ 0 w 1838"/>
                <a:gd name="T11" fmla="*/ 568 h 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8"/>
                <a:gd name="T19" fmla="*/ 0 h 725"/>
                <a:gd name="T20" fmla="*/ 1838 w 1838"/>
                <a:gd name="T21" fmla="*/ 725 h 7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8" h="725">
                  <a:moveTo>
                    <a:pt x="0" y="568"/>
                  </a:moveTo>
                  <a:lnTo>
                    <a:pt x="311" y="0"/>
                  </a:lnTo>
                  <a:lnTo>
                    <a:pt x="1605" y="78"/>
                  </a:lnTo>
                  <a:lnTo>
                    <a:pt x="1838" y="725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2"/>
            <p:cNvSpPr>
              <a:spLocks/>
            </p:cNvSpPr>
            <p:nvPr/>
          </p:nvSpPr>
          <p:spPr bwMode="auto">
            <a:xfrm>
              <a:off x="719" y="3089"/>
              <a:ext cx="1883" cy="238"/>
            </a:xfrm>
            <a:custGeom>
              <a:avLst/>
              <a:gdLst>
                <a:gd name="T0" fmla="*/ 670 w 16944"/>
                <a:gd name="T1" fmla="*/ 389 h 2146"/>
                <a:gd name="T2" fmla="*/ 2817 w 16944"/>
                <a:gd name="T3" fmla="*/ 0 h 2146"/>
                <a:gd name="T4" fmla="*/ 2947 w 16944"/>
                <a:gd name="T5" fmla="*/ 647 h 2146"/>
                <a:gd name="T6" fmla="*/ 6673 w 16944"/>
                <a:gd name="T7" fmla="*/ 828 h 2146"/>
                <a:gd name="T8" fmla="*/ 7681 w 16944"/>
                <a:gd name="T9" fmla="*/ 363 h 2146"/>
                <a:gd name="T10" fmla="*/ 9597 w 16944"/>
                <a:gd name="T11" fmla="*/ 414 h 2146"/>
                <a:gd name="T12" fmla="*/ 9854 w 16944"/>
                <a:gd name="T13" fmla="*/ 518 h 2146"/>
                <a:gd name="T14" fmla="*/ 10813 w 16944"/>
                <a:gd name="T15" fmla="*/ 518 h 2146"/>
                <a:gd name="T16" fmla="*/ 11588 w 16944"/>
                <a:gd name="T17" fmla="*/ 932 h 2146"/>
                <a:gd name="T18" fmla="*/ 15083 w 16944"/>
                <a:gd name="T19" fmla="*/ 906 h 2146"/>
                <a:gd name="T20" fmla="*/ 16220 w 16944"/>
                <a:gd name="T21" fmla="*/ 750 h 2146"/>
                <a:gd name="T22" fmla="*/ 16944 w 16944"/>
                <a:gd name="T23" fmla="*/ 2146 h 2146"/>
                <a:gd name="T24" fmla="*/ 256 w 16944"/>
                <a:gd name="T25" fmla="*/ 1966 h 2146"/>
                <a:gd name="T26" fmla="*/ 0 w 16944"/>
                <a:gd name="T27" fmla="*/ 1061 h 2146"/>
                <a:gd name="T28" fmla="*/ 670 w 16944"/>
                <a:gd name="T29" fmla="*/ 389 h 2146"/>
                <a:gd name="T30" fmla="*/ 670 w 16944"/>
                <a:gd name="T31" fmla="*/ 389 h 21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944"/>
                <a:gd name="T49" fmla="*/ 0 h 2146"/>
                <a:gd name="T50" fmla="*/ 16944 w 16944"/>
                <a:gd name="T51" fmla="*/ 2146 h 21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944" h="2146">
                  <a:moveTo>
                    <a:pt x="670" y="389"/>
                  </a:moveTo>
                  <a:lnTo>
                    <a:pt x="2817" y="0"/>
                  </a:lnTo>
                  <a:lnTo>
                    <a:pt x="2947" y="647"/>
                  </a:lnTo>
                  <a:lnTo>
                    <a:pt x="6673" y="828"/>
                  </a:lnTo>
                  <a:lnTo>
                    <a:pt x="7681" y="363"/>
                  </a:lnTo>
                  <a:lnTo>
                    <a:pt x="9597" y="414"/>
                  </a:lnTo>
                  <a:lnTo>
                    <a:pt x="9854" y="518"/>
                  </a:lnTo>
                  <a:lnTo>
                    <a:pt x="10813" y="518"/>
                  </a:lnTo>
                  <a:lnTo>
                    <a:pt x="11588" y="932"/>
                  </a:lnTo>
                  <a:lnTo>
                    <a:pt x="15083" y="906"/>
                  </a:lnTo>
                  <a:lnTo>
                    <a:pt x="16220" y="750"/>
                  </a:lnTo>
                  <a:lnTo>
                    <a:pt x="16944" y="2146"/>
                  </a:lnTo>
                  <a:lnTo>
                    <a:pt x="256" y="1966"/>
                  </a:lnTo>
                  <a:lnTo>
                    <a:pt x="0" y="1061"/>
                  </a:lnTo>
                  <a:lnTo>
                    <a:pt x="670" y="389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3"/>
            <p:cNvSpPr>
              <a:spLocks/>
            </p:cNvSpPr>
            <p:nvPr/>
          </p:nvSpPr>
          <p:spPr bwMode="auto">
            <a:xfrm>
              <a:off x="1052" y="2963"/>
              <a:ext cx="414" cy="232"/>
            </a:xfrm>
            <a:custGeom>
              <a:avLst/>
              <a:gdLst>
                <a:gd name="T0" fmla="*/ 0 w 3726"/>
                <a:gd name="T1" fmla="*/ 1006 h 2093"/>
                <a:gd name="T2" fmla="*/ 26 w 3726"/>
                <a:gd name="T3" fmla="*/ 1809 h 2093"/>
                <a:gd name="T4" fmla="*/ 3726 w 3726"/>
                <a:gd name="T5" fmla="*/ 2093 h 2093"/>
                <a:gd name="T6" fmla="*/ 3675 w 3726"/>
                <a:gd name="T7" fmla="*/ 0 h 2093"/>
                <a:gd name="T8" fmla="*/ 3234 w 3726"/>
                <a:gd name="T9" fmla="*/ 878 h 2093"/>
                <a:gd name="T10" fmla="*/ 0 w 3726"/>
                <a:gd name="T11" fmla="*/ 1006 h 2093"/>
                <a:gd name="T12" fmla="*/ 0 w 3726"/>
                <a:gd name="T13" fmla="*/ 1006 h 20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26"/>
                <a:gd name="T22" fmla="*/ 0 h 2093"/>
                <a:gd name="T23" fmla="*/ 3726 w 3726"/>
                <a:gd name="T24" fmla="*/ 2093 h 20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26" h="2093">
                  <a:moveTo>
                    <a:pt x="0" y="1006"/>
                  </a:moveTo>
                  <a:lnTo>
                    <a:pt x="26" y="1809"/>
                  </a:lnTo>
                  <a:lnTo>
                    <a:pt x="3726" y="2093"/>
                  </a:lnTo>
                  <a:lnTo>
                    <a:pt x="3675" y="0"/>
                  </a:lnTo>
                  <a:lnTo>
                    <a:pt x="3234" y="878"/>
                  </a:lnTo>
                  <a:lnTo>
                    <a:pt x="0" y="1006"/>
                  </a:lnTo>
                  <a:close/>
                </a:path>
              </a:pathLst>
            </a:custGeom>
            <a:solidFill>
              <a:srgbClr val="FFC7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4"/>
            <p:cNvSpPr>
              <a:spLocks/>
            </p:cNvSpPr>
            <p:nvPr/>
          </p:nvSpPr>
          <p:spPr bwMode="auto">
            <a:xfrm>
              <a:off x="1935" y="2922"/>
              <a:ext cx="408" cy="273"/>
            </a:xfrm>
            <a:custGeom>
              <a:avLst/>
              <a:gdLst>
                <a:gd name="T0" fmla="*/ 0 w 3674"/>
                <a:gd name="T1" fmla="*/ 413 h 2455"/>
                <a:gd name="T2" fmla="*/ 647 w 3674"/>
                <a:gd name="T3" fmla="*/ 981 h 2455"/>
                <a:gd name="T4" fmla="*/ 3236 w 3674"/>
                <a:gd name="T5" fmla="*/ 750 h 2455"/>
                <a:gd name="T6" fmla="*/ 2304 w 3674"/>
                <a:gd name="T7" fmla="*/ 129 h 2455"/>
                <a:gd name="T8" fmla="*/ 2330 w 3674"/>
                <a:gd name="T9" fmla="*/ 0 h 2455"/>
                <a:gd name="T10" fmla="*/ 3674 w 3674"/>
                <a:gd name="T11" fmla="*/ 387 h 2455"/>
                <a:gd name="T12" fmla="*/ 3674 w 3674"/>
                <a:gd name="T13" fmla="*/ 2455 h 2455"/>
                <a:gd name="T14" fmla="*/ 596 w 3674"/>
                <a:gd name="T15" fmla="*/ 2455 h 2455"/>
                <a:gd name="T16" fmla="*/ 52 w 3674"/>
                <a:gd name="T17" fmla="*/ 2042 h 2455"/>
                <a:gd name="T18" fmla="*/ 0 w 3674"/>
                <a:gd name="T19" fmla="*/ 413 h 2455"/>
                <a:gd name="T20" fmla="*/ 0 w 3674"/>
                <a:gd name="T21" fmla="*/ 413 h 2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74"/>
                <a:gd name="T34" fmla="*/ 0 h 2455"/>
                <a:gd name="T35" fmla="*/ 3674 w 3674"/>
                <a:gd name="T36" fmla="*/ 2455 h 24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74" h="2455">
                  <a:moveTo>
                    <a:pt x="0" y="413"/>
                  </a:moveTo>
                  <a:lnTo>
                    <a:pt x="647" y="981"/>
                  </a:lnTo>
                  <a:lnTo>
                    <a:pt x="3236" y="750"/>
                  </a:lnTo>
                  <a:lnTo>
                    <a:pt x="2304" y="129"/>
                  </a:lnTo>
                  <a:lnTo>
                    <a:pt x="2330" y="0"/>
                  </a:lnTo>
                  <a:lnTo>
                    <a:pt x="3674" y="387"/>
                  </a:lnTo>
                  <a:lnTo>
                    <a:pt x="3674" y="2455"/>
                  </a:lnTo>
                  <a:lnTo>
                    <a:pt x="596" y="2455"/>
                  </a:lnTo>
                  <a:lnTo>
                    <a:pt x="52" y="2042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FFC7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5"/>
            <p:cNvSpPr>
              <a:spLocks/>
            </p:cNvSpPr>
            <p:nvPr/>
          </p:nvSpPr>
          <p:spPr bwMode="auto">
            <a:xfrm>
              <a:off x="1130" y="2764"/>
              <a:ext cx="403" cy="213"/>
            </a:xfrm>
            <a:custGeom>
              <a:avLst/>
              <a:gdLst>
                <a:gd name="T0" fmla="*/ 0 w 3622"/>
                <a:gd name="T1" fmla="*/ 0 h 1913"/>
                <a:gd name="T2" fmla="*/ 293 w 3622"/>
                <a:gd name="T3" fmla="*/ 1271 h 1913"/>
                <a:gd name="T4" fmla="*/ 1649 w 3622"/>
                <a:gd name="T5" fmla="*/ 1271 h 1913"/>
                <a:gd name="T6" fmla="*/ 2967 w 3622"/>
                <a:gd name="T7" fmla="*/ 1560 h 1913"/>
                <a:gd name="T8" fmla="*/ 3622 w 3622"/>
                <a:gd name="T9" fmla="*/ 1913 h 1913"/>
                <a:gd name="T10" fmla="*/ 3570 w 3622"/>
                <a:gd name="T11" fmla="*/ 388 h 1913"/>
                <a:gd name="T12" fmla="*/ 0 w 3622"/>
                <a:gd name="T13" fmla="*/ 0 h 1913"/>
                <a:gd name="T14" fmla="*/ 0 w 3622"/>
                <a:gd name="T15" fmla="*/ 0 h 19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22"/>
                <a:gd name="T25" fmla="*/ 0 h 1913"/>
                <a:gd name="T26" fmla="*/ 3622 w 3622"/>
                <a:gd name="T27" fmla="*/ 1913 h 19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22" h="1913">
                  <a:moveTo>
                    <a:pt x="0" y="0"/>
                  </a:moveTo>
                  <a:lnTo>
                    <a:pt x="293" y="1271"/>
                  </a:lnTo>
                  <a:lnTo>
                    <a:pt x="1649" y="1271"/>
                  </a:lnTo>
                  <a:lnTo>
                    <a:pt x="2967" y="1560"/>
                  </a:lnTo>
                  <a:lnTo>
                    <a:pt x="3622" y="1913"/>
                  </a:lnTo>
                  <a:lnTo>
                    <a:pt x="357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6"/>
            <p:cNvSpPr>
              <a:spLocks/>
            </p:cNvSpPr>
            <p:nvPr/>
          </p:nvSpPr>
          <p:spPr bwMode="auto">
            <a:xfrm>
              <a:off x="1823" y="2790"/>
              <a:ext cx="385" cy="202"/>
            </a:xfrm>
            <a:custGeom>
              <a:avLst/>
              <a:gdLst>
                <a:gd name="T0" fmla="*/ 0 w 3468"/>
                <a:gd name="T1" fmla="*/ 259 h 1819"/>
                <a:gd name="T2" fmla="*/ 354 w 3468"/>
                <a:gd name="T3" fmla="*/ 1819 h 1819"/>
                <a:gd name="T4" fmla="*/ 889 w 3468"/>
                <a:gd name="T5" fmla="*/ 1367 h 1819"/>
                <a:gd name="T6" fmla="*/ 1009 w 3468"/>
                <a:gd name="T7" fmla="*/ 1395 h 1819"/>
                <a:gd name="T8" fmla="*/ 3468 w 3468"/>
                <a:gd name="T9" fmla="*/ 1241 h 1819"/>
                <a:gd name="T10" fmla="*/ 3391 w 3468"/>
                <a:gd name="T11" fmla="*/ 259 h 1819"/>
                <a:gd name="T12" fmla="*/ 518 w 3468"/>
                <a:gd name="T13" fmla="*/ 0 h 1819"/>
                <a:gd name="T14" fmla="*/ 0 w 3468"/>
                <a:gd name="T15" fmla="*/ 259 h 1819"/>
                <a:gd name="T16" fmla="*/ 0 w 3468"/>
                <a:gd name="T17" fmla="*/ 259 h 18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68"/>
                <a:gd name="T28" fmla="*/ 0 h 1819"/>
                <a:gd name="T29" fmla="*/ 3468 w 3468"/>
                <a:gd name="T30" fmla="*/ 1819 h 18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68" h="1819">
                  <a:moveTo>
                    <a:pt x="0" y="259"/>
                  </a:moveTo>
                  <a:lnTo>
                    <a:pt x="354" y="1819"/>
                  </a:lnTo>
                  <a:lnTo>
                    <a:pt x="889" y="1367"/>
                  </a:lnTo>
                  <a:lnTo>
                    <a:pt x="1009" y="1395"/>
                  </a:lnTo>
                  <a:lnTo>
                    <a:pt x="3468" y="1241"/>
                  </a:lnTo>
                  <a:lnTo>
                    <a:pt x="3391" y="259"/>
                  </a:lnTo>
                  <a:lnTo>
                    <a:pt x="518" y="0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B2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7"/>
            <p:cNvSpPr>
              <a:spLocks/>
            </p:cNvSpPr>
            <p:nvPr/>
          </p:nvSpPr>
          <p:spPr bwMode="auto">
            <a:xfrm>
              <a:off x="742" y="2023"/>
              <a:ext cx="1788" cy="1155"/>
            </a:xfrm>
            <a:custGeom>
              <a:avLst/>
              <a:gdLst>
                <a:gd name="T0" fmla="*/ 0 w 16096"/>
                <a:gd name="T1" fmla="*/ 9994 h 10390"/>
                <a:gd name="T2" fmla="*/ 2616 w 16096"/>
                <a:gd name="T3" fmla="*/ 10028 h 10390"/>
                <a:gd name="T4" fmla="*/ 2616 w 16096"/>
                <a:gd name="T5" fmla="*/ 9458 h 10390"/>
                <a:gd name="T6" fmla="*/ 3211 w 16096"/>
                <a:gd name="T7" fmla="*/ 8425 h 10390"/>
                <a:gd name="T8" fmla="*/ 3444 w 16096"/>
                <a:gd name="T9" fmla="*/ 8295 h 10390"/>
                <a:gd name="T10" fmla="*/ 3521 w 16096"/>
                <a:gd name="T11" fmla="*/ 6616 h 10390"/>
                <a:gd name="T12" fmla="*/ 2926 w 16096"/>
                <a:gd name="T13" fmla="*/ 6694 h 10390"/>
                <a:gd name="T14" fmla="*/ 2797 w 16096"/>
                <a:gd name="T15" fmla="*/ 6151 h 10390"/>
                <a:gd name="T16" fmla="*/ 3159 w 16096"/>
                <a:gd name="T17" fmla="*/ 5426 h 10390"/>
                <a:gd name="T18" fmla="*/ 3469 w 16096"/>
                <a:gd name="T19" fmla="*/ 4625 h 10390"/>
                <a:gd name="T20" fmla="*/ 4607 w 16096"/>
                <a:gd name="T21" fmla="*/ 4805 h 10390"/>
                <a:gd name="T22" fmla="*/ 12164 w 16096"/>
                <a:gd name="T23" fmla="*/ 4986 h 10390"/>
                <a:gd name="T24" fmla="*/ 13252 w 16096"/>
                <a:gd name="T25" fmla="*/ 4831 h 10390"/>
                <a:gd name="T26" fmla="*/ 14827 w 16096"/>
                <a:gd name="T27" fmla="*/ 7494 h 10390"/>
                <a:gd name="T28" fmla="*/ 14336 w 16096"/>
                <a:gd name="T29" fmla="*/ 9355 h 10390"/>
                <a:gd name="T30" fmla="*/ 14984 w 16096"/>
                <a:gd name="T31" fmla="*/ 10390 h 10390"/>
                <a:gd name="T32" fmla="*/ 16019 w 16096"/>
                <a:gd name="T33" fmla="*/ 10235 h 10390"/>
                <a:gd name="T34" fmla="*/ 16096 w 16096"/>
                <a:gd name="T35" fmla="*/ 9485 h 10390"/>
                <a:gd name="T36" fmla="*/ 15580 w 16096"/>
                <a:gd name="T37" fmla="*/ 8890 h 10390"/>
                <a:gd name="T38" fmla="*/ 15657 w 16096"/>
                <a:gd name="T39" fmla="*/ 7572 h 10390"/>
                <a:gd name="T40" fmla="*/ 15450 w 16096"/>
                <a:gd name="T41" fmla="*/ 5683 h 10390"/>
                <a:gd name="T42" fmla="*/ 14544 w 16096"/>
                <a:gd name="T43" fmla="*/ 4831 h 10390"/>
                <a:gd name="T44" fmla="*/ 14441 w 16096"/>
                <a:gd name="T45" fmla="*/ 1186 h 10390"/>
                <a:gd name="T46" fmla="*/ 2594 w 16096"/>
                <a:gd name="T47" fmla="*/ 0 h 10390"/>
                <a:gd name="T48" fmla="*/ 1771 w 16096"/>
                <a:gd name="T49" fmla="*/ 2961 h 10390"/>
                <a:gd name="T50" fmla="*/ 1686 w 16096"/>
                <a:gd name="T51" fmla="*/ 1109 h 10390"/>
                <a:gd name="T52" fmla="*/ 779 w 16096"/>
                <a:gd name="T53" fmla="*/ 3125 h 10390"/>
                <a:gd name="T54" fmla="*/ 805 w 16096"/>
                <a:gd name="T55" fmla="*/ 4392 h 10390"/>
                <a:gd name="T56" fmla="*/ 1711 w 16096"/>
                <a:gd name="T57" fmla="*/ 8787 h 10390"/>
                <a:gd name="T58" fmla="*/ 0 w 16096"/>
                <a:gd name="T59" fmla="*/ 9994 h 10390"/>
                <a:gd name="T60" fmla="*/ 0 w 16096"/>
                <a:gd name="T61" fmla="*/ 9994 h 103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96"/>
                <a:gd name="T94" fmla="*/ 0 h 10390"/>
                <a:gd name="T95" fmla="*/ 16096 w 16096"/>
                <a:gd name="T96" fmla="*/ 10390 h 103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96" h="10390">
                  <a:moveTo>
                    <a:pt x="0" y="9994"/>
                  </a:moveTo>
                  <a:lnTo>
                    <a:pt x="2616" y="10028"/>
                  </a:lnTo>
                  <a:lnTo>
                    <a:pt x="2616" y="9458"/>
                  </a:lnTo>
                  <a:lnTo>
                    <a:pt x="3211" y="8425"/>
                  </a:lnTo>
                  <a:lnTo>
                    <a:pt x="3444" y="8295"/>
                  </a:lnTo>
                  <a:lnTo>
                    <a:pt x="3521" y="6616"/>
                  </a:lnTo>
                  <a:lnTo>
                    <a:pt x="2926" y="6694"/>
                  </a:lnTo>
                  <a:lnTo>
                    <a:pt x="2797" y="6151"/>
                  </a:lnTo>
                  <a:lnTo>
                    <a:pt x="3159" y="5426"/>
                  </a:lnTo>
                  <a:lnTo>
                    <a:pt x="3469" y="4625"/>
                  </a:lnTo>
                  <a:lnTo>
                    <a:pt x="4607" y="4805"/>
                  </a:lnTo>
                  <a:lnTo>
                    <a:pt x="12164" y="4986"/>
                  </a:lnTo>
                  <a:lnTo>
                    <a:pt x="13252" y="4831"/>
                  </a:lnTo>
                  <a:lnTo>
                    <a:pt x="14827" y="7494"/>
                  </a:lnTo>
                  <a:lnTo>
                    <a:pt x="14336" y="9355"/>
                  </a:lnTo>
                  <a:lnTo>
                    <a:pt x="14984" y="10390"/>
                  </a:lnTo>
                  <a:lnTo>
                    <a:pt x="16019" y="10235"/>
                  </a:lnTo>
                  <a:lnTo>
                    <a:pt x="16096" y="9485"/>
                  </a:lnTo>
                  <a:lnTo>
                    <a:pt x="15580" y="8890"/>
                  </a:lnTo>
                  <a:lnTo>
                    <a:pt x="15657" y="7572"/>
                  </a:lnTo>
                  <a:lnTo>
                    <a:pt x="15450" y="5683"/>
                  </a:lnTo>
                  <a:lnTo>
                    <a:pt x="14544" y="4831"/>
                  </a:lnTo>
                  <a:lnTo>
                    <a:pt x="14441" y="1186"/>
                  </a:lnTo>
                  <a:lnTo>
                    <a:pt x="2594" y="0"/>
                  </a:lnTo>
                  <a:lnTo>
                    <a:pt x="1771" y="2961"/>
                  </a:lnTo>
                  <a:lnTo>
                    <a:pt x="1686" y="1109"/>
                  </a:lnTo>
                  <a:lnTo>
                    <a:pt x="779" y="3125"/>
                  </a:lnTo>
                  <a:lnTo>
                    <a:pt x="805" y="4392"/>
                  </a:lnTo>
                  <a:lnTo>
                    <a:pt x="1711" y="8787"/>
                  </a:lnTo>
                  <a:lnTo>
                    <a:pt x="0" y="9994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8"/>
            <p:cNvSpPr>
              <a:spLocks/>
            </p:cNvSpPr>
            <p:nvPr/>
          </p:nvSpPr>
          <p:spPr bwMode="auto">
            <a:xfrm>
              <a:off x="1073" y="2552"/>
              <a:ext cx="169" cy="160"/>
            </a:xfrm>
            <a:custGeom>
              <a:avLst/>
              <a:gdLst>
                <a:gd name="T0" fmla="*/ 648 w 1527"/>
                <a:gd name="T1" fmla="*/ 0 h 1447"/>
                <a:gd name="T2" fmla="*/ 388 w 1527"/>
                <a:gd name="T3" fmla="*/ 749 h 1447"/>
                <a:gd name="T4" fmla="*/ 0 w 1527"/>
                <a:gd name="T5" fmla="*/ 1319 h 1447"/>
                <a:gd name="T6" fmla="*/ 1192 w 1527"/>
                <a:gd name="T7" fmla="*/ 1447 h 1447"/>
                <a:gd name="T8" fmla="*/ 1527 w 1527"/>
                <a:gd name="T9" fmla="*/ 0 h 1447"/>
                <a:gd name="T10" fmla="*/ 648 w 1527"/>
                <a:gd name="T11" fmla="*/ 0 h 1447"/>
                <a:gd name="T12" fmla="*/ 648 w 1527"/>
                <a:gd name="T13" fmla="*/ 0 h 1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7"/>
                <a:gd name="T22" fmla="*/ 0 h 1447"/>
                <a:gd name="T23" fmla="*/ 1527 w 1527"/>
                <a:gd name="T24" fmla="*/ 1447 h 14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7" h="1447">
                  <a:moveTo>
                    <a:pt x="648" y="0"/>
                  </a:moveTo>
                  <a:lnTo>
                    <a:pt x="388" y="749"/>
                  </a:lnTo>
                  <a:lnTo>
                    <a:pt x="0" y="1319"/>
                  </a:lnTo>
                  <a:lnTo>
                    <a:pt x="1192" y="1447"/>
                  </a:lnTo>
                  <a:lnTo>
                    <a:pt x="1527" y="0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19"/>
            <p:cNvSpPr>
              <a:spLocks/>
            </p:cNvSpPr>
            <p:nvPr/>
          </p:nvSpPr>
          <p:spPr bwMode="auto">
            <a:xfrm>
              <a:off x="1435" y="2569"/>
              <a:ext cx="233" cy="152"/>
            </a:xfrm>
            <a:custGeom>
              <a:avLst/>
              <a:gdLst>
                <a:gd name="T0" fmla="*/ 490 w 2095"/>
                <a:gd name="T1" fmla="*/ 0 h 1370"/>
                <a:gd name="T2" fmla="*/ 310 w 2095"/>
                <a:gd name="T3" fmla="*/ 672 h 1370"/>
                <a:gd name="T4" fmla="*/ 0 w 2095"/>
                <a:gd name="T5" fmla="*/ 1242 h 1370"/>
                <a:gd name="T6" fmla="*/ 2043 w 2095"/>
                <a:gd name="T7" fmla="*/ 1370 h 1370"/>
                <a:gd name="T8" fmla="*/ 2095 w 2095"/>
                <a:gd name="T9" fmla="*/ 26 h 1370"/>
                <a:gd name="T10" fmla="*/ 490 w 2095"/>
                <a:gd name="T11" fmla="*/ 0 h 1370"/>
                <a:gd name="T12" fmla="*/ 490 w 2095"/>
                <a:gd name="T13" fmla="*/ 0 h 13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95"/>
                <a:gd name="T22" fmla="*/ 0 h 1370"/>
                <a:gd name="T23" fmla="*/ 2095 w 2095"/>
                <a:gd name="T24" fmla="*/ 1370 h 13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95" h="1370">
                  <a:moveTo>
                    <a:pt x="490" y="0"/>
                  </a:moveTo>
                  <a:lnTo>
                    <a:pt x="310" y="672"/>
                  </a:lnTo>
                  <a:lnTo>
                    <a:pt x="0" y="1242"/>
                  </a:lnTo>
                  <a:lnTo>
                    <a:pt x="2043" y="1370"/>
                  </a:lnTo>
                  <a:lnTo>
                    <a:pt x="2095" y="26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0"/>
            <p:cNvSpPr>
              <a:spLocks/>
            </p:cNvSpPr>
            <p:nvPr/>
          </p:nvSpPr>
          <p:spPr bwMode="auto">
            <a:xfrm>
              <a:off x="1906" y="2575"/>
              <a:ext cx="239" cy="143"/>
            </a:xfrm>
            <a:custGeom>
              <a:avLst/>
              <a:gdLst>
                <a:gd name="T0" fmla="*/ 0 w 2148"/>
                <a:gd name="T1" fmla="*/ 26 h 1294"/>
                <a:gd name="T2" fmla="*/ 310 w 2148"/>
                <a:gd name="T3" fmla="*/ 1294 h 1294"/>
                <a:gd name="T4" fmla="*/ 2148 w 2148"/>
                <a:gd name="T5" fmla="*/ 1294 h 1294"/>
                <a:gd name="T6" fmla="*/ 1682 w 2148"/>
                <a:gd name="T7" fmla="*/ 518 h 1294"/>
                <a:gd name="T8" fmla="*/ 1526 w 2148"/>
                <a:gd name="T9" fmla="*/ 0 h 1294"/>
                <a:gd name="T10" fmla="*/ 0 w 2148"/>
                <a:gd name="T11" fmla="*/ 26 h 1294"/>
                <a:gd name="T12" fmla="*/ 0 w 2148"/>
                <a:gd name="T13" fmla="*/ 26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48"/>
                <a:gd name="T22" fmla="*/ 0 h 1294"/>
                <a:gd name="T23" fmla="*/ 2148 w 2148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48" h="1294">
                  <a:moveTo>
                    <a:pt x="0" y="26"/>
                  </a:moveTo>
                  <a:lnTo>
                    <a:pt x="310" y="1294"/>
                  </a:lnTo>
                  <a:lnTo>
                    <a:pt x="2148" y="1294"/>
                  </a:lnTo>
                  <a:lnTo>
                    <a:pt x="1682" y="518"/>
                  </a:lnTo>
                  <a:lnTo>
                    <a:pt x="152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1"/>
            <p:cNvSpPr>
              <a:spLocks/>
            </p:cNvSpPr>
            <p:nvPr/>
          </p:nvSpPr>
          <p:spPr bwMode="auto">
            <a:xfrm>
              <a:off x="1222" y="2557"/>
              <a:ext cx="247" cy="161"/>
            </a:xfrm>
            <a:custGeom>
              <a:avLst/>
              <a:gdLst>
                <a:gd name="T0" fmla="*/ 515 w 2224"/>
                <a:gd name="T1" fmla="*/ 0 h 1449"/>
                <a:gd name="T2" fmla="*/ 0 w 2224"/>
                <a:gd name="T3" fmla="*/ 1268 h 1449"/>
                <a:gd name="T4" fmla="*/ 800 w 2224"/>
                <a:gd name="T5" fmla="*/ 1449 h 1449"/>
                <a:gd name="T6" fmla="*/ 1887 w 2224"/>
                <a:gd name="T7" fmla="*/ 1396 h 1449"/>
                <a:gd name="T8" fmla="*/ 2224 w 2224"/>
                <a:gd name="T9" fmla="*/ 78 h 1449"/>
                <a:gd name="T10" fmla="*/ 515 w 2224"/>
                <a:gd name="T11" fmla="*/ 0 h 1449"/>
                <a:gd name="T12" fmla="*/ 515 w 2224"/>
                <a:gd name="T13" fmla="*/ 0 h 1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"/>
                <a:gd name="T22" fmla="*/ 0 h 1449"/>
                <a:gd name="T23" fmla="*/ 2224 w 2224"/>
                <a:gd name="T24" fmla="*/ 1449 h 1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" h="1449">
                  <a:moveTo>
                    <a:pt x="515" y="0"/>
                  </a:moveTo>
                  <a:lnTo>
                    <a:pt x="0" y="1268"/>
                  </a:lnTo>
                  <a:lnTo>
                    <a:pt x="800" y="1449"/>
                  </a:lnTo>
                  <a:lnTo>
                    <a:pt x="1887" y="1396"/>
                  </a:lnTo>
                  <a:lnTo>
                    <a:pt x="2224" y="78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2"/>
            <p:cNvSpPr>
              <a:spLocks/>
            </p:cNvSpPr>
            <p:nvPr/>
          </p:nvSpPr>
          <p:spPr bwMode="auto">
            <a:xfrm>
              <a:off x="1685" y="2577"/>
              <a:ext cx="233" cy="138"/>
            </a:xfrm>
            <a:custGeom>
              <a:avLst/>
              <a:gdLst>
                <a:gd name="T0" fmla="*/ 25 w 2095"/>
                <a:gd name="T1" fmla="*/ 0 h 1242"/>
                <a:gd name="T2" fmla="*/ 0 w 2095"/>
                <a:gd name="T3" fmla="*/ 1165 h 1242"/>
                <a:gd name="T4" fmla="*/ 1061 w 2095"/>
                <a:gd name="T5" fmla="*/ 1242 h 1242"/>
                <a:gd name="T6" fmla="*/ 2095 w 2095"/>
                <a:gd name="T7" fmla="*/ 1215 h 1242"/>
                <a:gd name="T8" fmla="*/ 1914 w 2095"/>
                <a:gd name="T9" fmla="*/ 52 h 1242"/>
                <a:gd name="T10" fmla="*/ 25 w 2095"/>
                <a:gd name="T11" fmla="*/ 0 h 1242"/>
                <a:gd name="T12" fmla="*/ 25 w 2095"/>
                <a:gd name="T13" fmla="*/ 0 h 1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95"/>
                <a:gd name="T22" fmla="*/ 0 h 1242"/>
                <a:gd name="T23" fmla="*/ 2095 w 2095"/>
                <a:gd name="T24" fmla="*/ 1242 h 12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95" h="1242">
                  <a:moveTo>
                    <a:pt x="25" y="0"/>
                  </a:moveTo>
                  <a:lnTo>
                    <a:pt x="0" y="1165"/>
                  </a:lnTo>
                  <a:lnTo>
                    <a:pt x="1061" y="1242"/>
                  </a:lnTo>
                  <a:lnTo>
                    <a:pt x="2095" y="1215"/>
                  </a:lnTo>
                  <a:lnTo>
                    <a:pt x="1914" y="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3"/>
            <p:cNvSpPr>
              <a:spLocks/>
            </p:cNvSpPr>
            <p:nvPr/>
          </p:nvSpPr>
          <p:spPr bwMode="auto">
            <a:xfrm>
              <a:off x="2099" y="2560"/>
              <a:ext cx="192" cy="164"/>
            </a:xfrm>
            <a:custGeom>
              <a:avLst/>
              <a:gdLst>
                <a:gd name="T0" fmla="*/ 0 w 1732"/>
                <a:gd name="T1" fmla="*/ 129 h 1475"/>
                <a:gd name="T2" fmla="*/ 128 w 1732"/>
                <a:gd name="T3" fmla="*/ 852 h 1475"/>
                <a:gd name="T4" fmla="*/ 646 w 1732"/>
                <a:gd name="T5" fmla="*/ 1448 h 1475"/>
                <a:gd name="T6" fmla="*/ 1732 w 1732"/>
                <a:gd name="T7" fmla="*/ 1475 h 1475"/>
                <a:gd name="T8" fmla="*/ 1009 w 1732"/>
                <a:gd name="T9" fmla="*/ 0 h 1475"/>
                <a:gd name="T10" fmla="*/ 0 w 1732"/>
                <a:gd name="T11" fmla="*/ 129 h 1475"/>
                <a:gd name="T12" fmla="*/ 0 w 1732"/>
                <a:gd name="T13" fmla="*/ 129 h 1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1475"/>
                <a:gd name="T23" fmla="*/ 1732 w 1732"/>
                <a:gd name="T24" fmla="*/ 1475 h 1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1475">
                  <a:moveTo>
                    <a:pt x="0" y="129"/>
                  </a:moveTo>
                  <a:lnTo>
                    <a:pt x="128" y="852"/>
                  </a:lnTo>
                  <a:lnTo>
                    <a:pt x="646" y="1448"/>
                  </a:lnTo>
                  <a:lnTo>
                    <a:pt x="1732" y="1475"/>
                  </a:lnTo>
                  <a:lnTo>
                    <a:pt x="1009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4"/>
            <p:cNvSpPr>
              <a:spLocks/>
            </p:cNvSpPr>
            <p:nvPr/>
          </p:nvSpPr>
          <p:spPr bwMode="auto">
            <a:xfrm>
              <a:off x="1122" y="2276"/>
              <a:ext cx="1101" cy="210"/>
            </a:xfrm>
            <a:custGeom>
              <a:avLst/>
              <a:gdLst>
                <a:gd name="T0" fmla="*/ 0 w 9909"/>
                <a:gd name="T1" fmla="*/ 0 h 1888"/>
                <a:gd name="T2" fmla="*/ 182 w 9909"/>
                <a:gd name="T3" fmla="*/ 1861 h 1888"/>
                <a:gd name="T4" fmla="*/ 9806 w 9909"/>
                <a:gd name="T5" fmla="*/ 1888 h 1888"/>
                <a:gd name="T6" fmla="*/ 9909 w 9909"/>
                <a:gd name="T7" fmla="*/ 25 h 1888"/>
                <a:gd name="T8" fmla="*/ 0 w 9909"/>
                <a:gd name="T9" fmla="*/ 0 h 1888"/>
                <a:gd name="T10" fmla="*/ 0 w 9909"/>
                <a:gd name="T11" fmla="*/ 0 h 1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09"/>
                <a:gd name="T19" fmla="*/ 0 h 1888"/>
                <a:gd name="T20" fmla="*/ 9909 w 9909"/>
                <a:gd name="T21" fmla="*/ 1888 h 18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09" h="1888">
                  <a:moveTo>
                    <a:pt x="0" y="0"/>
                  </a:moveTo>
                  <a:lnTo>
                    <a:pt x="182" y="1861"/>
                  </a:lnTo>
                  <a:lnTo>
                    <a:pt x="9806" y="1888"/>
                  </a:lnTo>
                  <a:lnTo>
                    <a:pt x="990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5"/>
            <p:cNvSpPr>
              <a:spLocks/>
            </p:cNvSpPr>
            <p:nvPr/>
          </p:nvSpPr>
          <p:spPr bwMode="auto">
            <a:xfrm>
              <a:off x="1179" y="2302"/>
              <a:ext cx="1009" cy="138"/>
            </a:xfrm>
            <a:custGeom>
              <a:avLst/>
              <a:gdLst>
                <a:gd name="T0" fmla="*/ 0 w 9081"/>
                <a:gd name="T1" fmla="*/ 0 h 1240"/>
                <a:gd name="T2" fmla="*/ 103 w 9081"/>
                <a:gd name="T3" fmla="*/ 1163 h 1240"/>
                <a:gd name="T4" fmla="*/ 8823 w 9081"/>
                <a:gd name="T5" fmla="*/ 1240 h 1240"/>
                <a:gd name="T6" fmla="*/ 9081 w 9081"/>
                <a:gd name="T7" fmla="*/ 78 h 1240"/>
                <a:gd name="T8" fmla="*/ 0 w 9081"/>
                <a:gd name="T9" fmla="*/ 0 h 1240"/>
                <a:gd name="T10" fmla="*/ 0 w 9081"/>
                <a:gd name="T11" fmla="*/ 0 h 1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81"/>
                <a:gd name="T19" fmla="*/ 0 h 1240"/>
                <a:gd name="T20" fmla="*/ 9081 w 9081"/>
                <a:gd name="T21" fmla="*/ 1240 h 1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81" h="1240">
                  <a:moveTo>
                    <a:pt x="0" y="0"/>
                  </a:moveTo>
                  <a:lnTo>
                    <a:pt x="103" y="1163"/>
                  </a:lnTo>
                  <a:lnTo>
                    <a:pt x="8823" y="1240"/>
                  </a:lnTo>
                  <a:lnTo>
                    <a:pt x="9081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26"/>
            <p:cNvSpPr>
              <a:spLocks/>
            </p:cNvSpPr>
            <p:nvPr/>
          </p:nvSpPr>
          <p:spPr bwMode="auto">
            <a:xfrm>
              <a:off x="1199" y="2313"/>
              <a:ext cx="975" cy="112"/>
            </a:xfrm>
            <a:custGeom>
              <a:avLst/>
              <a:gdLst>
                <a:gd name="T0" fmla="*/ 0 w 8770"/>
                <a:gd name="T1" fmla="*/ 1008 h 1008"/>
                <a:gd name="T2" fmla="*/ 1371 w 8770"/>
                <a:gd name="T3" fmla="*/ 955 h 1008"/>
                <a:gd name="T4" fmla="*/ 2690 w 8770"/>
                <a:gd name="T5" fmla="*/ 465 h 1008"/>
                <a:gd name="T6" fmla="*/ 5846 w 8770"/>
                <a:gd name="T7" fmla="*/ 672 h 1008"/>
                <a:gd name="T8" fmla="*/ 7374 w 8770"/>
                <a:gd name="T9" fmla="*/ 490 h 1008"/>
                <a:gd name="T10" fmla="*/ 8642 w 8770"/>
                <a:gd name="T11" fmla="*/ 955 h 1008"/>
                <a:gd name="T12" fmla="*/ 8770 w 8770"/>
                <a:gd name="T13" fmla="*/ 77 h 1008"/>
                <a:gd name="T14" fmla="*/ 78 w 8770"/>
                <a:gd name="T15" fmla="*/ 0 h 1008"/>
                <a:gd name="T16" fmla="*/ 0 w 8770"/>
                <a:gd name="T17" fmla="*/ 1008 h 1008"/>
                <a:gd name="T18" fmla="*/ 0 w 8770"/>
                <a:gd name="T19" fmla="*/ 1008 h 10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70"/>
                <a:gd name="T31" fmla="*/ 0 h 1008"/>
                <a:gd name="T32" fmla="*/ 8770 w 8770"/>
                <a:gd name="T33" fmla="*/ 1008 h 10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70" h="1008">
                  <a:moveTo>
                    <a:pt x="0" y="1008"/>
                  </a:moveTo>
                  <a:lnTo>
                    <a:pt x="1371" y="955"/>
                  </a:lnTo>
                  <a:lnTo>
                    <a:pt x="2690" y="465"/>
                  </a:lnTo>
                  <a:lnTo>
                    <a:pt x="5846" y="672"/>
                  </a:lnTo>
                  <a:lnTo>
                    <a:pt x="7374" y="490"/>
                  </a:lnTo>
                  <a:lnTo>
                    <a:pt x="8642" y="955"/>
                  </a:lnTo>
                  <a:lnTo>
                    <a:pt x="8770" y="77"/>
                  </a:lnTo>
                  <a:lnTo>
                    <a:pt x="78" y="0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27"/>
            <p:cNvSpPr>
              <a:spLocks/>
            </p:cNvSpPr>
            <p:nvPr/>
          </p:nvSpPr>
          <p:spPr bwMode="auto">
            <a:xfrm>
              <a:off x="1055" y="2595"/>
              <a:ext cx="184" cy="155"/>
            </a:xfrm>
            <a:custGeom>
              <a:avLst/>
              <a:gdLst>
                <a:gd name="T0" fmla="*/ 0 w 1657"/>
                <a:gd name="T1" fmla="*/ 1036 h 1397"/>
                <a:gd name="T2" fmla="*/ 1088 w 1657"/>
                <a:gd name="T3" fmla="*/ 1087 h 1397"/>
                <a:gd name="T4" fmla="*/ 1657 w 1657"/>
                <a:gd name="T5" fmla="*/ 0 h 1397"/>
                <a:gd name="T6" fmla="*/ 1397 w 1657"/>
                <a:gd name="T7" fmla="*/ 1036 h 1397"/>
                <a:gd name="T8" fmla="*/ 1424 w 1657"/>
                <a:gd name="T9" fmla="*/ 1397 h 1397"/>
                <a:gd name="T10" fmla="*/ 207 w 1657"/>
                <a:gd name="T11" fmla="*/ 1397 h 1397"/>
                <a:gd name="T12" fmla="*/ 0 w 1657"/>
                <a:gd name="T13" fmla="*/ 1036 h 1397"/>
                <a:gd name="T14" fmla="*/ 0 w 1657"/>
                <a:gd name="T15" fmla="*/ 1036 h 1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7"/>
                <a:gd name="T25" fmla="*/ 0 h 1397"/>
                <a:gd name="T26" fmla="*/ 1657 w 1657"/>
                <a:gd name="T27" fmla="*/ 1397 h 13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7" h="1397">
                  <a:moveTo>
                    <a:pt x="0" y="1036"/>
                  </a:moveTo>
                  <a:lnTo>
                    <a:pt x="1088" y="1087"/>
                  </a:lnTo>
                  <a:lnTo>
                    <a:pt x="1657" y="0"/>
                  </a:lnTo>
                  <a:lnTo>
                    <a:pt x="1397" y="1036"/>
                  </a:lnTo>
                  <a:lnTo>
                    <a:pt x="1424" y="1397"/>
                  </a:lnTo>
                  <a:lnTo>
                    <a:pt x="207" y="1397"/>
                  </a:lnTo>
                  <a:lnTo>
                    <a:pt x="0" y="1036"/>
                  </a:lnTo>
                  <a:close/>
                </a:path>
              </a:pathLst>
            </a:custGeom>
            <a:solidFill>
              <a:srgbClr val="99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28"/>
            <p:cNvSpPr>
              <a:spLocks/>
            </p:cNvSpPr>
            <p:nvPr/>
          </p:nvSpPr>
          <p:spPr bwMode="auto">
            <a:xfrm>
              <a:off x="1441" y="2624"/>
              <a:ext cx="229" cy="152"/>
            </a:xfrm>
            <a:custGeom>
              <a:avLst/>
              <a:gdLst>
                <a:gd name="T0" fmla="*/ 0 w 2069"/>
                <a:gd name="T1" fmla="*/ 800 h 1370"/>
                <a:gd name="T2" fmla="*/ 983 w 2069"/>
                <a:gd name="T3" fmla="*/ 905 h 1370"/>
                <a:gd name="T4" fmla="*/ 1837 w 2069"/>
                <a:gd name="T5" fmla="*/ 853 h 1370"/>
                <a:gd name="T6" fmla="*/ 2069 w 2069"/>
                <a:gd name="T7" fmla="*/ 0 h 1370"/>
                <a:gd name="T8" fmla="*/ 2019 w 2069"/>
                <a:gd name="T9" fmla="*/ 982 h 1370"/>
                <a:gd name="T10" fmla="*/ 1734 w 2069"/>
                <a:gd name="T11" fmla="*/ 1370 h 1370"/>
                <a:gd name="T12" fmla="*/ 259 w 2069"/>
                <a:gd name="T13" fmla="*/ 1293 h 1370"/>
                <a:gd name="T14" fmla="*/ 0 w 2069"/>
                <a:gd name="T15" fmla="*/ 800 h 1370"/>
                <a:gd name="T16" fmla="*/ 0 w 2069"/>
                <a:gd name="T17" fmla="*/ 800 h 13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69"/>
                <a:gd name="T28" fmla="*/ 0 h 1370"/>
                <a:gd name="T29" fmla="*/ 2069 w 2069"/>
                <a:gd name="T30" fmla="*/ 1370 h 13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69" h="1370">
                  <a:moveTo>
                    <a:pt x="0" y="800"/>
                  </a:moveTo>
                  <a:lnTo>
                    <a:pt x="983" y="905"/>
                  </a:lnTo>
                  <a:lnTo>
                    <a:pt x="1837" y="853"/>
                  </a:lnTo>
                  <a:lnTo>
                    <a:pt x="2069" y="0"/>
                  </a:lnTo>
                  <a:lnTo>
                    <a:pt x="2019" y="982"/>
                  </a:lnTo>
                  <a:lnTo>
                    <a:pt x="1734" y="1370"/>
                  </a:lnTo>
                  <a:lnTo>
                    <a:pt x="259" y="1293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99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29"/>
            <p:cNvSpPr>
              <a:spLocks/>
            </p:cNvSpPr>
            <p:nvPr/>
          </p:nvSpPr>
          <p:spPr bwMode="auto">
            <a:xfrm>
              <a:off x="1987" y="2712"/>
              <a:ext cx="146" cy="55"/>
            </a:xfrm>
            <a:custGeom>
              <a:avLst/>
              <a:gdLst>
                <a:gd name="T0" fmla="*/ 0 w 1319"/>
                <a:gd name="T1" fmla="*/ 0 h 493"/>
                <a:gd name="T2" fmla="*/ 749 w 1319"/>
                <a:gd name="T3" fmla="*/ 53 h 493"/>
                <a:gd name="T4" fmla="*/ 1319 w 1319"/>
                <a:gd name="T5" fmla="*/ 0 h 493"/>
                <a:gd name="T6" fmla="*/ 1319 w 1319"/>
                <a:gd name="T7" fmla="*/ 493 h 493"/>
                <a:gd name="T8" fmla="*/ 311 w 1319"/>
                <a:gd name="T9" fmla="*/ 466 h 493"/>
                <a:gd name="T10" fmla="*/ 0 w 1319"/>
                <a:gd name="T11" fmla="*/ 0 h 493"/>
                <a:gd name="T12" fmla="*/ 0 w 1319"/>
                <a:gd name="T13" fmla="*/ 0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9"/>
                <a:gd name="T22" fmla="*/ 0 h 493"/>
                <a:gd name="T23" fmla="*/ 1319 w 1319"/>
                <a:gd name="T24" fmla="*/ 493 h 4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9" h="493">
                  <a:moveTo>
                    <a:pt x="0" y="0"/>
                  </a:moveTo>
                  <a:lnTo>
                    <a:pt x="749" y="53"/>
                  </a:lnTo>
                  <a:lnTo>
                    <a:pt x="1319" y="0"/>
                  </a:lnTo>
                  <a:lnTo>
                    <a:pt x="1319" y="493"/>
                  </a:lnTo>
                  <a:lnTo>
                    <a:pt x="311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0"/>
            <p:cNvSpPr>
              <a:spLocks/>
            </p:cNvSpPr>
            <p:nvPr/>
          </p:nvSpPr>
          <p:spPr bwMode="auto">
            <a:xfrm>
              <a:off x="1242" y="2589"/>
              <a:ext cx="222" cy="187"/>
            </a:xfrm>
            <a:custGeom>
              <a:avLst/>
              <a:gdLst>
                <a:gd name="T0" fmla="*/ 0 w 1992"/>
                <a:gd name="T1" fmla="*/ 1086 h 1680"/>
                <a:gd name="T2" fmla="*/ 1424 w 1992"/>
                <a:gd name="T3" fmla="*/ 1086 h 1680"/>
                <a:gd name="T4" fmla="*/ 1992 w 1992"/>
                <a:gd name="T5" fmla="*/ 0 h 1680"/>
                <a:gd name="T6" fmla="*/ 1707 w 1992"/>
                <a:gd name="T7" fmla="*/ 1110 h 1680"/>
                <a:gd name="T8" fmla="*/ 1734 w 1992"/>
                <a:gd name="T9" fmla="*/ 1653 h 1680"/>
                <a:gd name="T10" fmla="*/ 363 w 1992"/>
                <a:gd name="T11" fmla="*/ 1680 h 1680"/>
                <a:gd name="T12" fmla="*/ 0 w 1992"/>
                <a:gd name="T13" fmla="*/ 1086 h 1680"/>
                <a:gd name="T14" fmla="*/ 0 w 1992"/>
                <a:gd name="T15" fmla="*/ 1086 h 16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2"/>
                <a:gd name="T25" fmla="*/ 0 h 1680"/>
                <a:gd name="T26" fmla="*/ 1992 w 1992"/>
                <a:gd name="T27" fmla="*/ 1680 h 16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2" h="1680">
                  <a:moveTo>
                    <a:pt x="0" y="1086"/>
                  </a:moveTo>
                  <a:lnTo>
                    <a:pt x="1424" y="1086"/>
                  </a:lnTo>
                  <a:lnTo>
                    <a:pt x="1992" y="0"/>
                  </a:lnTo>
                  <a:lnTo>
                    <a:pt x="1707" y="1110"/>
                  </a:lnTo>
                  <a:lnTo>
                    <a:pt x="1734" y="1653"/>
                  </a:lnTo>
                  <a:lnTo>
                    <a:pt x="363" y="1680"/>
                  </a:lnTo>
                  <a:lnTo>
                    <a:pt x="0" y="1086"/>
                  </a:lnTo>
                  <a:close/>
                </a:path>
              </a:pathLst>
            </a:custGeom>
            <a:solidFill>
              <a:srgbClr val="26CC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31"/>
            <p:cNvSpPr>
              <a:spLocks/>
            </p:cNvSpPr>
            <p:nvPr/>
          </p:nvSpPr>
          <p:spPr bwMode="auto">
            <a:xfrm>
              <a:off x="1705" y="2595"/>
              <a:ext cx="247" cy="178"/>
            </a:xfrm>
            <a:custGeom>
              <a:avLst/>
              <a:gdLst>
                <a:gd name="T0" fmla="*/ 0 w 2225"/>
                <a:gd name="T1" fmla="*/ 1087 h 1603"/>
                <a:gd name="T2" fmla="*/ 207 w 2225"/>
                <a:gd name="T3" fmla="*/ 1578 h 1603"/>
                <a:gd name="T4" fmla="*/ 2019 w 2225"/>
                <a:gd name="T5" fmla="*/ 1603 h 1603"/>
                <a:gd name="T6" fmla="*/ 2225 w 2225"/>
                <a:gd name="T7" fmla="*/ 1268 h 1603"/>
                <a:gd name="T8" fmla="*/ 1760 w 2225"/>
                <a:gd name="T9" fmla="*/ 0 h 1603"/>
                <a:gd name="T10" fmla="*/ 1862 w 2225"/>
                <a:gd name="T11" fmla="*/ 1010 h 1603"/>
                <a:gd name="T12" fmla="*/ 803 w 2225"/>
                <a:gd name="T13" fmla="*/ 1087 h 1603"/>
                <a:gd name="T14" fmla="*/ 0 w 2225"/>
                <a:gd name="T15" fmla="*/ 1087 h 1603"/>
                <a:gd name="T16" fmla="*/ 0 w 2225"/>
                <a:gd name="T17" fmla="*/ 1087 h 16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25"/>
                <a:gd name="T28" fmla="*/ 0 h 1603"/>
                <a:gd name="T29" fmla="*/ 2225 w 2225"/>
                <a:gd name="T30" fmla="*/ 1603 h 16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25" h="1603">
                  <a:moveTo>
                    <a:pt x="0" y="1087"/>
                  </a:moveTo>
                  <a:lnTo>
                    <a:pt x="207" y="1578"/>
                  </a:lnTo>
                  <a:lnTo>
                    <a:pt x="2019" y="1603"/>
                  </a:lnTo>
                  <a:lnTo>
                    <a:pt x="2225" y="1268"/>
                  </a:lnTo>
                  <a:lnTo>
                    <a:pt x="1760" y="0"/>
                  </a:lnTo>
                  <a:lnTo>
                    <a:pt x="1862" y="1010"/>
                  </a:lnTo>
                  <a:lnTo>
                    <a:pt x="803" y="1087"/>
                  </a:lnTo>
                  <a:lnTo>
                    <a:pt x="0" y="1087"/>
                  </a:lnTo>
                  <a:close/>
                </a:path>
              </a:pathLst>
            </a:custGeom>
            <a:solidFill>
              <a:srgbClr val="26CC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2"/>
            <p:cNvSpPr>
              <a:spLocks/>
            </p:cNvSpPr>
            <p:nvPr/>
          </p:nvSpPr>
          <p:spPr bwMode="auto">
            <a:xfrm>
              <a:off x="2185" y="2712"/>
              <a:ext cx="118" cy="64"/>
            </a:xfrm>
            <a:custGeom>
              <a:avLst/>
              <a:gdLst>
                <a:gd name="T0" fmla="*/ 0 w 1061"/>
                <a:gd name="T1" fmla="*/ 0 h 570"/>
                <a:gd name="T2" fmla="*/ 595 w 1061"/>
                <a:gd name="T3" fmla="*/ 131 h 570"/>
                <a:gd name="T4" fmla="*/ 1061 w 1061"/>
                <a:gd name="T5" fmla="*/ 131 h 570"/>
                <a:gd name="T6" fmla="*/ 984 w 1061"/>
                <a:gd name="T7" fmla="*/ 570 h 570"/>
                <a:gd name="T8" fmla="*/ 233 w 1061"/>
                <a:gd name="T9" fmla="*/ 518 h 570"/>
                <a:gd name="T10" fmla="*/ 0 w 1061"/>
                <a:gd name="T11" fmla="*/ 0 h 570"/>
                <a:gd name="T12" fmla="*/ 0 w 1061"/>
                <a:gd name="T13" fmla="*/ 0 h 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1"/>
                <a:gd name="T22" fmla="*/ 0 h 570"/>
                <a:gd name="T23" fmla="*/ 1061 w 1061"/>
                <a:gd name="T24" fmla="*/ 570 h 5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1" h="570">
                  <a:moveTo>
                    <a:pt x="0" y="0"/>
                  </a:moveTo>
                  <a:lnTo>
                    <a:pt x="595" y="131"/>
                  </a:lnTo>
                  <a:lnTo>
                    <a:pt x="1061" y="131"/>
                  </a:lnTo>
                  <a:lnTo>
                    <a:pt x="984" y="570"/>
                  </a:lnTo>
                  <a:lnTo>
                    <a:pt x="233" y="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3"/>
            <p:cNvSpPr>
              <a:spLocks/>
            </p:cNvSpPr>
            <p:nvPr/>
          </p:nvSpPr>
          <p:spPr bwMode="auto">
            <a:xfrm>
              <a:off x="1145" y="2741"/>
              <a:ext cx="396" cy="207"/>
            </a:xfrm>
            <a:custGeom>
              <a:avLst/>
              <a:gdLst>
                <a:gd name="T0" fmla="*/ 0 w 3570"/>
                <a:gd name="T1" fmla="*/ 0 h 1861"/>
                <a:gd name="T2" fmla="*/ 181 w 3570"/>
                <a:gd name="T3" fmla="*/ 1266 h 1861"/>
                <a:gd name="T4" fmla="*/ 491 w 3570"/>
                <a:gd name="T5" fmla="*/ 698 h 1861"/>
                <a:gd name="T6" fmla="*/ 1655 w 3570"/>
                <a:gd name="T7" fmla="*/ 1629 h 1861"/>
                <a:gd name="T8" fmla="*/ 1603 w 3570"/>
                <a:gd name="T9" fmla="*/ 878 h 1861"/>
                <a:gd name="T10" fmla="*/ 3440 w 3570"/>
                <a:gd name="T11" fmla="*/ 1861 h 1861"/>
                <a:gd name="T12" fmla="*/ 3570 w 3570"/>
                <a:gd name="T13" fmla="*/ 516 h 1861"/>
                <a:gd name="T14" fmla="*/ 0 w 3570"/>
                <a:gd name="T15" fmla="*/ 0 h 1861"/>
                <a:gd name="T16" fmla="*/ 0 w 3570"/>
                <a:gd name="T17" fmla="*/ 0 h 18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70"/>
                <a:gd name="T28" fmla="*/ 0 h 1861"/>
                <a:gd name="T29" fmla="*/ 3570 w 3570"/>
                <a:gd name="T30" fmla="*/ 1861 h 18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70" h="1861">
                  <a:moveTo>
                    <a:pt x="0" y="0"/>
                  </a:moveTo>
                  <a:lnTo>
                    <a:pt x="181" y="1266"/>
                  </a:lnTo>
                  <a:lnTo>
                    <a:pt x="491" y="698"/>
                  </a:lnTo>
                  <a:lnTo>
                    <a:pt x="1655" y="1629"/>
                  </a:lnTo>
                  <a:lnTo>
                    <a:pt x="1603" y="878"/>
                  </a:lnTo>
                  <a:lnTo>
                    <a:pt x="3440" y="1861"/>
                  </a:lnTo>
                  <a:lnTo>
                    <a:pt x="3570" y="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4"/>
            <p:cNvSpPr>
              <a:spLocks/>
            </p:cNvSpPr>
            <p:nvPr/>
          </p:nvSpPr>
          <p:spPr bwMode="auto">
            <a:xfrm>
              <a:off x="1843" y="2799"/>
              <a:ext cx="351" cy="164"/>
            </a:xfrm>
            <a:custGeom>
              <a:avLst/>
              <a:gdLst>
                <a:gd name="T0" fmla="*/ 0 w 3156"/>
                <a:gd name="T1" fmla="*/ 207 h 1475"/>
                <a:gd name="T2" fmla="*/ 127 w 3156"/>
                <a:gd name="T3" fmla="*/ 1475 h 1475"/>
                <a:gd name="T4" fmla="*/ 543 w 3156"/>
                <a:gd name="T5" fmla="*/ 880 h 1475"/>
                <a:gd name="T6" fmla="*/ 1577 w 3156"/>
                <a:gd name="T7" fmla="*/ 1035 h 1475"/>
                <a:gd name="T8" fmla="*/ 1059 w 3156"/>
                <a:gd name="T9" fmla="*/ 440 h 1475"/>
                <a:gd name="T10" fmla="*/ 2948 w 3156"/>
                <a:gd name="T11" fmla="*/ 880 h 1475"/>
                <a:gd name="T12" fmla="*/ 3156 w 3156"/>
                <a:gd name="T13" fmla="*/ 0 h 1475"/>
                <a:gd name="T14" fmla="*/ 0 w 3156"/>
                <a:gd name="T15" fmla="*/ 207 h 1475"/>
                <a:gd name="T16" fmla="*/ 0 w 3156"/>
                <a:gd name="T17" fmla="*/ 207 h 14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56"/>
                <a:gd name="T28" fmla="*/ 0 h 1475"/>
                <a:gd name="T29" fmla="*/ 3156 w 3156"/>
                <a:gd name="T30" fmla="*/ 1475 h 14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56" h="1475">
                  <a:moveTo>
                    <a:pt x="0" y="207"/>
                  </a:moveTo>
                  <a:lnTo>
                    <a:pt x="127" y="1475"/>
                  </a:lnTo>
                  <a:lnTo>
                    <a:pt x="543" y="880"/>
                  </a:lnTo>
                  <a:lnTo>
                    <a:pt x="1577" y="1035"/>
                  </a:lnTo>
                  <a:lnTo>
                    <a:pt x="1059" y="440"/>
                  </a:lnTo>
                  <a:lnTo>
                    <a:pt x="2948" y="880"/>
                  </a:lnTo>
                  <a:lnTo>
                    <a:pt x="315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5"/>
            <p:cNvSpPr>
              <a:spLocks/>
            </p:cNvSpPr>
            <p:nvPr/>
          </p:nvSpPr>
          <p:spPr bwMode="auto">
            <a:xfrm>
              <a:off x="2041" y="2859"/>
              <a:ext cx="95" cy="52"/>
            </a:xfrm>
            <a:custGeom>
              <a:avLst/>
              <a:gdLst>
                <a:gd name="T0" fmla="*/ 0 w 854"/>
                <a:gd name="T1" fmla="*/ 0 h 467"/>
                <a:gd name="T2" fmla="*/ 77 w 854"/>
                <a:gd name="T3" fmla="*/ 467 h 467"/>
                <a:gd name="T4" fmla="*/ 801 w 854"/>
                <a:gd name="T5" fmla="*/ 467 h 467"/>
                <a:gd name="T6" fmla="*/ 854 w 854"/>
                <a:gd name="T7" fmla="*/ 28 h 467"/>
                <a:gd name="T8" fmla="*/ 0 w 854"/>
                <a:gd name="T9" fmla="*/ 0 h 467"/>
                <a:gd name="T10" fmla="*/ 0 w 854"/>
                <a:gd name="T11" fmla="*/ 0 h 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4"/>
                <a:gd name="T19" fmla="*/ 0 h 467"/>
                <a:gd name="T20" fmla="*/ 854 w 854"/>
                <a:gd name="T21" fmla="*/ 467 h 4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4" h="467">
                  <a:moveTo>
                    <a:pt x="0" y="0"/>
                  </a:moveTo>
                  <a:lnTo>
                    <a:pt x="77" y="467"/>
                  </a:lnTo>
                  <a:lnTo>
                    <a:pt x="801" y="467"/>
                  </a:lnTo>
                  <a:lnTo>
                    <a:pt x="85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6"/>
            <p:cNvSpPr>
              <a:spLocks/>
            </p:cNvSpPr>
            <p:nvPr/>
          </p:nvSpPr>
          <p:spPr bwMode="auto">
            <a:xfrm>
              <a:off x="2240" y="2891"/>
              <a:ext cx="66" cy="66"/>
            </a:xfrm>
            <a:custGeom>
              <a:avLst/>
              <a:gdLst>
                <a:gd name="T0" fmla="*/ 155 w 595"/>
                <a:gd name="T1" fmla="*/ 0 h 594"/>
                <a:gd name="T2" fmla="*/ 0 w 595"/>
                <a:gd name="T3" fmla="*/ 259 h 594"/>
                <a:gd name="T4" fmla="*/ 493 w 595"/>
                <a:gd name="T5" fmla="*/ 594 h 594"/>
                <a:gd name="T6" fmla="*/ 595 w 595"/>
                <a:gd name="T7" fmla="*/ 207 h 594"/>
                <a:gd name="T8" fmla="*/ 155 w 595"/>
                <a:gd name="T9" fmla="*/ 0 h 594"/>
                <a:gd name="T10" fmla="*/ 155 w 595"/>
                <a:gd name="T11" fmla="*/ 0 h 5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5"/>
                <a:gd name="T19" fmla="*/ 0 h 594"/>
                <a:gd name="T20" fmla="*/ 595 w 595"/>
                <a:gd name="T21" fmla="*/ 594 h 5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5" h="594">
                  <a:moveTo>
                    <a:pt x="155" y="0"/>
                  </a:moveTo>
                  <a:lnTo>
                    <a:pt x="0" y="259"/>
                  </a:lnTo>
                  <a:lnTo>
                    <a:pt x="493" y="594"/>
                  </a:lnTo>
                  <a:lnTo>
                    <a:pt x="595" y="207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37"/>
            <p:cNvSpPr>
              <a:spLocks/>
            </p:cNvSpPr>
            <p:nvPr/>
          </p:nvSpPr>
          <p:spPr bwMode="auto">
            <a:xfrm>
              <a:off x="733" y="3284"/>
              <a:ext cx="1857" cy="128"/>
            </a:xfrm>
            <a:custGeom>
              <a:avLst/>
              <a:gdLst>
                <a:gd name="T0" fmla="*/ 52 w 16714"/>
                <a:gd name="T1" fmla="*/ 0 h 1150"/>
                <a:gd name="T2" fmla="*/ 16584 w 16714"/>
                <a:gd name="T3" fmla="*/ 52 h 1150"/>
                <a:gd name="T4" fmla="*/ 16714 w 16714"/>
                <a:gd name="T5" fmla="*/ 518 h 1150"/>
                <a:gd name="T6" fmla="*/ 15305 w 16714"/>
                <a:gd name="T7" fmla="*/ 452 h 1150"/>
                <a:gd name="T8" fmla="*/ 15808 w 16714"/>
                <a:gd name="T9" fmla="*/ 1150 h 1150"/>
                <a:gd name="T10" fmla="*/ 13635 w 16714"/>
                <a:gd name="T11" fmla="*/ 1150 h 1150"/>
                <a:gd name="T12" fmla="*/ 13507 w 16714"/>
                <a:gd name="T13" fmla="*/ 492 h 1150"/>
                <a:gd name="T14" fmla="*/ 13881 w 16714"/>
                <a:gd name="T15" fmla="*/ 983 h 1150"/>
                <a:gd name="T16" fmla="*/ 13896 w 16714"/>
                <a:gd name="T17" fmla="*/ 633 h 1150"/>
                <a:gd name="T18" fmla="*/ 14153 w 16714"/>
                <a:gd name="T19" fmla="*/ 906 h 1150"/>
                <a:gd name="T20" fmla="*/ 14101 w 16714"/>
                <a:gd name="T21" fmla="*/ 492 h 1150"/>
                <a:gd name="T22" fmla="*/ 14451 w 16714"/>
                <a:gd name="T23" fmla="*/ 906 h 1150"/>
                <a:gd name="T24" fmla="*/ 14426 w 16714"/>
                <a:gd name="T25" fmla="*/ 622 h 1150"/>
                <a:gd name="T26" fmla="*/ 14876 w 16714"/>
                <a:gd name="T27" fmla="*/ 893 h 1150"/>
                <a:gd name="T28" fmla="*/ 14619 w 16714"/>
                <a:gd name="T29" fmla="*/ 544 h 1150"/>
                <a:gd name="T30" fmla="*/ 15292 w 16714"/>
                <a:gd name="T31" fmla="*/ 855 h 1150"/>
                <a:gd name="T32" fmla="*/ 14982 w 16714"/>
                <a:gd name="T33" fmla="*/ 402 h 1150"/>
                <a:gd name="T34" fmla="*/ 0 w 16714"/>
                <a:gd name="T35" fmla="*/ 363 h 1150"/>
                <a:gd name="T36" fmla="*/ 52 w 16714"/>
                <a:gd name="T37" fmla="*/ 0 h 1150"/>
                <a:gd name="T38" fmla="*/ 52 w 16714"/>
                <a:gd name="T39" fmla="*/ 0 h 11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714"/>
                <a:gd name="T61" fmla="*/ 0 h 1150"/>
                <a:gd name="T62" fmla="*/ 16714 w 16714"/>
                <a:gd name="T63" fmla="*/ 1150 h 11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714" h="1150">
                  <a:moveTo>
                    <a:pt x="52" y="0"/>
                  </a:moveTo>
                  <a:lnTo>
                    <a:pt x="16584" y="52"/>
                  </a:lnTo>
                  <a:lnTo>
                    <a:pt x="16714" y="518"/>
                  </a:lnTo>
                  <a:lnTo>
                    <a:pt x="15305" y="452"/>
                  </a:lnTo>
                  <a:lnTo>
                    <a:pt x="15808" y="1150"/>
                  </a:lnTo>
                  <a:lnTo>
                    <a:pt x="13635" y="1150"/>
                  </a:lnTo>
                  <a:lnTo>
                    <a:pt x="13507" y="492"/>
                  </a:lnTo>
                  <a:lnTo>
                    <a:pt x="13881" y="983"/>
                  </a:lnTo>
                  <a:lnTo>
                    <a:pt x="13896" y="633"/>
                  </a:lnTo>
                  <a:lnTo>
                    <a:pt x="14153" y="906"/>
                  </a:lnTo>
                  <a:lnTo>
                    <a:pt x="14101" y="492"/>
                  </a:lnTo>
                  <a:lnTo>
                    <a:pt x="14451" y="906"/>
                  </a:lnTo>
                  <a:lnTo>
                    <a:pt x="14426" y="622"/>
                  </a:lnTo>
                  <a:lnTo>
                    <a:pt x="14876" y="893"/>
                  </a:lnTo>
                  <a:lnTo>
                    <a:pt x="14619" y="544"/>
                  </a:lnTo>
                  <a:lnTo>
                    <a:pt x="15292" y="855"/>
                  </a:lnTo>
                  <a:lnTo>
                    <a:pt x="14982" y="402"/>
                  </a:lnTo>
                  <a:lnTo>
                    <a:pt x="0" y="36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38"/>
            <p:cNvSpPr>
              <a:spLocks/>
            </p:cNvSpPr>
            <p:nvPr/>
          </p:nvSpPr>
          <p:spPr bwMode="auto">
            <a:xfrm>
              <a:off x="1075" y="3077"/>
              <a:ext cx="325" cy="81"/>
            </a:xfrm>
            <a:custGeom>
              <a:avLst/>
              <a:gdLst>
                <a:gd name="T0" fmla="*/ 27 w 2926"/>
                <a:gd name="T1" fmla="*/ 103 h 725"/>
                <a:gd name="T2" fmla="*/ 0 w 2926"/>
                <a:gd name="T3" fmla="*/ 621 h 725"/>
                <a:gd name="T4" fmla="*/ 2821 w 2926"/>
                <a:gd name="T5" fmla="*/ 725 h 725"/>
                <a:gd name="T6" fmla="*/ 2926 w 2926"/>
                <a:gd name="T7" fmla="*/ 0 h 725"/>
                <a:gd name="T8" fmla="*/ 27 w 2926"/>
                <a:gd name="T9" fmla="*/ 103 h 725"/>
                <a:gd name="T10" fmla="*/ 27 w 2926"/>
                <a:gd name="T11" fmla="*/ 103 h 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6"/>
                <a:gd name="T19" fmla="*/ 0 h 725"/>
                <a:gd name="T20" fmla="*/ 2926 w 2926"/>
                <a:gd name="T21" fmla="*/ 725 h 7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6" h="725">
                  <a:moveTo>
                    <a:pt x="27" y="103"/>
                  </a:moveTo>
                  <a:lnTo>
                    <a:pt x="0" y="621"/>
                  </a:lnTo>
                  <a:lnTo>
                    <a:pt x="2821" y="725"/>
                  </a:lnTo>
                  <a:lnTo>
                    <a:pt x="2926" y="0"/>
                  </a:lnTo>
                  <a:lnTo>
                    <a:pt x="27" y="103"/>
                  </a:lnTo>
                  <a:close/>
                </a:path>
              </a:pathLst>
            </a:custGeom>
            <a:solidFill>
              <a:srgbClr val="FFAB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39"/>
            <p:cNvSpPr>
              <a:spLocks/>
            </p:cNvSpPr>
            <p:nvPr/>
          </p:nvSpPr>
          <p:spPr bwMode="auto">
            <a:xfrm>
              <a:off x="2013" y="3020"/>
              <a:ext cx="287" cy="164"/>
            </a:xfrm>
            <a:custGeom>
              <a:avLst/>
              <a:gdLst>
                <a:gd name="T0" fmla="*/ 155 w 2586"/>
                <a:gd name="T1" fmla="*/ 232 h 1473"/>
                <a:gd name="T2" fmla="*/ 0 w 2586"/>
                <a:gd name="T3" fmla="*/ 1448 h 1473"/>
                <a:gd name="T4" fmla="*/ 2586 w 2586"/>
                <a:gd name="T5" fmla="*/ 1473 h 1473"/>
                <a:gd name="T6" fmla="*/ 2561 w 2586"/>
                <a:gd name="T7" fmla="*/ 0 h 1473"/>
                <a:gd name="T8" fmla="*/ 155 w 2586"/>
                <a:gd name="T9" fmla="*/ 232 h 1473"/>
                <a:gd name="T10" fmla="*/ 155 w 2586"/>
                <a:gd name="T11" fmla="*/ 232 h 14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86"/>
                <a:gd name="T19" fmla="*/ 0 h 1473"/>
                <a:gd name="T20" fmla="*/ 2586 w 2586"/>
                <a:gd name="T21" fmla="*/ 1473 h 14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86" h="1473">
                  <a:moveTo>
                    <a:pt x="155" y="232"/>
                  </a:moveTo>
                  <a:lnTo>
                    <a:pt x="0" y="1448"/>
                  </a:lnTo>
                  <a:lnTo>
                    <a:pt x="2586" y="1473"/>
                  </a:lnTo>
                  <a:lnTo>
                    <a:pt x="2561" y="0"/>
                  </a:lnTo>
                  <a:lnTo>
                    <a:pt x="155" y="232"/>
                  </a:lnTo>
                  <a:close/>
                </a:path>
              </a:pathLst>
            </a:custGeom>
            <a:solidFill>
              <a:srgbClr val="FFAB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0"/>
            <p:cNvSpPr>
              <a:spLocks/>
            </p:cNvSpPr>
            <p:nvPr/>
          </p:nvSpPr>
          <p:spPr bwMode="auto">
            <a:xfrm>
              <a:off x="1182" y="2128"/>
              <a:ext cx="81" cy="34"/>
            </a:xfrm>
            <a:custGeom>
              <a:avLst/>
              <a:gdLst>
                <a:gd name="T0" fmla="*/ 38 w 733"/>
                <a:gd name="T1" fmla="*/ 213 h 309"/>
                <a:gd name="T2" fmla="*/ 0 w 733"/>
                <a:gd name="T3" fmla="*/ 0 h 309"/>
                <a:gd name="T4" fmla="*/ 733 w 733"/>
                <a:gd name="T5" fmla="*/ 0 h 309"/>
                <a:gd name="T6" fmla="*/ 637 w 733"/>
                <a:gd name="T7" fmla="*/ 309 h 309"/>
                <a:gd name="T8" fmla="*/ 38 w 733"/>
                <a:gd name="T9" fmla="*/ 213 h 309"/>
                <a:gd name="T10" fmla="*/ 38 w 733"/>
                <a:gd name="T11" fmla="*/ 213 h 3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3"/>
                <a:gd name="T19" fmla="*/ 0 h 309"/>
                <a:gd name="T20" fmla="*/ 733 w 733"/>
                <a:gd name="T21" fmla="*/ 309 h 3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3" h="309">
                  <a:moveTo>
                    <a:pt x="38" y="213"/>
                  </a:moveTo>
                  <a:lnTo>
                    <a:pt x="0" y="0"/>
                  </a:lnTo>
                  <a:lnTo>
                    <a:pt x="733" y="0"/>
                  </a:lnTo>
                  <a:lnTo>
                    <a:pt x="637" y="309"/>
                  </a:lnTo>
                  <a:lnTo>
                    <a:pt x="38" y="213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41"/>
            <p:cNvSpPr>
              <a:spLocks/>
            </p:cNvSpPr>
            <p:nvPr/>
          </p:nvSpPr>
          <p:spPr bwMode="auto">
            <a:xfrm>
              <a:off x="1375" y="2146"/>
              <a:ext cx="171" cy="81"/>
            </a:xfrm>
            <a:custGeom>
              <a:avLst/>
              <a:gdLst>
                <a:gd name="T0" fmla="*/ 0 w 1544"/>
                <a:gd name="T1" fmla="*/ 406 h 731"/>
                <a:gd name="T2" fmla="*/ 366 w 1544"/>
                <a:gd name="T3" fmla="*/ 406 h 731"/>
                <a:gd name="T4" fmla="*/ 386 w 1544"/>
                <a:gd name="T5" fmla="*/ 0 h 731"/>
                <a:gd name="T6" fmla="*/ 983 w 1544"/>
                <a:gd name="T7" fmla="*/ 39 h 731"/>
                <a:gd name="T8" fmla="*/ 1023 w 1544"/>
                <a:gd name="T9" fmla="*/ 193 h 731"/>
                <a:gd name="T10" fmla="*/ 1525 w 1544"/>
                <a:gd name="T11" fmla="*/ 193 h 731"/>
                <a:gd name="T12" fmla="*/ 1544 w 1544"/>
                <a:gd name="T13" fmla="*/ 366 h 731"/>
                <a:gd name="T14" fmla="*/ 792 w 1544"/>
                <a:gd name="T15" fmla="*/ 386 h 731"/>
                <a:gd name="T16" fmla="*/ 810 w 1544"/>
                <a:gd name="T17" fmla="*/ 713 h 731"/>
                <a:gd name="T18" fmla="*/ 77 w 1544"/>
                <a:gd name="T19" fmla="*/ 731 h 731"/>
                <a:gd name="T20" fmla="*/ 0 w 1544"/>
                <a:gd name="T21" fmla="*/ 406 h 731"/>
                <a:gd name="T22" fmla="*/ 0 w 1544"/>
                <a:gd name="T23" fmla="*/ 406 h 7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44"/>
                <a:gd name="T37" fmla="*/ 0 h 731"/>
                <a:gd name="T38" fmla="*/ 1544 w 1544"/>
                <a:gd name="T39" fmla="*/ 731 h 7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44" h="731">
                  <a:moveTo>
                    <a:pt x="0" y="406"/>
                  </a:moveTo>
                  <a:lnTo>
                    <a:pt x="366" y="406"/>
                  </a:lnTo>
                  <a:lnTo>
                    <a:pt x="386" y="0"/>
                  </a:lnTo>
                  <a:lnTo>
                    <a:pt x="983" y="39"/>
                  </a:lnTo>
                  <a:lnTo>
                    <a:pt x="1023" y="193"/>
                  </a:lnTo>
                  <a:lnTo>
                    <a:pt x="1525" y="193"/>
                  </a:lnTo>
                  <a:lnTo>
                    <a:pt x="1544" y="366"/>
                  </a:lnTo>
                  <a:lnTo>
                    <a:pt x="792" y="386"/>
                  </a:lnTo>
                  <a:lnTo>
                    <a:pt x="810" y="713"/>
                  </a:lnTo>
                  <a:lnTo>
                    <a:pt x="77" y="73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2"/>
            <p:cNvSpPr>
              <a:spLocks/>
            </p:cNvSpPr>
            <p:nvPr/>
          </p:nvSpPr>
          <p:spPr bwMode="auto">
            <a:xfrm>
              <a:off x="1791" y="2152"/>
              <a:ext cx="272" cy="75"/>
            </a:xfrm>
            <a:custGeom>
              <a:avLst/>
              <a:gdLst>
                <a:gd name="T0" fmla="*/ 0 w 2450"/>
                <a:gd name="T1" fmla="*/ 405 h 675"/>
                <a:gd name="T2" fmla="*/ 347 w 2450"/>
                <a:gd name="T3" fmla="*/ 385 h 675"/>
                <a:gd name="T4" fmla="*/ 328 w 2450"/>
                <a:gd name="T5" fmla="*/ 19 h 675"/>
                <a:gd name="T6" fmla="*/ 983 w 2450"/>
                <a:gd name="T7" fmla="*/ 0 h 675"/>
                <a:gd name="T8" fmla="*/ 1041 w 2450"/>
                <a:gd name="T9" fmla="*/ 192 h 675"/>
                <a:gd name="T10" fmla="*/ 1465 w 2450"/>
                <a:gd name="T11" fmla="*/ 76 h 675"/>
                <a:gd name="T12" fmla="*/ 1523 w 2450"/>
                <a:gd name="T13" fmla="*/ 249 h 675"/>
                <a:gd name="T14" fmla="*/ 2393 w 2450"/>
                <a:gd name="T15" fmla="*/ 211 h 675"/>
                <a:gd name="T16" fmla="*/ 2450 w 2450"/>
                <a:gd name="T17" fmla="*/ 480 h 675"/>
                <a:gd name="T18" fmla="*/ 1003 w 2450"/>
                <a:gd name="T19" fmla="*/ 462 h 675"/>
                <a:gd name="T20" fmla="*/ 964 w 2450"/>
                <a:gd name="T21" fmla="*/ 675 h 675"/>
                <a:gd name="T22" fmla="*/ 289 w 2450"/>
                <a:gd name="T23" fmla="*/ 655 h 675"/>
                <a:gd name="T24" fmla="*/ 0 w 2450"/>
                <a:gd name="T25" fmla="*/ 405 h 675"/>
                <a:gd name="T26" fmla="*/ 0 w 2450"/>
                <a:gd name="T27" fmla="*/ 405 h 6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0"/>
                <a:gd name="T43" fmla="*/ 0 h 675"/>
                <a:gd name="T44" fmla="*/ 2450 w 2450"/>
                <a:gd name="T45" fmla="*/ 675 h 6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0" h="675">
                  <a:moveTo>
                    <a:pt x="0" y="405"/>
                  </a:moveTo>
                  <a:lnTo>
                    <a:pt x="347" y="385"/>
                  </a:lnTo>
                  <a:lnTo>
                    <a:pt x="328" y="19"/>
                  </a:lnTo>
                  <a:lnTo>
                    <a:pt x="983" y="0"/>
                  </a:lnTo>
                  <a:lnTo>
                    <a:pt x="1041" y="192"/>
                  </a:lnTo>
                  <a:lnTo>
                    <a:pt x="1465" y="76"/>
                  </a:lnTo>
                  <a:lnTo>
                    <a:pt x="1523" y="249"/>
                  </a:lnTo>
                  <a:lnTo>
                    <a:pt x="2393" y="211"/>
                  </a:lnTo>
                  <a:lnTo>
                    <a:pt x="2450" y="480"/>
                  </a:lnTo>
                  <a:lnTo>
                    <a:pt x="1003" y="462"/>
                  </a:lnTo>
                  <a:lnTo>
                    <a:pt x="964" y="675"/>
                  </a:lnTo>
                  <a:lnTo>
                    <a:pt x="289" y="655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3"/>
            <p:cNvSpPr>
              <a:spLocks/>
            </p:cNvSpPr>
            <p:nvPr/>
          </p:nvSpPr>
          <p:spPr bwMode="auto">
            <a:xfrm>
              <a:off x="2282" y="2625"/>
              <a:ext cx="133" cy="69"/>
            </a:xfrm>
            <a:custGeom>
              <a:avLst/>
              <a:gdLst>
                <a:gd name="T0" fmla="*/ 715 w 1197"/>
                <a:gd name="T1" fmla="*/ 616 h 616"/>
                <a:gd name="T2" fmla="*/ 1197 w 1197"/>
                <a:gd name="T3" fmla="*/ 616 h 616"/>
                <a:gd name="T4" fmla="*/ 1197 w 1197"/>
                <a:gd name="T5" fmla="*/ 289 h 616"/>
                <a:gd name="T6" fmla="*/ 735 w 1197"/>
                <a:gd name="T7" fmla="*/ 329 h 616"/>
                <a:gd name="T8" fmla="*/ 677 w 1197"/>
                <a:gd name="T9" fmla="*/ 0 h 616"/>
                <a:gd name="T10" fmla="*/ 0 w 1197"/>
                <a:gd name="T11" fmla="*/ 58 h 616"/>
                <a:gd name="T12" fmla="*/ 156 w 1197"/>
                <a:gd name="T13" fmla="*/ 289 h 616"/>
                <a:gd name="T14" fmla="*/ 599 w 1197"/>
                <a:gd name="T15" fmla="*/ 367 h 616"/>
                <a:gd name="T16" fmla="*/ 715 w 1197"/>
                <a:gd name="T17" fmla="*/ 616 h 616"/>
                <a:gd name="T18" fmla="*/ 715 w 1197"/>
                <a:gd name="T19" fmla="*/ 616 h 6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7"/>
                <a:gd name="T31" fmla="*/ 0 h 616"/>
                <a:gd name="T32" fmla="*/ 1197 w 1197"/>
                <a:gd name="T33" fmla="*/ 616 h 6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7" h="616">
                  <a:moveTo>
                    <a:pt x="715" y="616"/>
                  </a:moveTo>
                  <a:lnTo>
                    <a:pt x="1197" y="616"/>
                  </a:lnTo>
                  <a:lnTo>
                    <a:pt x="1197" y="289"/>
                  </a:lnTo>
                  <a:lnTo>
                    <a:pt x="735" y="329"/>
                  </a:lnTo>
                  <a:lnTo>
                    <a:pt x="677" y="0"/>
                  </a:lnTo>
                  <a:lnTo>
                    <a:pt x="0" y="58"/>
                  </a:lnTo>
                  <a:lnTo>
                    <a:pt x="156" y="289"/>
                  </a:lnTo>
                  <a:lnTo>
                    <a:pt x="599" y="367"/>
                  </a:lnTo>
                  <a:lnTo>
                    <a:pt x="715" y="616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4"/>
            <p:cNvSpPr>
              <a:spLocks/>
            </p:cNvSpPr>
            <p:nvPr/>
          </p:nvSpPr>
          <p:spPr bwMode="auto">
            <a:xfrm>
              <a:off x="2198" y="2186"/>
              <a:ext cx="120" cy="73"/>
            </a:xfrm>
            <a:custGeom>
              <a:avLst/>
              <a:gdLst>
                <a:gd name="T0" fmla="*/ 812 w 1081"/>
                <a:gd name="T1" fmla="*/ 0 h 657"/>
                <a:gd name="T2" fmla="*/ 444 w 1081"/>
                <a:gd name="T3" fmla="*/ 0 h 657"/>
                <a:gd name="T4" fmla="*/ 521 w 1081"/>
                <a:gd name="T5" fmla="*/ 348 h 657"/>
                <a:gd name="T6" fmla="*/ 0 w 1081"/>
                <a:gd name="T7" fmla="*/ 348 h 657"/>
                <a:gd name="T8" fmla="*/ 58 w 1081"/>
                <a:gd name="T9" fmla="*/ 599 h 657"/>
                <a:gd name="T10" fmla="*/ 772 w 1081"/>
                <a:gd name="T11" fmla="*/ 657 h 657"/>
                <a:gd name="T12" fmla="*/ 734 w 1081"/>
                <a:gd name="T13" fmla="*/ 368 h 657"/>
                <a:gd name="T14" fmla="*/ 1081 w 1081"/>
                <a:gd name="T15" fmla="*/ 348 h 657"/>
                <a:gd name="T16" fmla="*/ 812 w 1081"/>
                <a:gd name="T17" fmla="*/ 0 h 657"/>
                <a:gd name="T18" fmla="*/ 812 w 1081"/>
                <a:gd name="T19" fmla="*/ 0 h 6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1"/>
                <a:gd name="T31" fmla="*/ 0 h 657"/>
                <a:gd name="T32" fmla="*/ 1081 w 1081"/>
                <a:gd name="T33" fmla="*/ 657 h 6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1" h="657">
                  <a:moveTo>
                    <a:pt x="812" y="0"/>
                  </a:moveTo>
                  <a:lnTo>
                    <a:pt x="444" y="0"/>
                  </a:lnTo>
                  <a:lnTo>
                    <a:pt x="521" y="348"/>
                  </a:lnTo>
                  <a:lnTo>
                    <a:pt x="0" y="348"/>
                  </a:lnTo>
                  <a:lnTo>
                    <a:pt x="58" y="599"/>
                  </a:lnTo>
                  <a:lnTo>
                    <a:pt x="772" y="657"/>
                  </a:lnTo>
                  <a:lnTo>
                    <a:pt x="734" y="368"/>
                  </a:lnTo>
                  <a:lnTo>
                    <a:pt x="1081" y="34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45"/>
            <p:cNvSpPr>
              <a:spLocks/>
            </p:cNvSpPr>
            <p:nvPr/>
          </p:nvSpPr>
          <p:spPr bwMode="auto">
            <a:xfrm>
              <a:off x="1113" y="2258"/>
              <a:ext cx="1098" cy="150"/>
            </a:xfrm>
            <a:custGeom>
              <a:avLst/>
              <a:gdLst>
                <a:gd name="T0" fmla="*/ 9884 w 9884"/>
                <a:gd name="T1" fmla="*/ 130 h 1346"/>
                <a:gd name="T2" fmla="*/ 0 w 9884"/>
                <a:gd name="T3" fmla="*/ 0 h 1346"/>
                <a:gd name="T4" fmla="*/ 260 w 9884"/>
                <a:gd name="T5" fmla="*/ 1346 h 1346"/>
                <a:gd name="T6" fmla="*/ 336 w 9884"/>
                <a:gd name="T7" fmla="*/ 182 h 1346"/>
                <a:gd name="T8" fmla="*/ 9729 w 9884"/>
                <a:gd name="T9" fmla="*/ 235 h 1346"/>
                <a:gd name="T10" fmla="*/ 9884 w 9884"/>
                <a:gd name="T11" fmla="*/ 130 h 1346"/>
                <a:gd name="T12" fmla="*/ 9884 w 9884"/>
                <a:gd name="T13" fmla="*/ 130 h 13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84"/>
                <a:gd name="T22" fmla="*/ 0 h 1346"/>
                <a:gd name="T23" fmla="*/ 9884 w 9884"/>
                <a:gd name="T24" fmla="*/ 1346 h 13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84" h="1346">
                  <a:moveTo>
                    <a:pt x="9884" y="130"/>
                  </a:moveTo>
                  <a:lnTo>
                    <a:pt x="0" y="0"/>
                  </a:lnTo>
                  <a:lnTo>
                    <a:pt x="260" y="1346"/>
                  </a:lnTo>
                  <a:lnTo>
                    <a:pt x="336" y="182"/>
                  </a:lnTo>
                  <a:lnTo>
                    <a:pt x="9729" y="235"/>
                  </a:lnTo>
                  <a:lnTo>
                    <a:pt x="9884" y="13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46"/>
            <p:cNvSpPr>
              <a:spLocks/>
            </p:cNvSpPr>
            <p:nvPr/>
          </p:nvSpPr>
          <p:spPr bwMode="auto">
            <a:xfrm>
              <a:off x="1179" y="2305"/>
              <a:ext cx="1006" cy="126"/>
            </a:xfrm>
            <a:custGeom>
              <a:avLst/>
              <a:gdLst>
                <a:gd name="T0" fmla="*/ 26 w 9056"/>
                <a:gd name="T1" fmla="*/ 1138 h 1138"/>
                <a:gd name="T2" fmla="*/ 0 w 9056"/>
                <a:gd name="T3" fmla="*/ 0 h 1138"/>
                <a:gd name="T4" fmla="*/ 9056 w 9056"/>
                <a:gd name="T5" fmla="*/ 53 h 1138"/>
                <a:gd name="T6" fmla="*/ 8951 w 9056"/>
                <a:gd name="T7" fmla="*/ 905 h 1138"/>
                <a:gd name="T8" fmla="*/ 8718 w 9056"/>
                <a:gd name="T9" fmla="*/ 337 h 1138"/>
                <a:gd name="T10" fmla="*/ 389 w 9056"/>
                <a:gd name="T11" fmla="*/ 208 h 1138"/>
                <a:gd name="T12" fmla="*/ 259 w 9056"/>
                <a:gd name="T13" fmla="*/ 1086 h 1138"/>
                <a:gd name="T14" fmla="*/ 26 w 9056"/>
                <a:gd name="T15" fmla="*/ 1138 h 1138"/>
                <a:gd name="T16" fmla="*/ 26 w 9056"/>
                <a:gd name="T17" fmla="*/ 1138 h 11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56"/>
                <a:gd name="T28" fmla="*/ 0 h 1138"/>
                <a:gd name="T29" fmla="*/ 9056 w 9056"/>
                <a:gd name="T30" fmla="*/ 1138 h 11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56" h="1138">
                  <a:moveTo>
                    <a:pt x="26" y="1138"/>
                  </a:moveTo>
                  <a:lnTo>
                    <a:pt x="0" y="0"/>
                  </a:lnTo>
                  <a:lnTo>
                    <a:pt x="9056" y="53"/>
                  </a:lnTo>
                  <a:lnTo>
                    <a:pt x="8951" y="905"/>
                  </a:lnTo>
                  <a:lnTo>
                    <a:pt x="8718" y="337"/>
                  </a:lnTo>
                  <a:lnTo>
                    <a:pt x="389" y="208"/>
                  </a:lnTo>
                  <a:lnTo>
                    <a:pt x="259" y="1086"/>
                  </a:lnTo>
                  <a:lnTo>
                    <a:pt x="26" y="1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47"/>
            <p:cNvSpPr>
              <a:spLocks/>
            </p:cNvSpPr>
            <p:nvPr/>
          </p:nvSpPr>
          <p:spPr bwMode="auto">
            <a:xfrm>
              <a:off x="1087" y="3092"/>
              <a:ext cx="290" cy="54"/>
            </a:xfrm>
            <a:custGeom>
              <a:avLst/>
              <a:gdLst>
                <a:gd name="T0" fmla="*/ 26 w 2613"/>
                <a:gd name="T1" fmla="*/ 440 h 491"/>
                <a:gd name="T2" fmla="*/ 0 w 2613"/>
                <a:gd name="T3" fmla="*/ 25 h 491"/>
                <a:gd name="T4" fmla="*/ 2613 w 2613"/>
                <a:gd name="T5" fmla="*/ 0 h 491"/>
                <a:gd name="T6" fmla="*/ 2588 w 2613"/>
                <a:gd name="T7" fmla="*/ 387 h 491"/>
                <a:gd name="T8" fmla="*/ 2328 w 2613"/>
                <a:gd name="T9" fmla="*/ 103 h 491"/>
                <a:gd name="T10" fmla="*/ 1630 w 2613"/>
                <a:gd name="T11" fmla="*/ 128 h 491"/>
                <a:gd name="T12" fmla="*/ 1527 w 2613"/>
                <a:gd name="T13" fmla="*/ 465 h 491"/>
                <a:gd name="T14" fmla="*/ 1449 w 2613"/>
                <a:gd name="T15" fmla="*/ 154 h 491"/>
                <a:gd name="T16" fmla="*/ 595 w 2613"/>
                <a:gd name="T17" fmla="*/ 154 h 491"/>
                <a:gd name="T18" fmla="*/ 569 w 2613"/>
                <a:gd name="T19" fmla="*/ 491 h 491"/>
                <a:gd name="T20" fmla="*/ 388 w 2613"/>
                <a:gd name="T21" fmla="*/ 154 h 491"/>
                <a:gd name="T22" fmla="*/ 26 w 2613"/>
                <a:gd name="T23" fmla="*/ 440 h 491"/>
                <a:gd name="T24" fmla="*/ 26 w 2613"/>
                <a:gd name="T25" fmla="*/ 440 h 4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13"/>
                <a:gd name="T40" fmla="*/ 0 h 491"/>
                <a:gd name="T41" fmla="*/ 2613 w 2613"/>
                <a:gd name="T42" fmla="*/ 491 h 4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13" h="491">
                  <a:moveTo>
                    <a:pt x="26" y="440"/>
                  </a:moveTo>
                  <a:lnTo>
                    <a:pt x="0" y="25"/>
                  </a:lnTo>
                  <a:lnTo>
                    <a:pt x="2613" y="0"/>
                  </a:lnTo>
                  <a:lnTo>
                    <a:pt x="2588" y="387"/>
                  </a:lnTo>
                  <a:lnTo>
                    <a:pt x="2328" y="103"/>
                  </a:lnTo>
                  <a:lnTo>
                    <a:pt x="1630" y="128"/>
                  </a:lnTo>
                  <a:lnTo>
                    <a:pt x="1527" y="465"/>
                  </a:lnTo>
                  <a:lnTo>
                    <a:pt x="1449" y="154"/>
                  </a:lnTo>
                  <a:lnTo>
                    <a:pt x="595" y="154"/>
                  </a:lnTo>
                  <a:lnTo>
                    <a:pt x="569" y="491"/>
                  </a:lnTo>
                  <a:lnTo>
                    <a:pt x="388" y="154"/>
                  </a:lnTo>
                  <a:lnTo>
                    <a:pt x="26" y="4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48"/>
            <p:cNvSpPr>
              <a:spLocks/>
            </p:cNvSpPr>
            <p:nvPr/>
          </p:nvSpPr>
          <p:spPr bwMode="auto">
            <a:xfrm>
              <a:off x="2050" y="3063"/>
              <a:ext cx="193" cy="98"/>
            </a:xfrm>
            <a:custGeom>
              <a:avLst/>
              <a:gdLst>
                <a:gd name="T0" fmla="*/ 0 w 1734"/>
                <a:gd name="T1" fmla="*/ 0 h 880"/>
                <a:gd name="T2" fmla="*/ 0 w 1734"/>
                <a:gd name="T3" fmla="*/ 880 h 880"/>
                <a:gd name="T4" fmla="*/ 208 w 1734"/>
                <a:gd name="T5" fmla="*/ 260 h 880"/>
                <a:gd name="T6" fmla="*/ 1734 w 1734"/>
                <a:gd name="T7" fmla="*/ 880 h 880"/>
                <a:gd name="T8" fmla="*/ 0 w 1734"/>
                <a:gd name="T9" fmla="*/ 0 h 880"/>
                <a:gd name="T10" fmla="*/ 0 w 1734"/>
                <a:gd name="T11" fmla="*/ 0 h 8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4"/>
                <a:gd name="T19" fmla="*/ 0 h 880"/>
                <a:gd name="T20" fmla="*/ 1734 w 1734"/>
                <a:gd name="T21" fmla="*/ 880 h 8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4" h="880">
                  <a:moveTo>
                    <a:pt x="0" y="0"/>
                  </a:moveTo>
                  <a:lnTo>
                    <a:pt x="0" y="880"/>
                  </a:lnTo>
                  <a:lnTo>
                    <a:pt x="208" y="260"/>
                  </a:lnTo>
                  <a:lnTo>
                    <a:pt x="1734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49"/>
            <p:cNvSpPr>
              <a:spLocks/>
            </p:cNvSpPr>
            <p:nvPr/>
          </p:nvSpPr>
          <p:spPr bwMode="auto">
            <a:xfrm>
              <a:off x="2107" y="3043"/>
              <a:ext cx="170" cy="77"/>
            </a:xfrm>
            <a:custGeom>
              <a:avLst/>
              <a:gdLst>
                <a:gd name="T0" fmla="*/ 0 w 1529"/>
                <a:gd name="T1" fmla="*/ 52 h 698"/>
                <a:gd name="T2" fmla="*/ 1529 w 1529"/>
                <a:gd name="T3" fmla="*/ 0 h 698"/>
                <a:gd name="T4" fmla="*/ 1501 w 1529"/>
                <a:gd name="T5" fmla="*/ 698 h 698"/>
                <a:gd name="T6" fmla="*/ 1399 w 1529"/>
                <a:gd name="T7" fmla="*/ 155 h 698"/>
                <a:gd name="T8" fmla="*/ 985 w 1529"/>
                <a:gd name="T9" fmla="*/ 206 h 698"/>
                <a:gd name="T10" fmla="*/ 881 w 1529"/>
                <a:gd name="T11" fmla="*/ 516 h 698"/>
                <a:gd name="T12" fmla="*/ 752 w 1529"/>
                <a:gd name="T13" fmla="*/ 233 h 698"/>
                <a:gd name="T14" fmla="*/ 312 w 1529"/>
                <a:gd name="T15" fmla="*/ 257 h 698"/>
                <a:gd name="T16" fmla="*/ 0 w 1529"/>
                <a:gd name="T17" fmla="*/ 52 h 698"/>
                <a:gd name="T18" fmla="*/ 0 w 1529"/>
                <a:gd name="T19" fmla="*/ 52 h 6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9"/>
                <a:gd name="T31" fmla="*/ 0 h 698"/>
                <a:gd name="T32" fmla="*/ 1529 w 1529"/>
                <a:gd name="T33" fmla="*/ 698 h 6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9" h="698">
                  <a:moveTo>
                    <a:pt x="0" y="52"/>
                  </a:moveTo>
                  <a:lnTo>
                    <a:pt x="1529" y="0"/>
                  </a:lnTo>
                  <a:lnTo>
                    <a:pt x="1501" y="698"/>
                  </a:lnTo>
                  <a:lnTo>
                    <a:pt x="1399" y="155"/>
                  </a:lnTo>
                  <a:lnTo>
                    <a:pt x="985" y="206"/>
                  </a:lnTo>
                  <a:lnTo>
                    <a:pt x="881" y="516"/>
                  </a:lnTo>
                  <a:lnTo>
                    <a:pt x="752" y="233"/>
                  </a:lnTo>
                  <a:lnTo>
                    <a:pt x="312" y="25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50"/>
            <p:cNvSpPr>
              <a:spLocks/>
            </p:cNvSpPr>
            <p:nvPr/>
          </p:nvSpPr>
          <p:spPr bwMode="auto">
            <a:xfrm>
              <a:off x="1162" y="2566"/>
              <a:ext cx="1405" cy="641"/>
            </a:xfrm>
            <a:custGeom>
              <a:avLst/>
              <a:gdLst>
                <a:gd name="T0" fmla="*/ 0 w 12650"/>
                <a:gd name="T1" fmla="*/ 1655 h 5766"/>
                <a:gd name="T2" fmla="*/ 361 w 12650"/>
                <a:gd name="T3" fmla="*/ 1629 h 5766"/>
                <a:gd name="T4" fmla="*/ 621 w 12650"/>
                <a:gd name="T5" fmla="*/ 1345 h 5766"/>
                <a:gd name="T6" fmla="*/ 879 w 12650"/>
                <a:gd name="T7" fmla="*/ 1733 h 5766"/>
                <a:gd name="T8" fmla="*/ 2303 w 12650"/>
                <a:gd name="T9" fmla="*/ 1784 h 5766"/>
                <a:gd name="T10" fmla="*/ 2458 w 12650"/>
                <a:gd name="T11" fmla="*/ 1423 h 5766"/>
                <a:gd name="T12" fmla="*/ 2691 w 12650"/>
                <a:gd name="T13" fmla="*/ 1733 h 5766"/>
                <a:gd name="T14" fmla="*/ 4268 w 12650"/>
                <a:gd name="T15" fmla="*/ 1784 h 5766"/>
                <a:gd name="T16" fmla="*/ 4578 w 12650"/>
                <a:gd name="T17" fmla="*/ 1371 h 5766"/>
                <a:gd name="T18" fmla="*/ 4889 w 12650"/>
                <a:gd name="T19" fmla="*/ 1706 h 5766"/>
                <a:gd name="T20" fmla="*/ 6856 w 12650"/>
                <a:gd name="T21" fmla="*/ 1733 h 5766"/>
                <a:gd name="T22" fmla="*/ 7139 w 12650"/>
                <a:gd name="T23" fmla="*/ 1371 h 5766"/>
                <a:gd name="T24" fmla="*/ 7684 w 12650"/>
                <a:gd name="T25" fmla="*/ 1733 h 5766"/>
                <a:gd name="T26" fmla="*/ 8641 w 12650"/>
                <a:gd name="T27" fmla="*/ 1706 h 5766"/>
                <a:gd name="T28" fmla="*/ 8823 w 12650"/>
                <a:gd name="T29" fmla="*/ 1371 h 5766"/>
                <a:gd name="T30" fmla="*/ 9289 w 12650"/>
                <a:gd name="T31" fmla="*/ 1655 h 5766"/>
                <a:gd name="T32" fmla="*/ 10065 w 12650"/>
                <a:gd name="T33" fmla="*/ 1733 h 5766"/>
                <a:gd name="T34" fmla="*/ 10245 w 12650"/>
                <a:gd name="T35" fmla="*/ 1449 h 5766"/>
                <a:gd name="T36" fmla="*/ 9884 w 12650"/>
                <a:gd name="T37" fmla="*/ 983 h 5766"/>
                <a:gd name="T38" fmla="*/ 9471 w 12650"/>
                <a:gd name="T39" fmla="*/ 0 h 5766"/>
                <a:gd name="T40" fmla="*/ 10530 w 12650"/>
                <a:gd name="T41" fmla="*/ 1603 h 5766"/>
                <a:gd name="T42" fmla="*/ 11436 w 12650"/>
                <a:gd name="T43" fmla="*/ 2636 h 5766"/>
                <a:gd name="T44" fmla="*/ 11591 w 12650"/>
                <a:gd name="T45" fmla="*/ 3439 h 5766"/>
                <a:gd name="T46" fmla="*/ 11256 w 12650"/>
                <a:gd name="T47" fmla="*/ 3103 h 5766"/>
                <a:gd name="T48" fmla="*/ 10633 w 12650"/>
                <a:gd name="T49" fmla="*/ 4394 h 5766"/>
                <a:gd name="T50" fmla="*/ 12264 w 12650"/>
                <a:gd name="T51" fmla="*/ 5172 h 5766"/>
                <a:gd name="T52" fmla="*/ 12650 w 12650"/>
                <a:gd name="T53" fmla="*/ 5611 h 5766"/>
                <a:gd name="T54" fmla="*/ 10738 w 12650"/>
                <a:gd name="T55" fmla="*/ 5766 h 5766"/>
                <a:gd name="T56" fmla="*/ 7892 w 12650"/>
                <a:gd name="T57" fmla="*/ 5637 h 5766"/>
                <a:gd name="T58" fmla="*/ 10297 w 12650"/>
                <a:gd name="T59" fmla="*/ 5533 h 5766"/>
                <a:gd name="T60" fmla="*/ 10400 w 12650"/>
                <a:gd name="T61" fmla="*/ 3852 h 5766"/>
                <a:gd name="T62" fmla="*/ 9877 w 12650"/>
                <a:gd name="T63" fmla="*/ 3600 h 5766"/>
                <a:gd name="T64" fmla="*/ 9961 w 12650"/>
                <a:gd name="T65" fmla="*/ 3309 h 5766"/>
                <a:gd name="T66" fmla="*/ 10195 w 12650"/>
                <a:gd name="T67" fmla="*/ 3412 h 5766"/>
                <a:gd name="T68" fmla="*/ 10297 w 12650"/>
                <a:gd name="T69" fmla="*/ 3154 h 5766"/>
                <a:gd name="T70" fmla="*/ 9754 w 12650"/>
                <a:gd name="T71" fmla="*/ 2740 h 5766"/>
                <a:gd name="T72" fmla="*/ 9591 w 12650"/>
                <a:gd name="T73" fmla="*/ 3154 h 5766"/>
                <a:gd name="T74" fmla="*/ 9754 w 12650"/>
                <a:gd name="T75" fmla="*/ 3239 h 5766"/>
                <a:gd name="T76" fmla="*/ 9669 w 12650"/>
                <a:gd name="T77" fmla="*/ 3476 h 5766"/>
                <a:gd name="T78" fmla="*/ 9263 w 12650"/>
                <a:gd name="T79" fmla="*/ 3336 h 5766"/>
                <a:gd name="T80" fmla="*/ 9263 w 12650"/>
                <a:gd name="T81" fmla="*/ 2327 h 5766"/>
                <a:gd name="T82" fmla="*/ 7529 w 12650"/>
                <a:gd name="T83" fmla="*/ 2379 h 5766"/>
                <a:gd name="T84" fmla="*/ 7321 w 12650"/>
                <a:gd name="T85" fmla="*/ 2146 h 5766"/>
                <a:gd name="T86" fmla="*/ 7011 w 12650"/>
                <a:gd name="T87" fmla="*/ 2403 h 5766"/>
                <a:gd name="T88" fmla="*/ 5770 w 12650"/>
                <a:gd name="T89" fmla="*/ 2429 h 5766"/>
                <a:gd name="T90" fmla="*/ 5564 w 12650"/>
                <a:gd name="T91" fmla="*/ 3302 h 5766"/>
                <a:gd name="T92" fmla="*/ 4864 w 12650"/>
                <a:gd name="T93" fmla="*/ 3232 h 5766"/>
                <a:gd name="T94" fmla="*/ 4684 w 12650"/>
                <a:gd name="T95" fmla="*/ 2895 h 5766"/>
                <a:gd name="T96" fmla="*/ 4372 w 12650"/>
                <a:gd name="T97" fmla="*/ 3077 h 5766"/>
                <a:gd name="T98" fmla="*/ 3467 w 12650"/>
                <a:gd name="T99" fmla="*/ 2766 h 5766"/>
                <a:gd name="T100" fmla="*/ 3415 w 12650"/>
                <a:gd name="T101" fmla="*/ 2379 h 5766"/>
                <a:gd name="T102" fmla="*/ 2173 w 12650"/>
                <a:gd name="T103" fmla="*/ 2379 h 5766"/>
                <a:gd name="T104" fmla="*/ 1965 w 12650"/>
                <a:gd name="T105" fmla="*/ 2068 h 5766"/>
                <a:gd name="T106" fmla="*/ 1760 w 12650"/>
                <a:gd name="T107" fmla="*/ 2379 h 5766"/>
                <a:gd name="T108" fmla="*/ 854 w 12650"/>
                <a:gd name="T109" fmla="*/ 2354 h 5766"/>
                <a:gd name="T110" fmla="*/ 0 w 12650"/>
                <a:gd name="T111" fmla="*/ 1655 h 5766"/>
                <a:gd name="T112" fmla="*/ 0 w 12650"/>
                <a:gd name="T113" fmla="*/ 1655 h 57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50"/>
                <a:gd name="T172" fmla="*/ 0 h 5766"/>
                <a:gd name="T173" fmla="*/ 12650 w 12650"/>
                <a:gd name="T174" fmla="*/ 5766 h 57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50" h="5766">
                  <a:moveTo>
                    <a:pt x="0" y="1655"/>
                  </a:moveTo>
                  <a:lnTo>
                    <a:pt x="361" y="1629"/>
                  </a:lnTo>
                  <a:lnTo>
                    <a:pt x="621" y="1345"/>
                  </a:lnTo>
                  <a:lnTo>
                    <a:pt x="879" y="1733"/>
                  </a:lnTo>
                  <a:lnTo>
                    <a:pt x="2303" y="1784"/>
                  </a:lnTo>
                  <a:lnTo>
                    <a:pt x="2458" y="1423"/>
                  </a:lnTo>
                  <a:lnTo>
                    <a:pt x="2691" y="1733"/>
                  </a:lnTo>
                  <a:lnTo>
                    <a:pt x="4268" y="1784"/>
                  </a:lnTo>
                  <a:lnTo>
                    <a:pt x="4578" y="1371"/>
                  </a:lnTo>
                  <a:lnTo>
                    <a:pt x="4889" y="1706"/>
                  </a:lnTo>
                  <a:lnTo>
                    <a:pt x="6856" y="1733"/>
                  </a:lnTo>
                  <a:lnTo>
                    <a:pt x="7139" y="1371"/>
                  </a:lnTo>
                  <a:lnTo>
                    <a:pt x="7684" y="1733"/>
                  </a:lnTo>
                  <a:lnTo>
                    <a:pt x="8641" y="1706"/>
                  </a:lnTo>
                  <a:lnTo>
                    <a:pt x="8823" y="1371"/>
                  </a:lnTo>
                  <a:lnTo>
                    <a:pt x="9289" y="1655"/>
                  </a:lnTo>
                  <a:lnTo>
                    <a:pt x="10065" y="1733"/>
                  </a:lnTo>
                  <a:lnTo>
                    <a:pt x="10245" y="1449"/>
                  </a:lnTo>
                  <a:lnTo>
                    <a:pt x="9884" y="983"/>
                  </a:lnTo>
                  <a:lnTo>
                    <a:pt x="9471" y="0"/>
                  </a:lnTo>
                  <a:lnTo>
                    <a:pt x="10530" y="1603"/>
                  </a:lnTo>
                  <a:lnTo>
                    <a:pt x="11436" y="2636"/>
                  </a:lnTo>
                  <a:lnTo>
                    <a:pt x="11591" y="3439"/>
                  </a:lnTo>
                  <a:lnTo>
                    <a:pt x="11256" y="3103"/>
                  </a:lnTo>
                  <a:lnTo>
                    <a:pt x="10633" y="4394"/>
                  </a:lnTo>
                  <a:lnTo>
                    <a:pt x="12264" y="5172"/>
                  </a:lnTo>
                  <a:lnTo>
                    <a:pt x="12650" y="5611"/>
                  </a:lnTo>
                  <a:lnTo>
                    <a:pt x="10738" y="5766"/>
                  </a:lnTo>
                  <a:lnTo>
                    <a:pt x="7892" y="5637"/>
                  </a:lnTo>
                  <a:lnTo>
                    <a:pt x="10297" y="5533"/>
                  </a:lnTo>
                  <a:lnTo>
                    <a:pt x="10400" y="3852"/>
                  </a:lnTo>
                  <a:lnTo>
                    <a:pt x="9877" y="3600"/>
                  </a:lnTo>
                  <a:lnTo>
                    <a:pt x="9961" y="3309"/>
                  </a:lnTo>
                  <a:lnTo>
                    <a:pt x="10195" y="3412"/>
                  </a:lnTo>
                  <a:lnTo>
                    <a:pt x="10297" y="3154"/>
                  </a:lnTo>
                  <a:lnTo>
                    <a:pt x="9754" y="2740"/>
                  </a:lnTo>
                  <a:lnTo>
                    <a:pt x="9591" y="3154"/>
                  </a:lnTo>
                  <a:lnTo>
                    <a:pt x="9754" y="3239"/>
                  </a:lnTo>
                  <a:lnTo>
                    <a:pt x="9669" y="3476"/>
                  </a:lnTo>
                  <a:lnTo>
                    <a:pt x="9263" y="3336"/>
                  </a:lnTo>
                  <a:lnTo>
                    <a:pt x="9263" y="2327"/>
                  </a:lnTo>
                  <a:lnTo>
                    <a:pt x="7529" y="2379"/>
                  </a:lnTo>
                  <a:lnTo>
                    <a:pt x="7321" y="2146"/>
                  </a:lnTo>
                  <a:lnTo>
                    <a:pt x="7011" y="2403"/>
                  </a:lnTo>
                  <a:lnTo>
                    <a:pt x="5770" y="2429"/>
                  </a:lnTo>
                  <a:lnTo>
                    <a:pt x="5564" y="3302"/>
                  </a:lnTo>
                  <a:lnTo>
                    <a:pt x="4864" y="3232"/>
                  </a:lnTo>
                  <a:lnTo>
                    <a:pt x="4684" y="2895"/>
                  </a:lnTo>
                  <a:lnTo>
                    <a:pt x="4372" y="3077"/>
                  </a:lnTo>
                  <a:lnTo>
                    <a:pt x="3467" y="2766"/>
                  </a:lnTo>
                  <a:lnTo>
                    <a:pt x="3415" y="2379"/>
                  </a:lnTo>
                  <a:lnTo>
                    <a:pt x="2173" y="2379"/>
                  </a:lnTo>
                  <a:lnTo>
                    <a:pt x="1965" y="2068"/>
                  </a:lnTo>
                  <a:lnTo>
                    <a:pt x="1760" y="2379"/>
                  </a:lnTo>
                  <a:lnTo>
                    <a:pt x="854" y="2354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51"/>
            <p:cNvSpPr>
              <a:spLocks/>
            </p:cNvSpPr>
            <p:nvPr/>
          </p:nvSpPr>
          <p:spPr bwMode="auto">
            <a:xfrm>
              <a:off x="1113" y="2316"/>
              <a:ext cx="1141" cy="198"/>
            </a:xfrm>
            <a:custGeom>
              <a:avLst/>
              <a:gdLst>
                <a:gd name="T0" fmla="*/ 0 w 10272"/>
                <a:gd name="T1" fmla="*/ 284 h 1784"/>
                <a:gd name="T2" fmla="*/ 78 w 10272"/>
                <a:gd name="T3" fmla="*/ 1552 h 1784"/>
                <a:gd name="T4" fmla="*/ 440 w 10272"/>
                <a:gd name="T5" fmla="*/ 1784 h 1784"/>
                <a:gd name="T6" fmla="*/ 10219 w 10272"/>
                <a:gd name="T7" fmla="*/ 1784 h 1784"/>
                <a:gd name="T8" fmla="*/ 10272 w 10272"/>
                <a:gd name="T9" fmla="*/ 672 h 1784"/>
                <a:gd name="T10" fmla="*/ 10013 w 10272"/>
                <a:gd name="T11" fmla="*/ 0 h 1784"/>
                <a:gd name="T12" fmla="*/ 9807 w 10272"/>
                <a:gd name="T13" fmla="*/ 1397 h 1784"/>
                <a:gd name="T14" fmla="*/ 362 w 10272"/>
                <a:gd name="T15" fmla="*/ 1369 h 1784"/>
                <a:gd name="T16" fmla="*/ 0 w 10272"/>
                <a:gd name="T17" fmla="*/ 284 h 1784"/>
                <a:gd name="T18" fmla="*/ 0 w 10272"/>
                <a:gd name="T19" fmla="*/ 284 h 17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72"/>
                <a:gd name="T31" fmla="*/ 0 h 1784"/>
                <a:gd name="T32" fmla="*/ 10272 w 10272"/>
                <a:gd name="T33" fmla="*/ 1784 h 17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72" h="1784">
                  <a:moveTo>
                    <a:pt x="0" y="284"/>
                  </a:moveTo>
                  <a:lnTo>
                    <a:pt x="78" y="1552"/>
                  </a:lnTo>
                  <a:lnTo>
                    <a:pt x="440" y="1784"/>
                  </a:lnTo>
                  <a:lnTo>
                    <a:pt x="10219" y="1784"/>
                  </a:lnTo>
                  <a:lnTo>
                    <a:pt x="10272" y="672"/>
                  </a:lnTo>
                  <a:lnTo>
                    <a:pt x="10013" y="0"/>
                  </a:lnTo>
                  <a:lnTo>
                    <a:pt x="9807" y="1397"/>
                  </a:lnTo>
                  <a:lnTo>
                    <a:pt x="362" y="1369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52"/>
            <p:cNvSpPr>
              <a:spLocks/>
            </p:cNvSpPr>
            <p:nvPr/>
          </p:nvSpPr>
          <p:spPr bwMode="auto">
            <a:xfrm>
              <a:off x="1032" y="2509"/>
              <a:ext cx="1162" cy="247"/>
            </a:xfrm>
            <a:custGeom>
              <a:avLst/>
              <a:gdLst>
                <a:gd name="T0" fmla="*/ 958 w 10454"/>
                <a:gd name="T1" fmla="*/ 208 h 2223"/>
                <a:gd name="T2" fmla="*/ 2484 w 10454"/>
                <a:gd name="T3" fmla="*/ 337 h 2223"/>
                <a:gd name="T4" fmla="*/ 4527 w 10454"/>
                <a:gd name="T5" fmla="*/ 414 h 2223"/>
                <a:gd name="T6" fmla="*/ 7503 w 10454"/>
                <a:gd name="T7" fmla="*/ 465 h 2223"/>
                <a:gd name="T8" fmla="*/ 9495 w 10454"/>
                <a:gd name="T9" fmla="*/ 465 h 2223"/>
                <a:gd name="T10" fmla="*/ 10454 w 10454"/>
                <a:gd name="T11" fmla="*/ 362 h 2223"/>
                <a:gd name="T12" fmla="*/ 9522 w 10454"/>
                <a:gd name="T13" fmla="*/ 672 h 2223"/>
                <a:gd name="T14" fmla="*/ 9600 w 10454"/>
                <a:gd name="T15" fmla="*/ 1137 h 2223"/>
                <a:gd name="T16" fmla="*/ 9883 w 10454"/>
                <a:gd name="T17" fmla="*/ 1680 h 2223"/>
                <a:gd name="T18" fmla="*/ 9418 w 10454"/>
                <a:gd name="T19" fmla="*/ 1215 h 2223"/>
                <a:gd name="T20" fmla="*/ 9263 w 10454"/>
                <a:gd name="T21" fmla="*/ 647 h 2223"/>
                <a:gd name="T22" fmla="*/ 8073 w 10454"/>
                <a:gd name="T23" fmla="*/ 672 h 2223"/>
                <a:gd name="T24" fmla="*/ 8098 w 10454"/>
                <a:gd name="T25" fmla="*/ 1628 h 2223"/>
                <a:gd name="T26" fmla="*/ 7763 w 10454"/>
                <a:gd name="T27" fmla="*/ 725 h 2223"/>
                <a:gd name="T28" fmla="*/ 5951 w 10454"/>
                <a:gd name="T29" fmla="*/ 620 h 2223"/>
                <a:gd name="T30" fmla="*/ 5743 w 10454"/>
                <a:gd name="T31" fmla="*/ 1550 h 2223"/>
                <a:gd name="T32" fmla="*/ 5615 w 10454"/>
                <a:gd name="T33" fmla="*/ 620 h 2223"/>
                <a:gd name="T34" fmla="*/ 4166 w 10454"/>
                <a:gd name="T35" fmla="*/ 594 h 2223"/>
                <a:gd name="T36" fmla="*/ 4011 w 10454"/>
                <a:gd name="T37" fmla="*/ 1215 h 2223"/>
                <a:gd name="T38" fmla="*/ 3648 w 10454"/>
                <a:gd name="T39" fmla="*/ 1707 h 2223"/>
                <a:gd name="T40" fmla="*/ 3907 w 10454"/>
                <a:gd name="T41" fmla="*/ 569 h 2223"/>
                <a:gd name="T42" fmla="*/ 2252 w 10454"/>
                <a:gd name="T43" fmla="*/ 569 h 2223"/>
                <a:gd name="T44" fmla="*/ 1914 w 10454"/>
                <a:gd name="T45" fmla="*/ 1137 h 2223"/>
                <a:gd name="T46" fmla="*/ 1683 w 10454"/>
                <a:gd name="T47" fmla="*/ 1473 h 2223"/>
                <a:gd name="T48" fmla="*/ 1836 w 10454"/>
                <a:gd name="T49" fmla="*/ 517 h 2223"/>
                <a:gd name="T50" fmla="*/ 880 w 10454"/>
                <a:gd name="T51" fmla="*/ 337 h 2223"/>
                <a:gd name="T52" fmla="*/ 569 w 10454"/>
                <a:gd name="T53" fmla="*/ 1137 h 2223"/>
                <a:gd name="T54" fmla="*/ 207 w 10454"/>
                <a:gd name="T55" fmla="*/ 1680 h 2223"/>
                <a:gd name="T56" fmla="*/ 336 w 10454"/>
                <a:gd name="T57" fmla="*/ 2068 h 2223"/>
                <a:gd name="T58" fmla="*/ 853 w 10454"/>
                <a:gd name="T59" fmla="*/ 2197 h 2223"/>
                <a:gd name="T60" fmla="*/ 310 w 10454"/>
                <a:gd name="T61" fmla="*/ 2223 h 2223"/>
                <a:gd name="T62" fmla="*/ 0 w 10454"/>
                <a:gd name="T63" fmla="*/ 1680 h 2223"/>
                <a:gd name="T64" fmla="*/ 595 w 10454"/>
                <a:gd name="T65" fmla="*/ 698 h 2223"/>
                <a:gd name="T66" fmla="*/ 803 w 10454"/>
                <a:gd name="T67" fmla="*/ 0 h 2223"/>
                <a:gd name="T68" fmla="*/ 958 w 10454"/>
                <a:gd name="T69" fmla="*/ 208 h 2223"/>
                <a:gd name="T70" fmla="*/ 958 w 10454"/>
                <a:gd name="T71" fmla="*/ 208 h 22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54"/>
                <a:gd name="T109" fmla="*/ 0 h 2223"/>
                <a:gd name="T110" fmla="*/ 10454 w 10454"/>
                <a:gd name="T111" fmla="*/ 2223 h 22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54" h="2223">
                  <a:moveTo>
                    <a:pt x="958" y="208"/>
                  </a:moveTo>
                  <a:lnTo>
                    <a:pt x="2484" y="337"/>
                  </a:lnTo>
                  <a:lnTo>
                    <a:pt x="4527" y="414"/>
                  </a:lnTo>
                  <a:lnTo>
                    <a:pt x="7503" y="465"/>
                  </a:lnTo>
                  <a:lnTo>
                    <a:pt x="9495" y="465"/>
                  </a:lnTo>
                  <a:lnTo>
                    <a:pt x="10454" y="362"/>
                  </a:lnTo>
                  <a:lnTo>
                    <a:pt x="9522" y="672"/>
                  </a:lnTo>
                  <a:lnTo>
                    <a:pt x="9600" y="1137"/>
                  </a:lnTo>
                  <a:lnTo>
                    <a:pt x="9883" y="1680"/>
                  </a:lnTo>
                  <a:lnTo>
                    <a:pt x="9418" y="1215"/>
                  </a:lnTo>
                  <a:lnTo>
                    <a:pt x="9263" y="647"/>
                  </a:lnTo>
                  <a:lnTo>
                    <a:pt x="8073" y="672"/>
                  </a:lnTo>
                  <a:lnTo>
                    <a:pt x="8098" y="1628"/>
                  </a:lnTo>
                  <a:lnTo>
                    <a:pt x="7763" y="725"/>
                  </a:lnTo>
                  <a:lnTo>
                    <a:pt x="5951" y="620"/>
                  </a:lnTo>
                  <a:lnTo>
                    <a:pt x="5743" y="1550"/>
                  </a:lnTo>
                  <a:lnTo>
                    <a:pt x="5615" y="620"/>
                  </a:lnTo>
                  <a:lnTo>
                    <a:pt x="4166" y="594"/>
                  </a:lnTo>
                  <a:lnTo>
                    <a:pt x="4011" y="1215"/>
                  </a:lnTo>
                  <a:lnTo>
                    <a:pt x="3648" y="1707"/>
                  </a:lnTo>
                  <a:lnTo>
                    <a:pt x="3907" y="569"/>
                  </a:lnTo>
                  <a:lnTo>
                    <a:pt x="2252" y="569"/>
                  </a:lnTo>
                  <a:lnTo>
                    <a:pt x="1914" y="1137"/>
                  </a:lnTo>
                  <a:lnTo>
                    <a:pt x="1683" y="1473"/>
                  </a:lnTo>
                  <a:lnTo>
                    <a:pt x="1836" y="517"/>
                  </a:lnTo>
                  <a:lnTo>
                    <a:pt x="880" y="337"/>
                  </a:lnTo>
                  <a:lnTo>
                    <a:pt x="569" y="1137"/>
                  </a:lnTo>
                  <a:lnTo>
                    <a:pt x="207" y="1680"/>
                  </a:lnTo>
                  <a:lnTo>
                    <a:pt x="336" y="2068"/>
                  </a:lnTo>
                  <a:lnTo>
                    <a:pt x="853" y="2197"/>
                  </a:lnTo>
                  <a:lnTo>
                    <a:pt x="310" y="2223"/>
                  </a:lnTo>
                  <a:lnTo>
                    <a:pt x="0" y="1680"/>
                  </a:lnTo>
                  <a:lnTo>
                    <a:pt x="595" y="698"/>
                  </a:lnTo>
                  <a:lnTo>
                    <a:pt x="803" y="0"/>
                  </a:lnTo>
                  <a:lnTo>
                    <a:pt x="958" y="2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53"/>
            <p:cNvSpPr>
              <a:spLocks/>
            </p:cNvSpPr>
            <p:nvPr/>
          </p:nvSpPr>
          <p:spPr bwMode="auto">
            <a:xfrm>
              <a:off x="1107" y="2828"/>
              <a:ext cx="664" cy="382"/>
            </a:xfrm>
            <a:custGeom>
              <a:avLst/>
              <a:gdLst>
                <a:gd name="T0" fmla="*/ 3208 w 5976"/>
                <a:gd name="T1" fmla="*/ 1343 h 3438"/>
                <a:gd name="T2" fmla="*/ 3955 w 5976"/>
                <a:gd name="T3" fmla="*/ 2757 h 3438"/>
                <a:gd name="T4" fmla="*/ 3959 w 5976"/>
                <a:gd name="T5" fmla="*/ 0 h 3438"/>
                <a:gd name="T6" fmla="*/ 4605 w 5976"/>
                <a:gd name="T7" fmla="*/ 2428 h 3438"/>
                <a:gd name="T8" fmla="*/ 5976 w 5976"/>
                <a:gd name="T9" fmla="*/ 2714 h 3438"/>
                <a:gd name="T10" fmla="*/ 4295 w 5976"/>
                <a:gd name="T11" fmla="*/ 2843 h 3438"/>
                <a:gd name="T12" fmla="*/ 4036 w 5976"/>
                <a:gd name="T13" fmla="*/ 3024 h 3438"/>
                <a:gd name="T14" fmla="*/ 4605 w 5976"/>
                <a:gd name="T15" fmla="*/ 3257 h 3438"/>
                <a:gd name="T16" fmla="*/ 3907 w 5976"/>
                <a:gd name="T17" fmla="*/ 3438 h 3438"/>
                <a:gd name="T18" fmla="*/ 0 w 5976"/>
                <a:gd name="T19" fmla="*/ 3075 h 3438"/>
                <a:gd name="T20" fmla="*/ 2975 w 5976"/>
                <a:gd name="T21" fmla="*/ 3179 h 3438"/>
                <a:gd name="T22" fmla="*/ 2975 w 5976"/>
                <a:gd name="T23" fmla="*/ 2068 h 3438"/>
                <a:gd name="T24" fmla="*/ 3208 w 5976"/>
                <a:gd name="T25" fmla="*/ 1343 h 3438"/>
                <a:gd name="T26" fmla="*/ 3208 w 5976"/>
                <a:gd name="T27" fmla="*/ 1343 h 3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76"/>
                <a:gd name="T43" fmla="*/ 0 h 3438"/>
                <a:gd name="T44" fmla="*/ 5976 w 5976"/>
                <a:gd name="T45" fmla="*/ 3438 h 3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76" h="3438">
                  <a:moveTo>
                    <a:pt x="3208" y="1343"/>
                  </a:moveTo>
                  <a:lnTo>
                    <a:pt x="3955" y="2757"/>
                  </a:lnTo>
                  <a:lnTo>
                    <a:pt x="3959" y="0"/>
                  </a:lnTo>
                  <a:lnTo>
                    <a:pt x="4605" y="2428"/>
                  </a:lnTo>
                  <a:lnTo>
                    <a:pt x="5976" y="2714"/>
                  </a:lnTo>
                  <a:lnTo>
                    <a:pt x="4295" y="2843"/>
                  </a:lnTo>
                  <a:lnTo>
                    <a:pt x="4036" y="3024"/>
                  </a:lnTo>
                  <a:lnTo>
                    <a:pt x="4605" y="3257"/>
                  </a:lnTo>
                  <a:lnTo>
                    <a:pt x="3907" y="3438"/>
                  </a:lnTo>
                  <a:lnTo>
                    <a:pt x="0" y="3075"/>
                  </a:lnTo>
                  <a:lnTo>
                    <a:pt x="2975" y="3179"/>
                  </a:lnTo>
                  <a:lnTo>
                    <a:pt x="2975" y="2068"/>
                  </a:lnTo>
                  <a:lnTo>
                    <a:pt x="3208" y="13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54"/>
            <p:cNvSpPr>
              <a:spLocks/>
            </p:cNvSpPr>
            <p:nvPr/>
          </p:nvSpPr>
          <p:spPr bwMode="auto">
            <a:xfrm>
              <a:off x="1021" y="2954"/>
              <a:ext cx="371" cy="207"/>
            </a:xfrm>
            <a:custGeom>
              <a:avLst/>
              <a:gdLst>
                <a:gd name="T0" fmla="*/ 698 w 3338"/>
                <a:gd name="T1" fmla="*/ 0 h 1861"/>
                <a:gd name="T2" fmla="*/ 0 w 3338"/>
                <a:gd name="T3" fmla="*/ 853 h 1861"/>
                <a:gd name="T4" fmla="*/ 155 w 3338"/>
                <a:gd name="T5" fmla="*/ 1861 h 1861"/>
                <a:gd name="T6" fmla="*/ 207 w 3338"/>
                <a:gd name="T7" fmla="*/ 956 h 1861"/>
                <a:gd name="T8" fmla="*/ 3338 w 3338"/>
                <a:gd name="T9" fmla="*/ 981 h 1861"/>
                <a:gd name="T10" fmla="*/ 362 w 3338"/>
                <a:gd name="T11" fmla="*/ 748 h 1861"/>
                <a:gd name="T12" fmla="*/ 698 w 3338"/>
                <a:gd name="T13" fmla="*/ 0 h 1861"/>
                <a:gd name="T14" fmla="*/ 698 w 3338"/>
                <a:gd name="T15" fmla="*/ 0 h 18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38"/>
                <a:gd name="T25" fmla="*/ 0 h 1861"/>
                <a:gd name="T26" fmla="*/ 3338 w 3338"/>
                <a:gd name="T27" fmla="*/ 1861 h 18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38" h="1861">
                  <a:moveTo>
                    <a:pt x="698" y="0"/>
                  </a:moveTo>
                  <a:lnTo>
                    <a:pt x="0" y="853"/>
                  </a:lnTo>
                  <a:lnTo>
                    <a:pt x="155" y="1861"/>
                  </a:lnTo>
                  <a:lnTo>
                    <a:pt x="207" y="956"/>
                  </a:lnTo>
                  <a:lnTo>
                    <a:pt x="3338" y="981"/>
                  </a:lnTo>
                  <a:lnTo>
                    <a:pt x="362" y="748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55"/>
            <p:cNvSpPr>
              <a:spLocks/>
            </p:cNvSpPr>
            <p:nvPr/>
          </p:nvSpPr>
          <p:spPr bwMode="auto">
            <a:xfrm>
              <a:off x="1929" y="2954"/>
              <a:ext cx="380" cy="221"/>
            </a:xfrm>
            <a:custGeom>
              <a:avLst/>
              <a:gdLst>
                <a:gd name="T0" fmla="*/ 0 w 3414"/>
                <a:gd name="T1" fmla="*/ 0 h 1989"/>
                <a:gd name="T2" fmla="*/ 25 w 3414"/>
                <a:gd name="T3" fmla="*/ 1836 h 1989"/>
                <a:gd name="T4" fmla="*/ 180 w 3414"/>
                <a:gd name="T5" fmla="*/ 284 h 1989"/>
                <a:gd name="T6" fmla="*/ 621 w 3414"/>
                <a:gd name="T7" fmla="*/ 776 h 1989"/>
                <a:gd name="T8" fmla="*/ 698 w 3414"/>
                <a:gd name="T9" fmla="*/ 1989 h 1989"/>
                <a:gd name="T10" fmla="*/ 802 w 3414"/>
                <a:gd name="T11" fmla="*/ 723 h 1989"/>
                <a:gd name="T12" fmla="*/ 3414 w 3414"/>
                <a:gd name="T13" fmla="*/ 491 h 1989"/>
                <a:gd name="T14" fmla="*/ 698 w 3414"/>
                <a:gd name="T15" fmla="*/ 516 h 1989"/>
                <a:gd name="T16" fmla="*/ 0 w 3414"/>
                <a:gd name="T17" fmla="*/ 0 h 1989"/>
                <a:gd name="T18" fmla="*/ 0 w 3414"/>
                <a:gd name="T19" fmla="*/ 0 h 19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14"/>
                <a:gd name="T31" fmla="*/ 0 h 1989"/>
                <a:gd name="T32" fmla="*/ 3414 w 3414"/>
                <a:gd name="T33" fmla="*/ 1989 h 19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14" h="1989">
                  <a:moveTo>
                    <a:pt x="0" y="0"/>
                  </a:moveTo>
                  <a:lnTo>
                    <a:pt x="25" y="1836"/>
                  </a:lnTo>
                  <a:lnTo>
                    <a:pt x="180" y="284"/>
                  </a:lnTo>
                  <a:lnTo>
                    <a:pt x="621" y="776"/>
                  </a:lnTo>
                  <a:lnTo>
                    <a:pt x="698" y="1989"/>
                  </a:lnTo>
                  <a:lnTo>
                    <a:pt x="802" y="723"/>
                  </a:lnTo>
                  <a:lnTo>
                    <a:pt x="3414" y="491"/>
                  </a:lnTo>
                  <a:lnTo>
                    <a:pt x="698" y="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56"/>
            <p:cNvSpPr>
              <a:spLocks/>
            </p:cNvSpPr>
            <p:nvPr/>
          </p:nvSpPr>
          <p:spPr bwMode="auto">
            <a:xfrm>
              <a:off x="1603" y="2918"/>
              <a:ext cx="153" cy="167"/>
            </a:xfrm>
            <a:custGeom>
              <a:avLst/>
              <a:gdLst>
                <a:gd name="T0" fmla="*/ 1371 w 1371"/>
                <a:gd name="T1" fmla="*/ 492 h 1499"/>
                <a:gd name="T2" fmla="*/ 0 w 1371"/>
                <a:gd name="T3" fmla="*/ 0 h 1499"/>
                <a:gd name="T4" fmla="*/ 51 w 1371"/>
                <a:gd name="T5" fmla="*/ 1499 h 1499"/>
                <a:gd name="T6" fmla="*/ 1345 w 1371"/>
                <a:gd name="T7" fmla="*/ 1499 h 1499"/>
                <a:gd name="T8" fmla="*/ 284 w 1371"/>
                <a:gd name="T9" fmla="*/ 1372 h 1499"/>
                <a:gd name="T10" fmla="*/ 211 w 1371"/>
                <a:gd name="T11" fmla="*/ 256 h 1499"/>
                <a:gd name="T12" fmla="*/ 1371 w 1371"/>
                <a:gd name="T13" fmla="*/ 492 h 1499"/>
                <a:gd name="T14" fmla="*/ 1371 w 1371"/>
                <a:gd name="T15" fmla="*/ 492 h 14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1"/>
                <a:gd name="T25" fmla="*/ 0 h 1499"/>
                <a:gd name="T26" fmla="*/ 1371 w 1371"/>
                <a:gd name="T27" fmla="*/ 1499 h 14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1" h="1499">
                  <a:moveTo>
                    <a:pt x="1371" y="492"/>
                  </a:moveTo>
                  <a:lnTo>
                    <a:pt x="0" y="0"/>
                  </a:lnTo>
                  <a:lnTo>
                    <a:pt x="51" y="1499"/>
                  </a:lnTo>
                  <a:lnTo>
                    <a:pt x="1345" y="1499"/>
                  </a:lnTo>
                  <a:lnTo>
                    <a:pt x="284" y="1372"/>
                  </a:lnTo>
                  <a:lnTo>
                    <a:pt x="211" y="256"/>
                  </a:lnTo>
                  <a:lnTo>
                    <a:pt x="1371" y="4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57"/>
            <p:cNvSpPr>
              <a:spLocks/>
            </p:cNvSpPr>
            <p:nvPr/>
          </p:nvSpPr>
          <p:spPr bwMode="auto">
            <a:xfrm>
              <a:off x="1124" y="2787"/>
              <a:ext cx="130" cy="216"/>
            </a:xfrm>
            <a:custGeom>
              <a:avLst/>
              <a:gdLst>
                <a:gd name="T0" fmla="*/ 25 w 1163"/>
                <a:gd name="T1" fmla="*/ 0 h 1939"/>
                <a:gd name="T2" fmla="*/ 0 w 1163"/>
                <a:gd name="T3" fmla="*/ 1421 h 1939"/>
                <a:gd name="T4" fmla="*/ 751 w 1163"/>
                <a:gd name="T5" fmla="*/ 1473 h 1939"/>
                <a:gd name="T6" fmla="*/ 855 w 1163"/>
                <a:gd name="T7" fmla="*/ 1939 h 1939"/>
                <a:gd name="T8" fmla="*/ 906 w 1163"/>
                <a:gd name="T9" fmla="*/ 1473 h 1939"/>
                <a:gd name="T10" fmla="*/ 1163 w 1163"/>
                <a:gd name="T11" fmla="*/ 1551 h 1939"/>
                <a:gd name="T12" fmla="*/ 1113 w 1163"/>
                <a:gd name="T13" fmla="*/ 1008 h 1939"/>
                <a:gd name="T14" fmla="*/ 518 w 1163"/>
                <a:gd name="T15" fmla="*/ 955 h 1939"/>
                <a:gd name="T16" fmla="*/ 518 w 1163"/>
                <a:gd name="T17" fmla="*/ 1292 h 1939"/>
                <a:gd name="T18" fmla="*/ 233 w 1163"/>
                <a:gd name="T19" fmla="*/ 1292 h 1939"/>
                <a:gd name="T20" fmla="*/ 25 w 1163"/>
                <a:gd name="T21" fmla="*/ 0 h 1939"/>
                <a:gd name="T22" fmla="*/ 25 w 1163"/>
                <a:gd name="T23" fmla="*/ 0 h 1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63"/>
                <a:gd name="T37" fmla="*/ 0 h 1939"/>
                <a:gd name="T38" fmla="*/ 1163 w 1163"/>
                <a:gd name="T39" fmla="*/ 1939 h 1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63" h="1939">
                  <a:moveTo>
                    <a:pt x="25" y="0"/>
                  </a:moveTo>
                  <a:lnTo>
                    <a:pt x="0" y="1421"/>
                  </a:lnTo>
                  <a:lnTo>
                    <a:pt x="751" y="1473"/>
                  </a:lnTo>
                  <a:lnTo>
                    <a:pt x="855" y="1939"/>
                  </a:lnTo>
                  <a:lnTo>
                    <a:pt x="906" y="1473"/>
                  </a:lnTo>
                  <a:lnTo>
                    <a:pt x="1163" y="1551"/>
                  </a:lnTo>
                  <a:lnTo>
                    <a:pt x="1113" y="1008"/>
                  </a:lnTo>
                  <a:lnTo>
                    <a:pt x="518" y="955"/>
                  </a:lnTo>
                  <a:lnTo>
                    <a:pt x="518" y="1292"/>
                  </a:lnTo>
                  <a:lnTo>
                    <a:pt x="233" y="12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Freeform 58"/>
            <p:cNvSpPr>
              <a:spLocks/>
            </p:cNvSpPr>
            <p:nvPr/>
          </p:nvSpPr>
          <p:spPr bwMode="auto">
            <a:xfrm>
              <a:off x="1346" y="2873"/>
              <a:ext cx="92" cy="121"/>
            </a:xfrm>
            <a:custGeom>
              <a:avLst/>
              <a:gdLst>
                <a:gd name="T0" fmla="*/ 415 w 828"/>
                <a:gd name="T1" fmla="*/ 1086 h 1086"/>
                <a:gd name="T2" fmla="*/ 465 w 828"/>
                <a:gd name="T3" fmla="*/ 517 h 1086"/>
                <a:gd name="T4" fmla="*/ 776 w 828"/>
                <a:gd name="T5" fmla="*/ 517 h 1086"/>
                <a:gd name="T6" fmla="*/ 828 w 828"/>
                <a:gd name="T7" fmla="*/ 78 h 1086"/>
                <a:gd name="T8" fmla="*/ 0 w 828"/>
                <a:gd name="T9" fmla="*/ 0 h 1086"/>
                <a:gd name="T10" fmla="*/ 0 w 828"/>
                <a:gd name="T11" fmla="*/ 388 h 1086"/>
                <a:gd name="T12" fmla="*/ 260 w 828"/>
                <a:gd name="T13" fmla="*/ 441 h 1086"/>
                <a:gd name="T14" fmla="*/ 415 w 828"/>
                <a:gd name="T15" fmla="*/ 1086 h 1086"/>
                <a:gd name="T16" fmla="*/ 415 w 828"/>
                <a:gd name="T17" fmla="*/ 1086 h 10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8"/>
                <a:gd name="T28" fmla="*/ 0 h 1086"/>
                <a:gd name="T29" fmla="*/ 828 w 828"/>
                <a:gd name="T30" fmla="*/ 1086 h 10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8" h="1086">
                  <a:moveTo>
                    <a:pt x="415" y="1086"/>
                  </a:moveTo>
                  <a:lnTo>
                    <a:pt x="465" y="517"/>
                  </a:lnTo>
                  <a:lnTo>
                    <a:pt x="776" y="517"/>
                  </a:lnTo>
                  <a:lnTo>
                    <a:pt x="828" y="78"/>
                  </a:lnTo>
                  <a:lnTo>
                    <a:pt x="0" y="0"/>
                  </a:lnTo>
                  <a:lnTo>
                    <a:pt x="0" y="388"/>
                  </a:lnTo>
                  <a:lnTo>
                    <a:pt x="260" y="441"/>
                  </a:lnTo>
                  <a:lnTo>
                    <a:pt x="415" y="10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Freeform 59"/>
            <p:cNvSpPr>
              <a:spLocks/>
            </p:cNvSpPr>
            <p:nvPr/>
          </p:nvSpPr>
          <p:spPr bwMode="auto">
            <a:xfrm>
              <a:off x="1811" y="2845"/>
              <a:ext cx="121" cy="304"/>
            </a:xfrm>
            <a:custGeom>
              <a:avLst/>
              <a:gdLst>
                <a:gd name="T0" fmla="*/ 233 w 1086"/>
                <a:gd name="T1" fmla="*/ 362 h 2742"/>
                <a:gd name="T2" fmla="*/ 258 w 1086"/>
                <a:gd name="T3" fmla="*/ 1423 h 2742"/>
                <a:gd name="T4" fmla="*/ 1086 w 1086"/>
                <a:gd name="T5" fmla="*/ 1500 h 2742"/>
                <a:gd name="T6" fmla="*/ 751 w 1086"/>
                <a:gd name="T7" fmla="*/ 1681 h 2742"/>
                <a:gd name="T8" fmla="*/ 673 w 1086"/>
                <a:gd name="T9" fmla="*/ 2275 h 2742"/>
                <a:gd name="T10" fmla="*/ 568 w 1086"/>
                <a:gd name="T11" fmla="*/ 1707 h 2742"/>
                <a:gd name="T12" fmla="*/ 311 w 1086"/>
                <a:gd name="T13" fmla="*/ 1732 h 2742"/>
                <a:gd name="T14" fmla="*/ 286 w 1086"/>
                <a:gd name="T15" fmla="*/ 2587 h 2742"/>
                <a:gd name="T16" fmla="*/ 931 w 1086"/>
                <a:gd name="T17" fmla="*/ 2742 h 2742"/>
                <a:gd name="T18" fmla="*/ 0 w 1086"/>
                <a:gd name="T19" fmla="*/ 2690 h 2742"/>
                <a:gd name="T20" fmla="*/ 25 w 1086"/>
                <a:gd name="T21" fmla="*/ 0 h 2742"/>
                <a:gd name="T22" fmla="*/ 233 w 1086"/>
                <a:gd name="T23" fmla="*/ 362 h 2742"/>
                <a:gd name="T24" fmla="*/ 233 w 1086"/>
                <a:gd name="T25" fmla="*/ 362 h 27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86"/>
                <a:gd name="T40" fmla="*/ 0 h 2742"/>
                <a:gd name="T41" fmla="*/ 1086 w 1086"/>
                <a:gd name="T42" fmla="*/ 2742 h 27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86" h="2742">
                  <a:moveTo>
                    <a:pt x="233" y="362"/>
                  </a:moveTo>
                  <a:lnTo>
                    <a:pt x="258" y="1423"/>
                  </a:lnTo>
                  <a:lnTo>
                    <a:pt x="1086" y="1500"/>
                  </a:lnTo>
                  <a:lnTo>
                    <a:pt x="751" y="1681"/>
                  </a:lnTo>
                  <a:lnTo>
                    <a:pt x="673" y="2275"/>
                  </a:lnTo>
                  <a:lnTo>
                    <a:pt x="568" y="1707"/>
                  </a:lnTo>
                  <a:lnTo>
                    <a:pt x="311" y="1732"/>
                  </a:lnTo>
                  <a:lnTo>
                    <a:pt x="286" y="2587"/>
                  </a:lnTo>
                  <a:lnTo>
                    <a:pt x="931" y="2742"/>
                  </a:lnTo>
                  <a:lnTo>
                    <a:pt x="0" y="2690"/>
                  </a:lnTo>
                  <a:lnTo>
                    <a:pt x="25" y="0"/>
                  </a:lnTo>
                  <a:lnTo>
                    <a:pt x="233" y="3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Freeform 60"/>
            <p:cNvSpPr>
              <a:spLocks/>
            </p:cNvSpPr>
            <p:nvPr/>
          </p:nvSpPr>
          <p:spPr bwMode="auto">
            <a:xfrm>
              <a:off x="1279" y="2951"/>
              <a:ext cx="251" cy="83"/>
            </a:xfrm>
            <a:custGeom>
              <a:avLst/>
              <a:gdLst>
                <a:gd name="T0" fmla="*/ 0 w 2251"/>
                <a:gd name="T1" fmla="*/ 0 h 750"/>
                <a:gd name="T2" fmla="*/ 1632 w 2251"/>
                <a:gd name="T3" fmla="*/ 0 h 750"/>
                <a:gd name="T4" fmla="*/ 1865 w 2251"/>
                <a:gd name="T5" fmla="*/ 207 h 750"/>
                <a:gd name="T6" fmla="*/ 2251 w 2251"/>
                <a:gd name="T7" fmla="*/ 233 h 750"/>
                <a:gd name="T8" fmla="*/ 2148 w 2251"/>
                <a:gd name="T9" fmla="*/ 750 h 750"/>
                <a:gd name="T10" fmla="*/ 2020 w 2251"/>
                <a:gd name="T11" fmla="*/ 415 h 750"/>
                <a:gd name="T12" fmla="*/ 1605 w 2251"/>
                <a:gd name="T13" fmla="*/ 388 h 750"/>
                <a:gd name="T14" fmla="*/ 1554 w 2251"/>
                <a:gd name="T15" fmla="*/ 156 h 750"/>
                <a:gd name="T16" fmla="*/ 0 w 2251"/>
                <a:gd name="T17" fmla="*/ 0 h 750"/>
                <a:gd name="T18" fmla="*/ 0 w 2251"/>
                <a:gd name="T19" fmla="*/ 0 h 7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51"/>
                <a:gd name="T31" fmla="*/ 0 h 750"/>
                <a:gd name="T32" fmla="*/ 2251 w 2251"/>
                <a:gd name="T33" fmla="*/ 750 h 7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51" h="750">
                  <a:moveTo>
                    <a:pt x="0" y="0"/>
                  </a:moveTo>
                  <a:lnTo>
                    <a:pt x="1632" y="0"/>
                  </a:lnTo>
                  <a:lnTo>
                    <a:pt x="1865" y="207"/>
                  </a:lnTo>
                  <a:lnTo>
                    <a:pt x="2251" y="233"/>
                  </a:lnTo>
                  <a:lnTo>
                    <a:pt x="2148" y="750"/>
                  </a:lnTo>
                  <a:lnTo>
                    <a:pt x="2020" y="415"/>
                  </a:lnTo>
                  <a:lnTo>
                    <a:pt x="1605" y="388"/>
                  </a:lnTo>
                  <a:lnTo>
                    <a:pt x="1554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61"/>
            <p:cNvSpPr>
              <a:spLocks/>
            </p:cNvSpPr>
            <p:nvPr/>
          </p:nvSpPr>
          <p:spPr bwMode="auto">
            <a:xfrm>
              <a:off x="1093" y="2964"/>
              <a:ext cx="75" cy="62"/>
            </a:xfrm>
            <a:custGeom>
              <a:avLst/>
              <a:gdLst>
                <a:gd name="T0" fmla="*/ 0 w 674"/>
                <a:gd name="T1" fmla="*/ 479 h 557"/>
                <a:gd name="T2" fmla="*/ 77 w 674"/>
                <a:gd name="T3" fmla="*/ 312 h 557"/>
                <a:gd name="T4" fmla="*/ 232 w 674"/>
                <a:gd name="T5" fmla="*/ 362 h 557"/>
                <a:gd name="T6" fmla="*/ 272 w 674"/>
                <a:gd name="T7" fmla="*/ 220 h 557"/>
                <a:gd name="T8" fmla="*/ 442 w 674"/>
                <a:gd name="T9" fmla="*/ 246 h 557"/>
                <a:gd name="T10" fmla="*/ 493 w 674"/>
                <a:gd name="T11" fmla="*/ 0 h 557"/>
                <a:gd name="T12" fmla="*/ 674 w 674"/>
                <a:gd name="T13" fmla="*/ 78 h 557"/>
                <a:gd name="T14" fmla="*/ 595 w 674"/>
                <a:gd name="T15" fmla="*/ 104 h 557"/>
                <a:gd name="T16" fmla="*/ 518 w 674"/>
                <a:gd name="T17" fmla="*/ 337 h 557"/>
                <a:gd name="T18" fmla="*/ 389 w 674"/>
                <a:gd name="T19" fmla="*/ 324 h 557"/>
                <a:gd name="T20" fmla="*/ 260 w 674"/>
                <a:gd name="T21" fmla="*/ 505 h 557"/>
                <a:gd name="T22" fmla="*/ 155 w 674"/>
                <a:gd name="T23" fmla="*/ 427 h 557"/>
                <a:gd name="T24" fmla="*/ 26 w 674"/>
                <a:gd name="T25" fmla="*/ 557 h 557"/>
                <a:gd name="T26" fmla="*/ 0 w 674"/>
                <a:gd name="T27" fmla="*/ 479 h 557"/>
                <a:gd name="T28" fmla="*/ 0 w 674"/>
                <a:gd name="T29" fmla="*/ 479 h 5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4"/>
                <a:gd name="T46" fmla="*/ 0 h 557"/>
                <a:gd name="T47" fmla="*/ 674 w 674"/>
                <a:gd name="T48" fmla="*/ 557 h 5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4" h="557">
                  <a:moveTo>
                    <a:pt x="0" y="479"/>
                  </a:moveTo>
                  <a:lnTo>
                    <a:pt x="77" y="312"/>
                  </a:lnTo>
                  <a:lnTo>
                    <a:pt x="232" y="362"/>
                  </a:lnTo>
                  <a:lnTo>
                    <a:pt x="272" y="220"/>
                  </a:lnTo>
                  <a:lnTo>
                    <a:pt x="442" y="246"/>
                  </a:lnTo>
                  <a:lnTo>
                    <a:pt x="493" y="0"/>
                  </a:lnTo>
                  <a:lnTo>
                    <a:pt x="674" y="78"/>
                  </a:lnTo>
                  <a:lnTo>
                    <a:pt x="595" y="104"/>
                  </a:lnTo>
                  <a:lnTo>
                    <a:pt x="518" y="337"/>
                  </a:lnTo>
                  <a:lnTo>
                    <a:pt x="389" y="324"/>
                  </a:lnTo>
                  <a:lnTo>
                    <a:pt x="260" y="505"/>
                  </a:lnTo>
                  <a:lnTo>
                    <a:pt x="155" y="427"/>
                  </a:lnTo>
                  <a:lnTo>
                    <a:pt x="26" y="557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Freeform 62"/>
            <p:cNvSpPr>
              <a:spLocks/>
            </p:cNvSpPr>
            <p:nvPr/>
          </p:nvSpPr>
          <p:spPr bwMode="auto">
            <a:xfrm>
              <a:off x="1163" y="3001"/>
              <a:ext cx="107" cy="45"/>
            </a:xfrm>
            <a:custGeom>
              <a:avLst/>
              <a:gdLst>
                <a:gd name="T0" fmla="*/ 39 w 958"/>
                <a:gd name="T1" fmla="*/ 193 h 400"/>
                <a:gd name="T2" fmla="*/ 128 w 958"/>
                <a:gd name="T3" fmla="*/ 65 h 400"/>
                <a:gd name="T4" fmla="*/ 283 w 958"/>
                <a:gd name="T5" fmla="*/ 142 h 400"/>
                <a:gd name="T6" fmla="*/ 335 w 958"/>
                <a:gd name="T7" fmla="*/ 53 h 400"/>
                <a:gd name="T8" fmla="*/ 465 w 958"/>
                <a:gd name="T9" fmla="*/ 130 h 400"/>
                <a:gd name="T10" fmla="*/ 658 w 958"/>
                <a:gd name="T11" fmla="*/ 0 h 400"/>
                <a:gd name="T12" fmla="*/ 763 w 958"/>
                <a:gd name="T13" fmla="*/ 220 h 400"/>
                <a:gd name="T14" fmla="*/ 931 w 958"/>
                <a:gd name="T15" fmla="*/ 155 h 400"/>
                <a:gd name="T16" fmla="*/ 958 w 958"/>
                <a:gd name="T17" fmla="*/ 400 h 400"/>
                <a:gd name="T18" fmla="*/ 891 w 958"/>
                <a:gd name="T19" fmla="*/ 284 h 400"/>
                <a:gd name="T20" fmla="*/ 673 w 958"/>
                <a:gd name="T21" fmla="*/ 322 h 400"/>
                <a:gd name="T22" fmla="*/ 648 w 958"/>
                <a:gd name="T23" fmla="*/ 155 h 400"/>
                <a:gd name="T24" fmla="*/ 491 w 958"/>
                <a:gd name="T25" fmla="*/ 259 h 400"/>
                <a:gd name="T26" fmla="*/ 388 w 958"/>
                <a:gd name="T27" fmla="*/ 168 h 400"/>
                <a:gd name="T28" fmla="*/ 298 w 958"/>
                <a:gd name="T29" fmla="*/ 271 h 400"/>
                <a:gd name="T30" fmla="*/ 168 w 958"/>
                <a:gd name="T31" fmla="*/ 142 h 400"/>
                <a:gd name="T32" fmla="*/ 0 w 958"/>
                <a:gd name="T33" fmla="*/ 297 h 400"/>
                <a:gd name="T34" fmla="*/ 39 w 958"/>
                <a:gd name="T35" fmla="*/ 193 h 400"/>
                <a:gd name="T36" fmla="*/ 39 w 958"/>
                <a:gd name="T37" fmla="*/ 193 h 4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8"/>
                <a:gd name="T58" fmla="*/ 0 h 400"/>
                <a:gd name="T59" fmla="*/ 958 w 958"/>
                <a:gd name="T60" fmla="*/ 400 h 4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8" h="400">
                  <a:moveTo>
                    <a:pt x="39" y="193"/>
                  </a:moveTo>
                  <a:lnTo>
                    <a:pt x="128" y="65"/>
                  </a:lnTo>
                  <a:lnTo>
                    <a:pt x="283" y="142"/>
                  </a:lnTo>
                  <a:lnTo>
                    <a:pt x="335" y="53"/>
                  </a:lnTo>
                  <a:lnTo>
                    <a:pt x="465" y="130"/>
                  </a:lnTo>
                  <a:lnTo>
                    <a:pt x="658" y="0"/>
                  </a:lnTo>
                  <a:lnTo>
                    <a:pt x="763" y="220"/>
                  </a:lnTo>
                  <a:lnTo>
                    <a:pt x="931" y="155"/>
                  </a:lnTo>
                  <a:lnTo>
                    <a:pt x="958" y="400"/>
                  </a:lnTo>
                  <a:lnTo>
                    <a:pt x="891" y="284"/>
                  </a:lnTo>
                  <a:lnTo>
                    <a:pt x="673" y="322"/>
                  </a:lnTo>
                  <a:lnTo>
                    <a:pt x="648" y="155"/>
                  </a:lnTo>
                  <a:lnTo>
                    <a:pt x="491" y="259"/>
                  </a:lnTo>
                  <a:lnTo>
                    <a:pt x="388" y="168"/>
                  </a:lnTo>
                  <a:lnTo>
                    <a:pt x="298" y="271"/>
                  </a:lnTo>
                  <a:lnTo>
                    <a:pt x="168" y="142"/>
                  </a:lnTo>
                  <a:lnTo>
                    <a:pt x="0" y="297"/>
                  </a:lnTo>
                  <a:lnTo>
                    <a:pt x="39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63"/>
            <p:cNvSpPr>
              <a:spLocks/>
            </p:cNvSpPr>
            <p:nvPr/>
          </p:nvSpPr>
          <p:spPr bwMode="auto">
            <a:xfrm>
              <a:off x="1287" y="2972"/>
              <a:ext cx="115" cy="59"/>
            </a:xfrm>
            <a:custGeom>
              <a:avLst/>
              <a:gdLst>
                <a:gd name="T0" fmla="*/ 440 w 1036"/>
                <a:gd name="T1" fmla="*/ 0 h 530"/>
                <a:gd name="T2" fmla="*/ 259 w 1036"/>
                <a:gd name="T3" fmla="*/ 142 h 530"/>
                <a:gd name="T4" fmla="*/ 0 w 1036"/>
                <a:gd name="T5" fmla="*/ 155 h 530"/>
                <a:gd name="T6" fmla="*/ 89 w 1036"/>
                <a:gd name="T7" fmla="*/ 349 h 530"/>
                <a:gd name="T8" fmla="*/ 337 w 1036"/>
                <a:gd name="T9" fmla="*/ 272 h 530"/>
                <a:gd name="T10" fmla="*/ 194 w 1036"/>
                <a:gd name="T11" fmla="*/ 452 h 530"/>
                <a:gd name="T12" fmla="*/ 337 w 1036"/>
                <a:gd name="T13" fmla="*/ 530 h 530"/>
                <a:gd name="T14" fmla="*/ 569 w 1036"/>
                <a:gd name="T15" fmla="*/ 272 h 530"/>
                <a:gd name="T16" fmla="*/ 595 w 1036"/>
                <a:gd name="T17" fmla="*/ 504 h 530"/>
                <a:gd name="T18" fmla="*/ 1036 w 1036"/>
                <a:gd name="T19" fmla="*/ 504 h 530"/>
                <a:gd name="T20" fmla="*/ 764 w 1036"/>
                <a:gd name="T21" fmla="*/ 414 h 530"/>
                <a:gd name="T22" fmla="*/ 607 w 1036"/>
                <a:gd name="T23" fmla="*/ 77 h 530"/>
                <a:gd name="T24" fmla="*/ 427 w 1036"/>
                <a:gd name="T25" fmla="*/ 324 h 530"/>
                <a:gd name="T26" fmla="*/ 414 w 1036"/>
                <a:gd name="T27" fmla="*/ 155 h 530"/>
                <a:gd name="T28" fmla="*/ 440 w 1036"/>
                <a:gd name="T29" fmla="*/ 0 h 530"/>
                <a:gd name="T30" fmla="*/ 440 w 1036"/>
                <a:gd name="T31" fmla="*/ 0 h 5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36"/>
                <a:gd name="T49" fmla="*/ 0 h 530"/>
                <a:gd name="T50" fmla="*/ 1036 w 1036"/>
                <a:gd name="T51" fmla="*/ 530 h 5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36" h="530">
                  <a:moveTo>
                    <a:pt x="440" y="0"/>
                  </a:moveTo>
                  <a:lnTo>
                    <a:pt x="259" y="142"/>
                  </a:lnTo>
                  <a:lnTo>
                    <a:pt x="0" y="155"/>
                  </a:lnTo>
                  <a:lnTo>
                    <a:pt x="89" y="349"/>
                  </a:lnTo>
                  <a:lnTo>
                    <a:pt x="337" y="272"/>
                  </a:lnTo>
                  <a:lnTo>
                    <a:pt x="194" y="452"/>
                  </a:lnTo>
                  <a:lnTo>
                    <a:pt x="337" y="530"/>
                  </a:lnTo>
                  <a:lnTo>
                    <a:pt x="569" y="272"/>
                  </a:lnTo>
                  <a:lnTo>
                    <a:pt x="595" y="504"/>
                  </a:lnTo>
                  <a:lnTo>
                    <a:pt x="1036" y="504"/>
                  </a:lnTo>
                  <a:lnTo>
                    <a:pt x="764" y="414"/>
                  </a:lnTo>
                  <a:lnTo>
                    <a:pt x="607" y="77"/>
                  </a:lnTo>
                  <a:lnTo>
                    <a:pt x="427" y="324"/>
                  </a:lnTo>
                  <a:lnTo>
                    <a:pt x="414" y="155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64"/>
            <p:cNvSpPr>
              <a:spLocks/>
            </p:cNvSpPr>
            <p:nvPr/>
          </p:nvSpPr>
          <p:spPr bwMode="auto">
            <a:xfrm>
              <a:off x="1396" y="2977"/>
              <a:ext cx="29" cy="50"/>
            </a:xfrm>
            <a:custGeom>
              <a:avLst/>
              <a:gdLst>
                <a:gd name="T0" fmla="*/ 258 w 258"/>
                <a:gd name="T1" fmla="*/ 220 h 453"/>
                <a:gd name="T2" fmla="*/ 155 w 258"/>
                <a:gd name="T3" fmla="*/ 0 h 453"/>
                <a:gd name="T4" fmla="*/ 0 w 258"/>
                <a:gd name="T5" fmla="*/ 298 h 453"/>
                <a:gd name="T6" fmla="*/ 155 w 258"/>
                <a:gd name="T7" fmla="*/ 233 h 453"/>
                <a:gd name="T8" fmla="*/ 195 w 258"/>
                <a:gd name="T9" fmla="*/ 453 h 453"/>
                <a:gd name="T10" fmla="*/ 258 w 258"/>
                <a:gd name="T11" fmla="*/ 220 h 453"/>
                <a:gd name="T12" fmla="*/ 258 w 258"/>
                <a:gd name="T13" fmla="*/ 220 h 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453"/>
                <a:gd name="T23" fmla="*/ 258 w 258"/>
                <a:gd name="T24" fmla="*/ 453 h 4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453">
                  <a:moveTo>
                    <a:pt x="258" y="220"/>
                  </a:moveTo>
                  <a:lnTo>
                    <a:pt x="155" y="0"/>
                  </a:lnTo>
                  <a:lnTo>
                    <a:pt x="0" y="298"/>
                  </a:lnTo>
                  <a:lnTo>
                    <a:pt x="155" y="233"/>
                  </a:lnTo>
                  <a:lnTo>
                    <a:pt x="195" y="453"/>
                  </a:lnTo>
                  <a:lnTo>
                    <a:pt x="258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65"/>
            <p:cNvSpPr>
              <a:spLocks/>
            </p:cNvSpPr>
            <p:nvPr/>
          </p:nvSpPr>
          <p:spPr bwMode="auto">
            <a:xfrm>
              <a:off x="1964" y="2918"/>
              <a:ext cx="72" cy="62"/>
            </a:xfrm>
            <a:custGeom>
              <a:avLst/>
              <a:gdLst>
                <a:gd name="T0" fmla="*/ 220 w 646"/>
                <a:gd name="T1" fmla="*/ 387 h 557"/>
                <a:gd name="T2" fmla="*/ 168 w 646"/>
                <a:gd name="T3" fmla="*/ 260 h 557"/>
                <a:gd name="T4" fmla="*/ 0 w 646"/>
                <a:gd name="T5" fmla="*/ 285 h 557"/>
                <a:gd name="T6" fmla="*/ 102 w 646"/>
                <a:gd name="T7" fmla="*/ 142 h 557"/>
                <a:gd name="T8" fmla="*/ 270 w 646"/>
                <a:gd name="T9" fmla="*/ 207 h 557"/>
                <a:gd name="T10" fmla="*/ 257 w 646"/>
                <a:gd name="T11" fmla="*/ 0 h 557"/>
                <a:gd name="T12" fmla="*/ 348 w 646"/>
                <a:gd name="T13" fmla="*/ 142 h 557"/>
                <a:gd name="T14" fmla="*/ 503 w 646"/>
                <a:gd name="T15" fmla="*/ 52 h 557"/>
                <a:gd name="T16" fmla="*/ 400 w 646"/>
                <a:gd name="T17" fmla="*/ 309 h 557"/>
                <a:gd name="T18" fmla="*/ 531 w 646"/>
                <a:gd name="T19" fmla="*/ 285 h 557"/>
                <a:gd name="T20" fmla="*/ 646 w 646"/>
                <a:gd name="T21" fmla="*/ 504 h 557"/>
                <a:gd name="T22" fmla="*/ 400 w 646"/>
                <a:gd name="T23" fmla="*/ 427 h 557"/>
                <a:gd name="T24" fmla="*/ 425 w 646"/>
                <a:gd name="T25" fmla="*/ 557 h 557"/>
                <a:gd name="T26" fmla="*/ 24 w 646"/>
                <a:gd name="T27" fmla="*/ 504 h 557"/>
                <a:gd name="T28" fmla="*/ 220 w 646"/>
                <a:gd name="T29" fmla="*/ 387 h 557"/>
                <a:gd name="T30" fmla="*/ 220 w 646"/>
                <a:gd name="T31" fmla="*/ 387 h 5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6"/>
                <a:gd name="T49" fmla="*/ 0 h 557"/>
                <a:gd name="T50" fmla="*/ 646 w 646"/>
                <a:gd name="T51" fmla="*/ 557 h 5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6" h="557">
                  <a:moveTo>
                    <a:pt x="220" y="387"/>
                  </a:moveTo>
                  <a:lnTo>
                    <a:pt x="168" y="260"/>
                  </a:lnTo>
                  <a:lnTo>
                    <a:pt x="0" y="285"/>
                  </a:lnTo>
                  <a:lnTo>
                    <a:pt x="102" y="142"/>
                  </a:lnTo>
                  <a:lnTo>
                    <a:pt x="270" y="207"/>
                  </a:lnTo>
                  <a:lnTo>
                    <a:pt x="257" y="0"/>
                  </a:lnTo>
                  <a:lnTo>
                    <a:pt x="348" y="142"/>
                  </a:lnTo>
                  <a:lnTo>
                    <a:pt x="503" y="52"/>
                  </a:lnTo>
                  <a:lnTo>
                    <a:pt x="400" y="309"/>
                  </a:lnTo>
                  <a:lnTo>
                    <a:pt x="531" y="285"/>
                  </a:lnTo>
                  <a:lnTo>
                    <a:pt x="646" y="504"/>
                  </a:lnTo>
                  <a:lnTo>
                    <a:pt x="400" y="427"/>
                  </a:lnTo>
                  <a:lnTo>
                    <a:pt x="425" y="557"/>
                  </a:lnTo>
                  <a:lnTo>
                    <a:pt x="24" y="504"/>
                  </a:lnTo>
                  <a:lnTo>
                    <a:pt x="220" y="3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66"/>
            <p:cNvSpPr>
              <a:spLocks/>
            </p:cNvSpPr>
            <p:nvPr/>
          </p:nvSpPr>
          <p:spPr bwMode="auto">
            <a:xfrm>
              <a:off x="2119" y="2954"/>
              <a:ext cx="96" cy="52"/>
            </a:xfrm>
            <a:custGeom>
              <a:avLst/>
              <a:gdLst>
                <a:gd name="T0" fmla="*/ 102 w 866"/>
                <a:gd name="T1" fmla="*/ 78 h 466"/>
                <a:gd name="T2" fmla="*/ 207 w 866"/>
                <a:gd name="T3" fmla="*/ 0 h 466"/>
                <a:gd name="T4" fmla="*/ 272 w 866"/>
                <a:gd name="T5" fmla="*/ 141 h 466"/>
                <a:gd name="T6" fmla="*/ 568 w 866"/>
                <a:gd name="T7" fmla="*/ 38 h 466"/>
                <a:gd name="T8" fmla="*/ 620 w 866"/>
                <a:gd name="T9" fmla="*/ 309 h 466"/>
                <a:gd name="T10" fmla="*/ 866 w 866"/>
                <a:gd name="T11" fmla="*/ 335 h 466"/>
                <a:gd name="T12" fmla="*/ 763 w 866"/>
                <a:gd name="T13" fmla="*/ 466 h 466"/>
                <a:gd name="T14" fmla="*/ 736 w 866"/>
                <a:gd name="T15" fmla="*/ 373 h 466"/>
                <a:gd name="T16" fmla="*/ 505 w 866"/>
                <a:gd name="T17" fmla="*/ 413 h 466"/>
                <a:gd name="T18" fmla="*/ 505 w 866"/>
                <a:gd name="T19" fmla="*/ 167 h 466"/>
                <a:gd name="T20" fmla="*/ 207 w 866"/>
                <a:gd name="T21" fmla="*/ 244 h 466"/>
                <a:gd name="T22" fmla="*/ 180 w 866"/>
                <a:gd name="T23" fmla="*/ 116 h 466"/>
                <a:gd name="T24" fmla="*/ 0 w 866"/>
                <a:gd name="T25" fmla="*/ 129 h 466"/>
                <a:gd name="T26" fmla="*/ 102 w 866"/>
                <a:gd name="T27" fmla="*/ 78 h 466"/>
                <a:gd name="T28" fmla="*/ 102 w 866"/>
                <a:gd name="T29" fmla="*/ 78 h 4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6"/>
                <a:gd name="T46" fmla="*/ 0 h 466"/>
                <a:gd name="T47" fmla="*/ 866 w 866"/>
                <a:gd name="T48" fmla="*/ 466 h 4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6" h="466">
                  <a:moveTo>
                    <a:pt x="102" y="78"/>
                  </a:moveTo>
                  <a:lnTo>
                    <a:pt x="207" y="0"/>
                  </a:lnTo>
                  <a:lnTo>
                    <a:pt x="272" y="141"/>
                  </a:lnTo>
                  <a:lnTo>
                    <a:pt x="568" y="38"/>
                  </a:lnTo>
                  <a:lnTo>
                    <a:pt x="620" y="309"/>
                  </a:lnTo>
                  <a:lnTo>
                    <a:pt x="866" y="335"/>
                  </a:lnTo>
                  <a:lnTo>
                    <a:pt x="763" y="466"/>
                  </a:lnTo>
                  <a:lnTo>
                    <a:pt x="736" y="373"/>
                  </a:lnTo>
                  <a:lnTo>
                    <a:pt x="505" y="413"/>
                  </a:lnTo>
                  <a:lnTo>
                    <a:pt x="505" y="167"/>
                  </a:lnTo>
                  <a:lnTo>
                    <a:pt x="207" y="244"/>
                  </a:lnTo>
                  <a:lnTo>
                    <a:pt x="180" y="116"/>
                  </a:lnTo>
                  <a:lnTo>
                    <a:pt x="0" y="129"/>
                  </a:lnTo>
                  <a:lnTo>
                    <a:pt x="102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Freeform 67"/>
            <p:cNvSpPr>
              <a:spLocks/>
            </p:cNvSpPr>
            <p:nvPr/>
          </p:nvSpPr>
          <p:spPr bwMode="auto">
            <a:xfrm>
              <a:off x="2210" y="2936"/>
              <a:ext cx="56" cy="65"/>
            </a:xfrm>
            <a:custGeom>
              <a:avLst/>
              <a:gdLst>
                <a:gd name="T0" fmla="*/ 0 w 504"/>
                <a:gd name="T1" fmla="*/ 329 h 588"/>
                <a:gd name="T2" fmla="*/ 103 w 504"/>
                <a:gd name="T3" fmla="*/ 251 h 588"/>
                <a:gd name="T4" fmla="*/ 233 w 504"/>
                <a:gd name="T5" fmla="*/ 446 h 588"/>
                <a:gd name="T6" fmla="*/ 375 w 504"/>
                <a:gd name="T7" fmla="*/ 0 h 588"/>
                <a:gd name="T8" fmla="*/ 439 w 504"/>
                <a:gd name="T9" fmla="*/ 65 h 588"/>
                <a:gd name="T10" fmla="*/ 323 w 504"/>
                <a:gd name="T11" fmla="*/ 433 h 588"/>
                <a:gd name="T12" fmla="*/ 401 w 504"/>
                <a:gd name="T13" fmla="*/ 395 h 588"/>
                <a:gd name="T14" fmla="*/ 504 w 504"/>
                <a:gd name="T15" fmla="*/ 588 h 588"/>
                <a:gd name="T16" fmla="*/ 388 w 504"/>
                <a:gd name="T17" fmla="*/ 510 h 588"/>
                <a:gd name="T18" fmla="*/ 193 w 504"/>
                <a:gd name="T19" fmla="*/ 588 h 588"/>
                <a:gd name="T20" fmla="*/ 116 w 504"/>
                <a:gd name="T21" fmla="*/ 342 h 588"/>
                <a:gd name="T22" fmla="*/ 0 w 504"/>
                <a:gd name="T23" fmla="*/ 329 h 588"/>
                <a:gd name="T24" fmla="*/ 0 w 504"/>
                <a:gd name="T25" fmla="*/ 329 h 5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4"/>
                <a:gd name="T40" fmla="*/ 0 h 588"/>
                <a:gd name="T41" fmla="*/ 504 w 504"/>
                <a:gd name="T42" fmla="*/ 588 h 5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4" h="588">
                  <a:moveTo>
                    <a:pt x="0" y="329"/>
                  </a:moveTo>
                  <a:lnTo>
                    <a:pt x="103" y="251"/>
                  </a:lnTo>
                  <a:lnTo>
                    <a:pt x="233" y="446"/>
                  </a:lnTo>
                  <a:lnTo>
                    <a:pt x="375" y="0"/>
                  </a:lnTo>
                  <a:lnTo>
                    <a:pt x="439" y="65"/>
                  </a:lnTo>
                  <a:lnTo>
                    <a:pt x="323" y="433"/>
                  </a:lnTo>
                  <a:lnTo>
                    <a:pt x="401" y="395"/>
                  </a:lnTo>
                  <a:lnTo>
                    <a:pt x="504" y="588"/>
                  </a:lnTo>
                  <a:lnTo>
                    <a:pt x="388" y="510"/>
                  </a:lnTo>
                  <a:lnTo>
                    <a:pt x="193" y="588"/>
                  </a:lnTo>
                  <a:lnTo>
                    <a:pt x="116" y="342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Freeform 68"/>
            <p:cNvSpPr>
              <a:spLocks/>
            </p:cNvSpPr>
            <p:nvPr/>
          </p:nvSpPr>
          <p:spPr bwMode="auto">
            <a:xfrm>
              <a:off x="2039" y="2837"/>
              <a:ext cx="106" cy="161"/>
            </a:xfrm>
            <a:custGeom>
              <a:avLst/>
              <a:gdLst>
                <a:gd name="T0" fmla="*/ 290 w 957"/>
                <a:gd name="T1" fmla="*/ 1312 h 1449"/>
                <a:gd name="T2" fmla="*/ 155 w 957"/>
                <a:gd name="T3" fmla="*/ 1151 h 1449"/>
                <a:gd name="T4" fmla="*/ 0 w 957"/>
                <a:gd name="T5" fmla="*/ 1370 h 1449"/>
                <a:gd name="T6" fmla="*/ 155 w 957"/>
                <a:gd name="T7" fmla="*/ 1254 h 1449"/>
                <a:gd name="T8" fmla="*/ 323 w 957"/>
                <a:gd name="T9" fmla="*/ 1449 h 1449"/>
                <a:gd name="T10" fmla="*/ 388 w 957"/>
                <a:gd name="T11" fmla="*/ 1281 h 1449"/>
                <a:gd name="T12" fmla="*/ 633 w 957"/>
                <a:gd name="T13" fmla="*/ 1254 h 1449"/>
                <a:gd name="T14" fmla="*/ 543 w 957"/>
                <a:gd name="T15" fmla="*/ 1137 h 1449"/>
                <a:gd name="T16" fmla="*/ 531 w 957"/>
                <a:gd name="T17" fmla="*/ 698 h 1449"/>
                <a:gd name="T18" fmla="*/ 944 w 957"/>
                <a:gd name="T19" fmla="*/ 660 h 1449"/>
                <a:gd name="T20" fmla="*/ 957 w 957"/>
                <a:gd name="T21" fmla="*/ 116 h 1449"/>
                <a:gd name="T22" fmla="*/ 543 w 957"/>
                <a:gd name="T23" fmla="*/ 116 h 1449"/>
                <a:gd name="T24" fmla="*/ 503 w 957"/>
                <a:gd name="T25" fmla="*/ 13 h 1449"/>
                <a:gd name="T26" fmla="*/ 388 w 957"/>
                <a:gd name="T27" fmla="*/ 0 h 1449"/>
                <a:gd name="T28" fmla="*/ 414 w 957"/>
                <a:gd name="T29" fmla="*/ 123 h 1449"/>
                <a:gd name="T30" fmla="*/ 102 w 957"/>
                <a:gd name="T31" fmla="*/ 130 h 1449"/>
                <a:gd name="T32" fmla="*/ 813 w 957"/>
                <a:gd name="T33" fmla="*/ 388 h 1449"/>
                <a:gd name="T34" fmla="*/ 193 w 957"/>
                <a:gd name="T35" fmla="*/ 621 h 1449"/>
                <a:gd name="T36" fmla="*/ 25 w 957"/>
                <a:gd name="T37" fmla="*/ 310 h 1449"/>
                <a:gd name="T38" fmla="*/ 51 w 957"/>
                <a:gd name="T39" fmla="*/ 724 h 1449"/>
                <a:gd name="T40" fmla="*/ 433 w 957"/>
                <a:gd name="T41" fmla="*/ 718 h 1449"/>
                <a:gd name="T42" fmla="*/ 438 w 957"/>
                <a:gd name="T43" fmla="*/ 1164 h 1449"/>
                <a:gd name="T44" fmla="*/ 323 w 957"/>
                <a:gd name="T45" fmla="*/ 1137 h 1449"/>
                <a:gd name="T46" fmla="*/ 290 w 957"/>
                <a:gd name="T47" fmla="*/ 1312 h 1449"/>
                <a:gd name="T48" fmla="*/ 290 w 957"/>
                <a:gd name="T49" fmla="*/ 1312 h 14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57"/>
                <a:gd name="T76" fmla="*/ 0 h 1449"/>
                <a:gd name="T77" fmla="*/ 957 w 957"/>
                <a:gd name="T78" fmla="*/ 1449 h 14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57" h="1449">
                  <a:moveTo>
                    <a:pt x="290" y="1312"/>
                  </a:moveTo>
                  <a:lnTo>
                    <a:pt x="155" y="1151"/>
                  </a:lnTo>
                  <a:lnTo>
                    <a:pt x="0" y="1370"/>
                  </a:lnTo>
                  <a:lnTo>
                    <a:pt x="155" y="1254"/>
                  </a:lnTo>
                  <a:lnTo>
                    <a:pt x="323" y="1449"/>
                  </a:lnTo>
                  <a:lnTo>
                    <a:pt x="388" y="1281"/>
                  </a:lnTo>
                  <a:lnTo>
                    <a:pt x="633" y="1254"/>
                  </a:lnTo>
                  <a:lnTo>
                    <a:pt x="543" y="1137"/>
                  </a:lnTo>
                  <a:lnTo>
                    <a:pt x="531" y="698"/>
                  </a:lnTo>
                  <a:lnTo>
                    <a:pt x="944" y="660"/>
                  </a:lnTo>
                  <a:lnTo>
                    <a:pt x="957" y="116"/>
                  </a:lnTo>
                  <a:lnTo>
                    <a:pt x="543" y="116"/>
                  </a:lnTo>
                  <a:lnTo>
                    <a:pt x="503" y="13"/>
                  </a:lnTo>
                  <a:lnTo>
                    <a:pt x="388" y="0"/>
                  </a:lnTo>
                  <a:lnTo>
                    <a:pt x="414" y="123"/>
                  </a:lnTo>
                  <a:lnTo>
                    <a:pt x="102" y="130"/>
                  </a:lnTo>
                  <a:lnTo>
                    <a:pt x="813" y="388"/>
                  </a:lnTo>
                  <a:lnTo>
                    <a:pt x="193" y="621"/>
                  </a:lnTo>
                  <a:lnTo>
                    <a:pt x="25" y="310"/>
                  </a:lnTo>
                  <a:lnTo>
                    <a:pt x="51" y="724"/>
                  </a:lnTo>
                  <a:lnTo>
                    <a:pt x="433" y="718"/>
                  </a:lnTo>
                  <a:lnTo>
                    <a:pt x="438" y="1164"/>
                  </a:lnTo>
                  <a:lnTo>
                    <a:pt x="323" y="1137"/>
                  </a:lnTo>
                  <a:lnTo>
                    <a:pt x="290" y="13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69"/>
            <p:cNvSpPr>
              <a:spLocks/>
            </p:cNvSpPr>
            <p:nvPr/>
          </p:nvSpPr>
          <p:spPr bwMode="auto">
            <a:xfrm>
              <a:off x="817" y="2276"/>
              <a:ext cx="201" cy="853"/>
            </a:xfrm>
            <a:custGeom>
              <a:avLst/>
              <a:gdLst>
                <a:gd name="T0" fmla="*/ 0 w 1812"/>
                <a:gd name="T1" fmla="*/ 7628 h 7679"/>
                <a:gd name="T2" fmla="*/ 1191 w 1812"/>
                <a:gd name="T3" fmla="*/ 7679 h 7679"/>
                <a:gd name="T4" fmla="*/ 1630 w 1812"/>
                <a:gd name="T5" fmla="*/ 7343 h 7679"/>
                <a:gd name="T6" fmla="*/ 1812 w 1812"/>
                <a:gd name="T7" fmla="*/ 0 h 7679"/>
                <a:gd name="T8" fmla="*/ 1114 w 1812"/>
                <a:gd name="T9" fmla="*/ 1914 h 7679"/>
                <a:gd name="T10" fmla="*/ 1139 w 1812"/>
                <a:gd name="T11" fmla="*/ 2559 h 7679"/>
                <a:gd name="T12" fmla="*/ 1398 w 1812"/>
                <a:gd name="T13" fmla="*/ 2431 h 7679"/>
                <a:gd name="T14" fmla="*/ 1424 w 1812"/>
                <a:gd name="T15" fmla="*/ 2766 h 7679"/>
                <a:gd name="T16" fmla="*/ 1167 w 1812"/>
                <a:gd name="T17" fmla="*/ 3076 h 7679"/>
                <a:gd name="T18" fmla="*/ 1139 w 1812"/>
                <a:gd name="T19" fmla="*/ 3644 h 7679"/>
                <a:gd name="T20" fmla="*/ 1347 w 1812"/>
                <a:gd name="T21" fmla="*/ 3517 h 7679"/>
                <a:gd name="T22" fmla="*/ 1347 w 1812"/>
                <a:gd name="T23" fmla="*/ 3852 h 7679"/>
                <a:gd name="T24" fmla="*/ 1527 w 1812"/>
                <a:gd name="T25" fmla="*/ 3852 h 7679"/>
                <a:gd name="T26" fmla="*/ 1553 w 1812"/>
                <a:gd name="T27" fmla="*/ 4240 h 7679"/>
                <a:gd name="T28" fmla="*/ 1320 w 1812"/>
                <a:gd name="T29" fmla="*/ 4422 h 7679"/>
                <a:gd name="T30" fmla="*/ 1294 w 1812"/>
                <a:gd name="T31" fmla="*/ 4938 h 7679"/>
                <a:gd name="T32" fmla="*/ 1449 w 1812"/>
                <a:gd name="T33" fmla="*/ 4887 h 7679"/>
                <a:gd name="T34" fmla="*/ 1477 w 1812"/>
                <a:gd name="T35" fmla="*/ 5222 h 7679"/>
                <a:gd name="T36" fmla="*/ 1191 w 1812"/>
                <a:gd name="T37" fmla="*/ 5480 h 7679"/>
                <a:gd name="T38" fmla="*/ 1216 w 1812"/>
                <a:gd name="T39" fmla="*/ 6825 h 7679"/>
                <a:gd name="T40" fmla="*/ 906 w 1812"/>
                <a:gd name="T41" fmla="*/ 6878 h 7679"/>
                <a:gd name="T42" fmla="*/ 906 w 1812"/>
                <a:gd name="T43" fmla="*/ 7058 h 7679"/>
                <a:gd name="T44" fmla="*/ 647 w 1812"/>
                <a:gd name="T45" fmla="*/ 7083 h 7679"/>
                <a:gd name="T46" fmla="*/ 647 w 1812"/>
                <a:gd name="T47" fmla="*/ 7264 h 7679"/>
                <a:gd name="T48" fmla="*/ 932 w 1812"/>
                <a:gd name="T49" fmla="*/ 7316 h 7679"/>
                <a:gd name="T50" fmla="*/ 906 w 1812"/>
                <a:gd name="T51" fmla="*/ 7497 h 7679"/>
                <a:gd name="T52" fmla="*/ 259 w 1812"/>
                <a:gd name="T53" fmla="*/ 7446 h 7679"/>
                <a:gd name="T54" fmla="*/ 0 w 1812"/>
                <a:gd name="T55" fmla="*/ 7628 h 7679"/>
                <a:gd name="T56" fmla="*/ 0 w 1812"/>
                <a:gd name="T57" fmla="*/ 7628 h 76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12"/>
                <a:gd name="T88" fmla="*/ 0 h 7679"/>
                <a:gd name="T89" fmla="*/ 1812 w 1812"/>
                <a:gd name="T90" fmla="*/ 7679 h 76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12" h="7679">
                  <a:moveTo>
                    <a:pt x="0" y="7628"/>
                  </a:moveTo>
                  <a:lnTo>
                    <a:pt x="1191" y="7679"/>
                  </a:lnTo>
                  <a:lnTo>
                    <a:pt x="1630" y="7343"/>
                  </a:lnTo>
                  <a:lnTo>
                    <a:pt x="1812" y="0"/>
                  </a:lnTo>
                  <a:lnTo>
                    <a:pt x="1114" y="1914"/>
                  </a:lnTo>
                  <a:lnTo>
                    <a:pt x="1139" y="2559"/>
                  </a:lnTo>
                  <a:lnTo>
                    <a:pt x="1398" y="2431"/>
                  </a:lnTo>
                  <a:lnTo>
                    <a:pt x="1424" y="2766"/>
                  </a:lnTo>
                  <a:lnTo>
                    <a:pt x="1167" y="3076"/>
                  </a:lnTo>
                  <a:lnTo>
                    <a:pt x="1139" y="3644"/>
                  </a:lnTo>
                  <a:lnTo>
                    <a:pt x="1347" y="3517"/>
                  </a:lnTo>
                  <a:lnTo>
                    <a:pt x="1347" y="3852"/>
                  </a:lnTo>
                  <a:lnTo>
                    <a:pt x="1527" y="3852"/>
                  </a:lnTo>
                  <a:lnTo>
                    <a:pt x="1553" y="4240"/>
                  </a:lnTo>
                  <a:lnTo>
                    <a:pt x="1320" y="4422"/>
                  </a:lnTo>
                  <a:lnTo>
                    <a:pt x="1294" y="4938"/>
                  </a:lnTo>
                  <a:lnTo>
                    <a:pt x="1449" y="4887"/>
                  </a:lnTo>
                  <a:lnTo>
                    <a:pt x="1477" y="5222"/>
                  </a:lnTo>
                  <a:lnTo>
                    <a:pt x="1191" y="5480"/>
                  </a:lnTo>
                  <a:lnTo>
                    <a:pt x="1216" y="6825"/>
                  </a:lnTo>
                  <a:lnTo>
                    <a:pt x="906" y="6878"/>
                  </a:lnTo>
                  <a:lnTo>
                    <a:pt x="906" y="7058"/>
                  </a:lnTo>
                  <a:lnTo>
                    <a:pt x="647" y="7083"/>
                  </a:lnTo>
                  <a:lnTo>
                    <a:pt x="647" y="7264"/>
                  </a:lnTo>
                  <a:lnTo>
                    <a:pt x="932" y="7316"/>
                  </a:lnTo>
                  <a:lnTo>
                    <a:pt x="906" y="7497"/>
                  </a:lnTo>
                  <a:lnTo>
                    <a:pt x="259" y="7446"/>
                  </a:lnTo>
                  <a:lnTo>
                    <a:pt x="0" y="7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Freeform 70"/>
            <p:cNvSpPr>
              <a:spLocks/>
            </p:cNvSpPr>
            <p:nvPr/>
          </p:nvSpPr>
          <p:spPr bwMode="auto">
            <a:xfrm>
              <a:off x="2350" y="2668"/>
              <a:ext cx="95" cy="54"/>
            </a:xfrm>
            <a:custGeom>
              <a:avLst/>
              <a:gdLst>
                <a:gd name="T0" fmla="*/ 675 w 848"/>
                <a:gd name="T1" fmla="*/ 0 h 483"/>
                <a:gd name="T2" fmla="*/ 791 w 848"/>
                <a:gd name="T3" fmla="*/ 155 h 483"/>
                <a:gd name="T4" fmla="*/ 848 w 848"/>
                <a:gd name="T5" fmla="*/ 483 h 483"/>
                <a:gd name="T6" fmla="*/ 116 w 848"/>
                <a:gd name="T7" fmla="*/ 444 h 483"/>
                <a:gd name="T8" fmla="*/ 0 w 848"/>
                <a:gd name="T9" fmla="*/ 308 h 483"/>
                <a:gd name="T10" fmla="*/ 655 w 848"/>
                <a:gd name="T11" fmla="*/ 328 h 483"/>
                <a:gd name="T12" fmla="*/ 675 w 848"/>
                <a:gd name="T13" fmla="*/ 0 h 483"/>
                <a:gd name="T14" fmla="*/ 675 w 848"/>
                <a:gd name="T15" fmla="*/ 0 h 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8"/>
                <a:gd name="T25" fmla="*/ 0 h 483"/>
                <a:gd name="T26" fmla="*/ 848 w 848"/>
                <a:gd name="T27" fmla="*/ 483 h 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8" h="483">
                  <a:moveTo>
                    <a:pt x="675" y="0"/>
                  </a:moveTo>
                  <a:lnTo>
                    <a:pt x="791" y="155"/>
                  </a:lnTo>
                  <a:lnTo>
                    <a:pt x="848" y="483"/>
                  </a:lnTo>
                  <a:lnTo>
                    <a:pt x="116" y="444"/>
                  </a:lnTo>
                  <a:lnTo>
                    <a:pt x="0" y="308"/>
                  </a:lnTo>
                  <a:lnTo>
                    <a:pt x="655" y="328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71"/>
            <p:cNvSpPr>
              <a:spLocks/>
            </p:cNvSpPr>
            <p:nvPr/>
          </p:nvSpPr>
          <p:spPr bwMode="auto">
            <a:xfrm>
              <a:off x="1192" y="2135"/>
              <a:ext cx="99" cy="60"/>
            </a:xfrm>
            <a:custGeom>
              <a:avLst/>
              <a:gdLst>
                <a:gd name="T0" fmla="*/ 0 w 889"/>
                <a:gd name="T1" fmla="*/ 365 h 539"/>
                <a:gd name="T2" fmla="*/ 733 w 889"/>
                <a:gd name="T3" fmla="*/ 365 h 539"/>
                <a:gd name="T4" fmla="*/ 774 w 889"/>
                <a:gd name="T5" fmla="*/ 0 h 539"/>
                <a:gd name="T6" fmla="*/ 868 w 889"/>
                <a:gd name="T7" fmla="*/ 134 h 539"/>
                <a:gd name="T8" fmla="*/ 889 w 889"/>
                <a:gd name="T9" fmla="*/ 519 h 539"/>
                <a:gd name="T10" fmla="*/ 116 w 889"/>
                <a:gd name="T11" fmla="*/ 539 h 539"/>
                <a:gd name="T12" fmla="*/ 0 w 889"/>
                <a:gd name="T13" fmla="*/ 365 h 539"/>
                <a:gd name="T14" fmla="*/ 0 w 889"/>
                <a:gd name="T15" fmla="*/ 365 h 5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9"/>
                <a:gd name="T25" fmla="*/ 0 h 539"/>
                <a:gd name="T26" fmla="*/ 889 w 889"/>
                <a:gd name="T27" fmla="*/ 539 h 5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9" h="539">
                  <a:moveTo>
                    <a:pt x="0" y="365"/>
                  </a:moveTo>
                  <a:lnTo>
                    <a:pt x="733" y="365"/>
                  </a:lnTo>
                  <a:lnTo>
                    <a:pt x="774" y="0"/>
                  </a:lnTo>
                  <a:lnTo>
                    <a:pt x="868" y="134"/>
                  </a:lnTo>
                  <a:lnTo>
                    <a:pt x="889" y="519"/>
                  </a:lnTo>
                  <a:lnTo>
                    <a:pt x="116" y="539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72"/>
            <p:cNvSpPr>
              <a:spLocks/>
            </p:cNvSpPr>
            <p:nvPr/>
          </p:nvSpPr>
          <p:spPr bwMode="auto">
            <a:xfrm>
              <a:off x="1829" y="2170"/>
              <a:ext cx="253" cy="87"/>
            </a:xfrm>
            <a:custGeom>
              <a:avLst/>
              <a:gdLst>
                <a:gd name="T0" fmla="*/ 1235 w 2278"/>
                <a:gd name="T1" fmla="*/ 0 h 791"/>
                <a:gd name="T2" fmla="*/ 1235 w 2278"/>
                <a:gd name="T3" fmla="*/ 290 h 791"/>
                <a:gd name="T4" fmla="*/ 655 w 2278"/>
                <a:gd name="T5" fmla="*/ 270 h 791"/>
                <a:gd name="T6" fmla="*/ 713 w 2278"/>
                <a:gd name="T7" fmla="*/ 636 h 791"/>
                <a:gd name="T8" fmla="*/ 0 w 2278"/>
                <a:gd name="T9" fmla="*/ 636 h 791"/>
                <a:gd name="T10" fmla="*/ 134 w 2278"/>
                <a:gd name="T11" fmla="*/ 751 h 791"/>
                <a:gd name="T12" fmla="*/ 867 w 2278"/>
                <a:gd name="T13" fmla="*/ 791 h 791"/>
                <a:gd name="T14" fmla="*/ 847 w 2278"/>
                <a:gd name="T15" fmla="*/ 482 h 791"/>
                <a:gd name="T16" fmla="*/ 2278 w 2278"/>
                <a:gd name="T17" fmla="*/ 619 h 791"/>
                <a:gd name="T18" fmla="*/ 2276 w 2278"/>
                <a:gd name="T19" fmla="*/ 270 h 791"/>
                <a:gd name="T20" fmla="*/ 2160 w 2278"/>
                <a:gd name="T21" fmla="*/ 406 h 791"/>
                <a:gd name="T22" fmla="*/ 1446 w 2278"/>
                <a:gd name="T23" fmla="*/ 426 h 791"/>
                <a:gd name="T24" fmla="*/ 1235 w 2278"/>
                <a:gd name="T25" fmla="*/ 0 h 791"/>
                <a:gd name="T26" fmla="*/ 1235 w 2278"/>
                <a:gd name="T27" fmla="*/ 0 h 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78"/>
                <a:gd name="T43" fmla="*/ 0 h 791"/>
                <a:gd name="T44" fmla="*/ 2278 w 2278"/>
                <a:gd name="T45" fmla="*/ 791 h 7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78" h="791">
                  <a:moveTo>
                    <a:pt x="1235" y="0"/>
                  </a:moveTo>
                  <a:lnTo>
                    <a:pt x="1235" y="290"/>
                  </a:lnTo>
                  <a:lnTo>
                    <a:pt x="655" y="270"/>
                  </a:lnTo>
                  <a:lnTo>
                    <a:pt x="713" y="636"/>
                  </a:lnTo>
                  <a:lnTo>
                    <a:pt x="0" y="636"/>
                  </a:lnTo>
                  <a:lnTo>
                    <a:pt x="134" y="751"/>
                  </a:lnTo>
                  <a:lnTo>
                    <a:pt x="867" y="791"/>
                  </a:lnTo>
                  <a:lnTo>
                    <a:pt x="847" y="482"/>
                  </a:lnTo>
                  <a:lnTo>
                    <a:pt x="2278" y="619"/>
                  </a:lnTo>
                  <a:lnTo>
                    <a:pt x="2276" y="270"/>
                  </a:lnTo>
                  <a:lnTo>
                    <a:pt x="2160" y="406"/>
                  </a:lnTo>
                  <a:lnTo>
                    <a:pt x="1446" y="426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Freeform 73"/>
            <p:cNvSpPr>
              <a:spLocks/>
            </p:cNvSpPr>
            <p:nvPr/>
          </p:nvSpPr>
          <p:spPr bwMode="auto">
            <a:xfrm>
              <a:off x="1394" y="2155"/>
              <a:ext cx="187" cy="92"/>
            </a:xfrm>
            <a:custGeom>
              <a:avLst/>
              <a:gdLst>
                <a:gd name="T0" fmla="*/ 0 w 1678"/>
                <a:gd name="T1" fmla="*/ 637 h 830"/>
                <a:gd name="T2" fmla="*/ 770 w 1678"/>
                <a:gd name="T3" fmla="*/ 657 h 830"/>
                <a:gd name="T4" fmla="*/ 770 w 1678"/>
                <a:gd name="T5" fmla="*/ 329 h 830"/>
                <a:gd name="T6" fmla="*/ 1505 w 1678"/>
                <a:gd name="T7" fmla="*/ 329 h 830"/>
                <a:gd name="T8" fmla="*/ 1562 w 1678"/>
                <a:gd name="T9" fmla="*/ 0 h 830"/>
                <a:gd name="T10" fmla="*/ 1678 w 1678"/>
                <a:gd name="T11" fmla="*/ 444 h 830"/>
                <a:gd name="T12" fmla="*/ 1003 w 1678"/>
                <a:gd name="T13" fmla="*/ 502 h 830"/>
                <a:gd name="T14" fmla="*/ 983 w 1678"/>
                <a:gd name="T15" fmla="*/ 830 h 830"/>
                <a:gd name="T16" fmla="*/ 193 w 1678"/>
                <a:gd name="T17" fmla="*/ 811 h 830"/>
                <a:gd name="T18" fmla="*/ 0 w 1678"/>
                <a:gd name="T19" fmla="*/ 637 h 830"/>
                <a:gd name="T20" fmla="*/ 0 w 1678"/>
                <a:gd name="T21" fmla="*/ 637 h 8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8"/>
                <a:gd name="T34" fmla="*/ 0 h 830"/>
                <a:gd name="T35" fmla="*/ 1678 w 1678"/>
                <a:gd name="T36" fmla="*/ 830 h 8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8" h="830">
                  <a:moveTo>
                    <a:pt x="0" y="637"/>
                  </a:moveTo>
                  <a:lnTo>
                    <a:pt x="770" y="657"/>
                  </a:lnTo>
                  <a:lnTo>
                    <a:pt x="770" y="329"/>
                  </a:lnTo>
                  <a:lnTo>
                    <a:pt x="1505" y="329"/>
                  </a:lnTo>
                  <a:lnTo>
                    <a:pt x="1562" y="0"/>
                  </a:lnTo>
                  <a:lnTo>
                    <a:pt x="1678" y="444"/>
                  </a:lnTo>
                  <a:lnTo>
                    <a:pt x="1003" y="502"/>
                  </a:lnTo>
                  <a:lnTo>
                    <a:pt x="983" y="830"/>
                  </a:lnTo>
                  <a:lnTo>
                    <a:pt x="193" y="811"/>
                  </a:lnTo>
                  <a:lnTo>
                    <a:pt x="0" y="6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Freeform 74"/>
            <p:cNvSpPr>
              <a:spLocks/>
            </p:cNvSpPr>
            <p:nvPr/>
          </p:nvSpPr>
          <p:spPr bwMode="auto">
            <a:xfrm>
              <a:off x="739" y="3322"/>
              <a:ext cx="1679" cy="68"/>
            </a:xfrm>
            <a:custGeom>
              <a:avLst/>
              <a:gdLst>
                <a:gd name="T0" fmla="*/ 363 w 15110"/>
                <a:gd name="T1" fmla="*/ 76 h 619"/>
                <a:gd name="T2" fmla="*/ 13196 w 15110"/>
                <a:gd name="T3" fmla="*/ 231 h 619"/>
                <a:gd name="T4" fmla="*/ 13428 w 15110"/>
                <a:gd name="T5" fmla="*/ 619 h 619"/>
                <a:gd name="T6" fmla="*/ 13377 w 15110"/>
                <a:gd name="T7" fmla="*/ 154 h 619"/>
                <a:gd name="T8" fmla="*/ 13701 w 15110"/>
                <a:gd name="T9" fmla="*/ 450 h 619"/>
                <a:gd name="T10" fmla="*/ 13726 w 15110"/>
                <a:gd name="T11" fmla="*/ 219 h 619"/>
                <a:gd name="T12" fmla="*/ 14024 w 15110"/>
                <a:gd name="T13" fmla="*/ 413 h 619"/>
                <a:gd name="T14" fmla="*/ 14037 w 15110"/>
                <a:gd name="T15" fmla="*/ 192 h 619"/>
                <a:gd name="T16" fmla="*/ 14281 w 15110"/>
                <a:gd name="T17" fmla="*/ 437 h 619"/>
                <a:gd name="T18" fmla="*/ 14257 w 15110"/>
                <a:gd name="T19" fmla="*/ 180 h 619"/>
                <a:gd name="T20" fmla="*/ 14747 w 15110"/>
                <a:gd name="T21" fmla="*/ 464 h 619"/>
                <a:gd name="T22" fmla="*/ 14567 w 15110"/>
                <a:gd name="T23" fmla="*/ 102 h 619"/>
                <a:gd name="T24" fmla="*/ 15110 w 15110"/>
                <a:gd name="T25" fmla="*/ 464 h 619"/>
                <a:gd name="T26" fmla="*/ 14824 w 15110"/>
                <a:gd name="T27" fmla="*/ 25 h 619"/>
                <a:gd name="T28" fmla="*/ 0 w 15110"/>
                <a:gd name="T29" fmla="*/ 0 h 619"/>
                <a:gd name="T30" fmla="*/ 363 w 15110"/>
                <a:gd name="T31" fmla="*/ 76 h 619"/>
                <a:gd name="T32" fmla="*/ 363 w 15110"/>
                <a:gd name="T33" fmla="*/ 76 h 6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110"/>
                <a:gd name="T52" fmla="*/ 0 h 619"/>
                <a:gd name="T53" fmla="*/ 15110 w 15110"/>
                <a:gd name="T54" fmla="*/ 619 h 6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110" h="619">
                  <a:moveTo>
                    <a:pt x="363" y="76"/>
                  </a:moveTo>
                  <a:lnTo>
                    <a:pt x="13196" y="231"/>
                  </a:lnTo>
                  <a:lnTo>
                    <a:pt x="13428" y="619"/>
                  </a:lnTo>
                  <a:lnTo>
                    <a:pt x="13377" y="154"/>
                  </a:lnTo>
                  <a:lnTo>
                    <a:pt x="13701" y="450"/>
                  </a:lnTo>
                  <a:lnTo>
                    <a:pt x="13726" y="219"/>
                  </a:lnTo>
                  <a:lnTo>
                    <a:pt x="14024" y="413"/>
                  </a:lnTo>
                  <a:lnTo>
                    <a:pt x="14037" y="192"/>
                  </a:lnTo>
                  <a:lnTo>
                    <a:pt x="14281" y="437"/>
                  </a:lnTo>
                  <a:lnTo>
                    <a:pt x="14257" y="180"/>
                  </a:lnTo>
                  <a:lnTo>
                    <a:pt x="14747" y="464"/>
                  </a:lnTo>
                  <a:lnTo>
                    <a:pt x="14567" y="102"/>
                  </a:lnTo>
                  <a:lnTo>
                    <a:pt x="15110" y="464"/>
                  </a:lnTo>
                  <a:lnTo>
                    <a:pt x="14824" y="25"/>
                  </a:lnTo>
                  <a:lnTo>
                    <a:pt x="0" y="0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Freeform 75"/>
            <p:cNvSpPr>
              <a:spLocks/>
            </p:cNvSpPr>
            <p:nvPr/>
          </p:nvSpPr>
          <p:spPr bwMode="auto">
            <a:xfrm>
              <a:off x="2269" y="3330"/>
              <a:ext cx="301" cy="83"/>
            </a:xfrm>
            <a:custGeom>
              <a:avLst/>
              <a:gdLst>
                <a:gd name="T0" fmla="*/ 0 w 2716"/>
                <a:gd name="T1" fmla="*/ 698 h 749"/>
                <a:gd name="T2" fmla="*/ 1785 w 2716"/>
                <a:gd name="T3" fmla="*/ 596 h 749"/>
                <a:gd name="T4" fmla="*/ 1422 w 2716"/>
                <a:gd name="T5" fmla="*/ 0 h 749"/>
                <a:gd name="T6" fmla="*/ 2716 w 2716"/>
                <a:gd name="T7" fmla="*/ 104 h 749"/>
                <a:gd name="T8" fmla="*/ 1785 w 2716"/>
                <a:gd name="T9" fmla="*/ 259 h 749"/>
                <a:gd name="T10" fmla="*/ 2173 w 2716"/>
                <a:gd name="T11" fmla="*/ 749 h 749"/>
                <a:gd name="T12" fmla="*/ 0 w 2716"/>
                <a:gd name="T13" fmla="*/ 698 h 749"/>
                <a:gd name="T14" fmla="*/ 0 w 2716"/>
                <a:gd name="T15" fmla="*/ 698 h 7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16"/>
                <a:gd name="T25" fmla="*/ 0 h 749"/>
                <a:gd name="T26" fmla="*/ 2716 w 2716"/>
                <a:gd name="T27" fmla="*/ 749 h 7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16" h="749">
                  <a:moveTo>
                    <a:pt x="0" y="698"/>
                  </a:moveTo>
                  <a:lnTo>
                    <a:pt x="1785" y="596"/>
                  </a:lnTo>
                  <a:lnTo>
                    <a:pt x="1422" y="0"/>
                  </a:lnTo>
                  <a:lnTo>
                    <a:pt x="2716" y="104"/>
                  </a:lnTo>
                  <a:lnTo>
                    <a:pt x="1785" y="259"/>
                  </a:lnTo>
                  <a:lnTo>
                    <a:pt x="2173" y="749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4191000" y="1690688"/>
            <a:ext cx="4572000" cy="428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6075" indent="-346075">
              <a:spcBef>
                <a:spcPct val="15000"/>
              </a:spcBef>
              <a:buClr>
                <a:srgbClr val="FF0066"/>
              </a:buClr>
              <a:buSzPct val="85000"/>
              <a:buFontTx/>
              <a:buChar char="•"/>
            </a:pPr>
            <a:r>
              <a:rPr lang="en-US" sz="3200">
                <a:latin typeface="Times New Roman" pitchFamily="18" charset="0"/>
              </a:rPr>
              <a:t>Pajak penjualan</a:t>
            </a:r>
          </a:p>
          <a:p>
            <a:pPr marL="346075" indent="-346075">
              <a:spcBef>
                <a:spcPct val="15000"/>
              </a:spcBef>
              <a:buClr>
                <a:srgbClr val="FF0066"/>
              </a:buClr>
              <a:buSzPct val="85000"/>
              <a:buFontTx/>
              <a:buChar char="•"/>
            </a:pPr>
            <a:r>
              <a:rPr lang="en-US" sz="3200">
                <a:latin typeface="Times New Roman" pitchFamily="18" charset="0"/>
              </a:rPr>
              <a:t>Perbaikan (pembelian bangunan bekas)</a:t>
            </a:r>
          </a:p>
          <a:p>
            <a:pPr marL="346075" indent="-346075">
              <a:spcBef>
                <a:spcPct val="15000"/>
              </a:spcBef>
              <a:buClr>
                <a:srgbClr val="FF0066"/>
              </a:buClr>
              <a:buSzPct val="85000"/>
              <a:buFontTx/>
              <a:buChar char="•"/>
            </a:pPr>
            <a:r>
              <a:rPr lang="en-US" sz="3200">
                <a:latin typeface="Times New Roman" pitchFamily="18" charset="0"/>
              </a:rPr>
              <a:t>Rekondisi (pembelian bangunan bekas)</a:t>
            </a:r>
          </a:p>
          <a:p>
            <a:pPr marL="346075" indent="-346075">
              <a:spcBef>
                <a:spcPct val="15000"/>
              </a:spcBef>
              <a:buClr>
                <a:srgbClr val="FF0066"/>
              </a:buClr>
              <a:buSzPct val="85000"/>
              <a:buFontTx/>
              <a:buChar char="•"/>
            </a:pPr>
            <a:r>
              <a:rPr lang="en-US" sz="3200">
                <a:latin typeface="Times New Roman" pitchFamily="18" charset="0"/>
              </a:rPr>
              <a:t>Modifikasi penggunaan</a:t>
            </a:r>
          </a:p>
          <a:p>
            <a:pPr marL="346075" indent="-346075">
              <a:spcBef>
                <a:spcPct val="15000"/>
              </a:spcBef>
              <a:buClr>
                <a:srgbClr val="FF0066"/>
              </a:buClr>
              <a:buSzPct val="85000"/>
              <a:buFontTx/>
              <a:buChar char="•"/>
            </a:pPr>
            <a:r>
              <a:rPr lang="en-US" sz="3200">
                <a:latin typeface="Times New Roman" pitchFamily="18" charset="0"/>
              </a:rPr>
              <a:t>Izin dari badan-badan pemerintah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6461" name="AutoShape 7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60" grpId="0" build="p" autoUpdateAnimBg="0" advAuto="1000"/>
      <p:bldP spid="164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377950" y="615950"/>
            <a:ext cx="6388100" cy="831850"/>
          </a:xfrm>
          <a:prstGeom prst="octagon">
            <a:avLst>
              <a:gd name="adj" fmla="val 29282"/>
            </a:avLst>
          </a:prstGeom>
          <a:gradFill rotWithShape="0">
            <a:gsLst>
              <a:gs pos="0">
                <a:srgbClr val="037C03">
                  <a:gamma/>
                  <a:shade val="80000"/>
                  <a:invGamma/>
                </a:srgbClr>
              </a:gs>
              <a:gs pos="50000">
                <a:srgbClr val="037C03"/>
              </a:gs>
              <a:gs pos="100000">
                <a:srgbClr val="037C03">
                  <a:gamma/>
                  <a:shade val="8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828800"/>
            <a:ext cx="6858000" cy="4114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Pepohonan dan rerumputan</a:t>
            </a:r>
          </a:p>
          <a:p>
            <a:pPr eaLnBrk="1" hangingPunct="1"/>
            <a:r>
              <a:rPr lang="en-US" sz="3600" smtClean="0">
                <a:latin typeface="Times New Roman" pitchFamily="18" charset="0"/>
              </a:rPr>
              <a:t>Pagar</a:t>
            </a:r>
          </a:p>
          <a:p>
            <a:pPr eaLnBrk="1" hangingPunct="1"/>
            <a:r>
              <a:rPr lang="en-US" sz="3600" smtClean="0">
                <a:latin typeface="Times New Roman" pitchFamily="18" charset="0"/>
              </a:rPr>
              <a:t>Area parkir</a:t>
            </a:r>
          </a:p>
          <a:p>
            <a:pPr eaLnBrk="1" hangingPunct="1"/>
            <a:r>
              <a:rPr lang="en-US" sz="3600" smtClean="0">
                <a:latin typeface="Times New Roman" pitchFamily="18" charset="0"/>
              </a:rPr>
              <a:t>Penerangan halaman</a:t>
            </a:r>
          </a:p>
          <a:p>
            <a:pPr eaLnBrk="1" hangingPunct="1"/>
            <a:r>
              <a:rPr lang="en-US" sz="3600" smtClean="0">
                <a:latin typeface="Times New Roman" pitchFamily="18" charset="0"/>
              </a:rPr>
              <a:t>Selokan dan drainase</a:t>
            </a:r>
          </a:p>
          <a:p>
            <a:pPr eaLnBrk="1" hangingPunct="1"/>
            <a:r>
              <a:rPr lang="en-US" sz="3600" smtClean="0">
                <a:latin typeface="Times New Roman" pitchFamily="18" charset="0"/>
              </a:rPr>
              <a:t>Pengaspalan area parkir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6172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Pengembangan Tanah</a:t>
            </a:r>
            <a:endParaRPr lang="en-US" sz="3400" smtClean="0">
              <a:latin typeface="Times New Roman" pitchFamily="18" charset="0"/>
            </a:endParaRP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5486400" y="1676400"/>
            <a:ext cx="3657600" cy="3421063"/>
            <a:chOff x="1718" y="1078"/>
            <a:chExt cx="2304" cy="2155"/>
          </a:xfrm>
        </p:grpSpPr>
        <p:sp>
          <p:nvSpPr>
            <p:cNvPr id="14343" name="Freeform 6"/>
            <p:cNvSpPr>
              <a:spLocks/>
            </p:cNvSpPr>
            <p:nvPr/>
          </p:nvSpPr>
          <p:spPr bwMode="auto">
            <a:xfrm>
              <a:off x="2543" y="3097"/>
              <a:ext cx="908" cy="136"/>
            </a:xfrm>
            <a:custGeom>
              <a:avLst/>
              <a:gdLst>
                <a:gd name="T0" fmla="*/ 1549 w 1815"/>
                <a:gd name="T1" fmla="*/ 272 h 272"/>
                <a:gd name="T2" fmla="*/ 0 w 1815"/>
                <a:gd name="T3" fmla="*/ 261 h 272"/>
                <a:gd name="T4" fmla="*/ 260 w 1815"/>
                <a:gd name="T5" fmla="*/ 171 h 272"/>
                <a:gd name="T6" fmla="*/ 255 w 1815"/>
                <a:gd name="T7" fmla="*/ 200 h 272"/>
                <a:gd name="T8" fmla="*/ 354 w 1815"/>
                <a:gd name="T9" fmla="*/ 188 h 272"/>
                <a:gd name="T10" fmla="*/ 466 w 1815"/>
                <a:gd name="T11" fmla="*/ 145 h 272"/>
                <a:gd name="T12" fmla="*/ 466 w 1815"/>
                <a:gd name="T13" fmla="*/ 171 h 272"/>
                <a:gd name="T14" fmla="*/ 692 w 1815"/>
                <a:gd name="T15" fmla="*/ 82 h 272"/>
                <a:gd name="T16" fmla="*/ 730 w 1815"/>
                <a:gd name="T17" fmla="*/ 110 h 272"/>
                <a:gd name="T18" fmla="*/ 802 w 1815"/>
                <a:gd name="T19" fmla="*/ 0 h 272"/>
                <a:gd name="T20" fmla="*/ 842 w 1815"/>
                <a:gd name="T21" fmla="*/ 72 h 272"/>
                <a:gd name="T22" fmla="*/ 903 w 1815"/>
                <a:gd name="T23" fmla="*/ 38 h 272"/>
                <a:gd name="T24" fmla="*/ 1213 w 1815"/>
                <a:gd name="T25" fmla="*/ 116 h 272"/>
                <a:gd name="T26" fmla="*/ 1295 w 1815"/>
                <a:gd name="T27" fmla="*/ 55 h 272"/>
                <a:gd name="T28" fmla="*/ 1323 w 1815"/>
                <a:gd name="T29" fmla="*/ 110 h 272"/>
                <a:gd name="T30" fmla="*/ 1401 w 1815"/>
                <a:gd name="T31" fmla="*/ 67 h 272"/>
                <a:gd name="T32" fmla="*/ 1378 w 1815"/>
                <a:gd name="T33" fmla="*/ 128 h 272"/>
                <a:gd name="T34" fmla="*/ 1489 w 1815"/>
                <a:gd name="T35" fmla="*/ 116 h 272"/>
                <a:gd name="T36" fmla="*/ 1412 w 1815"/>
                <a:gd name="T37" fmla="*/ 188 h 272"/>
                <a:gd name="T38" fmla="*/ 1815 w 1815"/>
                <a:gd name="T39" fmla="*/ 249 h 272"/>
                <a:gd name="T40" fmla="*/ 1549 w 1815"/>
                <a:gd name="T41" fmla="*/ 272 h 272"/>
                <a:gd name="T42" fmla="*/ 1549 w 1815"/>
                <a:gd name="T43" fmla="*/ 272 h 2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15"/>
                <a:gd name="T67" fmla="*/ 0 h 272"/>
                <a:gd name="T68" fmla="*/ 1815 w 1815"/>
                <a:gd name="T69" fmla="*/ 272 h 2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15" h="272">
                  <a:moveTo>
                    <a:pt x="1549" y="272"/>
                  </a:moveTo>
                  <a:lnTo>
                    <a:pt x="0" y="261"/>
                  </a:lnTo>
                  <a:lnTo>
                    <a:pt x="260" y="171"/>
                  </a:lnTo>
                  <a:lnTo>
                    <a:pt x="255" y="200"/>
                  </a:lnTo>
                  <a:lnTo>
                    <a:pt x="354" y="188"/>
                  </a:lnTo>
                  <a:lnTo>
                    <a:pt x="466" y="145"/>
                  </a:lnTo>
                  <a:lnTo>
                    <a:pt x="466" y="171"/>
                  </a:lnTo>
                  <a:lnTo>
                    <a:pt x="692" y="82"/>
                  </a:lnTo>
                  <a:lnTo>
                    <a:pt x="730" y="110"/>
                  </a:lnTo>
                  <a:lnTo>
                    <a:pt x="802" y="0"/>
                  </a:lnTo>
                  <a:lnTo>
                    <a:pt x="842" y="72"/>
                  </a:lnTo>
                  <a:lnTo>
                    <a:pt x="903" y="38"/>
                  </a:lnTo>
                  <a:lnTo>
                    <a:pt x="1213" y="116"/>
                  </a:lnTo>
                  <a:lnTo>
                    <a:pt x="1295" y="55"/>
                  </a:lnTo>
                  <a:lnTo>
                    <a:pt x="1323" y="110"/>
                  </a:lnTo>
                  <a:lnTo>
                    <a:pt x="1401" y="67"/>
                  </a:lnTo>
                  <a:lnTo>
                    <a:pt x="1378" y="128"/>
                  </a:lnTo>
                  <a:lnTo>
                    <a:pt x="1489" y="116"/>
                  </a:lnTo>
                  <a:lnTo>
                    <a:pt x="1412" y="188"/>
                  </a:lnTo>
                  <a:lnTo>
                    <a:pt x="1815" y="249"/>
                  </a:lnTo>
                  <a:lnTo>
                    <a:pt x="1549" y="272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2778" y="2486"/>
              <a:ext cx="369" cy="727"/>
            </a:xfrm>
            <a:custGeom>
              <a:avLst/>
              <a:gdLst>
                <a:gd name="T0" fmla="*/ 0 w 737"/>
                <a:gd name="T1" fmla="*/ 230 h 1454"/>
                <a:gd name="T2" fmla="*/ 155 w 737"/>
                <a:gd name="T3" fmla="*/ 230 h 1454"/>
                <a:gd name="T4" fmla="*/ 174 w 737"/>
                <a:gd name="T5" fmla="*/ 129 h 1454"/>
                <a:gd name="T6" fmla="*/ 239 w 737"/>
                <a:gd name="T7" fmla="*/ 101 h 1454"/>
                <a:gd name="T8" fmla="*/ 311 w 737"/>
                <a:gd name="T9" fmla="*/ 91 h 1454"/>
                <a:gd name="T10" fmla="*/ 405 w 737"/>
                <a:gd name="T11" fmla="*/ 0 h 1454"/>
                <a:gd name="T12" fmla="*/ 500 w 737"/>
                <a:gd name="T13" fmla="*/ 28 h 1454"/>
                <a:gd name="T14" fmla="*/ 389 w 737"/>
                <a:gd name="T15" fmla="*/ 135 h 1454"/>
                <a:gd name="T16" fmla="*/ 393 w 737"/>
                <a:gd name="T17" fmla="*/ 192 h 1454"/>
                <a:gd name="T18" fmla="*/ 395 w 737"/>
                <a:gd name="T19" fmla="*/ 236 h 1454"/>
                <a:gd name="T20" fmla="*/ 416 w 737"/>
                <a:gd name="T21" fmla="*/ 308 h 1454"/>
                <a:gd name="T22" fmla="*/ 566 w 737"/>
                <a:gd name="T23" fmla="*/ 452 h 1454"/>
                <a:gd name="T24" fmla="*/ 688 w 737"/>
                <a:gd name="T25" fmla="*/ 576 h 1454"/>
                <a:gd name="T26" fmla="*/ 737 w 737"/>
                <a:gd name="T27" fmla="*/ 821 h 1454"/>
                <a:gd name="T28" fmla="*/ 716 w 737"/>
                <a:gd name="T29" fmla="*/ 1350 h 1454"/>
                <a:gd name="T30" fmla="*/ 591 w 737"/>
                <a:gd name="T31" fmla="*/ 1448 h 1454"/>
                <a:gd name="T32" fmla="*/ 534 w 737"/>
                <a:gd name="T33" fmla="*/ 1454 h 1454"/>
                <a:gd name="T34" fmla="*/ 498 w 737"/>
                <a:gd name="T35" fmla="*/ 1393 h 1454"/>
                <a:gd name="T36" fmla="*/ 416 w 737"/>
                <a:gd name="T37" fmla="*/ 1403 h 1454"/>
                <a:gd name="T38" fmla="*/ 393 w 737"/>
                <a:gd name="T39" fmla="*/ 1386 h 1454"/>
                <a:gd name="T40" fmla="*/ 520 w 737"/>
                <a:gd name="T41" fmla="*/ 1270 h 1454"/>
                <a:gd name="T42" fmla="*/ 572 w 737"/>
                <a:gd name="T43" fmla="*/ 1005 h 1454"/>
                <a:gd name="T44" fmla="*/ 562 w 737"/>
                <a:gd name="T45" fmla="*/ 732 h 1454"/>
                <a:gd name="T46" fmla="*/ 418 w 737"/>
                <a:gd name="T47" fmla="*/ 559 h 1454"/>
                <a:gd name="T48" fmla="*/ 214 w 737"/>
                <a:gd name="T49" fmla="*/ 274 h 1454"/>
                <a:gd name="T50" fmla="*/ 121 w 737"/>
                <a:gd name="T51" fmla="*/ 272 h 1454"/>
                <a:gd name="T52" fmla="*/ 0 w 737"/>
                <a:gd name="T53" fmla="*/ 230 h 1454"/>
                <a:gd name="T54" fmla="*/ 0 w 737"/>
                <a:gd name="T55" fmla="*/ 230 h 14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7"/>
                <a:gd name="T85" fmla="*/ 0 h 1454"/>
                <a:gd name="T86" fmla="*/ 737 w 737"/>
                <a:gd name="T87" fmla="*/ 1454 h 14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7" h="1454">
                  <a:moveTo>
                    <a:pt x="0" y="230"/>
                  </a:moveTo>
                  <a:lnTo>
                    <a:pt x="155" y="230"/>
                  </a:lnTo>
                  <a:lnTo>
                    <a:pt x="174" y="129"/>
                  </a:lnTo>
                  <a:lnTo>
                    <a:pt x="239" y="101"/>
                  </a:lnTo>
                  <a:lnTo>
                    <a:pt x="311" y="91"/>
                  </a:lnTo>
                  <a:lnTo>
                    <a:pt x="405" y="0"/>
                  </a:lnTo>
                  <a:lnTo>
                    <a:pt x="500" y="28"/>
                  </a:lnTo>
                  <a:lnTo>
                    <a:pt x="389" y="135"/>
                  </a:lnTo>
                  <a:lnTo>
                    <a:pt x="393" y="192"/>
                  </a:lnTo>
                  <a:lnTo>
                    <a:pt x="395" y="236"/>
                  </a:lnTo>
                  <a:lnTo>
                    <a:pt x="416" y="308"/>
                  </a:lnTo>
                  <a:lnTo>
                    <a:pt x="566" y="452"/>
                  </a:lnTo>
                  <a:lnTo>
                    <a:pt x="688" y="576"/>
                  </a:lnTo>
                  <a:lnTo>
                    <a:pt x="737" y="821"/>
                  </a:lnTo>
                  <a:lnTo>
                    <a:pt x="716" y="1350"/>
                  </a:lnTo>
                  <a:lnTo>
                    <a:pt x="591" y="1448"/>
                  </a:lnTo>
                  <a:lnTo>
                    <a:pt x="534" y="1454"/>
                  </a:lnTo>
                  <a:lnTo>
                    <a:pt x="498" y="1393"/>
                  </a:lnTo>
                  <a:lnTo>
                    <a:pt x="416" y="1403"/>
                  </a:lnTo>
                  <a:lnTo>
                    <a:pt x="393" y="1386"/>
                  </a:lnTo>
                  <a:lnTo>
                    <a:pt x="520" y="1270"/>
                  </a:lnTo>
                  <a:lnTo>
                    <a:pt x="572" y="1005"/>
                  </a:lnTo>
                  <a:lnTo>
                    <a:pt x="562" y="732"/>
                  </a:lnTo>
                  <a:lnTo>
                    <a:pt x="418" y="559"/>
                  </a:lnTo>
                  <a:lnTo>
                    <a:pt x="214" y="274"/>
                  </a:lnTo>
                  <a:lnTo>
                    <a:pt x="121" y="272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8"/>
            <p:cNvSpPr>
              <a:spLocks/>
            </p:cNvSpPr>
            <p:nvPr/>
          </p:nvSpPr>
          <p:spPr bwMode="auto">
            <a:xfrm>
              <a:off x="2527" y="1079"/>
              <a:ext cx="1477" cy="1483"/>
            </a:xfrm>
            <a:custGeom>
              <a:avLst/>
              <a:gdLst>
                <a:gd name="T0" fmla="*/ 1156 w 2954"/>
                <a:gd name="T1" fmla="*/ 2811 h 2965"/>
                <a:gd name="T2" fmla="*/ 1433 w 2954"/>
                <a:gd name="T3" fmla="*/ 2805 h 2965"/>
                <a:gd name="T4" fmla="*/ 1532 w 2954"/>
                <a:gd name="T5" fmla="*/ 2777 h 2965"/>
                <a:gd name="T6" fmla="*/ 1521 w 2954"/>
                <a:gd name="T7" fmla="*/ 2644 h 2965"/>
                <a:gd name="T8" fmla="*/ 1815 w 2954"/>
                <a:gd name="T9" fmla="*/ 2765 h 2965"/>
                <a:gd name="T10" fmla="*/ 1969 w 2954"/>
                <a:gd name="T11" fmla="*/ 2600 h 2965"/>
                <a:gd name="T12" fmla="*/ 2152 w 2954"/>
                <a:gd name="T13" fmla="*/ 2783 h 2965"/>
                <a:gd name="T14" fmla="*/ 2346 w 2954"/>
                <a:gd name="T15" fmla="*/ 2893 h 2965"/>
                <a:gd name="T16" fmla="*/ 2640 w 2954"/>
                <a:gd name="T17" fmla="*/ 2600 h 2965"/>
                <a:gd name="T18" fmla="*/ 2756 w 2954"/>
                <a:gd name="T19" fmla="*/ 2345 h 2965"/>
                <a:gd name="T20" fmla="*/ 2644 w 2954"/>
                <a:gd name="T21" fmla="*/ 2045 h 2965"/>
                <a:gd name="T22" fmla="*/ 2412 w 2954"/>
                <a:gd name="T23" fmla="*/ 1973 h 2965"/>
                <a:gd name="T24" fmla="*/ 2545 w 2954"/>
                <a:gd name="T25" fmla="*/ 1929 h 2965"/>
                <a:gd name="T26" fmla="*/ 2832 w 2954"/>
                <a:gd name="T27" fmla="*/ 1996 h 2965"/>
                <a:gd name="T28" fmla="*/ 2922 w 2954"/>
                <a:gd name="T29" fmla="*/ 1851 h 2965"/>
                <a:gd name="T30" fmla="*/ 2889 w 2954"/>
                <a:gd name="T31" fmla="*/ 1724 h 2965"/>
                <a:gd name="T32" fmla="*/ 2595 w 2954"/>
                <a:gd name="T33" fmla="*/ 1446 h 2965"/>
                <a:gd name="T34" fmla="*/ 2777 w 2954"/>
                <a:gd name="T35" fmla="*/ 1169 h 2965"/>
                <a:gd name="T36" fmla="*/ 2435 w 2954"/>
                <a:gd name="T37" fmla="*/ 1131 h 2965"/>
                <a:gd name="T38" fmla="*/ 2545 w 2954"/>
                <a:gd name="T39" fmla="*/ 847 h 2965"/>
                <a:gd name="T40" fmla="*/ 2401 w 2954"/>
                <a:gd name="T41" fmla="*/ 694 h 2965"/>
                <a:gd name="T42" fmla="*/ 2268 w 2954"/>
                <a:gd name="T43" fmla="*/ 804 h 2965"/>
                <a:gd name="T44" fmla="*/ 2074 w 2954"/>
                <a:gd name="T45" fmla="*/ 648 h 2965"/>
                <a:gd name="T46" fmla="*/ 1931 w 2954"/>
                <a:gd name="T47" fmla="*/ 560 h 2965"/>
                <a:gd name="T48" fmla="*/ 1737 w 2954"/>
                <a:gd name="T49" fmla="*/ 610 h 2965"/>
                <a:gd name="T50" fmla="*/ 1714 w 2954"/>
                <a:gd name="T51" fmla="*/ 743 h 2965"/>
                <a:gd name="T52" fmla="*/ 1633 w 2954"/>
                <a:gd name="T53" fmla="*/ 876 h 2965"/>
                <a:gd name="T54" fmla="*/ 1581 w 2954"/>
                <a:gd name="T55" fmla="*/ 1009 h 2965"/>
                <a:gd name="T56" fmla="*/ 1521 w 2954"/>
                <a:gd name="T57" fmla="*/ 749 h 2965"/>
                <a:gd name="T58" fmla="*/ 1355 w 2954"/>
                <a:gd name="T59" fmla="*/ 644 h 2965"/>
                <a:gd name="T60" fmla="*/ 1271 w 2954"/>
                <a:gd name="T61" fmla="*/ 587 h 2965"/>
                <a:gd name="T62" fmla="*/ 1184 w 2954"/>
                <a:gd name="T63" fmla="*/ 633 h 2965"/>
                <a:gd name="T64" fmla="*/ 1199 w 2954"/>
                <a:gd name="T65" fmla="*/ 488 h 2965"/>
                <a:gd name="T66" fmla="*/ 1095 w 2954"/>
                <a:gd name="T67" fmla="*/ 294 h 2965"/>
                <a:gd name="T68" fmla="*/ 1002 w 2954"/>
                <a:gd name="T69" fmla="*/ 228 h 2965"/>
                <a:gd name="T70" fmla="*/ 857 w 2954"/>
                <a:gd name="T71" fmla="*/ 234 h 2965"/>
                <a:gd name="T72" fmla="*/ 802 w 2954"/>
                <a:gd name="T73" fmla="*/ 277 h 2965"/>
                <a:gd name="T74" fmla="*/ 768 w 2954"/>
                <a:gd name="T75" fmla="*/ 384 h 2965"/>
                <a:gd name="T76" fmla="*/ 631 w 2954"/>
                <a:gd name="T77" fmla="*/ 439 h 2965"/>
                <a:gd name="T78" fmla="*/ 701 w 2954"/>
                <a:gd name="T79" fmla="*/ 321 h 2965"/>
                <a:gd name="T80" fmla="*/ 469 w 2954"/>
                <a:gd name="T81" fmla="*/ 133 h 2965"/>
                <a:gd name="T82" fmla="*/ 370 w 2954"/>
                <a:gd name="T83" fmla="*/ 78 h 2965"/>
                <a:gd name="T84" fmla="*/ 192 w 2954"/>
                <a:gd name="T85" fmla="*/ 83 h 2965"/>
                <a:gd name="T86" fmla="*/ 192 w 2954"/>
                <a:gd name="T87" fmla="*/ 194 h 2965"/>
                <a:gd name="T88" fmla="*/ 125 w 2954"/>
                <a:gd name="T89" fmla="*/ 294 h 2965"/>
                <a:gd name="T90" fmla="*/ 125 w 2954"/>
                <a:gd name="T91" fmla="*/ 439 h 2965"/>
                <a:gd name="T92" fmla="*/ 70 w 2954"/>
                <a:gd name="T93" fmla="*/ 549 h 2965"/>
                <a:gd name="T94" fmla="*/ 4 w 2954"/>
                <a:gd name="T95" fmla="*/ 671 h 2965"/>
                <a:gd name="T96" fmla="*/ 165 w 2954"/>
                <a:gd name="T97" fmla="*/ 659 h 2965"/>
                <a:gd name="T98" fmla="*/ 87 w 2954"/>
                <a:gd name="T99" fmla="*/ 771 h 2965"/>
                <a:gd name="T100" fmla="*/ 55 w 2954"/>
                <a:gd name="T101" fmla="*/ 804 h 2965"/>
                <a:gd name="T102" fmla="*/ 121 w 2954"/>
                <a:gd name="T103" fmla="*/ 920 h 2965"/>
                <a:gd name="T104" fmla="*/ 165 w 2954"/>
                <a:gd name="T105" fmla="*/ 1047 h 2965"/>
                <a:gd name="T106" fmla="*/ 967 w 2954"/>
                <a:gd name="T107" fmla="*/ 2788 h 29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54"/>
                <a:gd name="T163" fmla="*/ 0 h 2965"/>
                <a:gd name="T164" fmla="*/ 2954 w 2954"/>
                <a:gd name="T165" fmla="*/ 2965 h 29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54" h="2965">
                  <a:moveTo>
                    <a:pt x="967" y="2788"/>
                  </a:moveTo>
                  <a:lnTo>
                    <a:pt x="1028" y="2832"/>
                  </a:lnTo>
                  <a:lnTo>
                    <a:pt x="1156" y="2811"/>
                  </a:lnTo>
                  <a:lnTo>
                    <a:pt x="1283" y="2765"/>
                  </a:lnTo>
                  <a:lnTo>
                    <a:pt x="1372" y="2811"/>
                  </a:lnTo>
                  <a:lnTo>
                    <a:pt x="1433" y="2805"/>
                  </a:lnTo>
                  <a:lnTo>
                    <a:pt x="1500" y="2811"/>
                  </a:lnTo>
                  <a:lnTo>
                    <a:pt x="1500" y="2777"/>
                  </a:lnTo>
                  <a:lnTo>
                    <a:pt x="1532" y="2777"/>
                  </a:lnTo>
                  <a:lnTo>
                    <a:pt x="1532" y="2710"/>
                  </a:lnTo>
                  <a:lnTo>
                    <a:pt x="1598" y="2710"/>
                  </a:lnTo>
                  <a:lnTo>
                    <a:pt x="1521" y="2644"/>
                  </a:lnTo>
                  <a:lnTo>
                    <a:pt x="1560" y="2615"/>
                  </a:lnTo>
                  <a:lnTo>
                    <a:pt x="1732" y="2676"/>
                  </a:lnTo>
                  <a:lnTo>
                    <a:pt x="1815" y="2765"/>
                  </a:lnTo>
                  <a:lnTo>
                    <a:pt x="2009" y="2832"/>
                  </a:lnTo>
                  <a:lnTo>
                    <a:pt x="1948" y="2727"/>
                  </a:lnTo>
                  <a:lnTo>
                    <a:pt x="1969" y="2600"/>
                  </a:lnTo>
                  <a:lnTo>
                    <a:pt x="2064" y="2699"/>
                  </a:lnTo>
                  <a:lnTo>
                    <a:pt x="2108" y="2649"/>
                  </a:lnTo>
                  <a:lnTo>
                    <a:pt x="2152" y="2783"/>
                  </a:lnTo>
                  <a:lnTo>
                    <a:pt x="2218" y="2826"/>
                  </a:lnTo>
                  <a:lnTo>
                    <a:pt x="2340" y="2777"/>
                  </a:lnTo>
                  <a:lnTo>
                    <a:pt x="2346" y="2893"/>
                  </a:lnTo>
                  <a:lnTo>
                    <a:pt x="2446" y="2965"/>
                  </a:lnTo>
                  <a:lnTo>
                    <a:pt x="2788" y="2739"/>
                  </a:lnTo>
                  <a:lnTo>
                    <a:pt x="2640" y="2600"/>
                  </a:lnTo>
                  <a:lnTo>
                    <a:pt x="2545" y="2528"/>
                  </a:lnTo>
                  <a:lnTo>
                    <a:pt x="2612" y="2361"/>
                  </a:lnTo>
                  <a:lnTo>
                    <a:pt x="2756" y="2345"/>
                  </a:lnTo>
                  <a:lnTo>
                    <a:pt x="2756" y="2178"/>
                  </a:lnTo>
                  <a:lnTo>
                    <a:pt x="2650" y="2094"/>
                  </a:lnTo>
                  <a:lnTo>
                    <a:pt x="2644" y="2045"/>
                  </a:lnTo>
                  <a:lnTo>
                    <a:pt x="2551" y="2018"/>
                  </a:lnTo>
                  <a:lnTo>
                    <a:pt x="2522" y="1984"/>
                  </a:lnTo>
                  <a:lnTo>
                    <a:pt x="2412" y="1973"/>
                  </a:lnTo>
                  <a:lnTo>
                    <a:pt x="2395" y="1906"/>
                  </a:lnTo>
                  <a:lnTo>
                    <a:pt x="2479" y="1828"/>
                  </a:lnTo>
                  <a:lnTo>
                    <a:pt x="2545" y="1929"/>
                  </a:lnTo>
                  <a:lnTo>
                    <a:pt x="2606" y="1906"/>
                  </a:lnTo>
                  <a:lnTo>
                    <a:pt x="2650" y="1978"/>
                  </a:lnTo>
                  <a:lnTo>
                    <a:pt x="2832" y="1996"/>
                  </a:lnTo>
                  <a:lnTo>
                    <a:pt x="2895" y="1996"/>
                  </a:lnTo>
                  <a:lnTo>
                    <a:pt x="2954" y="1929"/>
                  </a:lnTo>
                  <a:lnTo>
                    <a:pt x="2922" y="1851"/>
                  </a:lnTo>
                  <a:lnTo>
                    <a:pt x="2866" y="1802"/>
                  </a:lnTo>
                  <a:lnTo>
                    <a:pt x="2849" y="1767"/>
                  </a:lnTo>
                  <a:lnTo>
                    <a:pt x="2889" y="1724"/>
                  </a:lnTo>
                  <a:lnTo>
                    <a:pt x="2756" y="1669"/>
                  </a:lnTo>
                  <a:lnTo>
                    <a:pt x="2661" y="1629"/>
                  </a:lnTo>
                  <a:lnTo>
                    <a:pt x="2595" y="1446"/>
                  </a:lnTo>
                  <a:lnTo>
                    <a:pt x="2788" y="1302"/>
                  </a:lnTo>
                  <a:lnTo>
                    <a:pt x="2745" y="1220"/>
                  </a:lnTo>
                  <a:lnTo>
                    <a:pt x="2777" y="1169"/>
                  </a:lnTo>
                  <a:lnTo>
                    <a:pt x="2673" y="1165"/>
                  </a:lnTo>
                  <a:lnTo>
                    <a:pt x="2617" y="1203"/>
                  </a:lnTo>
                  <a:lnTo>
                    <a:pt x="2435" y="1131"/>
                  </a:lnTo>
                  <a:lnTo>
                    <a:pt x="2534" y="1076"/>
                  </a:lnTo>
                  <a:lnTo>
                    <a:pt x="2462" y="931"/>
                  </a:lnTo>
                  <a:lnTo>
                    <a:pt x="2545" y="847"/>
                  </a:lnTo>
                  <a:lnTo>
                    <a:pt x="2513" y="754"/>
                  </a:lnTo>
                  <a:lnTo>
                    <a:pt x="2435" y="792"/>
                  </a:lnTo>
                  <a:lnTo>
                    <a:pt x="2401" y="694"/>
                  </a:lnTo>
                  <a:lnTo>
                    <a:pt x="2380" y="792"/>
                  </a:lnTo>
                  <a:lnTo>
                    <a:pt x="2384" y="827"/>
                  </a:lnTo>
                  <a:lnTo>
                    <a:pt x="2268" y="804"/>
                  </a:lnTo>
                  <a:lnTo>
                    <a:pt x="2180" y="665"/>
                  </a:lnTo>
                  <a:lnTo>
                    <a:pt x="2097" y="604"/>
                  </a:lnTo>
                  <a:lnTo>
                    <a:pt x="2074" y="648"/>
                  </a:lnTo>
                  <a:lnTo>
                    <a:pt x="1986" y="665"/>
                  </a:lnTo>
                  <a:lnTo>
                    <a:pt x="1937" y="627"/>
                  </a:lnTo>
                  <a:lnTo>
                    <a:pt x="1931" y="560"/>
                  </a:lnTo>
                  <a:lnTo>
                    <a:pt x="1804" y="604"/>
                  </a:lnTo>
                  <a:lnTo>
                    <a:pt x="1743" y="572"/>
                  </a:lnTo>
                  <a:lnTo>
                    <a:pt x="1737" y="610"/>
                  </a:lnTo>
                  <a:lnTo>
                    <a:pt x="1709" y="633"/>
                  </a:lnTo>
                  <a:lnTo>
                    <a:pt x="1792" y="665"/>
                  </a:lnTo>
                  <a:lnTo>
                    <a:pt x="1714" y="743"/>
                  </a:lnTo>
                  <a:lnTo>
                    <a:pt x="1743" y="804"/>
                  </a:lnTo>
                  <a:lnTo>
                    <a:pt x="1665" y="832"/>
                  </a:lnTo>
                  <a:lnTo>
                    <a:pt x="1633" y="876"/>
                  </a:lnTo>
                  <a:lnTo>
                    <a:pt x="1697" y="876"/>
                  </a:lnTo>
                  <a:lnTo>
                    <a:pt x="1688" y="965"/>
                  </a:lnTo>
                  <a:lnTo>
                    <a:pt x="1581" y="1009"/>
                  </a:lnTo>
                  <a:lnTo>
                    <a:pt x="1521" y="937"/>
                  </a:lnTo>
                  <a:lnTo>
                    <a:pt x="1521" y="827"/>
                  </a:lnTo>
                  <a:lnTo>
                    <a:pt x="1521" y="749"/>
                  </a:lnTo>
                  <a:lnTo>
                    <a:pt x="1465" y="709"/>
                  </a:lnTo>
                  <a:lnTo>
                    <a:pt x="1378" y="737"/>
                  </a:lnTo>
                  <a:lnTo>
                    <a:pt x="1355" y="644"/>
                  </a:lnTo>
                  <a:lnTo>
                    <a:pt x="1410" y="610"/>
                  </a:lnTo>
                  <a:lnTo>
                    <a:pt x="1378" y="598"/>
                  </a:lnTo>
                  <a:lnTo>
                    <a:pt x="1271" y="587"/>
                  </a:lnTo>
                  <a:lnTo>
                    <a:pt x="1300" y="526"/>
                  </a:lnTo>
                  <a:lnTo>
                    <a:pt x="1222" y="566"/>
                  </a:lnTo>
                  <a:lnTo>
                    <a:pt x="1184" y="633"/>
                  </a:lnTo>
                  <a:lnTo>
                    <a:pt x="1112" y="633"/>
                  </a:lnTo>
                  <a:lnTo>
                    <a:pt x="1156" y="521"/>
                  </a:lnTo>
                  <a:lnTo>
                    <a:pt x="1199" y="488"/>
                  </a:lnTo>
                  <a:lnTo>
                    <a:pt x="1195" y="393"/>
                  </a:lnTo>
                  <a:lnTo>
                    <a:pt x="1156" y="332"/>
                  </a:lnTo>
                  <a:lnTo>
                    <a:pt x="1095" y="294"/>
                  </a:lnTo>
                  <a:lnTo>
                    <a:pt x="1100" y="239"/>
                  </a:lnTo>
                  <a:lnTo>
                    <a:pt x="1011" y="260"/>
                  </a:lnTo>
                  <a:lnTo>
                    <a:pt x="1002" y="228"/>
                  </a:lnTo>
                  <a:lnTo>
                    <a:pt x="935" y="251"/>
                  </a:lnTo>
                  <a:lnTo>
                    <a:pt x="901" y="173"/>
                  </a:lnTo>
                  <a:lnTo>
                    <a:pt x="857" y="234"/>
                  </a:lnTo>
                  <a:lnTo>
                    <a:pt x="829" y="199"/>
                  </a:lnTo>
                  <a:lnTo>
                    <a:pt x="773" y="188"/>
                  </a:lnTo>
                  <a:lnTo>
                    <a:pt x="802" y="277"/>
                  </a:lnTo>
                  <a:lnTo>
                    <a:pt x="747" y="327"/>
                  </a:lnTo>
                  <a:lnTo>
                    <a:pt x="796" y="361"/>
                  </a:lnTo>
                  <a:lnTo>
                    <a:pt x="768" y="384"/>
                  </a:lnTo>
                  <a:lnTo>
                    <a:pt x="768" y="445"/>
                  </a:lnTo>
                  <a:lnTo>
                    <a:pt x="686" y="471"/>
                  </a:lnTo>
                  <a:lnTo>
                    <a:pt x="631" y="439"/>
                  </a:lnTo>
                  <a:lnTo>
                    <a:pt x="707" y="422"/>
                  </a:lnTo>
                  <a:lnTo>
                    <a:pt x="657" y="384"/>
                  </a:lnTo>
                  <a:lnTo>
                    <a:pt x="701" y="321"/>
                  </a:lnTo>
                  <a:lnTo>
                    <a:pt x="657" y="306"/>
                  </a:lnTo>
                  <a:lnTo>
                    <a:pt x="559" y="283"/>
                  </a:lnTo>
                  <a:lnTo>
                    <a:pt x="469" y="133"/>
                  </a:lnTo>
                  <a:lnTo>
                    <a:pt x="443" y="112"/>
                  </a:lnTo>
                  <a:lnTo>
                    <a:pt x="443" y="0"/>
                  </a:lnTo>
                  <a:lnTo>
                    <a:pt x="370" y="78"/>
                  </a:lnTo>
                  <a:lnTo>
                    <a:pt x="336" y="34"/>
                  </a:lnTo>
                  <a:lnTo>
                    <a:pt x="237" y="51"/>
                  </a:lnTo>
                  <a:lnTo>
                    <a:pt x="192" y="83"/>
                  </a:lnTo>
                  <a:lnTo>
                    <a:pt x="275" y="106"/>
                  </a:lnTo>
                  <a:lnTo>
                    <a:pt x="192" y="161"/>
                  </a:lnTo>
                  <a:lnTo>
                    <a:pt x="192" y="194"/>
                  </a:lnTo>
                  <a:lnTo>
                    <a:pt x="137" y="254"/>
                  </a:lnTo>
                  <a:lnTo>
                    <a:pt x="55" y="300"/>
                  </a:lnTo>
                  <a:lnTo>
                    <a:pt x="125" y="294"/>
                  </a:lnTo>
                  <a:lnTo>
                    <a:pt x="87" y="389"/>
                  </a:lnTo>
                  <a:lnTo>
                    <a:pt x="131" y="378"/>
                  </a:lnTo>
                  <a:lnTo>
                    <a:pt x="125" y="439"/>
                  </a:lnTo>
                  <a:lnTo>
                    <a:pt x="165" y="416"/>
                  </a:lnTo>
                  <a:lnTo>
                    <a:pt x="165" y="511"/>
                  </a:lnTo>
                  <a:lnTo>
                    <a:pt x="70" y="549"/>
                  </a:lnTo>
                  <a:lnTo>
                    <a:pt x="21" y="578"/>
                  </a:lnTo>
                  <a:lnTo>
                    <a:pt x="70" y="578"/>
                  </a:lnTo>
                  <a:lnTo>
                    <a:pt x="4" y="671"/>
                  </a:lnTo>
                  <a:lnTo>
                    <a:pt x="99" y="644"/>
                  </a:lnTo>
                  <a:lnTo>
                    <a:pt x="70" y="694"/>
                  </a:lnTo>
                  <a:lnTo>
                    <a:pt x="165" y="659"/>
                  </a:lnTo>
                  <a:lnTo>
                    <a:pt x="142" y="709"/>
                  </a:lnTo>
                  <a:lnTo>
                    <a:pt x="110" y="737"/>
                  </a:lnTo>
                  <a:lnTo>
                    <a:pt x="87" y="771"/>
                  </a:lnTo>
                  <a:lnTo>
                    <a:pt x="49" y="754"/>
                  </a:lnTo>
                  <a:lnTo>
                    <a:pt x="0" y="804"/>
                  </a:lnTo>
                  <a:lnTo>
                    <a:pt x="55" y="804"/>
                  </a:lnTo>
                  <a:lnTo>
                    <a:pt x="81" y="859"/>
                  </a:lnTo>
                  <a:lnTo>
                    <a:pt x="55" y="943"/>
                  </a:lnTo>
                  <a:lnTo>
                    <a:pt x="121" y="920"/>
                  </a:lnTo>
                  <a:lnTo>
                    <a:pt x="99" y="965"/>
                  </a:lnTo>
                  <a:lnTo>
                    <a:pt x="177" y="981"/>
                  </a:lnTo>
                  <a:lnTo>
                    <a:pt x="165" y="1047"/>
                  </a:lnTo>
                  <a:lnTo>
                    <a:pt x="159" y="1186"/>
                  </a:lnTo>
                  <a:lnTo>
                    <a:pt x="967" y="2788"/>
                  </a:lnTo>
                  <a:close/>
                </a:path>
              </a:pathLst>
            </a:custGeom>
            <a:solidFill>
              <a:srgbClr val="00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3196" y="1439"/>
              <a:ext cx="254" cy="227"/>
            </a:xfrm>
            <a:custGeom>
              <a:avLst/>
              <a:gdLst>
                <a:gd name="T0" fmla="*/ 51 w 508"/>
                <a:gd name="T1" fmla="*/ 148 h 455"/>
                <a:gd name="T2" fmla="*/ 63 w 508"/>
                <a:gd name="T3" fmla="*/ 213 h 455"/>
                <a:gd name="T4" fmla="*/ 15 w 508"/>
                <a:gd name="T5" fmla="*/ 213 h 455"/>
                <a:gd name="T6" fmla="*/ 0 w 508"/>
                <a:gd name="T7" fmla="*/ 384 h 455"/>
                <a:gd name="T8" fmla="*/ 93 w 508"/>
                <a:gd name="T9" fmla="*/ 339 h 455"/>
                <a:gd name="T10" fmla="*/ 86 w 508"/>
                <a:gd name="T11" fmla="*/ 403 h 455"/>
                <a:gd name="T12" fmla="*/ 148 w 508"/>
                <a:gd name="T13" fmla="*/ 373 h 455"/>
                <a:gd name="T14" fmla="*/ 131 w 508"/>
                <a:gd name="T15" fmla="*/ 455 h 455"/>
                <a:gd name="T16" fmla="*/ 224 w 508"/>
                <a:gd name="T17" fmla="*/ 373 h 455"/>
                <a:gd name="T18" fmla="*/ 321 w 508"/>
                <a:gd name="T19" fmla="*/ 403 h 455"/>
                <a:gd name="T20" fmla="*/ 321 w 508"/>
                <a:gd name="T21" fmla="*/ 354 h 455"/>
                <a:gd name="T22" fmla="*/ 392 w 508"/>
                <a:gd name="T23" fmla="*/ 369 h 455"/>
                <a:gd name="T24" fmla="*/ 380 w 508"/>
                <a:gd name="T25" fmla="*/ 299 h 455"/>
                <a:gd name="T26" fmla="*/ 477 w 508"/>
                <a:gd name="T27" fmla="*/ 314 h 455"/>
                <a:gd name="T28" fmla="*/ 470 w 508"/>
                <a:gd name="T29" fmla="*/ 268 h 455"/>
                <a:gd name="T30" fmla="*/ 508 w 508"/>
                <a:gd name="T31" fmla="*/ 183 h 455"/>
                <a:gd name="T32" fmla="*/ 447 w 508"/>
                <a:gd name="T33" fmla="*/ 209 h 455"/>
                <a:gd name="T34" fmla="*/ 447 w 508"/>
                <a:gd name="T35" fmla="*/ 145 h 455"/>
                <a:gd name="T36" fmla="*/ 395 w 508"/>
                <a:gd name="T37" fmla="*/ 179 h 455"/>
                <a:gd name="T38" fmla="*/ 411 w 508"/>
                <a:gd name="T39" fmla="*/ 124 h 455"/>
                <a:gd name="T40" fmla="*/ 350 w 508"/>
                <a:gd name="T41" fmla="*/ 131 h 455"/>
                <a:gd name="T42" fmla="*/ 414 w 508"/>
                <a:gd name="T43" fmla="*/ 78 h 455"/>
                <a:gd name="T44" fmla="*/ 310 w 508"/>
                <a:gd name="T45" fmla="*/ 120 h 455"/>
                <a:gd name="T46" fmla="*/ 310 w 508"/>
                <a:gd name="T47" fmla="*/ 171 h 455"/>
                <a:gd name="T48" fmla="*/ 361 w 508"/>
                <a:gd name="T49" fmla="*/ 171 h 455"/>
                <a:gd name="T50" fmla="*/ 342 w 508"/>
                <a:gd name="T51" fmla="*/ 257 h 455"/>
                <a:gd name="T52" fmla="*/ 232 w 508"/>
                <a:gd name="T53" fmla="*/ 276 h 455"/>
                <a:gd name="T54" fmla="*/ 221 w 508"/>
                <a:gd name="T55" fmla="*/ 213 h 455"/>
                <a:gd name="T56" fmla="*/ 186 w 508"/>
                <a:gd name="T57" fmla="*/ 194 h 455"/>
                <a:gd name="T58" fmla="*/ 186 w 508"/>
                <a:gd name="T59" fmla="*/ 120 h 455"/>
                <a:gd name="T60" fmla="*/ 190 w 508"/>
                <a:gd name="T61" fmla="*/ 27 h 455"/>
                <a:gd name="T62" fmla="*/ 112 w 508"/>
                <a:gd name="T63" fmla="*/ 0 h 455"/>
                <a:gd name="T64" fmla="*/ 15 w 508"/>
                <a:gd name="T65" fmla="*/ 38 h 455"/>
                <a:gd name="T66" fmla="*/ 120 w 508"/>
                <a:gd name="T67" fmla="*/ 31 h 455"/>
                <a:gd name="T68" fmla="*/ 164 w 508"/>
                <a:gd name="T69" fmla="*/ 67 h 455"/>
                <a:gd name="T70" fmla="*/ 67 w 508"/>
                <a:gd name="T71" fmla="*/ 82 h 455"/>
                <a:gd name="T72" fmla="*/ 101 w 508"/>
                <a:gd name="T73" fmla="*/ 124 h 455"/>
                <a:gd name="T74" fmla="*/ 51 w 508"/>
                <a:gd name="T75" fmla="*/ 148 h 455"/>
                <a:gd name="T76" fmla="*/ 51 w 508"/>
                <a:gd name="T77" fmla="*/ 148 h 4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8"/>
                <a:gd name="T118" fmla="*/ 0 h 455"/>
                <a:gd name="T119" fmla="*/ 508 w 508"/>
                <a:gd name="T120" fmla="*/ 455 h 4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8" h="455">
                  <a:moveTo>
                    <a:pt x="51" y="148"/>
                  </a:moveTo>
                  <a:lnTo>
                    <a:pt x="63" y="213"/>
                  </a:lnTo>
                  <a:lnTo>
                    <a:pt x="15" y="213"/>
                  </a:lnTo>
                  <a:lnTo>
                    <a:pt x="0" y="384"/>
                  </a:lnTo>
                  <a:lnTo>
                    <a:pt x="93" y="339"/>
                  </a:lnTo>
                  <a:lnTo>
                    <a:pt x="86" y="403"/>
                  </a:lnTo>
                  <a:lnTo>
                    <a:pt x="148" y="373"/>
                  </a:lnTo>
                  <a:lnTo>
                    <a:pt x="131" y="455"/>
                  </a:lnTo>
                  <a:lnTo>
                    <a:pt x="224" y="373"/>
                  </a:lnTo>
                  <a:lnTo>
                    <a:pt x="321" y="403"/>
                  </a:lnTo>
                  <a:lnTo>
                    <a:pt x="321" y="354"/>
                  </a:lnTo>
                  <a:lnTo>
                    <a:pt x="392" y="369"/>
                  </a:lnTo>
                  <a:lnTo>
                    <a:pt x="380" y="299"/>
                  </a:lnTo>
                  <a:lnTo>
                    <a:pt x="477" y="314"/>
                  </a:lnTo>
                  <a:lnTo>
                    <a:pt x="470" y="268"/>
                  </a:lnTo>
                  <a:lnTo>
                    <a:pt x="508" y="183"/>
                  </a:lnTo>
                  <a:lnTo>
                    <a:pt x="447" y="209"/>
                  </a:lnTo>
                  <a:lnTo>
                    <a:pt x="447" y="145"/>
                  </a:lnTo>
                  <a:lnTo>
                    <a:pt x="395" y="179"/>
                  </a:lnTo>
                  <a:lnTo>
                    <a:pt x="411" y="124"/>
                  </a:lnTo>
                  <a:lnTo>
                    <a:pt x="350" y="131"/>
                  </a:lnTo>
                  <a:lnTo>
                    <a:pt x="414" y="78"/>
                  </a:lnTo>
                  <a:lnTo>
                    <a:pt x="310" y="120"/>
                  </a:lnTo>
                  <a:lnTo>
                    <a:pt x="310" y="171"/>
                  </a:lnTo>
                  <a:lnTo>
                    <a:pt x="361" y="171"/>
                  </a:lnTo>
                  <a:lnTo>
                    <a:pt x="342" y="257"/>
                  </a:lnTo>
                  <a:lnTo>
                    <a:pt x="232" y="276"/>
                  </a:lnTo>
                  <a:lnTo>
                    <a:pt x="221" y="213"/>
                  </a:lnTo>
                  <a:lnTo>
                    <a:pt x="186" y="194"/>
                  </a:lnTo>
                  <a:lnTo>
                    <a:pt x="186" y="120"/>
                  </a:lnTo>
                  <a:lnTo>
                    <a:pt x="190" y="27"/>
                  </a:lnTo>
                  <a:lnTo>
                    <a:pt x="112" y="0"/>
                  </a:lnTo>
                  <a:lnTo>
                    <a:pt x="15" y="38"/>
                  </a:lnTo>
                  <a:lnTo>
                    <a:pt x="120" y="31"/>
                  </a:lnTo>
                  <a:lnTo>
                    <a:pt x="164" y="67"/>
                  </a:lnTo>
                  <a:lnTo>
                    <a:pt x="67" y="82"/>
                  </a:lnTo>
                  <a:lnTo>
                    <a:pt x="101" y="124"/>
                  </a:lnTo>
                  <a:lnTo>
                    <a:pt x="51" y="148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10"/>
            <p:cNvSpPr>
              <a:spLocks/>
            </p:cNvSpPr>
            <p:nvPr/>
          </p:nvSpPr>
          <p:spPr bwMode="auto">
            <a:xfrm>
              <a:off x="2623" y="1088"/>
              <a:ext cx="385" cy="487"/>
            </a:xfrm>
            <a:custGeom>
              <a:avLst/>
              <a:gdLst>
                <a:gd name="T0" fmla="*/ 133 w 770"/>
                <a:gd name="T1" fmla="*/ 167 h 975"/>
                <a:gd name="T2" fmla="*/ 194 w 770"/>
                <a:gd name="T3" fmla="*/ 177 h 975"/>
                <a:gd name="T4" fmla="*/ 194 w 770"/>
                <a:gd name="T5" fmla="*/ 237 h 975"/>
                <a:gd name="T6" fmla="*/ 194 w 770"/>
                <a:gd name="T7" fmla="*/ 294 h 975"/>
                <a:gd name="T8" fmla="*/ 376 w 770"/>
                <a:gd name="T9" fmla="*/ 338 h 975"/>
                <a:gd name="T10" fmla="*/ 332 w 770"/>
                <a:gd name="T11" fmla="*/ 433 h 975"/>
                <a:gd name="T12" fmla="*/ 266 w 770"/>
                <a:gd name="T13" fmla="*/ 460 h 975"/>
                <a:gd name="T14" fmla="*/ 216 w 770"/>
                <a:gd name="T15" fmla="*/ 498 h 975"/>
                <a:gd name="T16" fmla="*/ 127 w 770"/>
                <a:gd name="T17" fmla="*/ 576 h 975"/>
                <a:gd name="T18" fmla="*/ 34 w 770"/>
                <a:gd name="T19" fmla="*/ 677 h 975"/>
                <a:gd name="T20" fmla="*/ 133 w 770"/>
                <a:gd name="T21" fmla="*/ 804 h 975"/>
                <a:gd name="T22" fmla="*/ 194 w 770"/>
                <a:gd name="T23" fmla="*/ 758 h 975"/>
                <a:gd name="T24" fmla="*/ 300 w 770"/>
                <a:gd name="T25" fmla="*/ 804 h 975"/>
                <a:gd name="T26" fmla="*/ 382 w 770"/>
                <a:gd name="T27" fmla="*/ 775 h 975"/>
                <a:gd name="T28" fmla="*/ 488 w 770"/>
                <a:gd name="T29" fmla="*/ 677 h 975"/>
                <a:gd name="T30" fmla="*/ 532 w 770"/>
                <a:gd name="T31" fmla="*/ 810 h 975"/>
                <a:gd name="T32" fmla="*/ 604 w 770"/>
                <a:gd name="T33" fmla="*/ 876 h 975"/>
                <a:gd name="T34" fmla="*/ 665 w 770"/>
                <a:gd name="T35" fmla="*/ 853 h 975"/>
                <a:gd name="T36" fmla="*/ 665 w 770"/>
                <a:gd name="T37" fmla="*/ 754 h 975"/>
                <a:gd name="T38" fmla="*/ 599 w 770"/>
                <a:gd name="T39" fmla="*/ 726 h 975"/>
                <a:gd name="T40" fmla="*/ 654 w 770"/>
                <a:gd name="T41" fmla="*/ 543 h 975"/>
                <a:gd name="T42" fmla="*/ 621 w 770"/>
                <a:gd name="T43" fmla="*/ 460 h 975"/>
                <a:gd name="T44" fmla="*/ 665 w 770"/>
                <a:gd name="T45" fmla="*/ 355 h 975"/>
                <a:gd name="T46" fmla="*/ 703 w 770"/>
                <a:gd name="T47" fmla="*/ 315 h 975"/>
                <a:gd name="T48" fmla="*/ 631 w 770"/>
                <a:gd name="T49" fmla="*/ 260 h 975"/>
                <a:gd name="T50" fmla="*/ 604 w 770"/>
                <a:gd name="T51" fmla="*/ 344 h 975"/>
                <a:gd name="T52" fmla="*/ 576 w 770"/>
                <a:gd name="T53" fmla="*/ 443 h 975"/>
                <a:gd name="T54" fmla="*/ 443 w 770"/>
                <a:gd name="T55" fmla="*/ 428 h 975"/>
                <a:gd name="T56" fmla="*/ 494 w 770"/>
                <a:gd name="T57" fmla="*/ 355 h 975"/>
                <a:gd name="T58" fmla="*/ 393 w 770"/>
                <a:gd name="T59" fmla="*/ 266 h 975"/>
                <a:gd name="T60" fmla="*/ 306 w 770"/>
                <a:gd name="T61" fmla="*/ 156 h 975"/>
                <a:gd name="T62" fmla="*/ 254 w 770"/>
                <a:gd name="T63" fmla="*/ 0 h 975"/>
                <a:gd name="T64" fmla="*/ 127 w 770"/>
                <a:gd name="T65" fmla="*/ 44 h 9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0"/>
                <a:gd name="T100" fmla="*/ 0 h 975"/>
                <a:gd name="T101" fmla="*/ 770 w 770"/>
                <a:gd name="T102" fmla="*/ 975 h 9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0" h="975">
                  <a:moveTo>
                    <a:pt x="127" y="44"/>
                  </a:moveTo>
                  <a:lnTo>
                    <a:pt x="133" y="167"/>
                  </a:lnTo>
                  <a:lnTo>
                    <a:pt x="205" y="110"/>
                  </a:lnTo>
                  <a:lnTo>
                    <a:pt x="194" y="177"/>
                  </a:lnTo>
                  <a:lnTo>
                    <a:pt x="260" y="161"/>
                  </a:lnTo>
                  <a:lnTo>
                    <a:pt x="194" y="237"/>
                  </a:lnTo>
                  <a:lnTo>
                    <a:pt x="289" y="237"/>
                  </a:lnTo>
                  <a:lnTo>
                    <a:pt x="194" y="294"/>
                  </a:lnTo>
                  <a:lnTo>
                    <a:pt x="321" y="294"/>
                  </a:lnTo>
                  <a:lnTo>
                    <a:pt x="376" y="338"/>
                  </a:lnTo>
                  <a:lnTo>
                    <a:pt x="266" y="338"/>
                  </a:lnTo>
                  <a:lnTo>
                    <a:pt x="332" y="433"/>
                  </a:lnTo>
                  <a:lnTo>
                    <a:pt x="410" y="488"/>
                  </a:lnTo>
                  <a:lnTo>
                    <a:pt x="266" y="460"/>
                  </a:lnTo>
                  <a:lnTo>
                    <a:pt x="300" y="538"/>
                  </a:lnTo>
                  <a:lnTo>
                    <a:pt x="216" y="498"/>
                  </a:lnTo>
                  <a:lnTo>
                    <a:pt x="188" y="616"/>
                  </a:lnTo>
                  <a:lnTo>
                    <a:pt x="127" y="576"/>
                  </a:lnTo>
                  <a:lnTo>
                    <a:pt x="118" y="671"/>
                  </a:lnTo>
                  <a:lnTo>
                    <a:pt x="34" y="677"/>
                  </a:lnTo>
                  <a:lnTo>
                    <a:pt x="0" y="848"/>
                  </a:lnTo>
                  <a:lnTo>
                    <a:pt x="133" y="804"/>
                  </a:lnTo>
                  <a:lnTo>
                    <a:pt x="216" y="815"/>
                  </a:lnTo>
                  <a:lnTo>
                    <a:pt x="194" y="758"/>
                  </a:lnTo>
                  <a:lnTo>
                    <a:pt x="300" y="865"/>
                  </a:lnTo>
                  <a:lnTo>
                    <a:pt x="300" y="804"/>
                  </a:lnTo>
                  <a:lnTo>
                    <a:pt x="376" y="842"/>
                  </a:lnTo>
                  <a:lnTo>
                    <a:pt x="382" y="775"/>
                  </a:lnTo>
                  <a:lnTo>
                    <a:pt x="471" y="737"/>
                  </a:lnTo>
                  <a:lnTo>
                    <a:pt x="488" y="677"/>
                  </a:lnTo>
                  <a:lnTo>
                    <a:pt x="555" y="697"/>
                  </a:lnTo>
                  <a:lnTo>
                    <a:pt x="532" y="810"/>
                  </a:lnTo>
                  <a:lnTo>
                    <a:pt x="488" y="876"/>
                  </a:lnTo>
                  <a:lnTo>
                    <a:pt x="604" y="876"/>
                  </a:lnTo>
                  <a:lnTo>
                    <a:pt x="621" y="975"/>
                  </a:lnTo>
                  <a:lnTo>
                    <a:pt x="665" y="853"/>
                  </a:lnTo>
                  <a:lnTo>
                    <a:pt x="770" y="758"/>
                  </a:lnTo>
                  <a:lnTo>
                    <a:pt x="665" y="754"/>
                  </a:lnTo>
                  <a:lnTo>
                    <a:pt x="627" y="637"/>
                  </a:lnTo>
                  <a:lnTo>
                    <a:pt x="599" y="726"/>
                  </a:lnTo>
                  <a:lnTo>
                    <a:pt x="576" y="599"/>
                  </a:lnTo>
                  <a:lnTo>
                    <a:pt x="654" y="543"/>
                  </a:lnTo>
                  <a:lnTo>
                    <a:pt x="555" y="498"/>
                  </a:lnTo>
                  <a:lnTo>
                    <a:pt x="621" y="460"/>
                  </a:lnTo>
                  <a:lnTo>
                    <a:pt x="599" y="399"/>
                  </a:lnTo>
                  <a:lnTo>
                    <a:pt x="665" y="355"/>
                  </a:lnTo>
                  <a:lnTo>
                    <a:pt x="654" y="315"/>
                  </a:lnTo>
                  <a:lnTo>
                    <a:pt x="703" y="315"/>
                  </a:lnTo>
                  <a:lnTo>
                    <a:pt x="610" y="161"/>
                  </a:lnTo>
                  <a:lnTo>
                    <a:pt x="631" y="260"/>
                  </a:lnTo>
                  <a:lnTo>
                    <a:pt x="576" y="310"/>
                  </a:lnTo>
                  <a:lnTo>
                    <a:pt x="604" y="344"/>
                  </a:lnTo>
                  <a:lnTo>
                    <a:pt x="570" y="372"/>
                  </a:lnTo>
                  <a:lnTo>
                    <a:pt x="576" y="443"/>
                  </a:lnTo>
                  <a:lnTo>
                    <a:pt x="477" y="477"/>
                  </a:lnTo>
                  <a:lnTo>
                    <a:pt x="443" y="428"/>
                  </a:lnTo>
                  <a:lnTo>
                    <a:pt x="494" y="405"/>
                  </a:lnTo>
                  <a:lnTo>
                    <a:pt x="494" y="355"/>
                  </a:lnTo>
                  <a:lnTo>
                    <a:pt x="494" y="300"/>
                  </a:lnTo>
                  <a:lnTo>
                    <a:pt x="393" y="266"/>
                  </a:lnTo>
                  <a:lnTo>
                    <a:pt x="355" y="266"/>
                  </a:lnTo>
                  <a:lnTo>
                    <a:pt x="306" y="156"/>
                  </a:lnTo>
                  <a:lnTo>
                    <a:pt x="254" y="95"/>
                  </a:lnTo>
                  <a:lnTo>
                    <a:pt x="254" y="0"/>
                  </a:lnTo>
                  <a:lnTo>
                    <a:pt x="188" y="72"/>
                  </a:lnTo>
                  <a:lnTo>
                    <a:pt x="127" y="44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11"/>
            <p:cNvSpPr>
              <a:spLocks/>
            </p:cNvSpPr>
            <p:nvPr/>
          </p:nvSpPr>
          <p:spPr bwMode="auto">
            <a:xfrm>
              <a:off x="3474" y="1386"/>
              <a:ext cx="525" cy="977"/>
            </a:xfrm>
            <a:custGeom>
              <a:avLst/>
              <a:gdLst>
                <a:gd name="T0" fmla="*/ 97 w 1051"/>
                <a:gd name="T1" fmla="*/ 209 h 1954"/>
                <a:gd name="T2" fmla="*/ 0 w 1051"/>
                <a:gd name="T3" fmla="*/ 325 h 1954"/>
                <a:gd name="T4" fmla="*/ 150 w 1051"/>
                <a:gd name="T5" fmla="*/ 443 h 1954"/>
                <a:gd name="T6" fmla="*/ 150 w 1051"/>
                <a:gd name="T7" fmla="*/ 182 h 1954"/>
                <a:gd name="T8" fmla="*/ 276 w 1051"/>
                <a:gd name="T9" fmla="*/ 150 h 1954"/>
                <a:gd name="T10" fmla="*/ 213 w 1051"/>
                <a:gd name="T11" fmla="*/ 268 h 1954"/>
                <a:gd name="T12" fmla="*/ 198 w 1051"/>
                <a:gd name="T13" fmla="*/ 462 h 1954"/>
                <a:gd name="T14" fmla="*/ 202 w 1051"/>
                <a:gd name="T15" fmla="*/ 581 h 1954"/>
                <a:gd name="T16" fmla="*/ 430 w 1051"/>
                <a:gd name="T17" fmla="*/ 365 h 1954"/>
                <a:gd name="T18" fmla="*/ 519 w 1051"/>
                <a:gd name="T19" fmla="*/ 260 h 1954"/>
                <a:gd name="T20" fmla="*/ 567 w 1051"/>
                <a:gd name="T21" fmla="*/ 425 h 1954"/>
                <a:gd name="T22" fmla="*/ 388 w 1051"/>
                <a:gd name="T23" fmla="*/ 532 h 1954"/>
                <a:gd name="T24" fmla="*/ 633 w 1051"/>
                <a:gd name="T25" fmla="*/ 688 h 1954"/>
                <a:gd name="T26" fmla="*/ 660 w 1051"/>
                <a:gd name="T27" fmla="*/ 714 h 1954"/>
                <a:gd name="T28" fmla="*/ 618 w 1051"/>
                <a:gd name="T29" fmla="*/ 737 h 1954"/>
                <a:gd name="T30" fmla="*/ 548 w 1051"/>
                <a:gd name="T31" fmla="*/ 659 h 1954"/>
                <a:gd name="T32" fmla="*/ 373 w 1051"/>
                <a:gd name="T33" fmla="*/ 678 h 1954"/>
                <a:gd name="T34" fmla="*/ 369 w 1051"/>
                <a:gd name="T35" fmla="*/ 865 h 1954"/>
                <a:gd name="T36" fmla="*/ 333 w 1051"/>
                <a:gd name="T37" fmla="*/ 975 h 1954"/>
                <a:gd name="T38" fmla="*/ 314 w 1051"/>
                <a:gd name="T39" fmla="*/ 1199 h 1954"/>
                <a:gd name="T40" fmla="*/ 426 w 1051"/>
                <a:gd name="T41" fmla="*/ 1347 h 1954"/>
                <a:gd name="T42" fmla="*/ 548 w 1051"/>
                <a:gd name="T43" fmla="*/ 1414 h 1954"/>
                <a:gd name="T44" fmla="*/ 730 w 1051"/>
                <a:gd name="T45" fmla="*/ 1522 h 1954"/>
                <a:gd name="T46" fmla="*/ 656 w 1051"/>
                <a:gd name="T47" fmla="*/ 1568 h 1954"/>
                <a:gd name="T48" fmla="*/ 582 w 1051"/>
                <a:gd name="T49" fmla="*/ 1693 h 1954"/>
                <a:gd name="T50" fmla="*/ 525 w 1051"/>
                <a:gd name="T51" fmla="*/ 1686 h 1954"/>
                <a:gd name="T52" fmla="*/ 430 w 1051"/>
                <a:gd name="T53" fmla="*/ 1631 h 1954"/>
                <a:gd name="T54" fmla="*/ 337 w 1051"/>
                <a:gd name="T55" fmla="*/ 1460 h 1954"/>
                <a:gd name="T56" fmla="*/ 295 w 1051"/>
                <a:gd name="T57" fmla="*/ 1659 h 1954"/>
                <a:gd name="T58" fmla="*/ 713 w 1051"/>
                <a:gd name="T59" fmla="*/ 1861 h 1954"/>
                <a:gd name="T60" fmla="*/ 741 w 1051"/>
                <a:gd name="T61" fmla="*/ 1433 h 1954"/>
                <a:gd name="T62" fmla="*/ 527 w 1051"/>
                <a:gd name="T63" fmla="*/ 1363 h 1954"/>
                <a:gd name="T64" fmla="*/ 722 w 1051"/>
                <a:gd name="T65" fmla="*/ 1309 h 1954"/>
                <a:gd name="T66" fmla="*/ 1040 w 1051"/>
                <a:gd name="T67" fmla="*/ 1340 h 1954"/>
                <a:gd name="T68" fmla="*/ 989 w 1051"/>
                <a:gd name="T69" fmla="*/ 1110 h 1954"/>
                <a:gd name="T70" fmla="*/ 768 w 1051"/>
                <a:gd name="T71" fmla="*/ 1072 h 1954"/>
                <a:gd name="T72" fmla="*/ 916 w 1051"/>
                <a:gd name="T73" fmla="*/ 1165 h 1954"/>
                <a:gd name="T74" fmla="*/ 895 w 1051"/>
                <a:gd name="T75" fmla="*/ 1250 h 1954"/>
                <a:gd name="T76" fmla="*/ 738 w 1051"/>
                <a:gd name="T77" fmla="*/ 1114 h 1954"/>
                <a:gd name="T78" fmla="*/ 656 w 1051"/>
                <a:gd name="T79" fmla="*/ 1184 h 1954"/>
                <a:gd name="T80" fmla="*/ 519 w 1051"/>
                <a:gd name="T81" fmla="*/ 1049 h 1954"/>
                <a:gd name="T82" fmla="*/ 679 w 1051"/>
                <a:gd name="T83" fmla="*/ 939 h 1954"/>
                <a:gd name="T84" fmla="*/ 757 w 1051"/>
                <a:gd name="T85" fmla="*/ 1009 h 1954"/>
                <a:gd name="T86" fmla="*/ 865 w 1051"/>
                <a:gd name="T87" fmla="*/ 559 h 1954"/>
                <a:gd name="T88" fmla="*/ 601 w 1051"/>
                <a:gd name="T89" fmla="*/ 406 h 1954"/>
                <a:gd name="T90" fmla="*/ 559 w 1051"/>
                <a:gd name="T91" fmla="*/ 167 h 1954"/>
                <a:gd name="T92" fmla="*/ 357 w 1051"/>
                <a:gd name="T93" fmla="*/ 175 h 1954"/>
                <a:gd name="T94" fmla="*/ 67 w 1051"/>
                <a:gd name="T95" fmla="*/ 45 h 19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1"/>
                <a:gd name="T145" fmla="*/ 0 h 1954"/>
                <a:gd name="T146" fmla="*/ 1051 w 1051"/>
                <a:gd name="T147" fmla="*/ 1954 h 19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1" h="1954">
                  <a:moveTo>
                    <a:pt x="15" y="0"/>
                  </a:moveTo>
                  <a:lnTo>
                    <a:pt x="112" y="150"/>
                  </a:lnTo>
                  <a:lnTo>
                    <a:pt x="67" y="138"/>
                  </a:lnTo>
                  <a:lnTo>
                    <a:pt x="97" y="209"/>
                  </a:lnTo>
                  <a:lnTo>
                    <a:pt x="34" y="150"/>
                  </a:lnTo>
                  <a:lnTo>
                    <a:pt x="34" y="243"/>
                  </a:lnTo>
                  <a:lnTo>
                    <a:pt x="42" y="268"/>
                  </a:lnTo>
                  <a:lnTo>
                    <a:pt x="0" y="325"/>
                  </a:lnTo>
                  <a:lnTo>
                    <a:pt x="0" y="473"/>
                  </a:lnTo>
                  <a:lnTo>
                    <a:pt x="63" y="410"/>
                  </a:lnTo>
                  <a:lnTo>
                    <a:pt x="78" y="496"/>
                  </a:lnTo>
                  <a:lnTo>
                    <a:pt x="150" y="443"/>
                  </a:lnTo>
                  <a:lnTo>
                    <a:pt x="171" y="349"/>
                  </a:lnTo>
                  <a:lnTo>
                    <a:pt x="112" y="228"/>
                  </a:lnTo>
                  <a:lnTo>
                    <a:pt x="175" y="243"/>
                  </a:lnTo>
                  <a:lnTo>
                    <a:pt x="150" y="182"/>
                  </a:lnTo>
                  <a:lnTo>
                    <a:pt x="143" y="89"/>
                  </a:lnTo>
                  <a:lnTo>
                    <a:pt x="253" y="81"/>
                  </a:lnTo>
                  <a:lnTo>
                    <a:pt x="198" y="150"/>
                  </a:lnTo>
                  <a:lnTo>
                    <a:pt x="276" y="150"/>
                  </a:lnTo>
                  <a:lnTo>
                    <a:pt x="213" y="186"/>
                  </a:lnTo>
                  <a:lnTo>
                    <a:pt x="243" y="209"/>
                  </a:lnTo>
                  <a:lnTo>
                    <a:pt x="217" y="220"/>
                  </a:lnTo>
                  <a:lnTo>
                    <a:pt x="213" y="268"/>
                  </a:lnTo>
                  <a:lnTo>
                    <a:pt x="171" y="260"/>
                  </a:lnTo>
                  <a:lnTo>
                    <a:pt x="194" y="325"/>
                  </a:lnTo>
                  <a:lnTo>
                    <a:pt x="232" y="329"/>
                  </a:lnTo>
                  <a:lnTo>
                    <a:pt x="198" y="462"/>
                  </a:lnTo>
                  <a:lnTo>
                    <a:pt x="217" y="454"/>
                  </a:lnTo>
                  <a:lnTo>
                    <a:pt x="175" y="574"/>
                  </a:lnTo>
                  <a:lnTo>
                    <a:pt x="224" y="521"/>
                  </a:lnTo>
                  <a:lnTo>
                    <a:pt x="202" y="581"/>
                  </a:lnTo>
                  <a:lnTo>
                    <a:pt x="302" y="500"/>
                  </a:lnTo>
                  <a:lnTo>
                    <a:pt x="280" y="574"/>
                  </a:lnTo>
                  <a:lnTo>
                    <a:pt x="399" y="484"/>
                  </a:lnTo>
                  <a:lnTo>
                    <a:pt x="430" y="365"/>
                  </a:lnTo>
                  <a:lnTo>
                    <a:pt x="377" y="365"/>
                  </a:lnTo>
                  <a:lnTo>
                    <a:pt x="447" y="313"/>
                  </a:lnTo>
                  <a:lnTo>
                    <a:pt x="454" y="346"/>
                  </a:lnTo>
                  <a:lnTo>
                    <a:pt x="519" y="260"/>
                  </a:lnTo>
                  <a:lnTo>
                    <a:pt x="466" y="380"/>
                  </a:lnTo>
                  <a:lnTo>
                    <a:pt x="496" y="376"/>
                  </a:lnTo>
                  <a:lnTo>
                    <a:pt x="508" y="403"/>
                  </a:lnTo>
                  <a:lnTo>
                    <a:pt x="567" y="425"/>
                  </a:lnTo>
                  <a:lnTo>
                    <a:pt x="454" y="414"/>
                  </a:lnTo>
                  <a:lnTo>
                    <a:pt x="489" y="492"/>
                  </a:lnTo>
                  <a:lnTo>
                    <a:pt x="434" y="481"/>
                  </a:lnTo>
                  <a:lnTo>
                    <a:pt x="388" y="532"/>
                  </a:lnTo>
                  <a:lnTo>
                    <a:pt x="447" y="589"/>
                  </a:lnTo>
                  <a:lnTo>
                    <a:pt x="508" y="640"/>
                  </a:lnTo>
                  <a:lnTo>
                    <a:pt x="508" y="606"/>
                  </a:lnTo>
                  <a:lnTo>
                    <a:pt x="633" y="688"/>
                  </a:lnTo>
                  <a:lnTo>
                    <a:pt x="629" y="648"/>
                  </a:lnTo>
                  <a:lnTo>
                    <a:pt x="664" y="674"/>
                  </a:lnTo>
                  <a:lnTo>
                    <a:pt x="698" y="714"/>
                  </a:lnTo>
                  <a:lnTo>
                    <a:pt x="660" y="714"/>
                  </a:lnTo>
                  <a:lnTo>
                    <a:pt x="645" y="796"/>
                  </a:lnTo>
                  <a:lnTo>
                    <a:pt x="626" y="764"/>
                  </a:lnTo>
                  <a:lnTo>
                    <a:pt x="559" y="846"/>
                  </a:lnTo>
                  <a:lnTo>
                    <a:pt x="618" y="737"/>
                  </a:lnTo>
                  <a:lnTo>
                    <a:pt x="567" y="764"/>
                  </a:lnTo>
                  <a:lnTo>
                    <a:pt x="586" y="682"/>
                  </a:lnTo>
                  <a:lnTo>
                    <a:pt x="567" y="699"/>
                  </a:lnTo>
                  <a:lnTo>
                    <a:pt x="548" y="659"/>
                  </a:lnTo>
                  <a:lnTo>
                    <a:pt x="500" y="699"/>
                  </a:lnTo>
                  <a:lnTo>
                    <a:pt x="426" y="610"/>
                  </a:lnTo>
                  <a:lnTo>
                    <a:pt x="430" y="695"/>
                  </a:lnTo>
                  <a:lnTo>
                    <a:pt x="373" y="678"/>
                  </a:lnTo>
                  <a:lnTo>
                    <a:pt x="380" y="789"/>
                  </a:lnTo>
                  <a:lnTo>
                    <a:pt x="422" y="853"/>
                  </a:lnTo>
                  <a:lnTo>
                    <a:pt x="365" y="815"/>
                  </a:lnTo>
                  <a:lnTo>
                    <a:pt x="369" y="865"/>
                  </a:lnTo>
                  <a:lnTo>
                    <a:pt x="310" y="830"/>
                  </a:lnTo>
                  <a:lnTo>
                    <a:pt x="321" y="931"/>
                  </a:lnTo>
                  <a:lnTo>
                    <a:pt x="276" y="1005"/>
                  </a:lnTo>
                  <a:lnTo>
                    <a:pt x="333" y="975"/>
                  </a:lnTo>
                  <a:lnTo>
                    <a:pt x="295" y="1036"/>
                  </a:lnTo>
                  <a:lnTo>
                    <a:pt x="329" y="1036"/>
                  </a:lnTo>
                  <a:lnTo>
                    <a:pt x="350" y="1110"/>
                  </a:lnTo>
                  <a:lnTo>
                    <a:pt x="314" y="1199"/>
                  </a:lnTo>
                  <a:lnTo>
                    <a:pt x="403" y="1161"/>
                  </a:lnTo>
                  <a:lnTo>
                    <a:pt x="388" y="1273"/>
                  </a:lnTo>
                  <a:lnTo>
                    <a:pt x="418" y="1231"/>
                  </a:lnTo>
                  <a:lnTo>
                    <a:pt x="426" y="1347"/>
                  </a:lnTo>
                  <a:lnTo>
                    <a:pt x="466" y="1269"/>
                  </a:lnTo>
                  <a:lnTo>
                    <a:pt x="481" y="1385"/>
                  </a:lnTo>
                  <a:lnTo>
                    <a:pt x="563" y="1496"/>
                  </a:lnTo>
                  <a:lnTo>
                    <a:pt x="548" y="1414"/>
                  </a:lnTo>
                  <a:lnTo>
                    <a:pt x="582" y="1393"/>
                  </a:lnTo>
                  <a:lnTo>
                    <a:pt x="586" y="1463"/>
                  </a:lnTo>
                  <a:lnTo>
                    <a:pt x="690" y="1456"/>
                  </a:lnTo>
                  <a:lnTo>
                    <a:pt x="730" y="1522"/>
                  </a:lnTo>
                  <a:lnTo>
                    <a:pt x="772" y="1564"/>
                  </a:lnTo>
                  <a:lnTo>
                    <a:pt x="698" y="1537"/>
                  </a:lnTo>
                  <a:lnTo>
                    <a:pt x="713" y="1631"/>
                  </a:lnTo>
                  <a:lnTo>
                    <a:pt x="656" y="1568"/>
                  </a:lnTo>
                  <a:lnTo>
                    <a:pt x="660" y="1697"/>
                  </a:lnTo>
                  <a:lnTo>
                    <a:pt x="620" y="1650"/>
                  </a:lnTo>
                  <a:lnTo>
                    <a:pt x="620" y="1728"/>
                  </a:lnTo>
                  <a:lnTo>
                    <a:pt x="582" y="1693"/>
                  </a:lnTo>
                  <a:lnTo>
                    <a:pt x="586" y="1798"/>
                  </a:lnTo>
                  <a:lnTo>
                    <a:pt x="567" y="1743"/>
                  </a:lnTo>
                  <a:lnTo>
                    <a:pt x="563" y="1821"/>
                  </a:lnTo>
                  <a:lnTo>
                    <a:pt x="525" y="1686"/>
                  </a:lnTo>
                  <a:lnTo>
                    <a:pt x="470" y="1794"/>
                  </a:lnTo>
                  <a:lnTo>
                    <a:pt x="462" y="1686"/>
                  </a:lnTo>
                  <a:lnTo>
                    <a:pt x="430" y="1720"/>
                  </a:lnTo>
                  <a:lnTo>
                    <a:pt x="430" y="1631"/>
                  </a:lnTo>
                  <a:lnTo>
                    <a:pt x="373" y="1659"/>
                  </a:lnTo>
                  <a:lnTo>
                    <a:pt x="392" y="1503"/>
                  </a:lnTo>
                  <a:lnTo>
                    <a:pt x="350" y="1553"/>
                  </a:lnTo>
                  <a:lnTo>
                    <a:pt x="337" y="1460"/>
                  </a:lnTo>
                  <a:lnTo>
                    <a:pt x="291" y="1488"/>
                  </a:lnTo>
                  <a:lnTo>
                    <a:pt x="291" y="1421"/>
                  </a:lnTo>
                  <a:lnTo>
                    <a:pt x="190" y="1444"/>
                  </a:lnTo>
                  <a:lnTo>
                    <a:pt x="295" y="1659"/>
                  </a:lnTo>
                  <a:lnTo>
                    <a:pt x="451" y="1853"/>
                  </a:lnTo>
                  <a:lnTo>
                    <a:pt x="540" y="1910"/>
                  </a:lnTo>
                  <a:lnTo>
                    <a:pt x="664" y="1954"/>
                  </a:lnTo>
                  <a:lnTo>
                    <a:pt x="713" y="1861"/>
                  </a:lnTo>
                  <a:lnTo>
                    <a:pt x="702" y="1764"/>
                  </a:lnTo>
                  <a:lnTo>
                    <a:pt x="873" y="1608"/>
                  </a:lnTo>
                  <a:lnTo>
                    <a:pt x="745" y="1471"/>
                  </a:lnTo>
                  <a:lnTo>
                    <a:pt x="741" y="1433"/>
                  </a:lnTo>
                  <a:lnTo>
                    <a:pt x="690" y="1414"/>
                  </a:lnTo>
                  <a:lnTo>
                    <a:pt x="629" y="1414"/>
                  </a:lnTo>
                  <a:lnTo>
                    <a:pt x="637" y="1363"/>
                  </a:lnTo>
                  <a:lnTo>
                    <a:pt x="527" y="1363"/>
                  </a:lnTo>
                  <a:lnTo>
                    <a:pt x="504" y="1288"/>
                  </a:lnTo>
                  <a:lnTo>
                    <a:pt x="540" y="1224"/>
                  </a:lnTo>
                  <a:lnTo>
                    <a:pt x="656" y="1317"/>
                  </a:lnTo>
                  <a:lnTo>
                    <a:pt x="722" y="1309"/>
                  </a:lnTo>
                  <a:lnTo>
                    <a:pt x="869" y="1418"/>
                  </a:lnTo>
                  <a:lnTo>
                    <a:pt x="928" y="1382"/>
                  </a:lnTo>
                  <a:lnTo>
                    <a:pt x="985" y="1397"/>
                  </a:lnTo>
                  <a:lnTo>
                    <a:pt x="1040" y="1340"/>
                  </a:lnTo>
                  <a:lnTo>
                    <a:pt x="1051" y="1288"/>
                  </a:lnTo>
                  <a:lnTo>
                    <a:pt x="973" y="1211"/>
                  </a:lnTo>
                  <a:lnTo>
                    <a:pt x="954" y="1150"/>
                  </a:lnTo>
                  <a:lnTo>
                    <a:pt x="989" y="1110"/>
                  </a:lnTo>
                  <a:lnTo>
                    <a:pt x="935" y="1083"/>
                  </a:lnTo>
                  <a:lnTo>
                    <a:pt x="816" y="1036"/>
                  </a:lnTo>
                  <a:lnTo>
                    <a:pt x="645" y="1036"/>
                  </a:lnTo>
                  <a:lnTo>
                    <a:pt x="768" y="1072"/>
                  </a:lnTo>
                  <a:lnTo>
                    <a:pt x="835" y="1095"/>
                  </a:lnTo>
                  <a:lnTo>
                    <a:pt x="892" y="1106"/>
                  </a:lnTo>
                  <a:lnTo>
                    <a:pt x="842" y="1134"/>
                  </a:lnTo>
                  <a:lnTo>
                    <a:pt x="916" y="1165"/>
                  </a:lnTo>
                  <a:lnTo>
                    <a:pt x="861" y="1184"/>
                  </a:lnTo>
                  <a:lnTo>
                    <a:pt x="973" y="1273"/>
                  </a:lnTo>
                  <a:lnTo>
                    <a:pt x="966" y="1309"/>
                  </a:lnTo>
                  <a:lnTo>
                    <a:pt x="895" y="1250"/>
                  </a:lnTo>
                  <a:lnTo>
                    <a:pt x="857" y="1300"/>
                  </a:lnTo>
                  <a:lnTo>
                    <a:pt x="884" y="1224"/>
                  </a:lnTo>
                  <a:lnTo>
                    <a:pt x="838" y="1207"/>
                  </a:lnTo>
                  <a:lnTo>
                    <a:pt x="738" y="1114"/>
                  </a:lnTo>
                  <a:lnTo>
                    <a:pt x="768" y="1288"/>
                  </a:lnTo>
                  <a:lnTo>
                    <a:pt x="702" y="1199"/>
                  </a:lnTo>
                  <a:lnTo>
                    <a:pt x="690" y="1258"/>
                  </a:lnTo>
                  <a:lnTo>
                    <a:pt x="656" y="1184"/>
                  </a:lnTo>
                  <a:lnTo>
                    <a:pt x="660" y="1106"/>
                  </a:lnTo>
                  <a:lnTo>
                    <a:pt x="570" y="1036"/>
                  </a:lnTo>
                  <a:lnTo>
                    <a:pt x="567" y="1106"/>
                  </a:lnTo>
                  <a:lnTo>
                    <a:pt x="519" y="1049"/>
                  </a:lnTo>
                  <a:lnTo>
                    <a:pt x="477" y="1102"/>
                  </a:lnTo>
                  <a:lnTo>
                    <a:pt x="485" y="1017"/>
                  </a:lnTo>
                  <a:lnTo>
                    <a:pt x="548" y="994"/>
                  </a:lnTo>
                  <a:lnTo>
                    <a:pt x="679" y="939"/>
                  </a:lnTo>
                  <a:lnTo>
                    <a:pt x="626" y="990"/>
                  </a:lnTo>
                  <a:lnTo>
                    <a:pt x="694" y="971"/>
                  </a:lnTo>
                  <a:lnTo>
                    <a:pt x="645" y="1001"/>
                  </a:lnTo>
                  <a:lnTo>
                    <a:pt x="757" y="1009"/>
                  </a:lnTo>
                  <a:lnTo>
                    <a:pt x="757" y="939"/>
                  </a:lnTo>
                  <a:lnTo>
                    <a:pt x="705" y="878"/>
                  </a:lnTo>
                  <a:lnTo>
                    <a:pt x="846" y="741"/>
                  </a:lnTo>
                  <a:lnTo>
                    <a:pt x="865" y="559"/>
                  </a:lnTo>
                  <a:lnTo>
                    <a:pt x="791" y="532"/>
                  </a:lnTo>
                  <a:lnTo>
                    <a:pt x="726" y="589"/>
                  </a:lnTo>
                  <a:lnTo>
                    <a:pt x="620" y="524"/>
                  </a:lnTo>
                  <a:lnTo>
                    <a:pt x="601" y="406"/>
                  </a:lnTo>
                  <a:lnTo>
                    <a:pt x="570" y="302"/>
                  </a:lnTo>
                  <a:lnTo>
                    <a:pt x="664" y="216"/>
                  </a:lnTo>
                  <a:lnTo>
                    <a:pt x="618" y="150"/>
                  </a:lnTo>
                  <a:lnTo>
                    <a:pt x="559" y="167"/>
                  </a:lnTo>
                  <a:lnTo>
                    <a:pt x="519" y="112"/>
                  </a:lnTo>
                  <a:lnTo>
                    <a:pt x="489" y="239"/>
                  </a:lnTo>
                  <a:lnTo>
                    <a:pt x="430" y="194"/>
                  </a:lnTo>
                  <a:lnTo>
                    <a:pt x="357" y="175"/>
                  </a:lnTo>
                  <a:lnTo>
                    <a:pt x="295" y="74"/>
                  </a:lnTo>
                  <a:lnTo>
                    <a:pt x="221" y="7"/>
                  </a:lnTo>
                  <a:lnTo>
                    <a:pt x="120" y="45"/>
                  </a:lnTo>
                  <a:lnTo>
                    <a:pt x="67" y="4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2"/>
            <p:cNvSpPr>
              <a:spLocks/>
            </p:cNvSpPr>
            <p:nvPr/>
          </p:nvSpPr>
          <p:spPr bwMode="auto">
            <a:xfrm>
              <a:off x="1727" y="1271"/>
              <a:ext cx="1306" cy="1618"/>
            </a:xfrm>
            <a:custGeom>
              <a:avLst/>
              <a:gdLst>
                <a:gd name="T0" fmla="*/ 399 w 2612"/>
                <a:gd name="T1" fmla="*/ 1169 h 3235"/>
                <a:gd name="T2" fmla="*/ 736 w 2612"/>
                <a:gd name="T3" fmla="*/ 958 h 3235"/>
                <a:gd name="T4" fmla="*/ 603 w 2612"/>
                <a:gd name="T5" fmla="*/ 1207 h 3235"/>
                <a:gd name="T6" fmla="*/ 504 w 2612"/>
                <a:gd name="T7" fmla="*/ 1484 h 3235"/>
                <a:gd name="T8" fmla="*/ 648 w 2612"/>
                <a:gd name="T9" fmla="*/ 1505 h 3235"/>
                <a:gd name="T10" fmla="*/ 924 w 2612"/>
                <a:gd name="T11" fmla="*/ 1600 h 3235"/>
                <a:gd name="T12" fmla="*/ 842 w 2612"/>
                <a:gd name="T13" fmla="*/ 1771 h 3235"/>
                <a:gd name="T14" fmla="*/ 1395 w 2612"/>
                <a:gd name="T15" fmla="*/ 1484 h 3235"/>
                <a:gd name="T16" fmla="*/ 1173 w 2612"/>
                <a:gd name="T17" fmla="*/ 1230 h 3235"/>
                <a:gd name="T18" fmla="*/ 1743 w 2612"/>
                <a:gd name="T19" fmla="*/ 1710 h 3235"/>
                <a:gd name="T20" fmla="*/ 1616 w 2612"/>
                <a:gd name="T21" fmla="*/ 1872 h 3235"/>
                <a:gd name="T22" fmla="*/ 1040 w 2612"/>
                <a:gd name="T23" fmla="*/ 1838 h 3235"/>
                <a:gd name="T24" fmla="*/ 852 w 2612"/>
                <a:gd name="T25" fmla="*/ 1866 h 3235"/>
                <a:gd name="T26" fmla="*/ 681 w 2612"/>
                <a:gd name="T27" fmla="*/ 1982 h 3235"/>
                <a:gd name="T28" fmla="*/ 475 w 2612"/>
                <a:gd name="T29" fmla="*/ 1965 h 3235"/>
                <a:gd name="T30" fmla="*/ 377 w 2612"/>
                <a:gd name="T31" fmla="*/ 2115 h 3235"/>
                <a:gd name="T32" fmla="*/ 498 w 2612"/>
                <a:gd name="T33" fmla="*/ 2321 h 3235"/>
                <a:gd name="T34" fmla="*/ 709 w 2612"/>
                <a:gd name="T35" fmla="*/ 2254 h 3235"/>
                <a:gd name="T36" fmla="*/ 1030 w 2612"/>
                <a:gd name="T37" fmla="*/ 2161 h 3235"/>
                <a:gd name="T38" fmla="*/ 1361 w 2612"/>
                <a:gd name="T39" fmla="*/ 2104 h 3235"/>
                <a:gd name="T40" fmla="*/ 1091 w 2612"/>
                <a:gd name="T41" fmla="*/ 2248 h 3235"/>
                <a:gd name="T42" fmla="*/ 814 w 2612"/>
                <a:gd name="T43" fmla="*/ 2355 h 3235"/>
                <a:gd name="T44" fmla="*/ 669 w 2612"/>
                <a:gd name="T45" fmla="*/ 2526 h 3235"/>
                <a:gd name="T46" fmla="*/ 770 w 2612"/>
                <a:gd name="T47" fmla="*/ 2682 h 3235"/>
                <a:gd name="T48" fmla="*/ 941 w 2612"/>
                <a:gd name="T49" fmla="*/ 2714 h 3235"/>
                <a:gd name="T50" fmla="*/ 1051 w 2612"/>
                <a:gd name="T51" fmla="*/ 2549 h 3235"/>
                <a:gd name="T52" fmla="*/ 1251 w 2612"/>
                <a:gd name="T53" fmla="*/ 2581 h 3235"/>
                <a:gd name="T54" fmla="*/ 1428 w 2612"/>
                <a:gd name="T55" fmla="*/ 2682 h 3235"/>
                <a:gd name="T56" fmla="*/ 1572 w 2612"/>
                <a:gd name="T57" fmla="*/ 2471 h 3235"/>
                <a:gd name="T58" fmla="*/ 1700 w 2612"/>
                <a:gd name="T59" fmla="*/ 2226 h 3235"/>
                <a:gd name="T60" fmla="*/ 1789 w 2612"/>
                <a:gd name="T61" fmla="*/ 2448 h 3235"/>
                <a:gd name="T62" fmla="*/ 1855 w 2612"/>
                <a:gd name="T63" fmla="*/ 2676 h 3235"/>
                <a:gd name="T64" fmla="*/ 1671 w 2612"/>
                <a:gd name="T65" fmla="*/ 2676 h 3235"/>
                <a:gd name="T66" fmla="*/ 1468 w 2612"/>
                <a:gd name="T67" fmla="*/ 2769 h 3235"/>
                <a:gd name="T68" fmla="*/ 1274 w 2612"/>
                <a:gd name="T69" fmla="*/ 2841 h 3235"/>
                <a:gd name="T70" fmla="*/ 1190 w 2612"/>
                <a:gd name="T71" fmla="*/ 3012 h 3235"/>
                <a:gd name="T72" fmla="*/ 1312 w 2612"/>
                <a:gd name="T73" fmla="*/ 3096 h 3235"/>
                <a:gd name="T74" fmla="*/ 1540 w 2612"/>
                <a:gd name="T75" fmla="*/ 3229 h 3235"/>
                <a:gd name="T76" fmla="*/ 1793 w 2612"/>
                <a:gd name="T77" fmla="*/ 2974 h 3235"/>
                <a:gd name="T78" fmla="*/ 2154 w 2612"/>
                <a:gd name="T79" fmla="*/ 2708 h 3235"/>
                <a:gd name="T80" fmla="*/ 2293 w 2612"/>
                <a:gd name="T81" fmla="*/ 2598 h 3235"/>
                <a:gd name="T82" fmla="*/ 2612 w 2612"/>
                <a:gd name="T83" fmla="*/ 2421 h 3235"/>
                <a:gd name="T84" fmla="*/ 1523 w 2612"/>
                <a:gd name="T85" fmla="*/ 602 h 3235"/>
                <a:gd name="T86" fmla="*/ 1506 w 2612"/>
                <a:gd name="T87" fmla="*/ 541 h 3235"/>
                <a:gd name="T88" fmla="*/ 1306 w 2612"/>
                <a:gd name="T89" fmla="*/ 391 h 3235"/>
                <a:gd name="T90" fmla="*/ 1228 w 2612"/>
                <a:gd name="T91" fmla="*/ 214 h 3235"/>
                <a:gd name="T92" fmla="*/ 1074 w 2612"/>
                <a:gd name="T93" fmla="*/ 127 h 3235"/>
                <a:gd name="T94" fmla="*/ 958 w 2612"/>
                <a:gd name="T95" fmla="*/ 104 h 3235"/>
                <a:gd name="T96" fmla="*/ 846 w 2612"/>
                <a:gd name="T97" fmla="*/ 0 h 3235"/>
                <a:gd name="T98" fmla="*/ 681 w 2612"/>
                <a:gd name="T99" fmla="*/ 70 h 3235"/>
                <a:gd name="T100" fmla="*/ 548 w 2612"/>
                <a:gd name="T101" fmla="*/ 188 h 3235"/>
                <a:gd name="T102" fmla="*/ 597 w 2612"/>
                <a:gd name="T103" fmla="*/ 315 h 3235"/>
                <a:gd name="T104" fmla="*/ 753 w 2612"/>
                <a:gd name="T105" fmla="*/ 391 h 3235"/>
                <a:gd name="T106" fmla="*/ 930 w 2612"/>
                <a:gd name="T107" fmla="*/ 463 h 3235"/>
                <a:gd name="T108" fmla="*/ 730 w 2612"/>
                <a:gd name="T109" fmla="*/ 524 h 3235"/>
                <a:gd name="T110" fmla="*/ 359 w 2612"/>
                <a:gd name="T111" fmla="*/ 614 h 3235"/>
                <a:gd name="T112" fmla="*/ 278 w 2612"/>
                <a:gd name="T113" fmla="*/ 764 h 3235"/>
                <a:gd name="T114" fmla="*/ 133 w 2612"/>
                <a:gd name="T115" fmla="*/ 830 h 3235"/>
                <a:gd name="T116" fmla="*/ 116 w 2612"/>
                <a:gd name="T117" fmla="*/ 969 h 3235"/>
                <a:gd name="T118" fmla="*/ 72 w 2612"/>
                <a:gd name="T119" fmla="*/ 1102 h 3235"/>
                <a:gd name="T120" fmla="*/ 183 w 2612"/>
                <a:gd name="T121" fmla="*/ 1174 h 3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12"/>
                <a:gd name="T184" fmla="*/ 0 h 3235"/>
                <a:gd name="T185" fmla="*/ 2612 w 2612"/>
                <a:gd name="T186" fmla="*/ 3235 h 3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12" h="3235">
                  <a:moveTo>
                    <a:pt x="183" y="1174"/>
                  </a:moveTo>
                  <a:lnTo>
                    <a:pt x="278" y="1174"/>
                  </a:lnTo>
                  <a:lnTo>
                    <a:pt x="344" y="1241"/>
                  </a:lnTo>
                  <a:lnTo>
                    <a:pt x="399" y="1169"/>
                  </a:lnTo>
                  <a:lnTo>
                    <a:pt x="449" y="1212"/>
                  </a:lnTo>
                  <a:lnTo>
                    <a:pt x="515" y="1106"/>
                  </a:lnTo>
                  <a:lnTo>
                    <a:pt x="654" y="851"/>
                  </a:lnTo>
                  <a:lnTo>
                    <a:pt x="736" y="958"/>
                  </a:lnTo>
                  <a:lnTo>
                    <a:pt x="730" y="1112"/>
                  </a:lnTo>
                  <a:lnTo>
                    <a:pt x="669" y="1157"/>
                  </a:lnTo>
                  <a:lnTo>
                    <a:pt x="675" y="1190"/>
                  </a:lnTo>
                  <a:lnTo>
                    <a:pt x="603" y="1207"/>
                  </a:lnTo>
                  <a:lnTo>
                    <a:pt x="588" y="1245"/>
                  </a:lnTo>
                  <a:lnTo>
                    <a:pt x="454" y="1296"/>
                  </a:lnTo>
                  <a:lnTo>
                    <a:pt x="454" y="1395"/>
                  </a:lnTo>
                  <a:lnTo>
                    <a:pt x="504" y="1484"/>
                  </a:lnTo>
                  <a:lnTo>
                    <a:pt x="553" y="1450"/>
                  </a:lnTo>
                  <a:lnTo>
                    <a:pt x="593" y="1378"/>
                  </a:lnTo>
                  <a:lnTo>
                    <a:pt x="648" y="1401"/>
                  </a:lnTo>
                  <a:lnTo>
                    <a:pt x="648" y="1505"/>
                  </a:lnTo>
                  <a:lnTo>
                    <a:pt x="721" y="1551"/>
                  </a:lnTo>
                  <a:lnTo>
                    <a:pt x="764" y="1496"/>
                  </a:lnTo>
                  <a:lnTo>
                    <a:pt x="837" y="1522"/>
                  </a:lnTo>
                  <a:lnTo>
                    <a:pt x="924" y="1600"/>
                  </a:lnTo>
                  <a:lnTo>
                    <a:pt x="781" y="1661"/>
                  </a:lnTo>
                  <a:lnTo>
                    <a:pt x="759" y="1695"/>
                  </a:lnTo>
                  <a:lnTo>
                    <a:pt x="831" y="1716"/>
                  </a:lnTo>
                  <a:lnTo>
                    <a:pt x="842" y="1771"/>
                  </a:lnTo>
                  <a:lnTo>
                    <a:pt x="886" y="1728"/>
                  </a:lnTo>
                  <a:lnTo>
                    <a:pt x="964" y="1756"/>
                  </a:lnTo>
                  <a:lnTo>
                    <a:pt x="1340" y="1695"/>
                  </a:lnTo>
                  <a:lnTo>
                    <a:pt x="1395" y="1484"/>
                  </a:lnTo>
                  <a:lnTo>
                    <a:pt x="1190" y="1473"/>
                  </a:lnTo>
                  <a:lnTo>
                    <a:pt x="1164" y="1418"/>
                  </a:lnTo>
                  <a:lnTo>
                    <a:pt x="1213" y="1307"/>
                  </a:lnTo>
                  <a:lnTo>
                    <a:pt x="1173" y="1230"/>
                  </a:lnTo>
                  <a:lnTo>
                    <a:pt x="1407" y="1163"/>
                  </a:lnTo>
                  <a:lnTo>
                    <a:pt x="1373" y="1285"/>
                  </a:lnTo>
                  <a:lnTo>
                    <a:pt x="1357" y="1412"/>
                  </a:lnTo>
                  <a:lnTo>
                    <a:pt x="1743" y="1710"/>
                  </a:lnTo>
                  <a:lnTo>
                    <a:pt x="1772" y="1767"/>
                  </a:lnTo>
                  <a:lnTo>
                    <a:pt x="1711" y="1883"/>
                  </a:lnTo>
                  <a:lnTo>
                    <a:pt x="1682" y="1838"/>
                  </a:lnTo>
                  <a:lnTo>
                    <a:pt x="1616" y="1872"/>
                  </a:lnTo>
                  <a:lnTo>
                    <a:pt x="1555" y="1811"/>
                  </a:lnTo>
                  <a:lnTo>
                    <a:pt x="1428" y="1771"/>
                  </a:lnTo>
                  <a:lnTo>
                    <a:pt x="1112" y="1878"/>
                  </a:lnTo>
                  <a:lnTo>
                    <a:pt x="1040" y="1838"/>
                  </a:lnTo>
                  <a:lnTo>
                    <a:pt x="1002" y="1855"/>
                  </a:lnTo>
                  <a:lnTo>
                    <a:pt x="979" y="1811"/>
                  </a:lnTo>
                  <a:lnTo>
                    <a:pt x="914" y="1895"/>
                  </a:lnTo>
                  <a:lnTo>
                    <a:pt x="852" y="1866"/>
                  </a:lnTo>
                  <a:lnTo>
                    <a:pt x="852" y="1916"/>
                  </a:lnTo>
                  <a:lnTo>
                    <a:pt x="753" y="1904"/>
                  </a:lnTo>
                  <a:lnTo>
                    <a:pt x="741" y="1971"/>
                  </a:lnTo>
                  <a:lnTo>
                    <a:pt x="681" y="1982"/>
                  </a:lnTo>
                  <a:lnTo>
                    <a:pt x="597" y="1921"/>
                  </a:lnTo>
                  <a:lnTo>
                    <a:pt x="492" y="1895"/>
                  </a:lnTo>
                  <a:lnTo>
                    <a:pt x="437" y="1916"/>
                  </a:lnTo>
                  <a:lnTo>
                    <a:pt x="475" y="1965"/>
                  </a:lnTo>
                  <a:lnTo>
                    <a:pt x="394" y="1965"/>
                  </a:lnTo>
                  <a:lnTo>
                    <a:pt x="432" y="2028"/>
                  </a:lnTo>
                  <a:lnTo>
                    <a:pt x="321" y="2127"/>
                  </a:lnTo>
                  <a:lnTo>
                    <a:pt x="377" y="2115"/>
                  </a:lnTo>
                  <a:lnTo>
                    <a:pt x="405" y="2161"/>
                  </a:lnTo>
                  <a:lnTo>
                    <a:pt x="454" y="2138"/>
                  </a:lnTo>
                  <a:lnTo>
                    <a:pt x="454" y="2193"/>
                  </a:lnTo>
                  <a:lnTo>
                    <a:pt x="498" y="2321"/>
                  </a:lnTo>
                  <a:lnTo>
                    <a:pt x="542" y="2271"/>
                  </a:lnTo>
                  <a:lnTo>
                    <a:pt x="582" y="2321"/>
                  </a:lnTo>
                  <a:lnTo>
                    <a:pt x="637" y="2343"/>
                  </a:lnTo>
                  <a:lnTo>
                    <a:pt x="709" y="2254"/>
                  </a:lnTo>
                  <a:lnTo>
                    <a:pt x="837" y="2243"/>
                  </a:lnTo>
                  <a:lnTo>
                    <a:pt x="918" y="2226"/>
                  </a:lnTo>
                  <a:lnTo>
                    <a:pt x="975" y="2182"/>
                  </a:lnTo>
                  <a:lnTo>
                    <a:pt x="1030" y="2161"/>
                  </a:lnTo>
                  <a:lnTo>
                    <a:pt x="1124" y="2104"/>
                  </a:lnTo>
                  <a:lnTo>
                    <a:pt x="1169" y="2121"/>
                  </a:lnTo>
                  <a:lnTo>
                    <a:pt x="1262" y="2043"/>
                  </a:lnTo>
                  <a:lnTo>
                    <a:pt x="1361" y="2104"/>
                  </a:lnTo>
                  <a:lnTo>
                    <a:pt x="1329" y="2150"/>
                  </a:lnTo>
                  <a:lnTo>
                    <a:pt x="1251" y="2170"/>
                  </a:lnTo>
                  <a:lnTo>
                    <a:pt x="1228" y="2260"/>
                  </a:lnTo>
                  <a:lnTo>
                    <a:pt x="1091" y="2248"/>
                  </a:lnTo>
                  <a:lnTo>
                    <a:pt x="1063" y="2265"/>
                  </a:lnTo>
                  <a:lnTo>
                    <a:pt x="964" y="2265"/>
                  </a:lnTo>
                  <a:lnTo>
                    <a:pt x="914" y="2321"/>
                  </a:lnTo>
                  <a:lnTo>
                    <a:pt x="814" y="2355"/>
                  </a:lnTo>
                  <a:lnTo>
                    <a:pt x="741" y="2410"/>
                  </a:lnTo>
                  <a:lnTo>
                    <a:pt x="787" y="2431"/>
                  </a:lnTo>
                  <a:lnTo>
                    <a:pt x="715" y="2442"/>
                  </a:lnTo>
                  <a:lnTo>
                    <a:pt x="669" y="2526"/>
                  </a:lnTo>
                  <a:lnTo>
                    <a:pt x="764" y="2526"/>
                  </a:lnTo>
                  <a:lnTo>
                    <a:pt x="715" y="2575"/>
                  </a:lnTo>
                  <a:lnTo>
                    <a:pt x="703" y="2665"/>
                  </a:lnTo>
                  <a:lnTo>
                    <a:pt x="770" y="2682"/>
                  </a:lnTo>
                  <a:lnTo>
                    <a:pt x="814" y="2653"/>
                  </a:lnTo>
                  <a:lnTo>
                    <a:pt x="880" y="2754"/>
                  </a:lnTo>
                  <a:lnTo>
                    <a:pt x="924" y="2781"/>
                  </a:lnTo>
                  <a:lnTo>
                    <a:pt x="941" y="2714"/>
                  </a:lnTo>
                  <a:lnTo>
                    <a:pt x="1034" y="2769"/>
                  </a:lnTo>
                  <a:lnTo>
                    <a:pt x="1019" y="2659"/>
                  </a:lnTo>
                  <a:lnTo>
                    <a:pt x="1019" y="2558"/>
                  </a:lnTo>
                  <a:lnTo>
                    <a:pt x="1051" y="2549"/>
                  </a:lnTo>
                  <a:lnTo>
                    <a:pt x="1063" y="2497"/>
                  </a:lnTo>
                  <a:lnTo>
                    <a:pt x="1158" y="2581"/>
                  </a:lnTo>
                  <a:lnTo>
                    <a:pt x="1202" y="2581"/>
                  </a:lnTo>
                  <a:lnTo>
                    <a:pt x="1251" y="2581"/>
                  </a:lnTo>
                  <a:lnTo>
                    <a:pt x="1291" y="2604"/>
                  </a:lnTo>
                  <a:lnTo>
                    <a:pt x="1384" y="2526"/>
                  </a:lnTo>
                  <a:lnTo>
                    <a:pt x="1384" y="2625"/>
                  </a:lnTo>
                  <a:lnTo>
                    <a:pt x="1428" y="2682"/>
                  </a:lnTo>
                  <a:lnTo>
                    <a:pt x="1473" y="2630"/>
                  </a:lnTo>
                  <a:lnTo>
                    <a:pt x="1544" y="2630"/>
                  </a:lnTo>
                  <a:lnTo>
                    <a:pt x="1567" y="2532"/>
                  </a:lnTo>
                  <a:lnTo>
                    <a:pt x="1572" y="2471"/>
                  </a:lnTo>
                  <a:lnTo>
                    <a:pt x="1622" y="2465"/>
                  </a:lnTo>
                  <a:lnTo>
                    <a:pt x="1656" y="2381"/>
                  </a:lnTo>
                  <a:lnTo>
                    <a:pt x="1656" y="2338"/>
                  </a:lnTo>
                  <a:lnTo>
                    <a:pt x="1700" y="2226"/>
                  </a:lnTo>
                  <a:lnTo>
                    <a:pt x="1798" y="2277"/>
                  </a:lnTo>
                  <a:lnTo>
                    <a:pt x="1859" y="2338"/>
                  </a:lnTo>
                  <a:lnTo>
                    <a:pt x="1772" y="2349"/>
                  </a:lnTo>
                  <a:lnTo>
                    <a:pt x="1789" y="2448"/>
                  </a:lnTo>
                  <a:lnTo>
                    <a:pt x="1711" y="2471"/>
                  </a:lnTo>
                  <a:lnTo>
                    <a:pt x="1743" y="2570"/>
                  </a:lnTo>
                  <a:lnTo>
                    <a:pt x="1871" y="2648"/>
                  </a:lnTo>
                  <a:lnTo>
                    <a:pt x="1855" y="2676"/>
                  </a:lnTo>
                  <a:lnTo>
                    <a:pt x="1743" y="2676"/>
                  </a:lnTo>
                  <a:lnTo>
                    <a:pt x="1711" y="2636"/>
                  </a:lnTo>
                  <a:lnTo>
                    <a:pt x="1656" y="2636"/>
                  </a:lnTo>
                  <a:lnTo>
                    <a:pt x="1671" y="2676"/>
                  </a:lnTo>
                  <a:lnTo>
                    <a:pt x="1578" y="2731"/>
                  </a:lnTo>
                  <a:lnTo>
                    <a:pt x="1644" y="2748"/>
                  </a:lnTo>
                  <a:lnTo>
                    <a:pt x="1561" y="2769"/>
                  </a:lnTo>
                  <a:lnTo>
                    <a:pt x="1468" y="2769"/>
                  </a:lnTo>
                  <a:lnTo>
                    <a:pt x="1422" y="2798"/>
                  </a:lnTo>
                  <a:lnTo>
                    <a:pt x="1439" y="2824"/>
                  </a:lnTo>
                  <a:lnTo>
                    <a:pt x="1323" y="2841"/>
                  </a:lnTo>
                  <a:lnTo>
                    <a:pt x="1274" y="2841"/>
                  </a:lnTo>
                  <a:lnTo>
                    <a:pt x="1228" y="2881"/>
                  </a:lnTo>
                  <a:lnTo>
                    <a:pt x="1340" y="2902"/>
                  </a:lnTo>
                  <a:lnTo>
                    <a:pt x="1300" y="2969"/>
                  </a:lnTo>
                  <a:lnTo>
                    <a:pt x="1190" y="3012"/>
                  </a:lnTo>
                  <a:lnTo>
                    <a:pt x="1158" y="3041"/>
                  </a:lnTo>
                  <a:lnTo>
                    <a:pt x="1234" y="3058"/>
                  </a:lnTo>
                  <a:lnTo>
                    <a:pt x="1234" y="3130"/>
                  </a:lnTo>
                  <a:lnTo>
                    <a:pt x="1312" y="3096"/>
                  </a:lnTo>
                  <a:lnTo>
                    <a:pt x="1340" y="3157"/>
                  </a:lnTo>
                  <a:lnTo>
                    <a:pt x="1285" y="3235"/>
                  </a:lnTo>
                  <a:lnTo>
                    <a:pt x="1401" y="3214"/>
                  </a:lnTo>
                  <a:lnTo>
                    <a:pt x="1540" y="3229"/>
                  </a:lnTo>
                  <a:lnTo>
                    <a:pt x="1528" y="3081"/>
                  </a:lnTo>
                  <a:lnTo>
                    <a:pt x="1644" y="3081"/>
                  </a:lnTo>
                  <a:lnTo>
                    <a:pt x="1671" y="2974"/>
                  </a:lnTo>
                  <a:lnTo>
                    <a:pt x="1793" y="2974"/>
                  </a:lnTo>
                  <a:lnTo>
                    <a:pt x="2087" y="2936"/>
                  </a:lnTo>
                  <a:lnTo>
                    <a:pt x="2175" y="2836"/>
                  </a:lnTo>
                  <a:lnTo>
                    <a:pt x="2175" y="2798"/>
                  </a:lnTo>
                  <a:lnTo>
                    <a:pt x="2154" y="2708"/>
                  </a:lnTo>
                  <a:lnTo>
                    <a:pt x="2104" y="2653"/>
                  </a:lnTo>
                  <a:lnTo>
                    <a:pt x="2131" y="2587"/>
                  </a:lnTo>
                  <a:lnTo>
                    <a:pt x="2226" y="2592"/>
                  </a:lnTo>
                  <a:lnTo>
                    <a:pt x="2293" y="2598"/>
                  </a:lnTo>
                  <a:lnTo>
                    <a:pt x="2314" y="2514"/>
                  </a:lnTo>
                  <a:lnTo>
                    <a:pt x="2424" y="2526"/>
                  </a:lnTo>
                  <a:lnTo>
                    <a:pt x="2513" y="2421"/>
                  </a:lnTo>
                  <a:lnTo>
                    <a:pt x="2612" y="2421"/>
                  </a:lnTo>
                  <a:lnTo>
                    <a:pt x="2551" y="1927"/>
                  </a:lnTo>
                  <a:lnTo>
                    <a:pt x="1711" y="657"/>
                  </a:lnTo>
                  <a:lnTo>
                    <a:pt x="1616" y="669"/>
                  </a:lnTo>
                  <a:lnTo>
                    <a:pt x="1523" y="602"/>
                  </a:lnTo>
                  <a:lnTo>
                    <a:pt x="1456" y="619"/>
                  </a:lnTo>
                  <a:lnTo>
                    <a:pt x="1413" y="619"/>
                  </a:lnTo>
                  <a:lnTo>
                    <a:pt x="1416" y="581"/>
                  </a:lnTo>
                  <a:lnTo>
                    <a:pt x="1506" y="541"/>
                  </a:lnTo>
                  <a:lnTo>
                    <a:pt x="1378" y="475"/>
                  </a:lnTo>
                  <a:lnTo>
                    <a:pt x="1416" y="443"/>
                  </a:lnTo>
                  <a:lnTo>
                    <a:pt x="1295" y="437"/>
                  </a:lnTo>
                  <a:lnTo>
                    <a:pt x="1306" y="391"/>
                  </a:lnTo>
                  <a:lnTo>
                    <a:pt x="1262" y="330"/>
                  </a:lnTo>
                  <a:lnTo>
                    <a:pt x="1312" y="264"/>
                  </a:lnTo>
                  <a:lnTo>
                    <a:pt x="1190" y="264"/>
                  </a:lnTo>
                  <a:lnTo>
                    <a:pt x="1228" y="214"/>
                  </a:lnTo>
                  <a:lnTo>
                    <a:pt x="1158" y="214"/>
                  </a:lnTo>
                  <a:lnTo>
                    <a:pt x="1118" y="237"/>
                  </a:lnTo>
                  <a:lnTo>
                    <a:pt x="1106" y="142"/>
                  </a:lnTo>
                  <a:lnTo>
                    <a:pt x="1074" y="127"/>
                  </a:lnTo>
                  <a:lnTo>
                    <a:pt x="1046" y="188"/>
                  </a:lnTo>
                  <a:lnTo>
                    <a:pt x="1008" y="154"/>
                  </a:lnTo>
                  <a:lnTo>
                    <a:pt x="970" y="142"/>
                  </a:lnTo>
                  <a:lnTo>
                    <a:pt x="958" y="104"/>
                  </a:lnTo>
                  <a:lnTo>
                    <a:pt x="1008" y="76"/>
                  </a:lnTo>
                  <a:lnTo>
                    <a:pt x="886" y="43"/>
                  </a:lnTo>
                  <a:lnTo>
                    <a:pt x="897" y="0"/>
                  </a:lnTo>
                  <a:lnTo>
                    <a:pt x="846" y="0"/>
                  </a:lnTo>
                  <a:lnTo>
                    <a:pt x="770" y="26"/>
                  </a:lnTo>
                  <a:lnTo>
                    <a:pt x="681" y="0"/>
                  </a:lnTo>
                  <a:lnTo>
                    <a:pt x="631" y="0"/>
                  </a:lnTo>
                  <a:lnTo>
                    <a:pt x="681" y="70"/>
                  </a:lnTo>
                  <a:lnTo>
                    <a:pt x="597" y="61"/>
                  </a:lnTo>
                  <a:lnTo>
                    <a:pt x="620" y="131"/>
                  </a:lnTo>
                  <a:lnTo>
                    <a:pt x="515" y="154"/>
                  </a:lnTo>
                  <a:lnTo>
                    <a:pt x="548" y="188"/>
                  </a:lnTo>
                  <a:lnTo>
                    <a:pt x="515" y="270"/>
                  </a:lnTo>
                  <a:lnTo>
                    <a:pt x="570" y="254"/>
                  </a:lnTo>
                  <a:lnTo>
                    <a:pt x="553" y="298"/>
                  </a:lnTo>
                  <a:lnTo>
                    <a:pt x="597" y="315"/>
                  </a:lnTo>
                  <a:lnTo>
                    <a:pt x="593" y="353"/>
                  </a:lnTo>
                  <a:lnTo>
                    <a:pt x="648" y="348"/>
                  </a:lnTo>
                  <a:lnTo>
                    <a:pt x="669" y="397"/>
                  </a:lnTo>
                  <a:lnTo>
                    <a:pt x="753" y="391"/>
                  </a:lnTo>
                  <a:lnTo>
                    <a:pt x="787" y="348"/>
                  </a:lnTo>
                  <a:lnTo>
                    <a:pt x="846" y="397"/>
                  </a:lnTo>
                  <a:lnTo>
                    <a:pt x="842" y="486"/>
                  </a:lnTo>
                  <a:lnTo>
                    <a:pt x="930" y="463"/>
                  </a:lnTo>
                  <a:lnTo>
                    <a:pt x="964" y="564"/>
                  </a:lnTo>
                  <a:lnTo>
                    <a:pt x="857" y="564"/>
                  </a:lnTo>
                  <a:lnTo>
                    <a:pt x="787" y="570"/>
                  </a:lnTo>
                  <a:lnTo>
                    <a:pt x="730" y="524"/>
                  </a:lnTo>
                  <a:lnTo>
                    <a:pt x="637" y="498"/>
                  </a:lnTo>
                  <a:lnTo>
                    <a:pt x="527" y="541"/>
                  </a:lnTo>
                  <a:lnTo>
                    <a:pt x="411" y="547"/>
                  </a:lnTo>
                  <a:lnTo>
                    <a:pt x="359" y="614"/>
                  </a:lnTo>
                  <a:lnTo>
                    <a:pt x="454" y="608"/>
                  </a:lnTo>
                  <a:lnTo>
                    <a:pt x="287" y="714"/>
                  </a:lnTo>
                  <a:lnTo>
                    <a:pt x="348" y="735"/>
                  </a:lnTo>
                  <a:lnTo>
                    <a:pt x="278" y="764"/>
                  </a:lnTo>
                  <a:lnTo>
                    <a:pt x="165" y="692"/>
                  </a:lnTo>
                  <a:lnTo>
                    <a:pt x="160" y="747"/>
                  </a:lnTo>
                  <a:lnTo>
                    <a:pt x="95" y="775"/>
                  </a:lnTo>
                  <a:lnTo>
                    <a:pt x="133" y="830"/>
                  </a:lnTo>
                  <a:lnTo>
                    <a:pt x="0" y="874"/>
                  </a:lnTo>
                  <a:lnTo>
                    <a:pt x="0" y="1024"/>
                  </a:lnTo>
                  <a:lnTo>
                    <a:pt x="50" y="969"/>
                  </a:lnTo>
                  <a:lnTo>
                    <a:pt x="116" y="969"/>
                  </a:lnTo>
                  <a:lnTo>
                    <a:pt x="105" y="1036"/>
                  </a:lnTo>
                  <a:lnTo>
                    <a:pt x="40" y="1047"/>
                  </a:lnTo>
                  <a:lnTo>
                    <a:pt x="0" y="1140"/>
                  </a:lnTo>
                  <a:lnTo>
                    <a:pt x="72" y="1102"/>
                  </a:lnTo>
                  <a:lnTo>
                    <a:pt x="105" y="1163"/>
                  </a:lnTo>
                  <a:lnTo>
                    <a:pt x="171" y="1085"/>
                  </a:lnTo>
                  <a:lnTo>
                    <a:pt x="183" y="1174"/>
                  </a:lnTo>
                  <a:close/>
                </a:path>
              </a:pathLst>
            </a:custGeom>
            <a:solidFill>
              <a:srgbClr val="00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3"/>
            <p:cNvSpPr>
              <a:spLocks/>
            </p:cNvSpPr>
            <p:nvPr/>
          </p:nvSpPr>
          <p:spPr bwMode="auto">
            <a:xfrm>
              <a:off x="1951" y="2193"/>
              <a:ext cx="606" cy="294"/>
            </a:xfrm>
            <a:custGeom>
              <a:avLst/>
              <a:gdLst>
                <a:gd name="T0" fmla="*/ 83 w 1213"/>
                <a:gd name="T1" fmla="*/ 318 h 588"/>
                <a:gd name="T2" fmla="*/ 104 w 1213"/>
                <a:gd name="T3" fmla="*/ 373 h 588"/>
                <a:gd name="T4" fmla="*/ 182 w 1213"/>
                <a:gd name="T5" fmla="*/ 383 h 588"/>
                <a:gd name="T6" fmla="*/ 215 w 1213"/>
                <a:gd name="T7" fmla="*/ 333 h 588"/>
                <a:gd name="T8" fmla="*/ 292 w 1213"/>
                <a:gd name="T9" fmla="*/ 333 h 588"/>
                <a:gd name="T10" fmla="*/ 232 w 1213"/>
                <a:gd name="T11" fmla="*/ 173 h 588"/>
                <a:gd name="T12" fmla="*/ 448 w 1213"/>
                <a:gd name="T13" fmla="*/ 139 h 588"/>
                <a:gd name="T14" fmla="*/ 414 w 1213"/>
                <a:gd name="T15" fmla="*/ 246 h 588"/>
                <a:gd name="T16" fmla="*/ 492 w 1213"/>
                <a:gd name="T17" fmla="*/ 211 h 588"/>
                <a:gd name="T18" fmla="*/ 602 w 1213"/>
                <a:gd name="T19" fmla="*/ 217 h 588"/>
                <a:gd name="T20" fmla="*/ 669 w 1213"/>
                <a:gd name="T21" fmla="*/ 185 h 588"/>
                <a:gd name="T22" fmla="*/ 741 w 1213"/>
                <a:gd name="T23" fmla="*/ 145 h 588"/>
                <a:gd name="T24" fmla="*/ 802 w 1213"/>
                <a:gd name="T25" fmla="*/ 73 h 588"/>
                <a:gd name="T26" fmla="*/ 946 w 1213"/>
                <a:gd name="T27" fmla="*/ 168 h 588"/>
                <a:gd name="T28" fmla="*/ 1007 w 1213"/>
                <a:gd name="T29" fmla="*/ 151 h 588"/>
                <a:gd name="T30" fmla="*/ 1091 w 1213"/>
                <a:gd name="T31" fmla="*/ 118 h 588"/>
                <a:gd name="T32" fmla="*/ 1140 w 1213"/>
                <a:gd name="T33" fmla="*/ 0 h 588"/>
                <a:gd name="T34" fmla="*/ 1167 w 1213"/>
                <a:gd name="T35" fmla="*/ 307 h 588"/>
                <a:gd name="T36" fmla="*/ 1030 w 1213"/>
                <a:gd name="T37" fmla="*/ 422 h 588"/>
                <a:gd name="T38" fmla="*/ 918 w 1213"/>
                <a:gd name="T39" fmla="*/ 455 h 588"/>
                <a:gd name="T40" fmla="*/ 880 w 1213"/>
                <a:gd name="T41" fmla="*/ 339 h 588"/>
                <a:gd name="T42" fmla="*/ 720 w 1213"/>
                <a:gd name="T43" fmla="*/ 434 h 588"/>
                <a:gd name="T44" fmla="*/ 631 w 1213"/>
                <a:gd name="T45" fmla="*/ 472 h 588"/>
                <a:gd name="T46" fmla="*/ 547 w 1213"/>
                <a:gd name="T47" fmla="*/ 472 h 588"/>
                <a:gd name="T48" fmla="*/ 469 w 1213"/>
                <a:gd name="T49" fmla="*/ 533 h 588"/>
                <a:gd name="T50" fmla="*/ 277 w 1213"/>
                <a:gd name="T51" fmla="*/ 584 h 588"/>
                <a:gd name="T52" fmla="*/ 353 w 1213"/>
                <a:gd name="T53" fmla="*/ 506 h 588"/>
                <a:gd name="T54" fmla="*/ 526 w 1213"/>
                <a:gd name="T55" fmla="*/ 428 h 588"/>
                <a:gd name="T56" fmla="*/ 619 w 1213"/>
                <a:gd name="T57" fmla="*/ 405 h 588"/>
                <a:gd name="T58" fmla="*/ 779 w 1213"/>
                <a:gd name="T59" fmla="*/ 333 h 588"/>
                <a:gd name="T60" fmla="*/ 836 w 1213"/>
                <a:gd name="T61" fmla="*/ 179 h 588"/>
                <a:gd name="T62" fmla="*/ 697 w 1213"/>
                <a:gd name="T63" fmla="*/ 257 h 588"/>
                <a:gd name="T64" fmla="*/ 553 w 1213"/>
                <a:gd name="T65" fmla="*/ 350 h 588"/>
                <a:gd name="T66" fmla="*/ 420 w 1213"/>
                <a:gd name="T67" fmla="*/ 400 h 588"/>
                <a:gd name="T68" fmla="*/ 188 w 1213"/>
                <a:gd name="T69" fmla="*/ 500 h 588"/>
                <a:gd name="T70" fmla="*/ 49 w 1213"/>
                <a:gd name="T71" fmla="*/ 466 h 588"/>
                <a:gd name="T72" fmla="*/ 5 w 1213"/>
                <a:gd name="T73" fmla="*/ 312 h 5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13"/>
                <a:gd name="T112" fmla="*/ 0 h 588"/>
                <a:gd name="T113" fmla="*/ 1213 w 1213"/>
                <a:gd name="T114" fmla="*/ 588 h 5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13" h="588">
                  <a:moveTo>
                    <a:pt x="5" y="312"/>
                  </a:moveTo>
                  <a:lnTo>
                    <a:pt x="83" y="318"/>
                  </a:lnTo>
                  <a:lnTo>
                    <a:pt x="32" y="383"/>
                  </a:lnTo>
                  <a:lnTo>
                    <a:pt x="104" y="373"/>
                  </a:lnTo>
                  <a:lnTo>
                    <a:pt x="154" y="333"/>
                  </a:lnTo>
                  <a:lnTo>
                    <a:pt x="182" y="383"/>
                  </a:lnTo>
                  <a:lnTo>
                    <a:pt x="188" y="278"/>
                  </a:lnTo>
                  <a:lnTo>
                    <a:pt x="215" y="333"/>
                  </a:lnTo>
                  <a:lnTo>
                    <a:pt x="215" y="289"/>
                  </a:lnTo>
                  <a:lnTo>
                    <a:pt x="292" y="333"/>
                  </a:lnTo>
                  <a:lnTo>
                    <a:pt x="292" y="223"/>
                  </a:lnTo>
                  <a:lnTo>
                    <a:pt x="232" y="173"/>
                  </a:lnTo>
                  <a:lnTo>
                    <a:pt x="298" y="122"/>
                  </a:lnTo>
                  <a:lnTo>
                    <a:pt x="448" y="139"/>
                  </a:lnTo>
                  <a:lnTo>
                    <a:pt x="397" y="179"/>
                  </a:lnTo>
                  <a:lnTo>
                    <a:pt x="414" y="246"/>
                  </a:lnTo>
                  <a:lnTo>
                    <a:pt x="465" y="168"/>
                  </a:lnTo>
                  <a:lnTo>
                    <a:pt x="492" y="211"/>
                  </a:lnTo>
                  <a:lnTo>
                    <a:pt x="515" y="118"/>
                  </a:lnTo>
                  <a:lnTo>
                    <a:pt x="602" y="217"/>
                  </a:lnTo>
                  <a:lnTo>
                    <a:pt x="581" y="261"/>
                  </a:lnTo>
                  <a:lnTo>
                    <a:pt x="669" y="185"/>
                  </a:lnTo>
                  <a:lnTo>
                    <a:pt x="720" y="206"/>
                  </a:lnTo>
                  <a:lnTo>
                    <a:pt x="741" y="145"/>
                  </a:lnTo>
                  <a:lnTo>
                    <a:pt x="591" y="122"/>
                  </a:lnTo>
                  <a:lnTo>
                    <a:pt x="802" y="73"/>
                  </a:lnTo>
                  <a:lnTo>
                    <a:pt x="903" y="96"/>
                  </a:lnTo>
                  <a:lnTo>
                    <a:pt x="946" y="168"/>
                  </a:lnTo>
                  <a:lnTo>
                    <a:pt x="964" y="118"/>
                  </a:lnTo>
                  <a:lnTo>
                    <a:pt x="1007" y="151"/>
                  </a:lnTo>
                  <a:lnTo>
                    <a:pt x="1030" y="61"/>
                  </a:lnTo>
                  <a:lnTo>
                    <a:pt x="1091" y="118"/>
                  </a:lnTo>
                  <a:lnTo>
                    <a:pt x="1135" y="67"/>
                  </a:lnTo>
                  <a:lnTo>
                    <a:pt x="1140" y="0"/>
                  </a:lnTo>
                  <a:lnTo>
                    <a:pt x="1213" y="52"/>
                  </a:lnTo>
                  <a:lnTo>
                    <a:pt x="1167" y="307"/>
                  </a:lnTo>
                  <a:lnTo>
                    <a:pt x="1085" y="500"/>
                  </a:lnTo>
                  <a:lnTo>
                    <a:pt x="1030" y="422"/>
                  </a:lnTo>
                  <a:lnTo>
                    <a:pt x="1030" y="333"/>
                  </a:lnTo>
                  <a:lnTo>
                    <a:pt x="918" y="455"/>
                  </a:lnTo>
                  <a:lnTo>
                    <a:pt x="935" y="339"/>
                  </a:lnTo>
                  <a:lnTo>
                    <a:pt x="880" y="339"/>
                  </a:lnTo>
                  <a:lnTo>
                    <a:pt x="880" y="506"/>
                  </a:lnTo>
                  <a:lnTo>
                    <a:pt x="720" y="434"/>
                  </a:lnTo>
                  <a:lnTo>
                    <a:pt x="747" y="483"/>
                  </a:lnTo>
                  <a:lnTo>
                    <a:pt x="631" y="472"/>
                  </a:lnTo>
                  <a:lnTo>
                    <a:pt x="669" y="506"/>
                  </a:lnTo>
                  <a:lnTo>
                    <a:pt x="547" y="472"/>
                  </a:lnTo>
                  <a:lnTo>
                    <a:pt x="576" y="550"/>
                  </a:lnTo>
                  <a:lnTo>
                    <a:pt x="469" y="533"/>
                  </a:lnTo>
                  <a:lnTo>
                    <a:pt x="492" y="588"/>
                  </a:lnTo>
                  <a:lnTo>
                    <a:pt x="277" y="584"/>
                  </a:lnTo>
                  <a:lnTo>
                    <a:pt x="304" y="538"/>
                  </a:lnTo>
                  <a:lnTo>
                    <a:pt x="353" y="506"/>
                  </a:lnTo>
                  <a:lnTo>
                    <a:pt x="469" y="483"/>
                  </a:lnTo>
                  <a:lnTo>
                    <a:pt x="526" y="428"/>
                  </a:lnTo>
                  <a:lnTo>
                    <a:pt x="608" y="440"/>
                  </a:lnTo>
                  <a:lnTo>
                    <a:pt x="619" y="405"/>
                  </a:lnTo>
                  <a:lnTo>
                    <a:pt x="773" y="400"/>
                  </a:lnTo>
                  <a:lnTo>
                    <a:pt x="779" y="333"/>
                  </a:lnTo>
                  <a:lnTo>
                    <a:pt x="880" y="295"/>
                  </a:lnTo>
                  <a:lnTo>
                    <a:pt x="836" y="179"/>
                  </a:lnTo>
                  <a:lnTo>
                    <a:pt x="741" y="278"/>
                  </a:lnTo>
                  <a:lnTo>
                    <a:pt x="697" y="257"/>
                  </a:lnTo>
                  <a:lnTo>
                    <a:pt x="608" y="284"/>
                  </a:lnTo>
                  <a:lnTo>
                    <a:pt x="553" y="350"/>
                  </a:lnTo>
                  <a:lnTo>
                    <a:pt x="526" y="307"/>
                  </a:lnTo>
                  <a:lnTo>
                    <a:pt x="420" y="400"/>
                  </a:lnTo>
                  <a:lnTo>
                    <a:pt x="277" y="428"/>
                  </a:lnTo>
                  <a:lnTo>
                    <a:pt x="188" y="500"/>
                  </a:lnTo>
                  <a:lnTo>
                    <a:pt x="83" y="428"/>
                  </a:lnTo>
                  <a:lnTo>
                    <a:pt x="49" y="466"/>
                  </a:lnTo>
                  <a:lnTo>
                    <a:pt x="0" y="373"/>
                  </a:lnTo>
                  <a:lnTo>
                    <a:pt x="5" y="312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14"/>
            <p:cNvSpPr>
              <a:spLocks/>
            </p:cNvSpPr>
            <p:nvPr/>
          </p:nvSpPr>
          <p:spPr bwMode="auto">
            <a:xfrm>
              <a:off x="2109" y="1532"/>
              <a:ext cx="661" cy="784"/>
            </a:xfrm>
            <a:custGeom>
              <a:avLst/>
              <a:gdLst>
                <a:gd name="T0" fmla="*/ 991 w 1323"/>
                <a:gd name="T1" fmla="*/ 264 h 1568"/>
                <a:gd name="T2" fmla="*/ 814 w 1323"/>
                <a:gd name="T3" fmla="*/ 209 h 1568"/>
                <a:gd name="T4" fmla="*/ 730 w 1323"/>
                <a:gd name="T5" fmla="*/ 243 h 1568"/>
                <a:gd name="T6" fmla="*/ 649 w 1323"/>
                <a:gd name="T7" fmla="*/ 526 h 1568"/>
                <a:gd name="T8" fmla="*/ 687 w 1323"/>
                <a:gd name="T9" fmla="*/ 608 h 1568"/>
                <a:gd name="T10" fmla="*/ 776 w 1323"/>
                <a:gd name="T11" fmla="*/ 591 h 1568"/>
                <a:gd name="T12" fmla="*/ 837 w 1323"/>
                <a:gd name="T13" fmla="*/ 669 h 1568"/>
                <a:gd name="T14" fmla="*/ 907 w 1323"/>
                <a:gd name="T15" fmla="*/ 648 h 1568"/>
                <a:gd name="T16" fmla="*/ 979 w 1323"/>
                <a:gd name="T17" fmla="*/ 642 h 1568"/>
                <a:gd name="T18" fmla="*/ 1080 w 1323"/>
                <a:gd name="T19" fmla="*/ 509 h 1568"/>
                <a:gd name="T20" fmla="*/ 1107 w 1323"/>
                <a:gd name="T21" fmla="*/ 425 h 1568"/>
                <a:gd name="T22" fmla="*/ 1323 w 1323"/>
                <a:gd name="T23" fmla="*/ 680 h 1568"/>
                <a:gd name="T24" fmla="*/ 1228 w 1323"/>
                <a:gd name="T25" fmla="*/ 709 h 1568"/>
                <a:gd name="T26" fmla="*/ 1228 w 1323"/>
                <a:gd name="T27" fmla="*/ 819 h 1568"/>
                <a:gd name="T28" fmla="*/ 1202 w 1323"/>
                <a:gd name="T29" fmla="*/ 969 h 1568"/>
                <a:gd name="T30" fmla="*/ 1107 w 1323"/>
                <a:gd name="T31" fmla="*/ 990 h 1568"/>
                <a:gd name="T32" fmla="*/ 1040 w 1323"/>
                <a:gd name="T33" fmla="*/ 963 h 1568"/>
                <a:gd name="T34" fmla="*/ 979 w 1323"/>
                <a:gd name="T35" fmla="*/ 918 h 1568"/>
                <a:gd name="T36" fmla="*/ 941 w 1323"/>
                <a:gd name="T37" fmla="*/ 923 h 1568"/>
                <a:gd name="T38" fmla="*/ 869 w 1323"/>
                <a:gd name="T39" fmla="*/ 813 h 1568"/>
                <a:gd name="T40" fmla="*/ 747 w 1323"/>
                <a:gd name="T41" fmla="*/ 813 h 1568"/>
                <a:gd name="T42" fmla="*/ 675 w 1323"/>
                <a:gd name="T43" fmla="*/ 914 h 1568"/>
                <a:gd name="T44" fmla="*/ 846 w 1323"/>
                <a:gd name="T45" fmla="*/ 1007 h 1568"/>
                <a:gd name="T46" fmla="*/ 869 w 1323"/>
                <a:gd name="T47" fmla="*/ 1035 h 1568"/>
                <a:gd name="T48" fmla="*/ 996 w 1323"/>
                <a:gd name="T49" fmla="*/ 1129 h 1568"/>
                <a:gd name="T50" fmla="*/ 1057 w 1323"/>
                <a:gd name="T51" fmla="*/ 1169 h 1568"/>
                <a:gd name="T52" fmla="*/ 1046 w 1323"/>
                <a:gd name="T53" fmla="*/ 1507 h 1568"/>
                <a:gd name="T54" fmla="*/ 852 w 1323"/>
                <a:gd name="T55" fmla="*/ 1551 h 1568"/>
                <a:gd name="T56" fmla="*/ 880 w 1323"/>
                <a:gd name="T57" fmla="*/ 1395 h 1568"/>
                <a:gd name="T58" fmla="*/ 664 w 1323"/>
                <a:gd name="T59" fmla="*/ 1256 h 1568"/>
                <a:gd name="T60" fmla="*/ 892 w 1323"/>
                <a:gd name="T61" fmla="*/ 1317 h 1568"/>
                <a:gd name="T62" fmla="*/ 1014 w 1323"/>
                <a:gd name="T63" fmla="*/ 1267 h 1568"/>
                <a:gd name="T64" fmla="*/ 898 w 1323"/>
                <a:gd name="T65" fmla="*/ 1246 h 1568"/>
                <a:gd name="T66" fmla="*/ 620 w 1323"/>
                <a:gd name="T67" fmla="*/ 1134 h 1568"/>
                <a:gd name="T68" fmla="*/ 388 w 1323"/>
                <a:gd name="T69" fmla="*/ 1229 h 1568"/>
                <a:gd name="T70" fmla="*/ 78 w 1323"/>
                <a:gd name="T71" fmla="*/ 1229 h 1568"/>
                <a:gd name="T72" fmla="*/ 0 w 1323"/>
                <a:gd name="T73" fmla="*/ 1163 h 1568"/>
                <a:gd name="T74" fmla="*/ 133 w 1323"/>
                <a:gd name="T75" fmla="*/ 1129 h 1568"/>
                <a:gd name="T76" fmla="*/ 194 w 1323"/>
                <a:gd name="T77" fmla="*/ 1123 h 1568"/>
                <a:gd name="T78" fmla="*/ 261 w 1323"/>
                <a:gd name="T79" fmla="*/ 1117 h 1568"/>
                <a:gd name="T80" fmla="*/ 327 w 1323"/>
                <a:gd name="T81" fmla="*/ 1096 h 1568"/>
                <a:gd name="T82" fmla="*/ 603 w 1323"/>
                <a:gd name="T83" fmla="*/ 1013 h 1568"/>
                <a:gd name="T84" fmla="*/ 432 w 1323"/>
                <a:gd name="T85" fmla="*/ 657 h 1568"/>
                <a:gd name="T86" fmla="*/ 388 w 1323"/>
                <a:gd name="T87" fmla="*/ 1047 h 1568"/>
                <a:gd name="T88" fmla="*/ 270 w 1323"/>
                <a:gd name="T89" fmla="*/ 1068 h 1568"/>
                <a:gd name="T90" fmla="*/ 227 w 1323"/>
                <a:gd name="T91" fmla="*/ 1001 h 1568"/>
                <a:gd name="T92" fmla="*/ 160 w 1323"/>
                <a:gd name="T93" fmla="*/ 819 h 1568"/>
                <a:gd name="T94" fmla="*/ 249 w 1323"/>
                <a:gd name="T95" fmla="*/ 786 h 1568"/>
                <a:gd name="T96" fmla="*/ 322 w 1323"/>
                <a:gd name="T97" fmla="*/ 735 h 1568"/>
                <a:gd name="T98" fmla="*/ 310 w 1323"/>
                <a:gd name="T99" fmla="*/ 492 h 1568"/>
                <a:gd name="T100" fmla="*/ 189 w 1323"/>
                <a:gd name="T101" fmla="*/ 353 h 1568"/>
                <a:gd name="T102" fmla="*/ 50 w 1323"/>
                <a:gd name="T103" fmla="*/ 203 h 1568"/>
                <a:gd name="T104" fmla="*/ 276 w 1323"/>
                <a:gd name="T105" fmla="*/ 165 h 1568"/>
                <a:gd name="T106" fmla="*/ 342 w 1323"/>
                <a:gd name="T107" fmla="*/ 176 h 1568"/>
                <a:gd name="T108" fmla="*/ 449 w 1323"/>
                <a:gd name="T109" fmla="*/ 20 h 1568"/>
                <a:gd name="T110" fmla="*/ 542 w 1323"/>
                <a:gd name="T111" fmla="*/ 0 h 1568"/>
                <a:gd name="T112" fmla="*/ 681 w 1323"/>
                <a:gd name="T113" fmla="*/ 38 h 1568"/>
                <a:gd name="T114" fmla="*/ 753 w 1323"/>
                <a:gd name="T115" fmla="*/ 93 h 1568"/>
                <a:gd name="T116" fmla="*/ 991 w 1323"/>
                <a:gd name="T117" fmla="*/ 153 h 15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23"/>
                <a:gd name="T178" fmla="*/ 0 h 1568"/>
                <a:gd name="T179" fmla="*/ 1323 w 1323"/>
                <a:gd name="T180" fmla="*/ 1568 h 15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23" h="1568">
                  <a:moveTo>
                    <a:pt x="991" y="153"/>
                  </a:moveTo>
                  <a:lnTo>
                    <a:pt x="991" y="264"/>
                  </a:lnTo>
                  <a:lnTo>
                    <a:pt x="913" y="264"/>
                  </a:lnTo>
                  <a:lnTo>
                    <a:pt x="814" y="209"/>
                  </a:lnTo>
                  <a:lnTo>
                    <a:pt x="785" y="264"/>
                  </a:lnTo>
                  <a:lnTo>
                    <a:pt x="730" y="243"/>
                  </a:lnTo>
                  <a:lnTo>
                    <a:pt x="715" y="393"/>
                  </a:lnTo>
                  <a:lnTo>
                    <a:pt x="649" y="526"/>
                  </a:lnTo>
                  <a:lnTo>
                    <a:pt x="709" y="498"/>
                  </a:lnTo>
                  <a:lnTo>
                    <a:pt x="687" y="608"/>
                  </a:lnTo>
                  <a:lnTo>
                    <a:pt x="770" y="520"/>
                  </a:lnTo>
                  <a:lnTo>
                    <a:pt x="776" y="591"/>
                  </a:lnTo>
                  <a:lnTo>
                    <a:pt x="837" y="541"/>
                  </a:lnTo>
                  <a:lnTo>
                    <a:pt x="837" y="669"/>
                  </a:lnTo>
                  <a:lnTo>
                    <a:pt x="907" y="575"/>
                  </a:lnTo>
                  <a:lnTo>
                    <a:pt x="907" y="648"/>
                  </a:lnTo>
                  <a:lnTo>
                    <a:pt x="974" y="575"/>
                  </a:lnTo>
                  <a:lnTo>
                    <a:pt x="979" y="642"/>
                  </a:lnTo>
                  <a:lnTo>
                    <a:pt x="1052" y="596"/>
                  </a:lnTo>
                  <a:lnTo>
                    <a:pt x="1080" y="509"/>
                  </a:lnTo>
                  <a:lnTo>
                    <a:pt x="1124" y="536"/>
                  </a:lnTo>
                  <a:lnTo>
                    <a:pt x="1107" y="425"/>
                  </a:lnTo>
                  <a:lnTo>
                    <a:pt x="1234" y="553"/>
                  </a:lnTo>
                  <a:lnTo>
                    <a:pt x="1323" y="680"/>
                  </a:lnTo>
                  <a:lnTo>
                    <a:pt x="1274" y="680"/>
                  </a:lnTo>
                  <a:lnTo>
                    <a:pt x="1228" y="709"/>
                  </a:lnTo>
                  <a:lnTo>
                    <a:pt x="1268" y="802"/>
                  </a:lnTo>
                  <a:lnTo>
                    <a:pt x="1228" y="819"/>
                  </a:lnTo>
                  <a:lnTo>
                    <a:pt x="1274" y="940"/>
                  </a:lnTo>
                  <a:lnTo>
                    <a:pt x="1202" y="969"/>
                  </a:lnTo>
                  <a:lnTo>
                    <a:pt x="1135" y="1108"/>
                  </a:lnTo>
                  <a:lnTo>
                    <a:pt x="1107" y="990"/>
                  </a:lnTo>
                  <a:lnTo>
                    <a:pt x="1034" y="1041"/>
                  </a:lnTo>
                  <a:lnTo>
                    <a:pt x="1040" y="963"/>
                  </a:lnTo>
                  <a:lnTo>
                    <a:pt x="941" y="984"/>
                  </a:lnTo>
                  <a:lnTo>
                    <a:pt x="979" y="918"/>
                  </a:lnTo>
                  <a:lnTo>
                    <a:pt x="991" y="853"/>
                  </a:lnTo>
                  <a:lnTo>
                    <a:pt x="941" y="923"/>
                  </a:lnTo>
                  <a:lnTo>
                    <a:pt x="907" y="802"/>
                  </a:lnTo>
                  <a:lnTo>
                    <a:pt x="869" y="813"/>
                  </a:lnTo>
                  <a:lnTo>
                    <a:pt x="852" y="946"/>
                  </a:lnTo>
                  <a:lnTo>
                    <a:pt x="747" y="813"/>
                  </a:lnTo>
                  <a:lnTo>
                    <a:pt x="692" y="842"/>
                  </a:lnTo>
                  <a:lnTo>
                    <a:pt x="675" y="914"/>
                  </a:lnTo>
                  <a:lnTo>
                    <a:pt x="747" y="914"/>
                  </a:lnTo>
                  <a:lnTo>
                    <a:pt x="846" y="1007"/>
                  </a:lnTo>
                  <a:lnTo>
                    <a:pt x="814" y="1056"/>
                  </a:lnTo>
                  <a:lnTo>
                    <a:pt x="869" y="1035"/>
                  </a:lnTo>
                  <a:lnTo>
                    <a:pt x="907" y="1007"/>
                  </a:lnTo>
                  <a:lnTo>
                    <a:pt x="996" y="1129"/>
                  </a:lnTo>
                  <a:lnTo>
                    <a:pt x="991" y="1163"/>
                  </a:lnTo>
                  <a:lnTo>
                    <a:pt x="1057" y="1169"/>
                  </a:lnTo>
                  <a:lnTo>
                    <a:pt x="1086" y="1345"/>
                  </a:lnTo>
                  <a:lnTo>
                    <a:pt x="1046" y="1507"/>
                  </a:lnTo>
                  <a:lnTo>
                    <a:pt x="974" y="1568"/>
                  </a:lnTo>
                  <a:lnTo>
                    <a:pt x="852" y="1551"/>
                  </a:lnTo>
                  <a:lnTo>
                    <a:pt x="852" y="1429"/>
                  </a:lnTo>
                  <a:lnTo>
                    <a:pt x="880" y="1395"/>
                  </a:lnTo>
                  <a:lnTo>
                    <a:pt x="776" y="1345"/>
                  </a:lnTo>
                  <a:lnTo>
                    <a:pt x="664" y="1256"/>
                  </a:lnTo>
                  <a:lnTo>
                    <a:pt x="846" y="1328"/>
                  </a:lnTo>
                  <a:lnTo>
                    <a:pt x="892" y="1317"/>
                  </a:lnTo>
                  <a:lnTo>
                    <a:pt x="958" y="1368"/>
                  </a:lnTo>
                  <a:lnTo>
                    <a:pt x="1014" y="1267"/>
                  </a:lnTo>
                  <a:lnTo>
                    <a:pt x="953" y="1201"/>
                  </a:lnTo>
                  <a:lnTo>
                    <a:pt x="898" y="1246"/>
                  </a:lnTo>
                  <a:lnTo>
                    <a:pt x="704" y="1123"/>
                  </a:lnTo>
                  <a:lnTo>
                    <a:pt x="620" y="1134"/>
                  </a:lnTo>
                  <a:lnTo>
                    <a:pt x="531" y="1207"/>
                  </a:lnTo>
                  <a:lnTo>
                    <a:pt x="388" y="1229"/>
                  </a:lnTo>
                  <a:lnTo>
                    <a:pt x="232" y="1229"/>
                  </a:lnTo>
                  <a:lnTo>
                    <a:pt x="78" y="1229"/>
                  </a:lnTo>
                  <a:lnTo>
                    <a:pt x="73" y="1195"/>
                  </a:lnTo>
                  <a:lnTo>
                    <a:pt x="0" y="1163"/>
                  </a:lnTo>
                  <a:lnTo>
                    <a:pt x="111" y="1163"/>
                  </a:lnTo>
                  <a:lnTo>
                    <a:pt x="133" y="1129"/>
                  </a:lnTo>
                  <a:lnTo>
                    <a:pt x="171" y="1169"/>
                  </a:lnTo>
                  <a:lnTo>
                    <a:pt x="194" y="1123"/>
                  </a:lnTo>
                  <a:lnTo>
                    <a:pt x="221" y="1174"/>
                  </a:lnTo>
                  <a:lnTo>
                    <a:pt x="261" y="1117"/>
                  </a:lnTo>
                  <a:lnTo>
                    <a:pt x="310" y="1163"/>
                  </a:lnTo>
                  <a:lnTo>
                    <a:pt x="327" y="1096"/>
                  </a:lnTo>
                  <a:lnTo>
                    <a:pt x="382" y="1140"/>
                  </a:lnTo>
                  <a:lnTo>
                    <a:pt x="603" y="1013"/>
                  </a:lnTo>
                  <a:lnTo>
                    <a:pt x="652" y="657"/>
                  </a:lnTo>
                  <a:lnTo>
                    <a:pt x="432" y="657"/>
                  </a:lnTo>
                  <a:lnTo>
                    <a:pt x="426" y="868"/>
                  </a:lnTo>
                  <a:lnTo>
                    <a:pt x="388" y="1047"/>
                  </a:lnTo>
                  <a:lnTo>
                    <a:pt x="365" y="1013"/>
                  </a:lnTo>
                  <a:lnTo>
                    <a:pt x="270" y="1068"/>
                  </a:lnTo>
                  <a:lnTo>
                    <a:pt x="282" y="914"/>
                  </a:lnTo>
                  <a:lnTo>
                    <a:pt x="227" y="1001"/>
                  </a:lnTo>
                  <a:lnTo>
                    <a:pt x="116" y="885"/>
                  </a:lnTo>
                  <a:lnTo>
                    <a:pt x="160" y="819"/>
                  </a:lnTo>
                  <a:lnTo>
                    <a:pt x="133" y="680"/>
                  </a:lnTo>
                  <a:lnTo>
                    <a:pt x="249" y="786"/>
                  </a:lnTo>
                  <a:lnTo>
                    <a:pt x="227" y="653"/>
                  </a:lnTo>
                  <a:lnTo>
                    <a:pt x="322" y="735"/>
                  </a:lnTo>
                  <a:lnTo>
                    <a:pt x="270" y="602"/>
                  </a:lnTo>
                  <a:lnTo>
                    <a:pt x="310" y="492"/>
                  </a:lnTo>
                  <a:lnTo>
                    <a:pt x="82" y="376"/>
                  </a:lnTo>
                  <a:lnTo>
                    <a:pt x="189" y="353"/>
                  </a:lnTo>
                  <a:lnTo>
                    <a:pt x="50" y="264"/>
                  </a:lnTo>
                  <a:lnTo>
                    <a:pt x="50" y="203"/>
                  </a:lnTo>
                  <a:lnTo>
                    <a:pt x="211" y="153"/>
                  </a:lnTo>
                  <a:lnTo>
                    <a:pt x="276" y="165"/>
                  </a:lnTo>
                  <a:lnTo>
                    <a:pt x="365" y="104"/>
                  </a:lnTo>
                  <a:lnTo>
                    <a:pt x="342" y="176"/>
                  </a:lnTo>
                  <a:lnTo>
                    <a:pt x="394" y="133"/>
                  </a:lnTo>
                  <a:lnTo>
                    <a:pt x="449" y="20"/>
                  </a:lnTo>
                  <a:lnTo>
                    <a:pt x="493" y="66"/>
                  </a:lnTo>
                  <a:lnTo>
                    <a:pt x="542" y="0"/>
                  </a:lnTo>
                  <a:lnTo>
                    <a:pt x="571" y="87"/>
                  </a:lnTo>
                  <a:lnTo>
                    <a:pt x="681" y="38"/>
                  </a:lnTo>
                  <a:lnTo>
                    <a:pt x="643" y="110"/>
                  </a:lnTo>
                  <a:lnTo>
                    <a:pt x="753" y="93"/>
                  </a:lnTo>
                  <a:lnTo>
                    <a:pt x="880" y="148"/>
                  </a:lnTo>
                  <a:lnTo>
                    <a:pt x="991" y="153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15"/>
            <p:cNvSpPr>
              <a:spLocks/>
            </p:cNvSpPr>
            <p:nvPr/>
          </p:nvSpPr>
          <p:spPr bwMode="auto">
            <a:xfrm>
              <a:off x="1990" y="1365"/>
              <a:ext cx="295" cy="169"/>
            </a:xfrm>
            <a:custGeom>
              <a:avLst/>
              <a:gdLst>
                <a:gd name="T0" fmla="*/ 32 w 591"/>
                <a:gd name="T1" fmla="*/ 0 h 336"/>
                <a:gd name="T2" fmla="*/ 104 w 591"/>
                <a:gd name="T3" fmla="*/ 0 h 336"/>
                <a:gd name="T4" fmla="*/ 66 w 591"/>
                <a:gd name="T5" fmla="*/ 32 h 336"/>
                <a:gd name="T6" fmla="*/ 104 w 591"/>
                <a:gd name="T7" fmla="*/ 38 h 336"/>
                <a:gd name="T8" fmla="*/ 104 w 591"/>
                <a:gd name="T9" fmla="*/ 82 h 336"/>
                <a:gd name="T10" fmla="*/ 142 w 591"/>
                <a:gd name="T11" fmla="*/ 87 h 336"/>
                <a:gd name="T12" fmla="*/ 176 w 591"/>
                <a:gd name="T13" fmla="*/ 142 h 336"/>
                <a:gd name="T14" fmla="*/ 220 w 591"/>
                <a:gd name="T15" fmla="*/ 110 h 336"/>
                <a:gd name="T16" fmla="*/ 226 w 591"/>
                <a:gd name="T17" fmla="*/ 142 h 336"/>
                <a:gd name="T18" fmla="*/ 281 w 591"/>
                <a:gd name="T19" fmla="*/ 61 h 336"/>
                <a:gd name="T20" fmla="*/ 315 w 591"/>
                <a:gd name="T21" fmla="*/ 133 h 336"/>
                <a:gd name="T22" fmla="*/ 359 w 591"/>
                <a:gd name="T23" fmla="*/ 99 h 336"/>
                <a:gd name="T24" fmla="*/ 359 w 591"/>
                <a:gd name="T25" fmla="*/ 165 h 336"/>
                <a:gd name="T26" fmla="*/ 391 w 591"/>
                <a:gd name="T27" fmla="*/ 215 h 336"/>
                <a:gd name="T28" fmla="*/ 443 w 591"/>
                <a:gd name="T29" fmla="*/ 154 h 336"/>
                <a:gd name="T30" fmla="*/ 443 w 591"/>
                <a:gd name="T31" fmla="*/ 215 h 336"/>
                <a:gd name="T32" fmla="*/ 507 w 591"/>
                <a:gd name="T33" fmla="*/ 142 h 336"/>
                <a:gd name="T34" fmla="*/ 536 w 591"/>
                <a:gd name="T35" fmla="*/ 220 h 336"/>
                <a:gd name="T36" fmla="*/ 591 w 591"/>
                <a:gd name="T37" fmla="*/ 255 h 336"/>
                <a:gd name="T38" fmla="*/ 524 w 591"/>
                <a:gd name="T39" fmla="*/ 281 h 336"/>
                <a:gd name="T40" fmla="*/ 553 w 591"/>
                <a:gd name="T41" fmla="*/ 336 h 336"/>
                <a:gd name="T42" fmla="*/ 408 w 591"/>
                <a:gd name="T43" fmla="*/ 336 h 336"/>
                <a:gd name="T44" fmla="*/ 408 w 591"/>
                <a:gd name="T45" fmla="*/ 260 h 336"/>
                <a:gd name="T46" fmla="*/ 315 w 591"/>
                <a:gd name="T47" fmla="*/ 260 h 336"/>
                <a:gd name="T48" fmla="*/ 310 w 591"/>
                <a:gd name="T49" fmla="*/ 194 h 336"/>
                <a:gd name="T50" fmla="*/ 176 w 591"/>
                <a:gd name="T51" fmla="*/ 203 h 336"/>
                <a:gd name="T52" fmla="*/ 121 w 591"/>
                <a:gd name="T53" fmla="*/ 203 h 336"/>
                <a:gd name="T54" fmla="*/ 121 w 591"/>
                <a:gd name="T55" fmla="*/ 148 h 336"/>
                <a:gd name="T56" fmla="*/ 66 w 591"/>
                <a:gd name="T57" fmla="*/ 171 h 336"/>
                <a:gd name="T58" fmla="*/ 66 w 591"/>
                <a:gd name="T59" fmla="*/ 127 h 336"/>
                <a:gd name="T60" fmla="*/ 0 w 591"/>
                <a:gd name="T61" fmla="*/ 66 h 336"/>
                <a:gd name="T62" fmla="*/ 32 w 591"/>
                <a:gd name="T63" fmla="*/ 0 h 336"/>
                <a:gd name="T64" fmla="*/ 32 w 591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1"/>
                <a:gd name="T100" fmla="*/ 0 h 336"/>
                <a:gd name="T101" fmla="*/ 591 w 591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1" h="336">
                  <a:moveTo>
                    <a:pt x="32" y="0"/>
                  </a:moveTo>
                  <a:lnTo>
                    <a:pt x="104" y="0"/>
                  </a:lnTo>
                  <a:lnTo>
                    <a:pt x="66" y="32"/>
                  </a:lnTo>
                  <a:lnTo>
                    <a:pt x="104" y="38"/>
                  </a:lnTo>
                  <a:lnTo>
                    <a:pt x="104" y="82"/>
                  </a:lnTo>
                  <a:lnTo>
                    <a:pt x="142" y="87"/>
                  </a:lnTo>
                  <a:lnTo>
                    <a:pt x="176" y="142"/>
                  </a:lnTo>
                  <a:lnTo>
                    <a:pt x="220" y="110"/>
                  </a:lnTo>
                  <a:lnTo>
                    <a:pt x="226" y="142"/>
                  </a:lnTo>
                  <a:lnTo>
                    <a:pt x="281" y="61"/>
                  </a:lnTo>
                  <a:lnTo>
                    <a:pt x="315" y="133"/>
                  </a:lnTo>
                  <a:lnTo>
                    <a:pt x="359" y="99"/>
                  </a:lnTo>
                  <a:lnTo>
                    <a:pt x="359" y="165"/>
                  </a:lnTo>
                  <a:lnTo>
                    <a:pt x="391" y="215"/>
                  </a:lnTo>
                  <a:lnTo>
                    <a:pt x="443" y="154"/>
                  </a:lnTo>
                  <a:lnTo>
                    <a:pt x="443" y="215"/>
                  </a:lnTo>
                  <a:lnTo>
                    <a:pt x="507" y="142"/>
                  </a:lnTo>
                  <a:lnTo>
                    <a:pt x="536" y="220"/>
                  </a:lnTo>
                  <a:lnTo>
                    <a:pt x="591" y="255"/>
                  </a:lnTo>
                  <a:lnTo>
                    <a:pt x="524" y="281"/>
                  </a:lnTo>
                  <a:lnTo>
                    <a:pt x="553" y="336"/>
                  </a:lnTo>
                  <a:lnTo>
                    <a:pt x="408" y="336"/>
                  </a:lnTo>
                  <a:lnTo>
                    <a:pt x="408" y="260"/>
                  </a:lnTo>
                  <a:lnTo>
                    <a:pt x="315" y="260"/>
                  </a:lnTo>
                  <a:lnTo>
                    <a:pt x="310" y="194"/>
                  </a:lnTo>
                  <a:lnTo>
                    <a:pt x="176" y="203"/>
                  </a:lnTo>
                  <a:lnTo>
                    <a:pt x="121" y="203"/>
                  </a:lnTo>
                  <a:lnTo>
                    <a:pt x="121" y="148"/>
                  </a:lnTo>
                  <a:lnTo>
                    <a:pt x="66" y="171"/>
                  </a:lnTo>
                  <a:lnTo>
                    <a:pt x="66" y="127"/>
                  </a:lnTo>
                  <a:lnTo>
                    <a:pt x="0" y="6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6"/>
            <p:cNvSpPr>
              <a:spLocks/>
            </p:cNvSpPr>
            <p:nvPr/>
          </p:nvSpPr>
          <p:spPr bwMode="auto">
            <a:xfrm>
              <a:off x="1766" y="1570"/>
              <a:ext cx="420" cy="358"/>
            </a:xfrm>
            <a:custGeom>
              <a:avLst/>
              <a:gdLst>
                <a:gd name="T0" fmla="*/ 0 w 840"/>
                <a:gd name="T1" fmla="*/ 477 h 716"/>
                <a:gd name="T2" fmla="*/ 127 w 840"/>
                <a:gd name="T3" fmla="*/ 389 h 716"/>
                <a:gd name="T4" fmla="*/ 139 w 840"/>
                <a:gd name="T5" fmla="*/ 454 h 716"/>
                <a:gd name="T6" fmla="*/ 200 w 840"/>
                <a:gd name="T7" fmla="*/ 389 h 716"/>
                <a:gd name="T8" fmla="*/ 238 w 840"/>
                <a:gd name="T9" fmla="*/ 526 h 716"/>
                <a:gd name="T10" fmla="*/ 270 w 840"/>
                <a:gd name="T11" fmla="*/ 460 h 716"/>
                <a:gd name="T12" fmla="*/ 299 w 840"/>
                <a:gd name="T13" fmla="*/ 520 h 716"/>
                <a:gd name="T14" fmla="*/ 299 w 840"/>
                <a:gd name="T15" fmla="*/ 332 h 716"/>
                <a:gd name="T16" fmla="*/ 354 w 840"/>
                <a:gd name="T17" fmla="*/ 260 h 716"/>
                <a:gd name="T18" fmla="*/ 359 w 840"/>
                <a:gd name="T19" fmla="*/ 306 h 716"/>
                <a:gd name="T20" fmla="*/ 426 w 840"/>
                <a:gd name="T21" fmla="*/ 127 h 716"/>
                <a:gd name="T22" fmla="*/ 504 w 840"/>
                <a:gd name="T23" fmla="*/ 199 h 716"/>
                <a:gd name="T24" fmla="*/ 460 w 840"/>
                <a:gd name="T25" fmla="*/ 83 h 716"/>
                <a:gd name="T26" fmla="*/ 536 w 840"/>
                <a:gd name="T27" fmla="*/ 0 h 716"/>
                <a:gd name="T28" fmla="*/ 591 w 840"/>
                <a:gd name="T29" fmla="*/ 83 h 716"/>
                <a:gd name="T30" fmla="*/ 681 w 840"/>
                <a:gd name="T31" fmla="*/ 34 h 716"/>
                <a:gd name="T32" fmla="*/ 681 w 840"/>
                <a:gd name="T33" fmla="*/ 161 h 716"/>
                <a:gd name="T34" fmla="*/ 698 w 840"/>
                <a:gd name="T35" fmla="*/ 271 h 716"/>
                <a:gd name="T36" fmla="*/ 703 w 840"/>
                <a:gd name="T37" fmla="*/ 410 h 716"/>
                <a:gd name="T38" fmla="*/ 764 w 840"/>
                <a:gd name="T39" fmla="*/ 454 h 716"/>
                <a:gd name="T40" fmla="*/ 840 w 840"/>
                <a:gd name="T41" fmla="*/ 460 h 716"/>
                <a:gd name="T42" fmla="*/ 709 w 840"/>
                <a:gd name="T43" fmla="*/ 537 h 716"/>
                <a:gd name="T44" fmla="*/ 658 w 840"/>
                <a:gd name="T45" fmla="*/ 593 h 716"/>
                <a:gd name="T46" fmla="*/ 675 w 840"/>
                <a:gd name="T47" fmla="*/ 633 h 716"/>
                <a:gd name="T48" fmla="*/ 586 w 840"/>
                <a:gd name="T49" fmla="*/ 633 h 716"/>
                <a:gd name="T50" fmla="*/ 643 w 840"/>
                <a:gd name="T51" fmla="*/ 671 h 716"/>
                <a:gd name="T52" fmla="*/ 492 w 840"/>
                <a:gd name="T53" fmla="*/ 688 h 716"/>
                <a:gd name="T54" fmla="*/ 414 w 840"/>
                <a:gd name="T55" fmla="*/ 716 h 716"/>
                <a:gd name="T56" fmla="*/ 492 w 840"/>
                <a:gd name="T57" fmla="*/ 653 h 716"/>
                <a:gd name="T58" fmla="*/ 530 w 840"/>
                <a:gd name="T59" fmla="*/ 610 h 716"/>
                <a:gd name="T60" fmla="*/ 603 w 840"/>
                <a:gd name="T61" fmla="*/ 581 h 716"/>
                <a:gd name="T62" fmla="*/ 576 w 840"/>
                <a:gd name="T63" fmla="*/ 560 h 716"/>
                <a:gd name="T64" fmla="*/ 669 w 840"/>
                <a:gd name="T65" fmla="*/ 515 h 716"/>
                <a:gd name="T66" fmla="*/ 625 w 840"/>
                <a:gd name="T67" fmla="*/ 482 h 716"/>
                <a:gd name="T68" fmla="*/ 652 w 840"/>
                <a:gd name="T69" fmla="*/ 317 h 716"/>
                <a:gd name="T70" fmla="*/ 553 w 840"/>
                <a:gd name="T71" fmla="*/ 288 h 716"/>
                <a:gd name="T72" fmla="*/ 409 w 840"/>
                <a:gd name="T73" fmla="*/ 532 h 716"/>
                <a:gd name="T74" fmla="*/ 359 w 840"/>
                <a:gd name="T75" fmla="*/ 621 h 716"/>
                <a:gd name="T76" fmla="*/ 299 w 840"/>
                <a:gd name="T77" fmla="*/ 560 h 716"/>
                <a:gd name="T78" fmla="*/ 266 w 840"/>
                <a:gd name="T79" fmla="*/ 644 h 716"/>
                <a:gd name="T80" fmla="*/ 194 w 840"/>
                <a:gd name="T81" fmla="*/ 555 h 716"/>
                <a:gd name="T82" fmla="*/ 105 w 840"/>
                <a:gd name="T83" fmla="*/ 587 h 716"/>
                <a:gd name="T84" fmla="*/ 107 w 840"/>
                <a:gd name="T85" fmla="*/ 526 h 716"/>
                <a:gd name="T86" fmla="*/ 93 w 840"/>
                <a:gd name="T87" fmla="*/ 482 h 716"/>
                <a:gd name="T88" fmla="*/ 44 w 840"/>
                <a:gd name="T89" fmla="*/ 555 h 716"/>
                <a:gd name="T90" fmla="*/ 0 w 840"/>
                <a:gd name="T91" fmla="*/ 477 h 716"/>
                <a:gd name="T92" fmla="*/ 0 w 840"/>
                <a:gd name="T93" fmla="*/ 477 h 7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0"/>
                <a:gd name="T142" fmla="*/ 0 h 716"/>
                <a:gd name="T143" fmla="*/ 840 w 840"/>
                <a:gd name="T144" fmla="*/ 716 h 7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0" h="716">
                  <a:moveTo>
                    <a:pt x="0" y="477"/>
                  </a:moveTo>
                  <a:lnTo>
                    <a:pt x="127" y="389"/>
                  </a:lnTo>
                  <a:lnTo>
                    <a:pt x="139" y="454"/>
                  </a:lnTo>
                  <a:lnTo>
                    <a:pt x="200" y="389"/>
                  </a:lnTo>
                  <a:lnTo>
                    <a:pt x="238" y="526"/>
                  </a:lnTo>
                  <a:lnTo>
                    <a:pt x="270" y="460"/>
                  </a:lnTo>
                  <a:lnTo>
                    <a:pt x="299" y="520"/>
                  </a:lnTo>
                  <a:lnTo>
                    <a:pt x="299" y="332"/>
                  </a:lnTo>
                  <a:lnTo>
                    <a:pt x="354" y="260"/>
                  </a:lnTo>
                  <a:lnTo>
                    <a:pt x="359" y="306"/>
                  </a:lnTo>
                  <a:lnTo>
                    <a:pt x="426" y="127"/>
                  </a:lnTo>
                  <a:lnTo>
                    <a:pt x="504" y="199"/>
                  </a:lnTo>
                  <a:lnTo>
                    <a:pt x="460" y="83"/>
                  </a:lnTo>
                  <a:lnTo>
                    <a:pt x="536" y="0"/>
                  </a:lnTo>
                  <a:lnTo>
                    <a:pt x="591" y="83"/>
                  </a:lnTo>
                  <a:lnTo>
                    <a:pt x="681" y="34"/>
                  </a:lnTo>
                  <a:lnTo>
                    <a:pt x="681" y="161"/>
                  </a:lnTo>
                  <a:lnTo>
                    <a:pt x="698" y="271"/>
                  </a:lnTo>
                  <a:lnTo>
                    <a:pt x="703" y="410"/>
                  </a:lnTo>
                  <a:lnTo>
                    <a:pt x="764" y="454"/>
                  </a:lnTo>
                  <a:lnTo>
                    <a:pt x="840" y="460"/>
                  </a:lnTo>
                  <a:lnTo>
                    <a:pt x="709" y="537"/>
                  </a:lnTo>
                  <a:lnTo>
                    <a:pt x="658" y="593"/>
                  </a:lnTo>
                  <a:lnTo>
                    <a:pt x="675" y="633"/>
                  </a:lnTo>
                  <a:lnTo>
                    <a:pt x="586" y="633"/>
                  </a:lnTo>
                  <a:lnTo>
                    <a:pt x="643" y="671"/>
                  </a:lnTo>
                  <a:lnTo>
                    <a:pt x="492" y="688"/>
                  </a:lnTo>
                  <a:lnTo>
                    <a:pt x="414" y="716"/>
                  </a:lnTo>
                  <a:lnTo>
                    <a:pt x="492" y="653"/>
                  </a:lnTo>
                  <a:lnTo>
                    <a:pt x="530" y="610"/>
                  </a:lnTo>
                  <a:lnTo>
                    <a:pt x="603" y="581"/>
                  </a:lnTo>
                  <a:lnTo>
                    <a:pt x="576" y="560"/>
                  </a:lnTo>
                  <a:lnTo>
                    <a:pt x="669" y="515"/>
                  </a:lnTo>
                  <a:lnTo>
                    <a:pt x="625" y="482"/>
                  </a:lnTo>
                  <a:lnTo>
                    <a:pt x="652" y="317"/>
                  </a:lnTo>
                  <a:lnTo>
                    <a:pt x="553" y="288"/>
                  </a:lnTo>
                  <a:lnTo>
                    <a:pt x="409" y="532"/>
                  </a:lnTo>
                  <a:lnTo>
                    <a:pt x="359" y="621"/>
                  </a:lnTo>
                  <a:lnTo>
                    <a:pt x="299" y="560"/>
                  </a:lnTo>
                  <a:lnTo>
                    <a:pt x="266" y="644"/>
                  </a:lnTo>
                  <a:lnTo>
                    <a:pt x="194" y="555"/>
                  </a:lnTo>
                  <a:lnTo>
                    <a:pt x="105" y="587"/>
                  </a:lnTo>
                  <a:lnTo>
                    <a:pt x="107" y="526"/>
                  </a:lnTo>
                  <a:lnTo>
                    <a:pt x="93" y="482"/>
                  </a:lnTo>
                  <a:lnTo>
                    <a:pt x="44" y="555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7"/>
            <p:cNvSpPr>
              <a:spLocks/>
            </p:cNvSpPr>
            <p:nvPr/>
          </p:nvSpPr>
          <p:spPr bwMode="auto">
            <a:xfrm>
              <a:off x="2379" y="2246"/>
              <a:ext cx="892" cy="631"/>
            </a:xfrm>
            <a:custGeom>
              <a:avLst/>
              <a:gdLst>
                <a:gd name="T0" fmla="*/ 791 w 1785"/>
                <a:gd name="T1" fmla="*/ 656 h 1260"/>
                <a:gd name="T2" fmla="*/ 888 w 1785"/>
                <a:gd name="T3" fmla="*/ 813 h 1260"/>
                <a:gd name="T4" fmla="*/ 753 w 1785"/>
                <a:gd name="T5" fmla="*/ 916 h 1260"/>
                <a:gd name="T6" fmla="*/ 396 w 1785"/>
                <a:gd name="T7" fmla="*/ 1049 h 1260"/>
                <a:gd name="T8" fmla="*/ 244 w 1785"/>
                <a:gd name="T9" fmla="*/ 1135 h 1260"/>
                <a:gd name="T10" fmla="*/ 169 w 1785"/>
                <a:gd name="T11" fmla="*/ 1260 h 1260"/>
                <a:gd name="T12" fmla="*/ 42 w 1785"/>
                <a:gd name="T13" fmla="*/ 1169 h 1260"/>
                <a:gd name="T14" fmla="*/ 36 w 1785"/>
                <a:gd name="T15" fmla="*/ 1097 h 1260"/>
                <a:gd name="T16" fmla="*/ 128 w 1785"/>
                <a:gd name="T17" fmla="*/ 1169 h 1260"/>
                <a:gd name="T18" fmla="*/ 133 w 1785"/>
                <a:gd name="T19" fmla="*/ 1032 h 1260"/>
                <a:gd name="T20" fmla="*/ 274 w 1785"/>
                <a:gd name="T21" fmla="*/ 996 h 1260"/>
                <a:gd name="T22" fmla="*/ 318 w 1785"/>
                <a:gd name="T23" fmla="*/ 935 h 1260"/>
                <a:gd name="T24" fmla="*/ 437 w 1785"/>
                <a:gd name="T25" fmla="*/ 903 h 1260"/>
                <a:gd name="T26" fmla="*/ 485 w 1785"/>
                <a:gd name="T27" fmla="*/ 952 h 1260"/>
                <a:gd name="T28" fmla="*/ 614 w 1785"/>
                <a:gd name="T29" fmla="*/ 897 h 1260"/>
                <a:gd name="T30" fmla="*/ 616 w 1785"/>
                <a:gd name="T31" fmla="*/ 829 h 1260"/>
                <a:gd name="T32" fmla="*/ 747 w 1785"/>
                <a:gd name="T33" fmla="*/ 747 h 1260"/>
                <a:gd name="T34" fmla="*/ 810 w 1785"/>
                <a:gd name="T35" fmla="*/ 582 h 1260"/>
                <a:gd name="T36" fmla="*/ 820 w 1785"/>
                <a:gd name="T37" fmla="*/ 456 h 1260"/>
                <a:gd name="T38" fmla="*/ 840 w 1785"/>
                <a:gd name="T39" fmla="*/ 260 h 1260"/>
                <a:gd name="T40" fmla="*/ 913 w 1785"/>
                <a:gd name="T41" fmla="*/ 188 h 1260"/>
                <a:gd name="T42" fmla="*/ 985 w 1785"/>
                <a:gd name="T43" fmla="*/ 110 h 1260"/>
                <a:gd name="T44" fmla="*/ 1053 w 1785"/>
                <a:gd name="T45" fmla="*/ 49 h 1260"/>
                <a:gd name="T46" fmla="*/ 1184 w 1785"/>
                <a:gd name="T47" fmla="*/ 91 h 1260"/>
                <a:gd name="T48" fmla="*/ 1226 w 1785"/>
                <a:gd name="T49" fmla="*/ 179 h 1260"/>
                <a:gd name="T50" fmla="*/ 1295 w 1785"/>
                <a:gd name="T51" fmla="*/ 230 h 1260"/>
                <a:gd name="T52" fmla="*/ 1373 w 1785"/>
                <a:gd name="T53" fmla="*/ 376 h 1260"/>
                <a:gd name="T54" fmla="*/ 1392 w 1785"/>
                <a:gd name="T55" fmla="*/ 357 h 1260"/>
                <a:gd name="T56" fmla="*/ 1445 w 1785"/>
                <a:gd name="T57" fmla="*/ 236 h 1260"/>
                <a:gd name="T58" fmla="*/ 1544 w 1785"/>
                <a:gd name="T59" fmla="*/ 110 h 1260"/>
                <a:gd name="T60" fmla="*/ 1584 w 1785"/>
                <a:gd name="T61" fmla="*/ 133 h 1260"/>
                <a:gd name="T62" fmla="*/ 1622 w 1785"/>
                <a:gd name="T63" fmla="*/ 220 h 1260"/>
                <a:gd name="T64" fmla="*/ 1719 w 1785"/>
                <a:gd name="T65" fmla="*/ 378 h 1260"/>
                <a:gd name="T66" fmla="*/ 1785 w 1785"/>
                <a:gd name="T67" fmla="*/ 487 h 1260"/>
                <a:gd name="T68" fmla="*/ 1633 w 1785"/>
                <a:gd name="T69" fmla="*/ 534 h 1260"/>
                <a:gd name="T70" fmla="*/ 1671 w 1785"/>
                <a:gd name="T71" fmla="*/ 620 h 1260"/>
                <a:gd name="T72" fmla="*/ 1660 w 1785"/>
                <a:gd name="T73" fmla="*/ 715 h 1260"/>
                <a:gd name="T74" fmla="*/ 1652 w 1785"/>
                <a:gd name="T75" fmla="*/ 865 h 1260"/>
                <a:gd name="T76" fmla="*/ 1555 w 1785"/>
                <a:gd name="T77" fmla="*/ 850 h 1260"/>
                <a:gd name="T78" fmla="*/ 1511 w 1785"/>
                <a:gd name="T79" fmla="*/ 855 h 1260"/>
                <a:gd name="T80" fmla="*/ 1411 w 1785"/>
                <a:gd name="T81" fmla="*/ 812 h 1260"/>
                <a:gd name="T82" fmla="*/ 1390 w 1785"/>
                <a:gd name="T83" fmla="*/ 808 h 1260"/>
                <a:gd name="T84" fmla="*/ 1295 w 1785"/>
                <a:gd name="T85" fmla="*/ 831 h 1260"/>
                <a:gd name="T86" fmla="*/ 1204 w 1785"/>
                <a:gd name="T87" fmla="*/ 692 h 1260"/>
                <a:gd name="T88" fmla="*/ 1247 w 1785"/>
                <a:gd name="T89" fmla="*/ 534 h 1260"/>
                <a:gd name="T90" fmla="*/ 1209 w 1785"/>
                <a:gd name="T91" fmla="*/ 487 h 1260"/>
                <a:gd name="T92" fmla="*/ 1008 w 1785"/>
                <a:gd name="T93" fmla="*/ 587 h 1260"/>
                <a:gd name="T94" fmla="*/ 911 w 1785"/>
                <a:gd name="T95" fmla="*/ 599 h 1260"/>
                <a:gd name="T96" fmla="*/ 888 w 1785"/>
                <a:gd name="T97" fmla="*/ 635 h 12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85"/>
                <a:gd name="T148" fmla="*/ 0 h 1260"/>
                <a:gd name="T149" fmla="*/ 1785 w 1785"/>
                <a:gd name="T150" fmla="*/ 1260 h 12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85" h="1260">
                  <a:moveTo>
                    <a:pt x="888" y="635"/>
                  </a:moveTo>
                  <a:lnTo>
                    <a:pt x="791" y="656"/>
                  </a:lnTo>
                  <a:lnTo>
                    <a:pt x="839" y="756"/>
                  </a:lnTo>
                  <a:lnTo>
                    <a:pt x="888" y="813"/>
                  </a:lnTo>
                  <a:lnTo>
                    <a:pt x="856" y="895"/>
                  </a:lnTo>
                  <a:lnTo>
                    <a:pt x="753" y="916"/>
                  </a:lnTo>
                  <a:lnTo>
                    <a:pt x="647" y="971"/>
                  </a:lnTo>
                  <a:lnTo>
                    <a:pt x="396" y="1049"/>
                  </a:lnTo>
                  <a:lnTo>
                    <a:pt x="310" y="1095"/>
                  </a:lnTo>
                  <a:lnTo>
                    <a:pt x="244" y="1135"/>
                  </a:lnTo>
                  <a:lnTo>
                    <a:pt x="240" y="1192"/>
                  </a:lnTo>
                  <a:lnTo>
                    <a:pt x="169" y="1260"/>
                  </a:lnTo>
                  <a:lnTo>
                    <a:pt x="31" y="1241"/>
                  </a:lnTo>
                  <a:lnTo>
                    <a:pt x="42" y="1169"/>
                  </a:lnTo>
                  <a:lnTo>
                    <a:pt x="0" y="1133"/>
                  </a:lnTo>
                  <a:lnTo>
                    <a:pt x="36" y="1097"/>
                  </a:lnTo>
                  <a:lnTo>
                    <a:pt x="72" y="1135"/>
                  </a:lnTo>
                  <a:lnTo>
                    <a:pt x="128" y="1169"/>
                  </a:lnTo>
                  <a:lnTo>
                    <a:pt x="124" y="1095"/>
                  </a:lnTo>
                  <a:lnTo>
                    <a:pt x="133" y="1032"/>
                  </a:lnTo>
                  <a:lnTo>
                    <a:pt x="236" y="1036"/>
                  </a:lnTo>
                  <a:lnTo>
                    <a:pt x="274" y="996"/>
                  </a:lnTo>
                  <a:lnTo>
                    <a:pt x="318" y="1023"/>
                  </a:lnTo>
                  <a:lnTo>
                    <a:pt x="318" y="935"/>
                  </a:lnTo>
                  <a:lnTo>
                    <a:pt x="434" y="871"/>
                  </a:lnTo>
                  <a:lnTo>
                    <a:pt x="437" y="903"/>
                  </a:lnTo>
                  <a:lnTo>
                    <a:pt x="485" y="884"/>
                  </a:lnTo>
                  <a:lnTo>
                    <a:pt x="485" y="952"/>
                  </a:lnTo>
                  <a:lnTo>
                    <a:pt x="548" y="886"/>
                  </a:lnTo>
                  <a:lnTo>
                    <a:pt x="614" y="897"/>
                  </a:lnTo>
                  <a:lnTo>
                    <a:pt x="664" y="865"/>
                  </a:lnTo>
                  <a:lnTo>
                    <a:pt x="616" y="829"/>
                  </a:lnTo>
                  <a:lnTo>
                    <a:pt x="681" y="692"/>
                  </a:lnTo>
                  <a:lnTo>
                    <a:pt x="747" y="747"/>
                  </a:lnTo>
                  <a:lnTo>
                    <a:pt x="747" y="660"/>
                  </a:lnTo>
                  <a:lnTo>
                    <a:pt x="810" y="582"/>
                  </a:lnTo>
                  <a:lnTo>
                    <a:pt x="780" y="487"/>
                  </a:lnTo>
                  <a:lnTo>
                    <a:pt x="820" y="456"/>
                  </a:lnTo>
                  <a:lnTo>
                    <a:pt x="778" y="348"/>
                  </a:lnTo>
                  <a:lnTo>
                    <a:pt x="840" y="260"/>
                  </a:lnTo>
                  <a:lnTo>
                    <a:pt x="882" y="276"/>
                  </a:lnTo>
                  <a:lnTo>
                    <a:pt x="913" y="188"/>
                  </a:lnTo>
                  <a:lnTo>
                    <a:pt x="954" y="194"/>
                  </a:lnTo>
                  <a:lnTo>
                    <a:pt x="985" y="110"/>
                  </a:lnTo>
                  <a:lnTo>
                    <a:pt x="1008" y="129"/>
                  </a:lnTo>
                  <a:lnTo>
                    <a:pt x="1053" y="49"/>
                  </a:lnTo>
                  <a:lnTo>
                    <a:pt x="1207" y="0"/>
                  </a:lnTo>
                  <a:lnTo>
                    <a:pt x="1184" y="91"/>
                  </a:lnTo>
                  <a:lnTo>
                    <a:pt x="1270" y="91"/>
                  </a:lnTo>
                  <a:lnTo>
                    <a:pt x="1226" y="179"/>
                  </a:lnTo>
                  <a:lnTo>
                    <a:pt x="1192" y="255"/>
                  </a:lnTo>
                  <a:lnTo>
                    <a:pt x="1295" y="230"/>
                  </a:lnTo>
                  <a:lnTo>
                    <a:pt x="1319" y="329"/>
                  </a:lnTo>
                  <a:lnTo>
                    <a:pt x="1373" y="376"/>
                  </a:lnTo>
                  <a:lnTo>
                    <a:pt x="1367" y="437"/>
                  </a:lnTo>
                  <a:lnTo>
                    <a:pt x="1392" y="357"/>
                  </a:lnTo>
                  <a:lnTo>
                    <a:pt x="1354" y="296"/>
                  </a:lnTo>
                  <a:lnTo>
                    <a:pt x="1445" y="236"/>
                  </a:lnTo>
                  <a:lnTo>
                    <a:pt x="1464" y="74"/>
                  </a:lnTo>
                  <a:lnTo>
                    <a:pt x="1544" y="110"/>
                  </a:lnTo>
                  <a:lnTo>
                    <a:pt x="1591" y="21"/>
                  </a:lnTo>
                  <a:lnTo>
                    <a:pt x="1584" y="133"/>
                  </a:lnTo>
                  <a:lnTo>
                    <a:pt x="1629" y="104"/>
                  </a:lnTo>
                  <a:lnTo>
                    <a:pt x="1622" y="220"/>
                  </a:lnTo>
                  <a:lnTo>
                    <a:pt x="1671" y="287"/>
                  </a:lnTo>
                  <a:lnTo>
                    <a:pt x="1719" y="378"/>
                  </a:lnTo>
                  <a:lnTo>
                    <a:pt x="1768" y="441"/>
                  </a:lnTo>
                  <a:lnTo>
                    <a:pt x="1785" y="487"/>
                  </a:lnTo>
                  <a:lnTo>
                    <a:pt x="1660" y="578"/>
                  </a:lnTo>
                  <a:lnTo>
                    <a:pt x="1633" y="534"/>
                  </a:lnTo>
                  <a:lnTo>
                    <a:pt x="1635" y="587"/>
                  </a:lnTo>
                  <a:lnTo>
                    <a:pt x="1671" y="620"/>
                  </a:lnTo>
                  <a:lnTo>
                    <a:pt x="1641" y="679"/>
                  </a:lnTo>
                  <a:lnTo>
                    <a:pt x="1660" y="715"/>
                  </a:lnTo>
                  <a:lnTo>
                    <a:pt x="1660" y="753"/>
                  </a:lnTo>
                  <a:lnTo>
                    <a:pt x="1652" y="865"/>
                  </a:lnTo>
                  <a:lnTo>
                    <a:pt x="1584" y="872"/>
                  </a:lnTo>
                  <a:lnTo>
                    <a:pt x="1555" y="850"/>
                  </a:lnTo>
                  <a:lnTo>
                    <a:pt x="1555" y="905"/>
                  </a:lnTo>
                  <a:lnTo>
                    <a:pt x="1511" y="855"/>
                  </a:lnTo>
                  <a:lnTo>
                    <a:pt x="1502" y="899"/>
                  </a:lnTo>
                  <a:lnTo>
                    <a:pt x="1411" y="812"/>
                  </a:lnTo>
                  <a:lnTo>
                    <a:pt x="1434" y="745"/>
                  </a:lnTo>
                  <a:lnTo>
                    <a:pt x="1390" y="808"/>
                  </a:lnTo>
                  <a:lnTo>
                    <a:pt x="1348" y="775"/>
                  </a:lnTo>
                  <a:lnTo>
                    <a:pt x="1295" y="831"/>
                  </a:lnTo>
                  <a:lnTo>
                    <a:pt x="1276" y="747"/>
                  </a:lnTo>
                  <a:lnTo>
                    <a:pt x="1204" y="692"/>
                  </a:lnTo>
                  <a:lnTo>
                    <a:pt x="1262" y="623"/>
                  </a:lnTo>
                  <a:lnTo>
                    <a:pt x="1247" y="534"/>
                  </a:lnTo>
                  <a:lnTo>
                    <a:pt x="1308" y="496"/>
                  </a:lnTo>
                  <a:lnTo>
                    <a:pt x="1209" y="487"/>
                  </a:lnTo>
                  <a:lnTo>
                    <a:pt x="1105" y="589"/>
                  </a:lnTo>
                  <a:lnTo>
                    <a:pt x="1008" y="587"/>
                  </a:lnTo>
                  <a:lnTo>
                    <a:pt x="983" y="635"/>
                  </a:lnTo>
                  <a:lnTo>
                    <a:pt x="911" y="599"/>
                  </a:lnTo>
                  <a:lnTo>
                    <a:pt x="888" y="635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18"/>
            <p:cNvSpPr>
              <a:spLocks/>
            </p:cNvSpPr>
            <p:nvPr/>
          </p:nvSpPr>
          <p:spPr bwMode="auto">
            <a:xfrm>
              <a:off x="2987" y="2027"/>
              <a:ext cx="917" cy="525"/>
            </a:xfrm>
            <a:custGeom>
              <a:avLst/>
              <a:gdLst>
                <a:gd name="T0" fmla="*/ 2 w 1834"/>
                <a:gd name="T1" fmla="*/ 390 h 1049"/>
                <a:gd name="T2" fmla="*/ 0 w 1834"/>
                <a:gd name="T3" fmla="*/ 591 h 1049"/>
                <a:gd name="T4" fmla="*/ 131 w 1834"/>
                <a:gd name="T5" fmla="*/ 614 h 1049"/>
                <a:gd name="T6" fmla="*/ 255 w 1834"/>
                <a:gd name="T7" fmla="*/ 555 h 1049"/>
                <a:gd name="T8" fmla="*/ 340 w 1834"/>
                <a:gd name="T9" fmla="*/ 397 h 1049"/>
                <a:gd name="T10" fmla="*/ 382 w 1834"/>
                <a:gd name="T11" fmla="*/ 458 h 1049"/>
                <a:gd name="T12" fmla="*/ 519 w 1834"/>
                <a:gd name="T13" fmla="*/ 486 h 1049"/>
                <a:gd name="T14" fmla="*/ 441 w 1834"/>
                <a:gd name="T15" fmla="*/ 599 h 1049"/>
                <a:gd name="T16" fmla="*/ 538 w 1834"/>
                <a:gd name="T17" fmla="*/ 754 h 1049"/>
                <a:gd name="T18" fmla="*/ 496 w 1834"/>
                <a:gd name="T19" fmla="*/ 910 h 1049"/>
                <a:gd name="T20" fmla="*/ 631 w 1834"/>
                <a:gd name="T21" fmla="*/ 893 h 1049"/>
                <a:gd name="T22" fmla="*/ 667 w 1834"/>
                <a:gd name="T23" fmla="*/ 819 h 1049"/>
                <a:gd name="T24" fmla="*/ 646 w 1834"/>
                <a:gd name="T25" fmla="*/ 735 h 1049"/>
                <a:gd name="T26" fmla="*/ 876 w 1834"/>
                <a:gd name="T27" fmla="*/ 848 h 1049"/>
                <a:gd name="T28" fmla="*/ 1062 w 1834"/>
                <a:gd name="T29" fmla="*/ 715 h 1049"/>
                <a:gd name="T30" fmla="*/ 1140 w 1834"/>
                <a:gd name="T31" fmla="*/ 811 h 1049"/>
                <a:gd name="T32" fmla="*/ 1216 w 1834"/>
                <a:gd name="T33" fmla="*/ 882 h 1049"/>
                <a:gd name="T34" fmla="*/ 1439 w 1834"/>
                <a:gd name="T35" fmla="*/ 874 h 1049"/>
                <a:gd name="T36" fmla="*/ 1521 w 1834"/>
                <a:gd name="T37" fmla="*/ 1049 h 1049"/>
                <a:gd name="T38" fmla="*/ 1834 w 1834"/>
                <a:gd name="T39" fmla="*/ 825 h 1049"/>
                <a:gd name="T40" fmla="*/ 1536 w 1834"/>
                <a:gd name="T41" fmla="*/ 642 h 1049"/>
                <a:gd name="T42" fmla="*/ 1253 w 1834"/>
                <a:gd name="T43" fmla="*/ 353 h 1049"/>
                <a:gd name="T44" fmla="*/ 1279 w 1834"/>
                <a:gd name="T45" fmla="*/ 543 h 1049"/>
                <a:gd name="T46" fmla="*/ 1357 w 1834"/>
                <a:gd name="T47" fmla="*/ 599 h 1049"/>
                <a:gd name="T48" fmla="*/ 1450 w 1834"/>
                <a:gd name="T49" fmla="*/ 677 h 1049"/>
                <a:gd name="T50" fmla="*/ 1513 w 1834"/>
                <a:gd name="T51" fmla="*/ 684 h 1049"/>
                <a:gd name="T52" fmla="*/ 1500 w 1834"/>
                <a:gd name="T53" fmla="*/ 829 h 1049"/>
                <a:gd name="T54" fmla="*/ 1443 w 1834"/>
                <a:gd name="T55" fmla="*/ 792 h 1049"/>
                <a:gd name="T56" fmla="*/ 1380 w 1834"/>
                <a:gd name="T57" fmla="*/ 707 h 1049"/>
                <a:gd name="T58" fmla="*/ 1283 w 1834"/>
                <a:gd name="T59" fmla="*/ 699 h 1049"/>
                <a:gd name="T60" fmla="*/ 1182 w 1834"/>
                <a:gd name="T61" fmla="*/ 688 h 1049"/>
                <a:gd name="T62" fmla="*/ 1129 w 1834"/>
                <a:gd name="T63" fmla="*/ 637 h 1049"/>
                <a:gd name="T64" fmla="*/ 1011 w 1834"/>
                <a:gd name="T65" fmla="*/ 654 h 1049"/>
                <a:gd name="T66" fmla="*/ 869 w 1834"/>
                <a:gd name="T67" fmla="*/ 547 h 1049"/>
                <a:gd name="T68" fmla="*/ 821 w 1834"/>
                <a:gd name="T69" fmla="*/ 547 h 1049"/>
                <a:gd name="T70" fmla="*/ 779 w 1834"/>
                <a:gd name="T71" fmla="*/ 513 h 1049"/>
                <a:gd name="T72" fmla="*/ 817 w 1834"/>
                <a:gd name="T73" fmla="*/ 467 h 1049"/>
                <a:gd name="T74" fmla="*/ 846 w 1834"/>
                <a:gd name="T75" fmla="*/ 475 h 1049"/>
                <a:gd name="T76" fmla="*/ 950 w 1834"/>
                <a:gd name="T77" fmla="*/ 483 h 1049"/>
                <a:gd name="T78" fmla="*/ 1004 w 1834"/>
                <a:gd name="T79" fmla="*/ 513 h 1049"/>
                <a:gd name="T80" fmla="*/ 1085 w 1834"/>
                <a:gd name="T81" fmla="*/ 517 h 1049"/>
                <a:gd name="T82" fmla="*/ 1097 w 1834"/>
                <a:gd name="T83" fmla="*/ 416 h 1049"/>
                <a:gd name="T84" fmla="*/ 1182 w 1834"/>
                <a:gd name="T85" fmla="*/ 462 h 1049"/>
                <a:gd name="T86" fmla="*/ 1216 w 1834"/>
                <a:gd name="T87" fmla="*/ 372 h 1049"/>
                <a:gd name="T88" fmla="*/ 1245 w 1834"/>
                <a:gd name="T89" fmla="*/ 82 h 1049"/>
                <a:gd name="T90" fmla="*/ 1104 w 1834"/>
                <a:gd name="T91" fmla="*/ 0 h 1049"/>
                <a:gd name="T92" fmla="*/ 1015 w 1834"/>
                <a:gd name="T93" fmla="*/ 97 h 1049"/>
                <a:gd name="T94" fmla="*/ 954 w 1834"/>
                <a:gd name="T95" fmla="*/ 268 h 1049"/>
                <a:gd name="T96" fmla="*/ 888 w 1834"/>
                <a:gd name="T97" fmla="*/ 279 h 1049"/>
                <a:gd name="T98" fmla="*/ 794 w 1834"/>
                <a:gd name="T99" fmla="*/ 222 h 1049"/>
                <a:gd name="T100" fmla="*/ 743 w 1834"/>
                <a:gd name="T101" fmla="*/ 209 h 1049"/>
                <a:gd name="T102" fmla="*/ 682 w 1834"/>
                <a:gd name="T103" fmla="*/ 179 h 1049"/>
                <a:gd name="T104" fmla="*/ 620 w 1834"/>
                <a:gd name="T105" fmla="*/ 133 h 1049"/>
                <a:gd name="T106" fmla="*/ 578 w 1834"/>
                <a:gd name="T107" fmla="*/ 121 h 1049"/>
                <a:gd name="T108" fmla="*/ 492 w 1834"/>
                <a:gd name="T109" fmla="*/ 182 h 1049"/>
                <a:gd name="T110" fmla="*/ 407 w 1834"/>
                <a:gd name="T111" fmla="*/ 182 h 1049"/>
                <a:gd name="T112" fmla="*/ 306 w 1834"/>
                <a:gd name="T113" fmla="*/ 112 h 1049"/>
                <a:gd name="T114" fmla="*/ 209 w 1834"/>
                <a:gd name="T115" fmla="*/ 116 h 1049"/>
                <a:gd name="T116" fmla="*/ 123 w 1834"/>
                <a:gd name="T117" fmla="*/ 171 h 1049"/>
                <a:gd name="T118" fmla="*/ 83 w 1834"/>
                <a:gd name="T119" fmla="*/ 253 h 10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34"/>
                <a:gd name="T181" fmla="*/ 0 h 1049"/>
                <a:gd name="T182" fmla="*/ 1834 w 1834"/>
                <a:gd name="T183" fmla="*/ 1049 h 10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34" h="1049">
                  <a:moveTo>
                    <a:pt x="83" y="253"/>
                  </a:moveTo>
                  <a:lnTo>
                    <a:pt x="2" y="390"/>
                  </a:lnTo>
                  <a:lnTo>
                    <a:pt x="101" y="353"/>
                  </a:lnTo>
                  <a:lnTo>
                    <a:pt x="0" y="591"/>
                  </a:lnTo>
                  <a:lnTo>
                    <a:pt x="120" y="536"/>
                  </a:lnTo>
                  <a:lnTo>
                    <a:pt x="131" y="614"/>
                  </a:lnTo>
                  <a:lnTo>
                    <a:pt x="217" y="505"/>
                  </a:lnTo>
                  <a:lnTo>
                    <a:pt x="255" y="555"/>
                  </a:lnTo>
                  <a:lnTo>
                    <a:pt x="306" y="443"/>
                  </a:lnTo>
                  <a:lnTo>
                    <a:pt x="340" y="397"/>
                  </a:lnTo>
                  <a:lnTo>
                    <a:pt x="399" y="384"/>
                  </a:lnTo>
                  <a:lnTo>
                    <a:pt x="382" y="458"/>
                  </a:lnTo>
                  <a:lnTo>
                    <a:pt x="460" y="536"/>
                  </a:lnTo>
                  <a:lnTo>
                    <a:pt x="519" y="486"/>
                  </a:lnTo>
                  <a:lnTo>
                    <a:pt x="515" y="591"/>
                  </a:lnTo>
                  <a:lnTo>
                    <a:pt x="441" y="599"/>
                  </a:lnTo>
                  <a:lnTo>
                    <a:pt x="500" y="673"/>
                  </a:lnTo>
                  <a:lnTo>
                    <a:pt x="538" y="754"/>
                  </a:lnTo>
                  <a:lnTo>
                    <a:pt x="448" y="754"/>
                  </a:lnTo>
                  <a:lnTo>
                    <a:pt x="496" y="910"/>
                  </a:lnTo>
                  <a:lnTo>
                    <a:pt x="589" y="893"/>
                  </a:lnTo>
                  <a:lnTo>
                    <a:pt x="631" y="893"/>
                  </a:lnTo>
                  <a:lnTo>
                    <a:pt x="612" y="825"/>
                  </a:lnTo>
                  <a:lnTo>
                    <a:pt x="667" y="819"/>
                  </a:lnTo>
                  <a:lnTo>
                    <a:pt x="585" y="743"/>
                  </a:lnTo>
                  <a:lnTo>
                    <a:pt x="646" y="735"/>
                  </a:lnTo>
                  <a:lnTo>
                    <a:pt x="825" y="785"/>
                  </a:lnTo>
                  <a:lnTo>
                    <a:pt x="876" y="848"/>
                  </a:lnTo>
                  <a:lnTo>
                    <a:pt x="1019" y="905"/>
                  </a:lnTo>
                  <a:lnTo>
                    <a:pt x="1062" y="715"/>
                  </a:lnTo>
                  <a:lnTo>
                    <a:pt x="1119" y="718"/>
                  </a:lnTo>
                  <a:lnTo>
                    <a:pt x="1140" y="811"/>
                  </a:lnTo>
                  <a:lnTo>
                    <a:pt x="1197" y="777"/>
                  </a:lnTo>
                  <a:lnTo>
                    <a:pt x="1216" y="882"/>
                  </a:lnTo>
                  <a:lnTo>
                    <a:pt x="1283" y="941"/>
                  </a:lnTo>
                  <a:lnTo>
                    <a:pt x="1439" y="874"/>
                  </a:lnTo>
                  <a:lnTo>
                    <a:pt x="1446" y="983"/>
                  </a:lnTo>
                  <a:lnTo>
                    <a:pt x="1521" y="1049"/>
                  </a:lnTo>
                  <a:lnTo>
                    <a:pt x="1830" y="882"/>
                  </a:lnTo>
                  <a:lnTo>
                    <a:pt x="1834" y="825"/>
                  </a:lnTo>
                  <a:lnTo>
                    <a:pt x="1656" y="661"/>
                  </a:lnTo>
                  <a:lnTo>
                    <a:pt x="1536" y="642"/>
                  </a:lnTo>
                  <a:lnTo>
                    <a:pt x="1365" y="528"/>
                  </a:lnTo>
                  <a:lnTo>
                    <a:pt x="1253" y="353"/>
                  </a:lnTo>
                  <a:lnTo>
                    <a:pt x="1230" y="564"/>
                  </a:lnTo>
                  <a:lnTo>
                    <a:pt x="1279" y="543"/>
                  </a:lnTo>
                  <a:lnTo>
                    <a:pt x="1298" y="618"/>
                  </a:lnTo>
                  <a:lnTo>
                    <a:pt x="1357" y="599"/>
                  </a:lnTo>
                  <a:lnTo>
                    <a:pt x="1346" y="642"/>
                  </a:lnTo>
                  <a:lnTo>
                    <a:pt x="1450" y="677"/>
                  </a:lnTo>
                  <a:lnTo>
                    <a:pt x="1473" y="730"/>
                  </a:lnTo>
                  <a:lnTo>
                    <a:pt x="1513" y="684"/>
                  </a:lnTo>
                  <a:lnTo>
                    <a:pt x="1585" y="789"/>
                  </a:lnTo>
                  <a:lnTo>
                    <a:pt x="1500" y="829"/>
                  </a:lnTo>
                  <a:lnTo>
                    <a:pt x="1481" y="785"/>
                  </a:lnTo>
                  <a:lnTo>
                    <a:pt x="1443" y="792"/>
                  </a:lnTo>
                  <a:lnTo>
                    <a:pt x="1420" y="692"/>
                  </a:lnTo>
                  <a:lnTo>
                    <a:pt x="1380" y="707"/>
                  </a:lnTo>
                  <a:lnTo>
                    <a:pt x="1319" y="650"/>
                  </a:lnTo>
                  <a:lnTo>
                    <a:pt x="1283" y="699"/>
                  </a:lnTo>
                  <a:lnTo>
                    <a:pt x="1226" y="618"/>
                  </a:lnTo>
                  <a:lnTo>
                    <a:pt x="1182" y="688"/>
                  </a:lnTo>
                  <a:lnTo>
                    <a:pt x="1182" y="572"/>
                  </a:lnTo>
                  <a:lnTo>
                    <a:pt x="1129" y="637"/>
                  </a:lnTo>
                  <a:lnTo>
                    <a:pt x="1119" y="583"/>
                  </a:lnTo>
                  <a:lnTo>
                    <a:pt x="1011" y="654"/>
                  </a:lnTo>
                  <a:lnTo>
                    <a:pt x="929" y="625"/>
                  </a:lnTo>
                  <a:lnTo>
                    <a:pt x="869" y="547"/>
                  </a:lnTo>
                  <a:lnTo>
                    <a:pt x="853" y="602"/>
                  </a:lnTo>
                  <a:lnTo>
                    <a:pt x="821" y="547"/>
                  </a:lnTo>
                  <a:lnTo>
                    <a:pt x="798" y="599"/>
                  </a:lnTo>
                  <a:lnTo>
                    <a:pt x="779" y="513"/>
                  </a:lnTo>
                  <a:lnTo>
                    <a:pt x="716" y="462"/>
                  </a:lnTo>
                  <a:lnTo>
                    <a:pt x="817" y="467"/>
                  </a:lnTo>
                  <a:lnTo>
                    <a:pt x="760" y="405"/>
                  </a:lnTo>
                  <a:lnTo>
                    <a:pt x="846" y="475"/>
                  </a:lnTo>
                  <a:lnTo>
                    <a:pt x="872" y="416"/>
                  </a:lnTo>
                  <a:lnTo>
                    <a:pt x="950" y="483"/>
                  </a:lnTo>
                  <a:lnTo>
                    <a:pt x="939" y="431"/>
                  </a:lnTo>
                  <a:lnTo>
                    <a:pt x="1004" y="513"/>
                  </a:lnTo>
                  <a:lnTo>
                    <a:pt x="1004" y="454"/>
                  </a:lnTo>
                  <a:lnTo>
                    <a:pt x="1085" y="517"/>
                  </a:lnTo>
                  <a:lnTo>
                    <a:pt x="1055" y="435"/>
                  </a:lnTo>
                  <a:lnTo>
                    <a:pt x="1097" y="416"/>
                  </a:lnTo>
                  <a:lnTo>
                    <a:pt x="1129" y="517"/>
                  </a:lnTo>
                  <a:lnTo>
                    <a:pt x="1182" y="462"/>
                  </a:lnTo>
                  <a:lnTo>
                    <a:pt x="1194" y="521"/>
                  </a:lnTo>
                  <a:lnTo>
                    <a:pt x="1216" y="372"/>
                  </a:lnTo>
                  <a:lnTo>
                    <a:pt x="1159" y="253"/>
                  </a:lnTo>
                  <a:lnTo>
                    <a:pt x="1245" y="82"/>
                  </a:lnTo>
                  <a:lnTo>
                    <a:pt x="1140" y="112"/>
                  </a:lnTo>
                  <a:lnTo>
                    <a:pt x="1104" y="0"/>
                  </a:lnTo>
                  <a:lnTo>
                    <a:pt x="1066" y="137"/>
                  </a:lnTo>
                  <a:lnTo>
                    <a:pt x="1015" y="97"/>
                  </a:lnTo>
                  <a:lnTo>
                    <a:pt x="996" y="245"/>
                  </a:lnTo>
                  <a:lnTo>
                    <a:pt x="954" y="268"/>
                  </a:lnTo>
                  <a:lnTo>
                    <a:pt x="888" y="198"/>
                  </a:lnTo>
                  <a:lnTo>
                    <a:pt x="888" y="279"/>
                  </a:lnTo>
                  <a:lnTo>
                    <a:pt x="884" y="319"/>
                  </a:lnTo>
                  <a:lnTo>
                    <a:pt x="794" y="222"/>
                  </a:lnTo>
                  <a:lnTo>
                    <a:pt x="794" y="293"/>
                  </a:lnTo>
                  <a:lnTo>
                    <a:pt x="743" y="209"/>
                  </a:lnTo>
                  <a:lnTo>
                    <a:pt x="732" y="300"/>
                  </a:lnTo>
                  <a:lnTo>
                    <a:pt x="682" y="179"/>
                  </a:lnTo>
                  <a:lnTo>
                    <a:pt x="656" y="241"/>
                  </a:lnTo>
                  <a:lnTo>
                    <a:pt x="620" y="133"/>
                  </a:lnTo>
                  <a:lnTo>
                    <a:pt x="604" y="182"/>
                  </a:lnTo>
                  <a:lnTo>
                    <a:pt x="578" y="121"/>
                  </a:lnTo>
                  <a:lnTo>
                    <a:pt x="549" y="234"/>
                  </a:lnTo>
                  <a:lnTo>
                    <a:pt x="492" y="182"/>
                  </a:lnTo>
                  <a:lnTo>
                    <a:pt x="485" y="241"/>
                  </a:lnTo>
                  <a:lnTo>
                    <a:pt x="407" y="182"/>
                  </a:lnTo>
                  <a:lnTo>
                    <a:pt x="391" y="230"/>
                  </a:lnTo>
                  <a:lnTo>
                    <a:pt x="306" y="112"/>
                  </a:lnTo>
                  <a:lnTo>
                    <a:pt x="274" y="167"/>
                  </a:lnTo>
                  <a:lnTo>
                    <a:pt x="209" y="116"/>
                  </a:lnTo>
                  <a:lnTo>
                    <a:pt x="209" y="171"/>
                  </a:lnTo>
                  <a:lnTo>
                    <a:pt x="123" y="171"/>
                  </a:lnTo>
                  <a:lnTo>
                    <a:pt x="146" y="241"/>
                  </a:lnTo>
                  <a:lnTo>
                    <a:pt x="83" y="253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19"/>
            <p:cNvSpPr>
              <a:spLocks/>
            </p:cNvSpPr>
            <p:nvPr/>
          </p:nvSpPr>
          <p:spPr bwMode="auto">
            <a:xfrm>
              <a:off x="2573" y="1512"/>
              <a:ext cx="914" cy="635"/>
            </a:xfrm>
            <a:custGeom>
              <a:avLst/>
              <a:gdLst>
                <a:gd name="T0" fmla="*/ 1279 w 1827"/>
                <a:gd name="T1" fmla="*/ 532 h 1269"/>
                <a:gd name="T2" fmla="*/ 1118 w 1827"/>
                <a:gd name="T3" fmla="*/ 515 h 1269"/>
                <a:gd name="T4" fmla="*/ 1097 w 1827"/>
                <a:gd name="T5" fmla="*/ 688 h 1269"/>
                <a:gd name="T6" fmla="*/ 935 w 1827"/>
                <a:gd name="T7" fmla="*/ 671 h 1269"/>
                <a:gd name="T8" fmla="*/ 852 w 1827"/>
                <a:gd name="T9" fmla="*/ 804 h 1269"/>
                <a:gd name="T10" fmla="*/ 929 w 1827"/>
                <a:gd name="T11" fmla="*/ 615 h 1269"/>
                <a:gd name="T12" fmla="*/ 1025 w 1827"/>
                <a:gd name="T13" fmla="*/ 482 h 1269"/>
                <a:gd name="T14" fmla="*/ 1161 w 1827"/>
                <a:gd name="T15" fmla="*/ 366 h 1269"/>
                <a:gd name="T16" fmla="*/ 1158 w 1827"/>
                <a:gd name="T17" fmla="*/ 237 h 1269"/>
                <a:gd name="T18" fmla="*/ 1045 w 1827"/>
                <a:gd name="T19" fmla="*/ 243 h 1269"/>
                <a:gd name="T20" fmla="*/ 964 w 1827"/>
                <a:gd name="T21" fmla="*/ 72 h 1269"/>
                <a:gd name="T22" fmla="*/ 918 w 1827"/>
                <a:gd name="T23" fmla="*/ 289 h 1269"/>
                <a:gd name="T24" fmla="*/ 852 w 1827"/>
                <a:gd name="T25" fmla="*/ 382 h 1269"/>
                <a:gd name="T26" fmla="*/ 720 w 1827"/>
                <a:gd name="T27" fmla="*/ 387 h 1269"/>
                <a:gd name="T28" fmla="*/ 614 w 1827"/>
                <a:gd name="T29" fmla="*/ 361 h 1269"/>
                <a:gd name="T30" fmla="*/ 509 w 1827"/>
                <a:gd name="T31" fmla="*/ 370 h 1269"/>
                <a:gd name="T32" fmla="*/ 547 w 1827"/>
                <a:gd name="T33" fmla="*/ 193 h 1269"/>
                <a:gd name="T34" fmla="*/ 492 w 1827"/>
                <a:gd name="T35" fmla="*/ 95 h 1269"/>
                <a:gd name="T36" fmla="*/ 382 w 1827"/>
                <a:gd name="T37" fmla="*/ 55 h 1269"/>
                <a:gd name="T38" fmla="*/ 255 w 1827"/>
                <a:gd name="T39" fmla="*/ 95 h 1269"/>
                <a:gd name="T40" fmla="*/ 116 w 1827"/>
                <a:gd name="T41" fmla="*/ 233 h 1269"/>
                <a:gd name="T42" fmla="*/ 95 w 1827"/>
                <a:gd name="T43" fmla="*/ 349 h 1269"/>
                <a:gd name="T44" fmla="*/ 243 w 1827"/>
                <a:gd name="T45" fmla="*/ 477 h 1269"/>
                <a:gd name="T46" fmla="*/ 350 w 1827"/>
                <a:gd name="T47" fmla="*/ 422 h 1269"/>
                <a:gd name="T48" fmla="*/ 576 w 1827"/>
                <a:gd name="T49" fmla="*/ 604 h 1269"/>
                <a:gd name="T50" fmla="*/ 582 w 1827"/>
                <a:gd name="T51" fmla="*/ 749 h 1269"/>
                <a:gd name="T52" fmla="*/ 669 w 1827"/>
                <a:gd name="T53" fmla="*/ 842 h 1269"/>
                <a:gd name="T54" fmla="*/ 604 w 1827"/>
                <a:gd name="T55" fmla="*/ 1009 h 1269"/>
                <a:gd name="T56" fmla="*/ 509 w 1827"/>
                <a:gd name="T57" fmla="*/ 1169 h 1269"/>
                <a:gd name="T58" fmla="*/ 726 w 1827"/>
                <a:gd name="T59" fmla="*/ 1125 h 1269"/>
                <a:gd name="T60" fmla="*/ 794 w 1827"/>
                <a:gd name="T61" fmla="*/ 1159 h 1269"/>
                <a:gd name="T62" fmla="*/ 796 w 1827"/>
                <a:gd name="T63" fmla="*/ 1129 h 1269"/>
                <a:gd name="T64" fmla="*/ 808 w 1827"/>
                <a:gd name="T65" fmla="*/ 1015 h 1269"/>
                <a:gd name="T66" fmla="*/ 1013 w 1827"/>
                <a:gd name="T67" fmla="*/ 998 h 1269"/>
                <a:gd name="T68" fmla="*/ 1057 w 1827"/>
                <a:gd name="T69" fmla="*/ 963 h 1269"/>
                <a:gd name="T70" fmla="*/ 1262 w 1827"/>
                <a:gd name="T71" fmla="*/ 1186 h 1269"/>
                <a:gd name="T72" fmla="*/ 1355 w 1827"/>
                <a:gd name="T73" fmla="*/ 1064 h 1269"/>
                <a:gd name="T74" fmla="*/ 1488 w 1827"/>
                <a:gd name="T75" fmla="*/ 1269 h 1269"/>
                <a:gd name="T76" fmla="*/ 1601 w 1827"/>
                <a:gd name="T77" fmla="*/ 1081 h 1269"/>
                <a:gd name="T78" fmla="*/ 1543 w 1827"/>
                <a:gd name="T79" fmla="*/ 836 h 1269"/>
                <a:gd name="T80" fmla="*/ 1416 w 1827"/>
                <a:gd name="T81" fmla="*/ 636 h 1269"/>
                <a:gd name="T82" fmla="*/ 1488 w 1827"/>
                <a:gd name="T83" fmla="*/ 714 h 1269"/>
                <a:gd name="T84" fmla="*/ 1682 w 1827"/>
                <a:gd name="T85" fmla="*/ 859 h 1269"/>
                <a:gd name="T86" fmla="*/ 1766 w 1827"/>
                <a:gd name="T87" fmla="*/ 693 h 1269"/>
                <a:gd name="T88" fmla="*/ 1783 w 1827"/>
                <a:gd name="T89" fmla="*/ 361 h 1269"/>
                <a:gd name="T90" fmla="*/ 1667 w 1827"/>
                <a:gd name="T91" fmla="*/ 422 h 1269"/>
                <a:gd name="T92" fmla="*/ 1633 w 1827"/>
                <a:gd name="T93" fmla="*/ 289 h 1269"/>
                <a:gd name="T94" fmla="*/ 1422 w 1827"/>
                <a:gd name="T95" fmla="*/ 327 h 1269"/>
                <a:gd name="T96" fmla="*/ 1296 w 1827"/>
                <a:gd name="T97" fmla="*/ 315 h 1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27"/>
                <a:gd name="T148" fmla="*/ 0 h 1269"/>
                <a:gd name="T149" fmla="*/ 1827 w 1827"/>
                <a:gd name="T150" fmla="*/ 1269 h 1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27" h="1269">
                  <a:moveTo>
                    <a:pt x="1296" y="416"/>
                  </a:moveTo>
                  <a:lnTo>
                    <a:pt x="1334" y="555"/>
                  </a:lnTo>
                  <a:lnTo>
                    <a:pt x="1279" y="532"/>
                  </a:lnTo>
                  <a:lnTo>
                    <a:pt x="1279" y="587"/>
                  </a:lnTo>
                  <a:lnTo>
                    <a:pt x="1190" y="515"/>
                  </a:lnTo>
                  <a:lnTo>
                    <a:pt x="1118" y="515"/>
                  </a:lnTo>
                  <a:lnTo>
                    <a:pt x="1080" y="581"/>
                  </a:lnTo>
                  <a:lnTo>
                    <a:pt x="1051" y="581"/>
                  </a:lnTo>
                  <a:lnTo>
                    <a:pt x="1097" y="688"/>
                  </a:lnTo>
                  <a:lnTo>
                    <a:pt x="975" y="621"/>
                  </a:lnTo>
                  <a:lnTo>
                    <a:pt x="975" y="693"/>
                  </a:lnTo>
                  <a:lnTo>
                    <a:pt x="935" y="671"/>
                  </a:lnTo>
                  <a:lnTo>
                    <a:pt x="935" y="726"/>
                  </a:lnTo>
                  <a:lnTo>
                    <a:pt x="886" y="709"/>
                  </a:lnTo>
                  <a:lnTo>
                    <a:pt x="852" y="804"/>
                  </a:lnTo>
                  <a:lnTo>
                    <a:pt x="880" y="631"/>
                  </a:lnTo>
                  <a:lnTo>
                    <a:pt x="814" y="560"/>
                  </a:lnTo>
                  <a:lnTo>
                    <a:pt x="929" y="615"/>
                  </a:lnTo>
                  <a:lnTo>
                    <a:pt x="964" y="566"/>
                  </a:lnTo>
                  <a:lnTo>
                    <a:pt x="1040" y="566"/>
                  </a:lnTo>
                  <a:lnTo>
                    <a:pt x="1025" y="482"/>
                  </a:lnTo>
                  <a:lnTo>
                    <a:pt x="1140" y="442"/>
                  </a:lnTo>
                  <a:lnTo>
                    <a:pt x="1239" y="404"/>
                  </a:lnTo>
                  <a:lnTo>
                    <a:pt x="1161" y="366"/>
                  </a:lnTo>
                  <a:lnTo>
                    <a:pt x="1213" y="315"/>
                  </a:lnTo>
                  <a:lnTo>
                    <a:pt x="1118" y="315"/>
                  </a:lnTo>
                  <a:lnTo>
                    <a:pt x="1158" y="237"/>
                  </a:lnTo>
                  <a:lnTo>
                    <a:pt x="1080" y="260"/>
                  </a:lnTo>
                  <a:lnTo>
                    <a:pt x="1080" y="205"/>
                  </a:lnTo>
                  <a:lnTo>
                    <a:pt x="1045" y="243"/>
                  </a:lnTo>
                  <a:lnTo>
                    <a:pt x="1085" y="72"/>
                  </a:lnTo>
                  <a:lnTo>
                    <a:pt x="996" y="116"/>
                  </a:lnTo>
                  <a:lnTo>
                    <a:pt x="964" y="72"/>
                  </a:lnTo>
                  <a:lnTo>
                    <a:pt x="891" y="167"/>
                  </a:lnTo>
                  <a:lnTo>
                    <a:pt x="825" y="228"/>
                  </a:lnTo>
                  <a:lnTo>
                    <a:pt x="918" y="289"/>
                  </a:lnTo>
                  <a:lnTo>
                    <a:pt x="935" y="338"/>
                  </a:lnTo>
                  <a:lnTo>
                    <a:pt x="891" y="349"/>
                  </a:lnTo>
                  <a:lnTo>
                    <a:pt x="852" y="382"/>
                  </a:lnTo>
                  <a:lnTo>
                    <a:pt x="770" y="233"/>
                  </a:lnTo>
                  <a:lnTo>
                    <a:pt x="770" y="338"/>
                  </a:lnTo>
                  <a:lnTo>
                    <a:pt x="720" y="387"/>
                  </a:lnTo>
                  <a:lnTo>
                    <a:pt x="669" y="321"/>
                  </a:lnTo>
                  <a:lnTo>
                    <a:pt x="663" y="410"/>
                  </a:lnTo>
                  <a:lnTo>
                    <a:pt x="614" y="361"/>
                  </a:lnTo>
                  <a:lnTo>
                    <a:pt x="614" y="427"/>
                  </a:lnTo>
                  <a:lnTo>
                    <a:pt x="564" y="294"/>
                  </a:lnTo>
                  <a:lnTo>
                    <a:pt x="509" y="370"/>
                  </a:lnTo>
                  <a:lnTo>
                    <a:pt x="532" y="233"/>
                  </a:lnTo>
                  <a:lnTo>
                    <a:pt x="471" y="271"/>
                  </a:lnTo>
                  <a:lnTo>
                    <a:pt x="547" y="193"/>
                  </a:lnTo>
                  <a:lnTo>
                    <a:pt x="547" y="150"/>
                  </a:lnTo>
                  <a:lnTo>
                    <a:pt x="564" y="40"/>
                  </a:lnTo>
                  <a:lnTo>
                    <a:pt x="492" y="95"/>
                  </a:lnTo>
                  <a:lnTo>
                    <a:pt x="521" y="28"/>
                  </a:lnTo>
                  <a:lnTo>
                    <a:pt x="420" y="133"/>
                  </a:lnTo>
                  <a:lnTo>
                    <a:pt x="382" y="55"/>
                  </a:lnTo>
                  <a:lnTo>
                    <a:pt x="310" y="0"/>
                  </a:lnTo>
                  <a:lnTo>
                    <a:pt x="310" y="150"/>
                  </a:lnTo>
                  <a:lnTo>
                    <a:pt x="255" y="95"/>
                  </a:lnTo>
                  <a:lnTo>
                    <a:pt x="243" y="188"/>
                  </a:lnTo>
                  <a:lnTo>
                    <a:pt x="199" y="100"/>
                  </a:lnTo>
                  <a:lnTo>
                    <a:pt x="116" y="233"/>
                  </a:lnTo>
                  <a:lnTo>
                    <a:pt x="0" y="300"/>
                  </a:lnTo>
                  <a:lnTo>
                    <a:pt x="110" y="448"/>
                  </a:lnTo>
                  <a:lnTo>
                    <a:pt x="95" y="349"/>
                  </a:lnTo>
                  <a:lnTo>
                    <a:pt x="161" y="393"/>
                  </a:lnTo>
                  <a:lnTo>
                    <a:pt x="182" y="344"/>
                  </a:lnTo>
                  <a:lnTo>
                    <a:pt x="243" y="477"/>
                  </a:lnTo>
                  <a:lnTo>
                    <a:pt x="255" y="416"/>
                  </a:lnTo>
                  <a:lnTo>
                    <a:pt x="321" y="505"/>
                  </a:lnTo>
                  <a:lnTo>
                    <a:pt x="350" y="422"/>
                  </a:lnTo>
                  <a:lnTo>
                    <a:pt x="388" y="538"/>
                  </a:lnTo>
                  <a:lnTo>
                    <a:pt x="538" y="515"/>
                  </a:lnTo>
                  <a:lnTo>
                    <a:pt x="576" y="604"/>
                  </a:lnTo>
                  <a:lnTo>
                    <a:pt x="538" y="676"/>
                  </a:lnTo>
                  <a:lnTo>
                    <a:pt x="660" y="676"/>
                  </a:lnTo>
                  <a:lnTo>
                    <a:pt x="582" y="749"/>
                  </a:lnTo>
                  <a:lnTo>
                    <a:pt x="686" y="749"/>
                  </a:lnTo>
                  <a:lnTo>
                    <a:pt x="614" y="815"/>
                  </a:lnTo>
                  <a:lnTo>
                    <a:pt x="669" y="842"/>
                  </a:lnTo>
                  <a:lnTo>
                    <a:pt x="582" y="897"/>
                  </a:lnTo>
                  <a:lnTo>
                    <a:pt x="654" y="914"/>
                  </a:lnTo>
                  <a:lnTo>
                    <a:pt x="604" y="1009"/>
                  </a:lnTo>
                  <a:lnTo>
                    <a:pt x="526" y="986"/>
                  </a:lnTo>
                  <a:lnTo>
                    <a:pt x="542" y="1075"/>
                  </a:lnTo>
                  <a:lnTo>
                    <a:pt x="509" y="1169"/>
                  </a:lnTo>
                  <a:lnTo>
                    <a:pt x="637" y="1163"/>
                  </a:lnTo>
                  <a:lnTo>
                    <a:pt x="680" y="1214"/>
                  </a:lnTo>
                  <a:lnTo>
                    <a:pt x="726" y="1125"/>
                  </a:lnTo>
                  <a:lnTo>
                    <a:pt x="793" y="1191"/>
                  </a:lnTo>
                  <a:lnTo>
                    <a:pt x="793" y="1163"/>
                  </a:lnTo>
                  <a:lnTo>
                    <a:pt x="794" y="1159"/>
                  </a:lnTo>
                  <a:lnTo>
                    <a:pt x="794" y="1155"/>
                  </a:lnTo>
                  <a:lnTo>
                    <a:pt x="794" y="1146"/>
                  </a:lnTo>
                  <a:lnTo>
                    <a:pt x="796" y="1129"/>
                  </a:lnTo>
                  <a:lnTo>
                    <a:pt x="802" y="1087"/>
                  </a:lnTo>
                  <a:lnTo>
                    <a:pt x="726" y="1036"/>
                  </a:lnTo>
                  <a:lnTo>
                    <a:pt x="808" y="1015"/>
                  </a:lnTo>
                  <a:lnTo>
                    <a:pt x="891" y="1053"/>
                  </a:lnTo>
                  <a:lnTo>
                    <a:pt x="929" y="958"/>
                  </a:lnTo>
                  <a:lnTo>
                    <a:pt x="1013" y="998"/>
                  </a:lnTo>
                  <a:lnTo>
                    <a:pt x="1002" y="925"/>
                  </a:lnTo>
                  <a:lnTo>
                    <a:pt x="1112" y="925"/>
                  </a:lnTo>
                  <a:lnTo>
                    <a:pt x="1057" y="963"/>
                  </a:lnTo>
                  <a:lnTo>
                    <a:pt x="1184" y="998"/>
                  </a:lnTo>
                  <a:lnTo>
                    <a:pt x="1135" y="1058"/>
                  </a:lnTo>
                  <a:lnTo>
                    <a:pt x="1262" y="1186"/>
                  </a:lnTo>
                  <a:lnTo>
                    <a:pt x="1323" y="1119"/>
                  </a:lnTo>
                  <a:lnTo>
                    <a:pt x="1346" y="1157"/>
                  </a:lnTo>
                  <a:lnTo>
                    <a:pt x="1355" y="1064"/>
                  </a:lnTo>
                  <a:lnTo>
                    <a:pt x="1412" y="1058"/>
                  </a:lnTo>
                  <a:lnTo>
                    <a:pt x="1456" y="1157"/>
                  </a:lnTo>
                  <a:lnTo>
                    <a:pt x="1488" y="1269"/>
                  </a:lnTo>
                  <a:lnTo>
                    <a:pt x="1543" y="1113"/>
                  </a:lnTo>
                  <a:lnTo>
                    <a:pt x="1523" y="1041"/>
                  </a:lnTo>
                  <a:lnTo>
                    <a:pt x="1601" y="1081"/>
                  </a:lnTo>
                  <a:lnTo>
                    <a:pt x="1601" y="975"/>
                  </a:lnTo>
                  <a:lnTo>
                    <a:pt x="1543" y="925"/>
                  </a:lnTo>
                  <a:lnTo>
                    <a:pt x="1543" y="836"/>
                  </a:lnTo>
                  <a:lnTo>
                    <a:pt x="1467" y="787"/>
                  </a:lnTo>
                  <a:lnTo>
                    <a:pt x="1467" y="682"/>
                  </a:lnTo>
                  <a:lnTo>
                    <a:pt x="1416" y="636"/>
                  </a:lnTo>
                  <a:lnTo>
                    <a:pt x="1462" y="526"/>
                  </a:lnTo>
                  <a:lnTo>
                    <a:pt x="1523" y="610"/>
                  </a:lnTo>
                  <a:lnTo>
                    <a:pt x="1488" y="714"/>
                  </a:lnTo>
                  <a:lnTo>
                    <a:pt x="1583" y="726"/>
                  </a:lnTo>
                  <a:lnTo>
                    <a:pt x="1595" y="787"/>
                  </a:lnTo>
                  <a:lnTo>
                    <a:pt x="1682" y="859"/>
                  </a:lnTo>
                  <a:lnTo>
                    <a:pt x="1682" y="731"/>
                  </a:lnTo>
                  <a:lnTo>
                    <a:pt x="1772" y="826"/>
                  </a:lnTo>
                  <a:lnTo>
                    <a:pt x="1766" y="693"/>
                  </a:lnTo>
                  <a:lnTo>
                    <a:pt x="1772" y="587"/>
                  </a:lnTo>
                  <a:lnTo>
                    <a:pt x="1827" y="538"/>
                  </a:lnTo>
                  <a:lnTo>
                    <a:pt x="1783" y="361"/>
                  </a:lnTo>
                  <a:lnTo>
                    <a:pt x="1711" y="494"/>
                  </a:lnTo>
                  <a:lnTo>
                    <a:pt x="1716" y="376"/>
                  </a:lnTo>
                  <a:lnTo>
                    <a:pt x="1667" y="422"/>
                  </a:lnTo>
                  <a:lnTo>
                    <a:pt x="1722" y="315"/>
                  </a:lnTo>
                  <a:lnTo>
                    <a:pt x="1633" y="355"/>
                  </a:lnTo>
                  <a:lnTo>
                    <a:pt x="1633" y="289"/>
                  </a:lnTo>
                  <a:lnTo>
                    <a:pt x="1479" y="361"/>
                  </a:lnTo>
                  <a:lnTo>
                    <a:pt x="1485" y="294"/>
                  </a:lnTo>
                  <a:lnTo>
                    <a:pt x="1422" y="327"/>
                  </a:lnTo>
                  <a:lnTo>
                    <a:pt x="1378" y="277"/>
                  </a:lnTo>
                  <a:lnTo>
                    <a:pt x="1340" y="393"/>
                  </a:lnTo>
                  <a:lnTo>
                    <a:pt x="1296" y="315"/>
                  </a:lnTo>
                  <a:lnTo>
                    <a:pt x="1296" y="416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0"/>
            <p:cNvSpPr>
              <a:spLocks/>
            </p:cNvSpPr>
            <p:nvPr/>
          </p:nvSpPr>
          <p:spPr bwMode="auto">
            <a:xfrm>
              <a:off x="2803" y="2487"/>
              <a:ext cx="227" cy="276"/>
            </a:xfrm>
            <a:custGeom>
              <a:avLst/>
              <a:gdLst>
                <a:gd name="T0" fmla="*/ 412 w 452"/>
                <a:gd name="T1" fmla="*/ 553 h 553"/>
                <a:gd name="T2" fmla="*/ 257 w 452"/>
                <a:gd name="T3" fmla="*/ 350 h 553"/>
                <a:gd name="T4" fmla="*/ 319 w 452"/>
                <a:gd name="T5" fmla="*/ 391 h 553"/>
                <a:gd name="T6" fmla="*/ 198 w 452"/>
                <a:gd name="T7" fmla="*/ 207 h 553"/>
                <a:gd name="T8" fmla="*/ 308 w 452"/>
                <a:gd name="T9" fmla="*/ 332 h 553"/>
                <a:gd name="T10" fmla="*/ 260 w 452"/>
                <a:gd name="T11" fmla="*/ 142 h 553"/>
                <a:gd name="T12" fmla="*/ 321 w 452"/>
                <a:gd name="T13" fmla="*/ 239 h 553"/>
                <a:gd name="T14" fmla="*/ 342 w 452"/>
                <a:gd name="T15" fmla="*/ 120 h 553"/>
                <a:gd name="T16" fmla="*/ 452 w 452"/>
                <a:gd name="T17" fmla="*/ 0 h 553"/>
                <a:gd name="T18" fmla="*/ 378 w 452"/>
                <a:gd name="T19" fmla="*/ 6 h 553"/>
                <a:gd name="T20" fmla="*/ 141 w 452"/>
                <a:gd name="T21" fmla="*/ 112 h 553"/>
                <a:gd name="T22" fmla="*/ 106 w 452"/>
                <a:gd name="T23" fmla="*/ 222 h 553"/>
                <a:gd name="T24" fmla="*/ 0 w 452"/>
                <a:gd name="T25" fmla="*/ 241 h 553"/>
                <a:gd name="T26" fmla="*/ 165 w 452"/>
                <a:gd name="T27" fmla="*/ 256 h 553"/>
                <a:gd name="T28" fmla="*/ 285 w 452"/>
                <a:gd name="T29" fmla="*/ 437 h 553"/>
                <a:gd name="T30" fmla="*/ 412 w 452"/>
                <a:gd name="T31" fmla="*/ 553 h 553"/>
                <a:gd name="T32" fmla="*/ 412 w 452"/>
                <a:gd name="T33" fmla="*/ 553 h 5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2"/>
                <a:gd name="T52" fmla="*/ 0 h 553"/>
                <a:gd name="T53" fmla="*/ 452 w 452"/>
                <a:gd name="T54" fmla="*/ 553 h 5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2" h="553">
                  <a:moveTo>
                    <a:pt x="412" y="553"/>
                  </a:moveTo>
                  <a:lnTo>
                    <a:pt x="257" y="350"/>
                  </a:lnTo>
                  <a:lnTo>
                    <a:pt x="319" y="391"/>
                  </a:lnTo>
                  <a:lnTo>
                    <a:pt x="198" y="207"/>
                  </a:lnTo>
                  <a:lnTo>
                    <a:pt x="308" y="332"/>
                  </a:lnTo>
                  <a:lnTo>
                    <a:pt x="260" y="142"/>
                  </a:lnTo>
                  <a:lnTo>
                    <a:pt x="321" y="239"/>
                  </a:lnTo>
                  <a:lnTo>
                    <a:pt x="342" y="120"/>
                  </a:lnTo>
                  <a:lnTo>
                    <a:pt x="452" y="0"/>
                  </a:lnTo>
                  <a:lnTo>
                    <a:pt x="378" y="6"/>
                  </a:lnTo>
                  <a:lnTo>
                    <a:pt x="141" y="112"/>
                  </a:lnTo>
                  <a:lnTo>
                    <a:pt x="106" y="222"/>
                  </a:lnTo>
                  <a:lnTo>
                    <a:pt x="0" y="241"/>
                  </a:lnTo>
                  <a:lnTo>
                    <a:pt x="165" y="256"/>
                  </a:lnTo>
                  <a:lnTo>
                    <a:pt x="285" y="437"/>
                  </a:lnTo>
                  <a:lnTo>
                    <a:pt x="412" y="553"/>
                  </a:lnTo>
                  <a:close/>
                </a:path>
              </a:pathLst>
            </a:custGeom>
            <a:solidFill>
              <a:srgbClr val="852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1"/>
            <p:cNvSpPr>
              <a:spLocks/>
            </p:cNvSpPr>
            <p:nvPr/>
          </p:nvSpPr>
          <p:spPr bwMode="auto">
            <a:xfrm>
              <a:off x="2109" y="2177"/>
              <a:ext cx="694" cy="490"/>
            </a:xfrm>
            <a:custGeom>
              <a:avLst/>
              <a:gdLst>
                <a:gd name="T0" fmla="*/ 1107 w 1390"/>
                <a:gd name="T1" fmla="*/ 255 h 981"/>
                <a:gd name="T2" fmla="*/ 1179 w 1390"/>
                <a:gd name="T3" fmla="*/ 223 h 981"/>
                <a:gd name="T4" fmla="*/ 1390 w 1390"/>
                <a:gd name="T5" fmla="*/ 99 h 981"/>
                <a:gd name="T6" fmla="*/ 1356 w 1390"/>
                <a:gd name="T7" fmla="*/ 200 h 981"/>
                <a:gd name="T8" fmla="*/ 1251 w 1390"/>
                <a:gd name="T9" fmla="*/ 538 h 981"/>
                <a:gd name="T10" fmla="*/ 1223 w 1390"/>
                <a:gd name="T11" fmla="*/ 770 h 981"/>
                <a:gd name="T12" fmla="*/ 1014 w 1390"/>
                <a:gd name="T13" fmla="*/ 759 h 981"/>
                <a:gd name="T14" fmla="*/ 1040 w 1390"/>
                <a:gd name="T15" fmla="*/ 599 h 981"/>
                <a:gd name="T16" fmla="*/ 1086 w 1390"/>
                <a:gd name="T17" fmla="*/ 510 h 981"/>
                <a:gd name="T18" fmla="*/ 918 w 1390"/>
                <a:gd name="T19" fmla="*/ 405 h 981"/>
                <a:gd name="T20" fmla="*/ 863 w 1390"/>
                <a:gd name="T21" fmla="*/ 553 h 981"/>
                <a:gd name="T22" fmla="*/ 846 w 1390"/>
                <a:gd name="T23" fmla="*/ 671 h 981"/>
                <a:gd name="T24" fmla="*/ 803 w 1390"/>
                <a:gd name="T25" fmla="*/ 787 h 981"/>
                <a:gd name="T26" fmla="*/ 698 w 1390"/>
                <a:gd name="T27" fmla="*/ 842 h 981"/>
                <a:gd name="T28" fmla="*/ 620 w 1390"/>
                <a:gd name="T29" fmla="*/ 787 h 981"/>
                <a:gd name="T30" fmla="*/ 515 w 1390"/>
                <a:gd name="T31" fmla="*/ 787 h 981"/>
                <a:gd name="T32" fmla="*/ 415 w 1390"/>
                <a:gd name="T33" fmla="*/ 799 h 981"/>
                <a:gd name="T34" fmla="*/ 342 w 1390"/>
                <a:gd name="T35" fmla="*/ 721 h 981"/>
                <a:gd name="T36" fmla="*/ 261 w 1390"/>
                <a:gd name="T37" fmla="*/ 759 h 981"/>
                <a:gd name="T38" fmla="*/ 270 w 1390"/>
                <a:gd name="T39" fmla="*/ 947 h 981"/>
                <a:gd name="T40" fmla="*/ 150 w 1390"/>
                <a:gd name="T41" fmla="*/ 981 h 981"/>
                <a:gd name="T42" fmla="*/ 0 w 1390"/>
                <a:gd name="T43" fmla="*/ 859 h 981"/>
                <a:gd name="T44" fmla="*/ 27 w 1390"/>
                <a:gd name="T45" fmla="*/ 799 h 981"/>
                <a:gd name="T46" fmla="*/ 111 w 1390"/>
                <a:gd name="T47" fmla="*/ 787 h 981"/>
                <a:gd name="T48" fmla="*/ 183 w 1390"/>
                <a:gd name="T49" fmla="*/ 770 h 981"/>
                <a:gd name="T50" fmla="*/ 238 w 1390"/>
                <a:gd name="T51" fmla="*/ 648 h 981"/>
                <a:gd name="T52" fmla="*/ 388 w 1390"/>
                <a:gd name="T53" fmla="*/ 677 h 981"/>
                <a:gd name="T54" fmla="*/ 400 w 1390"/>
                <a:gd name="T55" fmla="*/ 726 h 981"/>
                <a:gd name="T56" fmla="*/ 510 w 1390"/>
                <a:gd name="T57" fmla="*/ 732 h 981"/>
                <a:gd name="T58" fmla="*/ 709 w 1390"/>
                <a:gd name="T59" fmla="*/ 553 h 981"/>
                <a:gd name="T60" fmla="*/ 803 w 1390"/>
                <a:gd name="T61" fmla="*/ 553 h 981"/>
                <a:gd name="T62" fmla="*/ 941 w 1390"/>
                <a:gd name="T63" fmla="*/ 339 h 981"/>
                <a:gd name="T64" fmla="*/ 974 w 1390"/>
                <a:gd name="T65" fmla="*/ 266 h 981"/>
                <a:gd name="T66" fmla="*/ 1185 w 1390"/>
                <a:gd name="T67" fmla="*/ 0 h 981"/>
                <a:gd name="T68" fmla="*/ 1129 w 1390"/>
                <a:gd name="T69" fmla="*/ 145 h 9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0"/>
                <a:gd name="T106" fmla="*/ 0 h 981"/>
                <a:gd name="T107" fmla="*/ 1390 w 1390"/>
                <a:gd name="T108" fmla="*/ 981 h 9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0" h="981">
                  <a:moveTo>
                    <a:pt x="1129" y="145"/>
                  </a:moveTo>
                  <a:lnTo>
                    <a:pt x="1107" y="255"/>
                  </a:lnTo>
                  <a:lnTo>
                    <a:pt x="1162" y="177"/>
                  </a:lnTo>
                  <a:lnTo>
                    <a:pt x="1179" y="223"/>
                  </a:lnTo>
                  <a:lnTo>
                    <a:pt x="1217" y="139"/>
                  </a:lnTo>
                  <a:lnTo>
                    <a:pt x="1390" y="99"/>
                  </a:lnTo>
                  <a:lnTo>
                    <a:pt x="1234" y="255"/>
                  </a:lnTo>
                  <a:lnTo>
                    <a:pt x="1356" y="200"/>
                  </a:lnTo>
                  <a:lnTo>
                    <a:pt x="1306" y="477"/>
                  </a:lnTo>
                  <a:lnTo>
                    <a:pt x="1251" y="538"/>
                  </a:lnTo>
                  <a:lnTo>
                    <a:pt x="1301" y="660"/>
                  </a:lnTo>
                  <a:lnTo>
                    <a:pt x="1223" y="770"/>
                  </a:lnTo>
                  <a:lnTo>
                    <a:pt x="1107" y="880"/>
                  </a:lnTo>
                  <a:lnTo>
                    <a:pt x="1014" y="759"/>
                  </a:lnTo>
                  <a:lnTo>
                    <a:pt x="958" y="692"/>
                  </a:lnTo>
                  <a:lnTo>
                    <a:pt x="1040" y="599"/>
                  </a:lnTo>
                  <a:lnTo>
                    <a:pt x="1008" y="532"/>
                  </a:lnTo>
                  <a:lnTo>
                    <a:pt x="1086" y="510"/>
                  </a:lnTo>
                  <a:lnTo>
                    <a:pt x="1052" y="472"/>
                  </a:lnTo>
                  <a:lnTo>
                    <a:pt x="918" y="405"/>
                  </a:lnTo>
                  <a:lnTo>
                    <a:pt x="930" y="498"/>
                  </a:lnTo>
                  <a:lnTo>
                    <a:pt x="863" y="553"/>
                  </a:lnTo>
                  <a:lnTo>
                    <a:pt x="903" y="588"/>
                  </a:lnTo>
                  <a:lnTo>
                    <a:pt x="846" y="671"/>
                  </a:lnTo>
                  <a:lnTo>
                    <a:pt x="808" y="671"/>
                  </a:lnTo>
                  <a:lnTo>
                    <a:pt x="803" y="787"/>
                  </a:lnTo>
                  <a:lnTo>
                    <a:pt x="753" y="831"/>
                  </a:lnTo>
                  <a:lnTo>
                    <a:pt x="698" y="842"/>
                  </a:lnTo>
                  <a:lnTo>
                    <a:pt x="652" y="880"/>
                  </a:lnTo>
                  <a:lnTo>
                    <a:pt x="620" y="787"/>
                  </a:lnTo>
                  <a:lnTo>
                    <a:pt x="620" y="726"/>
                  </a:lnTo>
                  <a:lnTo>
                    <a:pt x="515" y="787"/>
                  </a:lnTo>
                  <a:lnTo>
                    <a:pt x="481" y="764"/>
                  </a:lnTo>
                  <a:lnTo>
                    <a:pt x="415" y="799"/>
                  </a:lnTo>
                  <a:lnTo>
                    <a:pt x="360" y="753"/>
                  </a:lnTo>
                  <a:lnTo>
                    <a:pt x="342" y="721"/>
                  </a:lnTo>
                  <a:lnTo>
                    <a:pt x="293" y="681"/>
                  </a:lnTo>
                  <a:lnTo>
                    <a:pt x="261" y="759"/>
                  </a:lnTo>
                  <a:lnTo>
                    <a:pt x="255" y="865"/>
                  </a:lnTo>
                  <a:lnTo>
                    <a:pt x="270" y="947"/>
                  </a:lnTo>
                  <a:lnTo>
                    <a:pt x="183" y="914"/>
                  </a:lnTo>
                  <a:lnTo>
                    <a:pt x="150" y="981"/>
                  </a:lnTo>
                  <a:lnTo>
                    <a:pt x="88" y="914"/>
                  </a:lnTo>
                  <a:lnTo>
                    <a:pt x="0" y="859"/>
                  </a:lnTo>
                  <a:lnTo>
                    <a:pt x="0" y="753"/>
                  </a:lnTo>
                  <a:lnTo>
                    <a:pt x="27" y="799"/>
                  </a:lnTo>
                  <a:lnTo>
                    <a:pt x="82" y="721"/>
                  </a:lnTo>
                  <a:lnTo>
                    <a:pt x="111" y="787"/>
                  </a:lnTo>
                  <a:lnTo>
                    <a:pt x="160" y="726"/>
                  </a:lnTo>
                  <a:lnTo>
                    <a:pt x="183" y="770"/>
                  </a:lnTo>
                  <a:lnTo>
                    <a:pt x="221" y="703"/>
                  </a:lnTo>
                  <a:lnTo>
                    <a:pt x="238" y="648"/>
                  </a:lnTo>
                  <a:lnTo>
                    <a:pt x="360" y="626"/>
                  </a:lnTo>
                  <a:lnTo>
                    <a:pt x="388" y="677"/>
                  </a:lnTo>
                  <a:lnTo>
                    <a:pt x="498" y="671"/>
                  </a:lnTo>
                  <a:lnTo>
                    <a:pt x="400" y="726"/>
                  </a:lnTo>
                  <a:lnTo>
                    <a:pt x="515" y="686"/>
                  </a:lnTo>
                  <a:lnTo>
                    <a:pt x="510" y="732"/>
                  </a:lnTo>
                  <a:lnTo>
                    <a:pt x="614" y="665"/>
                  </a:lnTo>
                  <a:lnTo>
                    <a:pt x="709" y="553"/>
                  </a:lnTo>
                  <a:lnTo>
                    <a:pt x="791" y="504"/>
                  </a:lnTo>
                  <a:lnTo>
                    <a:pt x="803" y="553"/>
                  </a:lnTo>
                  <a:lnTo>
                    <a:pt x="825" y="420"/>
                  </a:lnTo>
                  <a:lnTo>
                    <a:pt x="941" y="339"/>
                  </a:lnTo>
                  <a:lnTo>
                    <a:pt x="974" y="388"/>
                  </a:lnTo>
                  <a:lnTo>
                    <a:pt x="974" y="266"/>
                  </a:lnTo>
                  <a:lnTo>
                    <a:pt x="1052" y="110"/>
                  </a:lnTo>
                  <a:lnTo>
                    <a:pt x="1185" y="0"/>
                  </a:lnTo>
                  <a:lnTo>
                    <a:pt x="1129" y="145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2"/>
            <p:cNvSpPr>
              <a:spLocks/>
            </p:cNvSpPr>
            <p:nvPr/>
          </p:nvSpPr>
          <p:spPr bwMode="auto">
            <a:xfrm>
              <a:off x="2530" y="1078"/>
              <a:ext cx="628" cy="421"/>
            </a:xfrm>
            <a:custGeom>
              <a:avLst/>
              <a:gdLst>
                <a:gd name="T0" fmla="*/ 546 w 1257"/>
                <a:gd name="T1" fmla="*/ 313 h 842"/>
                <a:gd name="T2" fmla="*/ 498 w 1257"/>
                <a:gd name="T3" fmla="*/ 239 h 842"/>
                <a:gd name="T4" fmla="*/ 459 w 1257"/>
                <a:gd name="T5" fmla="*/ 148 h 842"/>
                <a:gd name="T6" fmla="*/ 443 w 1257"/>
                <a:gd name="T7" fmla="*/ 26 h 842"/>
                <a:gd name="T8" fmla="*/ 326 w 1257"/>
                <a:gd name="T9" fmla="*/ 55 h 842"/>
                <a:gd name="T10" fmla="*/ 276 w 1257"/>
                <a:gd name="T11" fmla="*/ 89 h 842"/>
                <a:gd name="T12" fmla="*/ 230 w 1257"/>
                <a:gd name="T13" fmla="*/ 159 h 842"/>
                <a:gd name="T14" fmla="*/ 141 w 1257"/>
                <a:gd name="T15" fmla="*/ 285 h 842"/>
                <a:gd name="T16" fmla="*/ 135 w 1257"/>
                <a:gd name="T17" fmla="*/ 412 h 842"/>
                <a:gd name="T18" fmla="*/ 196 w 1257"/>
                <a:gd name="T19" fmla="*/ 431 h 842"/>
                <a:gd name="T20" fmla="*/ 126 w 1257"/>
                <a:gd name="T21" fmla="*/ 534 h 842"/>
                <a:gd name="T22" fmla="*/ 143 w 1257"/>
                <a:gd name="T23" fmla="*/ 513 h 842"/>
                <a:gd name="T24" fmla="*/ 101 w 1257"/>
                <a:gd name="T25" fmla="*/ 403 h 842"/>
                <a:gd name="T26" fmla="*/ 0 w 1257"/>
                <a:gd name="T27" fmla="*/ 308 h 842"/>
                <a:gd name="T28" fmla="*/ 151 w 1257"/>
                <a:gd name="T29" fmla="*/ 180 h 842"/>
                <a:gd name="T30" fmla="*/ 238 w 1257"/>
                <a:gd name="T31" fmla="*/ 106 h 842"/>
                <a:gd name="T32" fmla="*/ 306 w 1257"/>
                <a:gd name="T33" fmla="*/ 28 h 842"/>
                <a:gd name="T34" fmla="*/ 479 w 1257"/>
                <a:gd name="T35" fmla="*/ 0 h 842"/>
                <a:gd name="T36" fmla="*/ 474 w 1257"/>
                <a:gd name="T37" fmla="*/ 137 h 842"/>
                <a:gd name="T38" fmla="*/ 571 w 1257"/>
                <a:gd name="T39" fmla="*/ 287 h 842"/>
                <a:gd name="T40" fmla="*/ 675 w 1257"/>
                <a:gd name="T41" fmla="*/ 372 h 842"/>
                <a:gd name="T42" fmla="*/ 679 w 1257"/>
                <a:gd name="T43" fmla="*/ 479 h 842"/>
                <a:gd name="T44" fmla="*/ 740 w 1257"/>
                <a:gd name="T45" fmla="*/ 393 h 842"/>
                <a:gd name="T46" fmla="*/ 789 w 1257"/>
                <a:gd name="T47" fmla="*/ 285 h 842"/>
                <a:gd name="T48" fmla="*/ 858 w 1257"/>
                <a:gd name="T49" fmla="*/ 226 h 842"/>
                <a:gd name="T50" fmla="*/ 981 w 1257"/>
                <a:gd name="T51" fmla="*/ 215 h 842"/>
                <a:gd name="T52" fmla="*/ 1055 w 1257"/>
                <a:gd name="T53" fmla="*/ 239 h 842"/>
                <a:gd name="T54" fmla="*/ 1147 w 1257"/>
                <a:gd name="T55" fmla="*/ 315 h 842"/>
                <a:gd name="T56" fmla="*/ 1234 w 1257"/>
                <a:gd name="T57" fmla="*/ 416 h 842"/>
                <a:gd name="T58" fmla="*/ 1221 w 1257"/>
                <a:gd name="T59" fmla="*/ 519 h 842"/>
                <a:gd name="T60" fmla="*/ 1139 w 1257"/>
                <a:gd name="T61" fmla="*/ 625 h 842"/>
                <a:gd name="T62" fmla="*/ 1019 w 1257"/>
                <a:gd name="T63" fmla="*/ 654 h 842"/>
                <a:gd name="T64" fmla="*/ 983 w 1257"/>
                <a:gd name="T65" fmla="*/ 699 h 842"/>
                <a:gd name="T66" fmla="*/ 1021 w 1257"/>
                <a:gd name="T67" fmla="*/ 623 h 842"/>
                <a:gd name="T68" fmla="*/ 1059 w 1257"/>
                <a:gd name="T69" fmla="*/ 566 h 842"/>
                <a:gd name="T70" fmla="*/ 1050 w 1257"/>
                <a:gd name="T71" fmla="*/ 488 h 842"/>
                <a:gd name="T72" fmla="*/ 1073 w 1257"/>
                <a:gd name="T73" fmla="*/ 540 h 842"/>
                <a:gd name="T74" fmla="*/ 1114 w 1257"/>
                <a:gd name="T75" fmla="*/ 464 h 842"/>
                <a:gd name="T76" fmla="*/ 1166 w 1257"/>
                <a:gd name="T77" fmla="*/ 433 h 842"/>
                <a:gd name="T78" fmla="*/ 1101 w 1257"/>
                <a:gd name="T79" fmla="*/ 321 h 842"/>
                <a:gd name="T80" fmla="*/ 1040 w 1257"/>
                <a:gd name="T81" fmla="*/ 264 h 842"/>
                <a:gd name="T82" fmla="*/ 949 w 1257"/>
                <a:gd name="T83" fmla="*/ 268 h 842"/>
                <a:gd name="T84" fmla="*/ 873 w 1257"/>
                <a:gd name="T85" fmla="*/ 249 h 842"/>
                <a:gd name="T86" fmla="*/ 784 w 1257"/>
                <a:gd name="T87" fmla="*/ 207 h 842"/>
                <a:gd name="T88" fmla="*/ 806 w 1257"/>
                <a:gd name="T89" fmla="*/ 315 h 842"/>
                <a:gd name="T90" fmla="*/ 825 w 1257"/>
                <a:gd name="T91" fmla="*/ 369 h 842"/>
                <a:gd name="T92" fmla="*/ 768 w 1257"/>
                <a:gd name="T93" fmla="*/ 454 h 842"/>
                <a:gd name="T94" fmla="*/ 689 w 1257"/>
                <a:gd name="T95" fmla="*/ 519 h 842"/>
                <a:gd name="T96" fmla="*/ 702 w 1257"/>
                <a:gd name="T97" fmla="*/ 616 h 842"/>
                <a:gd name="T98" fmla="*/ 656 w 1257"/>
                <a:gd name="T99" fmla="*/ 673 h 842"/>
                <a:gd name="T100" fmla="*/ 576 w 1257"/>
                <a:gd name="T101" fmla="*/ 754 h 842"/>
                <a:gd name="T102" fmla="*/ 438 w 1257"/>
                <a:gd name="T103" fmla="*/ 813 h 842"/>
                <a:gd name="T104" fmla="*/ 341 w 1257"/>
                <a:gd name="T105" fmla="*/ 777 h 842"/>
                <a:gd name="T106" fmla="*/ 248 w 1257"/>
                <a:gd name="T107" fmla="*/ 838 h 842"/>
                <a:gd name="T108" fmla="*/ 320 w 1257"/>
                <a:gd name="T109" fmla="*/ 728 h 842"/>
                <a:gd name="T110" fmla="*/ 419 w 1257"/>
                <a:gd name="T111" fmla="*/ 602 h 842"/>
                <a:gd name="T112" fmla="*/ 512 w 1257"/>
                <a:gd name="T113" fmla="*/ 591 h 842"/>
                <a:gd name="T114" fmla="*/ 573 w 1257"/>
                <a:gd name="T115" fmla="*/ 543 h 842"/>
                <a:gd name="T116" fmla="*/ 594 w 1257"/>
                <a:gd name="T117" fmla="*/ 475 h 842"/>
                <a:gd name="T118" fmla="*/ 590 w 1257"/>
                <a:gd name="T119" fmla="*/ 447 h 842"/>
                <a:gd name="T120" fmla="*/ 671 w 1257"/>
                <a:gd name="T121" fmla="*/ 426 h 842"/>
                <a:gd name="T122" fmla="*/ 662 w 1257"/>
                <a:gd name="T123" fmla="*/ 329 h 8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7"/>
                <a:gd name="T187" fmla="*/ 0 h 842"/>
                <a:gd name="T188" fmla="*/ 1257 w 1257"/>
                <a:gd name="T189" fmla="*/ 842 h 8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7" h="842">
                  <a:moveTo>
                    <a:pt x="662" y="329"/>
                  </a:moveTo>
                  <a:lnTo>
                    <a:pt x="601" y="313"/>
                  </a:lnTo>
                  <a:lnTo>
                    <a:pt x="546" y="313"/>
                  </a:lnTo>
                  <a:lnTo>
                    <a:pt x="474" y="291"/>
                  </a:lnTo>
                  <a:lnTo>
                    <a:pt x="538" y="285"/>
                  </a:lnTo>
                  <a:lnTo>
                    <a:pt x="498" y="239"/>
                  </a:lnTo>
                  <a:lnTo>
                    <a:pt x="430" y="218"/>
                  </a:lnTo>
                  <a:lnTo>
                    <a:pt x="481" y="192"/>
                  </a:lnTo>
                  <a:lnTo>
                    <a:pt x="459" y="148"/>
                  </a:lnTo>
                  <a:lnTo>
                    <a:pt x="422" y="175"/>
                  </a:lnTo>
                  <a:lnTo>
                    <a:pt x="402" y="148"/>
                  </a:lnTo>
                  <a:lnTo>
                    <a:pt x="443" y="26"/>
                  </a:lnTo>
                  <a:lnTo>
                    <a:pt x="402" y="64"/>
                  </a:lnTo>
                  <a:lnTo>
                    <a:pt x="371" y="129"/>
                  </a:lnTo>
                  <a:lnTo>
                    <a:pt x="326" y="55"/>
                  </a:lnTo>
                  <a:lnTo>
                    <a:pt x="255" y="51"/>
                  </a:lnTo>
                  <a:lnTo>
                    <a:pt x="215" y="74"/>
                  </a:lnTo>
                  <a:lnTo>
                    <a:pt x="276" y="89"/>
                  </a:lnTo>
                  <a:lnTo>
                    <a:pt x="287" y="118"/>
                  </a:lnTo>
                  <a:lnTo>
                    <a:pt x="200" y="159"/>
                  </a:lnTo>
                  <a:lnTo>
                    <a:pt x="230" y="159"/>
                  </a:lnTo>
                  <a:lnTo>
                    <a:pt x="172" y="251"/>
                  </a:lnTo>
                  <a:lnTo>
                    <a:pt x="90" y="283"/>
                  </a:lnTo>
                  <a:lnTo>
                    <a:pt x="141" y="285"/>
                  </a:lnTo>
                  <a:lnTo>
                    <a:pt x="109" y="359"/>
                  </a:lnTo>
                  <a:lnTo>
                    <a:pt x="145" y="359"/>
                  </a:lnTo>
                  <a:lnTo>
                    <a:pt x="135" y="412"/>
                  </a:lnTo>
                  <a:lnTo>
                    <a:pt x="172" y="393"/>
                  </a:lnTo>
                  <a:lnTo>
                    <a:pt x="164" y="471"/>
                  </a:lnTo>
                  <a:lnTo>
                    <a:pt x="196" y="431"/>
                  </a:lnTo>
                  <a:lnTo>
                    <a:pt x="177" y="488"/>
                  </a:lnTo>
                  <a:lnTo>
                    <a:pt x="200" y="540"/>
                  </a:lnTo>
                  <a:lnTo>
                    <a:pt x="126" y="534"/>
                  </a:lnTo>
                  <a:lnTo>
                    <a:pt x="12" y="572"/>
                  </a:lnTo>
                  <a:lnTo>
                    <a:pt x="69" y="528"/>
                  </a:lnTo>
                  <a:lnTo>
                    <a:pt x="143" y="513"/>
                  </a:lnTo>
                  <a:lnTo>
                    <a:pt x="143" y="435"/>
                  </a:lnTo>
                  <a:lnTo>
                    <a:pt x="99" y="469"/>
                  </a:lnTo>
                  <a:lnTo>
                    <a:pt x="101" y="403"/>
                  </a:lnTo>
                  <a:lnTo>
                    <a:pt x="61" y="418"/>
                  </a:lnTo>
                  <a:lnTo>
                    <a:pt x="97" y="310"/>
                  </a:lnTo>
                  <a:lnTo>
                    <a:pt x="0" y="308"/>
                  </a:lnTo>
                  <a:lnTo>
                    <a:pt x="151" y="232"/>
                  </a:lnTo>
                  <a:lnTo>
                    <a:pt x="185" y="199"/>
                  </a:lnTo>
                  <a:lnTo>
                    <a:pt x="151" y="180"/>
                  </a:lnTo>
                  <a:lnTo>
                    <a:pt x="200" y="140"/>
                  </a:lnTo>
                  <a:lnTo>
                    <a:pt x="253" y="118"/>
                  </a:lnTo>
                  <a:lnTo>
                    <a:pt x="238" y="106"/>
                  </a:lnTo>
                  <a:lnTo>
                    <a:pt x="166" y="85"/>
                  </a:lnTo>
                  <a:lnTo>
                    <a:pt x="248" y="38"/>
                  </a:lnTo>
                  <a:lnTo>
                    <a:pt x="306" y="28"/>
                  </a:lnTo>
                  <a:lnTo>
                    <a:pt x="364" y="59"/>
                  </a:lnTo>
                  <a:lnTo>
                    <a:pt x="419" y="4"/>
                  </a:lnTo>
                  <a:lnTo>
                    <a:pt x="479" y="0"/>
                  </a:lnTo>
                  <a:lnTo>
                    <a:pt x="445" y="87"/>
                  </a:lnTo>
                  <a:lnTo>
                    <a:pt x="498" y="102"/>
                  </a:lnTo>
                  <a:lnTo>
                    <a:pt x="474" y="137"/>
                  </a:lnTo>
                  <a:lnTo>
                    <a:pt x="561" y="232"/>
                  </a:lnTo>
                  <a:lnTo>
                    <a:pt x="535" y="234"/>
                  </a:lnTo>
                  <a:lnTo>
                    <a:pt x="571" y="287"/>
                  </a:lnTo>
                  <a:lnTo>
                    <a:pt x="643" y="293"/>
                  </a:lnTo>
                  <a:lnTo>
                    <a:pt x="702" y="334"/>
                  </a:lnTo>
                  <a:lnTo>
                    <a:pt x="675" y="372"/>
                  </a:lnTo>
                  <a:lnTo>
                    <a:pt x="711" y="441"/>
                  </a:lnTo>
                  <a:lnTo>
                    <a:pt x="673" y="441"/>
                  </a:lnTo>
                  <a:lnTo>
                    <a:pt x="679" y="479"/>
                  </a:lnTo>
                  <a:lnTo>
                    <a:pt x="717" y="460"/>
                  </a:lnTo>
                  <a:lnTo>
                    <a:pt x="753" y="460"/>
                  </a:lnTo>
                  <a:lnTo>
                    <a:pt x="740" y="393"/>
                  </a:lnTo>
                  <a:lnTo>
                    <a:pt x="774" y="359"/>
                  </a:lnTo>
                  <a:lnTo>
                    <a:pt x="742" y="331"/>
                  </a:lnTo>
                  <a:lnTo>
                    <a:pt x="789" y="285"/>
                  </a:lnTo>
                  <a:lnTo>
                    <a:pt x="770" y="177"/>
                  </a:lnTo>
                  <a:lnTo>
                    <a:pt x="837" y="203"/>
                  </a:lnTo>
                  <a:lnTo>
                    <a:pt x="858" y="226"/>
                  </a:lnTo>
                  <a:lnTo>
                    <a:pt x="890" y="169"/>
                  </a:lnTo>
                  <a:lnTo>
                    <a:pt x="932" y="249"/>
                  </a:lnTo>
                  <a:lnTo>
                    <a:pt x="981" y="215"/>
                  </a:lnTo>
                  <a:lnTo>
                    <a:pt x="1012" y="215"/>
                  </a:lnTo>
                  <a:lnTo>
                    <a:pt x="1008" y="258"/>
                  </a:lnTo>
                  <a:lnTo>
                    <a:pt x="1055" y="239"/>
                  </a:lnTo>
                  <a:lnTo>
                    <a:pt x="1122" y="243"/>
                  </a:lnTo>
                  <a:lnTo>
                    <a:pt x="1099" y="302"/>
                  </a:lnTo>
                  <a:lnTo>
                    <a:pt x="1147" y="315"/>
                  </a:lnTo>
                  <a:lnTo>
                    <a:pt x="1213" y="372"/>
                  </a:lnTo>
                  <a:lnTo>
                    <a:pt x="1192" y="380"/>
                  </a:lnTo>
                  <a:lnTo>
                    <a:pt x="1234" y="416"/>
                  </a:lnTo>
                  <a:lnTo>
                    <a:pt x="1257" y="464"/>
                  </a:lnTo>
                  <a:lnTo>
                    <a:pt x="1204" y="456"/>
                  </a:lnTo>
                  <a:lnTo>
                    <a:pt x="1221" y="519"/>
                  </a:lnTo>
                  <a:lnTo>
                    <a:pt x="1175" y="536"/>
                  </a:lnTo>
                  <a:lnTo>
                    <a:pt x="1152" y="591"/>
                  </a:lnTo>
                  <a:lnTo>
                    <a:pt x="1139" y="625"/>
                  </a:lnTo>
                  <a:lnTo>
                    <a:pt x="1103" y="648"/>
                  </a:lnTo>
                  <a:lnTo>
                    <a:pt x="1048" y="673"/>
                  </a:lnTo>
                  <a:lnTo>
                    <a:pt x="1019" y="654"/>
                  </a:lnTo>
                  <a:lnTo>
                    <a:pt x="998" y="684"/>
                  </a:lnTo>
                  <a:lnTo>
                    <a:pt x="1035" y="713"/>
                  </a:lnTo>
                  <a:lnTo>
                    <a:pt x="983" y="699"/>
                  </a:lnTo>
                  <a:lnTo>
                    <a:pt x="983" y="669"/>
                  </a:lnTo>
                  <a:lnTo>
                    <a:pt x="993" y="618"/>
                  </a:lnTo>
                  <a:lnTo>
                    <a:pt x="1021" y="623"/>
                  </a:lnTo>
                  <a:lnTo>
                    <a:pt x="1057" y="648"/>
                  </a:lnTo>
                  <a:lnTo>
                    <a:pt x="1073" y="629"/>
                  </a:lnTo>
                  <a:lnTo>
                    <a:pt x="1059" y="566"/>
                  </a:lnTo>
                  <a:lnTo>
                    <a:pt x="1019" y="549"/>
                  </a:lnTo>
                  <a:lnTo>
                    <a:pt x="1025" y="521"/>
                  </a:lnTo>
                  <a:lnTo>
                    <a:pt x="1050" y="488"/>
                  </a:lnTo>
                  <a:lnTo>
                    <a:pt x="1082" y="456"/>
                  </a:lnTo>
                  <a:lnTo>
                    <a:pt x="1088" y="511"/>
                  </a:lnTo>
                  <a:lnTo>
                    <a:pt x="1073" y="540"/>
                  </a:lnTo>
                  <a:lnTo>
                    <a:pt x="1114" y="581"/>
                  </a:lnTo>
                  <a:lnTo>
                    <a:pt x="1118" y="521"/>
                  </a:lnTo>
                  <a:lnTo>
                    <a:pt x="1114" y="464"/>
                  </a:lnTo>
                  <a:lnTo>
                    <a:pt x="1162" y="513"/>
                  </a:lnTo>
                  <a:lnTo>
                    <a:pt x="1168" y="475"/>
                  </a:lnTo>
                  <a:lnTo>
                    <a:pt x="1166" y="433"/>
                  </a:lnTo>
                  <a:lnTo>
                    <a:pt x="1126" y="374"/>
                  </a:lnTo>
                  <a:lnTo>
                    <a:pt x="1170" y="359"/>
                  </a:lnTo>
                  <a:lnTo>
                    <a:pt x="1101" y="321"/>
                  </a:lnTo>
                  <a:lnTo>
                    <a:pt x="1052" y="310"/>
                  </a:lnTo>
                  <a:lnTo>
                    <a:pt x="1073" y="270"/>
                  </a:lnTo>
                  <a:lnTo>
                    <a:pt x="1040" y="264"/>
                  </a:lnTo>
                  <a:lnTo>
                    <a:pt x="993" y="291"/>
                  </a:lnTo>
                  <a:lnTo>
                    <a:pt x="981" y="247"/>
                  </a:lnTo>
                  <a:lnTo>
                    <a:pt x="949" y="268"/>
                  </a:lnTo>
                  <a:lnTo>
                    <a:pt x="930" y="287"/>
                  </a:lnTo>
                  <a:lnTo>
                    <a:pt x="894" y="215"/>
                  </a:lnTo>
                  <a:lnTo>
                    <a:pt x="873" y="249"/>
                  </a:lnTo>
                  <a:lnTo>
                    <a:pt x="873" y="277"/>
                  </a:lnTo>
                  <a:lnTo>
                    <a:pt x="820" y="215"/>
                  </a:lnTo>
                  <a:lnTo>
                    <a:pt x="784" y="207"/>
                  </a:lnTo>
                  <a:lnTo>
                    <a:pt x="816" y="283"/>
                  </a:lnTo>
                  <a:lnTo>
                    <a:pt x="839" y="319"/>
                  </a:lnTo>
                  <a:lnTo>
                    <a:pt x="806" y="315"/>
                  </a:lnTo>
                  <a:lnTo>
                    <a:pt x="770" y="327"/>
                  </a:lnTo>
                  <a:lnTo>
                    <a:pt x="805" y="357"/>
                  </a:lnTo>
                  <a:lnTo>
                    <a:pt x="825" y="369"/>
                  </a:lnTo>
                  <a:lnTo>
                    <a:pt x="793" y="389"/>
                  </a:lnTo>
                  <a:lnTo>
                    <a:pt x="768" y="403"/>
                  </a:lnTo>
                  <a:lnTo>
                    <a:pt x="768" y="454"/>
                  </a:lnTo>
                  <a:lnTo>
                    <a:pt x="763" y="485"/>
                  </a:lnTo>
                  <a:lnTo>
                    <a:pt x="713" y="485"/>
                  </a:lnTo>
                  <a:lnTo>
                    <a:pt x="689" y="519"/>
                  </a:lnTo>
                  <a:lnTo>
                    <a:pt x="717" y="551"/>
                  </a:lnTo>
                  <a:lnTo>
                    <a:pt x="789" y="578"/>
                  </a:lnTo>
                  <a:lnTo>
                    <a:pt x="702" y="616"/>
                  </a:lnTo>
                  <a:lnTo>
                    <a:pt x="740" y="633"/>
                  </a:lnTo>
                  <a:lnTo>
                    <a:pt x="706" y="675"/>
                  </a:lnTo>
                  <a:lnTo>
                    <a:pt x="656" y="673"/>
                  </a:lnTo>
                  <a:lnTo>
                    <a:pt x="637" y="728"/>
                  </a:lnTo>
                  <a:lnTo>
                    <a:pt x="607" y="749"/>
                  </a:lnTo>
                  <a:lnTo>
                    <a:pt x="576" y="754"/>
                  </a:lnTo>
                  <a:lnTo>
                    <a:pt x="527" y="811"/>
                  </a:lnTo>
                  <a:lnTo>
                    <a:pt x="462" y="777"/>
                  </a:lnTo>
                  <a:lnTo>
                    <a:pt x="438" y="813"/>
                  </a:lnTo>
                  <a:lnTo>
                    <a:pt x="388" y="732"/>
                  </a:lnTo>
                  <a:lnTo>
                    <a:pt x="364" y="705"/>
                  </a:lnTo>
                  <a:lnTo>
                    <a:pt x="341" y="777"/>
                  </a:lnTo>
                  <a:lnTo>
                    <a:pt x="369" y="792"/>
                  </a:lnTo>
                  <a:lnTo>
                    <a:pt x="310" y="798"/>
                  </a:lnTo>
                  <a:lnTo>
                    <a:pt x="248" y="838"/>
                  </a:lnTo>
                  <a:lnTo>
                    <a:pt x="208" y="842"/>
                  </a:lnTo>
                  <a:lnTo>
                    <a:pt x="255" y="728"/>
                  </a:lnTo>
                  <a:lnTo>
                    <a:pt x="320" y="728"/>
                  </a:lnTo>
                  <a:lnTo>
                    <a:pt x="339" y="661"/>
                  </a:lnTo>
                  <a:lnTo>
                    <a:pt x="394" y="661"/>
                  </a:lnTo>
                  <a:lnTo>
                    <a:pt x="419" y="602"/>
                  </a:lnTo>
                  <a:lnTo>
                    <a:pt x="451" y="595"/>
                  </a:lnTo>
                  <a:lnTo>
                    <a:pt x="489" y="659"/>
                  </a:lnTo>
                  <a:lnTo>
                    <a:pt x="512" y="591"/>
                  </a:lnTo>
                  <a:lnTo>
                    <a:pt x="548" y="597"/>
                  </a:lnTo>
                  <a:lnTo>
                    <a:pt x="512" y="526"/>
                  </a:lnTo>
                  <a:lnTo>
                    <a:pt x="573" y="543"/>
                  </a:lnTo>
                  <a:lnTo>
                    <a:pt x="605" y="572"/>
                  </a:lnTo>
                  <a:lnTo>
                    <a:pt x="632" y="521"/>
                  </a:lnTo>
                  <a:lnTo>
                    <a:pt x="594" y="475"/>
                  </a:lnTo>
                  <a:lnTo>
                    <a:pt x="542" y="460"/>
                  </a:lnTo>
                  <a:lnTo>
                    <a:pt x="506" y="397"/>
                  </a:lnTo>
                  <a:lnTo>
                    <a:pt x="590" y="447"/>
                  </a:lnTo>
                  <a:lnTo>
                    <a:pt x="614" y="447"/>
                  </a:lnTo>
                  <a:lnTo>
                    <a:pt x="609" y="397"/>
                  </a:lnTo>
                  <a:lnTo>
                    <a:pt x="671" y="426"/>
                  </a:lnTo>
                  <a:lnTo>
                    <a:pt x="645" y="376"/>
                  </a:lnTo>
                  <a:lnTo>
                    <a:pt x="662" y="3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3"/>
            <p:cNvSpPr>
              <a:spLocks/>
            </p:cNvSpPr>
            <p:nvPr/>
          </p:nvSpPr>
          <p:spPr bwMode="auto">
            <a:xfrm>
              <a:off x="2519" y="1356"/>
              <a:ext cx="146" cy="320"/>
            </a:xfrm>
            <a:custGeom>
              <a:avLst/>
              <a:gdLst>
                <a:gd name="T0" fmla="*/ 64 w 290"/>
                <a:gd name="T1" fmla="*/ 0 h 640"/>
                <a:gd name="T2" fmla="*/ 9 w 290"/>
                <a:gd name="T3" fmla="*/ 36 h 640"/>
                <a:gd name="T4" fmla="*/ 68 w 290"/>
                <a:gd name="T5" fmla="*/ 38 h 640"/>
                <a:gd name="T6" fmla="*/ 0 w 290"/>
                <a:gd name="T7" fmla="*/ 125 h 640"/>
                <a:gd name="T8" fmla="*/ 96 w 290"/>
                <a:gd name="T9" fmla="*/ 106 h 640"/>
                <a:gd name="T10" fmla="*/ 64 w 290"/>
                <a:gd name="T11" fmla="*/ 173 h 640"/>
                <a:gd name="T12" fmla="*/ 146 w 290"/>
                <a:gd name="T13" fmla="*/ 129 h 640"/>
                <a:gd name="T14" fmla="*/ 155 w 290"/>
                <a:gd name="T15" fmla="*/ 173 h 640"/>
                <a:gd name="T16" fmla="*/ 110 w 290"/>
                <a:gd name="T17" fmla="*/ 171 h 640"/>
                <a:gd name="T18" fmla="*/ 96 w 290"/>
                <a:gd name="T19" fmla="*/ 196 h 640"/>
                <a:gd name="T20" fmla="*/ 45 w 290"/>
                <a:gd name="T21" fmla="*/ 199 h 640"/>
                <a:gd name="T22" fmla="*/ 0 w 290"/>
                <a:gd name="T23" fmla="*/ 251 h 640"/>
                <a:gd name="T24" fmla="*/ 81 w 290"/>
                <a:gd name="T25" fmla="*/ 275 h 640"/>
                <a:gd name="T26" fmla="*/ 95 w 290"/>
                <a:gd name="T27" fmla="*/ 302 h 640"/>
                <a:gd name="T28" fmla="*/ 55 w 290"/>
                <a:gd name="T29" fmla="*/ 384 h 640"/>
                <a:gd name="T30" fmla="*/ 110 w 290"/>
                <a:gd name="T31" fmla="*/ 397 h 640"/>
                <a:gd name="T32" fmla="*/ 106 w 290"/>
                <a:gd name="T33" fmla="*/ 429 h 640"/>
                <a:gd name="T34" fmla="*/ 186 w 290"/>
                <a:gd name="T35" fmla="*/ 441 h 640"/>
                <a:gd name="T36" fmla="*/ 163 w 290"/>
                <a:gd name="T37" fmla="*/ 452 h 640"/>
                <a:gd name="T38" fmla="*/ 95 w 290"/>
                <a:gd name="T39" fmla="*/ 466 h 640"/>
                <a:gd name="T40" fmla="*/ 38 w 290"/>
                <a:gd name="T41" fmla="*/ 523 h 640"/>
                <a:gd name="T42" fmla="*/ 117 w 290"/>
                <a:gd name="T43" fmla="*/ 523 h 640"/>
                <a:gd name="T44" fmla="*/ 138 w 290"/>
                <a:gd name="T45" fmla="*/ 536 h 640"/>
                <a:gd name="T46" fmla="*/ 115 w 290"/>
                <a:gd name="T47" fmla="*/ 614 h 640"/>
                <a:gd name="T48" fmla="*/ 212 w 290"/>
                <a:gd name="T49" fmla="*/ 640 h 640"/>
                <a:gd name="T50" fmla="*/ 212 w 290"/>
                <a:gd name="T51" fmla="*/ 604 h 640"/>
                <a:gd name="T52" fmla="*/ 239 w 290"/>
                <a:gd name="T53" fmla="*/ 576 h 640"/>
                <a:gd name="T54" fmla="*/ 264 w 290"/>
                <a:gd name="T55" fmla="*/ 637 h 640"/>
                <a:gd name="T56" fmla="*/ 288 w 290"/>
                <a:gd name="T57" fmla="*/ 580 h 640"/>
                <a:gd name="T58" fmla="*/ 290 w 290"/>
                <a:gd name="T59" fmla="*/ 464 h 640"/>
                <a:gd name="T60" fmla="*/ 201 w 290"/>
                <a:gd name="T61" fmla="*/ 485 h 640"/>
                <a:gd name="T62" fmla="*/ 207 w 290"/>
                <a:gd name="T63" fmla="*/ 414 h 640"/>
                <a:gd name="T64" fmla="*/ 127 w 290"/>
                <a:gd name="T65" fmla="*/ 414 h 640"/>
                <a:gd name="T66" fmla="*/ 155 w 290"/>
                <a:gd name="T67" fmla="*/ 357 h 640"/>
                <a:gd name="T68" fmla="*/ 89 w 290"/>
                <a:gd name="T69" fmla="*/ 363 h 640"/>
                <a:gd name="T70" fmla="*/ 121 w 290"/>
                <a:gd name="T71" fmla="*/ 291 h 640"/>
                <a:gd name="T72" fmla="*/ 76 w 290"/>
                <a:gd name="T73" fmla="*/ 245 h 640"/>
                <a:gd name="T74" fmla="*/ 32 w 290"/>
                <a:gd name="T75" fmla="*/ 236 h 640"/>
                <a:gd name="T76" fmla="*/ 68 w 290"/>
                <a:gd name="T77" fmla="*/ 217 h 640"/>
                <a:gd name="T78" fmla="*/ 119 w 290"/>
                <a:gd name="T79" fmla="*/ 224 h 640"/>
                <a:gd name="T80" fmla="*/ 121 w 290"/>
                <a:gd name="T81" fmla="*/ 194 h 640"/>
                <a:gd name="T82" fmla="*/ 169 w 290"/>
                <a:gd name="T83" fmla="*/ 180 h 640"/>
                <a:gd name="T84" fmla="*/ 176 w 290"/>
                <a:gd name="T85" fmla="*/ 99 h 640"/>
                <a:gd name="T86" fmla="*/ 106 w 290"/>
                <a:gd name="T87" fmla="*/ 135 h 640"/>
                <a:gd name="T88" fmla="*/ 133 w 290"/>
                <a:gd name="T89" fmla="*/ 89 h 640"/>
                <a:gd name="T90" fmla="*/ 47 w 290"/>
                <a:gd name="T91" fmla="*/ 97 h 640"/>
                <a:gd name="T92" fmla="*/ 112 w 290"/>
                <a:gd name="T93" fmla="*/ 15 h 640"/>
                <a:gd name="T94" fmla="*/ 64 w 290"/>
                <a:gd name="T95" fmla="*/ 0 h 640"/>
                <a:gd name="T96" fmla="*/ 64 w 290"/>
                <a:gd name="T97" fmla="*/ 0 h 6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0"/>
                <a:gd name="T148" fmla="*/ 0 h 640"/>
                <a:gd name="T149" fmla="*/ 290 w 290"/>
                <a:gd name="T150" fmla="*/ 640 h 6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0" h="640">
                  <a:moveTo>
                    <a:pt x="64" y="0"/>
                  </a:moveTo>
                  <a:lnTo>
                    <a:pt x="9" y="36"/>
                  </a:lnTo>
                  <a:lnTo>
                    <a:pt x="68" y="38"/>
                  </a:lnTo>
                  <a:lnTo>
                    <a:pt x="0" y="125"/>
                  </a:lnTo>
                  <a:lnTo>
                    <a:pt x="96" y="106"/>
                  </a:lnTo>
                  <a:lnTo>
                    <a:pt x="64" y="173"/>
                  </a:lnTo>
                  <a:lnTo>
                    <a:pt x="146" y="129"/>
                  </a:lnTo>
                  <a:lnTo>
                    <a:pt x="155" y="173"/>
                  </a:lnTo>
                  <a:lnTo>
                    <a:pt x="110" y="171"/>
                  </a:lnTo>
                  <a:lnTo>
                    <a:pt x="96" y="196"/>
                  </a:lnTo>
                  <a:lnTo>
                    <a:pt x="45" y="199"/>
                  </a:lnTo>
                  <a:lnTo>
                    <a:pt x="0" y="251"/>
                  </a:lnTo>
                  <a:lnTo>
                    <a:pt x="81" y="275"/>
                  </a:lnTo>
                  <a:lnTo>
                    <a:pt x="95" y="302"/>
                  </a:lnTo>
                  <a:lnTo>
                    <a:pt x="55" y="384"/>
                  </a:lnTo>
                  <a:lnTo>
                    <a:pt x="110" y="397"/>
                  </a:lnTo>
                  <a:lnTo>
                    <a:pt x="106" y="429"/>
                  </a:lnTo>
                  <a:lnTo>
                    <a:pt x="186" y="441"/>
                  </a:lnTo>
                  <a:lnTo>
                    <a:pt x="163" y="452"/>
                  </a:lnTo>
                  <a:lnTo>
                    <a:pt x="95" y="466"/>
                  </a:lnTo>
                  <a:lnTo>
                    <a:pt x="38" y="523"/>
                  </a:lnTo>
                  <a:lnTo>
                    <a:pt x="117" y="523"/>
                  </a:lnTo>
                  <a:lnTo>
                    <a:pt x="138" y="536"/>
                  </a:lnTo>
                  <a:lnTo>
                    <a:pt x="115" y="614"/>
                  </a:lnTo>
                  <a:lnTo>
                    <a:pt x="212" y="640"/>
                  </a:lnTo>
                  <a:lnTo>
                    <a:pt x="212" y="604"/>
                  </a:lnTo>
                  <a:lnTo>
                    <a:pt x="239" y="576"/>
                  </a:lnTo>
                  <a:lnTo>
                    <a:pt x="264" y="637"/>
                  </a:lnTo>
                  <a:lnTo>
                    <a:pt x="288" y="580"/>
                  </a:lnTo>
                  <a:lnTo>
                    <a:pt x="290" y="464"/>
                  </a:lnTo>
                  <a:lnTo>
                    <a:pt x="201" y="485"/>
                  </a:lnTo>
                  <a:lnTo>
                    <a:pt x="207" y="414"/>
                  </a:lnTo>
                  <a:lnTo>
                    <a:pt x="127" y="414"/>
                  </a:lnTo>
                  <a:lnTo>
                    <a:pt x="155" y="357"/>
                  </a:lnTo>
                  <a:lnTo>
                    <a:pt x="89" y="363"/>
                  </a:lnTo>
                  <a:lnTo>
                    <a:pt x="121" y="291"/>
                  </a:lnTo>
                  <a:lnTo>
                    <a:pt x="76" y="245"/>
                  </a:lnTo>
                  <a:lnTo>
                    <a:pt x="32" y="236"/>
                  </a:lnTo>
                  <a:lnTo>
                    <a:pt x="68" y="217"/>
                  </a:lnTo>
                  <a:lnTo>
                    <a:pt x="119" y="224"/>
                  </a:lnTo>
                  <a:lnTo>
                    <a:pt x="121" y="194"/>
                  </a:lnTo>
                  <a:lnTo>
                    <a:pt x="169" y="180"/>
                  </a:lnTo>
                  <a:lnTo>
                    <a:pt x="176" y="99"/>
                  </a:lnTo>
                  <a:lnTo>
                    <a:pt x="106" y="135"/>
                  </a:lnTo>
                  <a:lnTo>
                    <a:pt x="133" y="89"/>
                  </a:lnTo>
                  <a:lnTo>
                    <a:pt x="47" y="97"/>
                  </a:lnTo>
                  <a:lnTo>
                    <a:pt x="112" y="1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4"/>
            <p:cNvSpPr>
              <a:spLocks/>
            </p:cNvSpPr>
            <p:nvPr/>
          </p:nvSpPr>
          <p:spPr bwMode="auto">
            <a:xfrm>
              <a:off x="2661" y="1527"/>
              <a:ext cx="485" cy="381"/>
            </a:xfrm>
            <a:custGeom>
              <a:avLst/>
              <a:gdLst>
                <a:gd name="T0" fmla="*/ 0 w 969"/>
                <a:gd name="T1" fmla="*/ 201 h 762"/>
                <a:gd name="T2" fmla="*/ 32 w 969"/>
                <a:gd name="T3" fmla="*/ 298 h 762"/>
                <a:gd name="T4" fmla="*/ 76 w 969"/>
                <a:gd name="T5" fmla="*/ 348 h 762"/>
                <a:gd name="T6" fmla="*/ 129 w 969"/>
                <a:gd name="T7" fmla="*/ 329 h 762"/>
                <a:gd name="T8" fmla="*/ 241 w 969"/>
                <a:gd name="T9" fmla="*/ 295 h 762"/>
                <a:gd name="T10" fmla="*/ 268 w 969"/>
                <a:gd name="T11" fmla="*/ 348 h 762"/>
                <a:gd name="T12" fmla="*/ 243 w 969"/>
                <a:gd name="T13" fmla="*/ 418 h 762"/>
                <a:gd name="T14" fmla="*/ 188 w 969"/>
                <a:gd name="T15" fmla="*/ 359 h 762"/>
                <a:gd name="T16" fmla="*/ 218 w 969"/>
                <a:gd name="T17" fmla="*/ 454 h 762"/>
                <a:gd name="T18" fmla="*/ 323 w 969"/>
                <a:gd name="T19" fmla="*/ 462 h 762"/>
                <a:gd name="T20" fmla="*/ 441 w 969"/>
                <a:gd name="T21" fmla="*/ 570 h 762"/>
                <a:gd name="T22" fmla="*/ 534 w 969"/>
                <a:gd name="T23" fmla="*/ 627 h 762"/>
                <a:gd name="T24" fmla="*/ 593 w 969"/>
                <a:gd name="T25" fmla="*/ 709 h 762"/>
                <a:gd name="T26" fmla="*/ 633 w 969"/>
                <a:gd name="T27" fmla="*/ 762 h 762"/>
                <a:gd name="T28" fmla="*/ 677 w 969"/>
                <a:gd name="T29" fmla="*/ 631 h 762"/>
                <a:gd name="T30" fmla="*/ 631 w 969"/>
                <a:gd name="T31" fmla="*/ 593 h 762"/>
                <a:gd name="T32" fmla="*/ 587 w 969"/>
                <a:gd name="T33" fmla="*/ 551 h 762"/>
                <a:gd name="T34" fmla="*/ 557 w 969"/>
                <a:gd name="T35" fmla="*/ 452 h 762"/>
                <a:gd name="T36" fmla="*/ 625 w 969"/>
                <a:gd name="T37" fmla="*/ 416 h 762"/>
                <a:gd name="T38" fmla="*/ 625 w 969"/>
                <a:gd name="T39" fmla="*/ 458 h 762"/>
                <a:gd name="T40" fmla="*/ 726 w 969"/>
                <a:gd name="T41" fmla="*/ 540 h 762"/>
                <a:gd name="T42" fmla="*/ 844 w 969"/>
                <a:gd name="T43" fmla="*/ 511 h 762"/>
                <a:gd name="T44" fmla="*/ 836 w 969"/>
                <a:gd name="T45" fmla="*/ 437 h 762"/>
                <a:gd name="T46" fmla="*/ 918 w 969"/>
                <a:gd name="T47" fmla="*/ 393 h 762"/>
                <a:gd name="T48" fmla="*/ 941 w 969"/>
                <a:gd name="T49" fmla="*/ 371 h 762"/>
                <a:gd name="T50" fmla="*/ 888 w 969"/>
                <a:gd name="T51" fmla="*/ 329 h 762"/>
                <a:gd name="T52" fmla="*/ 899 w 969"/>
                <a:gd name="T53" fmla="*/ 285 h 762"/>
                <a:gd name="T54" fmla="*/ 855 w 969"/>
                <a:gd name="T55" fmla="*/ 291 h 762"/>
                <a:gd name="T56" fmla="*/ 861 w 969"/>
                <a:gd name="T57" fmla="*/ 125 h 762"/>
                <a:gd name="T58" fmla="*/ 792 w 969"/>
                <a:gd name="T59" fmla="*/ 74 h 762"/>
                <a:gd name="T60" fmla="*/ 701 w 969"/>
                <a:gd name="T61" fmla="*/ 219 h 762"/>
                <a:gd name="T62" fmla="*/ 817 w 969"/>
                <a:gd name="T63" fmla="*/ 279 h 762"/>
                <a:gd name="T64" fmla="*/ 829 w 969"/>
                <a:gd name="T65" fmla="*/ 338 h 762"/>
                <a:gd name="T66" fmla="*/ 787 w 969"/>
                <a:gd name="T67" fmla="*/ 367 h 762"/>
                <a:gd name="T68" fmla="*/ 711 w 969"/>
                <a:gd name="T69" fmla="*/ 422 h 762"/>
                <a:gd name="T70" fmla="*/ 677 w 969"/>
                <a:gd name="T71" fmla="*/ 382 h 762"/>
                <a:gd name="T72" fmla="*/ 646 w 969"/>
                <a:gd name="T73" fmla="*/ 300 h 762"/>
                <a:gd name="T74" fmla="*/ 619 w 969"/>
                <a:gd name="T75" fmla="*/ 338 h 762"/>
                <a:gd name="T76" fmla="*/ 557 w 969"/>
                <a:gd name="T77" fmla="*/ 407 h 762"/>
                <a:gd name="T78" fmla="*/ 498 w 969"/>
                <a:gd name="T79" fmla="*/ 441 h 762"/>
                <a:gd name="T80" fmla="*/ 460 w 969"/>
                <a:gd name="T81" fmla="*/ 416 h 762"/>
                <a:gd name="T82" fmla="*/ 395 w 969"/>
                <a:gd name="T83" fmla="*/ 331 h 762"/>
                <a:gd name="T84" fmla="*/ 319 w 969"/>
                <a:gd name="T85" fmla="*/ 409 h 762"/>
                <a:gd name="T86" fmla="*/ 323 w 969"/>
                <a:gd name="T87" fmla="*/ 319 h 762"/>
                <a:gd name="T88" fmla="*/ 277 w 969"/>
                <a:gd name="T89" fmla="*/ 283 h 762"/>
                <a:gd name="T90" fmla="*/ 205 w 969"/>
                <a:gd name="T91" fmla="*/ 243 h 762"/>
                <a:gd name="T92" fmla="*/ 293 w 969"/>
                <a:gd name="T93" fmla="*/ 169 h 762"/>
                <a:gd name="T94" fmla="*/ 342 w 969"/>
                <a:gd name="T95" fmla="*/ 125 h 762"/>
                <a:gd name="T96" fmla="*/ 327 w 969"/>
                <a:gd name="T97" fmla="*/ 74 h 762"/>
                <a:gd name="T98" fmla="*/ 264 w 969"/>
                <a:gd name="T99" fmla="*/ 150 h 762"/>
                <a:gd name="T100" fmla="*/ 218 w 969"/>
                <a:gd name="T101" fmla="*/ 74 h 762"/>
                <a:gd name="T102" fmla="*/ 150 w 969"/>
                <a:gd name="T103" fmla="*/ 0 h 762"/>
                <a:gd name="T104" fmla="*/ 173 w 969"/>
                <a:gd name="T105" fmla="*/ 129 h 762"/>
                <a:gd name="T106" fmla="*/ 165 w 969"/>
                <a:gd name="T107" fmla="*/ 264 h 762"/>
                <a:gd name="T108" fmla="*/ 116 w 969"/>
                <a:gd name="T109" fmla="*/ 144 h 762"/>
                <a:gd name="T110" fmla="*/ 57 w 969"/>
                <a:gd name="T111" fmla="*/ 154 h 7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9"/>
                <a:gd name="T169" fmla="*/ 0 h 762"/>
                <a:gd name="T170" fmla="*/ 969 w 969"/>
                <a:gd name="T171" fmla="*/ 762 h 7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9" h="762">
                  <a:moveTo>
                    <a:pt x="57" y="154"/>
                  </a:moveTo>
                  <a:lnTo>
                    <a:pt x="0" y="201"/>
                  </a:lnTo>
                  <a:lnTo>
                    <a:pt x="0" y="230"/>
                  </a:lnTo>
                  <a:lnTo>
                    <a:pt x="32" y="298"/>
                  </a:lnTo>
                  <a:lnTo>
                    <a:pt x="51" y="403"/>
                  </a:lnTo>
                  <a:lnTo>
                    <a:pt x="76" y="348"/>
                  </a:lnTo>
                  <a:lnTo>
                    <a:pt x="114" y="378"/>
                  </a:lnTo>
                  <a:lnTo>
                    <a:pt x="129" y="329"/>
                  </a:lnTo>
                  <a:lnTo>
                    <a:pt x="173" y="308"/>
                  </a:lnTo>
                  <a:lnTo>
                    <a:pt x="241" y="295"/>
                  </a:lnTo>
                  <a:lnTo>
                    <a:pt x="226" y="329"/>
                  </a:lnTo>
                  <a:lnTo>
                    <a:pt x="268" y="348"/>
                  </a:lnTo>
                  <a:lnTo>
                    <a:pt x="270" y="433"/>
                  </a:lnTo>
                  <a:lnTo>
                    <a:pt x="243" y="418"/>
                  </a:lnTo>
                  <a:lnTo>
                    <a:pt x="220" y="367"/>
                  </a:lnTo>
                  <a:lnTo>
                    <a:pt x="188" y="359"/>
                  </a:lnTo>
                  <a:lnTo>
                    <a:pt x="207" y="430"/>
                  </a:lnTo>
                  <a:lnTo>
                    <a:pt x="218" y="454"/>
                  </a:lnTo>
                  <a:lnTo>
                    <a:pt x="258" y="462"/>
                  </a:lnTo>
                  <a:lnTo>
                    <a:pt x="323" y="462"/>
                  </a:lnTo>
                  <a:lnTo>
                    <a:pt x="372" y="462"/>
                  </a:lnTo>
                  <a:lnTo>
                    <a:pt x="441" y="570"/>
                  </a:lnTo>
                  <a:lnTo>
                    <a:pt x="431" y="623"/>
                  </a:lnTo>
                  <a:lnTo>
                    <a:pt x="534" y="627"/>
                  </a:lnTo>
                  <a:lnTo>
                    <a:pt x="513" y="686"/>
                  </a:lnTo>
                  <a:lnTo>
                    <a:pt x="593" y="709"/>
                  </a:lnTo>
                  <a:lnTo>
                    <a:pt x="608" y="734"/>
                  </a:lnTo>
                  <a:lnTo>
                    <a:pt x="633" y="762"/>
                  </a:lnTo>
                  <a:lnTo>
                    <a:pt x="633" y="696"/>
                  </a:lnTo>
                  <a:lnTo>
                    <a:pt x="677" y="631"/>
                  </a:lnTo>
                  <a:lnTo>
                    <a:pt x="623" y="631"/>
                  </a:lnTo>
                  <a:lnTo>
                    <a:pt x="631" y="593"/>
                  </a:lnTo>
                  <a:lnTo>
                    <a:pt x="675" y="568"/>
                  </a:lnTo>
                  <a:lnTo>
                    <a:pt x="587" y="551"/>
                  </a:lnTo>
                  <a:lnTo>
                    <a:pt x="536" y="511"/>
                  </a:lnTo>
                  <a:lnTo>
                    <a:pt x="557" y="452"/>
                  </a:lnTo>
                  <a:lnTo>
                    <a:pt x="585" y="481"/>
                  </a:lnTo>
                  <a:lnTo>
                    <a:pt x="625" y="416"/>
                  </a:lnTo>
                  <a:lnTo>
                    <a:pt x="663" y="447"/>
                  </a:lnTo>
                  <a:lnTo>
                    <a:pt x="625" y="458"/>
                  </a:lnTo>
                  <a:lnTo>
                    <a:pt x="690" y="511"/>
                  </a:lnTo>
                  <a:lnTo>
                    <a:pt x="726" y="540"/>
                  </a:lnTo>
                  <a:lnTo>
                    <a:pt x="772" y="515"/>
                  </a:lnTo>
                  <a:lnTo>
                    <a:pt x="844" y="511"/>
                  </a:lnTo>
                  <a:lnTo>
                    <a:pt x="802" y="454"/>
                  </a:lnTo>
                  <a:lnTo>
                    <a:pt x="836" y="437"/>
                  </a:lnTo>
                  <a:lnTo>
                    <a:pt x="880" y="426"/>
                  </a:lnTo>
                  <a:lnTo>
                    <a:pt x="918" y="393"/>
                  </a:lnTo>
                  <a:lnTo>
                    <a:pt x="958" y="393"/>
                  </a:lnTo>
                  <a:lnTo>
                    <a:pt x="941" y="371"/>
                  </a:lnTo>
                  <a:lnTo>
                    <a:pt x="969" y="348"/>
                  </a:lnTo>
                  <a:lnTo>
                    <a:pt x="888" y="329"/>
                  </a:lnTo>
                  <a:lnTo>
                    <a:pt x="926" y="291"/>
                  </a:lnTo>
                  <a:lnTo>
                    <a:pt x="899" y="285"/>
                  </a:lnTo>
                  <a:lnTo>
                    <a:pt x="882" y="243"/>
                  </a:lnTo>
                  <a:lnTo>
                    <a:pt x="855" y="291"/>
                  </a:lnTo>
                  <a:lnTo>
                    <a:pt x="831" y="203"/>
                  </a:lnTo>
                  <a:lnTo>
                    <a:pt x="861" y="125"/>
                  </a:lnTo>
                  <a:lnTo>
                    <a:pt x="813" y="139"/>
                  </a:lnTo>
                  <a:lnTo>
                    <a:pt x="792" y="74"/>
                  </a:lnTo>
                  <a:lnTo>
                    <a:pt x="754" y="143"/>
                  </a:lnTo>
                  <a:lnTo>
                    <a:pt x="701" y="219"/>
                  </a:lnTo>
                  <a:lnTo>
                    <a:pt x="764" y="234"/>
                  </a:lnTo>
                  <a:lnTo>
                    <a:pt x="817" y="279"/>
                  </a:lnTo>
                  <a:lnTo>
                    <a:pt x="781" y="279"/>
                  </a:lnTo>
                  <a:lnTo>
                    <a:pt x="829" y="338"/>
                  </a:lnTo>
                  <a:lnTo>
                    <a:pt x="836" y="373"/>
                  </a:lnTo>
                  <a:lnTo>
                    <a:pt x="787" y="367"/>
                  </a:lnTo>
                  <a:lnTo>
                    <a:pt x="777" y="422"/>
                  </a:lnTo>
                  <a:lnTo>
                    <a:pt x="711" y="422"/>
                  </a:lnTo>
                  <a:lnTo>
                    <a:pt x="745" y="344"/>
                  </a:lnTo>
                  <a:lnTo>
                    <a:pt x="677" y="382"/>
                  </a:lnTo>
                  <a:lnTo>
                    <a:pt x="661" y="367"/>
                  </a:lnTo>
                  <a:lnTo>
                    <a:pt x="646" y="300"/>
                  </a:lnTo>
                  <a:lnTo>
                    <a:pt x="616" y="268"/>
                  </a:lnTo>
                  <a:lnTo>
                    <a:pt x="619" y="338"/>
                  </a:lnTo>
                  <a:lnTo>
                    <a:pt x="574" y="393"/>
                  </a:lnTo>
                  <a:lnTo>
                    <a:pt x="557" y="407"/>
                  </a:lnTo>
                  <a:lnTo>
                    <a:pt x="519" y="371"/>
                  </a:lnTo>
                  <a:lnTo>
                    <a:pt x="498" y="441"/>
                  </a:lnTo>
                  <a:lnTo>
                    <a:pt x="460" y="489"/>
                  </a:lnTo>
                  <a:lnTo>
                    <a:pt x="460" y="416"/>
                  </a:lnTo>
                  <a:lnTo>
                    <a:pt x="408" y="433"/>
                  </a:lnTo>
                  <a:lnTo>
                    <a:pt x="395" y="331"/>
                  </a:lnTo>
                  <a:lnTo>
                    <a:pt x="376" y="316"/>
                  </a:lnTo>
                  <a:lnTo>
                    <a:pt x="319" y="409"/>
                  </a:lnTo>
                  <a:lnTo>
                    <a:pt x="306" y="374"/>
                  </a:lnTo>
                  <a:lnTo>
                    <a:pt x="323" y="319"/>
                  </a:lnTo>
                  <a:lnTo>
                    <a:pt x="342" y="247"/>
                  </a:lnTo>
                  <a:lnTo>
                    <a:pt x="277" y="283"/>
                  </a:lnTo>
                  <a:lnTo>
                    <a:pt x="285" y="243"/>
                  </a:lnTo>
                  <a:lnTo>
                    <a:pt x="205" y="243"/>
                  </a:lnTo>
                  <a:lnTo>
                    <a:pt x="251" y="196"/>
                  </a:lnTo>
                  <a:lnTo>
                    <a:pt x="293" y="169"/>
                  </a:lnTo>
                  <a:lnTo>
                    <a:pt x="344" y="165"/>
                  </a:lnTo>
                  <a:lnTo>
                    <a:pt x="342" y="125"/>
                  </a:lnTo>
                  <a:lnTo>
                    <a:pt x="380" y="48"/>
                  </a:lnTo>
                  <a:lnTo>
                    <a:pt x="327" y="74"/>
                  </a:lnTo>
                  <a:lnTo>
                    <a:pt x="315" y="51"/>
                  </a:lnTo>
                  <a:lnTo>
                    <a:pt x="264" y="150"/>
                  </a:lnTo>
                  <a:lnTo>
                    <a:pt x="228" y="152"/>
                  </a:lnTo>
                  <a:lnTo>
                    <a:pt x="218" y="74"/>
                  </a:lnTo>
                  <a:lnTo>
                    <a:pt x="203" y="74"/>
                  </a:lnTo>
                  <a:lnTo>
                    <a:pt x="150" y="0"/>
                  </a:lnTo>
                  <a:lnTo>
                    <a:pt x="139" y="173"/>
                  </a:lnTo>
                  <a:lnTo>
                    <a:pt x="173" y="129"/>
                  </a:lnTo>
                  <a:lnTo>
                    <a:pt x="167" y="217"/>
                  </a:lnTo>
                  <a:lnTo>
                    <a:pt x="165" y="264"/>
                  </a:lnTo>
                  <a:lnTo>
                    <a:pt x="123" y="232"/>
                  </a:lnTo>
                  <a:lnTo>
                    <a:pt x="116" y="144"/>
                  </a:lnTo>
                  <a:lnTo>
                    <a:pt x="85" y="213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5"/>
            <p:cNvSpPr>
              <a:spLocks/>
            </p:cNvSpPr>
            <p:nvPr/>
          </p:nvSpPr>
          <p:spPr bwMode="auto">
            <a:xfrm>
              <a:off x="2889" y="1446"/>
              <a:ext cx="95" cy="89"/>
            </a:xfrm>
            <a:custGeom>
              <a:avLst/>
              <a:gdLst>
                <a:gd name="T0" fmla="*/ 21 w 190"/>
                <a:gd name="T1" fmla="*/ 109 h 177"/>
                <a:gd name="T2" fmla="*/ 42 w 190"/>
                <a:gd name="T3" fmla="*/ 0 h 177"/>
                <a:gd name="T4" fmla="*/ 57 w 190"/>
                <a:gd name="T5" fmla="*/ 59 h 177"/>
                <a:gd name="T6" fmla="*/ 82 w 190"/>
                <a:gd name="T7" fmla="*/ 14 h 177"/>
                <a:gd name="T8" fmla="*/ 110 w 190"/>
                <a:gd name="T9" fmla="*/ 67 h 177"/>
                <a:gd name="T10" fmla="*/ 190 w 190"/>
                <a:gd name="T11" fmla="*/ 56 h 177"/>
                <a:gd name="T12" fmla="*/ 154 w 190"/>
                <a:gd name="T13" fmla="*/ 107 h 177"/>
                <a:gd name="T14" fmla="*/ 108 w 190"/>
                <a:gd name="T15" fmla="*/ 111 h 177"/>
                <a:gd name="T16" fmla="*/ 108 w 190"/>
                <a:gd name="T17" fmla="*/ 177 h 177"/>
                <a:gd name="T18" fmla="*/ 63 w 190"/>
                <a:gd name="T19" fmla="*/ 128 h 177"/>
                <a:gd name="T20" fmla="*/ 0 w 190"/>
                <a:gd name="T21" fmla="*/ 145 h 177"/>
                <a:gd name="T22" fmla="*/ 21 w 190"/>
                <a:gd name="T23" fmla="*/ 109 h 177"/>
                <a:gd name="T24" fmla="*/ 21 w 190"/>
                <a:gd name="T25" fmla="*/ 109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177"/>
                <a:gd name="T41" fmla="*/ 190 w 190"/>
                <a:gd name="T42" fmla="*/ 177 h 1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177">
                  <a:moveTo>
                    <a:pt x="21" y="109"/>
                  </a:moveTo>
                  <a:lnTo>
                    <a:pt x="42" y="0"/>
                  </a:lnTo>
                  <a:lnTo>
                    <a:pt x="57" y="59"/>
                  </a:lnTo>
                  <a:lnTo>
                    <a:pt x="82" y="14"/>
                  </a:lnTo>
                  <a:lnTo>
                    <a:pt x="110" y="67"/>
                  </a:lnTo>
                  <a:lnTo>
                    <a:pt x="190" y="56"/>
                  </a:lnTo>
                  <a:lnTo>
                    <a:pt x="154" y="107"/>
                  </a:lnTo>
                  <a:lnTo>
                    <a:pt x="108" y="111"/>
                  </a:lnTo>
                  <a:lnTo>
                    <a:pt x="108" y="177"/>
                  </a:lnTo>
                  <a:lnTo>
                    <a:pt x="63" y="128"/>
                  </a:lnTo>
                  <a:lnTo>
                    <a:pt x="0" y="145"/>
                  </a:lnTo>
                  <a:lnTo>
                    <a:pt x="21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6"/>
            <p:cNvSpPr>
              <a:spLocks/>
            </p:cNvSpPr>
            <p:nvPr/>
          </p:nvSpPr>
          <p:spPr bwMode="auto">
            <a:xfrm>
              <a:off x="3062" y="1346"/>
              <a:ext cx="651" cy="294"/>
            </a:xfrm>
            <a:custGeom>
              <a:avLst/>
              <a:gdLst>
                <a:gd name="T0" fmla="*/ 146 w 1302"/>
                <a:gd name="T1" fmla="*/ 19 h 587"/>
                <a:gd name="T2" fmla="*/ 317 w 1302"/>
                <a:gd name="T3" fmla="*/ 42 h 587"/>
                <a:gd name="T4" fmla="*/ 323 w 1302"/>
                <a:gd name="T5" fmla="*/ 175 h 587"/>
                <a:gd name="T6" fmla="*/ 477 w 1302"/>
                <a:gd name="T7" fmla="*/ 207 h 587"/>
                <a:gd name="T8" fmla="*/ 471 w 1302"/>
                <a:gd name="T9" fmla="*/ 342 h 587"/>
                <a:gd name="T10" fmla="*/ 553 w 1302"/>
                <a:gd name="T11" fmla="*/ 397 h 587"/>
                <a:gd name="T12" fmla="*/ 587 w 1302"/>
                <a:gd name="T13" fmla="*/ 428 h 587"/>
                <a:gd name="T14" fmla="*/ 574 w 1302"/>
                <a:gd name="T15" fmla="*/ 306 h 587"/>
                <a:gd name="T16" fmla="*/ 690 w 1302"/>
                <a:gd name="T17" fmla="*/ 131 h 587"/>
                <a:gd name="T18" fmla="*/ 658 w 1302"/>
                <a:gd name="T19" fmla="*/ 36 h 587"/>
                <a:gd name="T20" fmla="*/ 878 w 1302"/>
                <a:gd name="T21" fmla="*/ 28 h 587"/>
                <a:gd name="T22" fmla="*/ 914 w 1302"/>
                <a:gd name="T23" fmla="*/ 121 h 587"/>
                <a:gd name="T24" fmla="*/ 1059 w 1302"/>
                <a:gd name="T25" fmla="*/ 78 h 587"/>
                <a:gd name="T26" fmla="*/ 1247 w 1302"/>
                <a:gd name="T27" fmla="*/ 224 h 587"/>
                <a:gd name="T28" fmla="*/ 1219 w 1302"/>
                <a:gd name="T29" fmla="*/ 262 h 587"/>
                <a:gd name="T30" fmla="*/ 1179 w 1302"/>
                <a:gd name="T31" fmla="*/ 313 h 587"/>
                <a:gd name="T32" fmla="*/ 1179 w 1302"/>
                <a:gd name="T33" fmla="*/ 393 h 587"/>
                <a:gd name="T34" fmla="*/ 1247 w 1302"/>
                <a:gd name="T35" fmla="*/ 462 h 587"/>
                <a:gd name="T36" fmla="*/ 1097 w 1302"/>
                <a:gd name="T37" fmla="*/ 587 h 587"/>
                <a:gd name="T38" fmla="*/ 1192 w 1302"/>
                <a:gd name="T39" fmla="*/ 490 h 587"/>
                <a:gd name="T40" fmla="*/ 1103 w 1302"/>
                <a:gd name="T41" fmla="*/ 412 h 587"/>
                <a:gd name="T42" fmla="*/ 973 w 1302"/>
                <a:gd name="T43" fmla="*/ 329 h 587"/>
                <a:gd name="T44" fmla="*/ 1042 w 1302"/>
                <a:gd name="T45" fmla="*/ 306 h 587"/>
                <a:gd name="T46" fmla="*/ 1061 w 1302"/>
                <a:gd name="T47" fmla="*/ 264 h 587"/>
                <a:gd name="T48" fmla="*/ 1097 w 1302"/>
                <a:gd name="T49" fmla="*/ 156 h 587"/>
                <a:gd name="T50" fmla="*/ 952 w 1302"/>
                <a:gd name="T51" fmla="*/ 137 h 587"/>
                <a:gd name="T52" fmla="*/ 825 w 1302"/>
                <a:gd name="T53" fmla="*/ 87 h 587"/>
                <a:gd name="T54" fmla="*/ 690 w 1302"/>
                <a:gd name="T55" fmla="*/ 55 h 587"/>
                <a:gd name="T56" fmla="*/ 743 w 1302"/>
                <a:gd name="T57" fmla="*/ 125 h 587"/>
                <a:gd name="T58" fmla="*/ 665 w 1302"/>
                <a:gd name="T59" fmla="*/ 287 h 587"/>
                <a:gd name="T60" fmla="*/ 643 w 1302"/>
                <a:gd name="T61" fmla="*/ 331 h 587"/>
                <a:gd name="T62" fmla="*/ 684 w 1302"/>
                <a:gd name="T63" fmla="*/ 424 h 587"/>
                <a:gd name="T64" fmla="*/ 722 w 1302"/>
                <a:gd name="T65" fmla="*/ 485 h 587"/>
                <a:gd name="T66" fmla="*/ 582 w 1302"/>
                <a:gd name="T67" fmla="*/ 505 h 587"/>
                <a:gd name="T68" fmla="*/ 485 w 1302"/>
                <a:gd name="T69" fmla="*/ 513 h 587"/>
                <a:gd name="T70" fmla="*/ 390 w 1302"/>
                <a:gd name="T71" fmla="*/ 526 h 587"/>
                <a:gd name="T72" fmla="*/ 279 w 1302"/>
                <a:gd name="T73" fmla="*/ 547 h 587"/>
                <a:gd name="T74" fmla="*/ 346 w 1302"/>
                <a:gd name="T75" fmla="*/ 460 h 587"/>
                <a:gd name="T76" fmla="*/ 397 w 1302"/>
                <a:gd name="T77" fmla="*/ 409 h 587"/>
                <a:gd name="T78" fmla="*/ 437 w 1302"/>
                <a:gd name="T79" fmla="*/ 409 h 587"/>
                <a:gd name="T80" fmla="*/ 441 w 1302"/>
                <a:gd name="T81" fmla="*/ 293 h 587"/>
                <a:gd name="T82" fmla="*/ 376 w 1302"/>
                <a:gd name="T83" fmla="*/ 188 h 587"/>
                <a:gd name="T84" fmla="*/ 226 w 1302"/>
                <a:gd name="T85" fmla="*/ 169 h 587"/>
                <a:gd name="T86" fmla="*/ 270 w 1302"/>
                <a:gd name="T87" fmla="*/ 104 h 587"/>
                <a:gd name="T88" fmla="*/ 186 w 1302"/>
                <a:gd name="T89" fmla="*/ 74 h 587"/>
                <a:gd name="T90" fmla="*/ 110 w 1302"/>
                <a:gd name="T91" fmla="*/ 104 h 587"/>
                <a:gd name="T92" fmla="*/ 74 w 1302"/>
                <a:gd name="T93" fmla="*/ 87 h 5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02"/>
                <a:gd name="T142" fmla="*/ 0 h 587"/>
                <a:gd name="T143" fmla="*/ 1302 w 1302"/>
                <a:gd name="T144" fmla="*/ 587 h 5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02" h="587">
                  <a:moveTo>
                    <a:pt x="74" y="87"/>
                  </a:moveTo>
                  <a:lnTo>
                    <a:pt x="120" y="64"/>
                  </a:lnTo>
                  <a:lnTo>
                    <a:pt x="146" y="19"/>
                  </a:lnTo>
                  <a:lnTo>
                    <a:pt x="228" y="0"/>
                  </a:lnTo>
                  <a:lnTo>
                    <a:pt x="215" y="51"/>
                  </a:lnTo>
                  <a:lnTo>
                    <a:pt x="317" y="42"/>
                  </a:lnTo>
                  <a:lnTo>
                    <a:pt x="352" y="93"/>
                  </a:lnTo>
                  <a:lnTo>
                    <a:pt x="316" y="116"/>
                  </a:lnTo>
                  <a:lnTo>
                    <a:pt x="323" y="175"/>
                  </a:lnTo>
                  <a:lnTo>
                    <a:pt x="302" y="199"/>
                  </a:lnTo>
                  <a:lnTo>
                    <a:pt x="378" y="154"/>
                  </a:lnTo>
                  <a:lnTo>
                    <a:pt x="477" y="207"/>
                  </a:lnTo>
                  <a:lnTo>
                    <a:pt x="471" y="256"/>
                  </a:lnTo>
                  <a:lnTo>
                    <a:pt x="492" y="323"/>
                  </a:lnTo>
                  <a:lnTo>
                    <a:pt x="471" y="342"/>
                  </a:lnTo>
                  <a:lnTo>
                    <a:pt x="471" y="388"/>
                  </a:lnTo>
                  <a:lnTo>
                    <a:pt x="508" y="361"/>
                  </a:lnTo>
                  <a:lnTo>
                    <a:pt x="553" y="397"/>
                  </a:lnTo>
                  <a:lnTo>
                    <a:pt x="551" y="439"/>
                  </a:lnTo>
                  <a:lnTo>
                    <a:pt x="523" y="460"/>
                  </a:lnTo>
                  <a:lnTo>
                    <a:pt x="587" y="428"/>
                  </a:lnTo>
                  <a:lnTo>
                    <a:pt x="599" y="359"/>
                  </a:lnTo>
                  <a:lnTo>
                    <a:pt x="565" y="372"/>
                  </a:lnTo>
                  <a:lnTo>
                    <a:pt x="574" y="306"/>
                  </a:lnTo>
                  <a:lnTo>
                    <a:pt x="650" y="256"/>
                  </a:lnTo>
                  <a:lnTo>
                    <a:pt x="627" y="218"/>
                  </a:lnTo>
                  <a:lnTo>
                    <a:pt x="690" y="131"/>
                  </a:lnTo>
                  <a:lnTo>
                    <a:pt x="620" y="101"/>
                  </a:lnTo>
                  <a:lnTo>
                    <a:pt x="663" y="80"/>
                  </a:lnTo>
                  <a:lnTo>
                    <a:pt x="658" y="36"/>
                  </a:lnTo>
                  <a:lnTo>
                    <a:pt x="751" y="51"/>
                  </a:lnTo>
                  <a:lnTo>
                    <a:pt x="835" y="38"/>
                  </a:lnTo>
                  <a:lnTo>
                    <a:pt x="878" y="28"/>
                  </a:lnTo>
                  <a:lnTo>
                    <a:pt x="855" y="66"/>
                  </a:lnTo>
                  <a:lnTo>
                    <a:pt x="899" y="78"/>
                  </a:lnTo>
                  <a:lnTo>
                    <a:pt x="914" y="121"/>
                  </a:lnTo>
                  <a:lnTo>
                    <a:pt x="992" y="97"/>
                  </a:lnTo>
                  <a:lnTo>
                    <a:pt x="1015" y="55"/>
                  </a:lnTo>
                  <a:lnTo>
                    <a:pt x="1059" y="78"/>
                  </a:lnTo>
                  <a:lnTo>
                    <a:pt x="1097" y="116"/>
                  </a:lnTo>
                  <a:lnTo>
                    <a:pt x="1196" y="141"/>
                  </a:lnTo>
                  <a:lnTo>
                    <a:pt x="1247" y="224"/>
                  </a:lnTo>
                  <a:lnTo>
                    <a:pt x="1165" y="199"/>
                  </a:lnTo>
                  <a:lnTo>
                    <a:pt x="1211" y="239"/>
                  </a:lnTo>
                  <a:lnTo>
                    <a:pt x="1219" y="262"/>
                  </a:lnTo>
                  <a:lnTo>
                    <a:pt x="1302" y="294"/>
                  </a:lnTo>
                  <a:lnTo>
                    <a:pt x="1211" y="293"/>
                  </a:lnTo>
                  <a:lnTo>
                    <a:pt x="1179" y="313"/>
                  </a:lnTo>
                  <a:lnTo>
                    <a:pt x="1211" y="344"/>
                  </a:lnTo>
                  <a:lnTo>
                    <a:pt x="1148" y="359"/>
                  </a:lnTo>
                  <a:lnTo>
                    <a:pt x="1179" y="393"/>
                  </a:lnTo>
                  <a:lnTo>
                    <a:pt x="1177" y="447"/>
                  </a:lnTo>
                  <a:lnTo>
                    <a:pt x="1203" y="467"/>
                  </a:lnTo>
                  <a:lnTo>
                    <a:pt x="1247" y="462"/>
                  </a:lnTo>
                  <a:lnTo>
                    <a:pt x="1203" y="543"/>
                  </a:lnTo>
                  <a:lnTo>
                    <a:pt x="1163" y="547"/>
                  </a:lnTo>
                  <a:lnTo>
                    <a:pt x="1097" y="587"/>
                  </a:lnTo>
                  <a:lnTo>
                    <a:pt x="1133" y="534"/>
                  </a:lnTo>
                  <a:lnTo>
                    <a:pt x="1192" y="515"/>
                  </a:lnTo>
                  <a:lnTo>
                    <a:pt x="1192" y="490"/>
                  </a:lnTo>
                  <a:lnTo>
                    <a:pt x="1120" y="456"/>
                  </a:lnTo>
                  <a:lnTo>
                    <a:pt x="1082" y="460"/>
                  </a:lnTo>
                  <a:lnTo>
                    <a:pt x="1103" y="412"/>
                  </a:lnTo>
                  <a:lnTo>
                    <a:pt x="1084" y="388"/>
                  </a:lnTo>
                  <a:lnTo>
                    <a:pt x="1011" y="390"/>
                  </a:lnTo>
                  <a:lnTo>
                    <a:pt x="973" y="329"/>
                  </a:lnTo>
                  <a:lnTo>
                    <a:pt x="1030" y="367"/>
                  </a:lnTo>
                  <a:lnTo>
                    <a:pt x="1089" y="353"/>
                  </a:lnTo>
                  <a:lnTo>
                    <a:pt x="1042" y="306"/>
                  </a:lnTo>
                  <a:lnTo>
                    <a:pt x="1103" y="306"/>
                  </a:lnTo>
                  <a:lnTo>
                    <a:pt x="1127" y="293"/>
                  </a:lnTo>
                  <a:lnTo>
                    <a:pt x="1061" y="264"/>
                  </a:lnTo>
                  <a:lnTo>
                    <a:pt x="1148" y="239"/>
                  </a:lnTo>
                  <a:lnTo>
                    <a:pt x="1099" y="203"/>
                  </a:lnTo>
                  <a:lnTo>
                    <a:pt x="1097" y="156"/>
                  </a:lnTo>
                  <a:lnTo>
                    <a:pt x="1038" y="87"/>
                  </a:lnTo>
                  <a:lnTo>
                    <a:pt x="1000" y="125"/>
                  </a:lnTo>
                  <a:lnTo>
                    <a:pt x="952" y="137"/>
                  </a:lnTo>
                  <a:lnTo>
                    <a:pt x="916" y="154"/>
                  </a:lnTo>
                  <a:lnTo>
                    <a:pt x="871" y="104"/>
                  </a:lnTo>
                  <a:lnTo>
                    <a:pt x="825" y="87"/>
                  </a:lnTo>
                  <a:lnTo>
                    <a:pt x="835" y="59"/>
                  </a:lnTo>
                  <a:lnTo>
                    <a:pt x="738" y="82"/>
                  </a:lnTo>
                  <a:lnTo>
                    <a:pt x="690" y="55"/>
                  </a:lnTo>
                  <a:lnTo>
                    <a:pt x="705" y="87"/>
                  </a:lnTo>
                  <a:lnTo>
                    <a:pt x="662" y="97"/>
                  </a:lnTo>
                  <a:lnTo>
                    <a:pt x="743" y="125"/>
                  </a:lnTo>
                  <a:lnTo>
                    <a:pt x="650" y="218"/>
                  </a:lnTo>
                  <a:lnTo>
                    <a:pt x="684" y="236"/>
                  </a:lnTo>
                  <a:lnTo>
                    <a:pt x="665" y="287"/>
                  </a:lnTo>
                  <a:lnTo>
                    <a:pt x="599" y="308"/>
                  </a:lnTo>
                  <a:lnTo>
                    <a:pt x="595" y="338"/>
                  </a:lnTo>
                  <a:lnTo>
                    <a:pt x="643" y="331"/>
                  </a:lnTo>
                  <a:lnTo>
                    <a:pt x="625" y="418"/>
                  </a:lnTo>
                  <a:lnTo>
                    <a:pt x="700" y="374"/>
                  </a:lnTo>
                  <a:lnTo>
                    <a:pt x="684" y="424"/>
                  </a:lnTo>
                  <a:lnTo>
                    <a:pt x="738" y="401"/>
                  </a:lnTo>
                  <a:lnTo>
                    <a:pt x="700" y="448"/>
                  </a:lnTo>
                  <a:lnTo>
                    <a:pt x="722" y="485"/>
                  </a:lnTo>
                  <a:lnTo>
                    <a:pt x="665" y="452"/>
                  </a:lnTo>
                  <a:lnTo>
                    <a:pt x="555" y="483"/>
                  </a:lnTo>
                  <a:lnTo>
                    <a:pt x="582" y="505"/>
                  </a:lnTo>
                  <a:lnTo>
                    <a:pt x="540" y="519"/>
                  </a:lnTo>
                  <a:lnTo>
                    <a:pt x="568" y="536"/>
                  </a:lnTo>
                  <a:lnTo>
                    <a:pt x="485" y="513"/>
                  </a:lnTo>
                  <a:lnTo>
                    <a:pt x="430" y="557"/>
                  </a:lnTo>
                  <a:lnTo>
                    <a:pt x="422" y="507"/>
                  </a:lnTo>
                  <a:lnTo>
                    <a:pt x="390" y="526"/>
                  </a:lnTo>
                  <a:lnTo>
                    <a:pt x="390" y="485"/>
                  </a:lnTo>
                  <a:lnTo>
                    <a:pt x="363" y="485"/>
                  </a:lnTo>
                  <a:lnTo>
                    <a:pt x="279" y="547"/>
                  </a:lnTo>
                  <a:lnTo>
                    <a:pt x="308" y="496"/>
                  </a:lnTo>
                  <a:lnTo>
                    <a:pt x="316" y="426"/>
                  </a:lnTo>
                  <a:lnTo>
                    <a:pt x="346" y="460"/>
                  </a:lnTo>
                  <a:lnTo>
                    <a:pt x="348" y="395"/>
                  </a:lnTo>
                  <a:lnTo>
                    <a:pt x="384" y="441"/>
                  </a:lnTo>
                  <a:lnTo>
                    <a:pt x="397" y="409"/>
                  </a:lnTo>
                  <a:lnTo>
                    <a:pt x="363" y="321"/>
                  </a:lnTo>
                  <a:lnTo>
                    <a:pt x="418" y="353"/>
                  </a:lnTo>
                  <a:lnTo>
                    <a:pt x="437" y="409"/>
                  </a:lnTo>
                  <a:lnTo>
                    <a:pt x="451" y="332"/>
                  </a:lnTo>
                  <a:lnTo>
                    <a:pt x="371" y="285"/>
                  </a:lnTo>
                  <a:lnTo>
                    <a:pt x="441" y="293"/>
                  </a:lnTo>
                  <a:lnTo>
                    <a:pt x="435" y="256"/>
                  </a:lnTo>
                  <a:lnTo>
                    <a:pt x="433" y="218"/>
                  </a:lnTo>
                  <a:lnTo>
                    <a:pt x="376" y="188"/>
                  </a:lnTo>
                  <a:lnTo>
                    <a:pt x="302" y="236"/>
                  </a:lnTo>
                  <a:lnTo>
                    <a:pt x="257" y="218"/>
                  </a:lnTo>
                  <a:lnTo>
                    <a:pt x="226" y="169"/>
                  </a:lnTo>
                  <a:lnTo>
                    <a:pt x="272" y="173"/>
                  </a:lnTo>
                  <a:lnTo>
                    <a:pt x="289" y="156"/>
                  </a:lnTo>
                  <a:lnTo>
                    <a:pt x="270" y="104"/>
                  </a:lnTo>
                  <a:lnTo>
                    <a:pt x="310" y="89"/>
                  </a:lnTo>
                  <a:lnTo>
                    <a:pt x="281" y="61"/>
                  </a:lnTo>
                  <a:lnTo>
                    <a:pt x="186" y="74"/>
                  </a:lnTo>
                  <a:lnTo>
                    <a:pt x="203" y="26"/>
                  </a:lnTo>
                  <a:lnTo>
                    <a:pt x="152" y="38"/>
                  </a:lnTo>
                  <a:lnTo>
                    <a:pt x="110" y="104"/>
                  </a:lnTo>
                  <a:lnTo>
                    <a:pt x="57" y="121"/>
                  </a:lnTo>
                  <a:lnTo>
                    <a:pt x="0" y="112"/>
                  </a:lnTo>
                  <a:lnTo>
                    <a:pt x="74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27"/>
            <p:cNvSpPr>
              <a:spLocks/>
            </p:cNvSpPr>
            <p:nvPr/>
          </p:nvSpPr>
          <p:spPr bwMode="auto">
            <a:xfrm>
              <a:off x="3482" y="1479"/>
              <a:ext cx="67" cy="134"/>
            </a:xfrm>
            <a:custGeom>
              <a:avLst/>
              <a:gdLst>
                <a:gd name="T0" fmla="*/ 52 w 133"/>
                <a:gd name="T1" fmla="*/ 30 h 270"/>
                <a:gd name="T2" fmla="*/ 97 w 133"/>
                <a:gd name="T3" fmla="*/ 74 h 270"/>
                <a:gd name="T4" fmla="*/ 103 w 133"/>
                <a:gd name="T5" fmla="*/ 116 h 270"/>
                <a:gd name="T6" fmla="*/ 133 w 133"/>
                <a:gd name="T7" fmla="*/ 145 h 270"/>
                <a:gd name="T8" fmla="*/ 95 w 133"/>
                <a:gd name="T9" fmla="*/ 203 h 270"/>
                <a:gd name="T10" fmla="*/ 95 w 133"/>
                <a:gd name="T11" fmla="*/ 270 h 270"/>
                <a:gd name="T12" fmla="*/ 65 w 133"/>
                <a:gd name="T13" fmla="*/ 249 h 270"/>
                <a:gd name="T14" fmla="*/ 65 w 133"/>
                <a:gd name="T15" fmla="*/ 171 h 270"/>
                <a:gd name="T16" fmla="*/ 76 w 133"/>
                <a:gd name="T17" fmla="*/ 146 h 270"/>
                <a:gd name="T18" fmla="*/ 44 w 133"/>
                <a:gd name="T19" fmla="*/ 162 h 270"/>
                <a:gd name="T20" fmla="*/ 29 w 133"/>
                <a:gd name="T21" fmla="*/ 215 h 270"/>
                <a:gd name="T22" fmla="*/ 0 w 133"/>
                <a:gd name="T23" fmla="*/ 255 h 270"/>
                <a:gd name="T24" fmla="*/ 0 w 133"/>
                <a:gd name="T25" fmla="*/ 184 h 270"/>
                <a:gd name="T26" fmla="*/ 25 w 133"/>
                <a:gd name="T27" fmla="*/ 131 h 270"/>
                <a:gd name="T28" fmla="*/ 72 w 133"/>
                <a:gd name="T29" fmla="*/ 118 h 270"/>
                <a:gd name="T30" fmla="*/ 65 w 133"/>
                <a:gd name="T31" fmla="*/ 101 h 270"/>
                <a:gd name="T32" fmla="*/ 31 w 133"/>
                <a:gd name="T33" fmla="*/ 63 h 270"/>
                <a:gd name="T34" fmla="*/ 31 w 133"/>
                <a:gd name="T35" fmla="*/ 0 h 270"/>
                <a:gd name="T36" fmla="*/ 52 w 133"/>
                <a:gd name="T37" fmla="*/ 30 h 270"/>
                <a:gd name="T38" fmla="*/ 52 w 133"/>
                <a:gd name="T39" fmla="*/ 30 h 2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3"/>
                <a:gd name="T61" fmla="*/ 0 h 270"/>
                <a:gd name="T62" fmla="*/ 133 w 133"/>
                <a:gd name="T63" fmla="*/ 270 h 2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3" h="270">
                  <a:moveTo>
                    <a:pt x="52" y="30"/>
                  </a:moveTo>
                  <a:lnTo>
                    <a:pt x="97" y="74"/>
                  </a:lnTo>
                  <a:lnTo>
                    <a:pt x="103" y="116"/>
                  </a:lnTo>
                  <a:lnTo>
                    <a:pt x="133" y="145"/>
                  </a:lnTo>
                  <a:lnTo>
                    <a:pt x="95" y="203"/>
                  </a:lnTo>
                  <a:lnTo>
                    <a:pt x="95" y="270"/>
                  </a:lnTo>
                  <a:lnTo>
                    <a:pt x="65" y="249"/>
                  </a:lnTo>
                  <a:lnTo>
                    <a:pt x="65" y="171"/>
                  </a:lnTo>
                  <a:lnTo>
                    <a:pt x="76" y="146"/>
                  </a:lnTo>
                  <a:lnTo>
                    <a:pt x="44" y="162"/>
                  </a:lnTo>
                  <a:lnTo>
                    <a:pt x="29" y="215"/>
                  </a:lnTo>
                  <a:lnTo>
                    <a:pt x="0" y="255"/>
                  </a:lnTo>
                  <a:lnTo>
                    <a:pt x="0" y="184"/>
                  </a:lnTo>
                  <a:lnTo>
                    <a:pt x="25" y="131"/>
                  </a:lnTo>
                  <a:lnTo>
                    <a:pt x="72" y="118"/>
                  </a:lnTo>
                  <a:lnTo>
                    <a:pt x="65" y="101"/>
                  </a:lnTo>
                  <a:lnTo>
                    <a:pt x="31" y="63"/>
                  </a:lnTo>
                  <a:lnTo>
                    <a:pt x="31" y="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28"/>
            <p:cNvSpPr>
              <a:spLocks/>
            </p:cNvSpPr>
            <p:nvPr/>
          </p:nvSpPr>
          <p:spPr bwMode="auto">
            <a:xfrm>
              <a:off x="3589" y="1553"/>
              <a:ext cx="37" cy="104"/>
            </a:xfrm>
            <a:custGeom>
              <a:avLst/>
              <a:gdLst>
                <a:gd name="T0" fmla="*/ 51 w 74"/>
                <a:gd name="T1" fmla="*/ 0 h 209"/>
                <a:gd name="T2" fmla="*/ 51 w 74"/>
                <a:gd name="T3" fmla="*/ 67 h 209"/>
                <a:gd name="T4" fmla="*/ 74 w 74"/>
                <a:gd name="T5" fmla="*/ 135 h 209"/>
                <a:gd name="T6" fmla="*/ 51 w 74"/>
                <a:gd name="T7" fmla="*/ 192 h 209"/>
                <a:gd name="T8" fmla="*/ 0 w 74"/>
                <a:gd name="T9" fmla="*/ 209 h 209"/>
                <a:gd name="T10" fmla="*/ 36 w 74"/>
                <a:gd name="T11" fmla="*/ 145 h 209"/>
                <a:gd name="T12" fmla="*/ 2 w 74"/>
                <a:gd name="T13" fmla="*/ 169 h 209"/>
                <a:gd name="T14" fmla="*/ 15 w 74"/>
                <a:gd name="T15" fmla="*/ 103 h 209"/>
                <a:gd name="T16" fmla="*/ 6 w 74"/>
                <a:gd name="T17" fmla="*/ 67 h 209"/>
                <a:gd name="T18" fmla="*/ 51 w 74"/>
                <a:gd name="T19" fmla="*/ 0 h 209"/>
                <a:gd name="T20" fmla="*/ 51 w 74"/>
                <a:gd name="T21" fmla="*/ 0 h 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209"/>
                <a:gd name="T35" fmla="*/ 74 w 74"/>
                <a:gd name="T36" fmla="*/ 209 h 2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209">
                  <a:moveTo>
                    <a:pt x="51" y="0"/>
                  </a:moveTo>
                  <a:lnTo>
                    <a:pt x="51" y="67"/>
                  </a:lnTo>
                  <a:lnTo>
                    <a:pt x="74" y="135"/>
                  </a:lnTo>
                  <a:lnTo>
                    <a:pt x="51" y="192"/>
                  </a:lnTo>
                  <a:lnTo>
                    <a:pt x="0" y="209"/>
                  </a:lnTo>
                  <a:lnTo>
                    <a:pt x="36" y="145"/>
                  </a:lnTo>
                  <a:lnTo>
                    <a:pt x="2" y="169"/>
                  </a:lnTo>
                  <a:lnTo>
                    <a:pt x="15" y="103"/>
                  </a:lnTo>
                  <a:lnTo>
                    <a:pt x="6" y="6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29"/>
            <p:cNvSpPr>
              <a:spLocks/>
            </p:cNvSpPr>
            <p:nvPr/>
          </p:nvSpPr>
          <p:spPr bwMode="auto">
            <a:xfrm>
              <a:off x="3235" y="1681"/>
              <a:ext cx="233" cy="198"/>
            </a:xfrm>
            <a:custGeom>
              <a:avLst/>
              <a:gdLst>
                <a:gd name="T0" fmla="*/ 0 w 466"/>
                <a:gd name="T1" fmla="*/ 70 h 395"/>
                <a:gd name="T2" fmla="*/ 25 w 466"/>
                <a:gd name="T3" fmla="*/ 123 h 395"/>
                <a:gd name="T4" fmla="*/ 25 w 466"/>
                <a:gd name="T5" fmla="*/ 188 h 395"/>
                <a:gd name="T6" fmla="*/ 82 w 466"/>
                <a:gd name="T7" fmla="*/ 137 h 395"/>
                <a:gd name="T8" fmla="*/ 112 w 466"/>
                <a:gd name="T9" fmla="*/ 150 h 395"/>
                <a:gd name="T10" fmla="*/ 143 w 466"/>
                <a:gd name="T11" fmla="*/ 150 h 395"/>
                <a:gd name="T12" fmla="*/ 177 w 466"/>
                <a:gd name="T13" fmla="*/ 152 h 395"/>
                <a:gd name="T14" fmla="*/ 219 w 466"/>
                <a:gd name="T15" fmla="*/ 190 h 395"/>
                <a:gd name="T16" fmla="*/ 222 w 466"/>
                <a:gd name="T17" fmla="*/ 236 h 395"/>
                <a:gd name="T18" fmla="*/ 243 w 466"/>
                <a:gd name="T19" fmla="*/ 255 h 395"/>
                <a:gd name="T20" fmla="*/ 207 w 466"/>
                <a:gd name="T21" fmla="*/ 365 h 395"/>
                <a:gd name="T22" fmla="*/ 274 w 466"/>
                <a:gd name="T23" fmla="*/ 314 h 395"/>
                <a:gd name="T24" fmla="*/ 310 w 466"/>
                <a:gd name="T25" fmla="*/ 270 h 395"/>
                <a:gd name="T26" fmla="*/ 310 w 466"/>
                <a:gd name="T27" fmla="*/ 329 h 395"/>
                <a:gd name="T28" fmla="*/ 317 w 466"/>
                <a:gd name="T29" fmla="*/ 395 h 395"/>
                <a:gd name="T30" fmla="*/ 346 w 466"/>
                <a:gd name="T31" fmla="*/ 321 h 395"/>
                <a:gd name="T32" fmla="*/ 371 w 466"/>
                <a:gd name="T33" fmla="*/ 371 h 395"/>
                <a:gd name="T34" fmla="*/ 390 w 466"/>
                <a:gd name="T35" fmla="*/ 382 h 395"/>
                <a:gd name="T36" fmla="*/ 403 w 466"/>
                <a:gd name="T37" fmla="*/ 293 h 395"/>
                <a:gd name="T38" fmla="*/ 466 w 466"/>
                <a:gd name="T39" fmla="*/ 213 h 395"/>
                <a:gd name="T40" fmla="*/ 449 w 466"/>
                <a:gd name="T41" fmla="*/ 146 h 395"/>
                <a:gd name="T42" fmla="*/ 443 w 466"/>
                <a:gd name="T43" fmla="*/ 40 h 395"/>
                <a:gd name="T44" fmla="*/ 422 w 466"/>
                <a:gd name="T45" fmla="*/ 101 h 395"/>
                <a:gd name="T46" fmla="*/ 422 w 466"/>
                <a:gd name="T47" fmla="*/ 173 h 395"/>
                <a:gd name="T48" fmla="*/ 409 w 466"/>
                <a:gd name="T49" fmla="*/ 213 h 395"/>
                <a:gd name="T50" fmla="*/ 367 w 466"/>
                <a:gd name="T51" fmla="*/ 264 h 395"/>
                <a:gd name="T52" fmla="*/ 325 w 466"/>
                <a:gd name="T53" fmla="*/ 213 h 395"/>
                <a:gd name="T54" fmla="*/ 276 w 466"/>
                <a:gd name="T55" fmla="*/ 239 h 395"/>
                <a:gd name="T56" fmla="*/ 243 w 466"/>
                <a:gd name="T57" fmla="*/ 181 h 395"/>
                <a:gd name="T58" fmla="*/ 281 w 466"/>
                <a:gd name="T59" fmla="*/ 154 h 395"/>
                <a:gd name="T60" fmla="*/ 325 w 466"/>
                <a:gd name="T61" fmla="*/ 190 h 395"/>
                <a:gd name="T62" fmla="*/ 344 w 466"/>
                <a:gd name="T63" fmla="*/ 139 h 395"/>
                <a:gd name="T64" fmla="*/ 390 w 466"/>
                <a:gd name="T65" fmla="*/ 116 h 395"/>
                <a:gd name="T66" fmla="*/ 323 w 466"/>
                <a:gd name="T67" fmla="*/ 116 h 395"/>
                <a:gd name="T68" fmla="*/ 319 w 466"/>
                <a:gd name="T69" fmla="*/ 82 h 395"/>
                <a:gd name="T70" fmla="*/ 361 w 466"/>
                <a:gd name="T71" fmla="*/ 8 h 395"/>
                <a:gd name="T72" fmla="*/ 289 w 466"/>
                <a:gd name="T73" fmla="*/ 57 h 395"/>
                <a:gd name="T74" fmla="*/ 272 w 466"/>
                <a:gd name="T75" fmla="*/ 95 h 395"/>
                <a:gd name="T76" fmla="*/ 257 w 466"/>
                <a:gd name="T77" fmla="*/ 139 h 395"/>
                <a:gd name="T78" fmla="*/ 236 w 466"/>
                <a:gd name="T79" fmla="*/ 150 h 395"/>
                <a:gd name="T80" fmla="*/ 222 w 466"/>
                <a:gd name="T81" fmla="*/ 122 h 395"/>
                <a:gd name="T82" fmla="*/ 186 w 466"/>
                <a:gd name="T83" fmla="*/ 110 h 395"/>
                <a:gd name="T84" fmla="*/ 249 w 466"/>
                <a:gd name="T85" fmla="*/ 21 h 395"/>
                <a:gd name="T86" fmla="*/ 175 w 466"/>
                <a:gd name="T87" fmla="*/ 66 h 395"/>
                <a:gd name="T88" fmla="*/ 154 w 466"/>
                <a:gd name="T89" fmla="*/ 87 h 395"/>
                <a:gd name="T90" fmla="*/ 120 w 466"/>
                <a:gd name="T91" fmla="*/ 85 h 395"/>
                <a:gd name="T92" fmla="*/ 125 w 466"/>
                <a:gd name="T93" fmla="*/ 0 h 395"/>
                <a:gd name="T94" fmla="*/ 84 w 466"/>
                <a:gd name="T95" fmla="*/ 63 h 395"/>
                <a:gd name="T96" fmla="*/ 76 w 466"/>
                <a:gd name="T97" fmla="*/ 13 h 395"/>
                <a:gd name="T98" fmla="*/ 61 w 466"/>
                <a:gd name="T99" fmla="*/ 80 h 395"/>
                <a:gd name="T100" fmla="*/ 65 w 466"/>
                <a:gd name="T101" fmla="*/ 108 h 395"/>
                <a:gd name="T102" fmla="*/ 0 w 466"/>
                <a:gd name="T103" fmla="*/ 70 h 395"/>
                <a:gd name="T104" fmla="*/ 0 w 466"/>
                <a:gd name="T105" fmla="*/ 70 h 3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6"/>
                <a:gd name="T160" fmla="*/ 0 h 395"/>
                <a:gd name="T161" fmla="*/ 466 w 466"/>
                <a:gd name="T162" fmla="*/ 395 h 3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6" h="395">
                  <a:moveTo>
                    <a:pt x="0" y="70"/>
                  </a:moveTo>
                  <a:lnTo>
                    <a:pt x="25" y="123"/>
                  </a:lnTo>
                  <a:lnTo>
                    <a:pt x="25" y="188"/>
                  </a:lnTo>
                  <a:lnTo>
                    <a:pt x="82" y="137"/>
                  </a:lnTo>
                  <a:lnTo>
                    <a:pt x="112" y="150"/>
                  </a:lnTo>
                  <a:lnTo>
                    <a:pt x="143" y="150"/>
                  </a:lnTo>
                  <a:lnTo>
                    <a:pt x="177" y="152"/>
                  </a:lnTo>
                  <a:lnTo>
                    <a:pt x="219" y="190"/>
                  </a:lnTo>
                  <a:lnTo>
                    <a:pt x="222" y="236"/>
                  </a:lnTo>
                  <a:lnTo>
                    <a:pt x="243" y="255"/>
                  </a:lnTo>
                  <a:lnTo>
                    <a:pt x="207" y="365"/>
                  </a:lnTo>
                  <a:lnTo>
                    <a:pt x="274" y="314"/>
                  </a:lnTo>
                  <a:lnTo>
                    <a:pt x="310" y="270"/>
                  </a:lnTo>
                  <a:lnTo>
                    <a:pt x="310" y="329"/>
                  </a:lnTo>
                  <a:lnTo>
                    <a:pt x="317" y="395"/>
                  </a:lnTo>
                  <a:lnTo>
                    <a:pt x="346" y="321"/>
                  </a:lnTo>
                  <a:lnTo>
                    <a:pt x="371" y="371"/>
                  </a:lnTo>
                  <a:lnTo>
                    <a:pt x="390" y="382"/>
                  </a:lnTo>
                  <a:lnTo>
                    <a:pt x="403" y="293"/>
                  </a:lnTo>
                  <a:lnTo>
                    <a:pt x="466" y="213"/>
                  </a:lnTo>
                  <a:lnTo>
                    <a:pt x="449" y="146"/>
                  </a:lnTo>
                  <a:lnTo>
                    <a:pt x="443" y="40"/>
                  </a:lnTo>
                  <a:lnTo>
                    <a:pt x="422" y="101"/>
                  </a:lnTo>
                  <a:lnTo>
                    <a:pt x="422" y="173"/>
                  </a:lnTo>
                  <a:lnTo>
                    <a:pt x="409" y="213"/>
                  </a:lnTo>
                  <a:lnTo>
                    <a:pt x="367" y="264"/>
                  </a:lnTo>
                  <a:lnTo>
                    <a:pt x="325" y="213"/>
                  </a:lnTo>
                  <a:lnTo>
                    <a:pt x="276" y="239"/>
                  </a:lnTo>
                  <a:lnTo>
                    <a:pt x="243" y="181"/>
                  </a:lnTo>
                  <a:lnTo>
                    <a:pt x="281" y="154"/>
                  </a:lnTo>
                  <a:lnTo>
                    <a:pt x="325" y="190"/>
                  </a:lnTo>
                  <a:lnTo>
                    <a:pt x="344" y="139"/>
                  </a:lnTo>
                  <a:lnTo>
                    <a:pt x="390" y="116"/>
                  </a:lnTo>
                  <a:lnTo>
                    <a:pt x="323" y="116"/>
                  </a:lnTo>
                  <a:lnTo>
                    <a:pt x="319" y="82"/>
                  </a:lnTo>
                  <a:lnTo>
                    <a:pt x="361" y="8"/>
                  </a:lnTo>
                  <a:lnTo>
                    <a:pt x="289" y="57"/>
                  </a:lnTo>
                  <a:lnTo>
                    <a:pt x="272" y="95"/>
                  </a:lnTo>
                  <a:lnTo>
                    <a:pt x="257" y="139"/>
                  </a:lnTo>
                  <a:lnTo>
                    <a:pt x="236" y="150"/>
                  </a:lnTo>
                  <a:lnTo>
                    <a:pt x="222" y="122"/>
                  </a:lnTo>
                  <a:lnTo>
                    <a:pt x="186" y="110"/>
                  </a:lnTo>
                  <a:lnTo>
                    <a:pt x="249" y="21"/>
                  </a:lnTo>
                  <a:lnTo>
                    <a:pt x="175" y="66"/>
                  </a:lnTo>
                  <a:lnTo>
                    <a:pt x="154" y="87"/>
                  </a:lnTo>
                  <a:lnTo>
                    <a:pt x="120" y="85"/>
                  </a:lnTo>
                  <a:lnTo>
                    <a:pt x="125" y="0"/>
                  </a:lnTo>
                  <a:lnTo>
                    <a:pt x="84" y="63"/>
                  </a:lnTo>
                  <a:lnTo>
                    <a:pt x="76" y="13"/>
                  </a:lnTo>
                  <a:lnTo>
                    <a:pt x="61" y="80"/>
                  </a:lnTo>
                  <a:lnTo>
                    <a:pt x="65" y="10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30"/>
            <p:cNvSpPr>
              <a:spLocks/>
            </p:cNvSpPr>
            <p:nvPr/>
          </p:nvSpPr>
          <p:spPr bwMode="auto">
            <a:xfrm>
              <a:off x="2899" y="1785"/>
              <a:ext cx="466" cy="306"/>
            </a:xfrm>
            <a:custGeom>
              <a:avLst/>
              <a:gdLst>
                <a:gd name="T0" fmla="*/ 99 w 931"/>
                <a:gd name="T1" fmla="*/ 262 h 612"/>
                <a:gd name="T2" fmla="*/ 95 w 931"/>
                <a:gd name="T3" fmla="*/ 342 h 612"/>
                <a:gd name="T4" fmla="*/ 163 w 931"/>
                <a:gd name="T5" fmla="*/ 384 h 612"/>
                <a:gd name="T6" fmla="*/ 220 w 931"/>
                <a:gd name="T7" fmla="*/ 281 h 612"/>
                <a:gd name="T8" fmla="*/ 310 w 931"/>
                <a:gd name="T9" fmla="*/ 255 h 612"/>
                <a:gd name="T10" fmla="*/ 355 w 931"/>
                <a:gd name="T11" fmla="*/ 202 h 612"/>
                <a:gd name="T12" fmla="*/ 371 w 931"/>
                <a:gd name="T13" fmla="*/ 124 h 612"/>
                <a:gd name="T14" fmla="*/ 441 w 931"/>
                <a:gd name="T15" fmla="*/ 152 h 612"/>
                <a:gd name="T16" fmla="*/ 473 w 931"/>
                <a:gd name="T17" fmla="*/ 152 h 612"/>
                <a:gd name="T18" fmla="*/ 488 w 931"/>
                <a:gd name="T19" fmla="*/ 72 h 612"/>
                <a:gd name="T20" fmla="*/ 563 w 931"/>
                <a:gd name="T21" fmla="*/ 61 h 612"/>
                <a:gd name="T22" fmla="*/ 566 w 931"/>
                <a:gd name="T23" fmla="*/ 160 h 612"/>
                <a:gd name="T24" fmla="*/ 595 w 931"/>
                <a:gd name="T25" fmla="*/ 50 h 612"/>
                <a:gd name="T26" fmla="*/ 669 w 931"/>
                <a:gd name="T27" fmla="*/ 34 h 612"/>
                <a:gd name="T28" fmla="*/ 739 w 931"/>
                <a:gd name="T29" fmla="*/ 0 h 612"/>
                <a:gd name="T30" fmla="*/ 768 w 931"/>
                <a:gd name="T31" fmla="*/ 160 h 612"/>
                <a:gd name="T32" fmla="*/ 736 w 931"/>
                <a:gd name="T33" fmla="*/ 262 h 612"/>
                <a:gd name="T34" fmla="*/ 783 w 931"/>
                <a:gd name="T35" fmla="*/ 299 h 612"/>
                <a:gd name="T36" fmla="*/ 855 w 931"/>
                <a:gd name="T37" fmla="*/ 327 h 612"/>
                <a:gd name="T38" fmla="*/ 776 w 931"/>
                <a:gd name="T39" fmla="*/ 415 h 612"/>
                <a:gd name="T40" fmla="*/ 795 w 931"/>
                <a:gd name="T41" fmla="*/ 329 h 612"/>
                <a:gd name="T42" fmla="*/ 758 w 931"/>
                <a:gd name="T43" fmla="*/ 297 h 612"/>
                <a:gd name="T44" fmla="*/ 701 w 931"/>
                <a:gd name="T45" fmla="*/ 226 h 612"/>
                <a:gd name="T46" fmla="*/ 671 w 931"/>
                <a:gd name="T47" fmla="*/ 137 h 612"/>
                <a:gd name="T48" fmla="*/ 610 w 931"/>
                <a:gd name="T49" fmla="*/ 261 h 612"/>
                <a:gd name="T50" fmla="*/ 528 w 931"/>
                <a:gd name="T51" fmla="*/ 274 h 612"/>
                <a:gd name="T52" fmla="*/ 515 w 931"/>
                <a:gd name="T53" fmla="*/ 306 h 612"/>
                <a:gd name="T54" fmla="*/ 633 w 931"/>
                <a:gd name="T55" fmla="*/ 344 h 612"/>
                <a:gd name="T56" fmla="*/ 776 w 931"/>
                <a:gd name="T57" fmla="*/ 432 h 612"/>
                <a:gd name="T58" fmla="*/ 876 w 931"/>
                <a:gd name="T59" fmla="*/ 426 h 612"/>
                <a:gd name="T60" fmla="*/ 840 w 931"/>
                <a:gd name="T61" fmla="*/ 460 h 612"/>
                <a:gd name="T62" fmla="*/ 861 w 931"/>
                <a:gd name="T63" fmla="*/ 548 h 612"/>
                <a:gd name="T64" fmla="*/ 781 w 931"/>
                <a:gd name="T65" fmla="*/ 502 h 612"/>
                <a:gd name="T66" fmla="*/ 743 w 931"/>
                <a:gd name="T67" fmla="*/ 483 h 612"/>
                <a:gd name="T68" fmla="*/ 642 w 931"/>
                <a:gd name="T69" fmla="*/ 454 h 612"/>
                <a:gd name="T70" fmla="*/ 680 w 931"/>
                <a:gd name="T71" fmla="*/ 534 h 612"/>
                <a:gd name="T72" fmla="*/ 620 w 931"/>
                <a:gd name="T73" fmla="*/ 587 h 612"/>
                <a:gd name="T74" fmla="*/ 525 w 931"/>
                <a:gd name="T75" fmla="*/ 498 h 612"/>
                <a:gd name="T76" fmla="*/ 515 w 931"/>
                <a:gd name="T77" fmla="*/ 411 h 612"/>
                <a:gd name="T78" fmla="*/ 538 w 931"/>
                <a:gd name="T79" fmla="*/ 384 h 612"/>
                <a:gd name="T80" fmla="*/ 435 w 931"/>
                <a:gd name="T81" fmla="*/ 335 h 612"/>
                <a:gd name="T82" fmla="*/ 374 w 931"/>
                <a:gd name="T83" fmla="*/ 344 h 612"/>
                <a:gd name="T84" fmla="*/ 331 w 931"/>
                <a:gd name="T85" fmla="*/ 418 h 612"/>
                <a:gd name="T86" fmla="*/ 236 w 931"/>
                <a:gd name="T87" fmla="*/ 422 h 612"/>
                <a:gd name="T88" fmla="*/ 154 w 931"/>
                <a:gd name="T89" fmla="*/ 437 h 612"/>
                <a:gd name="T90" fmla="*/ 93 w 931"/>
                <a:gd name="T91" fmla="*/ 403 h 612"/>
                <a:gd name="T92" fmla="*/ 66 w 931"/>
                <a:gd name="T93" fmla="*/ 300 h 612"/>
                <a:gd name="T94" fmla="*/ 28 w 931"/>
                <a:gd name="T95" fmla="*/ 240 h 6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1"/>
                <a:gd name="T145" fmla="*/ 0 h 612"/>
                <a:gd name="T146" fmla="*/ 931 w 931"/>
                <a:gd name="T147" fmla="*/ 612 h 6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1" h="612">
                  <a:moveTo>
                    <a:pt x="28" y="240"/>
                  </a:moveTo>
                  <a:lnTo>
                    <a:pt x="99" y="262"/>
                  </a:lnTo>
                  <a:lnTo>
                    <a:pt x="139" y="306"/>
                  </a:lnTo>
                  <a:lnTo>
                    <a:pt x="95" y="342"/>
                  </a:lnTo>
                  <a:lnTo>
                    <a:pt x="112" y="384"/>
                  </a:lnTo>
                  <a:lnTo>
                    <a:pt x="163" y="384"/>
                  </a:lnTo>
                  <a:lnTo>
                    <a:pt x="198" y="281"/>
                  </a:lnTo>
                  <a:lnTo>
                    <a:pt x="220" y="281"/>
                  </a:lnTo>
                  <a:lnTo>
                    <a:pt x="266" y="204"/>
                  </a:lnTo>
                  <a:lnTo>
                    <a:pt x="310" y="255"/>
                  </a:lnTo>
                  <a:lnTo>
                    <a:pt x="333" y="164"/>
                  </a:lnTo>
                  <a:lnTo>
                    <a:pt x="355" y="202"/>
                  </a:lnTo>
                  <a:lnTo>
                    <a:pt x="376" y="186"/>
                  </a:lnTo>
                  <a:lnTo>
                    <a:pt x="371" y="124"/>
                  </a:lnTo>
                  <a:lnTo>
                    <a:pt x="426" y="164"/>
                  </a:lnTo>
                  <a:lnTo>
                    <a:pt x="441" y="152"/>
                  </a:lnTo>
                  <a:lnTo>
                    <a:pt x="449" y="179"/>
                  </a:lnTo>
                  <a:lnTo>
                    <a:pt x="473" y="152"/>
                  </a:lnTo>
                  <a:lnTo>
                    <a:pt x="430" y="32"/>
                  </a:lnTo>
                  <a:lnTo>
                    <a:pt x="488" y="72"/>
                  </a:lnTo>
                  <a:lnTo>
                    <a:pt x="496" y="12"/>
                  </a:lnTo>
                  <a:lnTo>
                    <a:pt x="563" y="61"/>
                  </a:lnTo>
                  <a:lnTo>
                    <a:pt x="538" y="101"/>
                  </a:lnTo>
                  <a:lnTo>
                    <a:pt x="566" y="160"/>
                  </a:lnTo>
                  <a:lnTo>
                    <a:pt x="603" y="150"/>
                  </a:lnTo>
                  <a:lnTo>
                    <a:pt x="595" y="50"/>
                  </a:lnTo>
                  <a:lnTo>
                    <a:pt x="654" y="95"/>
                  </a:lnTo>
                  <a:lnTo>
                    <a:pt x="669" y="34"/>
                  </a:lnTo>
                  <a:lnTo>
                    <a:pt x="707" y="72"/>
                  </a:lnTo>
                  <a:lnTo>
                    <a:pt x="739" y="0"/>
                  </a:lnTo>
                  <a:lnTo>
                    <a:pt x="720" y="150"/>
                  </a:lnTo>
                  <a:lnTo>
                    <a:pt x="768" y="160"/>
                  </a:lnTo>
                  <a:lnTo>
                    <a:pt x="758" y="226"/>
                  </a:lnTo>
                  <a:lnTo>
                    <a:pt x="736" y="262"/>
                  </a:lnTo>
                  <a:lnTo>
                    <a:pt x="781" y="255"/>
                  </a:lnTo>
                  <a:lnTo>
                    <a:pt x="783" y="299"/>
                  </a:lnTo>
                  <a:lnTo>
                    <a:pt x="833" y="297"/>
                  </a:lnTo>
                  <a:lnTo>
                    <a:pt x="855" y="327"/>
                  </a:lnTo>
                  <a:lnTo>
                    <a:pt x="848" y="365"/>
                  </a:lnTo>
                  <a:lnTo>
                    <a:pt x="776" y="415"/>
                  </a:lnTo>
                  <a:lnTo>
                    <a:pt x="825" y="329"/>
                  </a:lnTo>
                  <a:lnTo>
                    <a:pt x="795" y="329"/>
                  </a:lnTo>
                  <a:lnTo>
                    <a:pt x="774" y="371"/>
                  </a:lnTo>
                  <a:lnTo>
                    <a:pt x="758" y="297"/>
                  </a:lnTo>
                  <a:lnTo>
                    <a:pt x="694" y="314"/>
                  </a:lnTo>
                  <a:lnTo>
                    <a:pt x="701" y="226"/>
                  </a:lnTo>
                  <a:lnTo>
                    <a:pt x="679" y="253"/>
                  </a:lnTo>
                  <a:lnTo>
                    <a:pt x="671" y="137"/>
                  </a:lnTo>
                  <a:lnTo>
                    <a:pt x="642" y="139"/>
                  </a:lnTo>
                  <a:lnTo>
                    <a:pt x="610" y="261"/>
                  </a:lnTo>
                  <a:lnTo>
                    <a:pt x="532" y="232"/>
                  </a:lnTo>
                  <a:lnTo>
                    <a:pt x="528" y="274"/>
                  </a:lnTo>
                  <a:lnTo>
                    <a:pt x="515" y="268"/>
                  </a:lnTo>
                  <a:lnTo>
                    <a:pt x="515" y="306"/>
                  </a:lnTo>
                  <a:lnTo>
                    <a:pt x="580" y="384"/>
                  </a:lnTo>
                  <a:lnTo>
                    <a:pt x="633" y="344"/>
                  </a:lnTo>
                  <a:lnTo>
                    <a:pt x="739" y="407"/>
                  </a:lnTo>
                  <a:lnTo>
                    <a:pt x="776" y="432"/>
                  </a:lnTo>
                  <a:lnTo>
                    <a:pt x="842" y="395"/>
                  </a:lnTo>
                  <a:lnTo>
                    <a:pt x="876" y="426"/>
                  </a:lnTo>
                  <a:lnTo>
                    <a:pt x="931" y="477"/>
                  </a:lnTo>
                  <a:lnTo>
                    <a:pt x="840" y="460"/>
                  </a:lnTo>
                  <a:lnTo>
                    <a:pt x="846" y="504"/>
                  </a:lnTo>
                  <a:lnTo>
                    <a:pt x="861" y="548"/>
                  </a:lnTo>
                  <a:lnTo>
                    <a:pt x="834" y="612"/>
                  </a:lnTo>
                  <a:lnTo>
                    <a:pt x="781" y="502"/>
                  </a:lnTo>
                  <a:lnTo>
                    <a:pt x="781" y="473"/>
                  </a:lnTo>
                  <a:lnTo>
                    <a:pt x="743" y="483"/>
                  </a:lnTo>
                  <a:lnTo>
                    <a:pt x="699" y="498"/>
                  </a:lnTo>
                  <a:lnTo>
                    <a:pt x="642" y="454"/>
                  </a:lnTo>
                  <a:lnTo>
                    <a:pt x="642" y="494"/>
                  </a:lnTo>
                  <a:lnTo>
                    <a:pt x="680" y="534"/>
                  </a:lnTo>
                  <a:lnTo>
                    <a:pt x="641" y="546"/>
                  </a:lnTo>
                  <a:lnTo>
                    <a:pt x="620" y="587"/>
                  </a:lnTo>
                  <a:lnTo>
                    <a:pt x="553" y="553"/>
                  </a:lnTo>
                  <a:lnTo>
                    <a:pt x="525" y="498"/>
                  </a:lnTo>
                  <a:lnTo>
                    <a:pt x="580" y="451"/>
                  </a:lnTo>
                  <a:lnTo>
                    <a:pt x="515" y="411"/>
                  </a:lnTo>
                  <a:lnTo>
                    <a:pt x="466" y="403"/>
                  </a:lnTo>
                  <a:lnTo>
                    <a:pt x="538" y="384"/>
                  </a:lnTo>
                  <a:lnTo>
                    <a:pt x="502" y="356"/>
                  </a:lnTo>
                  <a:lnTo>
                    <a:pt x="435" y="335"/>
                  </a:lnTo>
                  <a:lnTo>
                    <a:pt x="295" y="304"/>
                  </a:lnTo>
                  <a:lnTo>
                    <a:pt x="374" y="344"/>
                  </a:lnTo>
                  <a:lnTo>
                    <a:pt x="308" y="356"/>
                  </a:lnTo>
                  <a:lnTo>
                    <a:pt x="331" y="418"/>
                  </a:lnTo>
                  <a:lnTo>
                    <a:pt x="272" y="384"/>
                  </a:lnTo>
                  <a:lnTo>
                    <a:pt x="236" y="422"/>
                  </a:lnTo>
                  <a:lnTo>
                    <a:pt x="194" y="458"/>
                  </a:lnTo>
                  <a:lnTo>
                    <a:pt x="154" y="437"/>
                  </a:lnTo>
                  <a:lnTo>
                    <a:pt x="118" y="470"/>
                  </a:lnTo>
                  <a:lnTo>
                    <a:pt x="93" y="403"/>
                  </a:lnTo>
                  <a:lnTo>
                    <a:pt x="0" y="342"/>
                  </a:lnTo>
                  <a:lnTo>
                    <a:pt x="66" y="300"/>
                  </a:lnTo>
                  <a:lnTo>
                    <a:pt x="28" y="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31"/>
            <p:cNvSpPr>
              <a:spLocks/>
            </p:cNvSpPr>
            <p:nvPr/>
          </p:nvSpPr>
          <p:spPr bwMode="auto">
            <a:xfrm>
              <a:off x="2843" y="1982"/>
              <a:ext cx="115" cy="110"/>
            </a:xfrm>
            <a:custGeom>
              <a:avLst/>
              <a:gdLst>
                <a:gd name="T0" fmla="*/ 102 w 230"/>
                <a:gd name="T1" fmla="*/ 71 h 219"/>
                <a:gd name="T2" fmla="*/ 102 w 230"/>
                <a:gd name="T3" fmla="*/ 0 h 219"/>
                <a:gd name="T4" fmla="*/ 148 w 230"/>
                <a:gd name="T5" fmla="*/ 58 h 219"/>
                <a:gd name="T6" fmla="*/ 154 w 230"/>
                <a:gd name="T7" fmla="*/ 109 h 219"/>
                <a:gd name="T8" fmla="*/ 230 w 230"/>
                <a:gd name="T9" fmla="*/ 134 h 219"/>
                <a:gd name="T10" fmla="*/ 228 w 230"/>
                <a:gd name="T11" fmla="*/ 196 h 219"/>
                <a:gd name="T12" fmla="*/ 201 w 230"/>
                <a:gd name="T13" fmla="*/ 151 h 219"/>
                <a:gd name="T14" fmla="*/ 158 w 230"/>
                <a:gd name="T15" fmla="*/ 154 h 219"/>
                <a:gd name="T16" fmla="*/ 137 w 230"/>
                <a:gd name="T17" fmla="*/ 219 h 219"/>
                <a:gd name="T18" fmla="*/ 112 w 230"/>
                <a:gd name="T19" fmla="*/ 168 h 219"/>
                <a:gd name="T20" fmla="*/ 51 w 230"/>
                <a:gd name="T21" fmla="*/ 198 h 219"/>
                <a:gd name="T22" fmla="*/ 0 w 230"/>
                <a:gd name="T23" fmla="*/ 206 h 219"/>
                <a:gd name="T24" fmla="*/ 23 w 230"/>
                <a:gd name="T25" fmla="*/ 145 h 219"/>
                <a:gd name="T26" fmla="*/ 23 w 230"/>
                <a:gd name="T27" fmla="*/ 90 h 219"/>
                <a:gd name="T28" fmla="*/ 85 w 230"/>
                <a:gd name="T29" fmla="*/ 126 h 219"/>
                <a:gd name="T30" fmla="*/ 102 w 230"/>
                <a:gd name="T31" fmla="*/ 71 h 219"/>
                <a:gd name="T32" fmla="*/ 102 w 230"/>
                <a:gd name="T33" fmla="*/ 71 h 2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0"/>
                <a:gd name="T52" fmla="*/ 0 h 219"/>
                <a:gd name="T53" fmla="*/ 230 w 230"/>
                <a:gd name="T54" fmla="*/ 219 h 2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0" h="219">
                  <a:moveTo>
                    <a:pt x="102" y="71"/>
                  </a:moveTo>
                  <a:lnTo>
                    <a:pt x="102" y="0"/>
                  </a:lnTo>
                  <a:lnTo>
                    <a:pt x="148" y="58"/>
                  </a:lnTo>
                  <a:lnTo>
                    <a:pt x="154" y="109"/>
                  </a:lnTo>
                  <a:lnTo>
                    <a:pt x="230" y="134"/>
                  </a:lnTo>
                  <a:lnTo>
                    <a:pt x="228" y="196"/>
                  </a:lnTo>
                  <a:lnTo>
                    <a:pt x="201" y="151"/>
                  </a:lnTo>
                  <a:lnTo>
                    <a:pt x="158" y="154"/>
                  </a:lnTo>
                  <a:lnTo>
                    <a:pt x="137" y="219"/>
                  </a:lnTo>
                  <a:lnTo>
                    <a:pt x="112" y="168"/>
                  </a:lnTo>
                  <a:lnTo>
                    <a:pt x="51" y="198"/>
                  </a:lnTo>
                  <a:lnTo>
                    <a:pt x="0" y="206"/>
                  </a:lnTo>
                  <a:lnTo>
                    <a:pt x="23" y="145"/>
                  </a:lnTo>
                  <a:lnTo>
                    <a:pt x="23" y="90"/>
                  </a:lnTo>
                  <a:lnTo>
                    <a:pt x="85" y="126"/>
                  </a:lnTo>
                  <a:lnTo>
                    <a:pt x="102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32"/>
            <p:cNvSpPr>
              <a:spLocks/>
            </p:cNvSpPr>
            <p:nvPr/>
          </p:nvSpPr>
          <p:spPr bwMode="auto">
            <a:xfrm>
              <a:off x="1970" y="1266"/>
              <a:ext cx="669" cy="440"/>
            </a:xfrm>
            <a:custGeom>
              <a:avLst/>
              <a:gdLst>
                <a:gd name="T0" fmla="*/ 89 w 1338"/>
                <a:gd name="T1" fmla="*/ 331 h 880"/>
                <a:gd name="T2" fmla="*/ 13 w 1338"/>
                <a:gd name="T3" fmla="*/ 285 h 880"/>
                <a:gd name="T4" fmla="*/ 120 w 1338"/>
                <a:gd name="T5" fmla="*/ 131 h 880"/>
                <a:gd name="T6" fmla="*/ 156 w 1338"/>
                <a:gd name="T7" fmla="*/ 14 h 880"/>
                <a:gd name="T8" fmla="*/ 353 w 1338"/>
                <a:gd name="T9" fmla="*/ 0 h 880"/>
                <a:gd name="T10" fmla="*/ 534 w 1338"/>
                <a:gd name="T11" fmla="*/ 93 h 880"/>
                <a:gd name="T12" fmla="*/ 530 w 1338"/>
                <a:gd name="T13" fmla="*/ 141 h 880"/>
                <a:gd name="T14" fmla="*/ 642 w 1338"/>
                <a:gd name="T15" fmla="*/ 145 h 880"/>
                <a:gd name="T16" fmla="*/ 777 w 1338"/>
                <a:gd name="T17" fmla="*/ 226 h 880"/>
                <a:gd name="T18" fmla="*/ 781 w 1338"/>
                <a:gd name="T19" fmla="*/ 329 h 880"/>
                <a:gd name="T20" fmla="*/ 832 w 1338"/>
                <a:gd name="T21" fmla="*/ 434 h 880"/>
                <a:gd name="T22" fmla="*/ 895 w 1338"/>
                <a:gd name="T23" fmla="*/ 485 h 880"/>
                <a:gd name="T24" fmla="*/ 954 w 1338"/>
                <a:gd name="T25" fmla="*/ 574 h 880"/>
                <a:gd name="T26" fmla="*/ 994 w 1338"/>
                <a:gd name="T27" fmla="*/ 624 h 880"/>
                <a:gd name="T28" fmla="*/ 1119 w 1338"/>
                <a:gd name="T29" fmla="*/ 658 h 880"/>
                <a:gd name="T30" fmla="*/ 1138 w 1338"/>
                <a:gd name="T31" fmla="*/ 766 h 880"/>
                <a:gd name="T32" fmla="*/ 1232 w 1338"/>
                <a:gd name="T33" fmla="*/ 821 h 880"/>
                <a:gd name="T34" fmla="*/ 1116 w 1338"/>
                <a:gd name="T35" fmla="*/ 793 h 880"/>
                <a:gd name="T36" fmla="*/ 1087 w 1338"/>
                <a:gd name="T37" fmla="*/ 685 h 880"/>
                <a:gd name="T38" fmla="*/ 1028 w 1338"/>
                <a:gd name="T39" fmla="*/ 734 h 880"/>
                <a:gd name="T40" fmla="*/ 922 w 1338"/>
                <a:gd name="T41" fmla="*/ 844 h 880"/>
                <a:gd name="T42" fmla="*/ 916 w 1338"/>
                <a:gd name="T43" fmla="*/ 704 h 880"/>
                <a:gd name="T44" fmla="*/ 983 w 1338"/>
                <a:gd name="T45" fmla="*/ 555 h 880"/>
                <a:gd name="T46" fmla="*/ 865 w 1338"/>
                <a:gd name="T47" fmla="*/ 472 h 880"/>
                <a:gd name="T48" fmla="*/ 743 w 1338"/>
                <a:gd name="T49" fmla="*/ 339 h 880"/>
                <a:gd name="T50" fmla="*/ 663 w 1338"/>
                <a:gd name="T51" fmla="*/ 285 h 880"/>
                <a:gd name="T52" fmla="*/ 627 w 1338"/>
                <a:gd name="T53" fmla="*/ 278 h 880"/>
                <a:gd name="T54" fmla="*/ 585 w 1338"/>
                <a:gd name="T55" fmla="*/ 141 h 880"/>
                <a:gd name="T56" fmla="*/ 471 w 1338"/>
                <a:gd name="T57" fmla="*/ 169 h 880"/>
                <a:gd name="T58" fmla="*/ 481 w 1338"/>
                <a:gd name="T59" fmla="*/ 93 h 880"/>
                <a:gd name="T60" fmla="*/ 319 w 1338"/>
                <a:gd name="T61" fmla="*/ 36 h 880"/>
                <a:gd name="T62" fmla="*/ 177 w 1338"/>
                <a:gd name="T63" fmla="*/ 29 h 880"/>
                <a:gd name="T64" fmla="*/ 150 w 1338"/>
                <a:gd name="T65" fmla="*/ 147 h 880"/>
                <a:gd name="T66" fmla="*/ 51 w 1338"/>
                <a:gd name="T67" fmla="*/ 266 h 880"/>
                <a:gd name="T68" fmla="*/ 133 w 1338"/>
                <a:gd name="T69" fmla="*/ 306 h 880"/>
                <a:gd name="T70" fmla="*/ 199 w 1338"/>
                <a:gd name="T71" fmla="*/ 401 h 880"/>
                <a:gd name="T72" fmla="*/ 289 w 1338"/>
                <a:gd name="T73" fmla="*/ 360 h 880"/>
                <a:gd name="T74" fmla="*/ 327 w 1338"/>
                <a:gd name="T75" fmla="*/ 373 h 880"/>
                <a:gd name="T76" fmla="*/ 391 w 1338"/>
                <a:gd name="T77" fmla="*/ 413 h 880"/>
                <a:gd name="T78" fmla="*/ 437 w 1338"/>
                <a:gd name="T79" fmla="*/ 434 h 880"/>
                <a:gd name="T80" fmla="*/ 530 w 1338"/>
                <a:gd name="T81" fmla="*/ 456 h 880"/>
                <a:gd name="T82" fmla="*/ 477 w 1338"/>
                <a:gd name="T83" fmla="*/ 491 h 880"/>
                <a:gd name="T84" fmla="*/ 496 w 1338"/>
                <a:gd name="T85" fmla="*/ 572 h 880"/>
                <a:gd name="T86" fmla="*/ 452 w 1338"/>
                <a:gd name="T87" fmla="*/ 567 h 880"/>
                <a:gd name="T88" fmla="*/ 386 w 1338"/>
                <a:gd name="T89" fmla="*/ 489 h 880"/>
                <a:gd name="T90" fmla="*/ 283 w 1338"/>
                <a:gd name="T91" fmla="*/ 513 h 880"/>
                <a:gd name="T92" fmla="*/ 279 w 1338"/>
                <a:gd name="T93" fmla="*/ 434 h 880"/>
                <a:gd name="T94" fmla="*/ 215 w 1338"/>
                <a:gd name="T95" fmla="*/ 424 h 880"/>
                <a:gd name="T96" fmla="*/ 158 w 1338"/>
                <a:gd name="T97" fmla="*/ 360 h 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38"/>
                <a:gd name="T148" fmla="*/ 0 h 880"/>
                <a:gd name="T149" fmla="*/ 1338 w 1338"/>
                <a:gd name="T150" fmla="*/ 880 h 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38" h="880">
                  <a:moveTo>
                    <a:pt x="158" y="360"/>
                  </a:moveTo>
                  <a:lnTo>
                    <a:pt x="102" y="413"/>
                  </a:lnTo>
                  <a:lnTo>
                    <a:pt x="89" y="331"/>
                  </a:lnTo>
                  <a:lnTo>
                    <a:pt x="47" y="310"/>
                  </a:lnTo>
                  <a:lnTo>
                    <a:pt x="61" y="287"/>
                  </a:lnTo>
                  <a:lnTo>
                    <a:pt x="13" y="285"/>
                  </a:lnTo>
                  <a:lnTo>
                    <a:pt x="47" y="217"/>
                  </a:lnTo>
                  <a:lnTo>
                    <a:pt x="0" y="166"/>
                  </a:lnTo>
                  <a:lnTo>
                    <a:pt x="120" y="131"/>
                  </a:lnTo>
                  <a:lnTo>
                    <a:pt x="62" y="74"/>
                  </a:lnTo>
                  <a:lnTo>
                    <a:pt x="169" y="71"/>
                  </a:lnTo>
                  <a:lnTo>
                    <a:pt x="156" y="14"/>
                  </a:lnTo>
                  <a:lnTo>
                    <a:pt x="235" y="14"/>
                  </a:lnTo>
                  <a:lnTo>
                    <a:pt x="275" y="38"/>
                  </a:lnTo>
                  <a:lnTo>
                    <a:pt x="353" y="0"/>
                  </a:lnTo>
                  <a:lnTo>
                    <a:pt x="464" y="23"/>
                  </a:lnTo>
                  <a:lnTo>
                    <a:pt x="407" y="42"/>
                  </a:lnTo>
                  <a:lnTo>
                    <a:pt x="534" y="93"/>
                  </a:lnTo>
                  <a:lnTo>
                    <a:pt x="486" y="118"/>
                  </a:lnTo>
                  <a:lnTo>
                    <a:pt x="494" y="152"/>
                  </a:lnTo>
                  <a:lnTo>
                    <a:pt x="530" y="141"/>
                  </a:lnTo>
                  <a:lnTo>
                    <a:pt x="553" y="183"/>
                  </a:lnTo>
                  <a:lnTo>
                    <a:pt x="574" y="122"/>
                  </a:lnTo>
                  <a:lnTo>
                    <a:pt x="642" y="145"/>
                  </a:lnTo>
                  <a:lnTo>
                    <a:pt x="633" y="240"/>
                  </a:lnTo>
                  <a:lnTo>
                    <a:pt x="709" y="211"/>
                  </a:lnTo>
                  <a:lnTo>
                    <a:pt x="777" y="226"/>
                  </a:lnTo>
                  <a:lnTo>
                    <a:pt x="726" y="259"/>
                  </a:lnTo>
                  <a:lnTo>
                    <a:pt x="849" y="259"/>
                  </a:lnTo>
                  <a:lnTo>
                    <a:pt x="781" y="329"/>
                  </a:lnTo>
                  <a:lnTo>
                    <a:pt x="811" y="375"/>
                  </a:lnTo>
                  <a:lnTo>
                    <a:pt x="840" y="401"/>
                  </a:lnTo>
                  <a:lnTo>
                    <a:pt x="832" y="434"/>
                  </a:lnTo>
                  <a:lnTo>
                    <a:pt x="929" y="439"/>
                  </a:lnTo>
                  <a:lnTo>
                    <a:pt x="975" y="455"/>
                  </a:lnTo>
                  <a:lnTo>
                    <a:pt x="895" y="485"/>
                  </a:lnTo>
                  <a:lnTo>
                    <a:pt x="1003" y="513"/>
                  </a:lnTo>
                  <a:lnTo>
                    <a:pt x="1017" y="563"/>
                  </a:lnTo>
                  <a:lnTo>
                    <a:pt x="954" y="574"/>
                  </a:lnTo>
                  <a:lnTo>
                    <a:pt x="910" y="616"/>
                  </a:lnTo>
                  <a:lnTo>
                    <a:pt x="958" y="607"/>
                  </a:lnTo>
                  <a:lnTo>
                    <a:pt x="994" y="624"/>
                  </a:lnTo>
                  <a:lnTo>
                    <a:pt x="1034" y="595"/>
                  </a:lnTo>
                  <a:lnTo>
                    <a:pt x="1091" y="658"/>
                  </a:lnTo>
                  <a:lnTo>
                    <a:pt x="1119" y="658"/>
                  </a:lnTo>
                  <a:lnTo>
                    <a:pt x="1201" y="688"/>
                  </a:lnTo>
                  <a:lnTo>
                    <a:pt x="1138" y="728"/>
                  </a:lnTo>
                  <a:lnTo>
                    <a:pt x="1138" y="766"/>
                  </a:lnTo>
                  <a:lnTo>
                    <a:pt x="1264" y="795"/>
                  </a:lnTo>
                  <a:lnTo>
                    <a:pt x="1338" y="842"/>
                  </a:lnTo>
                  <a:lnTo>
                    <a:pt x="1232" y="821"/>
                  </a:lnTo>
                  <a:lnTo>
                    <a:pt x="1247" y="880"/>
                  </a:lnTo>
                  <a:lnTo>
                    <a:pt x="1178" y="808"/>
                  </a:lnTo>
                  <a:lnTo>
                    <a:pt x="1116" y="793"/>
                  </a:lnTo>
                  <a:lnTo>
                    <a:pt x="1116" y="724"/>
                  </a:lnTo>
                  <a:lnTo>
                    <a:pt x="1135" y="692"/>
                  </a:lnTo>
                  <a:lnTo>
                    <a:pt x="1087" y="685"/>
                  </a:lnTo>
                  <a:lnTo>
                    <a:pt x="1047" y="641"/>
                  </a:lnTo>
                  <a:lnTo>
                    <a:pt x="994" y="641"/>
                  </a:lnTo>
                  <a:lnTo>
                    <a:pt x="1028" y="734"/>
                  </a:lnTo>
                  <a:lnTo>
                    <a:pt x="962" y="742"/>
                  </a:lnTo>
                  <a:lnTo>
                    <a:pt x="958" y="821"/>
                  </a:lnTo>
                  <a:lnTo>
                    <a:pt x="922" y="844"/>
                  </a:lnTo>
                  <a:lnTo>
                    <a:pt x="945" y="742"/>
                  </a:lnTo>
                  <a:lnTo>
                    <a:pt x="903" y="795"/>
                  </a:lnTo>
                  <a:lnTo>
                    <a:pt x="916" y="704"/>
                  </a:lnTo>
                  <a:lnTo>
                    <a:pt x="865" y="667"/>
                  </a:lnTo>
                  <a:lnTo>
                    <a:pt x="899" y="580"/>
                  </a:lnTo>
                  <a:lnTo>
                    <a:pt x="983" y="555"/>
                  </a:lnTo>
                  <a:lnTo>
                    <a:pt x="943" y="527"/>
                  </a:lnTo>
                  <a:lnTo>
                    <a:pt x="855" y="493"/>
                  </a:lnTo>
                  <a:lnTo>
                    <a:pt x="865" y="472"/>
                  </a:lnTo>
                  <a:lnTo>
                    <a:pt x="796" y="449"/>
                  </a:lnTo>
                  <a:lnTo>
                    <a:pt x="804" y="398"/>
                  </a:lnTo>
                  <a:lnTo>
                    <a:pt x="743" y="339"/>
                  </a:lnTo>
                  <a:lnTo>
                    <a:pt x="785" y="283"/>
                  </a:lnTo>
                  <a:lnTo>
                    <a:pt x="701" y="293"/>
                  </a:lnTo>
                  <a:lnTo>
                    <a:pt x="663" y="285"/>
                  </a:lnTo>
                  <a:lnTo>
                    <a:pt x="722" y="234"/>
                  </a:lnTo>
                  <a:lnTo>
                    <a:pt x="652" y="247"/>
                  </a:lnTo>
                  <a:lnTo>
                    <a:pt x="627" y="278"/>
                  </a:lnTo>
                  <a:lnTo>
                    <a:pt x="600" y="257"/>
                  </a:lnTo>
                  <a:lnTo>
                    <a:pt x="616" y="168"/>
                  </a:lnTo>
                  <a:lnTo>
                    <a:pt x="585" y="141"/>
                  </a:lnTo>
                  <a:lnTo>
                    <a:pt x="574" y="264"/>
                  </a:lnTo>
                  <a:lnTo>
                    <a:pt x="526" y="183"/>
                  </a:lnTo>
                  <a:lnTo>
                    <a:pt x="471" y="169"/>
                  </a:lnTo>
                  <a:lnTo>
                    <a:pt x="460" y="139"/>
                  </a:lnTo>
                  <a:lnTo>
                    <a:pt x="429" y="118"/>
                  </a:lnTo>
                  <a:lnTo>
                    <a:pt x="481" y="93"/>
                  </a:lnTo>
                  <a:lnTo>
                    <a:pt x="361" y="53"/>
                  </a:lnTo>
                  <a:lnTo>
                    <a:pt x="389" y="31"/>
                  </a:lnTo>
                  <a:lnTo>
                    <a:pt x="319" y="36"/>
                  </a:lnTo>
                  <a:lnTo>
                    <a:pt x="283" y="80"/>
                  </a:lnTo>
                  <a:lnTo>
                    <a:pt x="224" y="38"/>
                  </a:lnTo>
                  <a:lnTo>
                    <a:pt x="177" y="29"/>
                  </a:lnTo>
                  <a:lnTo>
                    <a:pt x="235" y="105"/>
                  </a:lnTo>
                  <a:lnTo>
                    <a:pt x="114" y="88"/>
                  </a:lnTo>
                  <a:lnTo>
                    <a:pt x="150" y="147"/>
                  </a:lnTo>
                  <a:lnTo>
                    <a:pt x="59" y="168"/>
                  </a:lnTo>
                  <a:lnTo>
                    <a:pt x="95" y="190"/>
                  </a:lnTo>
                  <a:lnTo>
                    <a:pt x="51" y="266"/>
                  </a:lnTo>
                  <a:lnTo>
                    <a:pt x="97" y="249"/>
                  </a:lnTo>
                  <a:lnTo>
                    <a:pt x="83" y="299"/>
                  </a:lnTo>
                  <a:lnTo>
                    <a:pt x="133" y="306"/>
                  </a:lnTo>
                  <a:lnTo>
                    <a:pt x="114" y="367"/>
                  </a:lnTo>
                  <a:lnTo>
                    <a:pt x="173" y="331"/>
                  </a:lnTo>
                  <a:lnTo>
                    <a:pt x="199" y="401"/>
                  </a:lnTo>
                  <a:lnTo>
                    <a:pt x="235" y="352"/>
                  </a:lnTo>
                  <a:lnTo>
                    <a:pt x="253" y="396"/>
                  </a:lnTo>
                  <a:lnTo>
                    <a:pt x="289" y="360"/>
                  </a:lnTo>
                  <a:lnTo>
                    <a:pt x="296" y="301"/>
                  </a:lnTo>
                  <a:lnTo>
                    <a:pt x="327" y="342"/>
                  </a:lnTo>
                  <a:lnTo>
                    <a:pt x="327" y="373"/>
                  </a:lnTo>
                  <a:lnTo>
                    <a:pt x="369" y="346"/>
                  </a:lnTo>
                  <a:lnTo>
                    <a:pt x="361" y="405"/>
                  </a:lnTo>
                  <a:lnTo>
                    <a:pt x="391" y="413"/>
                  </a:lnTo>
                  <a:lnTo>
                    <a:pt x="378" y="462"/>
                  </a:lnTo>
                  <a:lnTo>
                    <a:pt x="416" y="462"/>
                  </a:lnTo>
                  <a:lnTo>
                    <a:pt x="437" y="434"/>
                  </a:lnTo>
                  <a:lnTo>
                    <a:pt x="466" y="456"/>
                  </a:lnTo>
                  <a:lnTo>
                    <a:pt x="526" y="375"/>
                  </a:lnTo>
                  <a:lnTo>
                    <a:pt x="530" y="456"/>
                  </a:lnTo>
                  <a:lnTo>
                    <a:pt x="570" y="449"/>
                  </a:lnTo>
                  <a:lnTo>
                    <a:pt x="557" y="477"/>
                  </a:lnTo>
                  <a:lnTo>
                    <a:pt x="477" y="491"/>
                  </a:lnTo>
                  <a:lnTo>
                    <a:pt x="547" y="523"/>
                  </a:lnTo>
                  <a:lnTo>
                    <a:pt x="486" y="538"/>
                  </a:lnTo>
                  <a:lnTo>
                    <a:pt x="496" y="572"/>
                  </a:lnTo>
                  <a:lnTo>
                    <a:pt x="429" y="603"/>
                  </a:lnTo>
                  <a:lnTo>
                    <a:pt x="361" y="595"/>
                  </a:lnTo>
                  <a:lnTo>
                    <a:pt x="452" y="567"/>
                  </a:lnTo>
                  <a:lnTo>
                    <a:pt x="429" y="544"/>
                  </a:lnTo>
                  <a:lnTo>
                    <a:pt x="429" y="485"/>
                  </a:lnTo>
                  <a:lnTo>
                    <a:pt x="386" y="489"/>
                  </a:lnTo>
                  <a:lnTo>
                    <a:pt x="355" y="559"/>
                  </a:lnTo>
                  <a:lnTo>
                    <a:pt x="323" y="519"/>
                  </a:lnTo>
                  <a:lnTo>
                    <a:pt x="283" y="513"/>
                  </a:lnTo>
                  <a:lnTo>
                    <a:pt x="342" y="437"/>
                  </a:lnTo>
                  <a:lnTo>
                    <a:pt x="304" y="398"/>
                  </a:lnTo>
                  <a:lnTo>
                    <a:pt x="279" y="434"/>
                  </a:lnTo>
                  <a:lnTo>
                    <a:pt x="256" y="420"/>
                  </a:lnTo>
                  <a:lnTo>
                    <a:pt x="215" y="464"/>
                  </a:lnTo>
                  <a:lnTo>
                    <a:pt x="215" y="424"/>
                  </a:lnTo>
                  <a:lnTo>
                    <a:pt x="165" y="437"/>
                  </a:lnTo>
                  <a:lnTo>
                    <a:pt x="158" y="3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33"/>
            <p:cNvSpPr>
              <a:spLocks/>
            </p:cNvSpPr>
            <p:nvPr/>
          </p:nvSpPr>
          <p:spPr bwMode="auto">
            <a:xfrm>
              <a:off x="1718" y="1513"/>
              <a:ext cx="462" cy="468"/>
            </a:xfrm>
            <a:custGeom>
              <a:avLst/>
              <a:gdLst>
                <a:gd name="T0" fmla="*/ 776 w 924"/>
                <a:gd name="T1" fmla="*/ 29 h 938"/>
                <a:gd name="T2" fmla="*/ 873 w 924"/>
                <a:gd name="T3" fmla="*/ 4 h 938"/>
                <a:gd name="T4" fmla="*/ 850 w 924"/>
                <a:gd name="T5" fmla="*/ 107 h 938"/>
                <a:gd name="T6" fmla="*/ 669 w 924"/>
                <a:gd name="T7" fmla="*/ 71 h 938"/>
                <a:gd name="T8" fmla="*/ 566 w 924"/>
                <a:gd name="T9" fmla="*/ 84 h 938"/>
                <a:gd name="T10" fmla="*/ 475 w 924"/>
                <a:gd name="T11" fmla="*/ 113 h 938"/>
                <a:gd name="T12" fmla="*/ 394 w 924"/>
                <a:gd name="T13" fmla="*/ 211 h 938"/>
                <a:gd name="T14" fmla="*/ 422 w 924"/>
                <a:gd name="T15" fmla="*/ 261 h 938"/>
                <a:gd name="T16" fmla="*/ 283 w 924"/>
                <a:gd name="T17" fmla="*/ 307 h 938"/>
                <a:gd name="T18" fmla="*/ 203 w 924"/>
                <a:gd name="T19" fmla="*/ 301 h 938"/>
                <a:gd name="T20" fmla="*/ 165 w 924"/>
                <a:gd name="T21" fmla="*/ 360 h 938"/>
                <a:gd name="T22" fmla="*/ 68 w 924"/>
                <a:gd name="T23" fmla="*/ 411 h 938"/>
                <a:gd name="T24" fmla="*/ 68 w 924"/>
                <a:gd name="T25" fmla="*/ 476 h 938"/>
                <a:gd name="T26" fmla="*/ 131 w 924"/>
                <a:gd name="T27" fmla="*/ 563 h 938"/>
                <a:gd name="T28" fmla="*/ 91 w 924"/>
                <a:gd name="T29" fmla="*/ 599 h 938"/>
                <a:gd name="T30" fmla="*/ 234 w 924"/>
                <a:gd name="T31" fmla="*/ 563 h 938"/>
                <a:gd name="T32" fmla="*/ 211 w 924"/>
                <a:gd name="T33" fmla="*/ 689 h 938"/>
                <a:gd name="T34" fmla="*/ 255 w 924"/>
                <a:gd name="T35" fmla="*/ 613 h 938"/>
                <a:gd name="T36" fmla="*/ 319 w 924"/>
                <a:gd name="T37" fmla="*/ 683 h 938"/>
                <a:gd name="T38" fmla="*/ 451 w 924"/>
                <a:gd name="T39" fmla="*/ 704 h 938"/>
                <a:gd name="T40" fmla="*/ 424 w 924"/>
                <a:gd name="T41" fmla="*/ 510 h 938"/>
                <a:gd name="T42" fmla="*/ 489 w 924"/>
                <a:gd name="T43" fmla="*/ 483 h 938"/>
                <a:gd name="T44" fmla="*/ 563 w 924"/>
                <a:gd name="T45" fmla="*/ 527 h 938"/>
                <a:gd name="T46" fmla="*/ 492 w 924"/>
                <a:gd name="T47" fmla="*/ 424 h 938"/>
                <a:gd name="T48" fmla="*/ 555 w 924"/>
                <a:gd name="T49" fmla="*/ 367 h 938"/>
                <a:gd name="T50" fmla="*/ 591 w 924"/>
                <a:gd name="T51" fmla="*/ 223 h 938"/>
                <a:gd name="T52" fmla="*/ 675 w 924"/>
                <a:gd name="T53" fmla="*/ 234 h 938"/>
                <a:gd name="T54" fmla="*/ 755 w 924"/>
                <a:gd name="T55" fmla="*/ 282 h 938"/>
                <a:gd name="T56" fmla="*/ 768 w 924"/>
                <a:gd name="T57" fmla="*/ 312 h 938"/>
                <a:gd name="T58" fmla="*/ 779 w 924"/>
                <a:gd name="T59" fmla="*/ 409 h 938"/>
                <a:gd name="T60" fmla="*/ 808 w 924"/>
                <a:gd name="T61" fmla="*/ 573 h 938"/>
                <a:gd name="T62" fmla="*/ 850 w 924"/>
                <a:gd name="T63" fmla="*/ 599 h 938"/>
                <a:gd name="T64" fmla="*/ 696 w 924"/>
                <a:gd name="T65" fmla="*/ 681 h 938"/>
                <a:gd name="T66" fmla="*/ 618 w 924"/>
                <a:gd name="T67" fmla="*/ 748 h 938"/>
                <a:gd name="T68" fmla="*/ 587 w 924"/>
                <a:gd name="T69" fmla="*/ 774 h 938"/>
                <a:gd name="T70" fmla="*/ 485 w 924"/>
                <a:gd name="T71" fmla="*/ 820 h 938"/>
                <a:gd name="T72" fmla="*/ 473 w 924"/>
                <a:gd name="T73" fmla="*/ 852 h 938"/>
                <a:gd name="T74" fmla="*/ 555 w 924"/>
                <a:gd name="T75" fmla="*/ 774 h 938"/>
                <a:gd name="T76" fmla="*/ 601 w 924"/>
                <a:gd name="T77" fmla="*/ 711 h 938"/>
                <a:gd name="T78" fmla="*/ 739 w 924"/>
                <a:gd name="T79" fmla="*/ 643 h 938"/>
                <a:gd name="T80" fmla="*/ 677 w 924"/>
                <a:gd name="T81" fmla="*/ 424 h 938"/>
                <a:gd name="T82" fmla="*/ 614 w 924"/>
                <a:gd name="T83" fmla="*/ 556 h 938"/>
                <a:gd name="T84" fmla="*/ 587 w 924"/>
                <a:gd name="T85" fmla="*/ 679 h 938"/>
                <a:gd name="T86" fmla="*/ 490 w 924"/>
                <a:gd name="T87" fmla="*/ 740 h 938"/>
                <a:gd name="T88" fmla="*/ 373 w 924"/>
                <a:gd name="T89" fmla="*/ 774 h 938"/>
                <a:gd name="T90" fmla="*/ 308 w 924"/>
                <a:gd name="T91" fmla="*/ 704 h 938"/>
                <a:gd name="T92" fmla="*/ 190 w 924"/>
                <a:gd name="T93" fmla="*/ 761 h 938"/>
                <a:gd name="T94" fmla="*/ 158 w 924"/>
                <a:gd name="T95" fmla="*/ 658 h 938"/>
                <a:gd name="T96" fmla="*/ 27 w 924"/>
                <a:gd name="T97" fmla="*/ 683 h 938"/>
                <a:gd name="T98" fmla="*/ 124 w 924"/>
                <a:gd name="T99" fmla="*/ 542 h 938"/>
                <a:gd name="T100" fmla="*/ 6 w 924"/>
                <a:gd name="T101" fmla="*/ 594 h 938"/>
                <a:gd name="T102" fmla="*/ 0 w 924"/>
                <a:gd name="T103" fmla="*/ 438 h 938"/>
                <a:gd name="T104" fmla="*/ 101 w 924"/>
                <a:gd name="T105" fmla="*/ 312 h 938"/>
                <a:gd name="T106" fmla="*/ 226 w 924"/>
                <a:gd name="T107" fmla="*/ 219 h 938"/>
                <a:gd name="T108" fmla="*/ 329 w 924"/>
                <a:gd name="T109" fmla="*/ 263 h 938"/>
                <a:gd name="T110" fmla="*/ 335 w 924"/>
                <a:gd name="T111" fmla="*/ 173 h 938"/>
                <a:gd name="T112" fmla="*/ 359 w 924"/>
                <a:gd name="T113" fmla="*/ 130 h 938"/>
                <a:gd name="T114" fmla="*/ 637 w 924"/>
                <a:gd name="T115" fmla="*/ 0 h 9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4"/>
                <a:gd name="T175" fmla="*/ 0 h 938"/>
                <a:gd name="T176" fmla="*/ 924 w 924"/>
                <a:gd name="T177" fmla="*/ 938 h 9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4" h="938">
                  <a:moveTo>
                    <a:pt x="762" y="10"/>
                  </a:moveTo>
                  <a:lnTo>
                    <a:pt x="734" y="33"/>
                  </a:lnTo>
                  <a:lnTo>
                    <a:pt x="776" y="29"/>
                  </a:lnTo>
                  <a:lnTo>
                    <a:pt x="827" y="78"/>
                  </a:lnTo>
                  <a:lnTo>
                    <a:pt x="857" y="37"/>
                  </a:lnTo>
                  <a:lnTo>
                    <a:pt x="873" y="4"/>
                  </a:lnTo>
                  <a:lnTo>
                    <a:pt x="886" y="63"/>
                  </a:lnTo>
                  <a:lnTo>
                    <a:pt x="924" y="99"/>
                  </a:lnTo>
                  <a:lnTo>
                    <a:pt x="850" y="107"/>
                  </a:lnTo>
                  <a:lnTo>
                    <a:pt x="793" y="116"/>
                  </a:lnTo>
                  <a:lnTo>
                    <a:pt x="755" y="63"/>
                  </a:lnTo>
                  <a:lnTo>
                    <a:pt x="669" y="71"/>
                  </a:lnTo>
                  <a:lnTo>
                    <a:pt x="673" y="33"/>
                  </a:lnTo>
                  <a:lnTo>
                    <a:pt x="622" y="44"/>
                  </a:lnTo>
                  <a:lnTo>
                    <a:pt x="566" y="84"/>
                  </a:lnTo>
                  <a:lnTo>
                    <a:pt x="481" y="77"/>
                  </a:lnTo>
                  <a:lnTo>
                    <a:pt x="416" y="99"/>
                  </a:lnTo>
                  <a:lnTo>
                    <a:pt x="475" y="113"/>
                  </a:lnTo>
                  <a:lnTo>
                    <a:pt x="452" y="164"/>
                  </a:lnTo>
                  <a:lnTo>
                    <a:pt x="382" y="196"/>
                  </a:lnTo>
                  <a:lnTo>
                    <a:pt x="394" y="211"/>
                  </a:lnTo>
                  <a:lnTo>
                    <a:pt x="340" y="223"/>
                  </a:lnTo>
                  <a:lnTo>
                    <a:pt x="392" y="234"/>
                  </a:lnTo>
                  <a:lnTo>
                    <a:pt x="422" y="261"/>
                  </a:lnTo>
                  <a:lnTo>
                    <a:pt x="348" y="269"/>
                  </a:lnTo>
                  <a:lnTo>
                    <a:pt x="314" y="299"/>
                  </a:lnTo>
                  <a:lnTo>
                    <a:pt x="283" y="307"/>
                  </a:lnTo>
                  <a:lnTo>
                    <a:pt x="232" y="255"/>
                  </a:lnTo>
                  <a:lnTo>
                    <a:pt x="181" y="234"/>
                  </a:lnTo>
                  <a:lnTo>
                    <a:pt x="203" y="301"/>
                  </a:lnTo>
                  <a:lnTo>
                    <a:pt x="144" y="301"/>
                  </a:lnTo>
                  <a:lnTo>
                    <a:pt x="165" y="335"/>
                  </a:lnTo>
                  <a:lnTo>
                    <a:pt x="165" y="360"/>
                  </a:lnTo>
                  <a:lnTo>
                    <a:pt x="76" y="381"/>
                  </a:lnTo>
                  <a:lnTo>
                    <a:pt x="30" y="409"/>
                  </a:lnTo>
                  <a:lnTo>
                    <a:pt x="68" y="411"/>
                  </a:lnTo>
                  <a:lnTo>
                    <a:pt x="27" y="483"/>
                  </a:lnTo>
                  <a:lnTo>
                    <a:pt x="25" y="521"/>
                  </a:lnTo>
                  <a:lnTo>
                    <a:pt x="68" y="476"/>
                  </a:lnTo>
                  <a:lnTo>
                    <a:pt x="144" y="489"/>
                  </a:lnTo>
                  <a:lnTo>
                    <a:pt x="144" y="533"/>
                  </a:lnTo>
                  <a:lnTo>
                    <a:pt x="131" y="563"/>
                  </a:lnTo>
                  <a:lnTo>
                    <a:pt x="68" y="576"/>
                  </a:lnTo>
                  <a:lnTo>
                    <a:pt x="38" y="637"/>
                  </a:lnTo>
                  <a:lnTo>
                    <a:pt x="91" y="599"/>
                  </a:lnTo>
                  <a:lnTo>
                    <a:pt x="120" y="635"/>
                  </a:lnTo>
                  <a:lnTo>
                    <a:pt x="181" y="561"/>
                  </a:lnTo>
                  <a:lnTo>
                    <a:pt x="234" y="563"/>
                  </a:lnTo>
                  <a:lnTo>
                    <a:pt x="230" y="599"/>
                  </a:lnTo>
                  <a:lnTo>
                    <a:pt x="211" y="652"/>
                  </a:lnTo>
                  <a:lnTo>
                    <a:pt x="211" y="689"/>
                  </a:lnTo>
                  <a:lnTo>
                    <a:pt x="240" y="651"/>
                  </a:lnTo>
                  <a:lnTo>
                    <a:pt x="268" y="681"/>
                  </a:lnTo>
                  <a:lnTo>
                    <a:pt x="255" y="613"/>
                  </a:lnTo>
                  <a:lnTo>
                    <a:pt x="260" y="556"/>
                  </a:lnTo>
                  <a:lnTo>
                    <a:pt x="297" y="616"/>
                  </a:lnTo>
                  <a:lnTo>
                    <a:pt x="319" y="683"/>
                  </a:lnTo>
                  <a:lnTo>
                    <a:pt x="359" y="730"/>
                  </a:lnTo>
                  <a:lnTo>
                    <a:pt x="394" y="652"/>
                  </a:lnTo>
                  <a:lnTo>
                    <a:pt x="451" y="704"/>
                  </a:lnTo>
                  <a:lnTo>
                    <a:pt x="437" y="630"/>
                  </a:lnTo>
                  <a:lnTo>
                    <a:pt x="437" y="599"/>
                  </a:lnTo>
                  <a:lnTo>
                    <a:pt x="424" y="510"/>
                  </a:lnTo>
                  <a:lnTo>
                    <a:pt x="433" y="466"/>
                  </a:lnTo>
                  <a:lnTo>
                    <a:pt x="452" y="424"/>
                  </a:lnTo>
                  <a:lnTo>
                    <a:pt x="489" y="483"/>
                  </a:lnTo>
                  <a:lnTo>
                    <a:pt x="517" y="544"/>
                  </a:lnTo>
                  <a:lnTo>
                    <a:pt x="534" y="499"/>
                  </a:lnTo>
                  <a:lnTo>
                    <a:pt x="563" y="527"/>
                  </a:lnTo>
                  <a:lnTo>
                    <a:pt x="555" y="489"/>
                  </a:lnTo>
                  <a:lnTo>
                    <a:pt x="551" y="453"/>
                  </a:lnTo>
                  <a:lnTo>
                    <a:pt x="492" y="424"/>
                  </a:lnTo>
                  <a:lnTo>
                    <a:pt x="500" y="350"/>
                  </a:lnTo>
                  <a:lnTo>
                    <a:pt x="534" y="297"/>
                  </a:lnTo>
                  <a:lnTo>
                    <a:pt x="555" y="367"/>
                  </a:lnTo>
                  <a:lnTo>
                    <a:pt x="591" y="367"/>
                  </a:lnTo>
                  <a:lnTo>
                    <a:pt x="614" y="307"/>
                  </a:lnTo>
                  <a:lnTo>
                    <a:pt x="591" y="223"/>
                  </a:lnTo>
                  <a:lnTo>
                    <a:pt x="614" y="164"/>
                  </a:lnTo>
                  <a:lnTo>
                    <a:pt x="652" y="242"/>
                  </a:lnTo>
                  <a:lnTo>
                    <a:pt x="675" y="234"/>
                  </a:lnTo>
                  <a:lnTo>
                    <a:pt x="734" y="179"/>
                  </a:lnTo>
                  <a:lnTo>
                    <a:pt x="751" y="238"/>
                  </a:lnTo>
                  <a:lnTo>
                    <a:pt x="755" y="282"/>
                  </a:lnTo>
                  <a:lnTo>
                    <a:pt x="719" y="308"/>
                  </a:lnTo>
                  <a:lnTo>
                    <a:pt x="703" y="365"/>
                  </a:lnTo>
                  <a:lnTo>
                    <a:pt x="768" y="312"/>
                  </a:lnTo>
                  <a:lnTo>
                    <a:pt x="768" y="367"/>
                  </a:lnTo>
                  <a:lnTo>
                    <a:pt x="755" y="417"/>
                  </a:lnTo>
                  <a:lnTo>
                    <a:pt x="779" y="409"/>
                  </a:lnTo>
                  <a:lnTo>
                    <a:pt x="779" y="459"/>
                  </a:lnTo>
                  <a:lnTo>
                    <a:pt x="770" y="565"/>
                  </a:lnTo>
                  <a:lnTo>
                    <a:pt x="808" y="573"/>
                  </a:lnTo>
                  <a:lnTo>
                    <a:pt x="749" y="592"/>
                  </a:lnTo>
                  <a:lnTo>
                    <a:pt x="770" y="609"/>
                  </a:lnTo>
                  <a:lnTo>
                    <a:pt x="850" y="599"/>
                  </a:lnTo>
                  <a:lnTo>
                    <a:pt x="779" y="649"/>
                  </a:lnTo>
                  <a:lnTo>
                    <a:pt x="717" y="679"/>
                  </a:lnTo>
                  <a:lnTo>
                    <a:pt x="696" y="681"/>
                  </a:lnTo>
                  <a:lnTo>
                    <a:pt x="734" y="719"/>
                  </a:lnTo>
                  <a:lnTo>
                    <a:pt x="644" y="730"/>
                  </a:lnTo>
                  <a:lnTo>
                    <a:pt x="618" y="748"/>
                  </a:lnTo>
                  <a:lnTo>
                    <a:pt x="696" y="770"/>
                  </a:lnTo>
                  <a:lnTo>
                    <a:pt x="654" y="789"/>
                  </a:lnTo>
                  <a:lnTo>
                    <a:pt x="587" y="774"/>
                  </a:lnTo>
                  <a:lnTo>
                    <a:pt x="555" y="799"/>
                  </a:lnTo>
                  <a:lnTo>
                    <a:pt x="500" y="805"/>
                  </a:lnTo>
                  <a:lnTo>
                    <a:pt x="485" y="820"/>
                  </a:lnTo>
                  <a:lnTo>
                    <a:pt x="508" y="837"/>
                  </a:lnTo>
                  <a:lnTo>
                    <a:pt x="460" y="938"/>
                  </a:lnTo>
                  <a:lnTo>
                    <a:pt x="473" y="852"/>
                  </a:lnTo>
                  <a:lnTo>
                    <a:pt x="460" y="835"/>
                  </a:lnTo>
                  <a:lnTo>
                    <a:pt x="485" y="789"/>
                  </a:lnTo>
                  <a:lnTo>
                    <a:pt x="555" y="774"/>
                  </a:lnTo>
                  <a:lnTo>
                    <a:pt x="559" y="755"/>
                  </a:lnTo>
                  <a:lnTo>
                    <a:pt x="587" y="755"/>
                  </a:lnTo>
                  <a:lnTo>
                    <a:pt x="601" y="711"/>
                  </a:lnTo>
                  <a:lnTo>
                    <a:pt x="690" y="704"/>
                  </a:lnTo>
                  <a:lnTo>
                    <a:pt x="639" y="671"/>
                  </a:lnTo>
                  <a:lnTo>
                    <a:pt x="739" y="643"/>
                  </a:lnTo>
                  <a:lnTo>
                    <a:pt x="709" y="605"/>
                  </a:lnTo>
                  <a:lnTo>
                    <a:pt x="719" y="462"/>
                  </a:lnTo>
                  <a:lnTo>
                    <a:pt x="677" y="424"/>
                  </a:lnTo>
                  <a:lnTo>
                    <a:pt x="677" y="510"/>
                  </a:lnTo>
                  <a:lnTo>
                    <a:pt x="643" y="624"/>
                  </a:lnTo>
                  <a:lnTo>
                    <a:pt x="614" y="556"/>
                  </a:lnTo>
                  <a:lnTo>
                    <a:pt x="593" y="529"/>
                  </a:lnTo>
                  <a:lnTo>
                    <a:pt x="578" y="601"/>
                  </a:lnTo>
                  <a:lnTo>
                    <a:pt x="587" y="679"/>
                  </a:lnTo>
                  <a:lnTo>
                    <a:pt x="527" y="681"/>
                  </a:lnTo>
                  <a:lnTo>
                    <a:pt x="527" y="727"/>
                  </a:lnTo>
                  <a:lnTo>
                    <a:pt x="490" y="740"/>
                  </a:lnTo>
                  <a:lnTo>
                    <a:pt x="451" y="791"/>
                  </a:lnTo>
                  <a:lnTo>
                    <a:pt x="401" y="719"/>
                  </a:lnTo>
                  <a:lnTo>
                    <a:pt x="373" y="774"/>
                  </a:lnTo>
                  <a:lnTo>
                    <a:pt x="371" y="791"/>
                  </a:lnTo>
                  <a:lnTo>
                    <a:pt x="335" y="746"/>
                  </a:lnTo>
                  <a:lnTo>
                    <a:pt x="308" y="704"/>
                  </a:lnTo>
                  <a:lnTo>
                    <a:pt x="274" y="730"/>
                  </a:lnTo>
                  <a:lnTo>
                    <a:pt x="241" y="709"/>
                  </a:lnTo>
                  <a:lnTo>
                    <a:pt x="190" y="761"/>
                  </a:lnTo>
                  <a:lnTo>
                    <a:pt x="167" y="689"/>
                  </a:lnTo>
                  <a:lnTo>
                    <a:pt x="175" y="630"/>
                  </a:lnTo>
                  <a:lnTo>
                    <a:pt x="158" y="658"/>
                  </a:lnTo>
                  <a:lnTo>
                    <a:pt x="143" y="740"/>
                  </a:lnTo>
                  <a:lnTo>
                    <a:pt x="91" y="643"/>
                  </a:lnTo>
                  <a:lnTo>
                    <a:pt x="27" y="683"/>
                  </a:lnTo>
                  <a:lnTo>
                    <a:pt x="30" y="607"/>
                  </a:lnTo>
                  <a:lnTo>
                    <a:pt x="63" y="557"/>
                  </a:lnTo>
                  <a:lnTo>
                    <a:pt x="124" y="542"/>
                  </a:lnTo>
                  <a:lnTo>
                    <a:pt x="122" y="504"/>
                  </a:lnTo>
                  <a:lnTo>
                    <a:pt x="68" y="502"/>
                  </a:lnTo>
                  <a:lnTo>
                    <a:pt x="6" y="594"/>
                  </a:lnTo>
                  <a:lnTo>
                    <a:pt x="6" y="533"/>
                  </a:lnTo>
                  <a:lnTo>
                    <a:pt x="11" y="451"/>
                  </a:lnTo>
                  <a:lnTo>
                    <a:pt x="0" y="438"/>
                  </a:lnTo>
                  <a:lnTo>
                    <a:pt x="27" y="373"/>
                  </a:lnTo>
                  <a:lnTo>
                    <a:pt x="129" y="345"/>
                  </a:lnTo>
                  <a:lnTo>
                    <a:pt x="101" y="312"/>
                  </a:lnTo>
                  <a:lnTo>
                    <a:pt x="158" y="278"/>
                  </a:lnTo>
                  <a:lnTo>
                    <a:pt x="167" y="187"/>
                  </a:lnTo>
                  <a:lnTo>
                    <a:pt x="226" y="219"/>
                  </a:lnTo>
                  <a:lnTo>
                    <a:pt x="270" y="267"/>
                  </a:lnTo>
                  <a:lnTo>
                    <a:pt x="304" y="286"/>
                  </a:lnTo>
                  <a:lnTo>
                    <a:pt x="329" y="263"/>
                  </a:lnTo>
                  <a:lnTo>
                    <a:pt x="285" y="230"/>
                  </a:lnTo>
                  <a:lnTo>
                    <a:pt x="344" y="208"/>
                  </a:lnTo>
                  <a:lnTo>
                    <a:pt x="335" y="173"/>
                  </a:lnTo>
                  <a:lnTo>
                    <a:pt x="394" y="160"/>
                  </a:lnTo>
                  <a:lnTo>
                    <a:pt x="432" y="135"/>
                  </a:lnTo>
                  <a:lnTo>
                    <a:pt x="359" y="130"/>
                  </a:lnTo>
                  <a:lnTo>
                    <a:pt x="433" y="56"/>
                  </a:lnTo>
                  <a:lnTo>
                    <a:pt x="563" y="50"/>
                  </a:lnTo>
                  <a:lnTo>
                    <a:pt x="637" y="0"/>
                  </a:lnTo>
                  <a:lnTo>
                    <a:pt x="76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34"/>
            <p:cNvSpPr>
              <a:spLocks/>
            </p:cNvSpPr>
            <p:nvPr/>
          </p:nvSpPr>
          <p:spPr bwMode="auto">
            <a:xfrm>
              <a:off x="1939" y="1907"/>
              <a:ext cx="668" cy="283"/>
            </a:xfrm>
            <a:custGeom>
              <a:avLst/>
              <a:gdLst>
                <a:gd name="T0" fmla="*/ 0 w 1336"/>
                <a:gd name="T1" fmla="*/ 145 h 567"/>
                <a:gd name="T2" fmla="*/ 61 w 1336"/>
                <a:gd name="T3" fmla="*/ 289 h 567"/>
                <a:gd name="T4" fmla="*/ 145 w 1336"/>
                <a:gd name="T5" fmla="*/ 263 h 567"/>
                <a:gd name="T6" fmla="*/ 194 w 1336"/>
                <a:gd name="T7" fmla="*/ 179 h 567"/>
                <a:gd name="T8" fmla="*/ 217 w 1336"/>
                <a:gd name="T9" fmla="*/ 337 h 567"/>
                <a:gd name="T10" fmla="*/ 302 w 1336"/>
                <a:gd name="T11" fmla="*/ 329 h 567"/>
                <a:gd name="T12" fmla="*/ 411 w 1336"/>
                <a:gd name="T13" fmla="*/ 284 h 567"/>
                <a:gd name="T14" fmla="*/ 485 w 1336"/>
                <a:gd name="T15" fmla="*/ 320 h 567"/>
                <a:gd name="T16" fmla="*/ 361 w 1336"/>
                <a:gd name="T17" fmla="*/ 373 h 567"/>
                <a:gd name="T18" fmla="*/ 405 w 1336"/>
                <a:gd name="T19" fmla="*/ 447 h 567"/>
                <a:gd name="T20" fmla="*/ 485 w 1336"/>
                <a:gd name="T21" fmla="*/ 476 h 567"/>
                <a:gd name="T22" fmla="*/ 551 w 1336"/>
                <a:gd name="T23" fmla="*/ 496 h 567"/>
                <a:gd name="T24" fmla="*/ 698 w 1336"/>
                <a:gd name="T25" fmla="*/ 502 h 567"/>
                <a:gd name="T26" fmla="*/ 770 w 1336"/>
                <a:gd name="T27" fmla="*/ 523 h 567"/>
                <a:gd name="T28" fmla="*/ 880 w 1336"/>
                <a:gd name="T29" fmla="*/ 477 h 567"/>
                <a:gd name="T30" fmla="*/ 992 w 1336"/>
                <a:gd name="T31" fmla="*/ 479 h 567"/>
                <a:gd name="T32" fmla="*/ 1036 w 1336"/>
                <a:gd name="T33" fmla="*/ 491 h 567"/>
                <a:gd name="T34" fmla="*/ 1097 w 1336"/>
                <a:gd name="T35" fmla="*/ 515 h 567"/>
                <a:gd name="T36" fmla="*/ 1163 w 1336"/>
                <a:gd name="T37" fmla="*/ 531 h 567"/>
                <a:gd name="T38" fmla="*/ 1264 w 1336"/>
                <a:gd name="T39" fmla="*/ 514 h 567"/>
                <a:gd name="T40" fmla="*/ 1336 w 1336"/>
                <a:gd name="T41" fmla="*/ 464 h 567"/>
                <a:gd name="T42" fmla="*/ 1257 w 1336"/>
                <a:gd name="T43" fmla="*/ 468 h 567"/>
                <a:gd name="T44" fmla="*/ 1243 w 1336"/>
                <a:gd name="T45" fmla="*/ 318 h 567"/>
                <a:gd name="T46" fmla="*/ 1200 w 1336"/>
                <a:gd name="T47" fmla="*/ 426 h 567"/>
                <a:gd name="T48" fmla="*/ 1162 w 1336"/>
                <a:gd name="T49" fmla="*/ 386 h 567"/>
                <a:gd name="T50" fmla="*/ 1141 w 1336"/>
                <a:gd name="T51" fmla="*/ 344 h 567"/>
                <a:gd name="T52" fmla="*/ 1087 w 1336"/>
                <a:gd name="T53" fmla="*/ 316 h 567"/>
                <a:gd name="T54" fmla="*/ 958 w 1336"/>
                <a:gd name="T55" fmla="*/ 312 h 567"/>
                <a:gd name="T56" fmla="*/ 914 w 1336"/>
                <a:gd name="T57" fmla="*/ 335 h 567"/>
                <a:gd name="T58" fmla="*/ 865 w 1336"/>
                <a:gd name="T59" fmla="*/ 341 h 567"/>
                <a:gd name="T60" fmla="*/ 838 w 1336"/>
                <a:gd name="T61" fmla="*/ 449 h 567"/>
                <a:gd name="T62" fmla="*/ 793 w 1336"/>
                <a:gd name="T63" fmla="*/ 445 h 567"/>
                <a:gd name="T64" fmla="*/ 793 w 1336"/>
                <a:gd name="T65" fmla="*/ 358 h 567"/>
                <a:gd name="T66" fmla="*/ 688 w 1336"/>
                <a:gd name="T67" fmla="*/ 377 h 567"/>
                <a:gd name="T68" fmla="*/ 648 w 1336"/>
                <a:gd name="T69" fmla="*/ 476 h 567"/>
                <a:gd name="T70" fmla="*/ 578 w 1336"/>
                <a:gd name="T71" fmla="*/ 474 h 567"/>
                <a:gd name="T72" fmla="*/ 529 w 1336"/>
                <a:gd name="T73" fmla="*/ 470 h 567"/>
                <a:gd name="T74" fmla="*/ 432 w 1336"/>
                <a:gd name="T75" fmla="*/ 460 h 567"/>
                <a:gd name="T76" fmla="*/ 352 w 1336"/>
                <a:gd name="T77" fmla="*/ 415 h 567"/>
                <a:gd name="T78" fmla="*/ 513 w 1336"/>
                <a:gd name="T79" fmla="*/ 341 h 567"/>
                <a:gd name="T80" fmla="*/ 513 w 1336"/>
                <a:gd name="T81" fmla="*/ 308 h 567"/>
                <a:gd name="T82" fmla="*/ 468 w 1336"/>
                <a:gd name="T83" fmla="*/ 285 h 567"/>
                <a:gd name="T84" fmla="*/ 420 w 1336"/>
                <a:gd name="T85" fmla="*/ 246 h 567"/>
                <a:gd name="T86" fmla="*/ 363 w 1336"/>
                <a:gd name="T87" fmla="*/ 227 h 567"/>
                <a:gd name="T88" fmla="*/ 310 w 1336"/>
                <a:gd name="T89" fmla="*/ 234 h 567"/>
                <a:gd name="T90" fmla="*/ 251 w 1336"/>
                <a:gd name="T91" fmla="*/ 200 h 567"/>
                <a:gd name="T92" fmla="*/ 289 w 1336"/>
                <a:gd name="T93" fmla="*/ 190 h 567"/>
                <a:gd name="T94" fmla="*/ 344 w 1336"/>
                <a:gd name="T95" fmla="*/ 0 h 567"/>
                <a:gd name="T96" fmla="*/ 190 w 1336"/>
                <a:gd name="T97" fmla="*/ 97 h 567"/>
                <a:gd name="T98" fmla="*/ 120 w 1336"/>
                <a:gd name="T99" fmla="*/ 173 h 567"/>
                <a:gd name="T100" fmla="*/ 74 w 1336"/>
                <a:gd name="T101" fmla="*/ 198 h 567"/>
                <a:gd name="T102" fmla="*/ 49 w 1336"/>
                <a:gd name="T103" fmla="*/ 133 h 567"/>
                <a:gd name="T104" fmla="*/ 48 w 1336"/>
                <a:gd name="T105" fmla="*/ 71 h 5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36"/>
                <a:gd name="T160" fmla="*/ 0 h 567"/>
                <a:gd name="T161" fmla="*/ 1336 w 1336"/>
                <a:gd name="T162" fmla="*/ 567 h 5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36" h="567">
                  <a:moveTo>
                    <a:pt x="48" y="71"/>
                  </a:moveTo>
                  <a:lnTo>
                    <a:pt x="0" y="145"/>
                  </a:lnTo>
                  <a:lnTo>
                    <a:pt x="49" y="166"/>
                  </a:lnTo>
                  <a:lnTo>
                    <a:pt x="61" y="289"/>
                  </a:lnTo>
                  <a:lnTo>
                    <a:pt x="101" y="209"/>
                  </a:lnTo>
                  <a:lnTo>
                    <a:pt x="145" y="263"/>
                  </a:lnTo>
                  <a:lnTo>
                    <a:pt x="167" y="126"/>
                  </a:lnTo>
                  <a:lnTo>
                    <a:pt x="194" y="179"/>
                  </a:lnTo>
                  <a:lnTo>
                    <a:pt x="186" y="282"/>
                  </a:lnTo>
                  <a:lnTo>
                    <a:pt x="217" y="337"/>
                  </a:lnTo>
                  <a:lnTo>
                    <a:pt x="228" y="253"/>
                  </a:lnTo>
                  <a:lnTo>
                    <a:pt x="302" y="329"/>
                  </a:lnTo>
                  <a:lnTo>
                    <a:pt x="335" y="265"/>
                  </a:lnTo>
                  <a:lnTo>
                    <a:pt x="411" y="284"/>
                  </a:lnTo>
                  <a:lnTo>
                    <a:pt x="373" y="339"/>
                  </a:lnTo>
                  <a:lnTo>
                    <a:pt x="485" y="320"/>
                  </a:lnTo>
                  <a:lnTo>
                    <a:pt x="430" y="356"/>
                  </a:lnTo>
                  <a:lnTo>
                    <a:pt x="361" y="373"/>
                  </a:lnTo>
                  <a:lnTo>
                    <a:pt x="316" y="432"/>
                  </a:lnTo>
                  <a:lnTo>
                    <a:pt x="405" y="447"/>
                  </a:lnTo>
                  <a:lnTo>
                    <a:pt x="420" y="529"/>
                  </a:lnTo>
                  <a:lnTo>
                    <a:pt x="485" y="476"/>
                  </a:lnTo>
                  <a:lnTo>
                    <a:pt x="506" y="531"/>
                  </a:lnTo>
                  <a:lnTo>
                    <a:pt x="551" y="496"/>
                  </a:lnTo>
                  <a:lnTo>
                    <a:pt x="603" y="521"/>
                  </a:lnTo>
                  <a:lnTo>
                    <a:pt x="698" y="502"/>
                  </a:lnTo>
                  <a:lnTo>
                    <a:pt x="713" y="567"/>
                  </a:lnTo>
                  <a:lnTo>
                    <a:pt x="770" y="523"/>
                  </a:lnTo>
                  <a:lnTo>
                    <a:pt x="833" y="523"/>
                  </a:lnTo>
                  <a:lnTo>
                    <a:pt x="880" y="477"/>
                  </a:lnTo>
                  <a:lnTo>
                    <a:pt x="989" y="529"/>
                  </a:lnTo>
                  <a:lnTo>
                    <a:pt x="992" y="479"/>
                  </a:lnTo>
                  <a:lnTo>
                    <a:pt x="1032" y="422"/>
                  </a:lnTo>
                  <a:lnTo>
                    <a:pt x="1036" y="491"/>
                  </a:lnTo>
                  <a:lnTo>
                    <a:pt x="1085" y="441"/>
                  </a:lnTo>
                  <a:lnTo>
                    <a:pt x="1097" y="515"/>
                  </a:lnTo>
                  <a:lnTo>
                    <a:pt x="1160" y="474"/>
                  </a:lnTo>
                  <a:lnTo>
                    <a:pt x="1163" y="531"/>
                  </a:lnTo>
                  <a:lnTo>
                    <a:pt x="1219" y="515"/>
                  </a:lnTo>
                  <a:lnTo>
                    <a:pt x="1264" y="514"/>
                  </a:lnTo>
                  <a:lnTo>
                    <a:pt x="1291" y="464"/>
                  </a:lnTo>
                  <a:lnTo>
                    <a:pt x="1336" y="464"/>
                  </a:lnTo>
                  <a:lnTo>
                    <a:pt x="1310" y="428"/>
                  </a:lnTo>
                  <a:lnTo>
                    <a:pt x="1257" y="468"/>
                  </a:lnTo>
                  <a:lnTo>
                    <a:pt x="1279" y="373"/>
                  </a:lnTo>
                  <a:lnTo>
                    <a:pt x="1243" y="318"/>
                  </a:lnTo>
                  <a:lnTo>
                    <a:pt x="1243" y="415"/>
                  </a:lnTo>
                  <a:lnTo>
                    <a:pt x="1200" y="426"/>
                  </a:lnTo>
                  <a:lnTo>
                    <a:pt x="1213" y="335"/>
                  </a:lnTo>
                  <a:lnTo>
                    <a:pt x="1162" y="386"/>
                  </a:lnTo>
                  <a:lnTo>
                    <a:pt x="1135" y="403"/>
                  </a:lnTo>
                  <a:lnTo>
                    <a:pt x="1141" y="344"/>
                  </a:lnTo>
                  <a:lnTo>
                    <a:pt x="1093" y="361"/>
                  </a:lnTo>
                  <a:lnTo>
                    <a:pt x="1087" y="316"/>
                  </a:lnTo>
                  <a:lnTo>
                    <a:pt x="1028" y="361"/>
                  </a:lnTo>
                  <a:lnTo>
                    <a:pt x="958" y="312"/>
                  </a:lnTo>
                  <a:lnTo>
                    <a:pt x="935" y="348"/>
                  </a:lnTo>
                  <a:lnTo>
                    <a:pt x="914" y="335"/>
                  </a:lnTo>
                  <a:lnTo>
                    <a:pt x="886" y="363"/>
                  </a:lnTo>
                  <a:lnTo>
                    <a:pt x="865" y="341"/>
                  </a:lnTo>
                  <a:lnTo>
                    <a:pt x="852" y="426"/>
                  </a:lnTo>
                  <a:lnTo>
                    <a:pt x="838" y="449"/>
                  </a:lnTo>
                  <a:lnTo>
                    <a:pt x="838" y="361"/>
                  </a:lnTo>
                  <a:lnTo>
                    <a:pt x="793" y="445"/>
                  </a:lnTo>
                  <a:lnTo>
                    <a:pt x="770" y="457"/>
                  </a:lnTo>
                  <a:lnTo>
                    <a:pt x="793" y="358"/>
                  </a:lnTo>
                  <a:lnTo>
                    <a:pt x="728" y="447"/>
                  </a:lnTo>
                  <a:lnTo>
                    <a:pt x="688" y="377"/>
                  </a:lnTo>
                  <a:lnTo>
                    <a:pt x="673" y="470"/>
                  </a:lnTo>
                  <a:lnTo>
                    <a:pt x="648" y="476"/>
                  </a:lnTo>
                  <a:lnTo>
                    <a:pt x="599" y="419"/>
                  </a:lnTo>
                  <a:lnTo>
                    <a:pt x="578" y="474"/>
                  </a:lnTo>
                  <a:lnTo>
                    <a:pt x="540" y="428"/>
                  </a:lnTo>
                  <a:lnTo>
                    <a:pt x="529" y="470"/>
                  </a:lnTo>
                  <a:lnTo>
                    <a:pt x="470" y="420"/>
                  </a:lnTo>
                  <a:lnTo>
                    <a:pt x="432" y="460"/>
                  </a:lnTo>
                  <a:lnTo>
                    <a:pt x="413" y="426"/>
                  </a:lnTo>
                  <a:lnTo>
                    <a:pt x="352" y="415"/>
                  </a:lnTo>
                  <a:lnTo>
                    <a:pt x="418" y="377"/>
                  </a:lnTo>
                  <a:lnTo>
                    <a:pt x="513" y="341"/>
                  </a:lnTo>
                  <a:lnTo>
                    <a:pt x="540" y="325"/>
                  </a:lnTo>
                  <a:lnTo>
                    <a:pt x="513" y="308"/>
                  </a:lnTo>
                  <a:lnTo>
                    <a:pt x="513" y="280"/>
                  </a:lnTo>
                  <a:lnTo>
                    <a:pt x="468" y="285"/>
                  </a:lnTo>
                  <a:lnTo>
                    <a:pt x="456" y="225"/>
                  </a:lnTo>
                  <a:lnTo>
                    <a:pt x="420" y="246"/>
                  </a:lnTo>
                  <a:lnTo>
                    <a:pt x="409" y="173"/>
                  </a:lnTo>
                  <a:lnTo>
                    <a:pt x="363" y="227"/>
                  </a:lnTo>
                  <a:lnTo>
                    <a:pt x="335" y="181"/>
                  </a:lnTo>
                  <a:lnTo>
                    <a:pt x="310" y="234"/>
                  </a:lnTo>
                  <a:lnTo>
                    <a:pt x="279" y="251"/>
                  </a:lnTo>
                  <a:lnTo>
                    <a:pt x="251" y="200"/>
                  </a:lnTo>
                  <a:lnTo>
                    <a:pt x="241" y="150"/>
                  </a:lnTo>
                  <a:lnTo>
                    <a:pt x="289" y="190"/>
                  </a:lnTo>
                  <a:lnTo>
                    <a:pt x="297" y="124"/>
                  </a:lnTo>
                  <a:lnTo>
                    <a:pt x="344" y="0"/>
                  </a:lnTo>
                  <a:lnTo>
                    <a:pt x="262" y="88"/>
                  </a:lnTo>
                  <a:lnTo>
                    <a:pt x="190" y="97"/>
                  </a:lnTo>
                  <a:lnTo>
                    <a:pt x="160" y="54"/>
                  </a:lnTo>
                  <a:lnTo>
                    <a:pt x="120" y="173"/>
                  </a:lnTo>
                  <a:lnTo>
                    <a:pt x="97" y="147"/>
                  </a:lnTo>
                  <a:lnTo>
                    <a:pt x="74" y="198"/>
                  </a:lnTo>
                  <a:lnTo>
                    <a:pt x="76" y="109"/>
                  </a:lnTo>
                  <a:lnTo>
                    <a:pt x="49" y="133"/>
                  </a:lnTo>
                  <a:lnTo>
                    <a:pt x="48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35"/>
            <p:cNvSpPr>
              <a:spLocks/>
            </p:cNvSpPr>
            <p:nvPr/>
          </p:nvSpPr>
          <p:spPr bwMode="auto">
            <a:xfrm>
              <a:off x="2143" y="1538"/>
              <a:ext cx="363" cy="552"/>
            </a:xfrm>
            <a:custGeom>
              <a:avLst/>
              <a:gdLst>
                <a:gd name="T0" fmla="*/ 492 w 726"/>
                <a:gd name="T1" fmla="*/ 150 h 1102"/>
                <a:gd name="T2" fmla="*/ 429 w 726"/>
                <a:gd name="T3" fmla="*/ 150 h 1102"/>
                <a:gd name="T4" fmla="*/ 418 w 726"/>
                <a:gd name="T5" fmla="*/ 180 h 1102"/>
                <a:gd name="T6" fmla="*/ 475 w 726"/>
                <a:gd name="T7" fmla="*/ 226 h 1102"/>
                <a:gd name="T8" fmla="*/ 526 w 726"/>
                <a:gd name="T9" fmla="*/ 285 h 1102"/>
                <a:gd name="T10" fmla="*/ 600 w 726"/>
                <a:gd name="T11" fmla="*/ 298 h 1102"/>
                <a:gd name="T12" fmla="*/ 583 w 726"/>
                <a:gd name="T13" fmla="*/ 439 h 1102"/>
                <a:gd name="T14" fmla="*/ 483 w 726"/>
                <a:gd name="T15" fmla="*/ 475 h 1102"/>
                <a:gd name="T16" fmla="*/ 511 w 726"/>
                <a:gd name="T17" fmla="*/ 513 h 1102"/>
                <a:gd name="T18" fmla="*/ 536 w 726"/>
                <a:gd name="T19" fmla="*/ 600 h 1102"/>
                <a:gd name="T20" fmla="*/ 576 w 726"/>
                <a:gd name="T21" fmla="*/ 610 h 1102"/>
                <a:gd name="T22" fmla="*/ 600 w 726"/>
                <a:gd name="T23" fmla="*/ 684 h 1102"/>
                <a:gd name="T24" fmla="*/ 547 w 726"/>
                <a:gd name="T25" fmla="*/ 849 h 1102"/>
                <a:gd name="T26" fmla="*/ 610 w 726"/>
                <a:gd name="T27" fmla="*/ 935 h 1102"/>
                <a:gd name="T28" fmla="*/ 726 w 726"/>
                <a:gd name="T29" fmla="*/ 983 h 1102"/>
                <a:gd name="T30" fmla="*/ 669 w 726"/>
                <a:gd name="T31" fmla="*/ 1087 h 1102"/>
                <a:gd name="T32" fmla="*/ 614 w 726"/>
                <a:gd name="T33" fmla="*/ 1049 h 1102"/>
                <a:gd name="T34" fmla="*/ 699 w 726"/>
                <a:gd name="T35" fmla="*/ 1026 h 1102"/>
                <a:gd name="T36" fmla="*/ 576 w 726"/>
                <a:gd name="T37" fmla="*/ 981 h 1102"/>
                <a:gd name="T38" fmla="*/ 418 w 726"/>
                <a:gd name="T39" fmla="*/ 1049 h 1102"/>
                <a:gd name="T40" fmla="*/ 523 w 726"/>
                <a:gd name="T41" fmla="*/ 1003 h 1102"/>
                <a:gd name="T42" fmla="*/ 418 w 726"/>
                <a:gd name="T43" fmla="*/ 1019 h 1102"/>
                <a:gd name="T44" fmla="*/ 452 w 726"/>
                <a:gd name="T45" fmla="*/ 981 h 1102"/>
                <a:gd name="T46" fmla="*/ 437 w 726"/>
                <a:gd name="T47" fmla="*/ 901 h 1102"/>
                <a:gd name="T48" fmla="*/ 490 w 726"/>
                <a:gd name="T49" fmla="*/ 889 h 1102"/>
                <a:gd name="T50" fmla="*/ 412 w 726"/>
                <a:gd name="T51" fmla="*/ 855 h 1102"/>
                <a:gd name="T52" fmla="*/ 479 w 726"/>
                <a:gd name="T53" fmla="*/ 696 h 1102"/>
                <a:gd name="T54" fmla="*/ 386 w 726"/>
                <a:gd name="T55" fmla="*/ 722 h 1102"/>
                <a:gd name="T56" fmla="*/ 353 w 726"/>
                <a:gd name="T57" fmla="*/ 709 h 1102"/>
                <a:gd name="T58" fmla="*/ 334 w 726"/>
                <a:gd name="T59" fmla="*/ 884 h 1102"/>
                <a:gd name="T60" fmla="*/ 334 w 726"/>
                <a:gd name="T61" fmla="*/ 732 h 1102"/>
                <a:gd name="T62" fmla="*/ 353 w 726"/>
                <a:gd name="T63" fmla="*/ 621 h 1102"/>
                <a:gd name="T64" fmla="*/ 389 w 726"/>
                <a:gd name="T65" fmla="*/ 557 h 1102"/>
                <a:gd name="T66" fmla="*/ 317 w 726"/>
                <a:gd name="T67" fmla="*/ 557 h 1102"/>
                <a:gd name="T68" fmla="*/ 235 w 726"/>
                <a:gd name="T69" fmla="*/ 652 h 1102"/>
                <a:gd name="T70" fmla="*/ 254 w 726"/>
                <a:gd name="T71" fmla="*/ 557 h 1102"/>
                <a:gd name="T72" fmla="*/ 215 w 726"/>
                <a:gd name="T73" fmla="*/ 424 h 1102"/>
                <a:gd name="T74" fmla="*/ 135 w 726"/>
                <a:gd name="T75" fmla="*/ 372 h 1102"/>
                <a:gd name="T76" fmla="*/ 205 w 726"/>
                <a:gd name="T77" fmla="*/ 365 h 1102"/>
                <a:gd name="T78" fmla="*/ 55 w 726"/>
                <a:gd name="T79" fmla="*/ 298 h 1102"/>
                <a:gd name="T80" fmla="*/ 28 w 726"/>
                <a:gd name="T81" fmla="*/ 230 h 1102"/>
                <a:gd name="T82" fmla="*/ 148 w 726"/>
                <a:gd name="T83" fmla="*/ 190 h 1102"/>
                <a:gd name="T84" fmla="*/ 190 w 726"/>
                <a:gd name="T85" fmla="*/ 228 h 1102"/>
                <a:gd name="T86" fmla="*/ 241 w 726"/>
                <a:gd name="T87" fmla="*/ 251 h 1102"/>
                <a:gd name="T88" fmla="*/ 167 w 726"/>
                <a:gd name="T89" fmla="*/ 279 h 1102"/>
                <a:gd name="T90" fmla="*/ 87 w 726"/>
                <a:gd name="T91" fmla="*/ 215 h 1102"/>
                <a:gd name="T92" fmla="*/ 129 w 726"/>
                <a:gd name="T93" fmla="*/ 291 h 1102"/>
                <a:gd name="T94" fmla="*/ 249 w 726"/>
                <a:gd name="T95" fmla="*/ 302 h 1102"/>
                <a:gd name="T96" fmla="*/ 215 w 726"/>
                <a:gd name="T97" fmla="*/ 327 h 1102"/>
                <a:gd name="T98" fmla="*/ 291 w 726"/>
                <a:gd name="T99" fmla="*/ 427 h 1102"/>
                <a:gd name="T100" fmla="*/ 327 w 726"/>
                <a:gd name="T101" fmla="*/ 395 h 1102"/>
                <a:gd name="T102" fmla="*/ 408 w 726"/>
                <a:gd name="T103" fmla="*/ 414 h 1102"/>
                <a:gd name="T104" fmla="*/ 456 w 726"/>
                <a:gd name="T105" fmla="*/ 374 h 1102"/>
                <a:gd name="T106" fmla="*/ 547 w 726"/>
                <a:gd name="T107" fmla="*/ 454 h 1102"/>
                <a:gd name="T108" fmla="*/ 551 w 726"/>
                <a:gd name="T109" fmla="*/ 346 h 1102"/>
                <a:gd name="T110" fmla="*/ 484 w 726"/>
                <a:gd name="T111" fmla="*/ 319 h 1102"/>
                <a:gd name="T112" fmla="*/ 416 w 726"/>
                <a:gd name="T113" fmla="*/ 270 h 1102"/>
                <a:gd name="T114" fmla="*/ 370 w 726"/>
                <a:gd name="T115" fmla="*/ 226 h 1102"/>
                <a:gd name="T116" fmla="*/ 403 w 726"/>
                <a:gd name="T117" fmla="*/ 72 h 1102"/>
                <a:gd name="T118" fmla="*/ 477 w 726"/>
                <a:gd name="T119" fmla="*/ 0 h 1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6"/>
                <a:gd name="T181" fmla="*/ 0 h 1102"/>
                <a:gd name="T182" fmla="*/ 726 w 726"/>
                <a:gd name="T183" fmla="*/ 1102 h 1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6" h="1102">
                  <a:moveTo>
                    <a:pt x="477" y="0"/>
                  </a:moveTo>
                  <a:lnTo>
                    <a:pt x="492" y="150"/>
                  </a:lnTo>
                  <a:lnTo>
                    <a:pt x="433" y="112"/>
                  </a:lnTo>
                  <a:lnTo>
                    <a:pt x="429" y="150"/>
                  </a:lnTo>
                  <a:lnTo>
                    <a:pt x="464" y="197"/>
                  </a:lnTo>
                  <a:lnTo>
                    <a:pt x="418" y="180"/>
                  </a:lnTo>
                  <a:lnTo>
                    <a:pt x="407" y="234"/>
                  </a:lnTo>
                  <a:lnTo>
                    <a:pt x="475" y="226"/>
                  </a:lnTo>
                  <a:lnTo>
                    <a:pt x="452" y="285"/>
                  </a:lnTo>
                  <a:lnTo>
                    <a:pt x="526" y="285"/>
                  </a:lnTo>
                  <a:lnTo>
                    <a:pt x="519" y="319"/>
                  </a:lnTo>
                  <a:lnTo>
                    <a:pt x="600" y="298"/>
                  </a:lnTo>
                  <a:lnTo>
                    <a:pt x="587" y="372"/>
                  </a:lnTo>
                  <a:lnTo>
                    <a:pt x="583" y="439"/>
                  </a:lnTo>
                  <a:lnTo>
                    <a:pt x="555" y="475"/>
                  </a:lnTo>
                  <a:lnTo>
                    <a:pt x="483" y="475"/>
                  </a:lnTo>
                  <a:lnTo>
                    <a:pt x="452" y="511"/>
                  </a:lnTo>
                  <a:lnTo>
                    <a:pt x="511" y="513"/>
                  </a:lnTo>
                  <a:lnTo>
                    <a:pt x="467" y="629"/>
                  </a:lnTo>
                  <a:lnTo>
                    <a:pt x="536" y="600"/>
                  </a:lnTo>
                  <a:lnTo>
                    <a:pt x="564" y="519"/>
                  </a:lnTo>
                  <a:lnTo>
                    <a:pt x="576" y="610"/>
                  </a:lnTo>
                  <a:lnTo>
                    <a:pt x="623" y="610"/>
                  </a:lnTo>
                  <a:lnTo>
                    <a:pt x="600" y="684"/>
                  </a:lnTo>
                  <a:lnTo>
                    <a:pt x="583" y="798"/>
                  </a:lnTo>
                  <a:lnTo>
                    <a:pt x="547" y="849"/>
                  </a:lnTo>
                  <a:lnTo>
                    <a:pt x="564" y="907"/>
                  </a:lnTo>
                  <a:lnTo>
                    <a:pt x="610" y="935"/>
                  </a:lnTo>
                  <a:lnTo>
                    <a:pt x="680" y="918"/>
                  </a:lnTo>
                  <a:lnTo>
                    <a:pt x="726" y="983"/>
                  </a:lnTo>
                  <a:lnTo>
                    <a:pt x="720" y="1043"/>
                  </a:lnTo>
                  <a:lnTo>
                    <a:pt x="669" y="1087"/>
                  </a:lnTo>
                  <a:lnTo>
                    <a:pt x="614" y="1102"/>
                  </a:lnTo>
                  <a:lnTo>
                    <a:pt x="614" y="1049"/>
                  </a:lnTo>
                  <a:lnTo>
                    <a:pt x="572" y="1003"/>
                  </a:lnTo>
                  <a:lnTo>
                    <a:pt x="699" y="1026"/>
                  </a:lnTo>
                  <a:lnTo>
                    <a:pt x="675" y="984"/>
                  </a:lnTo>
                  <a:lnTo>
                    <a:pt x="576" y="981"/>
                  </a:lnTo>
                  <a:lnTo>
                    <a:pt x="536" y="1028"/>
                  </a:lnTo>
                  <a:lnTo>
                    <a:pt x="418" y="1049"/>
                  </a:lnTo>
                  <a:lnTo>
                    <a:pt x="486" y="1017"/>
                  </a:lnTo>
                  <a:lnTo>
                    <a:pt x="523" y="1003"/>
                  </a:lnTo>
                  <a:lnTo>
                    <a:pt x="517" y="981"/>
                  </a:lnTo>
                  <a:lnTo>
                    <a:pt x="418" y="1019"/>
                  </a:lnTo>
                  <a:lnTo>
                    <a:pt x="391" y="1003"/>
                  </a:lnTo>
                  <a:lnTo>
                    <a:pt x="452" y="981"/>
                  </a:lnTo>
                  <a:lnTo>
                    <a:pt x="408" y="945"/>
                  </a:lnTo>
                  <a:lnTo>
                    <a:pt x="437" y="901"/>
                  </a:lnTo>
                  <a:lnTo>
                    <a:pt x="484" y="935"/>
                  </a:lnTo>
                  <a:lnTo>
                    <a:pt x="490" y="889"/>
                  </a:lnTo>
                  <a:lnTo>
                    <a:pt x="483" y="804"/>
                  </a:lnTo>
                  <a:lnTo>
                    <a:pt x="412" y="855"/>
                  </a:lnTo>
                  <a:lnTo>
                    <a:pt x="441" y="751"/>
                  </a:lnTo>
                  <a:lnTo>
                    <a:pt x="479" y="696"/>
                  </a:lnTo>
                  <a:lnTo>
                    <a:pt x="429" y="728"/>
                  </a:lnTo>
                  <a:lnTo>
                    <a:pt x="386" y="722"/>
                  </a:lnTo>
                  <a:lnTo>
                    <a:pt x="372" y="684"/>
                  </a:lnTo>
                  <a:lnTo>
                    <a:pt x="353" y="709"/>
                  </a:lnTo>
                  <a:lnTo>
                    <a:pt x="408" y="787"/>
                  </a:lnTo>
                  <a:lnTo>
                    <a:pt x="334" y="884"/>
                  </a:lnTo>
                  <a:lnTo>
                    <a:pt x="372" y="768"/>
                  </a:lnTo>
                  <a:lnTo>
                    <a:pt x="334" y="732"/>
                  </a:lnTo>
                  <a:lnTo>
                    <a:pt x="338" y="629"/>
                  </a:lnTo>
                  <a:lnTo>
                    <a:pt x="353" y="621"/>
                  </a:lnTo>
                  <a:lnTo>
                    <a:pt x="344" y="574"/>
                  </a:lnTo>
                  <a:lnTo>
                    <a:pt x="389" y="557"/>
                  </a:lnTo>
                  <a:lnTo>
                    <a:pt x="363" y="528"/>
                  </a:lnTo>
                  <a:lnTo>
                    <a:pt x="317" y="557"/>
                  </a:lnTo>
                  <a:lnTo>
                    <a:pt x="291" y="619"/>
                  </a:lnTo>
                  <a:lnTo>
                    <a:pt x="235" y="652"/>
                  </a:lnTo>
                  <a:lnTo>
                    <a:pt x="281" y="587"/>
                  </a:lnTo>
                  <a:lnTo>
                    <a:pt x="254" y="557"/>
                  </a:lnTo>
                  <a:lnTo>
                    <a:pt x="275" y="477"/>
                  </a:lnTo>
                  <a:lnTo>
                    <a:pt x="215" y="424"/>
                  </a:lnTo>
                  <a:lnTo>
                    <a:pt x="91" y="376"/>
                  </a:lnTo>
                  <a:lnTo>
                    <a:pt x="135" y="372"/>
                  </a:lnTo>
                  <a:lnTo>
                    <a:pt x="216" y="391"/>
                  </a:lnTo>
                  <a:lnTo>
                    <a:pt x="205" y="365"/>
                  </a:lnTo>
                  <a:lnTo>
                    <a:pt x="167" y="327"/>
                  </a:lnTo>
                  <a:lnTo>
                    <a:pt x="55" y="298"/>
                  </a:lnTo>
                  <a:lnTo>
                    <a:pt x="0" y="245"/>
                  </a:lnTo>
                  <a:lnTo>
                    <a:pt x="28" y="230"/>
                  </a:lnTo>
                  <a:lnTo>
                    <a:pt x="97" y="190"/>
                  </a:lnTo>
                  <a:lnTo>
                    <a:pt x="148" y="190"/>
                  </a:lnTo>
                  <a:lnTo>
                    <a:pt x="171" y="169"/>
                  </a:lnTo>
                  <a:lnTo>
                    <a:pt x="190" y="228"/>
                  </a:lnTo>
                  <a:lnTo>
                    <a:pt x="232" y="218"/>
                  </a:lnTo>
                  <a:lnTo>
                    <a:pt x="241" y="251"/>
                  </a:lnTo>
                  <a:lnTo>
                    <a:pt x="209" y="255"/>
                  </a:lnTo>
                  <a:lnTo>
                    <a:pt x="167" y="279"/>
                  </a:lnTo>
                  <a:lnTo>
                    <a:pt x="156" y="209"/>
                  </a:lnTo>
                  <a:lnTo>
                    <a:pt x="87" y="215"/>
                  </a:lnTo>
                  <a:lnTo>
                    <a:pt x="47" y="255"/>
                  </a:lnTo>
                  <a:lnTo>
                    <a:pt x="129" y="291"/>
                  </a:lnTo>
                  <a:lnTo>
                    <a:pt x="188" y="302"/>
                  </a:lnTo>
                  <a:lnTo>
                    <a:pt x="249" y="302"/>
                  </a:lnTo>
                  <a:lnTo>
                    <a:pt x="342" y="346"/>
                  </a:lnTo>
                  <a:lnTo>
                    <a:pt x="215" y="327"/>
                  </a:lnTo>
                  <a:lnTo>
                    <a:pt x="249" y="353"/>
                  </a:lnTo>
                  <a:lnTo>
                    <a:pt x="291" y="427"/>
                  </a:lnTo>
                  <a:lnTo>
                    <a:pt x="327" y="447"/>
                  </a:lnTo>
                  <a:lnTo>
                    <a:pt x="327" y="395"/>
                  </a:lnTo>
                  <a:lnTo>
                    <a:pt x="382" y="414"/>
                  </a:lnTo>
                  <a:lnTo>
                    <a:pt x="408" y="414"/>
                  </a:lnTo>
                  <a:lnTo>
                    <a:pt x="382" y="359"/>
                  </a:lnTo>
                  <a:lnTo>
                    <a:pt x="456" y="374"/>
                  </a:lnTo>
                  <a:lnTo>
                    <a:pt x="500" y="439"/>
                  </a:lnTo>
                  <a:lnTo>
                    <a:pt x="547" y="454"/>
                  </a:lnTo>
                  <a:lnTo>
                    <a:pt x="549" y="408"/>
                  </a:lnTo>
                  <a:lnTo>
                    <a:pt x="551" y="346"/>
                  </a:lnTo>
                  <a:lnTo>
                    <a:pt x="519" y="380"/>
                  </a:lnTo>
                  <a:lnTo>
                    <a:pt x="484" y="319"/>
                  </a:lnTo>
                  <a:lnTo>
                    <a:pt x="424" y="327"/>
                  </a:lnTo>
                  <a:lnTo>
                    <a:pt x="416" y="270"/>
                  </a:lnTo>
                  <a:lnTo>
                    <a:pt x="346" y="270"/>
                  </a:lnTo>
                  <a:lnTo>
                    <a:pt x="370" y="226"/>
                  </a:lnTo>
                  <a:lnTo>
                    <a:pt x="370" y="188"/>
                  </a:lnTo>
                  <a:lnTo>
                    <a:pt x="403" y="72"/>
                  </a:lnTo>
                  <a:lnTo>
                    <a:pt x="452" y="7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36"/>
            <p:cNvSpPr>
              <a:spLocks/>
            </p:cNvSpPr>
            <p:nvPr/>
          </p:nvSpPr>
          <p:spPr bwMode="auto">
            <a:xfrm>
              <a:off x="2254" y="1581"/>
              <a:ext cx="97" cy="105"/>
            </a:xfrm>
            <a:custGeom>
              <a:avLst/>
              <a:gdLst>
                <a:gd name="T0" fmla="*/ 194 w 194"/>
                <a:gd name="T1" fmla="*/ 0 h 209"/>
                <a:gd name="T2" fmla="*/ 152 w 194"/>
                <a:gd name="T3" fmla="*/ 27 h 209"/>
                <a:gd name="T4" fmla="*/ 141 w 194"/>
                <a:gd name="T5" fmla="*/ 74 h 209"/>
                <a:gd name="T6" fmla="*/ 105 w 194"/>
                <a:gd name="T7" fmla="*/ 71 h 209"/>
                <a:gd name="T8" fmla="*/ 57 w 194"/>
                <a:gd name="T9" fmla="*/ 124 h 209"/>
                <a:gd name="T10" fmla="*/ 21 w 194"/>
                <a:gd name="T11" fmla="*/ 55 h 209"/>
                <a:gd name="T12" fmla="*/ 0 w 194"/>
                <a:gd name="T13" fmla="*/ 151 h 209"/>
                <a:gd name="T14" fmla="*/ 63 w 194"/>
                <a:gd name="T15" fmla="*/ 209 h 209"/>
                <a:gd name="T16" fmla="*/ 91 w 194"/>
                <a:gd name="T17" fmla="*/ 152 h 209"/>
                <a:gd name="T18" fmla="*/ 107 w 194"/>
                <a:gd name="T19" fmla="*/ 181 h 209"/>
                <a:gd name="T20" fmla="*/ 129 w 194"/>
                <a:gd name="T21" fmla="*/ 116 h 209"/>
                <a:gd name="T22" fmla="*/ 171 w 194"/>
                <a:gd name="T23" fmla="*/ 88 h 209"/>
                <a:gd name="T24" fmla="*/ 194 w 194"/>
                <a:gd name="T25" fmla="*/ 0 h 209"/>
                <a:gd name="T26" fmla="*/ 194 w 194"/>
                <a:gd name="T27" fmla="*/ 0 h 2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4"/>
                <a:gd name="T43" fmla="*/ 0 h 209"/>
                <a:gd name="T44" fmla="*/ 194 w 194"/>
                <a:gd name="T45" fmla="*/ 209 h 2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4" h="209">
                  <a:moveTo>
                    <a:pt x="194" y="0"/>
                  </a:moveTo>
                  <a:lnTo>
                    <a:pt x="152" y="27"/>
                  </a:lnTo>
                  <a:lnTo>
                    <a:pt x="141" y="74"/>
                  </a:lnTo>
                  <a:lnTo>
                    <a:pt x="105" y="71"/>
                  </a:lnTo>
                  <a:lnTo>
                    <a:pt x="57" y="124"/>
                  </a:lnTo>
                  <a:lnTo>
                    <a:pt x="21" y="55"/>
                  </a:lnTo>
                  <a:lnTo>
                    <a:pt x="0" y="151"/>
                  </a:lnTo>
                  <a:lnTo>
                    <a:pt x="63" y="209"/>
                  </a:lnTo>
                  <a:lnTo>
                    <a:pt x="91" y="152"/>
                  </a:lnTo>
                  <a:lnTo>
                    <a:pt x="107" y="181"/>
                  </a:lnTo>
                  <a:lnTo>
                    <a:pt x="129" y="116"/>
                  </a:lnTo>
                  <a:lnTo>
                    <a:pt x="171" y="88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37"/>
            <p:cNvSpPr>
              <a:spLocks/>
            </p:cNvSpPr>
            <p:nvPr/>
          </p:nvSpPr>
          <p:spPr bwMode="auto">
            <a:xfrm>
              <a:off x="2451" y="1779"/>
              <a:ext cx="282" cy="261"/>
            </a:xfrm>
            <a:custGeom>
              <a:avLst/>
              <a:gdLst>
                <a:gd name="T0" fmla="*/ 41 w 564"/>
                <a:gd name="T1" fmla="*/ 247 h 522"/>
                <a:gd name="T2" fmla="*/ 79 w 564"/>
                <a:gd name="T3" fmla="*/ 310 h 522"/>
                <a:gd name="T4" fmla="*/ 144 w 564"/>
                <a:gd name="T5" fmla="*/ 323 h 522"/>
                <a:gd name="T6" fmla="*/ 254 w 564"/>
                <a:gd name="T7" fmla="*/ 289 h 522"/>
                <a:gd name="T8" fmla="*/ 313 w 564"/>
                <a:gd name="T9" fmla="*/ 308 h 522"/>
                <a:gd name="T10" fmla="*/ 348 w 564"/>
                <a:gd name="T11" fmla="*/ 336 h 522"/>
                <a:gd name="T12" fmla="*/ 283 w 564"/>
                <a:gd name="T13" fmla="*/ 464 h 522"/>
                <a:gd name="T14" fmla="*/ 378 w 564"/>
                <a:gd name="T15" fmla="*/ 391 h 522"/>
                <a:gd name="T16" fmla="*/ 393 w 564"/>
                <a:gd name="T17" fmla="*/ 475 h 522"/>
                <a:gd name="T18" fmla="*/ 435 w 564"/>
                <a:gd name="T19" fmla="*/ 522 h 522"/>
                <a:gd name="T20" fmla="*/ 562 w 564"/>
                <a:gd name="T21" fmla="*/ 443 h 522"/>
                <a:gd name="T22" fmla="*/ 463 w 564"/>
                <a:gd name="T23" fmla="*/ 403 h 522"/>
                <a:gd name="T24" fmla="*/ 393 w 564"/>
                <a:gd name="T25" fmla="*/ 368 h 522"/>
                <a:gd name="T26" fmla="*/ 382 w 564"/>
                <a:gd name="T27" fmla="*/ 306 h 522"/>
                <a:gd name="T28" fmla="*/ 479 w 564"/>
                <a:gd name="T29" fmla="*/ 355 h 522"/>
                <a:gd name="T30" fmla="*/ 498 w 564"/>
                <a:gd name="T31" fmla="*/ 317 h 522"/>
                <a:gd name="T32" fmla="*/ 452 w 564"/>
                <a:gd name="T33" fmla="*/ 237 h 522"/>
                <a:gd name="T34" fmla="*/ 532 w 564"/>
                <a:gd name="T35" fmla="*/ 167 h 522"/>
                <a:gd name="T36" fmla="*/ 509 w 564"/>
                <a:gd name="T37" fmla="*/ 102 h 522"/>
                <a:gd name="T38" fmla="*/ 509 w 564"/>
                <a:gd name="T39" fmla="*/ 57 h 522"/>
                <a:gd name="T40" fmla="*/ 462 w 564"/>
                <a:gd name="T41" fmla="*/ 89 h 522"/>
                <a:gd name="T42" fmla="*/ 444 w 564"/>
                <a:gd name="T43" fmla="*/ 131 h 522"/>
                <a:gd name="T44" fmla="*/ 397 w 564"/>
                <a:gd name="T45" fmla="*/ 140 h 522"/>
                <a:gd name="T46" fmla="*/ 349 w 564"/>
                <a:gd name="T47" fmla="*/ 184 h 522"/>
                <a:gd name="T48" fmla="*/ 323 w 564"/>
                <a:gd name="T49" fmla="*/ 247 h 522"/>
                <a:gd name="T50" fmla="*/ 273 w 564"/>
                <a:gd name="T51" fmla="*/ 251 h 522"/>
                <a:gd name="T52" fmla="*/ 271 w 564"/>
                <a:gd name="T53" fmla="*/ 157 h 522"/>
                <a:gd name="T54" fmla="*/ 159 w 564"/>
                <a:gd name="T55" fmla="*/ 161 h 522"/>
                <a:gd name="T56" fmla="*/ 133 w 564"/>
                <a:gd name="T57" fmla="*/ 279 h 522"/>
                <a:gd name="T58" fmla="*/ 119 w 564"/>
                <a:gd name="T59" fmla="*/ 148 h 522"/>
                <a:gd name="T60" fmla="*/ 51 w 564"/>
                <a:gd name="T61" fmla="*/ 93 h 522"/>
                <a:gd name="T62" fmla="*/ 30 w 564"/>
                <a:gd name="T63" fmla="*/ 176 h 5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4"/>
                <a:gd name="T97" fmla="*/ 0 h 522"/>
                <a:gd name="T98" fmla="*/ 564 w 564"/>
                <a:gd name="T99" fmla="*/ 522 h 5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4" h="522">
                  <a:moveTo>
                    <a:pt x="30" y="176"/>
                  </a:moveTo>
                  <a:lnTo>
                    <a:pt x="41" y="247"/>
                  </a:lnTo>
                  <a:lnTo>
                    <a:pt x="0" y="315"/>
                  </a:lnTo>
                  <a:lnTo>
                    <a:pt x="79" y="310"/>
                  </a:lnTo>
                  <a:lnTo>
                    <a:pt x="144" y="380"/>
                  </a:lnTo>
                  <a:lnTo>
                    <a:pt x="144" y="323"/>
                  </a:lnTo>
                  <a:lnTo>
                    <a:pt x="182" y="289"/>
                  </a:lnTo>
                  <a:lnTo>
                    <a:pt x="254" y="289"/>
                  </a:lnTo>
                  <a:lnTo>
                    <a:pt x="266" y="368"/>
                  </a:lnTo>
                  <a:lnTo>
                    <a:pt x="313" y="308"/>
                  </a:lnTo>
                  <a:lnTo>
                    <a:pt x="313" y="353"/>
                  </a:lnTo>
                  <a:lnTo>
                    <a:pt x="348" y="336"/>
                  </a:lnTo>
                  <a:lnTo>
                    <a:pt x="338" y="416"/>
                  </a:lnTo>
                  <a:lnTo>
                    <a:pt x="283" y="464"/>
                  </a:lnTo>
                  <a:lnTo>
                    <a:pt x="338" y="465"/>
                  </a:lnTo>
                  <a:lnTo>
                    <a:pt x="378" y="391"/>
                  </a:lnTo>
                  <a:lnTo>
                    <a:pt x="393" y="435"/>
                  </a:lnTo>
                  <a:lnTo>
                    <a:pt x="393" y="475"/>
                  </a:lnTo>
                  <a:lnTo>
                    <a:pt x="444" y="431"/>
                  </a:lnTo>
                  <a:lnTo>
                    <a:pt x="435" y="522"/>
                  </a:lnTo>
                  <a:lnTo>
                    <a:pt x="484" y="443"/>
                  </a:lnTo>
                  <a:lnTo>
                    <a:pt x="562" y="443"/>
                  </a:lnTo>
                  <a:lnTo>
                    <a:pt x="513" y="408"/>
                  </a:lnTo>
                  <a:lnTo>
                    <a:pt x="463" y="403"/>
                  </a:lnTo>
                  <a:lnTo>
                    <a:pt x="441" y="368"/>
                  </a:lnTo>
                  <a:lnTo>
                    <a:pt x="393" y="368"/>
                  </a:lnTo>
                  <a:lnTo>
                    <a:pt x="403" y="329"/>
                  </a:lnTo>
                  <a:lnTo>
                    <a:pt x="382" y="306"/>
                  </a:lnTo>
                  <a:lnTo>
                    <a:pt x="395" y="273"/>
                  </a:lnTo>
                  <a:lnTo>
                    <a:pt x="479" y="355"/>
                  </a:lnTo>
                  <a:lnTo>
                    <a:pt x="515" y="363"/>
                  </a:lnTo>
                  <a:lnTo>
                    <a:pt x="498" y="317"/>
                  </a:lnTo>
                  <a:lnTo>
                    <a:pt x="549" y="216"/>
                  </a:lnTo>
                  <a:lnTo>
                    <a:pt x="452" y="237"/>
                  </a:lnTo>
                  <a:lnTo>
                    <a:pt x="488" y="196"/>
                  </a:lnTo>
                  <a:lnTo>
                    <a:pt x="532" y="167"/>
                  </a:lnTo>
                  <a:lnTo>
                    <a:pt x="505" y="150"/>
                  </a:lnTo>
                  <a:lnTo>
                    <a:pt x="509" y="102"/>
                  </a:lnTo>
                  <a:lnTo>
                    <a:pt x="564" y="152"/>
                  </a:lnTo>
                  <a:lnTo>
                    <a:pt x="509" y="57"/>
                  </a:lnTo>
                  <a:lnTo>
                    <a:pt x="439" y="0"/>
                  </a:lnTo>
                  <a:lnTo>
                    <a:pt x="462" y="89"/>
                  </a:lnTo>
                  <a:lnTo>
                    <a:pt x="471" y="140"/>
                  </a:lnTo>
                  <a:lnTo>
                    <a:pt x="444" y="131"/>
                  </a:lnTo>
                  <a:lnTo>
                    <a:pt x="422" y="57"/>
                  </a:lnTo>
                  <a:lnTo>
                    <a:pt x="397" y="140"/>
                  </a:lnTo>
                  <a:lnTo>
                    <a:pt x="355" y="148"/>
                  </a:lnTo>
                  <a:lnTo>
                    <a:pt x="349" y="184"/>
                  </a:lnTo>
                  <a:lnTo>
                    <a:pt x="313" y="169"/>
                  </a:lnTo>
                  <a:lnTo>
                    <a:pt x="323" y="247"/>
                  </a:lnTo>
                  <a:lnTo>
                    <a:pt x="296" y="224"/>
                  </a:lnTo>
                  <a:lnTo>
                    <a:pt x="273" y="251"/>
                  </a:lnTo>
                  <a:lnTo>
                    <a:pt x="230" y="256"/>
                  </a:lnTo>
                  <a:lnTo>
                    <a:pt x="271" y="157"/>
                  </a:lnTo>
                  <a:lnTo>
                    <a:pt x="209" y="232"/>
                  </a:lnTo>
                  <a:lnTo>
                    <a:pt x="159" y="161"/>
                  </a:lnTo>
                  <a:lnTo>
                    <a:pt x="173" y="270"/>
                  </a:lnTo>
                  <a:lnTo>
                    <a:pt x="133" y="279"/>
                  </a:lnTo>
                  <a:lnTo>
                    <a:pt x="97" y="237"/>
                  </a:lnTo>
                  <a:lnTo>
                    <a:pt x="119" y="148"/>
                  </a:lnTo>
                  <a:lnTo>
                    <a:pt x="72" y="194"/>
                  </a:lnTo>
                  <a:lnTo>
                    <a:pt x="51" y="93"/>
                  </a:lnTo>
                  <a:lnTo>
                    <a:pt x="30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38"/>
            <p:cNvSpPr>
              <a:spLocks/>
            </p:cNvSpPr>
            <p:nvPr/>
          </p:nvSpPr>
          <p:spPr bwMode="auto">
            <a:xfrm>
              <a:off x="2179" y="1885"/>
              <a:ext cx="187" cy="169"/>
            </a:xfrm>
            <a:custGeom>
              <a:avLst/>
              <a:gdLst>
                <a:gd name="T0" fmla="*/ 281 w 374"/>
                <a:gd name="T1" fmla="*/ 138 h 338"/>
                <a:gd name="T2" fmla="*/ 192 w 374"/>
                <a:gd name="T3" fmla="*/ 0 h 338"/>
                <a:gd name="T4" fmla="*/ 243 w 374"/>
                <a:gd name="T5" fmla="*/ 152 h 338"/>
                <a:gd name="T6" fmla="*/ 217 w 374"/>
                <a:gd name="T7" fmla="*/ 159 h 338"/>
                <a:gd name="T8" fmla="*/ 177 w 374"/>
                <a:gd name="T9" fmla="*/ 43 h 338"/>
                <a:gd name="T10" fmla="*/ 131 w 374"/>
                <a:gd name="T11" fmla="*/ 41 h 338"/>
                <a:gd name="T12" fmla="*/ 152 w 374"/>
                <a:gd name="T13" fmla="*/ 112 h 338"/>
                <a:gd name="T14" fmla="*/ 141 w 374"/>
                <a:gd name="T15" fmla="*/ 140 h 338"/>
                <a:gd name="T16" fmla="*/ 80 w 374"/>
                <a:gd name="T17" fmla="*/ 106 h 338"/>
                <a:gd name="T18" fmla="*/ 34 w 374"/>
                <a:gd name="T19" fmla="*/ 57 h 338"/>
                <a:gd name="T20" fmla="*/ 34 w 374"/>
                <a:gd name="T21" fmla="*/ 133 h 338"/>
                <a:gd name="T22" fmla="*/ 0 w 374"/>
                <a:gd name="T23" fmla="*/ 184 h 338"/>
                <a:gd name="T24" fmla="*/ 93 w 374"/>
                <a:gd name="T25" fmla="*/ 243 h 338"/>
                <a:gd name="T26" fmla="*/ 80 w 374"/>
                <a:gd name="T27" fmla="*/ 188 h 338"/>
                <a:gd name="T28" fmla="*/ 59 w 374"/>
                <a:gd name="T29" fmla="*/ 157 h 338"/>
                <a:gd name="T30" fmla="*/ 59 w 374"/>
                <a:gd name="T31" fmla="*/ 125 h 338"/>
                <a:gd name="T32" fmla="*/ 135 w 374"/>
                <a:gd name="T33" fmla="*/ 169 h 338"/>
                <a:gd name="T34" fmla="*/ 163 w 374"/>
                <a:gd name="T35" fmla="*/ 241 h 338"/>
                <a:gd name="T36" fmla="*/ 160 w 374"/>
                <a:gd name="T37" fmla="*/ 338 h 338"/>
                <a:gd name="T38" fmla="*/ 213 w 374"/>
                <a:gd name="T39" fmla="*/ 277 h 338"/>
                <a:gd name="T40" fmla="*/ 291 w 374"/>
                <a:gd name="T41" fmla="*/ 308 h 338"/>
                <a:gd name="T42" fmla="*/ 302 w 374"/>
                <a:gd name="T43" fmla="*/ 252 h 338"/>
                <a:gd name="T44" fmla="*/ 374 w 374"/>
                <a:gd name="T45" fmla="*/ 270 h 338"/>
                <a:gd name="T46" fmla="*/ 283 w 374"/>
                <a:gd name="T47" fmla="*/ 226 h 338"/>
                <a:gd name="T48" fmla="*/ 264 w 374"/>
                <a:gd name="T49" fmla="*/ 180 h 338"/>
                <a:gd name="T50" fmla="*/ 266 w 374"/>
                <a:gd name="T51" fmla="*/ 258 h 338"/>
                <a:gd name="T52" fmla="*/ 203 w 374"/>
                <a:gd name="T53" fmla="*/ 233 h 338"/>
                <a:gd name="T54" fmla="*/ 169 w 374"/>
                <a:gd name="T55" fmla="*/ 167 h 338"/>
                <a:gd name="T56" fmla="*/ 234 w 374"/>
                <a:gd name="T57" fmla="*/ 205 h 338"/>
                <a:gd name="T58" fmla="*/ 281 w 374"/>
                <a:gd name="T59" fmla="*/ 138 h 338"/>
                <a:gd name="T60" fmla="*/ 281 w 374"/>
                <a:gd name="T61" fmla="*/ 138 h 3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4"/>
                <a:gd name="T94" fmla="*/ 0 h 338"/>
                <a:gd name="T95" fmla="*/ 374 w 374"/>
                <a:gd name="T96" fmla="*/ 338 h 3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4" h="338">
                  <a:moveTo>
                    <a:pt x="281" y="138"/>
                  </a:moveTo>
                  <a:lnTo>
                    <a:pt x="192" y="0"/>
                  </a:lnTo>
                  <a:lnTo>
                    <a:pt x="243" y="152"/>
                  </a:lnTo>
                  <a:lnTo>
                    <a:pt x="217" y="159"/>
                  </a:lnTo>
                  <a:lnTo>
                    <a:pt x="177" y="43"/>
                  </a:lnTo>
                  <a:lnTo>
                    <a:pt x="131" y="41"/>
                  </a:lnTo>
                  <a:lnTo>
                    <a:pt x="152" y="112"/>
                  </a:lnTo>
                  <a:lnTo>
                    <a:pt x="141" y="140"/>
                  </a:lnTo>
                  <a:lnTo>
                    <a:pt x="80" y="106"/>
                  </a:lnTo>
                  <a:lnTo>
                    <a:pt x="34" y="57"/>
                  </a:lnTo>
                  <a:lnTo>
                    <a:pt x="34" y="133"/>
                  </a:lnTo>
                  <a:lnTo>
                    <a:pt x="0" y="184"/>
                  </a:lnTo>
                  <a:lnTo>
                    <a:pt x="93" y="243"/>
                  </a:lnTo>
                  <a:lnTo>
                    <a:pt x="80" y="188"/>
                  </a:lnTo>
                  <a:lnTo>
                    <a:pt x="59" y="157"/>
                  </a:lnTo>
                  <a:lnTo>
                    <a:pt x="59" y="125"/>
                  </a:lnTo>
                  <a:lnTo>
                    <a:pt x="135" y="169"/>
                  </a:lnTo>
                  <a:lnTo>
                    <a:pt x="163" y="241"/>
                  </a:lnTo>
                  <a:lnTo>
                    <a:pt x="160" y="338"/>
                  </a:lnTo>
                  <a:lnTo>
                    <a:pt x="213" y="277"/>
                  </a:lnTo>
                  <a:lnTo>
                    <a:pt x="291" y="308"/>
                  </a:lnTo>
                  <a:lnTo>
                    <a:pt x="302" y="252"/>
                  </a:lnTo>
                  <a:lnTo>
                    <a:pt x="374" y="270"/>
                  </a:lnTo>
                  <a:lnTo>
                    <a:pt x="283" y="226"/>
                  </a:lnTo>
                  <a:lnTo>
                    <a:pt x="264" y="180"/>
                  </a:lnTo>
                  <a:lnTo>
                    <a:pt x="266" y="258"/>
                  </a:lnTo>
                  <a:lnTo>
                    <a:pt x="203" y="233"/>
                  </a:lnTo>
                  <a:lnTo>
                    <a:pt x="169" y="167"/>
                  </a:lnTo>
                  <a:lnTo>
                    <a:pt x="234" y="205"/>
                  </a:lnTo>
                  <a:lnTo>
                    <a:pt x="281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39"/>
            <p:cNvSpPr>
              <a:spLocks/>
            </p:cNvSpPr>
            <p:nvPr/>
          </p:nvSpPr>
          <p:spPr bwMode="auto">
            <a:xfrm>
              <a:off x="2292" y="1946"/>
              <a:ext cx="33" cy="71"/>
            </a:xfrm>
            <a:custGeom>
              <a:avLst/>
              <a:gdLst>
                <a:gd name="T0" fmla="*/ 0 w 67"/>
                <a:gd name="T1" fmla="*/ 78 h 143"/>
                <a:gd name="T2" fmla="*/ 55 w 67"/>
                <a:gd name="T3" fmla="*/ 143 h 143"/>
                <a:gd name="T4" fmla="*/ 55 w 67"/>
                <a:gd name="T5" fmla="*/ 103 h 143"/>
                <a:gd name="T6" fmla="*/ 67 w 67"/>
                <a:gd name="T7" fmla="*/ 0 h 143"/>
                <a:gd name="T8" fmla="*/ 0 w 67"/>
                <a:gd name="T9" fmla="*/ 78 h 143"/>
                <a:gd name="T10" fmla="*/ 0 w 67"/>
                <a:gd name="T11" fmla="*/ 78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43"/>
                <a:gd name="T20" fmla="*/ 67 w 67"/>
                <a:gd name="T21" fmla="*/ 143 h 1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43">
                  <a:moveTo>
                    <a:pt x="0" y="78"/>
                  </a:moveTo>
                  <a:lnTo>
                    <a:pt x="55" y="143"/>
                  </a:lnTo>
                  <a:lnTo>
                    <a:pt x="55" y="103"/>
                  </a:lnTo>
                  <a:lnTo>
                    <a:pt x="67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40"/>
            <p:cNvSpPr>
              <a:spLocks/>
            </p:cNvSpPr>
            <p:nvPr/>
          </p:nvSpPr>
          <p:spPr bwMode="auto">
            <a:xfrm>
              <a:off x="1879" y="2121"/>
              <a:ext cx="755" cy="285"/>
            </a:xfrm>
            <a:custGeom>
              <a:avLst/>
              <a:gdLst>
                <a:gd name="T0" fmla="*/ 50 w 1512"/>
                <a:gd name="T1" fmla="*/ 359 h 570"/>
                <a:gd name="T2" fmla="*/ 65 w 1512"/>
                <a:gd name="T3" fmla="*/ 251 h 570"/>
                <a:gd name="T4" fmla="*/ 179 w 1512"/>
                <a:gd name="T5" fmla="*/ 266 h 570"/>
                <a:gd name="T6" fmla="*/ 164 w 1512"/>
                <a:gd name="T7" fmla="*/ 192 h 570"/>
                <a:gd name="T8" fmla="*/ 249 w 1512"/>
                <a:gd name="T9" fmla="*/ 215 h 570"/>
                <a:gd name="T10" fmla="*/ 382 w 1512"/>
                <a:gd name="T11" fmla="*/ 260 h 570"/>
                <a:gd name="T12" fmla="*/ 310 w 1512"/>
                <a:gd name="T13" fmla="*/ 175 h 570"/>
                <a:gd name="T14" fmla="*/ 487 w 1512"/>
                <a:gd name="T15" fmla="*/ 167 h 570"/>
                <a:gd name="T16" fmla="*/ 514 w 1512"/>
                <a:gd name="T17" fmla="*/ 146 h 570"/>
                <a:gd name="T18" fmla="*/ 668 w 1512"/>
                <a:gd name="T19" fmla="*/ 76 h 570"/>
                <a:gd name="T20" fmla="*/ 768 w 1512"/>
                <a:gd name="T21" fmla="*/ 124 h 570"/>
                <a:gd name="T22" fmla="*/ 907 w 1512"/>
                <a:gd name="T23" fmla="*/ 129 h 570"/>
                <a:gd name="T24" fmla="*/ 1190 w 1512"/>
                <a:gd name="T25" fmla="*/ 91 h 570"/>
                <a:gd name="T26" fmla="*/ 1354 w 1512"/>
                <a:gd name="T27" fmla="*/ 118 h 570"/>
                <a:gd name="T28" fmla="*/ 1437 w 1512"/>
                <a:gd name="T29" fmla="*/ 95 h 570"/>
                <a:gd name="T30" fmla="*/ 1413 w 1512"/>
                <a:gd name="T31" fmla="*/ 0 h 570"/>
                <a:gd name="T32" fmla="*/ 1512 w 1512"/>
                <a:gd name="T33" fmla="*/ 141 h 570"/>
                <a:gd name="T34" fmla="*/ 1432 w 1512"/>
                <a:gd name="T35" fmla="*/ 224 h 570"/>
                <a:gd name="T36" fmla="*/ 1361 w 1512"/>
                <a:gd name="T37" fmla="*/ 317 h 570"/>
                <a:gd name="T38" fmla="*/ 1510 w 1512"/>
                <a:gd name="T39" fmla="*/ 167 h 570"/>
                <a:gd name="T40" fmla="*/ 1416 w 1512"/>
                <a:gd name="T41" fmla="*/ 344 h 570"/>
                <a:gd name="T42" fmla="*/ 1318 w 1512"/>
                <a:gd name="T43" fmla="*/ 279 h 570"/>
                <a:gd name="T44" fmla="*/ 1348 w 1512"/>
                <a:gd name="T45" fmla="*/ 211 h 570"/>
                <a:gd name="T46" fmla="*/ 1358 w 1512"/>
                <a:gd name="T47" fmla="*/ 162 h 570"/>
                <a:gd name="T48" fmla="*/ 1282 w 1512"/>
                <a:gd name="T49" fmla="*/ 152 h 570"/>
                <a:gd name="T50" fmla="*/ 1105 w 1512"/>
                <a:gd name="T51" fmla="*/ 93 h 570"/>
                <a:gd name="T52" fmla="*/ 1110 w 1512"/>
                <a:gd name="T53" fmla="*/ 131 h 570"/>
                <a:gd name="T54" fmla="*/ 1097 w 1512"/>
                <a:gd name="T55" fmla="*/ 167 h 570"/>
                <a:gd name="T56" fmla="*/ 1061 w 1512"/>
                <a:gd name="T57" fmla="*/ 219 h 570"/>
                <a:gd name="T58" fmla="*/ 1032 w 1512"/>
                <a:gd name="T59" fmla="*/ 198 h 570"/>
                <a:gd name="T60" fmla="*/ 949 w 1512"/>
                <a:gd name="T61" fmla="*/ 211 h 570"/>
                <a:gd name="T62" fmla="*/ 899 w 1512"/>
                <a:gd name="T63" fmla="*/ 167 h 570"/>
                <a:gd name="T64" fmla="*/ 844 w 1512"/>
                <a:gd name="T65" fmla="*/ 205 h 570"/>
                <a:gd name="T66" fmla="*/ 886 w 1512"/>
                <a:gd name="T67" fmla="*/ 251 h 570"/>
                <a:gd name="T68" fmla="*/ 987 w 1512"/>
                <a:gd name="T69" fmla="*/ 259 h 570"/>
                <a:gd name="T70" fmla="*/ 865 w 1512"/>
                <a:gd name="T71" fmla="*/ 268 h 570"/>
                <a:gd name="T72" fmla="*/ 715 w 1512"/>
                <a:gd name="T73" fmla="*/ 279 h 570"/>
                <a:gd name="T74" fmla="*/ 736 w 1512"/>
                <a:gd name="T75" fmla="*/ 156 h 570"/>
                <a:gd name="T76" fmla="*/ 675 w 1512"/>
                <a:gd name="T77" fmla="*/ 139 h 570"/>
                <a:gd name="T78" fmla="*/ 557 w 1512"/>
                <a:gd name="T79" fmla="*/ 192 h 570"/>
                <a:gd name="T80" fmla="*/ 504 w 1512"/>
                <a:gd name="T81" fmla="*/ 251 h 570"/>
                <a:gd name="T82" fmla="*/ 493 w 1512"/>
                <a:gd name="T83" fmla="*/ 281 h 570"/>
                <a:gd name="T84" fmla="*/ 521 w 1512"/>
                <a:gd name="T85" fmla="*/ 335 h 570"/>
                <a:gd name="T86" fmla="*/ 447 w 1512"/>
                <a:gd name="T87" fmla="*/ 447 h 570"/>
                <a:gd name="T88" fmla="*/ 458 w 1512"/>
                <a:gd name="T89" fmla="*/ 327 h 570"/>
                <a:gd name="T90" fmla="*/ 430 w 1512"/>
                <a:gd name="T91" fmla="*/ 295 h 570"/>
                <a:gd name="T92" fmla="*/ 297 w 1512"/>
                <a:gd name="T93" fmla="*/ 257 h 570"/>
                <a:gd name="T94" fmla="*/ 181 w 1512"/>
                <a:gd name="T95" fmla="*/ 213 h 570"/>
                <a:gd name="T96" fmla="*/ 215 w 1512"/>
                <a:gd name="T97" fmla="*/ 262 h 570"/>
                <a:gd name="T98" fmla="*/ 116 w 1512"/>
                <a:gd name="T99" fmla="*/ 287 h 570"/>
                <a:gd name="T100" fmla="*/ 92 w 1512"/>
                <a:gd name="T101" fmla="*/ 371 h 570"/>
                <a:gd name="T102" fmla="*/ 114 w 1512"/>
                <a:gd name="T103" fmla="*/ 390 h 570"/>
                <a:gd name="T104" fmla="*/ 209 w 1512"/>
                <a:gd name="T105" fmla="*/ 359 h 570"/>
                <a:gd name="T106" fmla="*/ 255 w 1512"/>
                <a:gd name="T107" fmla="*/ 390 h 570"/>
                <a:gd name="T108" fmla="*/ 289 w 1512"/>
                <a:gd name="T109" fmla="*/ 373 h 570"/>
                <a:gd name="T110" fmla="*/ 316 w 1512"/>
                <a:gd name="T111" fmla="*/ 409 h 570"/>
                <a:gd name="T112" fmla="*/ 293 w 1512"/>
                <a:gd name="T113" fmla="*/ 428 h 570"/>
                <a:gd name="T114" fmla="*/ 209 w 1512"/>
                <a:gd name="T115" fmla="*/ 426 h 570"/>
                <a:gd name="T116" fmla="*/ 150 w 1512"/>
                <a:gd name="T117" fmla="*/ 451 h 570"/>
                <a:gd name="T118" fmla="*/ 168 w 1512"/>
                <a:gd name="T119" fmla="*/ 519 h 570"/>
                <a:gd name="T120" fmla="*/ 133 w 1512"/>
                <a:gd name="T121" fmla="*/ 487 h 570"/>
                <a:gd name="T122" fmla="*/ 76 w 1512"/>
                <a:gd name="T123" fmla="*/ 451 h 570"/>
                <a:gd name="T124" fmla="*/ 0 w 1512"/>
                <a:gd name="T125" fmla="*/ 435 h 5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12"/>
                <a:gd name="T190" fmla="*/ 0 h 570"/>
                <a:gd name="T191" fmla="*/ 1512 w 1512"/>
                <a:gd name="T192" fmla="*/ 570 h 57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12" h="570">
                  <a:moveTo>
                    <a:pt x="0" y="435"/>
                  </a:moveTo>
                  <a:lnTo>
                    <a:pt x="50" y="359"/>
                  </a:lnTo>
                  <a:lnTo>
                    <a:pt x="97" y="325"/>
                  </a:lnTo>
                  <a:lnTo>
                    <a:pt x="65" y="251"/>
                  </a:lnTo>
                  <a:lnTo>
                    <a:pt x="150" y="276"/>
                  </a:lnTo>
                  <a:lnTo>
                    <a:pt x="179" y="266"/>
                  </a:lnTo>
                  <a:lnTo>
                    <a:pt x="111" y="234"/>
                  </a:lnTo>
                  <a:lnTo>
                    <a:pt x="164" y="192"/>
                  </a:lnTo>
                  <a:lnTo>
                    <a:pt x="198" y="186"/>
                  </a:lnTo>
                  <a:lnTo>
                    <a:pt x="249" y="215"/>
                  </a:lnTo>
                  <a:lnTo>
                    <a:pt x="293" y="215"/>
                  </a:lnTo>
                  <a:lnTo>
                    <a:pt x="382" y="260"/>
                  </a:lnTo>
                  <a:lnTo>
                    <a:pt x="413" y="240"/>
                  </a:lnTo>
                  <a:lnTo>
                    <a:pt x="310" y="175"/>
                  </a:lnTo>
                  <a:lnTo>
                    <a:pt x="401" y="122"/>
                  </a:lnTo>
                  <a:lnTo>
                    <a:pt x="487" y="167"/>
                  </a:lnTo>
                  <a:lnTo>
                    <a:pt x="519" y="198"/>
                  </a:lnTo>
                  <a:lnTo>
                    <a:pt x="514" y="146"/>
                  </a:lnTo>
                  <a:lnTo>
                    <a:pt x="616" y="167"/>
                  </a:lnTo>
                  <a:lnTo>
                    <a:pt x="668" y="76"/>
                  </a:lnTo>
                  <a:lnTo>
                    <a:pt x="688" y="127"/>
                  </a:lnTo>
                  <a:lnTo>
                    <a:pt x="768" y="124"/>
                  </a:lnTo>
                  <a:lnTo>
                    <a:pt x="835" y="158"/>
                  </a:lnTo>
                  <a:lnTo>
                    <a:pt x="907" y="129"/>
                  </a:lnTo>
                  <a:lnTo>
                    <a:pt x="987" y="11"/>
                  </a:lnTo>
                  <a:lnTo>
                    <a:pt x="1190" y="91"/>
                  </a:lnTo>
                  <a:lnTo>
                    <a:pt x="1342" y="156"/>
                  </a:lnTo>
                  <a:lnTo>
                    <a:pt x="1354" y="118"/>
                  </a:lnTo>
                  <a:lnTo>
                    <a:pt x="1413" y="169"/>
                  </a:lnTo>
                  <a:lnTo>
                    <a:pt x="1437" y="95"/>
                  </a:lnTo>
                  <a:lnTo>
                    <a:pt x="1458" y="82"/>
                  </a:lnTo>
                  <a:lnTo>
                    <a:pt x="1413" y="0"/>
                  </a:lnTo>
                  <a:lnTo>
                    <a:pt x="1481" y="30"/>
                  </a:lnTo>
                  <a:lnTo>
                    <a:pt x="1512" y="141"/>
                  </a:lnTo>
                  <a:lnTo>
                    <a:pt x="1460" y="118"/>
                  </a:lnTo>
                  <a:lnTo>
                    <a:pt x="1432" y="224"/>
                  </a:lnTo>
                  <a:lnTo>
                    <a:pt x="1399" y="224"/>
                  </a:lnTo>
                  <a:lnTo>
                    <a:pt x="1361" y="317"/>
                  </a:lnTo>
                  <a:lnTo>
                    <a:pt x="1432" y="314"/>
                  </a:lnTo>
                  <a:lnTo>
                    <a:pt x="1510" y="167"/>
                  </a:lnTo>
                  <a:lnTo>
                    <a:pt x="1464" y="350"/>
                  </a:lnTo>
                  <a:lnTo>
                    <a:pt x="1416" y="344"/>
                  </a:lnTo>
                  <a:lnTo>
                    <a:pt x="1335" y="363"/>
                  </a:lnTo>
                  <a:lnTo>
                    <a:pt x="1318" y="279"/>
                  </a:lnTo>
                  <a:lnTo>
                    <a:pt x="1365" y="249"/>
                  </a:lnTo>
                  <a:lnTo>
                    <a:pt x="1348" y="211"/>
                  </a:lnTo>
                  <a:lnTo>
                    <a:pt x="1392" y="198"/>
                  </a:lnTo>
                  <a:lnTo>
                    <a:pt x="1358" y="162"/>
                  </a:lnTo>
                  <a:lnTo>
                    <a:pt x="1306" y="203"/>
                  </a:lnTo>
                  <a:lnTo>
                    <a:pt x="1282" y="152"/>
                  </a:lnTo>
                  <a:lnTo>
                    <a:pt x="1166" y="95"/>
                  </a:lnTo>
                  <a:lnTo>
                    <a:pt x="1105" y="93"/>
                  </a:lnTo>
                  <a:lnTo>
                    <a:pt x="1179" y="146"/>
                  </a:lnTo>
                  <a:lnTo>
                    <a:pt x="1110" y="131"/>
                  </a:lnTo>
                  <a:lnTo>
                    <a:pt x="1031" y="84"/>
                  </a:lnTo>
                  <a:lnTo>
                    <a:pt x="1097" y="167"/>
                  </a:lnTo>
                  <a:lnTo>
                    <a:pt x="1095" y="207"/>
                  </a:lnTo>
                  <a:lnTo>
                    <a:pt x="1061" y="219"/>
                  </a:lnTo>
                  <a:lnTo>
                    <a:pt x="1046" y="247"/>
                  </a:lnTo>
                  <a:lnTo>
                    <a:pt x="1032" y="198"/>
                  </a:lnTo>
                  <a:lnTo>
                    <a:pt x="987" y="124"/>
                  </a:lnTo>
                  <a:lnTo>
                    <a:pt x="949" y="211"/>
                  </a:lnTo>
                  <a:lnTo>
                    <a:pt x="926" y="165"/>
                  </a:lnTo>
                  <a:lnTo>
                    <a:pt x="899" y="167"/>
                  </a:lnTo>
                  <a:lnTo>
                    <a:pt x="901" y="194"/>
                  </a:lnTo>
                  <a:lnTo>
                    <a:pt x="844" y="205"/>
                  </a:lnTo>
                  <a:lnTo>
                    <a:pt x="844" y="240"/>
                  </a:lnTo>
                  <a:lnTo>
                    <a:pt x="886" y="251"/>
                  </a:lnTo>
                  <a:lnTo>
                    <a:pt x="936" y="232"/>
                  </a:lnTo>
                  <a:lnTo>
                    <a:pt x="987" y="259"/>
                  </a:lnTo>
                  <a:lnTo>
                    <a:pt x="936" y="270"/>
                  </a:lnTo>
                  <a:lnTo>
                    <a:pt x="865" y="268"/>
                  </a:lnTo>
                  <a:lnTo>
                    <a:pt x="797" y="278"/>
                  </a:lnTo>
                  <a:lnTo>
                    <a:pt x="715" y="279"/>
                  </a:lnTo>
                  <a:lnTo>
                    <a:pt x="783" y="243"/>
                  </a:lnTo>
                  <a:lnTo>
                    <a:pt x="736" y="156"/>
                  </a:lnTo>
                  <a:lnTo>
                    <a:pt x="696" y="184"/>
                  </a:lnTo>
                  <a:lnTo>
                    <a:pt x="675" y="139"/>
                  </a:lnTo>
                  <a:lnTo>
                    <a:pt x="626" y="228"/>
                  </a:lnTo>
                  <a:lnTo>
                    <a:pt x="557" y="192"/>
                  </a:lnTo>
                  <a:lnTo>
                    <a:pt x="574" y="253"/>
                  </a:lnTo>
                  <a:lnTo>
                    <a:pt x="504" y="251"/>
                  </a:lnTo>
                  <a:lnTo>
                    <a:pt x="464" y="262"/>
                  </a:lnTo>
                  <a:lnTo>
                    <a:pt x="493" y="281"/>
                  </a:lnTo>
                  <a:lnTo>
                    <a:pt x="550" y="291"/>
                  </a:lnTo>
                  <a:lnTo>
                    <a:pt x="521" y="335"/>
                  </a:lnTo>
                  <a:lnTo>
                    <a:pt x="523" y="378"/>
                  </a:lnTo>
                  <a:lnTo>
                    <a:pt x="447" y="447"/>
                  </a:lnTo>
                  <a:lnTo>
                    <a:pt x="458" y="359"/>
                  </a:lnTo>
                  <a:lnTo>
                    <a:pt x="458" y="327"/>
                  </a:lnTo>
                  <a:lnTo>
                    <a:pt x="428" y="336"/>
                  </a:lnTo>
                  <a:lnTo>
                    <a:pt x="430" y="295"/>
                  </a:lnTo>
                  <a:lnTo>
                    <a:pt x="375" y="304"/>
                  </a:lnTo>
                  <a:lnTo>
                    <a:pt x="297" y="257"/>
                  </a:lnTo>
                  <a:lnTo>
                    <a:pt x="232" y="243"/>
                  </a:lnTo>
                  <a:lnTo>
                    <a:pt x="181" y="213"/>
                  </a:lnTo>
                  <a:lnTo>
                    <a:pt x="158" y="230"/>
                  </a:lnTo>
                  <a:lnTo>
                    <a:pt x="215" y="262"/>
                  </a:lnTo>
                  <a:lnTo>
                    <a:pt x="162" y="300"/>
                  </a:lnTo>
                  <a:lnTo>
                    <a:pt x="116" y="287"/>
                  </a:lnTo>
                  <a:lnTo>
                    <a:pt x="154" y="340"/>
                  </a:lnTo>
                  <a:lnTo>
                    <a:pt x="92" y="371"/>
                  </a:lnTo>
                  <a:lnTo>
                    <a:pt x="55" y="401"/>
                  </a:lnTo>
                  <a:lnTo>
                    <a:pt x="114" y="390"/>
                  </a:lnTo>
                  <a:lnTo>
                    <a:pt x="112" y="424"/>
                  </a:lnTo>
                  <a:lnTo>
                    <a:pt x="209" y="359"/>
                  </a:lnTo>
                  <a:lnTo>
                    <a:pt x="209" y="390"/>
                  </a:lnTo>
                  <a:lnTo>
                    <a:pt x="255" y="390"/>
                  </a:lnTo>
                  <a:lnTo>
                    <a:pt x="253" y="340"/>
                  </a:lnTo>
                  <a:lnTo>
                    <a:pt x="289" y="373"/>
                  </a:lnTo>
                  <a:lnTo>
                    <a:pt x="354" y="407"/>
                  </a:lnTo>
                  <a:lnTo>
                    <a:pt x="316" y="409"/>
                  </a:lnTo>
                  <a:lnTo>
                    <a:pt x="363" y="466"/>
                  </a:lnTo>
                  <a:lnTo>
                    <a:pt x="293" y="428"/>
                  </a:lnTo>
                  <a:lnTo>
                    <a:pt x="259" y="424"/>
                  </a:lnTo>
                  <a:lnTo>
                    <a:pt x="209" y="426"/>
                  </a:lnTo>
                  <a:lnTo>
                    <a:pt x="169" y="426"/>
                  </a:lnTo>
                  <a:lnTo>
                    <a:pt x="150" y="451"/>
                  </a:lnTo>
                  <a:lnTo>
                    <a:pt x="207" y="473"/>
                  </a:lnTo>
                  <a:lnTo>
                    <a:pt x="168" y="519"/>
                  </a:lnTo>
                  <a:lnTo>
                    <a:pt x="141" y="570"/>
                  </a:lnTo>
                  <a:lnTo>
                    <a:pt x="133" y="487"/>
                  </a:lnTo>
                  <a:lnTo>
                    <a:pt x="78" y="509"/>
                  </a:lnTo>
                  <a:lnTo>
                    <a:pt x="76" y="45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41"/>
            <p:cNvSpPr>
              <a:spLocks/>
            </p:cNvSpPr>
            <p:nvPr/>
          </p:nvSpPr>
          <p:spPr bwMode="auto">
            <a:xfrm>
              <a:off x="1950" y="2241"/>
              <a:ext cx="565" cy="235"/>
            </a:xfrm>
            <a:custGeom>
              <a:avLst/>
              <a:gdLst>
                <a:gd name="T0" fmla="*/ 42 w 1129"/>
                <a:gd name="T1" fmla="*/ 406 h 471"/>
                <a:gd name="T2" fmla="*/ 108 w 1129"/>
                <a:gd name="T3" fmla="*/ 433 h 471"/>
                <a:gd name="T4" fmla="*/ 190 w 1129"/>
                <a:gd name="T5" fmla="*/ 463 h 471"/>
                <a:gd name="T6" fmla="*/ 222 w 1129"/>
                <a:gd name="T7" fmla="*/ 422 h 471"/>
                <a:gd name="T8" fmla="*/ 275 w 1129"/>
                <a:gd name="T9" fmla="*/ 336 h 471"/>
                <a:gd name="T10" fmla="*/ 359 w 1129"/>
                <a:gd name="T11" fmla="*/ 325 h 471"/>
                <a:gd name="T12" fmla="*/ 443 w 1129"/>
                <a:gd name="T13" fmla="*/ 325 h 471"/>
                <a:gd name="T14" fmla="*/ 507 w 1129"/>
                <a:gd name="T15" fmla="*/ 287 h 471"/>
                <a:gd name="T16" fmla="*/ 561 w 1129"/>
                <a:gd name="T17" fmla="*/ 258 h 471"/>
                <a:gd name="T18" fmla="*/ 627 w 1129"/>
                <a:gd name="T19" fmla="*/ 195 h 471"/>
                <a:gd name="T20" fmla="*/ 671 w 1129"/>
                <a:gd name="T21" fmla="*/ 266 h 471"/>
                <a:gd name="T22" fmla="*/ 722 w 1129"/>
                <a:gd name="T23" fmla="*/ 195 h 471"/>
                <a:gd name="T24" fmla="*/ 802 w 1129"/>
                <a:gd name="T25" fmla="*/ 133 h 471"/>
                <a:gd name="T26" fmla="*/ 821 w 1129"/>
                <a:gd name="T27" fmla="*/ 155 h 471"/>
                <a:gd name="T28" fmla="*/ 851 w 1129"/>
                <a:gd name="T29" fmla="*/ 207 h 471"/>
                <a:gd name="T30" fmla="*/ 964 w 1129"/>
                <a:gd name="T31" fmla="*/ 226 h 471"/>
                <a:gd name="T32" fmla="*/ 1009 w 1129"/>
                <a:gd name="T33" fmla="*/ 220 h 471"/>
                <a:gd name="T34" fmla="*/ 1066 w 1129"/>
                <a:gd name="T35" fmla="*/ 231 h 471"/>
                <a:gd name="T36" fmla="*/ 1064 w 1129"/>
                <a:gd name="T37" fmla="*/ 311 h 471"/>
                <a:gd name="T38" fmla="*/ 1106 w 1129"/>
                <a:gd name="T39" fmla="*/ 275 h 471"/>
                <a:gd name="T40" fmla="*/ 1129 w 1129"/>
                <a:gd name="T41" fmla="*/ 131 h 471"/>
                <a:gd name="T42" fmla="*/ 1121 w 1129"/>
                <a:gd name="T43" fmla="*/ 11 h 471"/>
                <a:gd name="T44" fmla="*/ 1032 w 1129"/>
                <a:gd name="T45" fmla="*/ 0 h 471"/>
                <a:gd name="T46" fmla="*/ 996 w 1129"/>
                <a:gd name="T47" fmla="*/ 87 h 471"/>
                <a:gd name="T48" fmla="*/ 998 w 1129"/>
                <a:gd name="T49" fmla="*/ 184 h 471"/>
                <a:gd name="T50" fmla="*/ 962 w 1129"/>
                <a:gd name="T51" fmla="*/ 110 h 471"/>
                <a:gd name="T52" fmla="*/ 926 w 1129"/>
                <a:gd name="T53" fmla="*/ 58 h 471"/>
                <a:gd name="T54" fmla="*/ 869 w 1129"/>
                <a:gd name="T55" fmla="*/ 22 h 471"/>
                <a:gd name="T56" fmla="*/ 756 w 1129"/>
                <a:gd name="T57" fmla="*/ 70 h 471"/>
                <a:gd name="T58" fmla="*/ 696 w 1129"/>
                <a:gd name="T59" fmla="*/ 133 h 471"/>
                <a:gd name="T60" fmla="*/ 593 w 1129"/>
                <a:gd name="T61" fmla="*/ 193 h 471"/>
                <a:gd name="T62" fmla="*/ 538 w 1129"/>
                <a:gd name="T63" fmla="*/ 174 h 471"/>
                <a:gd name="T64" fmla="*/ 542 w 1129"/>
                <a:gd name="T65" fmla="*/ 95 h 471"/>
                <a:gd name="T66" fmla="*/ 526 w 1129"/>
                <a:gd name="T67" fmla="*/ 157 h 471"/>
                <a:gd name="T68" fmla="*/ 492 w 1129"/>
                <a:gd name="T69" fmla="*/ 133 h 471"/>
                <a:gd name="T70" fmla="*/ 458 w 1129"/>
                <a:gd name="T71" fmla="*/ 152 h 471"/>
                <a:gd name="T72" fmla="*/ 395 w 1129"/>
                <a:gd name="T73" fmla="*/ 146 h 471"/>
                <a:gd name="T74" fmla="*/ 431 w 1129"/>
                <a:gd name="T75" fmla="*/ 241 h 471"/>
                <a:gd name="T76" fmla="*/ 363 w 1129"/>
                <a:gd name="T77" fmla="*/ 266 h 471"/>
                <a:gd name="T78" fmla="*/ 315 w 1129"/>
                <a:gd name="T79" fmla="*/ 277 h 471"/>
                <a:gd name="T80" fmla="*/ 279 w 1129"/>
                <a:gd name="T81" fmla="*/ 252 h 471"/>
                <a:gd name="T82" fmla="*/ 277 w 1129"/>
                <a:gd name="T83" fmla="*/ 296 h 471"/>
                <a:gd name="T84" fmla="*/ 209 w 1129"/>
                <a:gd name="T85" fmla="*/ 256 h 471"/>
                <a:gd name="T86" fmla="*/ 192 w 1129"/>
                <a:gd name="T87" fmla="*/ 387 h 471"/>
                <a:gd name="T88" fmla="*/ 144 w 1129"/>
                <a:gd name="T89" fmla="*/ 266 h 471"/>
                <a:gd name="T90" fmla="*/ 89 w 1129"/>
                <a:gd name="T91" fmla="*/ 304 h 471"/>
                <a:gd name="T92" fmla="*/ 0 w 1129"/>
                <a:gd name="T93" fmla="*/ 239 h 471"/>
                <a:gd name="T94" fmla="*/ 9 w 1129"/>
                <a:gd name="T95" fmla="*/ 287 h 4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29"/>
                <a:gd name="T145" fmla="*/ 0 h 471"/>
                <a:gd name="T146" fmla="*/ 1129 w 1129"/>
                <a:gd name="T147" fmla="*/ 471 h 47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29" h="471">
                  <a:moveTo>
                    <a:pt x="9" y="287"/>
                  </a:moveTo>
                  <a:lnTo>
                    <a:pt x="42" y="406"/>
                  </a:lnTo>
                  <a:lnTo>
                    <a:pt x="93" y="355"/>
                  </a:lnTo>
                  <a:lnTo>
                    <a:pt x="108" y="433"/>
                  </a:lnTo>
                  <a:lnTo>
                    <a:pt x="148" y="408"/>
                  </a:lnTo>
                  <a:lnTo>
                    <a:pt x="190" y="463"/>
                  </a:lnTo>
                  <a:lnTo>
                    <a:pt x="222" y="471"/>
                  </a:lnTo>
                  <a:lnTo>
                    <a:pt x="222" y="422"/>
                  </a:lnTo>
                  <a:lnTo>
                    <a:pt x="264" y="389"/>
                  </a:lnTo>
                  <a:lnTo>
                    <a:pt x="275" y="336"/>
                  </a:lnTo>
                  <a:lnTo>
                    <a:pt x="323" y="380"/>
                  </a:lnTo>
                  <a:lnTo>
                    <a:pt x="359" y="325"/>
                  </a:lnTo>
                  <a:lnTo>
                    <a:pt x="407" y="344"/>
                  </a:lnTo>
                  <a:lnTo>
                    <a:pt x="443" y="325"/>
                  </a:lnTo>
                  <a:lnTo>
                    <a:pt x="471" y="326"/>
                  </a:lnTo>
                  <a:lnTo>
                    <a:pt x="507" y="287"/>
                  </a:lnTo>
                  <a:lnTo>
                    <a:pt x="525" y="302"/>
                  </a:lnTo>
                  <a:lnTo>
                    <a:pt x="561" y="258"/>
                  </a:lnTo>
                  <a:lnTo>
                    <a:pt x="572" y="275"/>
                  </a:lnTo>
                  <a:lnTo>
                    <a:pt x="627" y="195"/>
                  </a:lnTo>
                  <a:lnTo>
                    <a:pt x="684" y="180"/>
                  </a:lnTo>
                  <a:lnTo>
                    <a:pt x="671" y="266"/>
                  </a:lnTo>
                  <a:lnTo>
                    <a:pt x="671" y="313"/>
                  </a:lnTo>
                  <a:lnTo>
                    <a:pt x="722" y="195"/>
                  </a:lnTo>
                  <a:lnTo>
                    <a:pt x="758" y="203"/>
                  </a:lnTo>
                  <a:lnTo>
                    <a:pt x="802" y="133"/>
                  </a:lnTo>
                  <a:lnTo>
                    <a:pt x="831" y="131"/>
                  </a:lnTo>
                  <a:lnTo>
                    <a:pt x="821" y="155"/>
                  </a:lnTo>
                  <a:lnTo>
                    <a:pt x="848" y="178"/>
                  </a:lnTo>
                  <a:lnTo>
                    <a:pt x="851" y="207"/>
                  </a:lnTo>
                  <a:lnTo>
                    <a:pt x="931" y="197"/>
                  </a:lnTo>
                  <a:lnTo>
                    <a:pt x="964" y="226"/>
                  </a:lnTo>
                  <a:lnTo>
                    <a:pt x="958" y="298"/>
                  </a:lnTo>
                  <a:lnTo>
                    <a:pt x="1009" y="220"/>
                  </a:lnTo>
                  <a:lnTo>
                    <a:pt x="1034" y="184"/>
                  </a:lnTo>
                  <a:lnTo>
                    <a:pt x="1066" y="231"/>
                  </a:lnTo>
                  <a:lnTo>
                    <a:pt x="1045" y="311"/>
                  </a:lnTo>
                  <a:lnTo>
                    <a:pt x="1064" y="311"/>
                  </a:lnTo>
                  <a:lnTo>
                    <a:pt x="1074" y="397"/>
                  </a:lnTo>
                  <a:lnTo>
                    <a:pt x="1106" y="275"/>
                  </a:lnTo>
                  <a:lnTo>
                    <a:pt x="1129" y="195"/>
                  </a:lnTo>
                  <a:lnTo>
                    <a:pt x="1129" y="131"/>
                  </a:lnTo>
                  <a:lnTo>
                    <a:pt x="1112" y="112"/>
                  </a:lnTo>
                  <a:lnTo>
                    <a:pt x="1121" y="11"/>
                  </a:lnTo>
                  <a:lnTo>
                    <a:pt x="1080" y="60"/>
                  </a:lnTo>
                  <a:lnTo>
                    <a:pt x="1032" y="0"/>
                  </a:lnTo>
                  <a:lnTo>
                    <a:pt x="1032" y="95"/>
                  </a:lnTo>
                  <a:lnTo>
                    <a:pt x="996" y="87"/>
                  </a:lnTo>
                  <a:lnTo>
                    <a:pt x="1017" y="155"/>
                  </a:lnTo>
                  <a:lnTo>
                    <a:pt x="998" y="184"/>
                  </a:lnTo>
                  <a:lnTo>
                    <a:pt x="962" y="184"/>
                  </a:lnTo>
                  <a:lnTo>
                    <a:pt x="962" y="110"/>
                  </a:lnTo>
                  <a:lnTo>
                    <a:pt x="928" y="133"/>
                  </a:lnTo>
                  <a:lnTo>
                    <a:pt x="926" y="58"/>
                  </a:lnTo>
                  <a:lnTo>
                    <a:pt x="880" y="74"/>
                  </a:lnTo>
                  <a:lnTo>
                    <a:pt x="869" y="22"/>
                  </a:lnTo>
                  <a:lnTo>
                    <a:pt x="844" y="60"/>
                  </a:lnTo>
                  <a:lnTo>
                    <a:pt x="756" y="70"/>
                  </a:lnTo>
                  <a:lnTo>
                    <a:pt x="737" y="178"/>
                  </a:lnTo>
                  <a:lnTo>
                    <a:pt x="696" y="133"/>
                  </a:lnTo>
                  <a:lnTo>
                    <a:pt x="639" y="159"/>
                  </a:lnTo>
                  <a:lnTo>
                    <a:pt x="593" y="193"/>
                  </a:lnTo>
                  <a:lnTo>
                    <a:pt x="555" y="241"/>
                  </a:lnTo>
                  <a:lnTo>
                    <a:pt x="538" y="174"/>
                  </a:lnTo>
                  <a:lnTo>
                    <a:pt x="576" y="157"/>
                  </a:lnTo>
                  <a:lnTo>
                    <a:pt x="542" y="95"/>
                  </a:lnTo>
                  <a:lnTo>
                    <a:pt x="509" y="74"/>
                  </a:lnTo>
                  <a:lnTo>
                    <a:pt x="526" y="157"/>
                  </a:lnTo>
                  <a:lnTo>
                    <a:pt x="500" y="193"/>
                  </a:lnTo>
                  <a:lnTo>
                    <a:pt x="492" y="133"/>
                  </a:lnTo>
                  <a:lnTo>
                    <a:pt x="458" y="96"/>
                  </a:lnTo>
                  <a:lnTo>
                    <a:pt x="458" y="152"/>
                  </a:lnTo>
                  <a:lnTo>
                    <a:pt x="437" y="180"/>
                  </a:lnTo>
                  <a:lnTo>
                    <a:pt x="395" y="146"/>
                  </a:lnTo>
                  <a:lnTo>
                    <a:pt x="397" y="193"/>
                  </a:lnTo>
                  <a:lnTo>
                    <a:pt x="431" y="241"/>
                  </a:lnTo>
                  <a:lnTo>
                    <a:pt x="431" y="277"/>
                  </a:lnTo>
                  <a:lnTo>
                    <a:pt x="363" y="266"/>
                  </a:lnTo>
                  <a:lnTo>
                    <a:pt x="372" y="302"/>
                  </a:lnTo>
                  <a:lnTo>
                    <a:pt x="315" y="277"/>
                  </a:lnTo>
                  <a:lnTo>
                    <a:pt x="315" y="307"/>
                  </a:lnTo>
                  <a:lnTo>
                    <a:pt x="279" y="252"/>
                  </a:lnTo>
                  <a:lnTo>
                    <a:pt x="247" y="239"/>
                  </a:lnTo>
                  <a:lnTo>
                    <a:pt x="277" y="296"/>
                  </a:lnTo>
                  <a:lnTo>
                    <a:pt x="255" y="294"/>
                  </a:lnTo>
                  <a:lnTo>
                    <a:pt x="209" y="256"/>
                  </a:lnTo>
                  <a:lnTo>
                    <a:pt x="213" y="315"/>
                  </a:lnTo>
                  <a:lnTo>
                    <a:pt x="192" y="387"/>
                  </a:lnTo>
                  <a:lnTo>
                    <a:pt x="175" y="315"/>
                  </a:lnTo>
                  <a:lnTo>
                    <a:pt x="144" y="266"/>
                  </a:lnTo>
                  <a:lnTo>
                    <a:pt x="137" y="340"/>
                  </a:lnTo>
                  <a:lnTo>
                    <a:pt x="89" y="304"/>
                  </a:lnTo>
                  <a:lnTo>
                    <a:pt x="53" y="345"/>
                  </a:lnTo>
                  <a:lnTo>
                    <a:pt x="0" y="239"/>
                  </a:lnTo>
                  <a:lnTo>
                    <a:pt x="9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42"/>
            <p:cNvSpPr>
              <a:spLocks/>
            </p:cNvSpPr>
            <p:nvPr/>
          </p:nvSpPr>
          <p:spPr bwMode="auto">
            <a:xfrm>
              <a:off x="2057" y="2334"/>
              <a:ext cx="391" cy="360"/>
            </a:xfrm>
            <a:custGeom>
              <a:avLst/>
              <a:gdLst>
                <a:gd name="T0" fmla="*/ 55 w 781"/>
                <a:gd name="T1" fmla="*/ 283 h 720"/>
                <a:gd name="T2" fmla="*/ 24 w 781"/>
                <a:gd name="T3" fmla="*/ 323 h 720"/>
                <a:gd name="T4" fmla="*/ 0 w 781"/>
                <a:gd name="T5" fmla="*/ 431 h 720"/>
                <a:gd name="T6" fmla="*/ 32 w 781"/>
                <a:gd name="T7" fmla="*/ 458 h 720"/>
                <a:gd name="T8" fmla="*/ 22 w 781"/>
                <a:gd name="T9" fmla="*/ 618 h 720"/>
                <a:gd name="T10" fmla="*/ 81 w 781"/>
                <a:gd name="T11" fmla="*/ 612 h 720"/>
                <a:gd name="T12" fmla="*/ 138 w 781"/>
                <a:gd name="T13" fmla="*/ 610 h 720"/>
                <a:gd name="T14" fmla="*/ 62 w 781"/>
                <a:gd name="T15" fmla="*/ 713 h 720"/>
                <a:gd name="T16" fmla="*/ 192 w 781"/>
                <a:gd name="T17" fmla="*/ 629 h 720"/>
                <a:gd name="T18" fmla="*/ 235 w 781"/>
                <a:gd name="T19" fmla="*/ 720 h 720"/>
                <a:gd name="T20" fmla="*/ 273 w 781"/>
                <a:gd name="T21" fmla="*/ 707 h 720"/>
                <a:gd name="T22" fmla="*/ 351 w 781"/>
                <a:gd name="T23" fmla="*/ 661 h 720"/>
                <a:gd name="T24" fmla="*/ 391 w 781"/>
                <a:gd name="T25" fmla="*/ 587 h 720"/>
                <a:gd name="T26" fmla="*/ 393 w 781"/>
                <a:gd name="T27" fmla="*/ 551 h 720"/>
                <a:gd name="T28" fmla="*/ 405 w 781"/>
                <a:gd name="T29" fmla="*/ 445 h 720"/>
                <a:gd name="T30" fmla="*/ 450 w 781"/>
                <a:gd name="T31" fmla="*/ 431 h 720"/>
                <a:gd name="T32" fmla="*/ 494 w 781"/>
                <a:gd name="T33" fmla="*/ 469 h 720"/>
                <a:gd name="T34" fmla="*/ 572 w 781"/>
                <a:gd name="T35" fmla="*/ 464 h 720"/>
                <a:gd name="T36" fmla="*/ 676 w 781"/>
                <a:gd name="T37" fmla="*/ 448 h 720"/>
                <a:gd name="T38" fmla="*/ 699 w 781"/>
                <a:gd name="T39" fmla="*/ 494 h 720"/>
                <a:gd name="T40" fmla="*/ 747 w 781"/>
                <a:gd name="T41" fmla="*/ 469 h 720"/>
                <a:gd name="T42" fmla="*/ 752 w 781"/>
                <a:gd name="T43" fmla="*/ 416 h 720"/>
                <a:gd name="T44" fmla="*/ 665 w 781"/>
                <a:gd name="T45" fmla="*/ 412 h 720"/>
                <a:gd name="T46" fmla="*/ 587 w 781"/>
                <a:gd name="T47" fmla="*/ 424 h 720"/>
                <a:gd name="T48" fmla="*/ 541 w 781"/>
                <a:gd name="T49" fmla="*/ 412 h 720"/>
                <a:gd name="T50" fmla="*/ 465 w 781"/>
                <a:gd name="T51" fmla="*/ 435 h 720"/>
                <a:gd name="T52" fmla="*/ 456 w 781"/>
                <a:gd name="T53" fmla="*/ 395 h 720"/>
                <a:gd name="T54" fmla="*/ 355 w 781"/>
                <a:gd name="T55" fmla="*/ 365 h 720"/>
                <a:gd name="T56" fmla="*/ 321 w 781"/>
                <a:gd name="T57" fmla="*/ 426 h 720"/>
                <a:gd name="T58" fmla="*/ 319 w 781"/>
                <a:gd name="T59" fmla="*/ 521 h 720"/>
                <a:gd name="T60" fmla="*/ 306 w 781"/>
                <a:gd name="T61" fmla="*/ 597 h 720"/>
                <a:gd name="T62" fmla="*/ 271 w 781"/>
                <a:gd name="T63" fmla="*/ 608 h 720"/>
                <a:gd name="T64" fmla="*/ 216 w 781"/>
                <a:gd name="T65" fmla="*/ 597 h 720"/>
                <a:gd name="T66" fmla="*/ 304 w 781"/>
                <a:gd name="T67" fmla="*/ 534 h 720"/>
                <a:gd name="T68" fmla="*/ 277 w 781"/>
                <a:gd name="T69" fmla="*/ 485 h 720"/>
                <a:gd name="T70" fmla="*/ 218 w 781"/>
                <a:gd name="T71" fmla="*/ 515 h 720"/>
                <a:gd name="T72" fmla="*/ 175 w 781"/>
                <a:gd name="T73" fmla="*/ 443 h 720"/>
                <a:gd name="T74" fmla="*/ 95 w 781"/>
                <a:gd name="T75" fmla="*/ 526 h 720"/>
                <a:gd name="T76" fmla="*/ 59 w 781"/>
                <a:gd name="T77" fmla="*/ 488 h 720"/>
                <a:gd name="T78" fmla="*/ 161 w 781"/>
                <a:gd name="T79" fmla="*/ 386 h 720"/>
                <a:gd name="T80" fmla="*/ 26 w 781"/>
                <a:gd name="T81" fmla="*/ 393 h 720"/>
                <a:gd name="T82" fmla="*/ 156 w 781"/>
                <a:gd name="T83" fmla="*/ 323 h 720"/>
                <a:gd name="T84" fmla="*/ 294 w 781"/>
                <a:gd name="T85" fmla="*/ 321 h 720"/>
                <a:gd name="T86" fmla="*/ 175 w 781"/>
                <a:gd name="T87" fmla="*/ 306 h 720"/>
                <a:gd name="T88" fmla="*/ 152 w 781"/>
                <a:gd name="T89" fmla="*/ 255 h 720"/>
                <a:gd name="T90" fmla="*/ 171 w 781"/>
                <a:gd name="T91" fmla="*/ 228 h 720"/>
                <a:gd name="T92" fmla="*/ 323 w 781"/>
                <a:gd name="T93" fmla="*/ 220 h 720"/>
                <a:gd name="T94" fmla="*/ 306 w 781"/>
                <a:gd name="T95" fmla="*/ 156 h 720"/>
                <a:gd name="T96" fmla="*/ 422 w 781"/>
                <a:gd name="T97" fmla="*/ 139 h 720"/>
                <a:gd name="T98" fmla="*/ 488 w 781"/>
                <a:gd name="T99" fmla="*/ 131 h 720"/>
                <a:gd name="T100" fmla="*/ 654 w 781"/>
                <a:gd name="T101" fmla="*/ 184 h 720"/>
                <a:gd name="T102" fmla="*/ 663 w 781"/>
                <a:gd name="T103" fmla="*/ 66 h 720"/>
                <a:gd name="T104" fmla="*/ 597 w 781"/>
                <a:gd name="T105" fmla="*/ 63 h 720"/>
                <a:gd name="T106" fmla="*/ 688 w 781"/>
                <a:gd name="T107" fmla="*/ 45 h 720"/>
                <a:gd name="T108" fmla="*/ 619 w 781"/>
                <a:gd name="T109" fmla="*/ 11 h 720"/>
                <a:gd name="T110" fmla="*/ 528 w 781"/>
                <a:gd name="T111" fmla="*/ 64 h 720"/>
                <a:gd name="T112" fmla="*/ 475 w 781"/>
                <a:gd name="T113" fmla="*/ 61 h 720"/>
                <a:gd name="T114" fmla="*/ 397 w 781"/>
                <a:gd name="T115" fmla="*/ 91 h 720"/>
                <a:gd name="T116" fmla="*/ 395 w 781"/>
                <a:gd name="T117" fmla="*/ 137 h 720"/>
                <a:gd name="T118" fmla="*/ 235 w 781"/>
                <a:gd name="T119" fmla="*/ 190 h 720"/>
                <a:gd name="T120" fmla="*/ 116 w 781"/>
                <a:gd name="T121" fmla="*/ 239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1"/>
                <a:gd name="T184" fmla="*/ 0 h 720"/>
                <a:gd name="T185" fmla="*/ 781 w 781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1" h="720">
                  <a:moveTo>
                    <a:pt x="116" y="239"/>
                  </a:moveTo>
                  <a:lnTo>
                    <a:pt x="55" y="283"/>
                  </a:lnTo>
                  <a:lnTo>
                    <a:pt x="81" y="300"/>
                  </a:lnTo>
                  <a:lnTo>
                    <a:pt x="24" y="323"/>
                  </a:lnTo>
                  <a:lnTo>
                    <a:pt x="0" y="405"/>
                  </a:lnTo>
                  <a:lnTo>
                    <a:pt x="0" y="431"/>
                  </a:lnTo>
                  <a:lnTo>
                    <a:pt x="79" y="407"/>
                  </a:lnTo>
                  <a:lnTo>
                    <a:pt x="32" y="458"/>
                  </a:lnTo>
                  <a:lnTo>
                    <a:pt x="7" y="526"/>
                  </a:lnTo>
                  <a:lnTo>
                    <a:pt x="22" y="618"/>
                  </a:lnTo>
                  <a:lnTo>
                    <a:pt x="53" y="572"/>
                  </a:lnTo>
                  <a:lnTo>
                    <a:pt x="81" y="612"/>
                  </a:lnTo>
                  <a:lnTo>
                    <a:pt x="137" y="559"/>
                  </a:lnTo>
                  <a:lnTo>
                    <a:pt x="138" y="610"/>
                  </a:lnTo>
                  <a:lnTo>
                    <a:pt x="81" y="678"/>
                  </a:lnTo>
                  <a:lnTo>
                    <a:pt x="62" y="713"/>
                  </a:lnTo>
                  <a:lnTo>
                    <a:pt x="144" y="690"/>
                  </a:lnTo>
                  <a:lnTo>
                    <a:pt x="192" y="629"/>
                  </a:lnTo>
                  <a:lnTo>
                    <a:pt x="197" y="684"/>
                  </a:lnTo>
                  <a:lnTo>
                    <a:pt x="235" y="720"/>
                  </a:lnTo>
                  <a:lnTo>
                    <a:pt x="237" y="646"/>
                  </a:lnTo>
                  <a:lnTo>
                    <a:pt x="273" y="707"/>
                  </a:lnTo>
                  <a:lnTo>
                    <a:pt x="294" y="619"/>
                  </a:lnTo>
                  <a:lnTo>
                    <a:pt x="351" y="661"/>
                  </a:lnTo>
                  <a:lnTo>
                    <a:pt x="391" y="656"/>
                  </a:lnTo>
                  <a:lnTo>
                    <a:pt x="391" y="587"/>
                  </a:lnTo>
                  <a:lnTo>
                    <a:pt x="365" y="517"/>
                  </a:lnTo>
                  <a:lnTo>
                    <a:pt x="393" y="551"/>
                  </a:lnTo>
                  <a:lnTo>
                    <a:pt x="376" y="448"/>
                  </a:lnTo>
                  <a:lnTo>
                    <a:pt x="405" y="445"/>
                  </a:lnTo>
                  <a:lnTo>
                    <a:pt x="412" y="393"/>
                  </a:lnTo>
                  <a:lnTo>
                    <a:pt x="450" y="431"/>
                  </a:lnTo>
                  <a:lnTo>
                    <a:pt x="414" y="494"/>
                  </a:lnTo>
                  <a:lnTo>
                    <a:pt x="494" y="469"/>
                  </a:lnTo>
                  <a:lnTo>
                    <a:pt x="498" y="526"/>
                  </a:lnTo>
                  <a:lnTo>
                    <a:pt x="572" y="464"/>
                  </a:lnTo>
                  <a:lnTo>
                    <a:pt x="625" y="505"/>
                  </a:lnTo>
                  <a:lnTo>
                    <a:pt x="676" y="448"/>
                  </a:lnTo>
                  <a:lnTo>
                    <a:pt x="716" y="433"/>
                  </a:lnTo>
                  <a:lnTo>
                    <a:pt x="699" y="494"/>
                  </a:lnTo>
                  <a:lnTo>
                    <a:pt x="752" y="545"/>
                  </a:lnTo>
                  <a:lnTo>
                    <a:pt x="747" y="469"/>
                  </a:lnTo>
                  <a:lnTo>
                    <a:pt x="781" y="441"/>
                  </a:lnTo>
                  <a:lnTo>
                    <a:pt x="752" y="416"/>
                  </a:lnTo>
                  <a:lnTo>
                    <a:pt x="768" y="338"/>
                  </a:lnTo>
                  <a:lnTo>
                    <a:pt x="665" y="412"/>
                  </a:lnTo>
                  <a:lnTo>
                    <a:pt x="623" y="460"/>
                  </a:lnTo>
                  <a:lnTo>
                    <a:pt x="587" y="424"/>
                  </a:lnTo>
                  <a:lnTo>
                    <a:pt x="540" y="454"/>
                  </a:lnTo>
                  <a:lnTo>
                    <a:pt x="541" y="412"/>
                  </a:lnTo>
                  <a:lnTo>
                    <a:pt x="496" y="435"/>
                  </a:lnTo>
                  <a:lnTo>
                    <a:pt x="465" y="435"/>
                  </a:lnTo>
                  <a:lnTo>
                    <a:pt x="505" y="393"/>
                  </a:lnTo>
                  <a:lnTo>
                    <a:pt x="456" y="395"/>
                  </a:lnTo>
                  <a:lnTo>
                    <a:pt x="441" y="338"/>
                  </a:lnTo>
                  <a:lnTo>
                    <a:pt x="355" y="365"/>
                  </a:lnTo>
                  <a:lnTo>
                    <a:pt x="387" y="403"/>
                  </a:lnTo>
                  <a:lnTo>
                    <a:pt x="321" y="426"/>
                  </a:lnTo>
                  <a:lnTo>
                    <a:pt x="346" y="479"/>
                  </a:lnTo>
                  <a:lnTo>
                    <a:pt x="319" y="521"/>
                  </a:lnTo>
                  <a:lnTo>
                    <a:pt x="359" y="616"/>
                  </a:lnTo>
                  <a:lnTo>
                    <a:pt x="306" y="597"/>
                  </a:lnTo>
                  <a:lnTo>
                    <a:pt x="273" y="551"/>
                  </a:lnTo>
                  <a:lnTo>
                    <a:pt x="271" y="608"/>
                  </a:lnTo>
                  <a:lnTo>
                    <a:pt x="264" y="644"/>
                  </a:lnTo>
                  <a:lnTo>
                    <a:pt x="216" y="597"/>
                  </a:lnTo>
                  <a:lnTo>
                    <a:pt x="264" y="517"/>
                  </a:lnTo>
                  <a:lnTo>
                    <a:pt x="304" y="534"/>
                  </a:lnTo>
                  <a:lnTo>
                    <a:pt x="300" y="467"/>
                  </a:lnTo>
                  <a:lnTo>
                    <a:pt x="277" y="485"/>
                  </a:lnTo>
                  <a:lnTo>
                    <a:pt x="258" y="445"/>
                  </a:lnTo>
                  <a:lnTo>
                    <a:pt x="218" y="515"/>
                  </a:lnTo>
                  <a:lnTo>
                    <a:pt x="176" y="504"/>
                  </a:lnTo>
                  <a:lnTo>
                    <a:pt x="175" y="443"/>
                  </a:lnTo>
                  <a:lnTo>
                    <a:pt x="138" y="509"/>
                  </a:lnTo>
                  <a:lnTo>
                    <a:pt x="95" y="526"/>
                  </a:lnTo>
                  <a:lnTo>
                    <a:pt x="91" y="475"/>
                  </a:lnTo>
                  <a:lnTo>
                    <a:pt x="59" y="488"/>
                  </a:lnTo>
                  <a:lnTo>
                    <a:pt x="99" y="418"/>
                  </a:lnTo>
                  <a:lnTo>
                    <a:pt x="161" y="386"/>
                  </a:lnTo>
                  <a:lnTo>
                    <a:pt x="108" y="378"/>
                  </a:lnTo>
                  <a:lnTo>
                    <a:pt x="26" y="393"/>
                  </a:lnTo>
                  <a:lnTo>
                    <a:pt x="53" y="342"/>
                  </a:lnTo>
                  <a:lnTo>
                    <a:pt x="156" y="323"/>
                  </a:lnTo>
                  <a:lnTo>
                    <a:pt x="220" y="344"/>
                  </a:lnTo>
                  <a:lnTo>
                    <a:pt x="294" y="321"/>
                  </a:lnTo>
                  <a:lnTo>
                    <a:pt x="175" y="270"/>
                  </a:lnTo>
                  <a:lnTo>
                    <a:pt x="175" y="306"/>
                  </a:lnTo>
                  <a:lnTo>
                    <a:pt x="95" y="275"/>
                  </a:lnTo>
                  <a:lnTo>
                    <a:pt x="152" y="255"/>
                  </a:lnTo>
                  <a:lnTo>
                    <a:pt x="216" y="256"/>
                  </a:lnTo>
                  <a:lnTo>
                    <a:pt x="171" y="228"/>
                  </a:lnTo>
                  <a:lnTo>
                    <a:pt x="247" y="218"/>
                  </a:lnTo>
                  <a:lnTo>
                    <a:pt x="323" y="220"/>
                  </a:lnTo>
                  <a:lnTo>
                    <a:pt x="291" y="186"/>
                  </a:lnTo>
                  <a:lnTo>
                    <a:pt x="306" y="156"/>
                  </a:lnTo>
                  <a:lnTo>
                    <a:pt x="425" y="159"/>
                  </a:lnTo>
                  <a:lnTo>
                    <a:pt x="422" y="139"/>
                  </a:lnTo>
                  <a:lnTo>
                    <a:pt x="496" y="154"/>
                  </a:lnTo>
                  <a:lnTo>
                    <a:pt x="488" y="131"/>
                  </a:lnTo>
                  <a:lnTo>
                    <a:pt x="562" y="154"/>
                  </a:lnTo>
                  <a:lnTo>
                    <a:pt x="654" y="184"/>
                  </a:lnTo>
                  <a:lnTo>
                    <a:pt x="655" y="108"/>
                  </a:lnTo>
                  <a:lnTo>
                    <a:pt x="663" y="66"/>
                  </a:lnTo>
                  <a:lnTo>
                    <a:pt x="587" y="125"/>
                  </a:lnTo>
                  <a:lnTo>
                    <a:pt x="597" y="63"/>
                  </a:lnTo>
                  <a:lnTo>
                    <a:pt x="635" y="45"/>
                  </a:lnTo>
                  <a:lnTo>
                    <a:pt x="688" y="45"/>
                  </a:lnTo>
                  <a:lnTo>
                    <a:pt x="722" y="0"/>
                  </a:lnTo>
                  <a:lnTo>
                    <a:pt x="619" y="11"/>
                  </a:lnTo>
                  <a:lnTo>
                    <a:pt x="581" y="9"/>
                  </a:lnTo>
                  <a:lnTo>
                    <a:pt x="528" y="64"/>
                  </a:lnTo>
                  <a:lnTo>
                    <a:pt x="524" y="118"/>
                  </a:lnTo>
                  <a:lnTo>
                    <a:pt x="475" y="61"/>
                  </a:lnTo>
                  <a:lnTo>
                    <a:pt x="441" y="116"/>
                  </a:lnTo>
                  <a:lnTo>
                    <a:pt x="397" y="91"/>
                  </a:lnTo>
                  <a:lnTo>
                    <a:pt x="348" y="99"/>
                  </a:lnTo>
                  <a:lnTo>
                    <a:pt x="395" y="137"/>
                  </a:lnTo>
                  <a:lnTo>
                    <a:pt x="302" y="129"/>
                  </a:lnTo>
                  <a:lnTo>
                    <a:pt x="235" y="190"/>
                  </a:lnTo>
                  <a:lnTo>
                    <a:pt x="95" y="211"/>
                  </a:lnTo>
                  <a:lnTo>
                    <a:pt x="116" y="2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43"/>
            <p:cNvSpPr>
              <a:spLocks/>
            </p:cNvSpPr>
            <p:nvPr/>
          </p:nvSpPr>
          <p:spPr bwMode="auto">
            <a:xfrm>
              <a:off x="2423" y="2361"/>
              <a:ext cx="222" cy="268"/>
            </a:xfrm>
            <a:custGeom>
              <a:avLst/>
              <a:gdLst>
                <a:gd name="T0" fmla="*/ 17 w 442"/>
                <a:gd name="T1" fmla="*/ 331 h 536"/>
                <a:gd name="T2" fmla="*/ 55 w 442"/>
                <a:gd name="T3" fmla="*/ 359 h 536"/>
                <a:gd name="T4" fmla="*/ 91 w 442"/>
                <a:gd name="T5" fmla="*/ 350 h 536"/>
                <a:gd name="T6" fmla="*/ 91 w 442"/>
                <a:gd name="T7" fmla="*/ 405 h 536"/>
                <a:gd name="T8" fmla="*/ 133 w 442"/>
                <a:gd name="T9" fmla="*/ 373 h 536"/>
                <a:gd name="T10" fmla="*/ 127 w 442"/>
                <a:gd name="T11" fmla="*/ 443 h 536"/>
                <a:gd name="T12" fmla="*/ 68 w 442"/>
                <a:gd name="T13" fmla="*/ 452 h 536"/>
                <a:gd name="T14" fmla="*/ 36 w 442"/>
                <a:gd name="T15" fmla="*/ 481 h 536"/>
                <a:gd name="T16" fmla="*/ 0 w 442"/>
                <a:gd name="T17" fmla="*/ 411 h 536"/>
                <a:gd name="T18" fmla="*/ 26 w 442"/>
                <a:gd name="T19" fmla="*/ 536 h 536"/>
                <a:gd name="T20" fmla="*/ 76 w 442"/>
                <a:gd name="T21" fmla="*/ 473 h 536"/>
                <a:gd name="T22" fmla="*/ 136 w 442"/>
                <a:gd name="T23" fmla="*/ 477 h 536"/>
                <a:gd name="T24" fmla="*/ 159 w 442"/>
                <a:gd name="T25" fmla="*/ 433 h 536"/>
                <a:gd name="T26" fmla="*/ 174 w 442"/>
                <a:gd name="T27" fmla="*/ 462 h 536"/>
                <a:gd name="T28" fmla="*/ 203 w 442"/>
                <a:gd name="T29" fmla="*/ 390 h 536"/>
                <a:gd name="T30" fmla="*/ 197 w 442"/>
                <a:gd name="T31" fmla="*/ 306 h 536"/>
                <a:gd name="T32" fmla="*/ 233 w 442"/>
                <a:gd name="T33" fmla="*/ 321 h 536"/>
                <a:gd name="T34" fmla="*/ 254 w 442"/>
                <a:gd name="T35" fmla="*/ 276 h 536"/>
                <a:gd name="T36" fmla="*/ 302 w 442"/>
                <a:gd name="T37" fmla="*/ 222 h 536"/>
                <a:gd name="T38" fmla="*/ 271 w 442"/>
                <a:gd name="T39" fmla="*/ 175 h 536"/>
                <a:gd name="T40" fmla="*/ 313 w 442"/>
                <a:gd name="T41" fmla="*/ 137 h 536"/>
                <a:gd name="T42" fmla="*/ 319 w 442"/>
                <a:gd name="T43" fmla="*/ 76 h 536"/>
                <a:gd name="T44" fmla="*/ 366 w 442"/>
                <a:gd name="T45" fmla="*/ 97 h 536"/>
                <a:gd name="T46" fmla="*/ 420 w 442"/>
                <a:gd name="T47" fmla="*/ 106 h 536"/>
                <a:gd name="T48" fmla="*/ 442 w 442"/>
                <a:gd name="T49" fmla="*/ 133 h 536"/>
                <a:gd name="T50" fmla="*/ 431 w 442"/>
                <a:gd name="T51" fmla="*/ 82 h 536"/>
                <a:gd name="T52" fmla="*/ 346 w 442"/>
                <a:gd name="T53" fmla="*/ 55 h 536"/>
                <a:gd name="T54" fmla="*/ 283 w 442"/>
                <a:gd name="T55" fmla="*/ 0 h 536"/>
                <a:gd name="T56" fmla="*/ 283 w 442"/>
                <a:gd name="T57" fmla="*/ 59 h 536"/>
                <a:gd name="T58" fmla="*/ 209 w 442"/>
                <a:gd name="T59" fmla="*/ 131 h 536"/>
                <a:gd name="T60" fmla="*/ 264 w 442"/>
                <a:gd name="T61" fmla="*/ 122 h 536"/>
                <a:gd name="T62" fmla="*/ 201 w 442"/>
                <a:gd name="T63" fmla="*/ 192 h 536"/>
                <a:gd name="T64" fmla="*/ 252 w 442"/>
                <a:gd name="T65" fmla="*/ 202 h 536"/>
                <a:gd name="T66" fmla="*/ 224 w 442"/>
                <a:gd name="T67" fmla="*/ 236 h 536"/>
                <a:gd name="T68" fmla="*/ 209 w 442"/>
                <a:gd name="T69" fmla="*/ 278 h 536"/>
                <a:gd name="T70" fmla="*/ 173 w 442"/>
                <a:gd name="T71" fmla="*/ 222 h 536"/>
                <a:gd name="T72" fmla="*/ 129 w 442"/>
                <a:gd name="T73" fmla="*/ 289 h 536"/>
                <a:gd name="T74" fmla="*/ 95 w 442"/>
                <a:gd name="T75" fmla="*/ 298 h 536"/>
                <a:gd name="T76" fmla="*/ 136 w 442"/>
                <a:gd name="T77" fmla="*/ 192 h 536"/>
                <a:gd name="T78" fmla="*/ 96 w 442"/>
                <a:gd name="T79" fmla="*/ 222 h 536"/>
                <a:gd name="T80" fmla="*/ 77 w 442"/>
                <a:gd name="T81" fmla="*/ 270 h 536"/>
                <a:gd name="T82" fmla="*/ 66 w 442"/>
                <a:gd name="T83" fmla="*/ 226 h 536"/>
                <a:gd name="T84" fmla="*/ 30 w 442"/>
                <a:gd name="T85" fmla="*/ 272 h 536"/>
                <a:gd name="T86" fmla="*/ 17 w 442"/>
                <a:gd name="T87" fmla="*/ 331 h 536"/>
                <a:gd name="T88" fmla="*/ 17 w 442"/>
                <a:gd name="T89" fmla="*/ 331 h 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2"/>
                <a:gd name="T136" fmla="*/ 0 h 536"/>
                <a:gd name="T137" fmla="*/ 442 w 442"/>
                <a:gd name="T138" fmla="*/ 536 h 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2" h="536">
                  <a:moveTo>
                    <a:pt x="17" y="331"/>
                  </a:moveTo>
                  <a:lnTo>
                    <a:pt x="55" y="359"/>
                  </a:lnTo>
                  <a:lnTo>
                    <a:pt x="91" y="350"/>
                  </a:lnTo>
                  <a:lnTo>
                    <a:pt x="91" y="405"/>
                  </a:lnTo>
                  <a:lnTo>
                    <a:pt x="133" y="373"/>
                  </a:lnTo>
                  <a:lnTo>
                    <a:pt x="127" y="443"/>
                  </a:lnTo>
                  <a:lnTo>
                    <a:pt x="68" y="452"/>
                  </a:lnTo>
                  <a:lnTo>
                    <a:pt x="36" y="481"/>
                  </a:lnTo>
                  <a:lnTo>
                    <a:pt x="0" y="411"/>
                  </a:lnTo>
                  <a:lnTo>
                    <a:pt x="26" y="536"/>
                  </a:lnTo>
                  <a:lnTo>
                    <a:pt x="76" y="473"/>
                  </a:lnTo>
                  <a:lnTo>
                    <a:pt x="136" y="477"/>
                  </a:lnTo>
                  <a:lnTo>
                    <a:pt x="159" y="433"/>
                  </a:lnTo>
                  <a:lnTo>
                    <a:pt x="174" y="462"/>
                  </a:lnTo>
                  <a:lnTo>
                    <a:pt x="203" y="390"/>
                  </a:lnTo>
                  <a:lnTo>
                    <a:pt x="197" y="306"/>
                  </a:lnTo>
                  <a:lnTo>
                    <a:pt x="233" y="321"/>
                  </a:lnTo>
                  <a:lnTo>
                    <a:pt x="254" y="276"/>
                  </a:lnTo>
                  <a:lnTo>
                    <a:pt x="302" y="222"/>
                  </a:lnTo>
                  <a:lnTo>
                    <a:pt x="271" y="175"/>
                  </a:lnTo>
                  <a:lnTo>
                    <a:pt x="313" y="137"/>
                  </a:lnTo>
                  <a:lnTo>
                    <a:pt x="319" y="76"/>
                  </a:lnTo>
                  <a:lnTo>
                    <a:pt x="366" y="97"/>
                  </a:lnTo>
                  <a:lnTo>
                    <a:pt x="420" y="106"/>
                  </a:lnTo>
                  <a:lnTo>
                    <a:pt x="442" y="133"/>
                  </a:lnTo>
                  <a:lnTo>
                    <a:pt x="431" y="82"/>
                  </a:lnTo>
                  <a:lnTo>
                    <a:pt x="346" y="55"/>
                  </a:lnTo>
                  <a:lnTo>
                    <a:pt x="283" y="0"/>
                  </a:lnTo>
                  <a:lnTo>
                    <a:pt x="283" y="59"/>
                  </a:lnTo>
                  <a:lnTo>
                    <a:pt x="209" y="131"/>
                  </a:lnTo>
                  <a:lnTo>
                    <a:pt x="264" y="122"/>
                  </a:lnTo>
                  <a:lnTo>
                    <a:pt x="201" y="192"/>
                  </a:lnTo>
                  <a:lnTo>
                    <a:pt x="252" y="202"/>
                  </a:lnTo>
                  <a:lnTo>
                    <a:pt x="224" y="236"/>
                  </a:lnTo>
                  <a:lnTo>
                    <a:pt x="209" y="278"/>
                  </a:lnTo>
                  <a:lnTo>
                    <a:pt x="173" y="222"/>
                  </a:lnTo>
                  <a:lnTo>
                    <a:pt x="129" y="289"/>
                  </a:lnTo>
                  <a:lnTo>
                    <a:pt x="95" y="298"/>
                  </a:lnTo>
                  <a:lnTo>
                    <a:pt x="136" y="192"/>
                  </a:lnTo>
                  <a:lnTo>
                    <a:pt x="96" y="222"/>
                  </a:lnTo>
                  <a:lnTo>
                    <a:pt x="77" y="270"/>
                  </a:lnTo>
                  <a:lnTo>
                    <a:pt x="66" y="226"/>
                  </a:lnTo>
                  <a:lnTo>
                    <a:pt x="30" y="272"/>
                  </a:lnTo>
                  <a:lnTo>
                    <a:pt x="17" y="3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44"/>
            <p:cNvSpPr>
              <a:spLocks/>
            </p:cNvSpPr>
            <p:nvPr/>
          </p:nvSpPr>
          <p:spPr bwMode="auto">
            <a:xfrm>
              <a:off x="2593" y="2280"/>
              <a:ext cx="73" cy="108"/>
            </a:xfrm>
            <a:custGeom>
              <a:avLst/>
              <a:gdLst>
                <a:gd name="T0" fmla="*/ 0 w 144"/>
                <a:gd name="T1" fmla="*/ 118 h 217"/>
                <a:gd name="T2" fmla="*/ 47 w 144"/>
                <a:gd name="T3" fmla="*/ 154 h 217"/>
                <a:gd name="T4" fmla="*/ 51 w 144"/>
                <a:gd name="T5" fmla="*/ 217 h 217"/>
                <a:gd name="T6" fmla="*/ 82 w 144"/>
                <a:gd name="T7" fmla="*/ 170 h 217"/>
                <a:gd name="T8" fmla="*/ 101 w 144"/>
                <a:gd name="T9" fmla="*/ 175 h 217"/>
                <a:gd name="T10" fmla="*/ 118 w 144"/>
                <a:gd name="T11" fmla="*/ 120 h 217"/>
                <a:gd name="T12" fmla="*/ 144 w 144"/>
                <a:gd name="T13" fmla="*/ 118 h 217"/>
                <a:gd name="T14" fmla="*/ 108 w 144"/>
                <a:gd name="T15" fmla="*/ 65 h 217"/>
                <a:gd name="T16" fmla="*/ 108 w 144"/>
                <a:gd name="T17" fmla="*/ 0 h 217"/>
                <a:gd name="T18" fmla="*/ 74 w 144"/>
                <a:gd name="T19" fmla="*/ 50 h 217"/>
                <a:gd name="T20" fmla="*/ 19 w 144"/>
                <a:gd name="T21" fmla="*/ 80 h 217"/>
                <a:gd name="T22" fmla="*/ 72 w 144"/>
                <a:gd name="T23" fmla="*/ 94 h 217"/>
                <a:gd name="T24" fmla="*/ 0 w 144"/>
                <a:gd name="T25" fmla="*/ 118 h 217"/>
                <a:gd name="T26" fmla="*/ 0 w 144"/>
                <a:gd name="T27" fmla="*/ 118 h 2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4"/>
                <a:gd name="T43" fmla="*/ 0 h 217"/>
                <a:gd name="T44" fmla="*/ 144 w 144"/>
                <a:gd name="T45" fmla="*/ 217 h 2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4" h="217">
                  <a:moveTo>
                    <a:pt x="0" y="118"/>
                  </a:moveTo>
                  <a:lnTo>
                    <a:pt x="47" y="154"/>
                  </a:lnTo>
                  <a:lnTo>
                    <a:pt x="51" y="217"/>
                  </a:lnTo>
                  <a:lnTo>
                    <a:pt x="82" y="170"/>
                  </a:lnTo>
                  <a:lnTo>
                    <a:pt x="101" y="175"/>
                  </a:lnTo>
                  <a:lnTo>
                    <a:pt x="118" y="120"/>
                  </a:lnTo>
                  <a:lnTo>
                    <a:pt x="144" y="118"/>
                  </a:lnTo>
                  <a:lnTo>
                    <a:pt x="108" y="65"/>
                  </a:lnTo>
                  <a:lnTo>
                    <a:pt x="108" y="0"/>
                  </a:lnTo>
                  <a:lnTo>
                    <a:pt x="74" y="50"/>
                  </a:lnTo>
                  <a:lnTo>
                    <a:pt x="19" y="80"/>
                  </a:lnTo>
                  <a:lnTo>
                    <a:pt x="72" y="94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45"/>
            <p:cNvSpPr>
              <a:spLocks/>
            </p:cNvSpPr>
            <p:nvPr/>
          </p:nvSpPr>
          <p:spPr bwMode="auto">
            <a:xfrm>
              <a:off x="2596" y="2246"/>
              <a:ext cx="161" cy="267"/>
            </a:xfrm>
            <a:custGeom>
              <a:avLst/>
              <a:gdLst>
                <a:gd name="T0" fmla="*/ 152 w 321"/>
                <a:gd name="T1" fmla="*/ 226 h 534"/>
                <a:gd name="T2" fmla="*/ 172 w 321"/>
                <a:gd name="T3" fmla="*/ 198 h 534"/>
                <a:gd name="T4" fmla="*/ 182 w 321"/>
                <a:gd name="T5" fmla="*/ 105 h 534"/>
                <a:gd name="T6" fmla="*/ 205 w 321"/>
                <a:gd name="T7" fmla="*/ 141 h 534"/>
                <a:gd name="T8" fmla="*/ 254 w 321"/>
                <a:gd name="T9" fmla="*/ 48 h 534"/>
                <a:gd name="T10" fmla="*/ 315 w 321"/>
                <a:gd name="T11" fmla="*/ 0 h 534"/>
                <a:gd name="T12" fmla="*/ 252 w 321"/>
                <a:gd name="T13" fmla="*/ 114 h 534"/>
                <a:gd name="T14" fmla="*/ 203 w 321"/>
                <a:gd name="T15" fmla="*/ 198 h 534"/>
                <a:gd name="T16" fmla="*/ 203 w 321"/>
                <a:gd name="T17" fmla="*/ 298 h 534"/>
                <a:gd name="T18" fmla="*/ 231 w 321"/>
                <a:gd name="T19" fmla="*/ 217 h 534"/>
                <a:gd name="T20" fmla="*/ 264 w 321"/>
                <a:gd name="T21" fmla="*/ 238 h 534"/>
                <a:gd name="T22" fmla="*/ 277 w 321"/>
                <a:gd name="T23" fmla="*/ 179 h 534"/>
                <a:gd name="T24" fmla="*/ 321 w 321"/>
                <a:gd name="T25" fmla="*/ 86 h 534"/>
                <a:gd name="T26" fmla="*/ 321 w 321"/>
                <a:gd name="T27" fmla="*/ 272 h 534"/>
                <a:gd name="T28" fmla="*/ 306 w 321"/>
                <a:gd name="T29" fmla="*/ 335 h 534"/>
                <a:gd name="T30" fmla="*/ 269 w 321"/>
                <a:gd name="T31" fmla="*/ 378 h 534"/>
                <a:gd name="T32" fmla="*/ 231 w 321"/>
                <a:gd name="T33" fmla="*/ 344 h 534"/>
                <a:gd name="T34" fmla="*/ 228 w 321"/>
                <a:gd name="T35" fmla="*/ 392 h 534"/>
                <a:gd name="T36" fmla="*/ 249 w 321"/>
                <a:gd name="T37" fmla="*/ 462 h 534"/>
                <a:gd name="T38" fmla="*/ 287 w 321"/>
                <a:gd name="T39" fmla="*/ 477 h 534"/>
                <a:gd name="T40" fmla="*/ 302 w 321"/>
                <a:gd name="T41" fmla="*/ 498 h 534"/>
                <a:gd name="T42" fmla="*/ 277 w 321"/>
                <a:gd name="T43" fmla="*/ 515 h 534"/>
                <a:gd name="T44" fmla="*/ 254 w 321"/>
                <a:gd name="T45" fmla="*/ 534 h 534"/>
                <a:gd name="T46" fmla="*/ 222 w 321"/>
                <a:gd name="T47" fmla="*/ 489 h 534"/>
                <a:gd name="T48" fmla="*/ 167 w 321"/>
                <a:gd name="T49" fmla="*/ 483 h 534"/>
                <a:gd name="T50" fmla="*/ 195 w 321"/>
                <a:gd name="T51" fmla="*/ 405 h 534"/>
                <a:gd name="T52" fmla="*/ 131 w 321"/>
                <a:gd name="T53" fmla="*/ 422 h 534"/>
                <a:gd name="T54" fmla="*/ 100 w 321"/>
                <a:gd name="T55" fmla="*/ 433 h 534"/>
                <a:gd name="T56" fmla="*/ 51 w 321"/>
                <a:gd name="T57" fmla="*/ 416 h 534"/>
                <a:gd name="T58" fmla="*/ 0 w 321"/>
                <a:gd name="T59" fmla="*/ 352 h 534"/>
                <a:gd name="T60" fmla="*/ 70 w 321"/>
                <a:gd name="T61" fmla="*/ 369 h 534"/>
                <a:gd name="T62" fmla="*/ 70 w 321"/>
                <a:gd name="T63" fmla="*/ 321 h 534"/>
                <a:gd name="T64" fmla="*/ 119 w 321"/>
                <a:gd name="T65" fmla="*/ 357 h 534"/>
                <a:gd name="T66" fmla="*/ 106 w 321"/>
                <a:gd name="T67" fmla="*/ 279 h 534"/>
                <a:gd name="T68" fmla="*/ 157 w 321"/>
                <a:gd name="T69" fmla="*/ 321 h 534"/>
                <a:gd name="T70" fmla="*/ 153 w 321"/>
                <a:gd name="T71" fmla="*/ 251 h 534"/>
                <a:gd name="T72" fmla="*/ 152 w 321"/>
                <a:gd name="T73" fmla="*/ 226 h 534"/>
                <a:gd name="T74" fmla="*/ 152 w 321"/>
                <a:gd name="T75" fmla="*/ 226 h 5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1"/>
                <a:gd name="T115" fmla="*/ 0 h 534"/>
                <a:gd name="T116" fmla="*/ 321 w 321"/>
                <a:gd name="T117" fmla="*/ 534 h 5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1" h="534">
                  <a:moveTo>
                    <a:pt x="152" y="226"/>
                  </a:moveTo>
                  <a:lnTo>
                    <a:pt x="172" y="198"/>
                  </a:lnTo>
                  <a:lnTo>
                    <a:pt x="182" y="105"/>
                  </a:lnTo>
                  <a:lnTo>
                    <a:pt x="205" y="141"/>
                  </a:lnTo>
                  <a:lnTo>
                    <a:pt x="254" y="48"/>
                  </a:lnTo>
                  <a:lnTo>
                    <a:pt x="315" y="0"/>
                  </a:lnTo>
                  <a:lnTo>
                    <a:pt x="252" y="114"/>
                  </a:lnTo>
                  <a:lnTo>
                    <a:pt x="203" y="198"/>
                  </a:lnTo>
                  <a:lnTo>
                    <a:pt x="203" y="298"/>
                  </a:lnTo>
                  <a:lnTo>
                    <a:pt x="231" y="217"/>
                  </a:lnTo>
                  <a:lnTo>
                    <a:pt x="264" y="238"/>
                  </a:lnTo>
                  <a:lnTo>
                    <a:pt x="277" y="179"/>
                  </a:lnTo>
                  <a:lnTo>
                    <a:pt x="321" y="86"/>
                  </a:lnTo>
                  <a:lnTo>
                    <a:pt x="321" y="272"/>
                  </a:lnTo>
                  <a:lnTo>
                    <a:pt x="306" y="335"/>
                  </a:lnTo>
                  <a:lnTo>
                    <a:pt x="269" y="378"/>
                  </a:lnTo>
                  <a:lnTo>
                    <a:pt x="231" y="344"/>
                  </a:lnTo>
                  <a:lnTo>
                    <a:pt x="228" y="392"/>
                  </a:lnTo>
                  <a:lnTo>
                    <a:pt x="249" y="462"/>
                  </a:lnTo>
                  <a:lnTo>
                    <a:pt x="287" y="477"/>
                  </a:lnTo>
                  <a:lnTo>
                    <a:pt x="302" y="498"/>
                  </a:lnTo>
                  <a:lnTo>
                    <a:pt x="277" y="515"/>
                  </a:lnTo>
                  <a:lnTo>
                    <a:pt x="254" y="534"/>
                  </a:lnTo>
                  <a:lnTo>
                    <a:pt x="222" y="489"/>
                  </a:lnTo>
                  <a:lnTo>
                    <a:pt x="167" y="483"/>
                  </a:lnTo>
                  <a:lnTo>
                    <a:pt x="195" y="405"/>
                  </a:lnTo>
                  <a:lnTo>
                    <a:pt x="131" y="422"/>
                  </a:lnTo>
                  <a:lnTo>
                    <a:pt x="100" y="433"/>
                  </a:lnTo>
                  <a:lnTo>
                    <a:pt x="51" y="416"/>
                  </a:lnTo>
                  <a:lnTo>
                    <a:pt x="0" y="352"/>
                  </a:lnTo>
                  <a:lnTo>
                    <a:pt x="70" y="369"/>
                  </a:lnTo>
                  <a:lnTo>
                    <a:pt x="70" y="321"/>
                  </a:lnTo>
                  <a:lnTo>
                    <a:pt x="119" y="357"/>
                  </a:lnTo>
                  <a:lnTo>
                    <a:pt x="106" y="279"/>
                  </a:lnTo>
                  <a:lnTo>
                    <a:pt x="157" y="321"/>
                  </a:lnTo>
                  <a:lnTo>
                    <a:pt x="153" y="251"/>
                  </a:lnTo>
                  <a:lnTo>
                    <a:pt x="152" y="2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46"/>
            <p:cNvSpPr>
              <a:spLocks/>
            </p:cNvSpPr>
            <p:nvPr/>
          </p:nvSpPr>
          <p:spPr bwMode="auto">
            <a:xfrm>
              <a:off x="2302" y="2413"/>
              <a:ext cx="416" cy="516"/>
            </a:xfrm>
            <a:custGeom>
              <a:avLst/>
              <a:gdLst>
                <a:gd name="T0" fmla="*/ 544 w 833"/>
                <a:gd name="T1" fmla="*/ 110 h 1032"/>
                <a:gd name="T2" fmla="*/ 551 w 833"/>
                <a:gd name="T3" fmla="*/ 163 h 1032"/>
                <a:gd name="T4" fmla="*/ 515 w 833"/>
                <a:gd name="T5" fmla="*/ 207 h 1032"/>
                <a:gd name="T6" fmla="*/ 563 w 833"/>
                <a:gd name="T7" fmla="*/ 319 h 1032"/>
                <a:gd name="T8" fmla="*/ 705 w 833"/>
                <a:gd name="T9" fmla="*/ 382 h 1032"/>
                <a:gd name="T10" fmla="*/ 590 w 833"/>
                <a:gd name="T11" fmla="*/ 378 h 1032"/>
                <a:gd name="T12" fmla="*/ 477 w 833"/>
                <a:gd name="T13" fmla="*/ 349 h 1032"/>
                <a:gd name="T14" fmla="*/ 424 w 833"/>
                <a:gd name="T15" fmla="*/ 435 h 1032"/>
                <a:gd name="T16" fmla="*/ 388 w 833"/>
                <a:gd name="T17" fmla="*/ 488 h 1032"/>
                <a:gd name="T18" fmla="*/ 255 w 833"/>
                <a:gd name="T19" fmla="*/ 505 h 1032"/>
                <a:gd name="T20" fmla="*/ 238 w 833"/>
                <a:gd name="T21" fmla="*/ 539 h 1032"/>
                <a:gd name="T22" fmla="*/ 55 w 833"/>
                <a:gd name="T23" fmla="*/ 608 h 1032"/>
                <a:gd name="T24" fmla="*/ 131 w 833"/>
                <a:gd name="T25" fmla="*/ 680 h 1032"/>
                <a:gd name="T26" fmla="*/ 0 w 833"/>
                <a:gd name="T27" fmla="*/ 771 h 1032"/>
                <a:gd name="T28" fmla="*/ 61 w 833"/>
                <a:gd name="T29" fmla="*/ 870 h 1032"/>
                <a:gd name="T30" fmla="*/ 177 w 833"/>
                <a:gd name="T31" fmla="*/ 847 h 1032"/>
                <a:gd name="T32" fmla="*/ 84 w 833"/>
                <a:gd name="T33" fmla="*/ 1015 h 1032"/>
                <a:gd name="T34" fmla="*/ 177 w 833"/>
                <a:gd name="T35" fmla="*/ 959 h 1032"/>
                <a:gd name="T36" fmla="*/ 295 w 833"/>
                <a:gd name="T37" fmla="*/ 1020 h 1032"/>
                <a:gd name="T38" fmla="*/ 331 w 833"/>
                <a:gd name="T39" fmla="*/ 978 h 1032"/>
                <a:gd name="T40" fmla="*/ 417 w 833"/>
                <a:gd name="T41" fmla="*/ 1032 h 1032"/>
                <a:gd name="T42" fmla="*/ 506 w 833"/>
                <a:gd name="T43" fmla="*/ 929 h 1032"/>
                <a:gd name="T44" fmla="*/ 424 w 833"/>
                <a:gd name="T45" fmla="*/ 866 h 1032"/>
                <a:gd name="T46" fmla="*/ 447 w 833"/>
                <a:gd name="T47" fmla="*/ 838 h 1032"/>
                <a:gd name="T48" fmla="*/ 557 w 833"/>
                <a:gd name="T49" fmla="*/ 866 h 1032"/>
                <a:gd name="T50" fmla="*/ 506 w 833"/>
                <a:gd name="T51" fmla="*/ 785 h 1032"/>
                <a:gd name="T52" fmla="*/ 570 w 833"/>
                <a:gd name="T53" fmla="*/ 775 h 1032"/>
                <a:gd name="T54" fmla="*/ 626 w 833"/>
                <a:gd name="T55" fmla="*/ 716 h 1032"/>
                <a:gd name="T56" fmla="*/ 584 w 833"/>
                <a:gd name="T57" fmla="*/ 581 h 1032"/>
                <a:gd name="T58" fmla="*/ 551 w 833"/>
                <a:gd name="T59" fmla="*/ 570 h 1032"/>
                <a:gd name="T60" fmla="*/ 489 w 833"/>
                <a:gd name="T61" fmla="*/ 650 h 1032"/>
                <a:gd name="T62" fmla="*/ 460 w 833"/>
                <a:gd name="T63" fmla="*/ 745 h 1032"/>
                <a:gd name="T64" fmla="*/ 436 w 833"/>
                <a:gd name="T65" fmla="*/ 691 h 1032"/>
                <a:gd name="T66" fmla="*/ 302 w 833"/>
                <a:gd name="T67" fmla="*/ 720 h 1032"/>
                <a:gd name="T68" fmla="*/ 344 w 833"/>
                <a:gd name="T69" fmla="*/ 817 h 1032"/>
                <a:gd name="T70" fmla="*/ 373 w 833"/>
                <a:gd name="T71" fmla="*/ 885 h 1032"/>
                <a:gd name="T72" fmla="*/ 304 w 833"/>
                <a:gd name="T73" fmla="*/ 908 h 1032"/>
                <a:gd name="T74" fmla="*/ 251 w 833"/>
                <a:gd name="T75" fmla="*/ 864 h 1032"/>
                <a:gd name="T76" fmla="*/ 213 w 833"/>
                <a:gd name="T77" fmla="*/ 800 h 1032"/>
                <a:gd name="T78" fmla="*/ 173 w 833"/>
                <a:gd name="T79" fmla="*/ 771 h 1032"/>
                <a:gd name="T80" fmla="*/ 86 w 833"/>
                <a:gd name="T81" fmla="*/ 745 h 1032"/>
                <a:gd name="T82" fmla="*/ 107 w 833"/>
                <a:gd name="T83" fmla="*/ 710 h 1032"/>
                <a:gd name="T84" fmla="*/ 213 w 833"/>
                <a:gd name="T85" fmla="*/ 615 h 1032"/>
                <a:gd name="T86" fmla="*/ 179 w 833"/>
                <a:gd name="T87" fmla="*/ 564 h 1032"/>
                <a:gd name="T88" fmla="*/ 329 w 833"/>
                <a:gd name="T89" fmla="*/ 534 h 1032"/>
                <a:gd name="T90" fmla="*/ 348 w 833"/>
                <a:gd name="T91" fmla="*/ 501 h 1032"/>
                <a:gd name="T92" fmla="*/ 436 w 833"/>
                <a:gd name="T93" fmla="*/ 498 h 1032"/>
                <a:gd name="T94" fmla="*/ 517 w 833"/>
                <a:gd name="T95" fmla="*/ 461 h 1032"/>
                <a:gd name="T96" fmla="*/ 527 w 833"/>
                <a:gd name="T97" fmla="*/ 416 h 1032"/>
                <a:gd name="T98" fmla="*/ 525 w 833"/>
                <a:gd name="T99" fmla="*/ 368 h 1032"/>
                <a:gd name="T100" fmla="*/ 601 w 833"/>
                <a:gd name="T101" fmla="*/ 406 h 1032"/>
                <a:gd name="T102" fmla="*/ 709 w 833"/>
                <a:gd name="T103" fmla="*/ 420 h 1032"/>
                <a:gd name="T104" fmla="*/ 802 w 833"/>
                <a:gd name="T105" fmla="*/ 294 h 1032"/>
                <a:gd name="T106" fmla="*/ 787 w 833"/>
                <a:gd name="T107" fmla="*/ 264 h 1032"/>
                <a:gd name="T108" fmla="*/ 690 w 833"/>
                <a:gd name="T109" fmla="*/ 321 h 1032"/>
                <a:gd name="T110" fmla="*/ 626 w 833"/>
                <a:gd name="T111" fmla="*/ 250 h 1032"/>
                <a:gd name="T112" fmla="*/ 654 w 833"/>
                <a:gd name="T113" fmla="*/ 228 h 1032"/>
                <a:gd name="T114" fmla="*/ 734 w 833"/>
                <a:gd name="T115" fmla="*/ 197 h 1032"/>
                <a:gd name="T116" fmla="*/ 666 w 833"/>
                <a:gd name="T117" fmla="*/ 131 h 1032"/>
                <a:gd name="T118" fmla="*/ 595 w 833"/>
                <a:gd name="T119" fmla="*/ 0 h 10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3"/>
                <a:gd name="T181" fmla="*/ 0 h 1032"/>
                <a:gd name="T182" fmla="*/ 833 w 833"/>
                <a:gd name="T183" fmla="*/ 1032 h 10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3" h="1032">
                  <a:moveTo>
                    <a:pt x="595" y="0"/>
                  </a:moveTo>
                  <a:lnTo>
                    <a:pt x="544" y="110"/>
                  </a:lnTo>
                  <a:lnTo>
                    <a:pt x="591" y="97"/>
                  </a:lnTo>
                  <a:lnTo>
                    <a:pt x="551" y="163"/>
                  </a:lnTo>
                  <a:lnTo>
                    <a:pt x="591" y="163"/>
                  </a:lnTo>
                  <a:lnTo>
                    <a:pt x="515" y="207"/>
                  </a:lnTo>
                  <a:lnTo>
                    <a:pt x="572" y="283"/>
                  </a:lnTo>
                  <a:lnTo>
                    <a:pt x="563" y="319"/>
                  </a:lnTo>
                  <a:lnTo>
                    <a:pt x="628" y="321"/>
                  </a:lnTo>
                  <a:lnTo>
                    <a:pt x="705" y="382"/>
                  </a:lnTo>
                  <a:lnTo>
                    <a:pt x="639" y="387"/>
                  </a:lnTo>
                  <a:lnTo>
                    <a:pt x="590" y="378"/>
                  </a:lnTo>
                  <a:lnTo>
                    <a:pt x="565" y="347"/>
                  </a:lnTo>
                  <a:lnTo>
                    <a:pt x="477" y="349"/>
                  </a:lnTo>
                  <a:lnTo>
                    <a:pt x="510" y="393"/>
                  </a:lnTo>
                  <a:lnTo>
                    <a:pt x="424" y="435"/>
                  </a:lnTo>
                  <a:lnTo>
                    <a:pt x="470" y="469"/>
                  </a:lnTo>
                  <a:lnTo>
                    <a:pt x="388" y="488"/>
                  </a:lnTo>
                  <a:lnTo>
                    <a:pt x="314" y="477"/>
                  </a:lnTo>
                  <a:lnTo>
                    <a:pt x="255" y="505"/>
                  </a:lnTo>
                  <a:lnTo>
                    <a:pt x="278" y="534"/>
                  </a:lnTo>
                  <a:lnTo>
                    <a:pt x="238" y="539"/>
                  </a:lnTo>
                  <a:lnTo>
                    <a:pt x="126" y="541"/>
                  </a:lnTo>
                  <a:lnTo>
                    <a:pt x="55" y="608"/>
                  </a:lnTo>
                  <a:lnTo>
                    <a:pt x="167" y="619"/>
                  </a:lnTo>
                  <a:lnTo>
                    <a:pt x="131" y="680"/>
                  </a:lnTo>
                  <a:lnTo>
                    <a:pt x="57" y="709"/>
                  </a:lnTo>
                  <a:lnTo>
                    <a:pt x="0" y="771"/>
                  </a:lnTo>
                  <a:lnTo>
                    <a:pt x="55" y="775"/>
                  </a:lnTo>
                  <a:lnTo>
                    <a:pt x="61" y="870"/>
                  </a:lnTo>
                  <a:lnTo>
                    <a:pt x="128" y="836"/>
                  </a:lnTo>
                  <a:lnTo>
                    <a:pt x="177" y="847"/>
                  </a:lnTo>
                  <a:lnTo>
                    <a:pt x="103" y="921"/>
                  </a:lnTo>
                  <a:lnTo>
                    <a:pt x="84" y="1015"/>
                  </a:lnTo>
                  <a:lnTo>
                    <a:pt x="129" y="1003"/>
                  </a:lnTo>
                  <a:lnTo>
                    <a:pt x="177" y="959"/>
                  </a:lnTo>
                  <a:lnTo>
                    <a:pt x="228" y="944"/>
                  </a:lnTo>
                  <a:lnTo>
                    <a:pt x="295" y="1020"/>
                  </a:lnTo>
                  <a:lnTo>
                    <a:pt x="316" y="996"/>
                  </a:lnTo>
                  <a:lnTo>
                    <a:pt x="331" y="978"/>
                  </a:lnTo>
                  <a:lnTo>
                    <a:pt x="399" y="1018"/>
                  </a:lnTo>
                  <a:lnTo>
                    <a:pt x="417" y="1032"/>
                  </a:lnTo>
                  <a:lnTo>
                    <a:pt x="445" y="963"/>
                  </a:lnTo>
                  <a:lnTo>
                    <a:pt x="506" y="929"/>
                  </a:lnTo>
                  <a:lnTo>
                    <a:pt x="455" y="882"/>
                  </a:lnTo>
                  <a:lnTo>
                    <a:pt x="424" y="866"/>
                  </a:lnTo>
                  <a:lnTo>
                    <a:pt x="403" y="811"/>
                  </a:lnTo>
                  <a:lnTo>
                    <a:pt x="447" y="838"/>
                  </a:lnTo>
                  <a:lnTo>
                    <a:pt x="489" y="872"/>
                  </a:lnTo>
                  <a:lnTo>
                    <a:pt x="557" y="866"/>
                  </a:lnTo>
                  <a:lnTo>
                    <a:pt x="498" y="821"/>
                  </a:lnTo>
                  <a:lnTo>
                    <a:pt x="506" y="785"/>
                  </a:lnTo>
                  <a:lnTo>
                    <a:pt x="529" y="745"/>
                  </a:lnTo>
                  <a:lnTo>
                    <a:pt x="570" y="775"/>
                  </a:lnTo>
                  <a:lnTo>
                    <a:pt x="605" y="815"/>
                  </a:lnTo>
                  <a:lnTo>
                    <a:pt x="626" y="716"/>
                  </a:lnTo>
                  <a:lnTo>
                    <a:pt x="595" y="663"/>
                  </a:lnTo>
                  <a:lnTo>
                    <a:pt x="584" y="581"/>
                  </a:lnTo>
                  <a:lnTo>
                    <a:pt x="529" y="640"/>
                  </a:lnTo>
                  <a:lnTo>
                    <a:pt x="551" y="570"/>
                  </a:lnTo>
                  <a:lnTo>
                    <a:pt x="506" y="604"/>
                  </a:lnTo>
                  <a:lnTo>
                    <a:pt x="489" y="650"/>
                  </a:lnTo>
                  <a:lnTo>
                    <a:pt x="502" y="699"/>
                  </a:lnTo>
                  <a:lnTo>
                    <a:pt x="460" y="745"/>
                  </a:lnTo>
                  <a:lnTo>
                    <a:pt x="422" y="750"/>
                  </a:lnTo>
                  <a:lnTo>
                    <a:pt x="436" y="691"/>
                  </a:lnTo>
                  <a:lnTo>
                    <a:pt x="396" y="739"/>
                  </a:lnTo>
                  <a:lnTo>
                    <a:pt x="302" y="720"/>
                  </a:lnTo>
                  <a:lnTo>
                    <a:pt x="339" y="771"/>
                  </a:lnTo>
                  <a:lnTo>
                    <a:pt x="344" y="817"/>
                  </a:lnTo>
                  <a:lnTo>
                    <a:pt x="377" y="840"/>
                  </a:lnTo>
                  <a:lnTo>
                    <a:pt x="373" y="885"/>
                  </a:lnTo>
                  <a:lnTo>
                    <a:pt x="325" y="872"/>
                  </a:lnTo>
                  <a:lnTo>
                    <a:pt x="304" y="908"/>
                  </a:lnTo>
                  <a:lnTo>
                    <a:pt x="219" y="908"/>
                  </a:lnTo>
                  <a:lnTo>
                    <a:pt x="251" y="864"/>
                  </a:lnTo>
                  <a:lnTo>
                    <a:pt x="209" y="866"/>
                  </a:lnTo>
                  <a:lnTo>
                    <a:pt x="213" y="800"/>
                  </a:lnTo>
                  <a:lnTo>
                    <a:pt x="186" y="806"/>
                  </a:lnTo>
                  <a:lnTo>
                    <a:pt x="173" y="771"/>
                  </a:lnTo>
                  <a:lnTo>
                    <a:pt x="112" y="811"/>
                  </a:lnTo>
                  <a:lnTo>
                    <a:pt x="86" y="745"/>
                  </a:lnTo>
                  <a:lnTo>
                    <a:pt x="38" y="745"/>
                  </a:lnTo>
                  <a:lnTo>
                    <a:pt x="107" y="710"/>
                  </a:lnTo>
                  <a:lnTo>
                    <a:pt x="158" y="697"/>
                  </a:lnTo>
                  <a:lnTo>
                    <a:pt x="213" y="615"/>
                  </a:lnTo>
                  <a:lnTo>
                    <a:pt x="122" y="579"/>
                  </a:lnTo>
                  <a:lnTo>
                    <a:pt x="179" y="564"/>
                  </a:lnTo>
                  <a:lnTo>
                    <a:pt x="302" y="562"/>
                  </a:lnTo>
                  <a:lnTo>
                    <a:pt x="329" y="534"/>
                  </a:lnTo>
                  <a:lnTo>
                    <a:pt x="293" y="511"/>
                  </a:lnTo>
                  <a:lnTo>
                    <a:pt x="348" y="501"/>
                  </a:lnTo>
                  <a:lnTo>
                    <a:pt x="390" y="522"/>
                  </a:lnTo>
                  <a:lnTo>
                    <a:pt x="436" y="498"/>
                  </a:lnTo>
                  <a:lnTo>
                    <a:pt x="491" y="492"/>
                  </a:lnTo>
                  <a:lnTo>
                    <a:pt x="517" y="461"/>
                  </a:lnTo>
                  <a:lnTo>
                    <a:pt x="470" y="439"/>
                  </a:lnTo>
                  <a:lnTo>
                    <a:pt x="527" y="416"/>
                  </a:lnTo>
                  <a:lnTo>
                    <a:pt x="557" y="416"/>
                  </a:lnTo>
                  <a:lnTo>
                    <a:pt x="525" y="368"/>
                  </a:lnTo>
                  <a:lnTo>
                    <a:pt x="555" y="378"/>
                  </a:lnTo>
                  <a:lnTo>
                    <a:pt x="601" y="406"/>
                  </a:lnTo>
                  <a:lnTo>
                    <a:pt x="648" y="412"/>
                  </a:lnTo>
                  <a:lnTo>
                    <a:pt x="709" y="420"/>
                  </a:lnTo>
                  <a:lnTo>
                    <a:pt x="738" y="384"/>
                  </a:lnTo>
                  <a:lnTo>
                    <a:pt x="802" y="294"/>
                  </a:lnTo>
                  <a:lnTo>
                    <a:pt x="833" y="264"/>
                  </a:lnTo>
                  <a:lnTo>
                    <a:pt x="787" y="264"/>
                  </a:lnTo>
                  <a:lnTo>
                    <a:pt x="738" y="321"/>
                  </a:lnTo>
                  <a:lnTo>
                    <a:pt x="690" y="321"/>
                  </a:lnTo>
                  <a:lnTo>
                    <a:pt x="696" y="275"/>
                  </a:lnTo>
                  <a:lnTo>
                    <a:pt x="626" y="250"/>
                  </a:lnTo>
                  <a:lnTo>
                    <a:pt x="591" y="216"/>
                  </a:lnTo>
                  <a:lnTo>
                    <a:pt x="654" y="228"/>
                  </a:lnTo>
                  <a:lnTo>
                    <a:pt x="666" y="192"/>
                  </a:lnTo>
                  <a:lnTo>
                    <a:pt x="734" y="197"/>
                  </a:lnTo>
                  <a:lnTo>
                    <a:pt x="749" y="163"/>
                  </a:lnTo>
                  <a:lnTo>
                    <a:pt x="666" y="131"/>
                  </a:lnTo>
                  <a:lnTo>
                    <a:pt x="666" y="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47"/>
            <p:cNvSpPr>
              <a:spLocks/>
            </p:cNvSpPr>
            <p:nvPr/>
          </p:nvSpPr>
          <p:spPr bwMode="auto">
            <a:xfrm>
              <a:off x="2593" y="2264"/>
              <a:ext cx="387" cy="544"/>
            </a:xfrm>
            <a:custGeom>
              <a:avLst/>
              <a:gdLst>
                <a:gd name="T0" fmla="*/ 55 w 774"/>
                <a:gd name="T1" fmla="*/ 979 h 1089"/>
                <a:gd name="T2" fmla="*/ 106 w 774"/>
                <a:gd name="T3" fmla="*/ 924 h 1089"/>
                <a:gd name="T4" fmla="*/ 165 w 774"/>
                <a:gd name="T5" fmla="*/ 903 h 1089"/>
                <a:gd name="T6" fmla="*/ 239 w 774"/>
                <a:gd name="T7" fmla="*/ 863 h 1089"/>
                <a:gd name="T8" fmla="*/ 241 w 774"/>
                <a:gd name="T9" fmla="*/ 779 h 1089"/>
                <a:gd name="T10" fmla="*/ 277 w 774"/>
                <a:gd name="T11" fmla="*/ 778 h 1089"/>
                <a:gd name="T12" fmla="*/ 332 w 774"/>
                <a:gd name="T13" fmla="*/ 804 h 1089"/>
                <a:gd name="T14" fmla="*/ 348 w 774"/>
                <a:gd name="T15" fmla="*/ 861 h 1089"/>
                <a:gd name="T16" fmla="*/ 433 w 774"/>
                <a:gd name="T17" fmla="*/ 840 h 1089"/>
                <a:gd name="T18" fmla="*/ 437 w 774"/>
                <a:gd name="T19" fmla="*/ 774 h 1089"/>
                <a:gd name="T20" fmla="*/ 340 w 774"/>
                <a:gd name="T21" fmla="*/ 667 h 1089"/>
                <a:gd name="T22" fmla="*/ 403 w 774"/>
                <a:gd name="T23" fmla="*/ 580 h 1089"/>
                <a:gd name="T24" fmla="*/ 433 w 774"/>
                <a:gd name="T25" fmla="*/ 559 h 1089"/>
                <a:gd name="T26" fmla="*/ 454 w 774"/>
                <a:gd name="T27" fmla="*/ 529 h 1089"/>
                <a:gd name="T28" fmla="*/ 433 w 774"/>
                <a:gd name="T29" fmla="*/ 451 h 1089"/>
                <a:gd name="T30" fmla="*/ 380 w 774"/>
                <a:gd name="T31" fmla="*/ 352 h 1089"/>
                <a:gd name="T32" fmla="*/ 416 w 774"/>
                <a:gd name="T33" fmla="*/ 323 h 1089"/>
                <a:gd name="T34" fmla="*/ 498 w 774"/>
                <a:gd name="T35" fmla="*/ 289 h 1089"/>
                <a:gd name="T36" fmla="*/ 477 w 774"/>
                <a:gd name="T37" fmla="*/ 204 h 1089"/>
                <a:gd name="T38" fmla="*/ 511 w 774"/>
                <a:gd name="T39" fmla="*/ 179 h 1089"/>
                <a:gd name="T40" fmla="*/ 547 w 774"/>
                <a:gd name="T41" fmla="*/ 148 h 1089"/>
                <a:gd name="T42" fmla="*/ 620 w 774"/>
                <a:gd name="T43" fmla="*/ 82 h 1089"/>
                <a:gd name="T44" fmla="*/ 754 w 774"/>
                <a:gd name="T45" fmla="*/ 50 h 1089"/>
                <a:gd name="T46" fmla="*/ 774 w 774"/>
                <a:gd name="T47" fmla="*/ 110 h 1089"/>
                <a:gd name="T48" fmla="*/ 694 w 774"/>
                <a:gd name="T49" fmla="*/ 215 h 1089"/>
                <a:gd name="T50" fmla="*/ 608 w 774"/>
                <a:gd name="T51" fmla="*/ 287 h 1089"/>
                <a:gd name="T52" fmla="*/ 627 w 774"/>
                <a:gd name="T53" fmla="*/ 300 h 1089"/>
                <a:gd name="T54" fmla="*/ 656 w 774"/>
                <a:gd name="T55" fmla="*/ 323 h 1089"/>
                <a:gd name="T56" fmla="*/ 677 w 774"/>
                <a:gd name="T57" fmla="*/ 337 h 1089"/>
                <a:gd name="T58" fmla="*/ 711 w 774"/>
                <a:gd name="T59" fmla="*/ 378 h 1089"/>
                <a:gd name="T60" fmla="*/ 734 w 774"/>
                <a:gd name="T61" fmla="*/ 426 h 1089"/>
                <a:gd name="T62" fmla="*/ 656 w 774"/>
                <a:gd name="T63" fmla="*/ 409 h 1089"/>
                <a:gd name="T64" fmla="*/ 602 w 774"/>
                <a:gd name="T65" fmla="*/ 481 h 1089"/>
                <a:gd name="T66" fmla="*/ 570 w 774"/>
                <a:gd name="T67" fmla="*/ 428 h 1089"/>
                <a:gd name="T68" fmla="*/ 498 w 774"/>
                <a:gd name="T69" fmla="*/ 424 h 1089"/>
                <a:gd name="T70" fmla="*/ 526 w 774"/>
                <a:gd name="T71" fmla="*/ 641 h 1089"/>
                <a:gd name="T72" fmla="*/ 479 w 774"/>
                <a:gd name="T73" fmla="*/ 645 h 1089"/>
                <a:gd name="T74" fmla="*/ 399 w 774"/>
                <a:gd name="T75" fmla="*/ 620 h 1089"/>
                <a:gd name="T76" fmla="*/ 462 w 774"/>
                <a:gd name="T77" fmla="*/ 684 h 1089"/>
                <a:gd name="T78" fmla="*/ 486 w 774"/>
                <a:gd name="T79" fmla="*/ 802 h 1089"/>
                <a:gd name="T80" fmla="*/ 534 w 774"/>
                <a:gd name="T81" fmla="*/ 880 h 1089"/>
                <a:gd name="T82" fmla="*/ 416 w 774"/>
                <a:gd name="T83" fmla="*/ 916 h 1089"/>
                <a:gd name="T84" fmla="*/ 521 w 774"/>
                <a:gd name="T85" fmla="*/ 935 h 1089"/>
                <a:gd name="T86" fmla="*/ 469 w 774"/>
                <a:gd name="T87" fmla="*/ 1068 h 1089"/>
                <a:gd name="T88" fmla="*/ 399 w 774"/>
                <a:gd name="T89" fmla="*/ 1028 h 1089"/>
                <a:gd name="T90" fmla="*/ 331 w 774"/>
                <a:gd name="T91" fmla="*/ 1042 h 1089"/>
                <a:gd name="T92" fmla="*/ 249 w 774"/>
                <a:gd name="T93" fmla="*/ 1032 h 1089"/>
                <a:gd name="T94" fmla="*/ 154 w 774"/>
                <a:gd name="T95" fmla="*/ 1074 h 1089"/>
                <a:gd name="T96" fmla="*/ 101 w 774"/>
                <a:gd name="T97" fmla="*/ 1017 h 1089"/>
                <a:gd name="T98" fmla="*/ 0 w 774"/>
                <a:gd name="T99" fmla="*/ 977 h 10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74"/>
                <a:gd name="T151" fmla="*/ 0 h 1089"/>
                <a:gd name="T152" fmla="*/ 774 w 774"/>
                <a:gd name="T153" fmla="*/ 1089 h 108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74" h="1089">
                  <a:moveTo>
                    <a:pt x="0" y="977"/>
                  </a:moveTo>
                  <a:lnTo>
                    <a:pt x="55" y="979"/>
                  </a:lnTo>
                  <a:lnTo>
                    <a:pt x="80" y="926"/>
                  </a:lnTo>
                  <a:lnTo>
                    <a:pt x="106" y="924"/>
                  </a:lnTo>
                  <a:lnTo>
                    <a:pt x="139" y="871"/>
                  </a:lnTo>
                  <a:lnTo>
                    <a:pt x="165" y="903"/>
                  </a:lnTo>
                  <a:lnTo>
                    <a:pt x="239" y="924"/>
                  </a:lnTo>
                  <a:lnTo>
                    <a:pt x="239" y="863"/>
                  </a:lnTo>
                  <a:lnTo>
                    <a:pt x="289" y="821"/>
                  </a:lnTo>
                  <a:lnTo>
                    <a:pt x="241" y="779"/>
                  </a:lnTo>
                  <a:lnTo>
                    <a:pt x="234" y="722"/>
                  </a:lnTo>
                  <a:lnTo>
                    <a:pt x="277" y="778"/>
                  </a:lnTo>
                  <a:lnTo>
                    <a:pt x="285" y="743"/>
                  </a:lnTo>
                  <a:lnTo>
                    <a:pt x="332" y="804"/>
                  </a:lnTo>
                  <a:lnTo>
                    <a:pt x="367" y="806"/>
                  </a:lnTo>
                  <a:lnTo>
                    <a:pt x="348" y="861"/>
                  </a:lnTo>
                  <a:lnTo>
                    <a:pt x="395" y="840"/>
                  </a:lnTo>
                  <a:lnTo>
                    <a:pt x="433" y="840"/>
                  </a:lnTo>
                  <a:lnTo>
                    <a:pt x="412" y="797"/>
                  </a:lnTo>
                  <a:lnTo>
                    <a:pt x="437" y="774"/>
                  </a:lnTo>
                  <a:lnTo>
                    <a:pt x="372" y="711"/>
                  </a:lnTo>
                  <a:lnTo>
                    <a:pt x="340" y="667"/>
                  </a:lnTo>
                  <a:lnTo>
                    <a:pt x="357" y="612"/>
                  </a:lnTo>
                  <a:lnTo>
                    <a:pt x="403" y="580"/>
                  </a:lnTo>
                  <a:lnTo>
                    <a:pt x="443" y="601"/>
                  </a:lnTo>
                  <a:lnTo>
                    <a:pt x="433" y="559"/>
                  </a:lnTo>
                  <a:lnTo>
                    <a:pt x="403" y="529"/>
                  </a:lnTo>
                  <a:lnTo>
                    <a:pt x="454" y="529"/>
                  </a:lnTo>
                  <a:lnTo>
                    <a:pt x="422" y="483"/>
                  </a:lnTo>
                  <a:lnTo>
                    <a:pt x="433" y="451"/>
                  </a:lnTo>
                  <a:lnTo>
                    <a:pt x="376" y="388"/>
                  </a:lnTo>
                  <a:lnTo>
                    <a:pt x="380" y="352"/>
                  </a:lnTo>
                  <a:lnTo>
                    <a:pt x="350" y="297"/>
                  </a:lnTo>
                  <a:lnTo>
                    <a:pt x="416" y="323"/>
                  </a:lnTo>
                  <a:lnTo>
                    <a:pt x="441" y="262"/>
                  </a:lnTo>
                  <a:lnTo>
                    <a:pt x="498" y="289"/>
                  </a:lnTo>
                  <a:lnTo>
                    <a:pt x="483" y="251"/>
                  </a:lnTo>
                  <a:lnTo>
                    <a:pt x="477" y="204"/>
                  </a:lnTo>
                  <a:lnTo>
                    <a:pt x="536" y="223"/>
                  </a:lnTo>
                  <a:lnTo>
                    <a:pt x="511" y="179"/>
                  </a:lnTo>
                  <a:lnTo>
                    <a:pt x="555" y="186"/>
                  </a:lnTo>
                  <a:lnTo>
                    <a:pt x="547" y="148"/>
                  </a:lnTo>
                  <a:lnTo>
                    <a:pt x="616" y="145"/>
                  </a:lnTo>
                  <a:lnTo>
                    <a:pt x="620" y="82"/>
                  </a:lnTo>
                  <a:lnTo>
                    <a:pt x="751" y="0"/>
                  </a:lnTo>
                  <a:lnTo>
                    <a:pt x="754" y="50"/>
                  </a:lnTo>
                  <a:lnTo>
                    <a:pt x="739" y="105"/>
                  </a:lnTo>
                  <a:lnTo>
                    <a:pt x="774" y="110"/>
                  </a:lnTo>
                  <a:lnTo>
                    <a:pt x="737" y="181"/>
                  </a:lnTo>
                  <a:lnTo>
                    <a:pt x="694" y="215"/>
                  </a:lnTo>
                  <a:lnTo>
                    <a:pt x="665" y="230"/>
                  </a:lnTo>
                  <a:lnTo>
                    <a:pt x="608" y="287"/>
                  </a:lnTo>
                  <a:lnTo>
                    <a:pt x="606" y="314"/>
                  </a:lnTo>
                  <a:lnTo>
                    <a:pt x="627" y="300"/>
                  </a:lnTo>
                  <a:lnTo>
                    <a:pt x="709" y="276"/>
                  </a:lnTo>
                  <a:lnTo>
                    <a:pt x="656" y="323"/>
                  </a:lnTo>
                  <a:lnTo>
                    <a:pt x="635" y="371"/>
                  </a:lnTo>
                  <a:lnTo>
                    <a:pt x="677" y="337"/>
                  </a:lnTo>
                  <a:lnTo>
                    <a:pt x="711" y="337"/>
                  </a:lnTo>
                  <a:lnTo>
                    <a:pt x="711" y="378"/>
                  </a:lnTo>
                  <a:lnTo>
                    <a:pt x="760" y="378"/>
                  </a:lnTo>
                  <a:lnTo>
                    <a:pt x="734" y="426"/>
                  </a:lnTo>
                  <a:lnTo>
                    <a:pt x="688" y="399"/>
                  </a:lnTo>
                  <a:lnTo>
                    <a:pt x="656" y="409"/>
                  </a:lnTo>
                  <a:lnTo>
                    <a:pt x="639" y="451"/>
                  </a:lnTo>
                  <a:lnTo>
                    <a:pt x="602" y="481"/>
                  </a:lnTo>
                  <a:lnTo>
                    <a:pt x="593" y="388"/>
                  </a:lnTo>
                  <a:lnTo>
                    <a:pt x="570" y="428"/>
                  </a:lnTo>
                  <a:lnTo>
                    <a:pt x="561" y="557"/>
                  </a:lnTo>
                  <a:lnTo>
                    <a:pt x="498" y="424"/>
                  </a:lnTo>
                  <a:lnTo>
                    <a:pt x="500" y="511"/>
                  </a:lnTo>
                  <a:lnTo>
                    <a:pt x="526" y="641"/>
                  </a:lnTo>
                  <a:lnTo>
                    <a:pt x="479" y="595"/>
                  </a:lnTo>
                  <a:lnTo>
                    <a:pt x="479" y="645"/>
                  </a:lnTo>
                  <a:lnTo>
                    <a:pt x="437" y="635"/>
                  </a:lnTo>
                  <a:lnTo>
                    <a:pt x="399" y="620"/>
                  </a:lnTo>
                  <a:lnTo>
                    <a:pt x="369" y="656"/>
                  </a:lnTo>
                  <a:lnTo>
                    <a:pt x="462" y="684"/>
                  </a:lnTo>
                  <a:lnTo>
                    <a:pt x="426" y="705"/>
                  </a:lnTo>
                  <a:lnTo>
                    <a:pt x="486" y="802"/>
                  </a:lnTo>
                  <a:lnTo>
                    <a:pt x="448" y="810"/>
                  </a:lnTo>
                  <a:lnTo>
                    <a:pt x="534" y="880"/>
                  </a:lnTo>
                  <a:lnTo>
                    <a:pt x="471" y="867"/>
                  </a:lnTo>
                  <a:lnTo>
                    <a:pt x="416" y="916"/>
                  </a:lnTo>
                  <a:lnTo>
                    <a:pt x="483" y="909"/>
                  </a:lnTo>
                  <a:lnTo>
                    <a:pt x="521" y="935"/>
                  </a:lnTo>
                  <a:lnTo>
                    <a:pt x="488" y="970"/>
                  </a:lnTo>
                  <a:lnTo>
                    <a:pt x="469" y="1068"/>
                  </a:lnTo>
                  <a:lnTo>
                    <a:pt x="426" y="985"/>
                  </a:lnTo>
                  <a:lnTo>
                    <a:pt x="399" y="1028"/>
                  </a:lnTo>
                  <a:lnTo>
                    <a:pt x="378" y="1084"/>
                  </a:lnTo>
                  <a:lnTo>
                    <a:pt x="331" y="1042"/>
                  </a:lnTo>
                  <a:lnTo>
                    <a:pt x="283" y="1089"/>
                  </a:lnTo>
                  <a:lnTo>
                    <a:pt x="249" y="1032"/>
                  </a:lnTo>
                  <a:lnTo>
                    <a:pt x="194" y="1028"/>
                  </a:lnTo>
                  <a:lnTo>
                    <a:pt x="154" y="1074"/>
                  </a:lnTo>
                  <a:lnTo>
                    <a:pt x="125" y="1084"/>
                  </a:lnTo>
                  <a:lnTo>
                    <a:pt x="101" y="1017"/>
                  </a:lnTo>
                  <a:lnTo>
                    <a:pt x="30" y="1036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48"/>
            <p:cNvSpPr>
              <a:spLocks/>
            </p:cNvSpPr>
            <p:nvPr/>
          </p:nvSpPr>
          <p:spPr bwMode="auto">
            <a:xfrm>
              <a:off x="2783" y="2450"/>
              <a:ext cx="269" cy="372"/>
            </a:xfrm>
            <a:custGeom>
              <a:avLst/>
              <a:gdLst>
                <a:gd name="T0" fmla="*/ 31 w 538"/>
                <a:gd name="T1" fmla="*/ 300 h 745"/>
                <a:gd name="T2" fmla="*/ 99 w 538"/>
                <a:gd name="T3" fmla="*/ 294 h 745"/>
                <a:gd name="T4" fmla="*/ 137 w 538"/>
                <a:gd name="T5" fmla="*/ 292 h 745"/>
                <a:gd name="T6" fmla="*/ 124 w 538"/>
                <a:gd name="T7" fmla="*/ 209 h 745"/>
                <a:gd name="T8" fmla="*/ 110 w 538"/>
                <a:gd name="T9" fmla="*/ 106 h 745"/>
                <a:gd name="T10" fmla="*/ 160 w 538"/>
                <a:gd name="T11" fmla="*/ 228 h 745"/>
                <a:gd name="T12" fmla="*/ 167 w 538"/>
                <a:gd name="T13" fmla="*/ 106 h 745"/>
                <a:gd name="T14" fmla="*/ 215 w 538"/>
                <a:gd name="T15" fmla="*/ 102 h 745"/>
                <a:gd name="T16" fmla="*/ 207 w 538"/>
                <a:gd name="T17" fmla="*/ 135 h 745"/>
                <a:gd name="T18" fmla="*/ 249 w 538"/>
                <a:gd name="T19" fmla="*/ 138 h 745"/>
                <a:gd name="T20" fmla="*/ 266 w 538"/>
                <a:gd name="T21" fmla="*/ 175 h 745"/>
                <a:gd name="T22" fmla="*/ 287 w 538"/>
                <a:gd name="T23" fmla="*/ 137 h 745"/>
                <a:gd name="T24" fmla="*/ 308 w 538"/>
                <a:gd name="T25" fmla="*/ 148 h 745"/>
                <a:gd name="T26" fmla="*/ 308 w 538"/>
                <a:gd name="T27" fmla="*/ 97 h 745"/>
                <a:gd name="T28" fmla="*/ 323 w 538"/>
                <a:gd name="T29" fmla="*/ 70 h 745"/>
                <a:gd name="T30" fmla="*/ 304 w 538"/>
                <a:gd name="T31" fmla="*/ 0 h 745"/>
                <a:gd name="T32" fmla="*/ 359 w 538"/>
                <a:gd name="T33" fmla="*/ 43 h 745"/>
                <a:gd name="T34" fmla="*/ 352 w 538"/>
                <a:gd name="T35" fmla="*/ 74 h 745"/>
                <a:gd name="T36" fmla="*/ 392 w 538"/>
                <a:gd name="T37" fmla="*/ 68 h 745"/>
                <a:gd name="T38" fmla="*/ 424 w 538"/>
                <a:gd name="T39" fmla="*/ 7 h 745"/>
                <a:gd name="T40" fmla="*/ 399 w 538"/>
                <a:gd name="T41" fmla="*/ 100 h 745"/>
                <a:gd name="T42" fmla="*/ 352 w 538"/>
                <a:gd name="T43" fmla="*/ 184 h 745"/>
                <a:gd name="T44" fmla="*/ 325 w 538"/>
                <a:gd name="T45" fmla="*/ 235 h 745"/>
                <a:gd name="T46" fmla="*/ 333 w 538"/>
                <a:gd name="T47" fmla="*/ 292 h 745"/>
                <a:gd name="T48" fmla="*/ 361 w 538"/>
                <a:gd name="T49" fmla="*/ 427 h 745"/>
                <a:gd name="T50" fmla="*/ 291 w 538"/>
                <a:gd name="T51" fmla="*/ 283 h 745"/>
                <a:gd name="T52" fmla="*/ 289 w 538"/>
                <a:gd name="T53" fmla="*/ 321 h 745"/>
                <a:gd name="T54" fmla="*/ 215 w 538"/>
                <a:gd name="T55" fmla="*/ 203 h 745"/>
                <a:gd name="T56" fmla="*/ 196 w 538"/>
                <a:gd name="T57" fmla="*/ 216 h 745"/>
                <a:gd name="T58" fmla="*/ 223 w 538"/>
                <a:gd name="T59" fmla="*/ 291 h 745"/>
                <a:gd name="T60" fmla="*/ 327 w 538"/>
                <a:gd name="T61" fmla="*/ 420 h 745"/>
                <a:gd name="T62" fmla="*/ 221 w 538"/>
                <a:gd name="T63" fmla="*/ 332 h 745"/>
                <a:gd name="T64" fmla="*/ 318 w 538"/>
                <a:gd name="T65" fmla="*/ 465 h 745"/>
                <a:gd name="T66" fmla="*/ 473 w 538"/>
                <a:gd name="T67" fmla="*/ 642 h 745"/>
                <a:gd name="T68" fmla="*/ 538 w 538"/>
                <a:gd name="T69" fmla="*/ 745 h 745"/>
                <a:gd name="T70" fmla="*/ 228 w 538"/>
                <a:gd name="T71" fmla="*/ 406 h 745"/>
                <a:gd name="T72" fmla="*/ 179 w 538"/>
                <a:gd name="T73" fmla="*/ 355 h 745"/>
                <a:gd name="T74" fmla="*/ 95 w 538"/>
                <a:gd name="T75" fmla="*/ 355 h 745"/>
                <a:gd name="T76" fmla="*/ 29 w 538"/>
                <a:gd name="T77" fmla="*/ 336 h 745"/>
                <a:gd name="T78" fmla="*/ 50 w 538"/>
                <a:gd name="T79" fmla="*/ 319 h 745"/>
                <a:gd name="T80" fmla="*/ 143 w 538"/>
                <a:gd name="T81" fmla="*/ 336 h 745"/>
                <a:gd name="T82" fmla="*/ 167 w 538"/>
                <a:gd name="T83" fmla="*/ 330 h 745"/>
                <a:gd name="T84" fmla="*/ 169 w 538"/>
                <a:gd name="T85" fmla="*/ 300 h 745"/>
                <a:gd name="T86" fmla="*/ 131 w 538"/>
                <a:gd name="T87" fmla="*/ 310 h 745"/>
                <a:gd name="T88" fmla="*/ 0 w 538"/>
                <a:gd name="T89" fmla="*/ 317 h 745"/>
                <a:gd name="T90" fmla="*/ 31 w 538"/>
                <a:gd name="T91" fmla="*/ 300 h 745"/>
                <a:gd name="T92" fmla="*/ 31 w 538"/>
                <a:gd name="T93" fmla="*/ 300 h 7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8"/>
                <a:gd name="T142" fmla="*/ 0 h 745"/>
                <a:gd name="T143" fmla="*/ 538 w 538"/>
                <a:gd name="T144" fmla="*/ 745 h 7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8" h="745">
                  <a:moveTo>
                    <a:pt x="31" y="300"/>
                  </a:moveTo>
                  <a:lnTo>
                    <a:pt x="99" y="294"/>
                  </a:lnTo>
                  <a:lnTo>
                    <a:pt x="137" y="292"/>
                  </a:lnTo>
                  <a:lnTo>
                    <a:pt x="124" y="209"/>
                  </a:lnTo>
                  <a:lnTo>
                    <a:pt x="110" y="106"/>
                  </a:lnTo>
                  <a:lnTo>
                    <a:pt x="160" y="228"/>
                  </a:lnTo>
                  <a:lnTo>
                    <a:pt x="167" y="106"/>
                  </a:lnTo>
                  <a:lnTo>
                    <a:pt x="215" y="102"/>
                  </a:lnTo>
                  <a:lnTo>
                    <a:pt x="207" y="135"/>
                  </a:lnTo>
                  <a:lnTo>
                    <a:pt x="249" y="138"/>
                  </a:lnTo>
                  <a:lnTo>
                    <a:pt x="266" y="175"/>
                  </a:lnTo>
                  <a:lnTo>
                    <a:pt x="287" y="137"/>
                  </a:lnTo>
                  <a:lnTo>
                    <a:pt x="308" y="148"/>
                  </a:lnTo>
                  <a:lnTo>
                    <a:pt x="308" y="97"/>
                  </a:lnTo>
                  <a:lnTo>
                    <a:pt x="323" y="70"/>
                  </a:lnTo>
                  <a:lnTo>
                    <a:pt x="304" y="0"/>
                  </a:lnTo>
                  <a:lnTo>
                    <a:pt x="359" y="43"/>
                  </a:lnTo>
                  <a:lnTo>
                    <a:pt x="352" y="74"/>
                  </a:lnTo>
                  <a:lnTo>
                    <a:pt x="392" y="68"/>
                  </a:lnTo>
                  <a:lnTo>
                    <a:pt x="424" y="7"/>
                  </a:lnTo>
                  <a:lnTo>
                    <a:pt x="399" y="100"/>
                  </a:lnTo>
                  <a:lnTo>
                    <a:pt x="352" y="184"/>
                  </a:lnTo>
                  <a:lnTo>
                    <a:pt x="325" y="235"/>
                  </a:lnTo>
                  <a:lnTo>
                    <a:pt x="333" y="292"/>
                  </a:lnTo>
                  <a:lnTo>
                    <a:pt x="361" y="427"/>
                  </a:lnTo>
                  <a:lnTo>
                    <a:pt x="291" y="283"/>
                  </a:lnTo>
                  <a:lnTo>
                    <a:pt x="289" y="321"/>
                  </a:lnTo>
                  <a:lnTo>
                    <a:pt x="215" y="203"/>
                  </a:lnTo>
                  <a:lnTo>
                    <a:pt x="196" y="216"/>
                  </a:lnTo>
                  <a:lnTo>
                    <a:pt x="223" y="291"/>
                  </a:lnTo>
                  <a:lnTo>
                    <a:pt x="327" y="420"/>
                  </a:lnTo>
                  <a:lnTo>
                    <a:pt x="221" y="332"/>
                  </a:lnTo>
                  <a:lnTo>
                    <a:pt x="318" y="465"/>
                  </a:lnTo>
                  <a:lnTo>
                    <a:pt x="473" y="642"/>
                  </a:lnTo>
                  <a:lnTo>
                    <a:pt x="538" y="745"/>
                  </a:lnTo>
                  <a:lnTo>
                    <a:pt x="228" y="406"/>
                  </a:lnTo>
                  <a:lnTo>
                    <a:pt x="179" y="355"/>
                  </a:lnTo>
                  <a:lnTo>
                    <a:pt x="95" y="355"/>
                  </a:lnTo>
                  <a:lnTo>
                    <a:pt x="29" y="336"/>
                  </a:lnTo>
                  <a:lnTo>
                    <a:pt x="50" y="319"/>
                  </a:lnTo>
                  <a:lnTo>
                    <a:pt x="143" y="336"/>
                  </a:lnTo>
                  <a:lnTo>
                    <a:pt x="167" y="330"/>
                  </a:lnTo>
                  <a:lnTo>
                    <a:pt x="169" y="300"/>
                  </a:lnTo>
                  <a:lnTo>
                    <a:pt x="131" y="310"/>
                  </a:lnTo>
                  <a:lnTo>
                    <a:pt x="0" y="317"/>
                  </a:lnTo>
                  <a:lnTo>
                    <a:pt x="31" y="3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49"/>
            <p:cNvSpPr>
              <a:spLocks/>
            </p:cNvSpPr>
            <p:nvPr/>
          </p:nvSpPr>
          <p:spPr bwMode="auto">
            <a:xfrm>
              <a:off x="2959" y="2388"/>
              <a:ext cx="215" cy="380"/>
            </a:xfrm>
            <a:custGeom>
              <a:avLst/>
              <a:gdLst>
                <a:gd name="T0" fmla="*/ 22 w 429"/>
                <a:gd name="T1" fmla="*/ 202 h 760"/>
                <a:gd name="T2" fmla="*/ 61 w 429"/>
                <a:gd name="T3" fmla="*/ 141 h 760"/>
                <a:gd name="T4" fmla="*/ 34 w 429"/>
                <a:gd name="T5" fmla="*/ 89 h 760"/>
                <a:gd name="T6" fmla="*/ 64 w 429"/>
                <a:gd name="T7" fmla="*/ 65 h 760"/>
                <a:gd name="T8" fmla="*/ 59 w 429"/>
                <a:gd name="T9" fmla="*/ 0 h 760"/>
                <a:gd name="T10" fmla="*/ 110 w 429"/>
                <a:gd name="T11" fmla="*/ 46 h 760"/>
                <a:gd name="T12" fmla="*/ 135 w 429"/>
                <a:gd name="T13" fmla="*/ 93 h 760"/>
                <a:gd name="T14" fmla="*/ 93 w 429"/>
                <a:gd name="T15" fmla="*/ 88 h 760"/>
                <a:gd name="T16" fmla="*/ 104 w 429"/>
                <a:gd name="T17" fmla="*/ 116 h 760"/>
                <a:gd name="T18" fmla="*/ 85 w 429"/>
                <a:gd name="T19" fmla="*/ 181 h 760"/>
                <a:gd name="T20" fmla="*/ 135 w 429"/>
                <a:gd name="T21" fmla="*/ 154 h 760"/>
                <a:gd name="T22" fmla="*/ 140 w 429"/>
                <a:gd name="T23" fmla="*/ 116 h 760"/>
                <a:gd name="T24" fmla="*/ 173 w 429"/>
                <a:gd name="T25" fmla="*/ 137 h 760"/>
                <a:gd name="T26" fmla="*/ 173 w 429"/>
                <a:gd name="T27" fmla="*/ 190 h 760"/>
                <a:gd name="T28" fmla="*/ 201 w 429"/>
                <a:gd name="T29" fmla="*/ 204 h 760"/>
                <a:gd name="T30" fmla="*/ 260 w 429"/>
                <a:gd name="T31" fmla="*/ 181 h 760"/>
                <a:gd name="T32" fmla="*/ 234 w 429"/>
                <a:gd name="T33" fmla="*/ 120 h 760"/>
                <a:gd name="T34" fmla="*/ 260 w 429"/>
                <a:gd name="T35" fmla="*/ 59 h 760"/>
                <a:gd name="T36" fmla="*/ 283 w 429"/>
                <a:gd name="T37" fmla="*/ 76 h 760"/>
                <a:gd name="T38" fmla="*/ 310 w 429"/>
                <a:gd name="T39" fmla="*/ 38 h 760"/>
                <a:gd name="T40" fmla="*/ 342 w 429"/>
                <a:gd name="T41" fmla="*/ 59 h 760"/>
                <a:gd name="T42" fmla="*/ 370 w 429"/>
                <a:gd name="T43" fmla="*/ 29 h 760"/>
                <a:gd name="T44" fmla="*/ 414 w 429"/>
                <a:gd name="T45" fmla="*/ 59 h 760"/>
                <a:gd name="T46" fmla="*/ 414 w 429"/>
                <a:gd name="T47" fmla="*/ 88 h 760"/>
                <a:gd name="T48" fmla="*/ 429 w 429"/>
                <a:gd name="T49" fmla="*/ 131 h 760"/>
                <a:gd name="T50" fmla="*/ 386 w 429"/>
                <a:gd name="T51" fmla="*/ 97 h 760"/>
                <a:gd name="T52" fmla="*/ 365 w 429"/>
                <a:gd name="T53" fmla="*/ 78 h 760"/>
                <a:gd name="T54" fmla="*/ 317 w 429"/>
                <a:gd name="T55" fmla="*/ 93 h 760"/>
                <a:gd name="T56" fmla="*/ 300 w 429"/>
                <a:gd name="T57" fmla="*/ 143 h 760"/>
                <a:gd name="T58" fmla="*/ 268 w 429"/>
                <a:gd name="T59" fmla="*/ 126 h 760"/>
                <a:gd name="T60" fmla="*/ 279 w 429"/>
                <a:gd name="T61" fmla="*/ 164 h 760"/>
                <a:gd name="T62" fmla="*/ 311 w 429"/>
                <a:gd name="T63" fmla="*/ 175 h 760"/>
                <a:gd name="T64" fmla="*/ 353 w 429"/>
                <a:gd name="T65" fmla="*/ 135 h 760"/>
                <a:gd name="T66" fmla="*/ 403 w 429"/>
                <a:gd name="T67" fmla="*/ 148 h 760"/>
                <a:gd name="T68" fmla="*/ 344 w 429"/>
                <a:gd name="T69" fmla="*/ 181 h 760"/>
                <a:gd name="T70" fmla="*/ 304 w 429"/>
                <a:gd name="T71" fmla="*/ 207 h 760"/>
                <a:gd name="T72" fmla="*/ 195 w 429"/>
                <a:gd name="T73" fmla="*/ 228 h 760"/>
                <a:gd name="T74" fmla="*/ 175 w 429"/>
                <a:gd name="T75" fmla="*/ 249 h 760"/>
                <a:gd name="T76" fmla="*/ 116 w 429"/>
                <a:gd name="T77" fmla="*/ 249 h 760"/>
                <a:gd name="T78" fmla="*/ 81 w 429"/>
                <a:gd name="T79" fmla="*/ 304 h 760"/>
                <a:gd name="T80" fmla="*/ 53 w 429"/>
                <a:gd name="T81" fmla="*/ 318 h 760"/>
                <a:gd name="T82" fmla="*/ 47 w 429"/>
                <a:gd name="T83" fmla="*/ 413 h 760"/>
                <a:gd name="T84" fmla="*/ 59 w 429"/>
                <a:gd name="T85" fmla="*/ 479 h 760"/>
                <a:gd name="T86" fmla="*/ 129 w 429"/>
                <a:gd name="T87" fmla="*/ 561 h 760"/>
                <a:gd name="T88" fmla="*/ 251 w 429"/>
                <a:gd name="T89" fmla="*/ 675 h 760"/>
                <a:gd name="T90" fmla="*/ 317 w 429"/>
                <a:gd name="T91" fmla="*/ 760 h 760"/>
                <a:gd name="T92" fmla="*/ 137 w 429"/>
                <a:gd name="T93" fmla="*/ 605 h 760"/>
                <a:gd name="T94" fmla="*/ 49 w 429"/>
                <a:gd name="T95" fmla="*/ 513 h 760"/>
                <a:gd name="T96" fmla="*/ 11 w 429"/>
                <a:gd name="T97" fmla="*/ 456 h 760"/>
                <a:gd name="T98" fmla="*/ 0 w 429"/>
                <a:gd name="T99" fmla="*/ 371 h 760"/>
                <a:gd name="T100" fmla="*/ 0 w 429"/>
                <a:gd name="T101" fmla="*/ 274 h 760"/>
                <a:gd name="T102" fmla="*/ 17 w 429"/>
                <a:gd name="T103" fmla="*/ 312 h 760"/>
                <a:gd name="T104" fmla="*/ 53 w 429"/>
                <a:gd name="T105" fmla="*/ 266 h 760"/>
                <a:gd name="T106" fmla="*/ 104 w 429"/>
                <a:gd name="T107" fmla="*/ 224 h 760"/>
                <a:gd name="T108" fmla="*/ 78 w 429"/>
                <a:gd name="T109" fmla="*/ 211 h 760"/>
                <a:gd name="T110" fmla="*/ 21 w 429"/>
                <a:gd name="T111" fmla="*/ 249 h 760"/>
                <a:gd name="T112" fmla="*/ 22 w 429"/>
                <a:gd name="T113" fmla="*/ 202 h 760"/>
                <a:gd name="T114" fmla="*/ 22 w 429"/>
                <a:gd name="T115" fmla="*/ 202 h 7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9"/>
                <a:gd name="T175" fmla="*/ 0 h 760"/>
                <a:gd name="T176" fmla="*/ 429 w 429"/>
                <a:gd name="T177" fmla="*/ 760 h 7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9" h="760">
                  <a:moveTo>
                    <a:pt x="22" y="202"/>
                  </a:moveTo>
                  <a:lnTo>
                    <a:pt x="61" y="141"/>
                  </a:lnTo>
                  <a:lnTo>
                    <a:pt x="34" y="89"/>
                  </a:lnTo>
                  <a:lnTo>
                    <a:pt x="64" y="65"/>
                  </a:lnTo>
                  <a:lnTo>
                    <a:pt x="59" y="0"/>
                  </a:lnTo>
                  <a:lnTo>
                    <a:pt x="110" y="46"/>
                  </a:lnTo>
                  <a:lnTo>
                    <a:pt x="135" y="93"/>
                  </a:lnTo>
                  <a:lnTo>
                    <a:pt x="93" y="88"/>
                  </a:lnTo>
                  <a:lnTo>
                    <a:pt x="104" y="116"/>
                  </a:lnTo>
                  <a:lnTo>
                    <a:pt x="85" y="181"/>
                  </a:lnTo>
                  <a:lnTo>
                    <a:pt x="135" y="154"/>
                  </a:lnTo>
                  <a:lnTo>
                    <a:pt x="140" y="116"/>
                  </a:lnTo>
                  <a:lnTo>
                    <a:pt x="173" y="137"/>
                  </a:lnTo>
                  <a:lnTo>
                    <a:pt x="173" y="190"/>
                  </a:lnTo>
                  <a:lnTo>
                    <a:pt x="201" y="204"/>
                  </a:lnTo>
                  <a:lnTo>
                    <a:pt x="260" y="181"/>
                  </a:lnTo>
                  <a:lnTo>
                    <a:pt x="234" y="120"/>
                  </a:lnTo>
                  <a:lnTo>
                    <a:pt x="260" y="59"/>
                  </a:lnTo>
                  <a:lnTo>
                    <a:pt x="283" y="76"/>
                  </a:lnTo>
                  <a:lnTo>
                    <a:pt x="310" y="38"/>
                  </a:lnTo>
                  <a:lnTo>
                    <a:pt x="342" y="59"/>
                  </a:lnTo>
                  <a:lnTo>
                    <a:pt x="370" y="29"/>
                  </a:lnTo>
                  <a:lnTo>
                    <a:pt x="414" y="59"/>
                  </a:lnTo>
                  <a:lnTo>
                    <a:pt x="414" y="88"/>
                  </a:lnTo>
                  <a:lnTo>
                    <a:pt x="429" y="131"/>
                  </a:lnTo>
                  <a:lnTo>
                    <a:pt x="386" y="97"/>
                  </a:lnTo>
                  <a:lnTo>
                    <a:pt x="365" y="78"/>
                  </a:lnTo>
                  <a:lnTo>
                    <a:pt x="317" y="93"/>
                  </a:lnTo>
                  <a:lnTo>
                    <a:pt x="300" y="143"/>
                  </a:lnTo>
                  <a:lnTo>
                    <a:pt x="268" y="126"/>
                  </a:lnTo>
                  <a:lnTo>
                    <a:pt x="279" y="164"/>
                  </a:lnTo>
                  <a:lnTo>
                    <a:pt x="311" y="175"/>
                  </a:lnTo>
                  <a:lnTo>
                    <a:pt x="353" y="135"/>
                  </a:lnTo>
                  <a:lnTo>
                    <a:pt x="403" y="148"/>
                  </a:lnTo>
                  <a:lnTo>
                    <a:pt x="344" y="181"/>
                  </a:lnTo>
                  <a:lnTo>
                    <a:pt x="304" y="207"/>
                  </a:lnTo>
                  <a:lnTo>
                    <a:pt x="195" y="228"/>
                  </a:lnTo>
                  <a:lnTo>
                    <a:pt x="175" y="249"/>
                  </a:lnTo>
                  <a:lnTo>
                    <a:pt x="116" y="249"/>
                  </a:lnTo>
                  <a:lnTo>
                    <a:pt x="81" y="304"/>
                  </a:lnTo>
                  <a:lnTo>
                    <a:pt x="53" y="318"/>
                  </a:lnTo>
                  <a:lnTo>
                    <a:pt x="47" y="413"/>
                  </a:lnTo>
                  <a:lnTo>
                    <a:pt x="59" y="479"/>
                  </a:lnTo>
                  <a:lnTo>
                    <a:pt x="129" y="561"/>
                  </a:lnTo>
                  <a:lnTo>
                    <a:pt x="251" y="675"/>
                  </a:lnTo>
                  <a:lnTo>
                    <a:pt x="317" y="760"/>
                  </a:lnTo>
                  <a:lnTo>
                    <a:pt x="137" y="605"/>
                  </a:lnTo>
                  <a:lnTo>
                    <a:pt x="49" y="513"/>
                  </a:lnTo>
                  <a:lnTo>
                    <a:pt x="11" y="456"/>
                  </a:lnTo>
                  <a:lnTo>
                    <a:pt x="0" y="371"/>
                  </a:lnTo>
                  <a:lnTo>
                    <a:pt x="0" y="274"/>
                  </a:lnTo>
                  <a:lnTo>
                    <a:pt x="17" y="312"/>
                  </a:lnTo>
                  <a:lnTo>
                    <a:pt x="53" y="266"/>
                  </a:lnTo>
                  <a:lnTo>
                    <a:pt x="104" y="224"/>
                  </a:lnTo>
                  <a:lnTo>
                    <a:pt x="78" y="211"/>
                  </a:lnTo>
                  <a:lnTo>
                    <a:pt x="21" y="249"/>
                  </a:lnTo>
                  <a:lnTo>
                    <a:pt x="22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50"/>
            <p:cNvSpPr>
              <a:spLocks/>
            </p:cNvSpPr>
            <p:nvPr/>
          </p:nvSpPr>
          <p:spPr bwMode="auto">
            <a:xfrm>
              <a:off x="2878" y="2606"/>
              <a:ext cx="207" cy="282"/>
            </a:xfrm>
            <a:custGeom>
              <a:avLst/>
              <a:gdLst>
                <a:gd name="T0" fmla="*/ 147 w 415"/>
                <a:gd name="T1" fmla="*/ 27 h 565"/>
                <a:gd name="T2" fmla="*/ 196 w 415"/>
                <a:gd name="T3" fmla="*/ 143 h 565"/>
                <a:gd name="T4" fmla="*/ 266 w 415"/>
                <a:gd name="T5" fmla="*/ 229 h 565"/>
                <a:gd name="T6" fmla="*/ 299 w 415"/>
                <a:gd name="T7" fmla="*/ 295 h 565"/>
                <a:gd name="T8" fmla="*/ 354 w 415"/>
                <a:gd name="T9" fmla="*/ 360 h 565"/>
                <a:gd name="T10" fmla="*/ 388 w 415"/>
                <a:gd name="T11" fmla="*/ 409 h 565"/>
                <a:gd name="T12" fmla="*/ 415 w 415"/>
                <a:gd name="T13" fmla="*/ 470 h 565"/>
                <a:gd name="T14" fmla="*/ 405 w 415"/>
                <a:gd name="T15" fmla="*/ 565 h 565"/>
                <a:gd name="T16" fmla="*/ 380 w 415"/>
                <a:gd name="T17" fmla="*/ 451 h 565"/>
                <a:gd name="T18" fmla="*/ 318 w 415"/>
                <a:gd name="T19" fmla="*/ 354 h 565"/>
                <a:gd name="T20" fmla="*/ 274 w 415"/>
                <a:gd name="T21" fmla="*/ 289 h 565"/>
                <a:gd name="T22" fmla="*/ 234 w 415"/>
                <a:gd name="T23" fmla="*/ 225 h 565"/>
                <a:gd name="T24" fmla="*/ 154 w 415"/>
                <a:gd name="T25" fmla="*/ 149 h 565"/>
                <a:gd name="T26" fmla="*/ 0 w 415"/>
                <a:gd name="T27" fmla="*/ 0 h 565"/>
                <a:gd name="T28" fmla="*/ 91 w 415"/>
                <a:gd name="T29" fmla="*/ 54 h 565"/>
                <a:gd name="T30" fmla="*/ 158 w 415"/>
                <a:gd name="T31" fmla="*/ 120 h 565"/>
                <a:gd name="T32" fmla="*/ 147 w 415"/>
                <a:gd name="T33" fmla="*/ 27 h 565"/>
                <a:gd name="T34" fmla="*/ 147 w 415"/>
                <a:gd name="T35" fmla="*/ 27 h 5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5"/>
                <a:gd name="T55" fmla="*/ 0 h 565"/>
                <a:gd name="T56" fmla="*/ 415 w 415"/>
                <a:gd name="T57" fmla="*/ 565 h 5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5" h="565">
                  <a:moveTo>
                    <a:pt x="147" y="27"/>
                  </a:moveTo>
                  <a:lnTo>
                    <a:pt x="196" y="143"/>
                  </a:lnTo>
                  <a:lnTo>
                    <a:pt x="266" y="229"/>
                  </a:lnTo>
                  <a:lnTo>
                    <a:pt x="299" y="295"/>
                  </a:lnTo>
                  <a:lnTo>
                    <a:pt x="354" y="360"/>
                  </a:lnTo>
                  <a:lnTo>
                    <a:pt x="388" y="409"/>
                  </a:lnTo>
                  <a:lnTo>
                    <a:pt x="415" y="470"/>
                  </a:lnTo>
                  <a:lnTo>
                    <a:pt x="405" y="565"/>
                  </a:lnTo>
                  <a:lnTo>
                    <a:pt x="380" y="451"/>
                  </a:lnTo>
                  <a:lnTo>
                    <a:pt x="318" y="354"/>
                  </a:lnTo>
                  <a:lnTo>
                    <a:pt x="274" y="289"/>
                  </a:lnTo>
                  <a:lnTo>
                    <a:pt x="234" y="225"/>
                  </a:lnTo>
                  <a:lnTo>
                    <a:pt x="154" y="149"/>
                  </a:lnTo>
                  <a:lnTo>
                    <a:pt x="0" y="0"/>
                  </a:lnTo>
                  <a:lnTo>
                    <a:pt x="91" y="54"/>
                  </a:lnTo>
                  <a:lnTo>
                    <a:pt x="158" y="120"/>
                  </a:lnTo>
                  <a:lnTo>
                    <a:pt x="14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51"/>
            <p:cNvSpPr>
              <a:spLocks/>
            </p:cNvSpPr>
            <p:nvPr/>
          </p:nvSpPr>
          <p:spPr bwMode="auto">
            <a:xfrm>
              <a:off x="2993" y="2304"/>
              <a:ext cx="465" cy="379"/>
            </a:xfrm>
            <a:custGeom>
              <a:avLst/>
              <a:gdLst>
                <a:gd name="T0" fmla="*/ 76 w 932"/>
                <a:gd name="T1" fmla="*/ 488 h 756"/>
                <a:gd name="T2" fmla="*/ 101 w 932"/>
                <a:gd name="T3" fmla="*/ 418 h 756"/>
                <a:gd name="T4" fmla="*/ 162 w 932"/>
                <a:gd name="T5" fmla="*/ 409 h 756"/>
                <a:gd name="T6" fmla="*/ 255 w 932"/>
                <a:gd name="T7" fmla="*/ 374 h 756"/>
                <a:gd name="T8" fmla="*/ 327 w 932"/>
                <a:gd name="T9" fmla="*/ 331 h 756"/>
                <a:gd name="T10" fmla="*/ 333 w 932"/>
                <a:gd name="T11" fmla="*/ 298 h 756"/>
                <a:gd name="T12" fmla="*/ 369 w 932"/>
                <a:gd name="T13" fmla="*/ 249 h 756"/>
                <a:gd name="T14" fmla="*/ 386 w 932"/>
                <a:gd name="T15" fmla="*/ 211 h 756"/>
                <a:gd name="T16" fmla="*/ 439 w 932"/>
                <a:gd name="T17" fmla="*/ 194 h 756"/>
                <a:gd name="T18" fmla="*/ 456 w 932"/>
                <a:gd name="T19" fmla="*/ 270 h 756"/>
                <a:gd name="T20" fmla="*/ 436 w 932"/>
                <a:gd name="T21" fmla="*/ 333 h 756"/>
                <a:gd name="T22" fmla="*/ 546 w 932"/>
                <a:gd name="T23" fmla="*/ 353 h 756"/>
                <a:gd name="T24" fmla="*/ 597 w 932"/>
                <a:gd name="T25" fmla="*/ 321 h 756"/>
                <a:gd name="T26" fmla="*/ 648 w 932"/>
                <a:gd name="T27" fmla="*/ 256 h 756"/>
                <a:gd name="T28" fmla="*/ 571 w 932"/>
                <a:gd name="T29" fmla="*/ 169 h 756"/>
                <a:gd name="T30" fmla="*/ 561 w 932"/>
                <a:gd name="T31" fmla="*/ 123 h 756"/>
                <a:gd name="T32" fmla="*/ 468 w 932"/>
                <a:gd name="T33" fmla="*/ 61 h 756"/>
                <a:gd name="T34" fmla="*/ 534 w 932"/>
                <a:gd name="T35" fmla="*/ 0 h 756"/>
                <a:gd name="T36" fmla="*/ 628 w 932"/>
                <a:gd name="T37" fmla="*/ 103 h 756"/>
                <a:gd name="T38" fmla="*/ 698 w 932"/>
                <a:gd name="T39" fmla="*/ 175 h 756"/>
                <a:gd name="T40" fmla="*/ 833 w 932"/>
                <a:gd name="T41" fmla="*/ 179 h 756"/>
                <a:gd name="T42" fmla="*/ 882 w 932"/>
                <a:gd name="T43" fmla="*/ 245 h 756"/>
                <a:gd name="T44" fmla="*/ 804 w 932"/>
                <a:gd name="T45" fmla="*/ 340 h 756"/>
                <a:gd name="T46" fmla="*/ 763 w 932"/>
                <a:gd name="T47" fmla="*/ 429 h 756"/>
                <a:gd name="T48" fmla="*/ 724 w 932"/>
                <a:gd name="T49" fmla="*/ 340 h 756"/>
                <a:gd name="T50" fmla="*/ 778 w 932"/>
                <a:gd name="T51" fmla="*/ 239 h 756"/>
                <a:gd name="T52" fmla="*/ 652 w 932"/>
                <a:gd name="T53" fmla="*/ 196 h 756"/>
                <a:gd name="T54" fmla="*/ 686 w 932"/>
                <a:gd name="T55" fmla="*/ 255 h 756"/>
                <a:gd name="T56" fmla="*/ 628 w 932"/>
                <a:gd name="T57" fmla="*/ 281 h 756"/>
                <a:gd name="T58" fmla="*/ 584 w 932"/>
                <a:gd name="T59" fmla="*/ 340 h 756"/>
                <a:gd name="T60" fmla="*/ 500 w 932"/>
                <a:gd name="T61" fmla="*/ 359 h 756"/>
                <a:gd name="T62" fmla="*/ 462 w 932"/>
                <a:gd name="T63" fmla="*/ 409 h 756"/>
                <a:gd name="T64" fmla="*/ 418 w 932"/>
                <a:gd name="T65" fmla="*/ 369 h 756"/>
                <a:gd name="T66" fmla="*/ 398 w 932"/>
                <a:gd name="T67" fmla="*/ 452 h 756"/>
                <a:gd name="T68" fmla="*/ 295 w 932"/>
                <a:gd name="T69" fmla="*/ 441 h 756"/>
                <a:gd name="T70" fmla="*/ 358 w 932"/>
                <a:gd name="T71" fmla="*/ 456 h 756"/>
                <a:gd name="T72" fmla="*/ 380 w 932"/>
                <a:gd name="T73" fmla="*/ 500 h 756"/>
                <a:gd name="T74" fmla="*/ 337 w 932"/>
                <a:gd name="T75" fmla="*/ 555 h 756"/>
                <a:gd name="T76" fmla="*/ 363 w 932"/>
                <a:gd name="T77" fmla="*/ 591 h 756"/>
                <a:gd name="T78" fmla="*/ 430 w 932"/>
                <a:gd name="T79" fmla="*/ 635 h 756"/>
                <a:gd name="T80" fmla="*/ 407 w 932"/>
                <a:gd name="T81" fmla="*/ 716 h 756"/>
                <a:gd name="T82" fmla="*/ 327 w 932"/>
                <a:gd name="T83" fmla="*/ 690 h 756"/>
                <a:gd name="T84" fmla="*/ 272 w 932"/>
                <a:gd name="T85" fmla="*/ 707 h 756"/>
                <a:gd name="T86" fmla="*/ 207 w 932"/>
                <a:gd name="T87" fmla="*/ 701 h 756"/>
                <a:gd name="T88" fmla="*/ 266 w 932"/>
                <a:gd name="T89" fmla="*/ 591 h 756"/>
                <a:gd name="T90" fmla="*/ 196 w 932"/>
                <a:gd name="T91" fmla="*/ 620 h 756"/>
                <a:gd name="T92" fmla="*/ 147 w 932"/>
                <a:gd name="T93" fmla="*/ 582 h 756"/>
                <a:gd name="T94" fmla="*/ 109 w 932"/>
                <a:gd name="T95" fmla="*/ 637 h 756"/>
                <a:gd name="T96" fmla="*/ 65 w 932"/>
                <a:gd name="T97" fmla="*/ 599 h 756"/>
                <a:gd name="T98" fmla="*/ 36 w 932"/>
                <a:gd name="T99" fmla="*/ 549 h 7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32"/>
                <a:gd name="T151" fmla="*/ 0 h 756"/>
                <a:gd name="T152" fmla="*/ 932 w 932"/>
                <a:gd name="T153" fmla="*/ 756 h 7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32" h="756">
                  <a:moveTo>
                    <a:pt x="36" y="549"/>
                  </a:moveTo>
                  <a:lnTo>
                    <a:pt x="76" y="488"/>
                  </a:lnTo>
                  <a:lnTo>
                    <a:pt x="91" y="498"/>
                  </a:lnTo>
                  <a:lnTo>
                    <a:pt x="101" y="418"/>
                  </a:lnTo>
                  <a:lnTo>
                    <a:pt x="196" y="460"/>
                  </a:lnTo>
                  <a:lnTo>
                    <a:pt x="162" y="409"/>
                  </a:lnTo>
                  <a:lnTo>
                    <a:pt x="255" y="412"/>
                  </a:lnTo>
                  <a:lnTo>
                    <a:pt x="255" y="374"/>
                  </a:lnTo>
                  <a:lnTo>
                    <a:pt x="304" y="369"/>
                  </a:lnTo>
                  <a:lnTo>
                    <a:pt x="327" y="331"/>
                  </a:lnTo>
                  <a:lnTo>
                    <a:pt x="278" y="310"/>
                  </a:lnTo>
                  <a:lnTo>
                    <a:pt x="333" y="298"/>
                  </a:lnTo>
                  <a:lnTo>
                    <a:pt x="327" y="255"/>
                  </a:lnTo>
                  <a:lnTo>
                    <a:pt x="369" y="249"/>
                  </a:lnTo>
                  <a:lnTo>
                    <a:pt x="352" y="184"/>
                  </a:lnTo>
                  <a:lnTo>
                    <a:pt x="386" y="211"/>
                  </a:lnTo>
                  <a:lnTo>
                    <a:pt x="386" y="146"/>
                  </a:lnTo>
                  <a:lnTo>
                    <a:pt x="439" y="194"/>
                  </a:lnTo>
                  <a:lnTo>
                    <a:pt x="434" y="228"/>
                  </a:lnTo>
                  <a:lnTo>
                    <a:pt x="456" y="270"/>
                  </a:lnTo>
                  <a:lnTo>
                    <a:pt x="396" y="264"/>
                  </a:lnTo>
                  <a:lnTo>
                    <a:pt x="436" y="333"/>
                  </a:lnTo>
                  <a:lnTo>
                    <a:pt x="464" y="302"/>
                  </a:lnTo>
                  <a:lnTo>
                    <a:pt x="546" y="353"/>
                  </a:lnTo>
                  <a:lnTo>
                    <a:pt x="542" y="264"/>
                  </a:lnTo>
                  <a:lnTo>
                    <a:pt x="597" y="321"/>
                  </a:lnTo>
                  <a:lnTo>
                    <a:pt x="593" y="256"/>
                  </a:lnTo>
                  <a:lnTo>
                    <a:pt x="648" y="256"/>
                  </a:lnTo>
                  <a:lnTo>
                    <a:pt x="550" y="211"/>
                  </a:lnTo>
                  <a:lnTo>
                    <a:pt x="571" y="169"/>
                  </a:lnTo>
                  <a:lnTo>
                    <a:pt x="532" y="141"/>
                  </a:lnTo>
                  <a:lnTo>
                    <a:pt x="561" y="123"/>
                  </a:lnTo>
                  <a:lnTo>
                    <a:pt x="483" y="93"/>
                  </a:lnTo>
                  <a:lnTo>
                    <a:pt x="468" y="61"/>
                  </a:lnTo>
                  <a:lnTo>
                    <a:pt x="542" y="91"/>
                  </a:lnTo>
                  <a:lnTo>
                    <a:pt x="534" y="0"/>
                  </a:lnTo>
                  <a:lnTo>
                    <a:pt x="572" y="85"/>
                  </a:lnTo>
                  <a:lnTo>
                    <a:pt x="628" y="103"/>
                  </a:lnTo>
                  <a:lnTo>
                    <a:pt x="635" y="161"/>
                  </a:lnTo>
                  <a:lnTo>
                    <a:pt x="698" y="175"/>
                  </a:lnTo>
                  <a:lnTo>
                    <a:pt x="707" y="194"/>
                  </a:lnTo>
                  <a:lnTo>
                    <a:pt x="833" y="179"/>
                  </a:lnTo>
                  <a:lnTo>
                    <a:pt x="810" y="217"/>
                  </a:lnTo>
                  <a:lnTo>
                    <a:pt x="882" y="245"/>
                  </a:lnTo>
                  <a:lnTo>
                    <a:pt x="932" y="289"/>
                  </a:lnTo>
                  <a:lnTo>
                    <a:pt x="804" y="340"/>
                  </a:lnTo>
                  <a:lnTo>
                    <a:pt x="768" y="395"/>
                  </a:lnTo>
                  <a:lnTo>
                    <a:pt x="763" y="429"/>
                  </a:lnTo>
                  <a:lnTo>
                    <a:pt x="745" y="371"/>
                  </a:lnTo>
                  <a:lnTo>
                    <a:pt x="724" y="340"/>
                  </a:lnTo>
                  <a:lnTo>
                    <a:pt x="747" y="283"/>
                  </a:lnTo>
                  <a:lnTo>
                    <a:pt x="778" y="239"/>
                  </a:lnTo>
                  <a:lnTo>
                    <a:pt x="709" y="226"/>
                  </a:lnTo>
                  <a:lnTo>
                    <a:pt x="652" y="196"/>
                  </a:lnTo>
                  <a:lnTo>
                    <a:pt x="614" y="217"/>
                  </a:lnTo>
                  <a:lnTo>
                    <a:pt x="686" y="255"/>
                  </a:lnTo>
                  <a:lnTo>
                    <a:pt x="664" y="281"/>
                  </a:lnTo>
                  <a:lnTo>
                    <a:pt x="628" y="281"/>
                  </a:lnTo>
                  <a:lnTo>
                    <a:pt x="635" y="369"/>
                  </a:lnTo>
                  <a:lnTo>
                    <a:pt x="584" y="340"/>
                  </a:lnTo>
                  <a:lnTo>
                    <a:pt x="571" y="407"/>
                  </a:lnTo>
                  <a:lnTo>
                    <a:pt x="500" y="359"/>
                  </a:lnTo>
                  <a:lnTo>
                    <a:pt x="483" y="363"/>
                  </a:lnTo>
                  <a:lnTo>
                    <a:pt x="462" y="409"/>
                  </a:lnTo>
                  <a:lnTo>
                    <a:pt x="441" y="435"/>
                  </a:lnTo>
                  <a:lnTo>
                    <a:pt x="418" y="369"/>
                  </a:lnTo>
                  <a:lnTo>
                    <a:pt x="398" y="416"/>
                  </a:lnTo>
                  <a:lnTo>
                    <a:pt x="398" y="452"/>
                  </a:lnTo>
                  <a:lnTo>
                    <a:pt x="354" y="412"/>
                  </a:lnTo>
                  <a:lnTo>
                    <a:pt x="295" y="441"/>
                  </a:lnTo>
                  <a:lnTo>
                    <a:pt x="278" y="466"/>
                  </a:lnTo>
                  <a:lnTo>
                    <a:pt x="358" y="456"/>
                  </a:lnTo>
                  <a:lnTo>
                    <a:pt x="415" y="494"/>
                  </a:lnTo>
                  <a:lnTo>
                    <a:pt x="380" y="500"/>
                  </a:lnTo>
                  <a:lnTo>
                    <a:pt x="407" y="555"/>
                  </a:lnTo>
                  <a:lnTo>
                    <a:pt x="337" y="555"/>
                  </a:lnTo>
                  <a:lnTo>
                    <a:pt x="325" y="576"/>
                  </a:lnTo>
                  <a:lnTo>
                    <a:pt x="363" y="591"/>
                  </a:lnTo>
                  <a:lnTo>
                    <a:pt x="407" y="587"/>
                  </a:lnTo>
                  <a:lnTo>
                    <a:pt x="430" y="635"/>
                  </a:lnTo>
                  <a:lnTo>
                    <a:pt x="386" y="629"/>
                  </a:lnTo>
                  <a:lnTo>
                    <a:pt x="407" y="716"/>
                  </a:lnTo>
                  <a:lnTo>
                    <a:pt x="382" y="756"/>
                  </a:lnTo>
                  <a:lnTo>
                    <a:pt x="327" y="690"/>
                  </a:lnTo>
                  <a:lnTo>
                    <a:pt x="327" y="749"/>
                  </a:lnTo>
                  <a:lnTo>
                    <a:pt x="272" y="707"/>
                  </a:lnTo>
                  <a:lnTo>
                    <a:pt x="276" y="749"/>
                  </a:lnTo>
                  <a:lnTo>
                    <a:pt x="207" y="701"/>
                  </a:lnTo>
                  <a:lnTo>
                    <a:pt x="206" y="667"/>
                  </a:lnTo>
                  <a:lnTo>
                    <a:pt x="266" y="591"/>
                  </a:lnTo>
                  <a:lnTo>
                    <a:pt x="228" y="544"/>
                  </a:lnTo>
                  <a:lnTo>
                    <a:pt x="196" y="620"/>
                  </a:lnTo>
                  <a:lnTo>
                    <a:pt x="156" y="532"/>
                  </a:lnTo>
                  <a:lnTo>
                    <a:pt x="147" y="582"/>
                  </a:lnTo>
                  <a:lnTo>
                    <a:pt x="168" y="661"/>
                  </a:lnTo>
                  <a:lnTo>
                    <a:pt x="109" y="637"/>
                  </a:lnTo>
                  <a:lnTo>
                    <a:pt x="65" y="694"/>
                  </a:lnTo>
                  <a:lnTo>
                    <a:pt x="65" y="599"/>
                  </a:lnTo>
                  <a:lnTo>
                    <a:pt x="0" y="585"/>
                  </a:lnTo>
                  <a:lnTo>
                    <a:pt x="36" y="5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52"/>
            <p:cNvSpPr>
              <a:spLocks/>
            </p:cNvSpPr>
            <p:nvPr/>
          </p:nvSpPr>
          <p:spPr bwMode="auto">
            <a:xfrm>
              <a:off x="3073" y="2274"/>
              <a:ext cx="115" cy="128"/>
            </a:xfrm>
            <a:custGeom>
              <a:avLst/>
              <a:gdLst>
                <a:gd name="T0" fmla="*/ 0 w 230"/>
                <a:gd name="T1" fmla="*/ 241 h 257"/>
                <a:gd name="T2" fmla="*/ 66 w 230"/>
                <a:gd name="T3" fmla="*/ 257 h 257"/>
                <a:gd name="T4" fmla="*/ 66 w 230"/>
                <a:gd name="T5" fmla="*/ 228 h 257"/>
                <a:gd name="T6" fmla="*/ 154 w 230"/>
                <a:gd name="T7" fmla="*/ 217 h 257"/>
                <a:gd name="T8" fmla="*/ 186 w 230"/>
                <a:gd name="T9" fmla="*/ 219 h 257"/>
                <a:gd name="T10" fmla="*/ 175 w 230"/>
                <a:gd name="T11" fmla="*/ 173 h 257"/>
                <a:gd name="T12" fmla="*/ 209 w 230"/>
                <a:gd name="T13" fmla="*/ 169 h 257"/>
                <a:gd name="T14" fmla="*/ 230 w 230"/>
                <a:gd name="T15" fmla="*/ 70 h 257"/>
                <a:gd name="T16" fmla="*/ 158 w 230"/>
                <a:gd name="T17" fmla="*/ 141 h 257"/>
                <a:gd name="T18" fmla="*/ 175 w 230"/>
                <a:gd name="T19" fmla="*/ 82 h 257"/>
                <a:gd name="T20" fmla="*/ 184 w 230"/>
                <a:gd name="T21" fmla="*/ 0 h 257"/>
                <a:gd name="T22" fmla="*/ 140 w 230"/>
                <a:gd name="T23" fmla="*/ 82 h 257"/>
                <a:gd name="T24" fmla="*/ 99 w 230"/>
                <a:gd name="T25" fmla="*/ 38 h 257"/>
                <a:gd name="T26" fmla="*/ 82 w 230"/>
                <a:gd name="T27" fmla="*/ 17 h 257"/>
                <a:gd name="T28" fmla="*/ 82 w 230"/>
                <a:gd name="T29" fmla="*/ 86 h 257"/>
                <a:gd name="T30" fmla="*/ 82 w 230"/>
                <a:gd name="T31" fmla="*/ 146 h 257"/>
                <a:gd name="T32" fmla="*/ 40 w 230"/>
                <a:gd name="T33" fmla="*/ 205 h 257"/>
                <a:gd name="T34" fmla="*/ 0 w 230"/>
                <a:gd name="T35" fmla="*/ 241 h 257"/>
                <a:gd name="T36" fmla="*/ 0 w 230"/>
                <a:gd name="T37" fmla="*/ 241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257"/>
                <a:gd name="T59" fmla="*/ 230 w 230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257">
                  <a:moveTo>
                    <a:pt x="0" y="241"/>
                  </a:moveTo>
                  <a:lnTo>
                    <a:pt x="66" y="257"/>
                  </a:lnTo>
                  <a:lnTo>
                    <a:pt x="66" y="228"/>
                  </a:lnTo>
                  <a:lnTo>
                    <a:pt x="154" y="217"/>
                  </a:lnTo>
                  <a:lnTo>
                    <a:pt x="186" y="219"/>
                  </a:lnTo>
                  <a:lnTo>
                    <a:pt x="175" y="173"/>
                  </a:lnTo>
                  <a:lnTo>
                    <a:pt x="209" y="169"/>
                  </a:lnTo>
                  <a:lnTo>
                    <a:pt x="230" y="70"/>
                  </a:lnTo>
                  <a:lnTo>
                    <a:pt x="158" y="141"/>
                  </a:lnTo>
                  <a:lnTo>
                    <a:pt x="175" y="82"/>
                  </a:lnTo>
                  <a:lnTo>
                    <a:pt x="184" y="0"/>
                  </a:lnTo>
                  <a:lnTo>
                    <a:pt x="140" y="82"/>
                  </a:lnTo>
                  <a:lnTo>
                    <a:pt x="99" y="38"/>
                  </a:lnTo>
                  <a:lnTo>
                    <a:pt x="82" y="17"/>
                  </a:lnTo>
                  <a:lnTo>
                    <a:pt x="82" y="86"/>
                  </a:lnTo>
                  <a:lnTo>
                    <a:pt x="82" y="146"/>
                  </a:lnTo>
                  <a:lnTo>
                    <a:pt x="40" y="205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53"/>
            <p:cNvSpPr>
              <a:spLocks/>
            </p:cNvSpPr>
            <p:nvPr/>
          </p:nvSpPr>
          <p:spPr bwMode="auto">
            <a:xfrm>
              <a:off x="3019" y="2104"/>
              <a:ext cx="358" cy="209"/>
            </a:xfrm>
            <a:custGeom>
              <a:avLst/>
              <a:gdLst>
                <a:gd name="T0" fmla="*/ 92 w 715"/>
                <a:gd name="T1" fmla="*/ 418 h 418"/>
                <a:gd name="T2" fmla="*/ 175 w 715"/>
                <a:gd name="T3" fmla="*/ 369 h 418"/>
                <a:gd name="T4" fmla="*/ 251 w 715"/>
                <a:gd name="T5" fmla="*/ 253 h 418"/>
                <a:gd name="T6" fmla="*/ 261 w 715"/>
                <a:gd name="T7" fmla="*/ 197 h 418"/>
                <a:gd name="T8" fmla="*/ 307 w 715"/>
                <a:gd name="T9" fmla="*/ 173 h 418"/>
                <a:gd name="T10" fmla="*/ 318 w 715"/>
                <a:gd name="T11" fmla="*/ 114 h 418"/>
                <a:gd name="T12" fmla="*/ 381 w 715"/>
                <a:gd name="T13" fmla="*/ 146 h 418"/>
                <a:gd name="T14" fmla="*/ 345 w 715"/>
                <a:gd name="T15" fmla="*/ 205 h 418"/>
                <a:gd name="T16" fmla="*/ 485 w 715"/>
                <a:gd name="T17" fmla="*/ 222 h 418"/>
                <a:gd name="T18" fmla="*/ 350 w 715"/>
                <a:gd name="T19" fmla="*/ 232 h 418"/>
                <a:gd name="T20" fmla="*/ 400 w 715"/>
                <a:gd name="T21" fmla="*/ 296 h 418"/>
                <a:gd name="T22" fmla="*/ 381 w 715"/>
                <a:gd name="T23" fmla="*/ 348 h 418"/>
                <a:gd name="T24" fmla="*/ 481 w 715"/>
                <a:gd name="T25" fmla="*/ 329 h 418"/>
                <a:gd name="T26" fmla="*/ 531 w 715"/>
                <a:gd name="T27" fmla="*/ 319 h 418"/>
                <a:gd name="T28" fmla="*/ 573 w 715"/>
                <a:gd name="T29" fmla="*/ 281 h 418"/>
                <a:gd name="T30" fmla="*/ 632 w 715"/>
                <a:gd name="T31" fmla="*/ 270 h 418"/>
                <a:gd name="T32" fmla="*/ 645 w 715"/>
                <a:gd name="T33" fmla="*/ 236 h 418"/>
                <a:gd name="T34" fmla="*/ 500 w 715"/>
                <a:gd name="T35" fmla="*/ 291 h 418"/>
                <a:gd name="T36" fmla="*/ 400 w 715"/>
                <a:gd name="T37" fmla="*/ 247 h 418"/>
                <a:gd name="T38" fmla="*/ 497 w 715"/>
                <a:gd name="T39" fmla="*/ 241 h 418"/>
                <a:gd name="T40" fmla="*/ 457 w 715"/>
                <a:gd name="T41" fmla="*/ 182 h 418"/>
                <a:gd name="T42" fmla="*/ 432 w 715"/>
                <a:gd name="T43" fmla="*/ 80 h 418"/>
                <a:gd name="T44" fmla="*/ 365 w 715"/>
                <a:gd name="T45" fmla="*/ 85 h 418"/>
                <a:gd name="T46" fmla="*/ 301 w 715"/>
                <a:gd name="T47" fmla="*/ 85 h 418"/>
                <a:gd name="T48" fmla="*/ 242 w 715"/>
                <a:gd name="T49" fmla="*/ 68 h 418"/>
                <a:gd name="T50" fmla="*/ 170 w 715"/>
                <a:gd name="T51" fmla="*/ 47 h 418"/>
                <a:gd name="T52" fmla="*/ 86 w 715"/>
                <a:gd name="T53" fmla="*/ 106 h 418"/>
                <a:gd name="T54" fmla="*/ 0 w 715"/>
                <a:gd name="T55" fmla="*/ 205 h 418"/>
                <a:gd name="T56" fmla="*/ 86 w 715"/>
                <a:gd name="T57" fmla="*/ 222 h 418"/>
                <a:gd name="T58" fmla="*/ 149 w 715"/>
                <a:gd name="T59" fmla="*/ 121 h 418"/>
                <a:gd name="T60" fmla="*/ 179 w 715"/>
                <a:gd name="T61" fmla="*/ 135 h 418"/>
                <a:gd name="T62" fmla="*/ 116 w 715"/>
                <a:gd name="T63" fmla="*/ 222 h 418"/>
                <a:gd name="T64" fmla="*/ 67 w 715"/>
                <a:gd name="T65" fmla="*/ 249 h 418"/>
                <a:gd name="T66" fmla="*/ 18 w 715"/>
                <a:gd name="T67" fmla="*/ 380 h 418"/>
                <a:gd name="T68" fmla="*/ 92 w 715"/>
                <a:gd name="T69" fmla="*/ 355 h 4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5"/>
                <a:gd name="T106" fmla="*/ 0 h 418"/>
                <a:gd name="T107" fmla="*/ 715 w 715"/>
                <a:gd name="T108" fmla="*/ 418 h 4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5" h="418">
                  <a:moveTo>
                    <a:pt x="92" y="355"/>
                  </a:moveTo>
                  <a:lnTo>
                    <a:pt x="92" y="418"/>
                  </a:lnTo>
                  <a:lnTo>
                    <a:pt x="158" y="323"/>
                  </a:lnTo>
                  <a:lnTo>
                    <a:pt x="175" y="369"/>
                  </a:lnTo>
                  <a:lnTo>
                    <a:pt x="204" y="296"/>
                  </a:lnTo>
                  <a:lnTo>
                    <a:pt x="251" y="253"/>
                  </a:lnTo>
                  <a:lnTo>
                    <a:pt x="208" y="236"/>
                  </a:lnTo>
                  <a:lnTo>
                    <a:pt x="261" y="197"/>
                  </a:lnTo>
                  <a:lnTo>
                    <a:pt x="318" y="205"/>
                  </a:lnTo>
                  <a:lnTo>
                    <a:pt x="307" y="173"/>
                  </a:lnTo>
                  <a:lnTo>
                    <a:pt x="257" y="114"/>
                  </a:lnTo>
                  <a:lnTo>
                    <a:pt x="318" y="114"/>
                  </a:lnTo>
                  <a:lnTo>
                    <a:pt x="322" y="150"/>
                  </a:lnTo>
                  <a:lnTo>
                    <a:pt x="381" y="146"/>
                  </a:lnTo>
                  <a:lnTo>
                    <a:pt x="405" y="171"/>
                  </a:lnTo>
                  <a:lnTo>
                    <a:pt x="345" y="205"/>
                  </a:lnTo>
                  <a:lnTo>
                    <a:pt x="451" y="199"/>
                  </a:lnTo>
                  <a:lnTo>
                    <a:pt x="485" y="222"/>
                  </a:lnTo>
                  <a:lnTo>
                    <a:pt x="426" y="232"/>
                  </a:lnTo>
                  <a:lnTo>
                    <a:pt x="350" y="232"/>
                  </a:lnTo>
                  <a:lnTo>
                    <a:pt x="398" y="275"/>
                  </a:lnTo>
                  <a:lnTo>
                    <a:pt x="400" y="296"/>
                  </a:lnTo>
                  <a:lnTo>
                    <a:pt x="348" y="281"/>
                  </a:lnTo>
                  <a:lnTo>
                    <a:pt x="381" y="348"/>
                  </a:lnTo>
                  <a:lnTo>
                    <a:pt x="424" y="329"/>
                  </a:lnTo>
                  <a:lnTo>
                    <a:pt x="481" y="329"/>
                  </a:lnTo>
                  <a:lnTo>
                    <a:pt x="531" y="361"/>
                  </a:lnTo>
                  <a:lnTo>
                    <a:pt x="531" y="319"/>
                  </a:lnTo>
                  <a:lnTo>
                    <a:pt x="643" y="351"/>
                  </a:lnTo>
                  <a:lnTo>
                    <a:pt x="573" y="281"/>
                  </a:lnTo>
                  <a:lnTo>
                    <a:pt x="632" y="302"/>
                  </a:lnTo>
                  <a:lnTo>
                    <a:pt x="632" y="270"/>
                  </a:lnTo>
                  <a:lnTo>
                    <a:pt x="715" y="281"/>
                  </a:lnTo>
                  <a:lnTo>
                    <a:pt x="645" y="236"/>
                  </a:lnTo>
                  <a:lnTo>
                    <a:pt x="519" y="216"/>
                  </a:lnTo>
                  <a:lnTo>
                    <a:pt x="500" y="291"/>
                  </a:lnTo>
                  <a:lnTo>
                    <a:pt x="432" y="310"/>
                  </a:lnTo>
                  <a:lnTo>
                    <a:pt x="400" y="247"/>
                  </a:lnTo>
                  <a:lnTo>
                    <a:pt x="457" y="275"/>
                  </a:lnTo>
                  <a:lnTo>
                    <a:pt x="497" y="241"/>
                  </a:lnTo>
                  <a:lnTo>
                    <a:pt x="514" y="190"/>
                  </a:lnTo>
                  <a:lnTo>
                    <a:pt x="457" y="182"/>
                  </a:lnTo>
                  <a:lnTo>
                    <a:pt x="497" y="129"/>
                  </a:lnTo>
                  <a:lnTo>
                    <a:pt x="432" y="80"/>
                  </a:lnTo>
                  <a:lnTo>
                    <a:pt x="438" y="127"/>
                  </a:lnTo>
                  <a:lnTo>
                    <a:pt x="365" y="85"/>
                  </a:lnTo>
                  <a:lnTo>
                    <a:pt x="365" y="114"/>
                  </a:lnTo>
                  <a:lnTo>
                    <a:pt x="301" y="85"/>
                  </a:lnTo>
                  <a:lnTo>
                    <a:pt x="263" y="0"/>
                  </a:lnTo>
                  <a:lnTo>
                    <a:pt x="242" y="68"/>
                  </a:lnTo>
                  <a:lnTo>
                    <a:pt x="170" y="4"/>
                  </a:lnTo>
                  <a:lnTo>
                    <a:pt x="170" y="47"/>
                  </a:lnTo>
                  <a:lnTo>
                    <a:pt x="120" y="47"/>
                  </a:lnTo>
                  <a:lnTo>
                    <a:pt x="86" y="106"/>
                  </a:lnTo>
                  <a:lnTo>
                    <a:pt x="29" y="139"/>
                  </a:lnTo>
                  <a:lnTo>
                    <a:pt x="0" y="205"/>
                  </a:lnTo>
                  <a:lnTo>
                    <a:pt x="56" y="167"/>
                  </a:lnTo>
                  <a:lnTo>
                    <a:pt x="86" y="222"/>
                  </a:lnTo>
                  <a:lnTo>
                    <a:pt x="105" y="146"/>
                  </a:lnTo>
                  <a:lnTo>
                    <a:pt x="149" y="121"/>
                  </a:lnTo>
                  <a:lnTo>
                    <a:pt x="122" y="177"/>
                  </a:lnTo>
                  <a:lnTo>
                    <a:pt x="179" y="135"/>
                  </a:lnTo>
                  <a:lnTo>
                    <a:pt x="154" y="188"/>
                  </a:lnTo>
                  <a:lnTo>
                    <a:pt x="116" y="222"/>
                  </a:lnTo>
                  <a:lnTo>
                    <a:pt x="103" y="287"/>
                  </a:lnTo>
                  <a:lnTo>
                    <a:pt x="67" y="249"/>
                  </a:lnTo>
                  <a:lnTo>
                    <a:pt x="38" y="306"/>
                  </a:lnTo>
                  <a:lnTo>
                    <a:pt x="18" y="380"/>
                  </a:lnTo>
                  <a:lnTo>
                    <a:pt x="78" y="325"/>
                  </a:lnTo>
                  <a:lnTo>
                    <a:pt x="92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54"/>
            <p:cNvSpPr>
              <a:spLocks/>
            </p:cNvSpPr>
            <p:nvPr/>
          </p:nvSpPr>
          <p:spPr bwMode="auto">
            <a:xfrm>
              <a:off x="3243" y="2064"/>
              <a:ext cx="353" cy="186"/>
            </a:xfrm>
            <a:custGeom>
              <a:avLst/>
              <a:gdLst>
                <a:gd name="T0" fmla="*/ 17 w 707"/>
                <a:gd name="T1" fmla="*/ 188 h 373"/>
                <a:gd name="T2" fmla="*/ 50 w 707"/>
                <a:gd name="T3" fmla="*/ 171 h 373"/>
                <a:gd name="T4" fmla="*/ 76 w 707"/>
                <a:gd name="T5" fmla="*/ 116 h 373"/>
                <a:gd name="T6" fmla="*/ 82 w 707"/>
                <a:gd name="T7" fmla="*/ 163 h 373"/>
                <a:gd name="T8" fmla="*/ 114 w 707"/>
                <a:gd name="T9" fmla="*/ 99 h 373"/>
                <a:gd name="T10" fmla="*/ 109 w 707"/>
                <a:gd name="T11" fmla="*/ 182 h 373"/>
                <a:gd name="T12" fmla="*/ 141 w 707"/>
                <a:gd name="T13" fmla="*/ 209 h 373"/>
                <a:gd name="T14" fmla="*/ 181 w 707"/>
                <a:gd name="T15" fmla="*/ 165 h 373"/>
                <a:gd name="T16" fmla="*/ 185 w 707"/>
                <a:gd name="T17" fmla="*/ 251 h 373"/>
                <a:gd name="T18" fmla="*/ 215 w 707"/>
                <a:gd name="T19" fmla="*/ 270 h 373"/>
                <a:gd name="T20" fmla="*/ 251 w 707"/>
                <a:gd name="T21" fmla="*/ 186 h 373"/>
                <a:gd name="T22" fmla="*/ 295 w 707"/>
                <a:gd name="T23" fmla="*/ 258 h 373"/>
                <a:gd name="T24" fmla="*/ 310 w 707"/>
                <a:gd name="T25" fmla="*/ 215 h 373"/>
                <a:gd name="T26" fmla="*/ 342 w 707"/>
                <a:gd name="T27" fmla="*/ 253 h 373"/>
                <a:gd name="T28" fmla="*/ 382 w 707"/>
                <a:gd name="T29" fmla="*/ 258 h 373"/>
                <a:gd name="T30" fmla="*/ 415 w 707"/>
                <a:gd name="T31" fmla="*/ 302 h 373"/>
                <a:gd name="T32" fmla="*/ 420 w 707"/>
                <a:gd name="T33" fmla="*/ 262 h 373"/>
                <a:gd name="T34" fmla="*/ 394 w 707"/>
                <a:gd name="T35" fmla="*/ 188 h 373"/>
                <a:gd name="T36" fmla="*/ 447 w 707"/>
                <a:gd name="T37" fmla="*/ 224 h 373"/>
                <a:gd name="T38" fmla="*/ 487 w 707"/>
                <a:gd name="T39" fmla="*/ 209 h 373"/>
                <a:gd name="T40" fmla="*/ 523 w 707"/>
                <a:gd name="T41" fmla="*/ 84 h 373"/>
                <a:gd name="T42" fmla="*/ 557 w 707"/>
                <a:gd name="T43" fmla="*/ 122 h 373"/>
                <a:gd name="T44" fmla="*/ 580 w 707"/>
                <a:gd name="T45" fmla="*/ 30 h 373"/>
                <a:gd name="T46" fmla="*/ 595 w 707"/>
                <a:gd name="T47" fmla="*/ 0 h 373"/>
                <a:gd name="T48" fmla="*/ 601 w 707"/>
                <a:gd name="T49" fmla="*/ 78 h 373"/>
                <a:gd name="T50" fmla="*/ 675 w 707"/>
                <a:gd name="T51" fmla="*/ 44 h 373"/>
                <a:gd name="T52" fmla="*/ 707 w 707"/>
                <a:gd name="T53" fmla="*/ 51 h 373"/>
                <a:gd name="T54" fmla="*/ 681 w 707"/>
                <a:gd name="T55" fmla="*/ 114 h 373"/>
                <a:gd name="T56" fmla="*/ 677 w 707"/>
                <a:gd name="T57" fmla="*/ 171 h 373"/>
                <a:gd name="T58" fmla="*/ 529 w 707"/>
                <a:gd name="T59" fmla="*/ 215 h 373"/>
                <a:gd name="T60" fmla="*/ 512 w 707"/>
                <a:gd name="T61" fmla="*/ 241 h 373"/>
                <a:gd name="T62" fmla="*/ 449 w 707"/>
                <a:gd name="T63" fmla="*/ 258 h 373"/>
                <a:gd name="T64" fmla="*/ 462 w 707"/>
                <a:gd name="T65" fmla="*/ 289 h 373"/>
                <a:gd name="T66" fmla="*/ 487 w 707"/>
                <a:gd name="T67" fmla="*/ 302 h 373"/>
                <a:gd name="T68" fmla="*/ 479 w 707"/>
                <a:gd name="T69" fmla="*/ 344 h 373"/>
                <a:gd name="T70" fmla="*/ 443 w 707"/>
                <a:gd name="T71" fmla="*/ 321 h 373"/>
                <a:gd name="T72" fmla="*/ 405 w 707"/>
                <a:gd name="T73" fmla="*/ 359 h 373"/>
                <a:gd name="T74" fmla="*/ 375 w 707"/>
                <a:gd name="T75" fmla="*/ 316 h 373"/>
                <a:gd name="T76" fmla="*/ 344 w 707"/>
                <a:gd name="T77" fmla="*/ 323 h 373"/>
                <a:gd name="T78" fmla="*/ 304 w 707"/>
                <a:gd name="T79" fmla="*/ 352 h 373"/>
                <a:gd name="T80" fmla="*/ 263 w 707"/>
                <a:gd name="T81" fmla="*/ 277 h 373"/>
                <a:gd name="T82" fmla="*/ 230 w 707"/>
                <a:gd name="T83" fmla="*/ 296 h 373"/>
                <a:gd name="T84" fmla="*/ 158 w 707"/>
                <a:gd name="T85" fmla="*/ 277 h 373"/>
                <a:gd name="T86" fmla="*/ 88 w 707"/>
                <a:gd name="T87" fmla="*/ 283 h 373"/>
                <a:gd name="T88" fmla="*/ 65 w 707"/>
                <a:gd name="T89" fmla="*/ 373 h 373"/>
                <a:gd name="T90" fmla="*/ 0 w 707"/>
                <a:gd name="T91" fmla="*/ 344 h 373"/>
                <a:gd name="T92" fmla="*/ 53 w 707"/>
                <a:gd name="T93" fmla="*/ 274 h 373"/>
                <a:gd name="T94" fmla="*/ 99 w 707"/>
                <a:gd name="T95" fmla="*/ 253 h 373"/>
                <a:gd name="T96" fmla="*/ 78 w 707"/>
                <a:gd name="T97" fmla="*/ 213 h 373"/>
                <a:gd name="T98" fmla="*/ 29 w 707"/>
                <a:gd name="T99" fmla="*/ 220 h 373"/>
                <a:gd name="T100" fmla="*/ 17 w 707"/>
                <a:gd name="T101" fmla="*/ 188 h 373"/>
                <a:gd name="T102" fmla="*/ 17 w 707"/>
                <a:gd name="T103" fmla="*/ 188 h 3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07"/>
                <a:gd name="T157" fmla="*/ 0 h 373"/>
                <a:gd name="T158" fmla="*/ 707 w 707"/>
                <a:gd name="T159" fmla="*/ 373 h 3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07" h="373">
                  <a:moveTo>
                    <a:pt x="17" y="188"/>
                  </a:moveTo>
                  <a:lnTo>
                    <a:pt x="50" y="171"/>
                  </a:lnTo>
                  <a:lnTo>
                    <a:pt x="76" y="116"/>
                  </a:lnTo>
                  <a:lnTo>
                    <a:pt x="82" y="163"/>
                  </a:lnTo>
                  <a:lnTo>
                    <a:pt x="114" y="99"/>
                  </a:lnTo>
                  <a:lnTo>
                    <a:pt x="109" y="182"/>
                  </a:lnTo>
                  <a:lnTo>
                    <a:pt x="141" y="209"/>
                  </a:lnTo>
                  <a:lnTo>
                    <a:pt x="181" y="165"/>
                  </a:lnTo>
                  <a:lnTo>
                    <a:pt x="185" y="251"/>
                  </a:lnTo>
                  <a:lnTo>
                    <a:pt x="215" y="270"/>
                  </a:lnTo>
                  <a:lnTo>
                    <a:pt x="251" y="186"/>
                  </a:lnTo>
                  <a:lnTo>
                    <a:pt x="295" y="258"/>
                  </a:lnTo>
                  <a:lnTo>
                    <a:pt x="310" y="215"/>
                  </a:lnTo>
                  <a:lnTo>
                    <a:pt x="342" y="253"/>
                  </a:lnTo>
                  <a:lnTo>
                    <a:pt x="382" y="258"/>
                  </a:lnTo>
                  <a:lnTo>
                    <a:pt x="415" y="302"/>
                  </a:lnTo>
                  <a:lnTo>
                    <a:pt x="420" y="262"/>
                  </a:lnTo>
                  <a:lnTo>
                    <a:pt x="394" y="188"/>
                  </a:lnTo>
                  <a:lnTo>
                    <a:pt x="447" y="224"/>
                  </a:lnTo>
                  <a:lnTo>
                    <a:pt x="487" y="209"/>
                  </a:lnTo>
                  <a:lnTo>
                    <a:pt x="523" y="84"/>
                  </a:lnTo>
                  <a:lnTo>
                    <a:pt x="557" y="122"/>
                  </a:lnTo>
                  <a:lnTo>
                    <a:pt x="580" y="30"/>
                  </a:lnTo>
                  <a:lnTo>
                    <a:pt x="595" y="0"/>
                  </a:lnTo>
                  <a:lnTo>
                    <a:pt x="601" y="78"/>
                  </a:lnTo>
                  <a:lnTo>
                    <a:pt x="675" y="44"/>
                  </a:lnTo>
                  <a:lnTo>
                    <a:pt x="707" y="51"/>
                  </a:lnTo>
                  <a:lnTo>
                    <a:pt x="681" y="114"/>
                  </a:lnTo>
                  <a:lnTo>
                    <a:pt x="677" y="171"/>
                  </a:lnTo>
                  <a:lnTo>
                    <a:pt x="529" y="215"/>
                  </a:lnTo>
                  <a:lnTo>
                    <a:pt x="512" y="241"/>
                  </a:lnTo>
                  <a:lnTo>
                    <a:pt x="449" y="258"/>
                  </a:lnTo>
                  <a:lnTo>
                    <a:pt x="462" y="289"/>
                  </a:lnTo>
                  <a:lnTo>
                    <a:pt x="487" y="302"/>
                  </a:lnTo>
                  <a:lnTo>
                    <a:pt x="479" y="344"/>
                  </a:lnTo>
                  <a:lnTo>
                    <a:pt x="443" y="321"/>
                  </a:lnTo>
                  <a:lnTo>
                    <a:pt x="405" y="359"/>
                  </a:lnTo>
                  <a:lnTo>
                    <a:pt x="375" y="316"/>
                  </a:lnTo>
                  <a:lnTo>
                    <a:pt x="344" y="323"/>
                  </a:lnTo>
                  <a:lnTo>
                    <a:pt x="304" y="352"/>
                  </a:lnTo>
                  <a:lnTo>
                    <a:pt x="263" y="277"/>
                  </a:lnTo>
                  <a:lnTo>
                    <a:pt x="230" y="296"/>
                  </a:lnTo>
                  <a:lnTo>
                    <a:pt x="158" y="277"/>
                  </a:lnTo>
                  <a:lnTo>
                    <a:pt x="88" y="283"/>
                  </a:lnTo>
                  <a:lnTo>
                    <a:pt x="65" y="373"/>
                  </a:lnTo>
                  <a:lnTo>
                    <a:pt x="0" y="344"/>
                  </a:lnTo>
                  <a:lnTo>
                    <a:pt x="53" y="274"/>
                  </a:lnTo>
                  <a:lnTo>
                    <a:pt x="99" y="253"/>
                  </a:lnTo>
                  <a:lnTo>
                    <a:pt x="78" y="213"/>
                  </a:lnTo>
                  <a:lnTo>
                    <a:pt x="29" y="220"/>
                  </a:lnTo>
                  <a:lnTo>
                    <a:pt x="17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55"/>
            <p:cNvSpPr>
              <a:spLocks/>
            </p:cNvSpPr>
            <p:nvPr/>
          </p:nvSpPr>
          <p:spPr bwMode="auto">
            <a:xfrm>
              <a:off x="3269" y="2271"/>
              <a:ext cx="361" cy="304"/>
            </a:xfrm>
            <a:custGeom>
              <a:avLst/>
              <a:gdLst>
                <a:gd name="T0" fmla="*/ 23 w 723"/>
                <a:gd name="T1" fmla="*/ 76 h 609"/>
                <a:gd name="T2" fmla="*/ 69 w 723"/>
                <a:gd name="T3" fmla="*/ 14 h 609"/>
                <a:gd name="T4" fmla="*/ 137 w 723"/>
                <a:gd name="T5" fmla="*/ 21 h 609"/>
                <a:gd name="T6" fmla="*/ 171 w 723"/>
                <a:gd name="T7" fmla="*/ 0 h 609"/>
                <a:gd name="T8" fmla="*/ 181 w 723"/>
                <a:gd name="T9" fmla="*/ 122 h 609"/>
                <a:gd name="T10" fmla="*/ 232 w 723"/>
                <a:gd name="T11" fmla="*/ 181 h 609"/>
                <a:gd name="T12" fmla="*/ 303 w 723"/>
                <a:gd name="T13" fmla="*/ 192 h 609"/>
                <a:gd name="T14" fmla="*/ 339 w 723"/>
                <a:gd name="T15" fmla="*/ 166 h 609"/>
                <a:gd name="T16" fmla="*/ 358 w 723"/>
                <a:gd name="T17" fmla="*/ 268 h 609"/>
                <a:gd name="T18" fmla="*/ 383 w 723"/>
                <a:gd name="T19" fmla="*/ 190 h 609"/>
                <a:gd name="T20" fmla="*/ 510 w 723"/>
                <a:gd name="T21" fmla="*/ 154 h 609"/>
                <a:gd name="T22" fmla="*/ 563 w 723"/>
                <a:gd name="T23" fmla="*/ 179 h 609"/>
                <a:gd name="T24" fmla="*/ 584 w 723"/>
                <a:gd name="T25" fmla="*/ 230 h 609"/>
                <a:gd name="T26" fmla="*/ 641 w 723"/>
                <a:gd name="T27" fmla="*/ 198 h 609"/>
                <a:gd name="T28" fmla="*/ 660 w 723"/>
                <a:gd name="T29" fmla="*/ 327 h 609"/>
                <a:gd name="T30" fmla="*/ 723 w 723"/>
                <a:gd name="T31" fmla="*/ 453 h 609"/>
                <a:gd name="T32" fmla="*/ 656 w 723"/>
                <a:gd name="T33" fmla="*/ 457 h 609"/>
                <a:gd name="T34" fmla="*/ 628 w 723"/>
                <a:gd name="T35" fmla="*/ 327 h 609"/>
                <a:gd name="T36" fmla="*/ 527 w 723"/>
                <a:gd name="T37" fmla="*/ 272 h 609"/>
                <a:gd name="T38" fmla="*/ 542 w 723"/>
                <a:gd name="T39" fmla="*/ 369 h 609"/>
                <a:gd name="T40" fmla="*/ 595 w 723"/>
                <a:gd name="T41" fmla="*/ 409 h 609"/>
                <a:gd name="T42" fmla="*/ 569 w 723"/>
                <a:gd name="T43" fmla="*/ 438 h 609"/>
                <a:gd name="T44" fmla="*/ 508 w 723"/>
                <a:gd name="T45" fmla="*/ 483 h 609"/>
                <a:gd name="T46" fmla="*/ 455 w 723"/>
                <a:gd name="T47" fmla="*/ 502 h 609"/>
                <a:gd name="T48" fmla="*/ 409 w 723"/>
                <a:gd name="T49" fmla="*/ 457 h 609"/>
                <a:gd name="T50" fmla="*/ 341 w 723"/>
                <a:gd name="T51" fmla="*/ 464 h 609"/>
                <a:gd name="T52" fmla="*/ 295 w 723"/>
                <a:gd name="T53" fmla="*/ 485 h 609"/>
                <a:gd name="T54" fmla="*/ 263 w 723"/>
                <a:gd name="T55" fmla="*/ 474 h 609"/>
                <a:gd name="T56" fmla="*/ 238 w 723"/>
                <a:gd name="T57" fmla="*/ 360 h 609"/>
                <a:gd name="T58" fmla="*/ 447 w 723"/>
                <a:gd name="T59" fmla="*/ 382 h 609"/>
                <a:gd name="T60" fmla="*/ 449 w 723"/>
                <a:gd name="T61" fmla="*/ 327 h 609"/>
                <a:gd name="T62" fmla="*/ 405 w 723"/>
                <a:gd name="T63" fmla="*/ 219 h 609"/>
                <a:gd name="T64" fmla="*/ 339 w 723"/>
                <a:gd name="T65" fmla="*/ 295 h 609"/>
                <a:gd name="T66" fmla="*/ 306 w 723"/>
                <a:gd name="T67" fmla="*/ 255 h 609"/>
                <a:gd name="T68" fmla="*/ 248 w 723"/>
                <a:gd name="T69" fmla="*/ 240 h 609"/>
                <a:gd name="T70" fmla="*/ 145 w 723"/>
                <a:gd name="T71" fmla="*/ 196 h 609"/>
                <a:gd name="T72" fmla="*/ 84 w 723"/>
                <a:gd name="T73" fmla="*/ 175 h 609"/>
                <a:gd name="T74" fmla="*/ 44 w 723"/>
                <a:gd name="T75" fmla="*/ 128 h 609"/>
                <a:gd name="T76" fmla="*/ 0 w 723"/>
                <a:gd name="T77" fmla="*/ 137 h 6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3"/>
                <a:gd name="T118" fmla="*/ 0 h 609"/>
                <a:gd name="T119" fmla="*/ 723 w 723"/>
                <a:gd name="T120" fmla="*/ 609 h 6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3" h="609">
                  <a:moveTo>
                    <a:pt x="0" y="137"/>
                  </a:moveTo>
                  <a:lnTo>
                    <a:pt x="23" y="76"/>
                  </a:lnTo>
                  <a:lnTo>
                    <a:pt x="52" y="61"/>
                  </a:lnTo>
                  <a:lnTo>
                    <a:pt x="69" y="14"/>
                  </a:lnTo>
                  <a:lnTo>
                    <a:pt x="116" y="114"/>
                  </a:lnTo>
                  <a:lnTo>
                    <a:pt x="137" y="21"/>
                  </a:lnTo>
                  <a:lnTo>
                    <a:pt x="156" y="88"/>
                  </a:lnTo>
                  <a:lnTo>
                    <a:pt x="171" y="0"/>
                  </a:lnTo>
                  <a:lnTo>
                    <a:pt x="208" y="78"/>
                  </a:lnTo>
                  <a:lnTo>
                    <a:pt x="181" y="122"/>
                  </a:lnTo>
                  <a:lnTo>
                    <a:pt x="225" y="147"/>
                  </a:lnTo>
                  <a:lnTo>
                    <a:pt x="232" y="181"/>
                  </a:lnTo>
                  <a:lnTo>
                    <a:pt x="276" y="141"/>
                  </a:lnTo>
                  <a:lnTo>
                    <a:pt x="303" y="192"/>
                  </a:lnTo>
                  <a:lnTo>
                    <a:pt x="318" y="135"/>
                  </a:lnTo>
                  <a:lnTo>
                    <a:pt x="339" y="166"/>
                  </a:lnTo>
                  <a:lnTo>
                    <a:pt x="358" y="206"/>
                  </a:lnTo>
                  <a:lnTo>
                    <a:pt x="358" y="268"/>
                  </a:lnTo>
                  <a:lnTo>
                    <a:pt x="383" y="295"/>
                  </a:lnTo>
                  <a:lnTo>
                    <a:pt x="383" y="190"/>
                  </a:lnTo>
                  <a:lnTo>
                    <a:pt x="453" y="208"/>
                  </a:lnTo>
                  <a:lnTo>
                    <a:pt x="510" y="154"/>
                  </a:lnTo>
                  <a:lnTo>
                    <a:pt x="514" y="208"/>
                  </a:lnTo>
                  <a:lnTo>
                    <a:pt x="563" y="179"/>
                  </a:lnTo>
                  <a:lnTo>
                    <a:pt x="607" y="126"/>
                  </a:lnTo>
                  <a:lnTo>
                    <a:pt x="584" y="230"/>
                  </a:lnTo>
                  <a:lnTo>
                    <a:pt x="595" y="299"/>
                  </a:lnTo>
                  <a:lnTo>
                    <a:pt x="641" y="198"/>
                  </a:lnTo>
                  <a:lnTo>
                    <a:pt x="668" y="284"/>
                  </a:lnTo>
                  <a:lnTo>
                    <a:pt x="660" y="327"/>
                  </a:lnTo>
                  <a:lnTo>
                    <a:pt x="709" y="381"/>
                  </a:lnTo>
                  <a:lnTo>
                    <a:pt x="723" y="453"/>
                  </a:lnTo>
                  <a:lnTo>
                    <a:pt x="685" y="411"/>
                  </a:lnTo>
                  <a:lnTo>
                    <a:pt x="656" y="457"/>
                  </a:lnTo>
                  <a:lnTo>
                    <a:pt x="628" y="356"/>
                  </a:lnTo>
                  <a:lnTo>
                    <a:pt x="628" y="327"/>
                  </a:lnTo>
                  <a:lnTo>
                    <a:pt x="569" y="342"/>
                  </a:lnTo>
                  <a:lnTo>
                    <a:pt x="527" y="272"/>
                  </a:lnTo>
                  <a:lnTo>
                    <a:pt x="498" y="327"/>
                  </a:lnTo>
                  <a:lnTo>
                    <a:pt x="542" y="369"/>
                  </a:lnTo>
                  <a:lnTo>
                    <a:pt x="540" y="394"/>
                  </a:lnTo>
                  <a:lnTo>
                    <a:pt x="595" y="409"/>
                  </a:lnTo>
                  <a:lnTo>
                    <a:pt x="647" y="483"/>
                  </a:lnTo>
                  <a:lnTo>
                    <a:pt x="569" y="438"/>
                  </a:lnTo>
                  <a:lnTo>
                    <a:pt x="565" y="496"/>
                  </a:lnTo>
                  <a:lnTo>
                    <a:pt x="508" y="483"/>
                  </a:lnTo>
                  <a:lnTo>
                    <a:pt x="485" y="609"/>
                  </a:lnTo>
                  <a:lnTo>
                    <a:pt x="455" y="502"/>
                  </a:lnTo>
                  <a:lnTo>
                    <a:pt x="415" y="546"/>
                  </a:lnTo>
                  <a:lnTo>
                    <a:pt x="409" y="457"/>
                  </a:lnTo>
                  <a:lnTo>
                    <a:pt x="350" y="426"/>
                  </a:lnTo>
                  <a:lnTo>
                    <a:pt x="341" y="464"/>
                  </a:lnTo>
                  <a:lnTo>
                    <a:pt x="362" y="538"/>
                  </a:lnTo>
                  <a:lnTo>
                    <a:pt x="295" y="485"/>
                  </a:lnTo>
                  <a:lnTo>
                    <a:pt x="295" y="529"/>
                  </a:lnTo>
                  <a:lnTo>
                    <a:pt x="263" y="474"/>
                  </a:lnTo>
                  <a:lnTo>
                    <a:pt x="265" y="424"/>
                  </a:lnTo>
                  <a:lnTo>
                    <a:pt x="238" y="360"/>
                  </a:lnTo>
                  <a:lnTo>
                    <a:pt x="335" y="342"/>
                  </a:lnTo>
                  <a:lnTo>
                    <a:pt x="447" y="382"/>
                  </a:lnTo>
                  <a:lnTo>
                    <a:pt x="422" y="323"/>
                  </a:lnTo>
                  <a:lnTo>
                    <a:pt x="449" y="327"/>
                  </a:lnTo>
                  <a:lnTo>
                    <a:pt x="455" y="263"/>
                  </a:lnTo>
                  <a:lnTo>
                    <a:pt x="405" y="219"/>
                  </a:lnTo>
                  <a:lnTo>
                    <a:pt x="394" y="323"/>
                  </a:lnTo>
                  <a:lnTo>
                    <a:pt x="339" y="295"/>
                  </a:lnTo>
                  <a:lnTo>
                    <a:pt x="333" y="236"/>
                  </a:lnTo>
                  <a:lnTo>
                    <a:pt x="306" y="255"/>
                  </a:lnTo>
                  <a:lnTo>
                    <a:pt x="268" y="208"/>
                  </a:lnTo>
                  <a:lnTo>
                    <a:pt x="248" y="240"/>
                  </a:lnTo>
                  <a:lnTo>
                    <a:pt x="200" y="179"/>
                  </a:lnTo>
                  <a:lnTo>
                    <a:pt x="145" y="196"/>
                  </a:lnTo>
                  <a:lnTo>
                    <a:pt x="101" y="137"/>
                  </a:lnTo>
                  <a:lnTo>
                    <a:pt x="84" y="175"/>
                  </a:lnTo>
                  <a:lnTo>
                    <a:pt x="63" y="82"/>
                  </a:lnTo>
                  <a:lnTo>
                    <a:pt x="44" y="128"/>
                  </a:lnTo>
                  <a:lnTo>
                    <a:pt x="40" y="19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56"/>
            <p:cNvSpPr>
              <a:spLocks/>
            </p:cNvSpPr>
            <p:nvPr/>
          </p:nvSpPr>
          <p:spPr bwMode="auto">
            <a:xfrm>
              <a:off x="3455" y="2108"/>
              <a:ext cx="423" cy="294"/>
            </a:xfrm>
            <a:custGeom>
              <a:avLst/>
              <a:gdLst>
                <a:gd name="T0" fmla="*/ 36 w 844"/>
                <a:gd name="T1" fmla="*/ 289 h 590"/>
                <a:gd name="T2" fmla="*/ 125 w 844"/>
                <a:gd name="T3" fmla="*/ 312 h 590"/>
                <a:gd name="T4" fmla="*/ 141 w 844"/>
                <a:gd name="T5" fmla="*/ 253 h 590"/>
                <a:gd name="T6" fmla="*/ 200 w 844"/>
                <a:gd name="T7" fmla="*/ 261 h 590"/>
                <a:gd name="T8" fmla="*/ 230 w 844"/>
                <a:gd name="T9" fmla="*/ 261 h 590"/>
                <a:gd name="T10" fmla="*/ 274 w 844"/>
                <a:gd name="T11" fmla="*/ 230 h 590"/>
                <a:gd name="T12" fmla="*/ 281 w 844"/>
                <a:gd name="T13" fmla="*/ 289 h 590"/>
                <a:gd name="T14" fmla="*/ 316 w 844"/>
                <a:gd name="T15" fmla="*/ 377 h 590"/>
                <a:gd name="T16" fmla="*/ 374 w 844"/>
                <a:gd name="T17" fmla="*/ 362 h 590"/>
                <a:gd name="T18" fmla="*/ 437 w 844"/>
                <a:gd name="T19" fmla="*/ 379 h 590"/>
                <a:gd name="T20" fmla="*/ 413 w 844"/>
                <a:gd name="T21" fmla="*/ 459 h 590"/>
                <a:gd name="T22" fmla="*/ 525 w 844"/>
                <a:gd name="T23" fmla="*/ 459 h 590"/>
                <a:gd name="T24" fmla="*/ 576 w 844"/>
                <a:gd name="T25" fmla="*/ 493 h 590"/>
                <a:gd name="T26" fmla="*/ 637 w 844"/>
                <a:gd name="T27" fmla="*/ 590 h 590"/>
                <a:gd name="T28" fmla="*/ 720 w 844"/>
                <a:gd name="T29" fmla="*/ 563 h 590"/>
                <a:gd name="T30" fmla="*/ 844 w 844"/>
                <a:gd name="T31" fmla="*/ 464 h 590"/>
                <a:gd name="T32" fmla="*/ 762 w 844"/>
                <a:gd name="T33" fmla="*/ 419 h 590"/>
                <a:gd name="T34" fmla="*/ 701 w 844"/>
                <a:gd name="T35" fmla="*/ 432 h 590"/>
                <a:gd name="T36" fmla="*/ 637 w 844"/>
                <a:gd name="T37" fmla="*/ 449 h 590"/>
                <a:gd name="T38" fmla="*/ 572 w 844"/>
                <a:gd name="T39" fmla="*/ 426 h 590"/>
                <a:gd name="T40" fmla="*/ 500 w 844"/>
                <a:gd name="T41" fmla="*/ 415 h 590"/>
                <a:gd name="T42" fmla="*/ 479 w 844"/>
                <a:gd name="T43" fmla="*/ 291 h 590"/>
                <a:gd name="T44" fmla="*/ 447 w 844"/>
                <a:gd name="T45" fmla="*/ 219 h 590"/>
                <a:gd name="T46" fmla="*/ 382 w 844"/>
                <a:gd name="T47" fmla="*/ 253 h 590"/>
                <a:gd name="T48" fmla="*/ 403 w 844"/>
                <a:gd name="T49" fmla="*/ 116 h 590"/>
                <a:gd name="T50" fmla="*/ 331 w 844"/>
                <a:gd name="T51" fmla="*/ 137 h 590"/>
                <a:gd name="T52" fmla="*/ 310 w 844"/>
                <a:gd name="T53" fmla="*/ 105 h 590"/>
                <a:gd name="T54" fmla="*/ 300 w 844"/>
                <a:gd name="T55" fmla="*/ 0 h 590"/>
                <a:gd name="T56" fmla="*/ 74 w 844"/>
                <a:gd name="T57" fmla="*/ 128 h 590"/>
                <a:gd name="T58" fmla="*/ 116 w 844"/>
                <a:gd name="T59" fmla="*/ 170 h 590"/>
                <a:gd name="T60" fmla="*/ 158 w 844"/>
                <a:gd name="T61" fmla="*/ 202 h 590"/>
                <a:gd name="T62" fmla="*/ 99 w 844"/>
                <a:gd name="T63" fmla="*/ 251 h 590"/>
                <a:gd name="T64" fmla="*/ 0 w 844"/>
                <a:gd name="T65" fmla="*/ 225 h 5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4"/>
                <a:gd name="T100" fmla="*/ 0 h 590"/>
                <a:gd name="T101" fmla="*/ 844 w 844"/>
                <a:gd name="T102" fmla="*/ 590 h 5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4" h="590">
                  <a:moveTo>
                    <a:pt x="0" y="225"/>
                  </a:moveTo>
                  <a:lnTo>
                    <a:pt x="36" y="289"/>
                  </a:lnTo>
                  <a:lnTo>
                    <a:pt x="55" y="268"/>
                  </a:lnTo>
                  <a:lnTo>
                    <a:pt x="125" y="312"/>
                  </a:lnTo>
                  <a:lnTo>
                    <a:pt x="91" y="268"/>
                  </a:lnTo>
                  <a:lnTo>
                    <a:pt x="141" y="253"/>
                  </a:lnTo>
                  <a:lnTo>
                    <a:pt x="167" y="229"/>
                  </a:lnTo>
                  <a:lnTo>
                    <a:pt x="200" y="261"/>
                  </a:lnTo>
                  <a:lnTo>
                    <a:pt x="201" y="327"/>
                  </a:lnTo>
                  <a:lnTo>
                    <a:pt x="230" y="261"/>
                  </a:lnTo>
                  <a:lnTo>
                    <a:pt x="243" y="286"/>
                  </a:lnTo>
                  <a:lnTo>
                    <a:pt x="274" y="230"/>
                  </a:lnTo>
                  <a:lnTo>
                    <a:pt x="300" y="236"/>
                  </a:lnTo>
                  <a:lnTo>
                    <a:pt x="281" y="289"/>
                  </a:lnTo>
                  <a:lnTo>
                    <a:pt x="321" y="286"/>
                  </a:lnTo>
                  <a:lnTo>
                    <a:pt x="316" y="377"/>
                  </a:lnTo>
                  <a:lnTo>
                    <a:pt x="355" y="312"/>
                  </a:lnTo>
                  <a:lnTo>
                    <a:pt x="374" y="362"/>
                  </a:lnTo>
                  <a:lnTo>
                    <a:pt x="420" y="420"/>
                  </a:lnTo>
                  <a:lnTo>
                    <a:pt x="437" y="379"/>
                  </a:lnTo>
                  <a:lnTo>
                    <a:pt x="473" y="441"/>
                  </a:lnTo>
                  <a:lnTo>
                    <a:pt x="413" y="459"/>
                  </a:lnTo>
                  <a:lnTo>
                    <a:pt x="494" y="491"/>
                  </a:lnTo>
                  <a:lnTo>
                    <a:pt x="525" y="459"/>
                  </a:lnTo>
                  <a:lnTo>
                    <a:pt x="538" y="517"/>
                  </a:lnTo>
                  <a:lnTo>
                    <a:pt x="576" y="493"/>
                  </a:lnTo>
                  <a:lnTo>
                    <a:pt x="625" y="550"/>
                  </a:lnTo>
                  <a:lnTo>
                    <a:pt x="637" y="590"/>
                  </a:lnTo>
                  <a:lnTo>
                    <a:pt x="663" y="540"/>
                  </a:lnTo>
                  <a:lnTo>
                    <a:pt x="720" y="563"/>
                  </a:lnTo>
                  <a:lnTo>
                    <a:pt x="795" y="487"/>
                  </a:lnTo>
                  <a:lnTo>
                    <a:pt x="844" y="464"/>
                  </a:lnTo>
                  <a:lnTo>
                    <a:pt x="806" y="420"/>
                  </a:lnTo>
                  <a:lnTo>
                    <a:pt x="762" y="419"/>
                  </a:lnTo>
                  <a:lnTo>
                    <a:pt x="753" y="377"/>
                  </a:lnTo>
                  <a:lnTo>
                    <a:pt x="701" y="432"/>
                  </a:lnTo>
                  <a:lnTo>
                    <a:pt x="639" y="379"/>
                  </a:lnTo>
                  <a:lnTo>
                    <a:pt x="637" y="449"/>
                  </a:lnTo>
                  <a:lnTo>
                    <a:pt x="601" y="400"/>
                  </a:lnTo>
                  <a:lnTo>
                    <a:pt x="572" y="426"/>
                  </a:lnTo>
                  <a:lnTo>
                    <a:pt x="566" y="322"/>
                  </a:lnTo>
                  <a:lnTo>
                    <a:pt x="500" y="415"/>
                  </a:lnTo>
                  <a:lnTo>
                    <a:pt x="468" y="365"/>
                  </a:lnTo>
                  <a:lnTo>
                    <a:pt x="479" y="291"/>
                  </a:lnTo>
                  <a:lnTo>
                    <a:pt x="435" y="318"/>
                  </a:lnTo>
                  <a:lnTo>
                    <a:pt x="447" y="219"/>
                  </a:lnTo>
                  <a:lnTo>
                    <a:pt x="403" y="221"/>
                  </a:lnTo>
                  <a:lnTo>
                    <a:pt x="382" y="253"/>
                  </a:lnTo>
                  <a:lnTo>
                    <a:pt x="369" y="213"/>
                  </a:lnTo>
                  <a:lnTo>
                    <a:pt x="403" y="116"/>
                  </a:lnTo>
                  <a:lnTo>
                    <a:pt x="354" y="152"/>
                  </a:lnTo>
                  <a:lnTo>
                    <a:pt x="331" y="137"/>
                  </a:lnTo>
                  <a:lnTo>
                    <a:pt x="350" y="67"/>
                  </a:lnTo>
                  <a:lnTo>
                    <a:pt x="310" y="105"/>
                  </a:lnTo>
                  <a:lnTo>
                    <a:pt x="295" y="57"/>
                  </a:lnTo>
                  <a:lnTo>
                    <a:pt x="300" y="0"/>
                  </a:lnTo>
                  <a:lnTo>
                    <a:pt x="219" y="57"/>
                  </a:lnTo>
                  <a:lnTo>
                    <a:pt x="74" y="128"/>
                  </a:lnTo>
                  <a:lnTo>
                    <a:pt x="181" y="122"/>
                  </a:lnTo>
                  <a:lnTo>
                    <a:pt x="116" y="170"/>
                  </a:lnTo>
                  <a:lnTo>
                    <a:pt x="219" y="170"/>
                  </a:lnTo>
                  <a:lnTo>
                    <a:pt x="158" y="202"/>
                  </a:lnTo>
                  <a:lnTo>
                    <a:pt x="99" y="215"/>
                  </a:lnTo>
                  <a:lnTo>
                    <a:pt x="99" y="251"/>
                  </a:lnTo>
                  <a:lnTo>
                    <a:pt x="10" y="198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57"/>
            <p:cNvSpPr>
              <a:spLocks/>
            </p:cNvSpPr>
            <p:nvPr/>
          </p:nvSpPr>
          <p:spPr bwMode="auto">
            <a:xfrm>
              <a:off x="3600" y="2348"/>
              <a:ext cx="356" cy="253"/>
            </a:xfrm>
            <a:custGeom>
              <a:avLst/>
              <a:gdLst>
                <a:gd name="T0" fmla="*/ 80 w 713"/>
                <a:gd name="T1" fmla="*/ 76 h 506"/>
                <a:gd name="T2" fmla="*/ 15 w 713"/>
                <a:gd name="T3" fmla="*/ 93 h 506"/>
                <a:gd name="T4" fmla="*/ 103 w 713"/>
                <a:gd name="T5" fmla="*/ 156 h 506"/>
                <a:gd name="T6" fmla="*/ 152 w 713"/>
                <a:gd name="T7" fmla="*/ 141 h 506"/>
                <a:gd name="T8" fmla="*/ 146 w 713"/>
                <a:gd name="T9" fmla="*/ 206 h 506"/>
                <a:gd name="T10" fmla="*/ 143 w 713"/>
                <a:gd name="T11" fmla="*/ 240 h 506"/>
                <a:gd name="T12" fmla="*/ 82 w 713"/>
                <a:gd name="T13" fmla="*/ 240 h 506"/>
                <a:gd name="T14" fmla="*/ 44 w 713"/>
                <a:gd name="T15" fmla="*/ 255 h 506"/>
                <a:gd name="T16" fmla="*/ 44 w 713"/>
                <a:gd name="T17" fmla="*/ 335 h 506"/>
                <a:gd name="T18" fmla="*/ 112 w 713"/>
                <a:gd name="T19" fmla="*/ 320 h 506"/>
                <a:gd name="T20" fmla="*/ 129 w 713"/>
                <a:gd name="T21" fmla="*/ 316 h 506"/>
                <a:gd name="T22" fmla="*/ 186 w 713"/>
                <a:gd name="T23" fmla="*/ 265 h 506"/>
                <a:gd name="T24" fmla="*/ 184 w 713"/>
                <a:gd name="T25" fmla="*/ 434 h 506"/>
                <a:gd name="T26" fmla="*/ 230 w 713"/>
                <a:gd name="T27" fmla="*/ 422 h 506"/>
                <a:gd name="T28" fmla="*/ 293 w 713"/>
                <a:gd name="T29" fmla="*/ 430 h 506"/>
                <a:gd name="T30" fmla="*/ 365 w 713"/>
                <a:gd name="T31" fmla="*/ 506 h 506"/>
                <a:gd name="T32" fmla="*/ 409 w 713"/>
                <a:gd name="T33" fmla="*/ 411 h 506"/>
                <a:gd name="T34" fmla="*/ 456 w 713"/>
                <a:gd name="T35" fmla="*/ 407 h 506"/>
                <a:gd name="T36" fmla="*/ 496 w 713"/>
                <a:gd name="T37" fmla="*/ 342 h 506"/>
                <a:gd name="T38" fmla="*/ 538 w 713"/>
                <a:gd name="T39" fmla="*/ 276 h 506"/>
                <a:gd name="T40" fmla="*/ 671 w 713"/>
                <a:gd name="T41" fmla="*/ 246 h 506"/>
                <a:gd name="T42" fmla="*/ 648 w 713"/>
                <a:gd name="T43" fmla="*/ 158 h 506"/>
                <a:gd name="T44" fmla="*/ 631 w 713"/>
                <a:gd name="T45" fmla="*/ 103 h 506"/>
                <a:gd name="T46" fmla="*/ 646 w 713"/>
                <a:gd name="T47" fmla="*/ 57 h 506"/>
                <a:gd name="T48" fmla="*/ 652 w 713"/>
                <a:gd name="T49" fmla="*/ 21 h 506"/>
                <a:gd name="T50" fmla="*/ 469 w 713"/>
                <a:gd name="T51" fmla="*/ 0 h 506"/>
                <a:gd name="T52" fmla="*/ 479 w 713"/>
                <a:gd name="T53" fmla="*/ 109 h 506"/>
                <a:gd name="T54" fmla="*/ 420 w 713"/>
                <a:gd name="T55" fmla="*/ 141 h 506"/>
                <a:gd name="T56" fmla="*/ 437 w 713"/>
                <a:gd name="T57" fmla="*/ 177 h 506"/>
                <a:gd name="T58" fmla="*/ 490 w 713"/>
                <a:gd name="T59" fmla="*/ 162 h 506"/>
                <a:gd name="T60" fmla="*/ 540 w 713"/>
                <a:gd name="T61" fmla="*/ 164 h 506"/>
                <a:gd name="T62" fmla="*/ 546 w 713"/>
                <a:gd name="T63" fmla="*/ 240 h 506"/>
                <a:gd name="T64" fmla="*/ 513 w 713"/>
                <a:gd name="T65" fmla="*/ 272 h 506"/>
                <a:gd name="T66" fmla="*/ 468 w 713"/>
                <a:gd name="T67" fmla="*/ 303 h 506"/>
                <a:gd name="T68" fmla="*/ 399 w 713"/>
                <a:gd name="T69" fmla="*/ 335 h 506"/>
                <a:gd name="T70" fmla="*/ 376 w 713"/>
                <a:gd name="T71" fmla="*/ 278 h 506"/>
                <a:gd name="T72" fmla="*/ 333 w 713"/>
                <a:gd name="T73" fmla="*/ 221 h 506"/>
                <a:gd name="T74" fmla="*/ 331 w 713"/>
                <a:gd name="T75" fmla="*/ 348 h 506"/>
                <a:gd name="T76" fmla="*/ 277 w 713"/>
                <a:gd name="T77" fmla="*/ 325 h 506"/>
                <a:gd name="T78" fmla="*/ 234 w 713"/>
                <a:gd name="T79" fmla="*/ 282 h 506"/>
                <a:gd name="T80" fmla="*/ 260 w 713"/>
                <a:gd name="T81" fmla="*/ 240 h 506"/>
                <a:gd name="T82" fmla="*/ 245 w 713"/>
                <a:gd name="T83" fmla="*/ 211 h 506"/>
                <a:gd name="T84" fmla="*/ 205 w 713"/>
                <a:gd name="T85" fmla="*/ 183 h 506"/>
                <a:gd name="T86" fmla="*/ 198 w 713"/>
                <a:gd name="T87" fmla="*/ 33 h 506"/>
                <a:gd name="T88" fmla="*/ 114 w 713"/>
                <a:gd name="T89" fmla="*/ 12 h 5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3"/>
                <a:gd name="T136" fmla="*/ 0 h 506"/>
                <a:gd name="T137" fmla="*/ 713 w 713"/>
                <a:gd name="T138" fmla="*/ 506 h 5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3" h="506">
                  <a:moveTo>
                    <a:pt x="114" y="12"/>
                  </a:moveTo>
                  <a:lnTo>
                    <a:pt x="80" y="76"/>
                  </a:lnTo>
                  <a:lnTo>
                    <a:pt x="97" y="109"/>
                  </a:lnTo>
                  <a:lnTo>
                    <a:pt x="15" y="93"/>
                  </a:lnTo>
                  <a:lnTo>
                    <a:pt x="61" y="139"/>
                  </a:lnTo>
                  <a:lnTo>
                    <a:pt x="103" y="156"/>
                  </a:lnTo>
                  <a:lnTo>
                    <a:pt x="112" y="185"/>
                  </a:lnTo>
                  <a:lnTo>
                    <a:pt x="152" y="141"/>
                  </a:lnTo>
                  <a:lnTo>
                    <a:pt x="163" y="179"/>
                  </a:lnTo>
                  <a:lnTo>
                    <a:pt x="146" y="206"/>
                  </a:lnTo>
                  <a:lnTo>
                    <a:pt x="179" y="240"/>
                  </a:lnTo>
                  <a:lnTo>
                    <a:pt x="143" y="240"/>
                  </a:lnTo>
                  <a:lnTo>
                    <a:pt x="70" y="188"/>
                  </a:lnTo>
                  <a:lnTo>
                    <a:pt x="82" y="240"/>
                  </a:lnTo>
                  <a:lnTo>
                    <a:pt x="82" y="270"/>
                  </a:lnTo>
                  <a:lnTo>
                    <a:pt x="44" y="255"/>
                  </a:lnTo>
                  <a:lnTo>
                    <a:pt x="0" y="257"/>
                  </a:lnTo>
                  <a:lnTo>
                    <a:pt x="44" y="335"/>
                  </a:lnTo>
                  <a:lnTo>
                    <a:pt x="82" y="299"/>
                  </a:lnTo>
                  <a:lnTo>
                    <a:pt x="112" y="320"/>
                  </a:lnTo>
                  <a:lnTo>
                    <a:pt x="129" y="265"/>
                  </a:lnTo>
                  <a:lnTo>
                    <a:pt x="129" y="316"/>
                  </a:lnTo>
                  <a:lnTo>
                    <a:pt x="163" y="265"/>
                  </a:lnTo>
                  <a:lnTo>
                    <a:pt x="186" y="265"/>
                  </a:lnTo>
                  <a:lnTo>
                    <a:pt x="163" y="375"/>
                  </a:lnTo>
                  <a:lnTo>
                    <a:pt x="184" y="434"/>
                  </a:lnTo>
                  <a:lnTo>
                    <a:pt x="186" y="365"/>
                  </a:lnTo>
                  <a:lnTo>
                    <a:pt x="230" y="422"/>
                  </a:lnTo>
                  <a:lnTo>
                    <a:pt x="243" y="504"/>
                  </a:lnTo>
                  <a:lnTo>
                    <a:pt x="293" y="430"/>
                  </a:lnTo>
                  <a:lnTo>
                    <a:pt x="321" y="436"/>
                  </a:lnTo>
                  <a:lnTo>
                    <a:pt x="365" y="506"/>
                  </a:lnTo>
                  <a:lnTo>
                    <a:pt x="380" y="428"/>
                  </a:lnTo>
                  <a:lnTo>
                    <a:pt x="409" y="411"/>
                  </a:lnTo>
                  <a:lnTo>
                    <a:pt x="424" y="358"/>
                  </a:lnTo>
                  <a:lnTo>
                    <a:pt x="456" y="407"/>
                  </a:lnTo>
                  <a:lnTo>
                    <a:pt x="464" y="335"/>
                  </a:lnTo>
                  <a:lnTo>
                    <a:pt x="496" y="342"/>
                  </a:lnTo>
                  <a:lnTo>
                    <a:pt x="540" y="365"/>
                  </a:lnTo>
                  <a:lnTo>
                    <a:pt x="538" y="276"/>
                  </a:lnTo>
                  <a:lnTo>
                    <a:pt x="616" y="291"/>
                  </a:lnTo>
                  <a:lnTo>
                    <a:pt x="671" y="246"/>
                  </a:lnTo>
                  <a:lnTo>
                    <a:pt x="713" y="208"/>
                  </a:lnTo>
                  <a:lnTo>
                    <a:pt x="648" y="158"/>
                  </a:lnTo>
                  <a:lnTo>
                    <a:pt x="599" y="109"/>
                  </a:lnTo>
                  <a:lnTo>
                    <a:pt x="631" y="103"/>
                  </a:lnTo>
                  <a:lnTo>
                    <a:pt x="671" y="139"/>
                  </a:lnTo>
                  <a:lnTo>
                    <a:pt x="646" y="57"/>
                  </a:lnTo>
                  <a:lnTo>
                    <a:pt x="610" y="65"/>
                  </a:lnTo>
                  <a:lnTo>
                    <a:pt x="652" y="21"/>
                  </a:lnTo>
                  <a:lnTo>
                    <a:pt x="540" y="54"/>
                  </a:lnTo>
                  <a:lnTo>
                    <a:pt x="469" y="0"/>
                  </a:lnTo>
                  <a:lnTo>
                    <a:pt x="420" y="65"/>
                  </a:lnTo>
                  <a:lnTo>
                    <a:pt x="479" y="109"/>
                  </a:lnTo>
                  <a:lnTo>
                    <a:pt x="371" y="107"/>
                  </a:lnTo>
                  <a:lnTo>
                    <a:pt x="420" y="141"/>
                  </a:lnTo>
                  <a:lnTo>
                    <a:pt x="342" y="196"/>
                  </a:lnTo>
                  <a:lnTo>
                    <a:pt x="437" y="177"/>
                  </a:lnTo>
                  <a:lnTo>
                    <a:pt x="447" y="221"/>
                  </a:lnTo>
                  <a:lnTo>
                    <a:pt x="490" y="162"/>
                  </a:lnTo>
                  <a:lnTo>
                    <a:pt x="511" y="202"/>
                  </a:lnTo>
                  <a:lnTo>
                    <a:pt x="540" y="164"/>
                  </a:lnTo>
                  <a:lnTo>
                    <a:pt x="593" y="188"/>
                  </a:lnTo>
                  <a:lnTo>
                    <a:pt x="546" y="240"/>
                  </a:lnTo>
                  <a:lnTo>
                    <a:pt x="517" y="232"/>
                  </a:lnTo>
                  <a:lnTo>
                    <a:pt x="513" y="272"/>
                  </a:lnTo>
                  <a:lnTo>
                    <a:pt x="479" y="255"/>
                  </a:lnTo>
                  <a:lnTo>
                    <a:pt x="468" y="303"/>
                  </a:lnTo>
                  <a:lnTo>
                    <a:pt x="430" y="278"/>
                  </a:lnTo>
                  <a:lnTo>
                    <a:pt x="399" y="335"/>
                  </a:lnTo>
                  <a:lnTo>
                    <a:pt x="363" y="352"/>
                  </a:lnTo>
                  <a:lnTo>
                    <a:pt x="376" y="278"/>
                  </a:lnTo>
                  <a:lnTo>
                    <a:pt x="354" y="293"/>
                  </a:lnTo>
                  <a:lnTo>
                    <a:pt x="333" y="221"/>
                  </a:lnTo>
                  <a:lnTo>
                    <a:pt x="298" y="293"/>
                  </a:lnTo>
                  <a:lnTo>
                    <a:pt x="331" y="348"/>
                  </a:lnTo>
                  <a:lnTo>
                    <a:pt x="304" y="375"/>
                  </a:lnTo>
                  <a:lnTo>
                    <a:pt x="277" y="325"/>
                  </a:lnTo>
                  <a:lnTo>
                    <a:pt x="251" y="360"/>
                  </a:lnTo>
                  <a:lnTo>
                    <a:pt x="234" y="282"/>
                  </a:lnTo>
                  <a:lnTo>
                    <a:pt x="224" y="234"/>
                  </a:lnTo>
                  <a:lnTo>
                    <a:pt x="260" y="240"/>
                  </a:lnTo>
                  <a:lnTo>
                    <a:pt x="304" y="206"/>
                  </a:lnTo>
                  <a:lnTo>
                    <a:pt x="245" y="211"/>
                  </a:lnTo>
                  <a:lnTo>
                    <a:pt x="236" y="164"/>
                  </a:lnTo>
                  <a:lnTo>
                    <a:pt x="205" y="183"/>
                  </a:lnTo>
                  <a:lnTo>
                    <a:pt x="179" y="131"/>
                  </a:lnTo>
                  <a:lnTo>
                    <a:pt x="198" y="33"/>
                  </a:lnTo>
                  <a:lnTo>
                    <a:pt x="143" y="93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58"/>
            <p:cNvSpPr>
              <a:spLocks/>
            </p:cNvSpPr>
            <p:nvPr/>
          </p:nvSpPr>
          <p:spPr bwMode="auto">
            <a:xfrm>
              <a:off x="3791" y="2149"/>
              <a:ext cx="190" cy="186"/>
            </a:xfrm>
            <a:custGeom>
              <a:avLst/>
              <a:gdLst>
                <a:gd name="T0" fmla="*/ 42 w 380"/>
                <a:gd name="T1" fmla="*/ 333 h 373"/>
                <a:gd name="T2" fmla="*/ 0 w 380"/>
                <a:gd name="T3" fmla="*/ 217 h 373"/>
                <a:gd name="T4" fmla="*/ 55 w 380"/>
                <a:gd name="T5" fmla="*/ 221 h 373"/>
                <a:gd name="T6" fmla="*/ 55 w 380"/>
                <a:gd name="T7" fmla="*/ 131 h 373"/>
                <a:gd name="T8" fmla="*/ 87 w 380"/>
                <a:gd name="T9" fmla="*/ 158 h 373"/>
                <a:gd name="T10" fmla="*/ 106 w 380"/>
                <a:gd name="T11" fmla="*/ 179 h 373"/>
                <a:gd name="T12" fmla="*/ 97 w 380"/>
                <a:gd name="T13" fmla="*/ 57 h 373"/>
                <a:gd name="T14" fmla="*/ 169 w 380"/>
                <a:gd name="T15" fmla="*/ 126 h 373"/>
                <a:gd name="T16" fmla="*/ 173 w 380"/>
                <a:gd name="T17" fmla="*/ 72 h 373"/>
                <a:gd name="T18" fmla="*/ 196 w 380"/>
                <a:gd name="T19" fmla="*/ 76 h 373"/>
                <a:gd name="T20" fmla="*/ 135 w 380"/>
                <a:gd name="T21" fmla="*/ 0 h 373"/>
                <a:gd name="T22" fmla="*/ 226 w 380"/>
                <a:gd name="T23" fmla="*/ 17 h 373"/>
                <a:gd name="T24" fmla="*/ 276 w 380"/>
                <a:gd name="T25" fmla="*/ 17 h 373"/>
                <a:gd name="T26" fmla="*/ 257 w 380"/>
                <a:gd name="T27" fmla="*/ 55 h 373"/>
                <a:gd name="T28" fmla="*/ 316 w 380"/>
                <a:gd name="T29" fmla="*/ 89 h 373"/>
                <a:gd name="T30" fmla="*/ 249 w 380"/>
                <a:gd name="T31" fmla="*/ 89 h 373"/>
                <a:gd name="T32" fmla="*/ 308 w 380"/>
                <a:gd name="T33" fmla="*/ 169 h 373"/>
                <a:gd name="T34" fmla="*/ 289 w 380"/>
                <a:gd name="T35" fmla="*/ 190 h 373"/>
                <a:gd name="T36" fmla="*/ 357 w 380"/>
                <a:gd name="T37" fmla="*/ 259 h 373"/>
                <a:gd name="T38" fmla="*/ 380 w 380"/>
                <a:gd name="T39" fmla="*/ 350 h 373"/>
                <a:gd name="T40" fmla="*/ 316 w 380"/>
                <a:gd name="T41" fmla="*/ 280 h 373"/>
                <a:gd name="T42" fmla="*/ 327 w 380"/>
                <a:gd name="T43" fmla="*/ 337 h 373"/>
                <a:gd name="T44" fmla="*/ 276 w 380"/>
                <a:gd name="T45" fmla="*/ 280 h 373"/>
                <a:gd name="T46" fmla="*/ 257 w 380"/>
                <a:gd name="T47" fmla="*/ 310 h 373"/>
                <a:gd name="T48" fmla="*/ 213 w 380"/>
                <a:gd name="T49" fmla="*/ 268 h 373"/>
                <a:gd name="T50" fmla="*/ 179 w 380"/>
                <a:gd name="T51" fmla="*/ 323 h 373"/>
                <a:gd name="T52" fmla="*/ 106 w 380"/>
                <a:gd name="T53" fmla="*/ 253 h 373"/>
                <a:gd name="T54" fmla="*/ 99 w 380"/>
                <a:gd name="T55" fmla="*/ 304 h 373"/>
                <a:gd name="T56" fmla="*/ 99 w 380"/>
                <a:gd name="T57" fmla="*/ 373 h 373"/>
                <a:gd name="T58" fmla="*/ 42 w 380"/>
                <a:gd name="T59" fmla="*/ 333 h 373"/>
                <a:gd name="T60" fmla="*/ 42 w 380"/>
                <a:gd name="T61" fmla="*/ 333 h 3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0"/>
                <a:gd name="T94" fmla="*/ 0 h 373"/>
                <a:gd name="T95" fmla="*/ 380 w 380"/>
                <a:gd name="T96" fmla="*/ 373 h 3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0" h="373">
                  <a:moveTo>
                    <a:pt x="42" y="333"/>
                  </a:moveTo>
                  <a:lnTo>
                    <a:pt x="0" y="217"/>
                  </a:lnTo>
                  <a:lnTo>
                    <a:pt x="55" y="221"/>
                  </a:lnTo>
                  <a:lnTo>
                    <a:pt x="55" y="131"/>
                  </a:lnTo>
                  <a:lnTo>
                    <a:pt x="87" y="158"/>
                  </a:lnTo>
                  <a:lnTo>
                    <a:pt x="106" y="179"/>
                  </a:lnTo>
                  <a:lnTo>
                    <a:pt x="97" y="57"/>
                  </a:lnTo>
                  <a:lnTo>
                    <a:pt x="169" y="126"/>
                  </a:lnTo>
                  <a:lnTo>
                    <a:pt x="173" y="72"/>
                  </a:lnTo>
                  <a:lnTo>
                    <a:pt x="196" y="76"/>
                  </a:lnTo>
                  <a:lnTo>
                    <a:pt x="135" y="0"/>
                  </a:lnTo>
                  <a:lnTo>
                    <a:pt x="226" y="17"/>
                  </a:lnTo>
                  <a:lnTo>
                    <a:pt x="276" y="17"/>
                  </a:lnTo>
                  <a:lnTo>
                    <a:pt x="257" y="55"/>
                  </a:lnTo>
                  <a:lnTo>
                    <a:pt x="316" y="89"/>
                  </a:lnTo>
                  <a:lnTo>
                    <a:pt x="249" y="89"/>
                  </a:lnTo>
                  <a:lnTo>
                    <a:pt x="308" y="169"/>
                  </a:lnTo>
                  <a:lnTo>
                    <a:pt x="289" y="190"/>
                  </a:lnTo>
                  <a:lnTo>
                    <a:pt x="357" y="259"/>
                  </a:lnTo>
                  <a:lnTo>
                    <a:pt x="380" y="350"/>
                  </a:lnTo>
                  <a:lnTo>
                    <a:pt x="316" y="280"/>
                  </a:lnTo>
                  <a:lnTo>
                    <a:pt x="327" y="337"/>
                  </a:lnTo>
                  <a:lnTo>
                    <a:pt x="276" y="280"/>
                  </a:lnTo>
                  <a:lnTo>
                    <a:pt x="257" y="310"/>
                  </a:lnTo>
                  <a:lnTo>
                    <a:pt x="213" y="268"/>
                  </a:lnTo>
                  <a:lnTo>
                    <a:pt x="179" y="323"/>
                  </a:lnTo>
                  <a:lnTo>
                    <a:pt x="106" y="253"/>
                  </a:lnTo>
                  <a:lnTo>
                    <a:pt x="99" y="304"/>
                  </a:lnTo>
                  <a:lnTo>
                    <a:pt x="99" y="373"/>
                  </a:lnTo>
                  <a:lnTo>
                    <a:pt x="42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59"/>
            <p:cNvSpPr>
              <a:spLocks/>
            </p:cNvSpPr>
            <p:nvPr/>
          </p:nvSpPr>
          <p:spPr bwMode="auto">
            <a:xfrm>
              <a:off x="3647" y="1831"/>
              <a:ext cx="375" cy="346"/>
            </a:xfrm>
            <a:custGeom>
              <a:avLst/>
              <a:gdLst>
                <a:gd name="T0" fmla="*/ 27 w 751"/>
                <a:gd name="T1" fmla="*/ 251 h 692"/>
                <a:gd name="T2" fmla="*/ 50 w 751"/>
                <a:gd name="T3" fmla="*/ 282 h 692"/>
                <a:gd name="T4" fmla="*/ 97 w 751"/>
                <a:gd name="T5" fmla="*/ 295 h 692"/>
                <a:gd name="T6" fmla="*/ 129 w 751"/>
                <a:gd name="T7" fmla="*/ 301 h 692"/>
                <a:gd name="T8" fmla="*/ 156 w 751"/>
                <a:gd name="T9" fmla="*/ 365 h 692"/>
                <a:gd name="T10" fmla="*/ 152 w 751"/>
                <a:gd name="T11" fmla="*/ 418 h 692"/>
                <a:gd name="T12" fmla="*/ 188 w 751"/>
                <a:gd name="T13" fmla="*/ 515 h 692"/>
                <a:gd name="T14" fmla="*/ 270 w 751"/>
                <a:gd name="T15" fmla="*/ 483 h 692"/>
                <a:gd name="T16" fmla="*/ 293 w 751"/>
                <a:gd name="T17" fmla="*/ 544 h 692"/>
                <a:gd name="T18" fmla="*/ 380 w 751"/>
                <a:gd name="T19" fmla="*/ 567 h 692"/>
                <a:gd name="T20" fmla="*/ 506 w 751"/>
                <a:gd name="T21" fmla="*/ 692 h 692"/>
                <a:gd name="T22" fmla="*/ 413 w 751"/>
                <a:gd name="T23" fmla="*/ 527 h 692"/>
                <a:gd name="T24" fmla="*/ 354 w 751"/>
                <a:gd name="T25" fmla="*/ 489 h 692"/>
                <a:gd name="T26" fmla="*/ 293 w 751"/>
                <a:gd name="T27" fmla="*/ 462 h 692"/>
                <a:gd name="T28" fmla="*/ 173 w 751"/>
                <a:gd name="T29" fmla="*/ 436 h 692"/>
                <a:gd name="T30" fmla="*/ 205 w 751"/>
                <a:gd name="T31" fmla="*/ 409 h 692"/>
                <a:gd name="T32" fmla="*/ 228 w 751"/>
                <a:gd name="T33" fmla="*/ 409 h 692"/>
                <a:gd name="T34" fmla="*/ 306 w 751"/>
                <a:gd name="T35" fmla="*/ 456 h 692"/>
                <a:gd name="T36" fmla="*/ 371 w 751"/>
                <a:gd name="T37" fmla="*/ 485 h 692"/>
                <a:gd name="T38" fmla="*/ 445 w 751"/>
                <a:gd name="T39" fmla="*/ 538 h 692"/>
                <a:gd name="T40" fmla="*/ 491 w 751"/>
                <a:gd name="T41" fmla="*/ 555 h 692"/>
                <a:gd name="T42" fmla="*/ 553 w 751"/>
                <a:gd name="T43" fmla="*/ 502 h 692"/>
                <a:gd name="T44" fmla="*/ 597 w 751"/>
                <a:gd name="T45" fmla="*/ 517 h 692"/>
                <a:gd name="T46" fmla="*/ 681 w 751"/>
                <a:gd name="T47" fmla="*/ 572 h 692"/>
                <a:gd name="T48" fmla="*/ 715 w 751"/>
                <a:gd name="T49" fmla="*/ 474 h 692"/>
                <a:gd name="T50" fmla="*/ 740 w 751"/>
                <a:gd name="T51" fmla="*/ 453 h 692"/>
                <a:gd name="T52" fmla="*/ 751 w 751"/>
                <a:gd name="T53" fmla="*/ 352 h 692"/>
                <a:gd name="T54" fmla="*/ 627 w 751"/>
                <a:gd name="T55" fmla="*/ 310 h 692"/>
                <a:gd name="T56" fmla="*/ 626 w 751"/>
                <a:gd name="T57" fmla="*/ 263 h 692"/>
                <a:gd name="T58" fmla="*/ 627 w 751"/>
                <a:gd name="T59" fmla="*/ 190 h 692"/>
                <a:gd name="T60" fmla="*/ 500 w 751"/>
                <a:gd name="T61" fmla="*/ 152 h 692"/>
                <a:gd name="T62" fmla="*/ 540 w 751"/>
                <a:gd name="T63" fmla="*/ 143 h 692"/>
                <a:gd name="T64" fmla="*/ 546 w 751"/>
                <a:gd name="T65" fmla="*/ 61 h 692"/>
                <a:gd name="T66" fmla="*/ 426 w 751"/>
                <a:gd name="T67" fmla="*/ 33 h 692"/>
                <a:gd name="T68" fmla="*/ 392 w 751"/>
                <a:gd name="T69" fmla="*/ 36 h 692"/>
                <a:gd name="T70" fmla="*/ 403 w 751"/>
                <a:gd name="T71" fmla="*/ 72 h 692"/>
                <a:gd name="T72" fmla="*/ 388 w 751"/>
                <a:gd name="T73" fmla="*/ 118 h 692"/>
                <a:gd name="T74" fmla="*/ 278 w 751"/>
                <a:gd name="T75" fmla="*/ 135 h 692"/>
                <a:gd name="T76" fmla="*/ 458 w 751"/>
                <a:gd name="T77" fmla="*/ 168 h 692"/>
                <a:gd name="T78" fmla="*/ 599 w 751"/>
                <a:gd name="T79" fmla="*/ 202 h 692"/>
                <a:gd name="T80" fmla="*/ 549 w 751"/>
                <a:gd name="T81" fmla="*/ 245 h 692"/>
                <a:gd name="T82" fmla="*/ 553 w 751"/>
                <a:gd name="T83" fmla="*/ 310 h 692"/>
                <a:gd name="T84" fmla="*/ 648 w 751"/>
                <a:gd name="T85" fmla="*/ 348 h 692"/>
                <a:gd name="T86" fmla="*/ 696 w 751"/>
                <a:gd name="T87" fmla="*/ 428 h 692"/>
                <a:gd name="T88" fmla="*/ 643 w 751"/>
                <a:gd name="T89" fmla="*/ 458 h 692"/>
                <a:gd name="T90" fmla="*/ 544 w 751"/>
                <a:gd name="T91" fmla="*/ 506 h 692"/>
                <a:gd name="T92" fmla="*/ 529 w 751"/>
                <a:gd name="T93" fmla="*/ 333 h 692"/>
                <a:gd name="T94" fmla="*/ 403 w 751"/>
                <a:gd name="T95" fmla="*/ 249 h 692"/>
                <a:gd name="T96" fmla="*/ 447 w 751"/>
                <a:gd name="T97" fmla="*/ 375 h 692"/>
                <a:gd name="T98" fmla="*/ 403 w 751"/>
                <a:gd name="T99" fmla="*/ 415 h 692"/>
                <a:gd name="T100" fmla="*/ 359 w 751"/>
                <a:gd name="T101" fmla="*/ 396 h 692"/>
                <a:gd name="T102" fmla="*/ 319 w 751"/>
                <a:gd name="T103" fmla="*/ 348 h 692"/>
                <a:gd name="T104" fmla="*/ 289 w 751"/>
                <a:gd name="T105" fmla="*/ 225 h 692"/>
                <a:gd name="T106" fmla="*/ 251 w 751"/>
                <a:gd name="T107" fmla="*/ 287 h 692"/>
                <a:gd name="T108" fmla="*/ 169 w 751"/>
                <a:gd name="T109" fmla="*/ 185 h 692"/>
                <a:gd name="T110" fmla="*/ 112 w 751"/>
                <a:gd name="T111" fmla="*/ 234 h 692"/>
                <a:gd name="T112" fmla="*/ 50 w 751"/>
                <a:gd name="T113" fmla="*/ 168 h 692"/>
                <a:gd name="T114" fmla="*/ 19 w 751"/>
                <a:gd name="T115" fmla="*/ 175 h 6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1"/>
                <a:gd name="T175" fmla="*/ 0 h 692"/>
                <a:gd name="T176" fmla="*/ 751 w 751"/>
                <a:gd name="T177" fmla="*/ 692 h 6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1" h="692">
                  <a:moveTo>
                    <a:pt x="19" y="175"/>
                  </a:moveTo>
                  <a:lnTo>
                    <a:pt x="27" y="251"/>
                  </a:lnTo>
                  <a:lnTo>
                    <a:pt x="0" y="299"/>
                  </a:lnTo>
                  <a:lnTo>
                    <a:pt x="50" y="282"/>
                  </a:lnTo>
                  <a:lnTo>
                    <a:pt x="65" y="238"/>
                  </a:lnTo>
                  <a:lnTo>
                    <a:pt x="97" y="295"/>
                  </a:lnTo>
                  <a:lnTo>
                    <a:pt x="97" y="354"/>
                  </a:lnTo>
                  <a:lnTo>
                    <a:pt x="129" y="301"/>
                  </a:lnTo>
                  <a:lnTo>
                    <a:pt x="156" y="308"/>
                  </a:lnTo>
                  <a:lnTo>
                    <a:pt x="156" y="365"/>
                  </a:lnTo>
                  <a:lnTo>
                    <a:pt x="126" y="407"/>
                  </a:lnTo>
                  <a:lnTo>
                    <a:pt x="152" y="418"/>
                  </a:lnTo>
                  <a:lnTo>
                    <a:pt x="158" y="474"/>
                  </a:lnTo>
                  <a:lnTo>
                    <a:pt x="188" y="515"/>
                  </a:lnTo>
                  <a:lnTo>
                    <a:pt x="196" y="489"/>
                  </a:lnTo>
                  <a:lnTo>
                    <a:pt x="270" y="483"/>
                  </a:lnTo>
                  <a:lnTo>
                    <a:pt x="264" y="529"/>
                  </a:lnTo>
                  <a:lnTo>
                    <a:pt x="293" y="544"/>
                  </a:lnTo>
                  <a:lnTo>
                    <a:pt x="352" y="542"/>
                  </a:lnTo>
                  <a:lnTo>
                    <a:pt x="380" y="567"/>
                  </a:lnTo>
                  <a:lnTo>
                    <a:pt x="376" y="605"/>
                  </a:lnTo>
                  <a:lnTo>
                    <a:pt x="506" y="692"/>
                  </a:lnTo>
                  <a:lnTo>
                    <a:pt x="420" y="597"/>
                  </a:lnTo>
                  <a:lnTo>
                    <a:pt x="413" y="527"/>
                  </a:lnTo>
                  <a:lnTo>
                    <a:pt x="354" y="521"/>
                  </a:lnTo>
                  <a:lnTo>
                    <a:pt x="354" y="489"/>
                  </a:lnTo>
                  <a:lnTo>
                    <a:pt x="306" y="510"/>
                  </a:lnTo>
                  <a:lnTo>
                    <a:pt x="293" y="462"/>
                  </a:lnTo>
                  <a:lnTo>
                    <a:pt x="217" y="462"/>
                  </a:lnTo>
                  <a:lnTo>
                    <a:pt x="173" y="436"/>
                  </a:lnTo>
                  <a:lnTo>
                    <a:pt x="190" y="375"/>
                  </a:lnTo>
                  <a:lnTo>
                    <a:pt x="205" y="409"/>
                  </a:lnTo>
                  <a:lnTo>
                    <a:pt x="219" y="342"/>
                  </a:lnTo>
                  <a:lnTo>
                    <a:pt x="228" y="409"/>
                  </a:lnTo>
                  <a:lnTo>
                    <a:pt x="272" y="401"/>
                  </a:lnTo>
                  <a:lnTo>
                    <a:pt x="306" y="456"/>
                  </a:lnTo>
                  <a:lnTo>
                    <a:pt x="348" y="430"/>
                  </a:lnTo>
                  <a:lnTo>
                    <a:pt x="371" y="485"/>
                  </a:lnTo>
                  <a:lnTo>
                    <a:pt x="380" y="453"/>
                  </a:lnTo>
                  <a:lnTo>
                    <a:pt x="445" y="538"/>
                  </a:lnTo>
                  <a:lnTo>
                    <a:pt x="441" y="489"/>
                  </a:lnTo>
                  <a:lnTo>
                    <a:pt x="491" y="555"/>
                  </a:lnTo>
                  <a:lnTo>
                    <a:pt x="508" y="586"/>
                  </a:lnTo>
                  <a:lnTo>
                    <a:pt x="553" y="502"/>
                  </a:lnTo>
                  <a:lnTo>
                    <a:pt x="597" y="553"/>
                  </a:lnTo>
                  <a:lnTo>
                    <a:pt x="597" y="517"/>
                  </a:lnTo>
                  <a:lnTo>
                    <a:pt x="648" y="561"/>
                  </a:lnTo>
                  <a:lnTo>
                    <a:pt x="681" y="572"/>
                  </a:lnTo>
                  <a:lnTo>
                    <a:pt x="669" y="489"/>
                  </a:lnTo>
                  <a:lnTo>
                    <a:pt x="715" y="474"/>
                  </a:lnTo>
                  <a:lnTo>
                    <a:pt x="713" y="453"/>
                  </a:lnTo>
                  <a:lnTo>
                    <a:pt x="740" y="453"/>
                  </a:lnTo>
                  <a:lnTo>
                    <a:pt x="715" y="386"/>
                  </a:lnTo>
                  <a:lnTo>
                    <a:pt x="751" y="352"/>
                  </a:lnTo>
                  <a:lnTo>
                    <a:pt x="686" y="339"/>
                  </a:lnTo>
                  <a:lnTo>
                    <a:pt x="627" y="310"/>
                  </a:lnTo>
                  <a:lnTo>
                    <a:pt x="652" y="283"/>
                  </a:lnTo>
                  <a:lnTo>
                    <a:pt x="626" y="263"/>
                  </a:lnTo>
                  <a:lnTo>
                    <a:pt x="654" y="225"/>
                  </a:lnTo>
                  <a:lnTo>
                    <a:pt x="627" y="190"/>
                  </a:lnTo>
                  <a:lnTo>
                    <a:pt x="553" y="164"/>
                  </a:lnTo>
                  <a:lnTo>
                    <a:pt x="500" y="152"/>
                  </a:lnTo>
                  <a:lnTo>
                    <a:pt x="477" y="111"/>
                  </a:lnTo>
                  <a:lnTo>
                    <a:pt x="540" y="143"/>
                  </a:lnTo>
                  <a:lnTo>
                    <a:pt x="523" y="103"/>
                  </a:lnTo>
                  <a:lnTo>
                    <a:pt x="546" y="61"/>
                  </a:lnTo>
                  <a:lnTo>
                    <a:pt x="462" y="71"/>
                  </a:lnTo>
                  <a:lnTo>
                    <a:pt x="426" y="33"/>
                  </a:lnTo>
                  <a:lnTo>
                    <a:pt x="388" y="0"/>
                  </a:lnTo>
                  <a:lnTo>
                    <a:pt x="392" y="36"/>
                  </a:lnTo>
                  <a:lnTo>
                    <a:pt x="333" y="42"/>
                  </a:lnTo>
                  <a:lnTo>
                    <a:pt x="403" y="72"/>
                  </a:lnTo>
                  <a:lnTo>
                    <a:pt x="354" y="88"/>
                  </a:lnTo>
                  <a:lnTo>
                    <a:pt x="388" y="118"/>
                  </a:lnTo>
                  <a:lnTo>
                    <a:pt x="344" y="135"/>
                  </a:lnTo>
                  <a:lnTo>
                    <a:pt x="278" y="135"/>
                  </a:lnTo>
                  <a:lnTo>
                    <a:pt x="365" y="168"/>
                  </a:lnTo>
                  <a:lnTo>
                    <a:pt x="458" y="168"/>
                  </a:lnTo>
                  <a:lnTo>
                    <a:pt x="534" y="196"/>
                  </a:lnTo>
                  <a:lnTo>
                    <a:pt x="599" y="202"/>
                  </a:lnTo>
                  <a:lnTo>
                    <a:pt x="626" y="238"/>
                  </a:lnTo>
                  <a:lnTo>
                    <a:pt x="549" y="245"/>
                  </a:lnTo>
                  <a:lnTo>
                    <a:pt x="608" y="282"/>
                  </a:lnTo>
                  <a:lnTo>
                    <a:pt x="553" y="310"/>
                  </a:lnTo>
                  <a:lnTo>
                    <a:pt x="593" y="337"/>
                  </a:lnTo>
                  <a:lnTo>
                    <a:pt x="648" y="348"/>
                  </a:lnTo>
                  <a:lnTo>
                    <a:pt x="665" y="392"/>
                  </a:lnTo>
                  <a:lnTo>
                    <a:pt x="696" y="428"/>
                  </a:lnTo>
                  <a:lnTo>
                    <a:pt x="646" y="418"/>
                  </a:lnTo>
                  <a:lnTo>
                    <a:pt x="643" y="458"/>
                  </a:lnTo>
                  <a:lnTo>
                    <a:pt x="544" y="398"/>
                  </a:lnTo>
                  <a:lnTo>
                    <a:pt x="544" y="506"/>
                  </a:lnTo>
                  <a:lnTo>
                    <a:pt x="494" y="420"/>
                  </a:lnTo>
                  <a:lnTo>
                    <a:pt x="529" y="333"/>
                  </a:lnTo>
                  <a:lnTo>
                    <a:pt x="491" y="337"/>
                  </a:lnTo>
                  <a:lnTo>
                    <a:pt x="403" y="249"/>
                  </a:lnTo>
                  <a:lnTo>
                    <a:pt x="430" y="325"/>
                  </a:lnTo>
                  <a:lnTo>
                    <a:pt x="447" y="375"/>
                  </a:lnTo>
                  <a:lnTo>
                    <a:pt x="435" y="456"/>
                  </a:lnTo>
                  <a:lnTo>
                    <a:pt x="403" y="415"/>
                  </a:lnTo>
                  <a:lnTo>
                    <a:pt x="365" y="344"/>
                  </a:lnTo>
                  <a:lnTo>
                    <a:pt x="359" y="396"/>
                  </a:lnTo>
                  <a:lnTo>
                    <a:pt x="327" y="415"/>
                  </a:lnTo>
                  <a:lnTo>
                    <a:pt x="319" y="348"/>
                  </a:lnTo>
                  <a:lnTo>
                    <a:pt x="289" y="316"/>
                  </a:lnTo>
                  <a:lnTo>
                    <a:pt x="289" y="225"/>
                  </a:lnTo>
                  <a:lnTo>
                    <a:pt x="240" y="169"/>
                  </a:lnTo>
                  <a:lnTo>
                    <a:pt x="251" y="287"/>
                  </a:lnTo>
                  <a:lnTo>
                    <a:pt x="200" y="234"/>
                  </a:lnTo>
                  <a:lnTo>
                    <a:pt x="169" y="185"/>
                  </a:lnTo>
                  <a:lnTo>
                    <a:pt x="152" y="249"/>
                  </a:lnTo>
                  <a:lnTo>
                    <a:pt x="112" y="234"/>
                  </a:lnTo>
                  <a:lnTo>
                    <a:pt x="112" y="111"/>
                  </a:lnTo>
                  <a:lnTo>
                    <a:pt x="50" y="168"/>
                  </a:lnTo>
                  <a:lnTo>
                    <a:pt x="10" y="118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Freeform 60"/>
            <p:cNvSpPr>
              <a:spLocks/>
            </p:cNvSpPr>
            <p:nvPr/>
          </p:nvSpPr>
          <p:spPr bwMode="auto">
            <a:xfrm>
              <a:off x="3681" y="1421"/>
              <a:ext cx="248" cy="295"/>
            </a:xfrm>
            <a:custGeom>
              <a:avLst/>
              <a:gdLst>
                <a:gd name="T0" fmla="*/ 36 w 496"/>
                <a:gd name="T1" fmla="*/ 158 h 591"/>
                <a:gd name="T2" fmla="*/ 1 w 496"/>
                <a:gd name="T3" fmla="*/ 251 h 591"/>
                <a:gd name="T4" fmla="*/ 43 w 496"/>
                <a:gd name="T5" fmla="*/ 240 h 591"/>
                <a:gd name="T6" fmla="*/ 131 w 496"/>
                <a:gd name="T7" fmla="*/ 169 h 591"/>
                <a:gd name="T8" fmla="*/ 104 w 496"/>
                <a:gd name="T9" fmla="*/ 61 h 591"/>
                <a:gd name="T10" fmla="*/ 203 w 496"/>
                <a:gd name="T11" fmla="*/ 91 h 591"/>
                <a:gd name="T12" fmla="*/ 235 w 496"/>
                <a:gd name="T13" fmla="*/ 143 h 591"/>
                <a:gd name="T14" fmla="*/ 142 w 496"/>
                <a:gd name="T15" fmla="*/ 192 h 591"/>
                <a:gd name="T16" fmla="*/ 131 w 496"/>
                <a:gd name="T17" fmla="*/ 278 h 591"/>
                <a:gd name="T18" fmla="*/ 159 w 496"/>
                <a:gd name="T19" fmla="*/ 325 h 591"/>
                <a:gd name="T20" fmla="*/ 77 w 496"/>
                <a:gd name="T21" fmla="*/ 359 h 591"/>
                <a:gd name="T22" fmla="*/ 100 w 496"/>
                <a:gd name="T23" fmla="*/ 468 h 591"/>
                <a:gd name="T24" fmla="*/ 7 w 496"/>
                <a:gd name="T25" fmla="*/ 439 h 591"/>
                <a:gd name="T26" fmla="*/ 87 w 496"/>
                <a:gd name="T27" fmla="*/ 504 h 591"/>
                <a:gd name="T28" fmla="*/ 203 w 496"/>
                <a:gd name="T29" fmla="*/ 591 h 591"/>
                <a:gd name="T30" fmla="*/ 218 w 496"/>
                <a:gd name="T31" fmla="*/ 544 h 591"/>
                <a:gd name="T32" fmla="*/ 226 w 496"/>
                <a:gd name="T33" fmla="*/ 504 h 591"/>
                <a:gd name="T34" fmla="*/ 328 w 496"/>
                <a:gd name="T35" fmla="*/ 527 h 591"/>
                <a:gd name="T36" fmla="*/ 366 w 496"/>
                <a:gd name="T37" fmla="*/ 515 h 591"/>
                <a:gd name="T38" fmla="*/ 496 w 496"/>
                <a:gd name="T39" fmla="*/ 485 h 591"/>
                <a:gd name="T40" fmla="*/ 349 w 496"/>
                <a:gd name="T41" fmla="*/ 441 h 591"/>
                <a:gd name="T42" fmla="*/ 241 w 496"/>
                <a:gd name="T43" fmla="*/ 447 h 591"/>
                <a:gd name="T44" fmla="*/ 258 w 496"/>
                <a:gd name="T45" fmla="*/ 354 h 591"/>
                <a:gd name="T46" fmla="*/ 300 w 496"/>
                <a:gd name="T47" fmla="*/ 354 h 591"/>
                <a:gd name="T48" fmla="*/ 180 w 496"/>
                <a:gd name="T49" fmla="*/ 251 h 591"/>
                <a:gd name="T50" fmla="*/ 323 w 496"/>
                <a:gd name="T51" fmla="*/ 333 h 591"/>
                <a:gd name="T52" fmla="*/ 294 w 496"/>
                <a:gd name="T53" fmla="*/ 266 h 591"/>
                <a:gd name="T54" fmla="*/ 269 w 496"/>
                <a:gd name="T55" fmla="*/ 190 h 591"/>
                <a:gd name="T56" fmla="*/ 226 w 496"/>
                <a:gd name="T57" fmla="*/ 110 h 591"/>
                <a:gd name="T58" fmla="*/ 136 w 496"/>
                <a:gd name="T59" fmla="*/ 88 h 591"/>
                <a:gd name="T60" fmla="*/ 83 w 496"/>
                <a:gd name="T61" fmla="*/ 86 h 591"/>
                <a:gd name="T62" fmla="*/ 66 w 496"/>
                <a:gd name="T63" fmla="*/ 131 h 591"/>
                <a:gd name="T64" fmla="*/ 11 w 496"/>
                <a:gd name="T65" fmla="*/ 135 h 5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6"/>
                <a:gd name="T100" fmla="*/ 0 h 591"/>
                <a:gd name="T101" fmla="*/ 496 w 496"/>
                <a:gd name="T102" fmla="*/ 591 h 5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6" h="591">
                  <a:moveTo>
                    <a:pt x="11" y="135"/>
                  </a:moveTo>
                  <a:lnTo>
                    <a:pt x="36" y="158"/>
                  </a:lnTo>
                  <a:lnTo>
                    <a:pt x="0" y="181"/>
                  </a:lnTo>
                  <a:lnTo>
                    <a:pt x="1" y="251"/>
                  </a:lnTo>
                  <a:lnTo>
                    <a:pt x="43" y="196"/>
                  </a:lnTo>
                  <a:lnTo>
                    <a:pt x="43" y="240"/>
                  </a:lnTo>
                  <a:lnTo>
                    <a:pt x="81" y="179"/>
                  </a:lnTo>
                  <a:lnTo>
                    <a:pt x="131" y="169"/>
                  </a:lnTo>
                  <a:lnTo>
                    <a:pt x="95" y="105"/>
                  </a:lnTo>
                  <a:lnTo>
                    <a:pt x="104" y="61"/>
                  </a:lnTo>
                  <a:lnTo>
                    <a:pt x="138" y="124"/>
                  </a:lnTo>
                  <a:lnTo>
                    <a:pt x="203" y="91"/>
                  </a:lnTo>
                  <a:lnTo>
                    <a:pt x="176" y="131"/>
                  </a:lnTo>
                  <a:lnTo>
                    <a:pt x="235" y="143"/>
                  </a:lnTo>
                  <a:lnTo>
                    <a:pt x="174" y="175"/>
                  </a:lnTo>
                  <a:lnTo>
                    <a:pt x="142" y="192"/>
                  </a:lnTo>
                  <a:lnTo>
                    <a:pt x="55" y="300"/>
                  </a:lnTo>
                  <a:lnTo>
                    <a:pt x="131" y="278"/>
                  </a:lnTo>
                  <a:lnTo>
                    <a:pt x="112" y="312"/>
                  </a:lnTo>
                  <a:lnTo>
                    <a:pt x="159" y="325"/>
                  </a:lnTo>
                  <a:lnTo>
                    <a:pt x="174" y="376"/>
                  </a:lnTo>
                  <a:lnTo>
                    <a:pt x="77" y="359"/>
                  </a:lnTo>
                  <a:lnTo>
                    <a:pt x="95" y="409"/>
                  </a:lnTo>
                  <a:lnTo>
                    <a:pt x="100" y="468"/>
                  </a:lnTo>
                  <a:lnTo>
                    <a:pt x="34" y="424"/>
                  </a:lnTo>
                  <a:lnTo>
                    <a:pt x="7" y="439"/>
                  </a:lnTo>
                  <a:lnTo>
                    <a:pt x="45" y="496"/>
                  </a:lnTo>
                  <a:lnTo>
                    <a:pt x="87" y="504"/>
                  </a:lnTo>
                  <a:lnTo>
                    <a:pt x="150" y="572"/>
                  </a:lnTo>
                  <a:lnTo>
                    <a:pt x="203" y="591"/>
                  </a:lnTo>
                  <a:lnTo>
                    <a:pt x="157" y="511"/>
                  </a:lnTo>
                  <a:lnTo>
                    <a:pt x="218" y="544"/>
                  </a:lnTo>
                  <a:lnTo>
                    <a:pt x="269" y="586"/>
                  </a:lnTo>
                  <a:lnTo>
                    <a:pt x="226" y="504"/>
                  </a:lnTo>
                  <a:lnTo>
                    <a:pt x="296" y="559"/>
                  </a:lnTo>
                  <a:lnTo>
                    <a:pt x="328" y="527"/>
                  </a:lnTo>
                  <a:lnTo>
                    <a:pt x="357" y="491"/>
                  </a:lnTo>
                  <a:lnTo>
                    <a:pt x="366" y="515"/>
                  </a:lnTo>
                  <a:lnTo>
                    <a:pt x="410" y="485"/>
                  </a:lnTo>
                  <a:lnTo>
                    <a:pt x="496" y="485"/>
                  </a:lnTo>
                  <a:lnTo>
                    <a:pt x="384" y="472"/>
                  </a:lnTo>
                  <a:lnTo>
                    <a:pt x="349" y="441"/>
                  </a:lnTo>
                  <a:lnTo>
                    <a:pt x="317" y="510"/>
                  </a:lnTo>
                  <a:lnTo>
                    <a:pt x="241" y="447"/>
                  </a:lnTo>
                  <a:lnTo>
                    <a:pt x="279" y="447"/>
                  </a:lnTo>
                  <a:lnTo>
                    <a:pt x="258" y="354"/>
                  </a:lnTo>
                  <a:lnTo>
                    <a:pt x="338" y="407"/>
                  </a:lnTo>
                  <a:lnTo>
                    <a:pt x="300" y="354"/>
                  </a:lnTo>
                  <a:lnTo>
                    <a:pt x="209" y="300"/>
                  </a:lnTo>
                  <a:lnTo>
                    <a:pt x="180" y="251"/>
                  </a:lnTo>
                  <a:lnTo>
                    <a:pt x="250" y="289"/>
                  </a:lnTo>
                  <a:lnTo>
                    <a:pt x="323" y="333"/>
                  </a:lnTo>
                  <a:lnTo>
                    <a:pt x="252" y="249"/>
                  </a:lnTo>
                  <a:lnTo>
                    <a:pt x="294" y="266"/>
                  </a:lnTo>
                  <a:lnTo>
                    <a:pt x="214" y="192"/>
                  </a:lnTo>
                  <a:lnTo>
                    <a:pt x="269" y="190"/>
                  </a:lnTo>
                  <a:lnTo>
                    <a:pt x="311" y="190"/>
                  </a:lnTo>
                  <a:lnTo>
                    <a:pt x="226" y="110"/>
                  </a:lnTo>
                  <a:lnTo>
                    <a:pt x="197" y="44"/>
                  </a:lnTo>
                  <a:lnTo>
                    <a:pt x="136" y="88"/>
                  </a:lnTo>
                  <a:lnTo>
                    <a:pt x="83" y="0"/>
                  </a:lnTo>
                  <a:lnTo>
                    <a:pt x="83" y="86"/>
                  </a:lnTo>
                  <a:lnTo>
                    <a:pt x="39" y="74"/>
                  </a:lnTo>
                  <a:lnTo>
                    <a:pt x="66" y="131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Freeform 61"/>
            <p:cNvSpPr>
              <a:spLocks/>
            </p:cNvSpPr>
            <p:nvPr/>
          </p:nvSpPr>
          <p:spPr bwMode="auto">
            <a:xfrm>
              <a:off x="3638" y="1654"/>
              <a:ext cx="305" cy="229"/>
            </a:xfrm>
            <a:custGeom>
              <a:avLst/>
              <a:gdLst>
                <a:gd name="T0" fmla="*/ 91 w 610"/>
                <a:gd name="T1" fmla="*/ 268 h 458"/>
                <a:gd name="T2" fmla="*/ 141 w 610"/>
                <a:gd name="T3" fmla="*/ 330 h 458"/>
                <a:gd name="T4" fmla="*/ 105 w 610"/>
                <a:gd name="T5" fmla="*/ 348 h 458"/>
                <a:gd name="T6" fmla="*/ 44 w 610"/>
                <a:gd name="T7" fmla="*/ 325 h 458"/>
                <a:gd name="T8" fmla="*/ 0 w 610"/>
                <a:gd name="T9" fmla="*/ 433 h 458"/>
                <a:gd name="T10" fmla="*/ 70 w 610"/>
                <a:gd name="T11" fmla="*/ 458 h 458"/>
                <a:gd name="T12" fmla="*/ 163 w 610"/>
                <a:gd name="T13" fmla="*/ 456 h 458"/>
                <a:gd name="T14" fmla="*/ 350 w 610"/>
                <a:gd name="T15" fmla="*/ 374 h 458"/>
                <a:gd name="T16" fmla="*/ 405 w 610"/>
                <a:gd name="T17" fmla="*/ 319 h 458"/>
                <a:gd name="T18" fmla="*/ 500 w 610"/>
                <a:gd name="T19" fmla="*/ 376 h 458"/>
                <a:gd name="T20" fmla="*/ 557 w 610"/>
                <a:gd name="T21" fmla="*/ 315 h 458"/>
                <a:gd name="T22" fmla="*/ 584 w 610"/>
                <a:gd name="T23" fmla="*/ 245 h 458"/>
                <a:gd name="T24" fmla="*/ 551 w 610"/>
                <a:gd name="T25" fmla="*/ 91 h 458"/>
                <a:gd name="T26" fmla="*/ 610 w 610"/>
                <a:gd name="T27" fmla="*/ 17 h 458"/>
                <a:gd name="T28" fmla="*/ 479 w 610"/>
                <a:gd name="T29" fmla="*/ 21 h 458"/>
                <a:gd name="T30" fmla="*/ 513 w 610"/>
                <a:gd name="T31" fmla="*/ 61 h 458"/>
                <a:gd name="T32" fmla="*/ 508 w 610"/>
                <a:gd name="T33" fmla="*/ 123 h 458"/>
                <a:gd name="T34" fmla="*/ 441 w 610"/>
                <a:gd name="T35" fmla="*/ 140 h 458"/>
                <a:gd name="T36" fmla="*/ 456 w 610"/>
                <a:gd name="T37" fmla="*/ 180 h 458"/>
                <a:gd name="T38" fmla="*/ 376 w 610"/>
                <a:gd name="T39" fmla="*/ 192 h 458"/>
                <a:gd name="T40" fmla="*/ 386 w 610"/>
                <a:gd name="T41" fmla="*/ 230 h 458"/>
                <a:gd name="T42" fmla="*/ 336 w 610"/>
                <a:gd name="T43" fmla="*/ 281 h 458"/>
                <a:gd name="T44" fmla="*/ 312 w 610"/>
                <a:gd name="T45" fmla="*/ 300 h 458"/>
                <a:gd name="T46" fmla="*/ 262 w 610"/>
                <a:gd name="T47" fmla="*/ 306 h 458"/>
                <a:gd name="T48" fmla="*/ 230 w 610"/>
                <a:gd name="T49" fmla="*/ 389 h 458"/>
                <a:gd name="T50" fmla="*/ 205 w 610"/>
                <a:gd name="T51" fmla="*/ 336 h 458"/>
                <a:gd name="T52" fmla="*/ 234 w 610"/>
                <a:gd name="T53" fmla="*/ 237 h 458"/>
                <a:gd name="T54" fmla="*/ 243 w 610"/>
                <a:gd name="T55" fmla="*/ 199 h 458"/>
                <a:gd name="T56" fmla="*/ 217 w 610"/>
                <a:gd name="T57" fmla="*/ 186 h 458"/>
                <a:gd name="T58" fmla="*/ 152 w 610"/>
                <a:gd name="T59" fmla="*/ 201 h 458"/>
                <a:gd name="T60" fmla="*/ 131 w 610"/>
                <a:gd name="T61" fmla="*/ 186 h 458"/>
                <a:gd name="T62" fmla="*/ 72 w 610"/>
                <a:gd name="T63" fmla="*/ 178 h 4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0"/>
                <a:gd name="T97" fmla="*/ 0 h 458"/>
                <a:gd name="T98" fmla="*/ 610 w 610"/>
                <a:gd name="T99" fmla="*/ 458 h 4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0" h="458">
                  <a:moveTo>
                    <a:pt x="72" y="178"/>
                  </a:moveTo>
                  <a:lnTo>
                    <a:pt x="91" y="268"/>
                  </a:lnTo>
                  <a:lnTo>
                    <a:pt x="105" y="304"/>
                  </a:lnTo>
                  <a:lnTo>
                    <a:pt x="141" y="330"/>
                  </a:lnTo>
                  <a:lnTo>
                    <a:pt x="143" y="370"/>
                  </a:lnTo>
                  <a:lnTo>
                    <a:pt x="105" y="348"/>
                  </a:lnTo>
                  <a:lnTo>
                    <a:pt x="103" y="374"/>
                  </a:lnTo>
                  <a:lnTo>
                    <a:pt x="44" y="325"/>
                  </a:lnTo>
                  <a:lnTo>
                    <a:pt x="28" y="386"/>
                  </a:lnTo>
                  <a:lnTo>
                    <a:pt x="0" y="433"/>
                  </a:lnTo>
                  <a:lnTo>
                    <a:pt x="55" y="435"/>
                  </a:lnTo>
                  <a:lnTo>
                    <a:pt x="70" y="458"/>
                  </a:lnTo>
                  <a:lnTo>
                    <a:pt x="105" y="420"/>
                  </a:lnTo>
                  <a:lnTo>
                    <a:pt x="163" y="456"/>
                  </a:lnTo>
                  <a:lnTo>
                    <a:pt x="274" y="397"/>
                  </a:lnTo>
                  <a:lnTo>
                    <a:pt x="350" y="374"/>
                  </a:lnTo>
                  <a:lnTo>
                    <a:pt x="424" y="391"/>
                  </a:lnTo>
                  <a:lnTo>
                    <a:pt x="405" y="319"/>
                  </a:lnTo>
                  <a:lnTo>
                    <a:pt x="468" y="357"/>
                  </a:lnTo>
                  <a:lnTo>
                    <a:pt x="500" y="376"/>
                  </a:lnTo>
                  <a:lnTo>
                    <a:pt x="470" y="294"/>
                  </a:lnTo>
                  <a:lnTo>
                    <a:pt x="557" y="315"/>
                  </a:lnTo>
                  <a:lnTo>
                    <a:pt x="546" y="266"/>
                  </a:lnTo>
                  <a:lnTo>
                    <a:pt x="584" y="245"/>
                  </a:lnTo>
                  <a:lnTo>
                    <a:pt x="606" y="157"/>
                  </a:lnTo>
                  <a:lnTo>
                    <a:pt x="551" y="91"/>
                  </a:lnTo>
                  <a:lnTo>
                    <a:pt x="563" y="47"/>
                  </a:lnTo>
                  <a:lnTo>
                    <a:pt x="610" y="17"/>
                  </a:lnTo>
                  <a:lnTo>
                    <a:pt x="508" y="0"/>
                  </a:lnTo>
                  <a:lnTo>
                    <a:pt x="479" y="21"/>
                  </a:lnTo>
                  <a:lnTo>
                    <a:pt x="538" y="26"/>
                  </a:lnTo>
                  <a:lnTo>
                    <a:pt x="513" y="61"/>
                  </a:lnTo>
                  <a:lnTo>
                    <a:pt x="479" y="64"/>
                  </a:lnTo>
                  <a:lnTo>
                    <a:pt x="508" y="123"/>
                  </a:lnTo>
                  <a:lnTo>
                    <a:pt x="437" y="110"/>
                  </a:lnTo>
                  <a:lnTo>
                    <a:pt x="441" y="140"/>
                  </a:lnTo>
                  <a:lnTo>
                    <a:pt x="494" y="169"/>
                  </a:lnTo>
                  <a:lnTo>
                    <a:pt x="456" y="180"/>
                  </a:lnTo>
                  <a:lnTo>
                    <a:pt x="376" y="150"/>
                  </a:lnTo>
                  <a:lnTo>
                    <a:pt x="376" y="192"/>
                  </a:lnTo>
                  <a:lnTo>
                    <a:pt x="418" y="213"/>
                  </a:lnTo>
                  <a:lnTo>
                    <a:pt x="386" y="230"/>
                  </a:lnTo>
                  <a:lnTo>
                    <a:pt x="342" y="205"/>
                  </a:lnTo>
                  <a:lnTo>
                    <a:pt x="336" y="281"/>
                  </a:lnTo>
                  <a:lnTo>
                    <a:pt x="361" y="315"/>
                  </a:lnTo>
                  <a:lnTo>
                    <a:pt x="312" y="300"/>
                  </a:lnTo>
                  <a:lnTo>
                    <a:pt x="293" y="332"/>
                  </a:lnTo>
                  <a:lnTo>
                    <a:pt x="262" y="306"/>
                  </a:lnTo>
                  <a:lnTo>
                    <a:pt x="251" y="359"/>
                  </a:lnTo>
                  <a:lnTo>
                    <a:pt x="230" y="389"/>
                  </a:lnTo>
                  <a:lnTo>
                    <a:pt x="181" y="406"/>
                  </a:lnTo>
                  <a:lnTo>
                    <a:pt x="205" y="336"/>
                  </a:lnTo>
                  <a:lnTo>
                    <a:pt x="163" y="292"/>
                  </a:lnTo>
                  <a:lnTo>
                    <a:pt x="234" y="237"/>
                  </a:lnTo>
                  <a:lnTo>
                    <a:pt x="181" y="249"/>
                  </a:lnTo>
                  <a:lnTo>
                    <a:pt x="243" y="199"/>
                  </a:lnTo>
                  <a:lnTo>
                    <a:pt x="278" y="142"/>
                  </a:lnTo>
                  <a:lnTo>
                    <a:pt x="217" y="186"/>
                  </a:lnTo>
                  <a:lnTo>
                    <a:pt x="222" y="150"/>
                  </a:lnTo>
                  <a:lnTo>
                    <a:pt x="152" y="201"/>
                  </a:lnTo>
                  <a:lnTo>
                    <a:pt x="131" y="102"/>
                  </a:lnTo>
                  <a:lnTo>
                    <a:pt x="131" y="186"/>
                  </a:lnTo>
                  <a:lnTo>
                    <a:pt x="72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Freeform 62"/>
            <p:cNvSpPr>
              <a:spLocks/>
            </p:cNvSpPr>
            <p:nvPr/>
          </p:nvSpPr>
          <p:spPr bwMode="auto">
            <a:xfrm>
              <a:off x="2831" y="2637"/>
              <a:ext cx="242" cy="570"/>
            </a:xfrm>
            <a:custGeom>
              <a:avLst/>
              <a:gdLst>
                <a:gd name="T0" fmla="*/ 116 w 485"/>
                <a:gd name="T1" fmla="*/ 0 h 1141"/>
                <a:gd name="T2" fmla="*/ 203 w 485"/>
                <a:gd name="T3" fmla="*/ 122 h 1141"/>
                <a:gd name="T4" fmla="*/ 308 w 485"/>
                <a:gd name="T5" fmla="*/ 251 h 1141"/>
                <a:gd name="T6" fmla="*/ 395 w 485"/>
                <a:gd name="T7" fmla="*/ 375 h 1141"/>
                <a:gd name="T8" fmla="*/ 445 w 485"/>
                <a:gd name="T9" fmla="*/ 470 h 1141"/>
                <a:gd name="T10" fmla="*/ 460 w 485"/>
                <a:gd name="T11" fmla="*/ 559 h 1141"/>
                <a:gd name="T12" fmla="*/ 449 w 485"/>
                <a:gd name="T13" fmla="*/ 738 h 1141"/>
                <a:gd name="T14" fmla="*/ 426 w 485"/>
                <a:gd name="T15" fmla="*/ 844 h 1141"/>
                <a:gd name="T16" fmla="*/ 395 w 485"/>
                <a:gd name="T17" fmla="*/ 943 h 1141"/>
                <a:gd name="T18" fmla="*/ 344 w 485"/>
                <a:gd name="T19" fmla="*/ 1006 h 1141"/>
                <a:gd name="T20" fmla="*/ 344 w 485"/>
                <a:gd name="T21" fmla="*/ 979 h 1141"/>
                <a:gd name="T22" fmla="*/ 304 w 485"/>
                <a:gd name="T23" fmla="*/ 1030 h 1141"/>
                <a:gd name="T24" fmla="*/ 299 w 485"/>
                <a:gd name="T25" fmla="*/ 996 h 1141"/>
                <a:gd name="T26" fmla="*/ 243 w 485"/>
                <a:gd name="T27" fmla="*/ 1046 h 1141"/>
                <a:gd name="T28" fmla="*/ 232 w 485"/>
                <a:gd name="T29" fmla="*/ 989 h 1141"/>
                <a:gd name="T30" fmla="*/ 213 w 485"/>
                <a:gd name="T31" fmla="*/ 990 h 1141"/>
                <a:gd name="T32" fmla="*/ 202 w 485"/>
                <a:gd name="T33" fmla="*/ 958 h 1141"/>
                <a:gd name="T34" fmla="*/ 162 w 485"/>
                <a:gd name="T35" fmla="*/ 1011 h 1141"/>
                <a:gd name="T36" fmla="*/ 152 w 485"/>
                <a:gd name="T37" fmla="*/ 1044 h 1141"/>
                <a:gd name="T38" fmla="*/ 91 w 485"/>
                <a:gd name="T39" fmla="*/ 1025 h 1141"/>
                <a:gd name="T40" fmla="*/ 0 w 485"/>
                <a:gd name="T41" fmla="*/ 1087 h 1141"/>
                <a:gd name="T42" fmla="*/ 110 w 485"/>
                <a:gd name="T43" fmla="*/ 1051 h 1141"/>
                <a:gd name="T44" fmla="*/ 110 w 485"/>
                <a:gd name="T45" fmla="*/ 1105 h 1141"/>
                <a:gd name="T46" fmla="*/ 152 w 485"/>
                <a:gd name="T47" fmla="*/ 1112 h 1141"/>
                <a:gd name="T48" fmla="*/ 207 w 485"/>
                <a:gd name="T49" fmla="*/ 1072 h 1141"/>
                <a:gd name="T50" fmla="*/ 203 w 485"/>
                <a:gd name="T51" fmla="*/ 1125 h 1141"/>
                <a:gd name="T52" fmla="*/ 259 w 485"/>
                <a:gd name="T53" fmla="*/ 1112 h 1141"/>
                <a:gd name="T54" fmla="*/ 293 w 485"/>
                <a:gd name="T55" fmla="*/ 1141 h 1141"/>
                <a:gd name="T56" fmla="*/ 359 w 485"/>
                <a:gd name="T57" fmla="*/ 1120 h 1141"/>
                <a:gd name="T58" fmla="*/ 299 w 485"/>
                <a:gd name="T59" fmla="*/ 1097 h 1141"/>
                <a:gd name="T60" fmla="*/ 333 w 485"/>
                <a:gd name="T61" fmla="*/ 1055 h 1141"/>
                <a:gd name="T62" fmla="*/ 365 w 485"/>
                <a:gd name="T63" fmla="*/ 1025 h 1141"/>
                <a:gd name="T64" fmla="*/ 426 w 485"/>
                <a:gd name="T65" fmla="*/ 964 h 1141"/>
                <a:gd name="T66" fmla="*/ 475 w 485"/>
                <a:gd name="T67" fmla="*/ 783 h 1141"/>
                <a:gd name="T68" fmla="*/ 485 w 485"/>
                <a:gd name="T69" fmla="*/ 589 h 1141"/>
                <a:gd name="T70" fmla="*/ 470 w 485"/>
                <a:gd name="T71" fmla="*/ 458 h 1141"/>
                <a:gd name="T72" fmla="*/ 454 w 485"/>
                <a:gd name="T73" fmla="*/ 382 h 1141"/>
                <a:gd name="T74" fmla="*/ 359 w 485"/>
                <a:gd name="T75" fmla="*/ 262 h 1141"/>
                <a:gd name="T76" fmla="*/ 116 w 485"/>
                <a:gd name="T77" fmla="*/ 0 h 1141"/>
                <a:gd name="T78" fmla="*/ 116 w 485"/>
                <a:gd name="T79" fmla="*/ 0 h 1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5"/>
                <a:gd name="T121" fmla="*/ 0 h 1141"/>
                <a:gd name="T122" fmla="*/ 485 w 485"/>
                <a:gd name="T123" fmla="*/ 1141 h 11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5" h="1141">
                  <a:moveTo>
                    <a:pt x="116" y="0"/>
                  </a:moveTo>
                  <a:lnTo>
                    <a:pt x="203" y="122"/>
                  </a:lnTo>
                  <a:lnTo>
                    <a:pt x="308" y="251"/>
                  </a:lnTo>
                  <a:lnTo>
                    <a:pt x="395" y="375"/>
                  </a:lnTo>
                  <a:lnTo>
                    <a:pt x="445" y="470"/>
                  </a:lnTo>
                  <a:lnTo>
                    <a:pt x="460" y="559"/>
                  </a:lnTo>
                  <a:lnTo>
                    <a:pt x="449" y="738"/>
                  </a:lnTo>
                  <a:lnTo>
                    <a:pt x="426" y="844"/>
                  </a:lnTo>
                  <a:lnTo>
                    <a:pt x="395" y="943"/>
                  </a:lnTo>
                  <a:lnTo>
                    <a:pt x="344" y="1006"/>
                  </a:lnTo>
                  <a:lnTo>
                    <a:pt x="344" y="979"/>
                  </a:lnTo>
                  <a:lnTo>
                    <a:pt x="304" y="1030"/>
                  </a:lnTo>
                  <a:lnTo>
                    <a:pt x="299" y="996"/>
                  </a:lnTo>
                  <a:lnTo>
                    <a:pt x="243" y="1046"/>
                  </a:lnTo>
                  <a:lnTo>
                    <a:pt x="232" y="989"/>
                  </a:lnTo>
                  <a:lnTo>
                    <a:pt x="213" y="990"/>
                  </a:lnTo>
                  <a:lnTo>
                    <a:pt x="202" y="958"/>
                  </a:lnTo>
                  <a:lnTo>
                    <a:pt x="162" y="1011"/>
                  </a:lnTo>
                  <a:lnTo>
                    <a:pt x="152" y="1044"/>
                  </a:lnTo>
                  <a:lnTo>
                    <a:pt x="91" y="1025"/>
                  </a:lnTo>
                  <a:lnTo>
                    <a:pt x="0" y="1087"/>
                  </a:lnTo>
                  <a:lnTo>
                    <a:pt x="110" y="1051"/>
                  </a:lnTo>
                  <a:lnTo>
                    <a:pt x="110" y="1105"/>
                  </a:lnTo>
                  <a:lnTo>
                    <a:pt x="152" y="1112"/>
                  </a:lnTo>
                  <a:lnTo>
                    <a:pt x="207" y="1072"/>
                  </a:lnTo>
                  <a:lnTo>
                    <a:pt x="203" y="1125"/>
                  </a:lnTo>
                  <a:lnTo>
                    <a:pt x="259" y="1112"/>
                  </a:lnTo>
                  <a:lnTo>
                    <a:pt x="293" y="1141"/>
                  </a:lnTo>
                  <a:lnTo>
                    <a:pt x="359" y="1120"/>
                  </a:lnTo>
                  <a:lnTo>
                    <a:pt x="299" y="1097"/>
                  </a:lnTo>
                  <a:lnTo>
                    <a:pt x="333" y="1055"/>
                  </a:lnTo>
                  <a:lnTo>
                    <a:pt x="365" y="1025"/>
                  </a:lnTo>
                  <a:lnTo>
                    <a:pt x="426" y="964"/>
                  </a:lnTo>
                  <a:lnTo>
                    <a:pt x="475" y="783"/>
                  </a:lnTo>
                  <a:lnTo>
                    <a:pt x="485" y="589"/>
                  </a:lnTo>
                  <a:lnTo>
                    <a:pt x="470" y="458"/>
                  </a:lnTo>
                  <a:lnTo>
                    <a:pt x="454" y="382"/>
                  </a:lnTo>
                  <a:lnTo>
                    <a:pt x="359" y="26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63"/>
            <p:cNvSpPr>
              <a:spLocks/>
            </p:cNvSpPr>
            <p:nvPr/>
          </p:nvSpPr>
          <p:spPr bwMode="auto">
            <a:xfrm>
              <a:off x="2962" y="2674"/>
              <a:ext cx="300" cy="551"/>
            </a:xfrm>
            <a:custGeom>
              <a:avLst/>
              <a:gdLst>
                <a:gd name="T0" fmla="*/ 249 w 599"/>
                <a:gd name="T1" fmla="*/ 116 h 1103"/>
                <a:gd name="T2" fmla="*/ 329 w 599"/>
                <a:gd name="T3" fmla="*/ 225 h 1103"/>
                <a:gd name="T4" fmla="*/ 280 w 599"/>
                <a:gd name="T5" fmla="*/ 183 h 1103"/>
                <a:gd name="T6" fmla="*/ 335 w 599"/>
                <a:gd name="T7" fmla="*/ 301 h 1103"/>
                <a:gd name="T8" fmla="*/ 350 w 599"/>
                <a:gd name="T9" fmla="*/ 493 h 1103"/>
                <a:gd name="T10" fmla="*/ 354 w 599"/>
                <a:gd name="T11" fmla="*/ 694 h 1103"/>
                <a:gd name="T12" fmla="*/ 325 w 599"/>
                <a:gd name="T13" fmla="*/ 907 h 1103"/>
                <a:gd name="T14" fmla="*/ 316 w 599"/>
                <a:gd name="T15" fmla="*/ 993 h 1103"/>
                <a:gd name="T16" fmla="*/ 270 w 599"/>
                <a:gd name="T17" fmla="*/ 1032 h 1103"/>
                <a:gd name="T18" fmla="*/ 225 w 599"/>
                <a:gd name="T19" fmla="*/ 1053 h 1103"/>
                <a:gd name="T20" fmla="*/ 177 w 599"/>
                <a:gd name="T21" fmla="*/ 1076 h 1103"/>
                <a:gd name="T22" fmla="*/ 225 w 599"/>
                <a:gd name="T23" fmla="*/ 987 h 1103"/>
                <a:gd name="T24" fmla="*/ 223 w 599"/>
                <a:gd name="T25" fmla="*/ 936 h 1103"/>
                <a:gd name="T26" fmla="*/ 179 w 599"/>
                <a:gd name="T27" fmla="*/ 1027 h 1103"/>
                <a:gd name="T28" fmla="*/ 143 w 599"/>
                <a:gd name="T29" fmla="*/ 1032 h 1103"/>
                <a:gd name="T30" fmla="*/ 158 w 599"/>
                <a:gd name="T31" fmla="*/ 972 h 1103"/>
                <a:gd name="T32" fmla="*/ 113 w 599"/>
                <a:gd name="T33" fmla="*/ 983 h 1103"/>
                <a:gd name="T34" fmla="*/ 76 w 599"/>
                <a:gd name="T35" fmla="*/ 1013 h 1103"/>
                <a:gd name="T36" fmla="*/ 0 w 599"/>
                <a:gd name="T37" fmla="*/ 1012 h 1103"/>
                <a:gd name="T38" fmla="*/ 35 w 599"/>
                <a:gd name="T39" fmla="*/ 1042 h 1103"/>
                <a:gd name="T40" fmla="*/ 113 w 599"/>
                <a:gd name="T41" fmla="*/ 1031 h 1103"/>
                <a:gd name="T42" fmla="*/ 103 w 599"/>
                <a:gd name="T43" fmla="*/ 1063 h 1103"/>
                <a:gd name="T44" fmla="*/ 149 w 599"/>
                <a:gd name="T45" fmla="*/ 1061 h 1103"/>
                <a:gd name="T46" fmla="*/ 122 w 599"/>
                <a:gd name="T47" fmla="*/ 1103 h 1103"/>
                <a:gd name="T48" fmla="*/ 204 w 599"/>
                <a:gd name="T49" fmla="*/ 1097 h 1103"/>
                <a:gd name="T50" fmla="*/ 232 w 599"/>
                <a:gd name="T51" fmla="*/ 1076 h 1103"/>
                <a:gd name="T52" fmla="*/ 240 w 599"/>
                <a:gd name="T53" fmla="*/ 1099 h 1103"/>
                <a:gd name="T54" fmla="*/ 301 w 599"/>
                <a:gd name="T55" fmla="*/ 1051 h 1103"/>
                <a:gd name="T56" fmla="*/ 301 w 599"/>
                <a:gd name="T57" fmla="*/ 1076 h 1103"/>
                <a:gd name="T58" fmla="*/ 344 w 599"/>
                <a:gd name="T59" fmla="*/ 1061 h 1103"/>
                <a:gd name="T60" fmla="*/ 371 w 599"/>
                <a:gd name="T61" fmla="*/ 1078 h 1103"/>
                <a:gd name="T62" fmla="*/ 421 w 599"/>
                <a:gd name="T63" fmla="*/ 1012 h 1103"/>
                <a:gd name="T64" fmla="*/ 411 w 599"/>
                <a:gd name="T65" fmla="*/ 1072 h 1103"/>
                <a:gd name="T66" fmla="*/ 447 w 599"/>
                <a:gd name="T67" fmla="*/ 1048 h 1103"/>
                <a:gd name="T68" fmla="*/ 460 w 599"/>
                <a:gd name="T69" fmla="*/ 1078 h 1103"/>
                <a:gd name="T70" fmla="*/ 483 w 599"/>
                <a:gd name="T71" fmla="*/ 1032 h 1103"/>
                <a:gd name="T72" fmla="*/ 508 w 599"/>
                <a:gd name="T73" fmla="*/ 1053 h 1103"/>
                <a:gd name="T74" fmla="*/ 531 w 599"/>
                <a:gd name="T75" fmla="*/ 1017 h 1103"/>
                <a:gd name="T76" fmla="*/ 599 w 599"/>
                <a:gd name="T77" fmla="*/ 981 h 1103"/>
                <a:gd name="T78" fmla="*/ 527 w 599"/>
                <a:gd name="T79" fmla="*/ 983 h 1103"/>
                <a:gd name="T80" fmla="*/ 508 w 599"/>
                <a:gd name="T81" fmla="*/ 1008 h 1103"/>
                <a:gd name="T82" fmla="*/ 508 w 599"/>
                <a:gd name="T83" fmla="*/ 960 h 1103"/>
                <a:gd name="T84" fmla="*/ 457 w 599"/>
                <a:gd name="T85" fmla="*/ 1012 h 1103"/>
                <a:gd name="T86" fmla="*/ 460 w 599"/>
                <a:gd name="T87" fmla="*/ 953 h 1103"/>
                <a:gd name="T88" fmla="*/ 401 w 599"/>
                <a:gd name="T89" fmla="*/ 993 h 1103"/>
                <a:gd name="T90" fmla="*/ 379 w 599"/>
                <a:gd name="T91" fmla="*/ 970 h 1103"/>
                <a:gd name="T92" fmla="*/ 390 w 599"/>
                <a:gd name="T93" fmla="*/ 814 h 1103"/>
                <a:gd name="T94" fmla="*/ 390 w 599"/>
                <a:gd name="T95" fmla="*/ 515 h 1103"/>
                <a:gd name="T96" fmla="*/ 371 w 599"/>
                <a:gd name="T97" fmla="*/ 323 h 1103"/>
                <a:gd name="T98" fmla="*/ 344 w 599"/>
                <a:gd name="T99" fmla="*/ 219 h 1103"/>
                <a:gd name="T100" fmla="*/ 301 w 599"/>
                <a:gd name="T101" fmla="*/ 147 h 1103"/>
                <a:gd name="T102" fmla="*/ 122 w 599"/>
                <a:gd name="T103" fmla="*/ 0 h 1103"/>
                <a:gd name="T104" fmla="*/ 249 w 599"/>
                <a:gd name="T105" fmla="*/ 116 h 1103"/>
                <a:gd name="T106" fmla="*/ 249 w 599"/>
                <a:gd name="T107" fmla="*/ 116 h 11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9"/>
                <a:gd name="T163" fmla="*/ 0 h 1103"/>
                <a:gd name="T164" fmla="*/ 599 w 599"/>
                <a:gd name="T165" fmla="*/ 1103 h 11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9" h="1103">
                  <a:moveTo>
                    <a:pt x="249" y="116"/>
                  </a:moveTo>
                  <a:lnTo>
                    <a:pt x="329" y="225"/>
                  </a:lnTo>
                  <a:lnTo>
                    <a:pt x="280" y="183"/>
                  </a:lnTo>
                  <a:lnTo>
                    <a:pt x="335" y="301"/>
                  </a:lnTo>
                  <a:lnTo>
                    <a:pt x="350" y="493"/>
                  </a:lnTo>
                  <a:lnTo>
                    <a:pt x="354" y="694"/>
                  </a:lnTo>
                  <a:lnTo>
                    <a:pt x="325" y="907"/>
                  </a:lnTo>
                  <a:lnTo>
                    <a:pt x="316" y="993"/>
                  </a:lnTo>
                  <a:lnTo>
                    <a:pt x="270" y="1032"/>
                  </a:lnTo>
                  <a:lnTo>
                    <a:pt x="225" y="1053"/>
                  </a:lnTo>
                  <a:lnTo>
                    <a:pt x="177" y="1076"/>
                  </a:lnTo>
                  <a:lnTo>
                    <a:pt x="225" y="987"/>
                  </a:lnTo>
                  <a:lnTo>
                    <a:pt x="223" y="936"/>
                  </a:lnTo>
                  <a:lnTo>
                    <a:pt x="179" y="1027"/>
                  </a:lnTo>
                  <a:lnTo>
                    <a:pt x="143" y="1032"/>
                  </a:lnTo>
                  <a:lnTo>
                    <a:pt x="158" y="972"/>
                  </a:lnTo>
                  <a:lnTo>
                    <a:pt x="113" y="983"/>
                  </a:lnTo>
                  <a:lnTo>
                    <a:pt x="76" y="1013"/>
                  </a:lnTo>
                  <a:lnTo>
                    <a:pt x="0" y="1012"/>
                  </a:lnTo>
                  <a:lnTo>
                    <a:pt x="35" y="1042"/>
                  </a:lnTo>
                  <a:lnTo>
                    <a:pt x="113" y="1031"/>
                  </a:lnTo>
                  <a:lnTo>
                    <a:pt x="103" y="1063"/>
                  </a:lnTo>
                  <a:lnTo>
                    <a:pt x="149" y="1061"/>
                  </a:lnTo>
                  <a:lnTo>
                    <a:pt x="122" y="1103"/>
                  </a:lnTo>
                  <a:lnTo>
                    <a:pt x="204" y="1097"/>
                  </a:lnTo>
                  <a:lnTo>
                    <a:pt x="232" y="1076"/>
                  </a:lnTo>
                  <a:lnTo>
                    <a:pt x="240" y="1099"/>
                  </a:lnTo>
                  <a:lnTo>
                    <a:pt x="301" y="1051"/>
                  </a:lnTo>
                  <a:lnTo>
                    <a:pt x="301" y="1076"/>
                  </a:lnTo>
                  <a:lnTo>
                    <a:pt x="344" y="1061"/>
                  </a:lnTo>
                  <a:lnTo>
                    <a:pt x="371" y="1078"/>
                  </a:lnTo>
                  <a:lnTo>
                    <a:pt x="421" y="1012"/>
                  </a:lnTo>
                  <a:lnTo>
                    <a:pt x="411" y="1072"/>
                  </a:lnTo>
                  <a:lnTo>
                    <a:pt x="447" y="1048"/>
                  </a:lnTo>
                  <a:lnTo>
                    <a:pt x="460" y="1078"/>
                  </a:lnTo>
                  <a:lnTo>
                    <a:pt x="483" y="1032"/>
                  </a:lnTo>
                  <a:lnTo>
                    <a:pt x="508" y="1053"/>
                  </a:lnTo>
                  <a:lnTo>
                    <a:pt x="531" y="1017"/>
                  </a:lnTo>
                  <a:lnTo>
                    <a:pt x="599" y="981"/>
                  </a:lnTo>
                  <a:lnTo>
                    <a:pt x="527" y="983"/>
                  </a:lnTo>
                  <a:lnTo>
                    <a:pt x="508" y="1008"/>
                  </a:lnTo>
                  <a:lnTo>
                    <a:pt x="508" y="960"/>
                  </a:lnTo>
                  <a:lnTo>
                    <a:pt x="457" y="1012"/>
                  </a:lnTo>
                  <a:lnTo>
                    <a:pt x="460" y="953"/>
                  </a:lnTo>
                  <a:lnTo>
                    <a:pt x="401" y="993"/>
                  </a:lnTo>
                  <a:lnTo>
                    <a:pt x="379" y="970"/>
                  </a:lnTo>
                  <a:lnTo>
                    <a:pt x="390" y="814"/>
                  </a:lnTo>
                  <a:lnTo>
                    <a:pt x="390" y="515"/>
                  </a:lnTo>
                  <a:lnTo>
                    <a:pt x="371" y="323"/>
                  </a:lnTo>
                  <a:lnTo>
                    <a:pt x="344" y="219"/>
                  </a:lnTo>
                  <a:lnTo>
                    <a:pt x="301" y="147"/>
                  </a:lnTo>
                  <a:lnTo>
                    <a:pt x="122" y="0"/>
                  </a:lnTo>
                  <a:lnTo>
                    <a:pt x="249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64"/>
            <p:cNvSpPr>
              <a:spLocks/>
            </p:cNvSpPr>
            <p:nvPr/>
          </p:nvSpPr>
          <p:spPr bwMode="auto">
            <a:xfrm>
              <a:off x="2960" y="2632"/>
              <a:ext cx="139" cy="218"/>
            </a:xfrm>
            <a:custGeom>
              <a:avLst/>
              <a:gdLst>
                <a:gd name="T0" fmla="*/ 30 w 277"/>
                <a:gd name="T1" fmla="*/ 26 h 435"/>
                <a:gd name="T2" fmla="*/ 89 w 277"/>
                <a:gd name="T3" fmla="*/ 119 h 435"/>
                <a:gd name="T4" fmla="*/ 167 w 277"/>
                <a:gd name="T5" fmla="*/ 186 h 435"/>
                <a:gd name="T6" fmla="*/ 218 w 277"/>
                <a:gd name="T7" fmla="*/ 266 h 435"/>
                <a:gd name="T8" fmla="*/ 268 w 277"/>
                <a:gd name="T9" fmla="*/ 330 h 435"/>
                <a:gd name="T10" fmla="*/ 277 w 277"/>
                <a:gd name="T11" fmla="*/ 435 h 435"/>
                <a:gd name="T12" fmla="*/ 232 w 277"/>
                <a:gd name="T13" fmla="*/ 327 h 435"/>
                <a:gd name="T14" fmla="*/ 152 w 277"/>
                <a:gd name="T15" fmla="*/ 245 h 435"/>
                <a:gd name="T16" fmla="*/ 104 w 277"/>
                <a:gd name="T17" fmla="*/ 159 h 435"/>
                <a:gd name="T18" fmla="*/ 41 w 277"/>
                <a:gd name="T19" fmla="*/ 83 h 435"/>
                <a:gd name="T20" fmla="*/ 0 w 277"/>
                <a:gd name="T21" fmla="*/ 0 h 435"/>
                <a:gd name="T22" fmla="*/ 30 w 277"/>
                <a:gd name="T23" fmla="*/ 26 h 435"/>
                <a:gd name="T24" fmla="*/ 30 w 277"/>
                <a:gd name="T25" fmla="*/ 26 h 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435"/>
                <a:gd name="T41" fmla="*/ 277 w 277"/>
                <a:gd name="T42" fmla="*/ 435 h 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435">
                  <a:moveTo>
                    <a:pt x="30" y="26"/>
                  </a:moveTo>
                  <a:lnTo>
                    <a:pt x="89" y="119"/>
                  </a:lnTo>
                  <a:lnTo>
                    <a:pt x="167" y="186"/>
                  </a:lnTo>
                  <a:lnTo>
                    <a:pt x="218" y="266"/>
                  </a:lnTo>
                  <a:lnTo>
                    <a:pt x="268" y="330"/>
                  </a:lnTo>
                  <a:lnTo>
                    <a:pt x="277" y="435"/>
                  </a:lnTo>
                  <a:lnTo>
                    <a:pt x="232" y="327"/>
                  </a:lnTo>
                  <a:lnTo>
                    <a:pt x="152" y="245"/>
                  </a:lnTo>
                  <a:lnTo>
                    <a:pt x="104" y="159"/>
                  </a:lnTo>
                  <a:lnTo>
                    <a:pt x="41" y="83"/>
                  </a:lnTo>
                  <a:lnTo>
                    <a:pt x="0" y="0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Freeform 65"/>
            <p:cNvSpPr>
              <a:spLocks/>
            </p:cNvSpPr>
            <p:nvPr/>
          </p:nvSpPr>
          <p:spPr bwMode="auto">
            <a:xfrm>
              <a:off x="3028" y="2809"/>
              <a:ext cx="83" cy="356"/>
            </a:xfrm>
            <a:custGeom>
              <a:avLst/>
              <a:gdLst>
                <a:gd name="T0" fmla="*/ 150 w 167"/>
                <a:gd name="T1" fmla="*/ 152 h 711"/>
                <a:gd name="T2" fmla="*/ 152 w 167"/>
                <a:gd name="T3" fmla="*/ 183 h 711"/>
                <a:gd name="T4" fmla="*/ 155 w 167"/>
                <a:gd name="T5" fmla="*/ 230 h 711"/>
                <a:gd name="T6" fmla="*/ 159 w 167"/>
                <a:gd name="T7" fmla="*/ 289 h 711"/>
                <a:gd name="T8" fmla="*/ 167 w 167"/>
                <a:gd name="T9" fmla="*/ 411 h 711"/>
                <a:gd name="T10" fmla="*/ 148 w 167"/>
                <a:gd name="T11" fmla="*/ 498 h 711"/>
                <a:gd name="T12" fmla="*/ 148 w 167"/>
                <a:gd name="T13" fmla="*/ 601 h 711"/>
                <a:gd name="T14" fmla="*/ 125 w 167"/>
                <a:gd name="T15" fmla="*/ 711 h 711"/>
                <a:gd name="T16" fmla="*/ 102 w 167"/>
                <a:gd name="T17" fmla="*/ 618 h 711"/>
                <a:gd name="T18" fmla="*/ 62 w 167"/>
                <a:gd name="T19" fmla="*/ 686 h 711"/>
                <a:gd name="T20" fmla="*/ 0 w 167"/>
                <a:gd name="T21" fmla="*/ 694 h 711"/>
                <a:gd name="T22" fmla="*/ 62 w 167"/>
                <a:gd name="T23" fmla="*/ 624 h 711"/>
                <a:gd name="T24" fmla="*/ 102 w 167"/>
                <a:gd name="T25" fmla="*/ 468 h 711"/>
                <a:gd name="T26" fmla="*/ 104 w 167"/>
                <a:gd name="T27" fmla="*/ 257 h 711"/>
                <a:gd name="T28" fmla="*/ 85 w 167"/>
                <a:gd name="T29" fmla="*/ 145 h 711"/>
                <a:gd name="T30" fmla="*/ 119 w 167"/>
                <a:gd name="T31" fmla="*/ 238 h 711"/>
                <a:gd name="T32" fmla="*/ 127 w 167"/>
                <a:gd name="T33" fmla="*/ 0 h 711"/>
                <a:gd name="T34" fmla="*/ 150 w 167"/>
                <a:gd name="T35" fmla="*/ 152 h 711"/>
                <a:gd name="T36" fmla="*/ 150 w 167"/>
                <a:gd name="T37" fmla="*/ 152 h 7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7"/>
                <a:gd name="T58" fmla="*/ 0 h 711"/>
                <a:gd name="T59" fmla="*/ 167 w 167"/>
                <a:gd name="T60" fmla="*/ 711 h 7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7" h="711">
                  <a:moveTo>
                    <a:pt x="150" y="152"/>
                  </a:moveTo>
                  <a:lnTo>
                    <a:pt x="152" y="183"/>
                  </a:lnTo>
                  <a:lnTo>
                    <a:pt x="155" y="230"/>
                  </a:lnTo>
                  <a:lnTo>
                    <a:pt x="159" y="289"/>
                  </a:lnTo>
                  <a:lnTo>
                    <a:pt x="167" y="411"/>
                  </a:lnTo>
                  <a:lnTo>
                    <a:pt x="148" y="498"/>
                  </a:lnTo>
                  <a:lnTo>
                    <a:pt x="148" y="601"/>
                  </a:lnTo>
                  <a:lnTo>
                    <a:pt x="125" y="711"/>
                  </a:lnTo>
                  <a:lnTo>
                    <a:pt x="102" y="618"/>
                  </a:lnTo>
                  <a:lnTo>
                    <a:pt x="62" y="686"/>
                  </a:lnTo>
                  <a:lnTo>
                    <a:pt x="0" y="694"/>
                  </a:lnTo>
                  <a:lnTo>
                    <a:pt x="62" y="624"/>
                  </a:lnTo>
                  <a:lnTo>
                    <a:pt x="102" y="468"/>
                  </a:lnTo>
                  <a:lnTo>
                    <a:pt x="104" y="257"/>
                  </a:lnTo>
                  <a:lnTo>
                    <a:pt x="85" y="145"/>
                  </a:lnTo>
                  <a:lnTo>
                    <a:pt x="119" y="238"/>
                  </a:lnTo>
                  <a:lnTo>
                    <a:pt x="127" y="0"/>
                  </a:lnTo>
                  <a:lnTo>
                    <a:pt x="150" y="152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66"/>
            <p:cNvSpPr>
              <a:spLocks/>
            </p:cNvSpPr>
            <p:nvPr/>
          </p:nvSpPr>
          <p:spPr bwMode="auto">
            <a:xfrm>
              <a:off x="2595" y="1143"/>
              <a:ext cx="155" cy="208"/>
            </a:xfrm>
            <a:custGeom>
              <a:avLst/>
              <a:gdLst>
                <a:gd name="T0" fmla="*/ 205 w 309"/>
                <a:gd name="T1" fmla="*/ 89 h 416"/>
                <a:gd name="T2" fmla="*/ 239 w 309"/>
                <a:gd name="T3" fmla="*/ 95 h 416"/>
                <a:gd name="T4" fmla="*/ 194 w 309"/>
                <a:gd name="T5" fmla="*/ 167 h 416"/>
                <a:gd name="T6" fmla="*/ 254 w 309"/>
                <a:gd name="T7" fmla="*/ 133 h 416"/>
                <a:gd name="T8" fmla="*/ 211 w 309"/>
                <a:gd name="T9" fmla="*/ 228 h 416"/>
                <a:gd name="T10" fmla="*/ 266 w 309"/>
                <a:gd name="T11" fmla="*/ 222 h 416"/>
                <a:gd name="T12" fmla="*/ 271 w 309"/>
                <a:gd name="T13" fmla="*/ 272 h 416"/>
                <a:gd name="T14" fmla="*/ 309 w 309"/>
                <a:gd name="T15" fmla="*/ 312 h 416"/>
                <a:gd name="T16" fmla="*/ 233 w 309"/>
                <a:gd name="T17" fmla="*/ 300 h 416"/>
                <a:gd name="T18" fmla="*/ 194 w 309"/>
                <a:gd name="T19" fmla="*/ 416 h 416"/>
                <a:gd name="T20" fmla="*/ 127 w 309"/>
                <a:gd name="T21" fmla="*/ 333 h 416"/>
                <a:gd name="T22" fmla="*/ 72 w 309"/>
                <a:gd name="T23" fmla="*/ 394 h 416"/>
                <a:gd name="T24" fmla="*/ 106 w 309"/>
                <a:gd name="T25" fmla="*/ 251 h 416"/>
                <a:gd name="T26" fmla="*/ 66 w 309"/>
                <a:gd name="T27" fmla="*/ 272 h 416"/>
                <a:gd name="T28" fmla="*/ 66 w 309"/>
                <a:gd name="T29" fmla="*/ 179 h 416"/>
                <a:gd name="T30" fmla="*/ 0 w 309"/>
                <a:gd name="T31" fmla="*/ 190 h 416"/>
                <a:gd name="T32" fmla="*/ 106 w 309"/>
                <a:gd name="T33" fmla="*/ 124 h 416"/>
                <a:gd name="T34" fmla="*/ 66 w 309"/>
                <a:gd name="T35" fmla="*/ 112 h 416"/>
                <a:gd name="T36" fmla="*/ 155 w 309"/>
                <a:gd name="T37" fmla="*/ 0 h 416"/>
                <a:gd name="T38" fmla="*/ 138 w 309"/>
                <a:gd name="T39" fmla="*/ 118 h 416"/>
                <a:gd name="T40" fmla="*/ 205 w 309"/>
                <a:gd name="T41" fmla="*/ 89 h 416"/>
                <a:gd name="T42" fmla="*/ 205 w 309"/>
                <a:gd name="T43" fmla="*/ 89 h 4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9"/>
                <a:gd name="T67" fmla="*/ 0 h 416"/>
                <a:gd name="T68" fmla="*/ 309 w 309"/>
                <a:gd name="T69" fmla="*/ 416 h 4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9" h="416">
                  <a:moveTo>
                    <a:pt x="205" y="89"/>
                  </a:moveTo>
                  <a:lnTo>
                    <a:pt x="239" y="95"/>
                  </a:lnTo>
                  <a:lnTo>
                    <a:pt x="194" y="167"/>
                  </a:lnTo>
                  <a:lnTo>
                    <a:pt x="254" y="133"/>
                  </a:lnTo>
                  <a:lnTo>
                    <a:pt x="211" y="228"/>
                  </a:lnTo>
                  <a:lnTo>
                    <a:pt x="266" y="222"/>
                  </a:lnTo>
                  <a:lnTo>
                    <a:pt x="271" y="272"/>
                  </a:lnTo>
                  <a:lnTo>
                    <a:pt x="309" y="312"/>
                  </a:lnTo>
                  <a:lnTo>
                    <a:pt x="233" y="300"/>
                  </a:lnTo>
                  <a:lnTo>
                    <a:pt x="194" y="416"/>
                  </a:lnTo>
                  <a:lnTo>
                    <a:pt x="127" y="333"/>
                  </a:lnTo>
                  <a:lnTo>
                    <a:pt x="72" y="394"/>
                  </a:lnTo>
                  <a:lnTo>
                    <a:pt x="106" y="251"/>
                  </a:lnTo>
                  <a:lnTo>
                    <a:pt x="66" y="272"/>
                  </a:lnTo>
                  <a:lnTo>
                    <a:pt x="66" y="179"/>
                  </a:lnTo>
                  <a:lnTo>
                    <a:pt x="0" y="190"/>
                  </a:lnTo>
                  <a:lnTo>
                    <a:pt x="106" y="124"/>
                  </a:lnTo>
                  <a:lnTo>
                    <a:pt x="66" y="112"/>
                  </a:lnTo>
                  <a:lnTo>
                    <a:pt x="155" y="0"/>
                  </a:lnTo>
                  <a:lnTo>
                    <a:pt x="138" y="118"/>
                  </a:lnTo>
                  <a:lnTo>
                    <a:pt x="205" y="89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67"/>
            <p:cNvSpPr>
              <a:spLocks/>
            </p:cNvSpPr>
            <p:nvPr/>
          </p:nvSpPr>
          <p:spPr bwMode="auto">
            <a:xfrm>
              <a:off x="2565" y="1348"/>
              <a:ext cx="108" cy="84"/>
            </a:xfrm>
            <a:custGeom>
              <a:avLst/>
              <a:gdLst>
                <a:gd name="T0" fmla="*/ 66 w 216"/>
                <a:gd name="T1" fmla="*/ 22 h 167"/>
                <a:gd name="T2" fmla="*/ 0 w 216"/>
                <a:gd name="T3" fmla="*/ 78 h 167"/>
                <a:gd name="T4" fmla="*/ 78 w 216"/>
                <a:gd name="T5" fmla="*/ 60 h 167"/>
                <a:gd name="T6" fmla="*/ 40 w 216"/>
                <a:gd name="T7" fmla="*/ 106 h 167"/>
                <a:gd name="T8" fmla="*/ 106 w 216"/>
                <a:gd name="T9" fmla="*/ 89 h 167"/>
                <a:gd name="T10" fmla="*/ 116 w 216"/>
                <a:gd name="T11" fmla="*/ 167 h 167"/>
                <a:gd name="T12" fmla="*/ 167 w 216"/>
                <a:gd name="T13" fmla="*/ 106 h 167"/>
                <a:gd name="T14" fmla="*/ 211 w 216"/>
                <a:gd name="T15" fmla="*/ 144 h 167"/>
                <a:gd name="T16" fmla="*/ 216 w 216"/>
                <a:gd name="T17" fmla="*/ 11 h 167"/>
                <a:gd name="T18" fmla="*/ 133 w 216"/>
                <a:gd name="T19" fmla="*/ 55 h 167"/>
                <a:gd name="T20" fmla="*/ 167 w 216"/>
                <a:gd name="T21" fmla="*/ 0 h 167"/>
                <a:gd name="T22" fmla="*/ 66 w 216"/>
                <a:gd name="T23" fmla="*/ 22 h 167"/>
                <a:gd name="T24" fmla="*/ 66 w 216"/>
                <a:gd name="T25" fmla="*/ 22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167"/>
                <a:gd name="T41" fmla="*/ 216 w 216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167">
                  <a:moveTo>
                    <a:pt x="66" y="22"/>
                  </a:moveTo>
                  <a:lnTo>
                    <a:pt x="0" y="78"/>
                  </a:lnTo>
                  <a:lnTo>
                    <a:pt x="78" y="60"/>
                  </a:lnTo>
                  <a:lnTo>
                    <a:pt x="40" y="106"/>
                  </a:lnTo>
                  <a:lnTo>
                    <a:pt x="106" y="89"/>
                  </a:lnTo>
                  <a:lnTo>
                    <a:pt x="116" y="167"/>
                  </a:lnTo>
                  <a:lnTo>
                    <a:pt x="167" y="106"/>
                  </a:lnTo>
                  <a:lnTo>
                    <a:pt x="211" y="144"/>
                  </a:lnTo>
                  <a:lnTo>
                    <a:pt x="216" y="11"/>
                  </a:lnTo>
                  <a:lnTo>
                    <a:pt x="133" y="55"/>
                  </a:lnTo>
                  <a:lnTo>
                    <a:pt x="167" y="0"/>
                  </a:lnTo>
                  <a:lnTo>
                    <a:pt x="66" y="22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68"/>
            <p:cNvSpPr>
              <a:spLocks/>
            </p:cNvSpPr>
            <p:nvPr/>
          </p:nvSpPr>
          <p:spPr bwMode="auto">
            <a:xfrm>
              <a:off x="2612" y="1512"/>
              <a:ext cx="103" cy="63"/>
            </a:xfrm>
            <a:custGeom>
              <a:avLst/>
              <a:gdLst>
                <a:gd name="T0" fmla="*/ 0 w 205"/>
                <a:gd name="T1" fmla="*/ 55 h 127"/>
                <a:gd name="T2" fmla="*/ 87 w 205"/>
                <a:gd name="T3" fmla="*/ 0 h 127"/>
                <a:gd name="T4" fmla="*/ 205 w 205"/>
                <a:gd name="T5" fmla="*/ 0 h 127"/>
                <a:gd name="T6" fmla="*/ 205 w 205"/>
                <a:gd name="T7" fmla="*/ 66 h 127"/>
                <a:gd name="T8" fmla="*/ 148 w 205"/>
                <a:gd name="T9" fmla="*/ 40 h 127"/>
                <a:gd name="T10" fmla="*/ 148 w 205"/>
                <a:gd name="T11" fmla="*/ 106 h 127"/>
                <a:gd name="T12" fmla="*/ 99 w 205"/>
                <a:gd name="T13" fmla="*/ 49 h 127"/>
                <a:gd name="T14" fmla="*/ 38 w 205"/>
                <a:gd name="T15" fmla="*/ 127 h 127"/>
                <a:gd name="T16" fmla="*/ 66 w 205"/>
                <a:gd name="T17" fmla="*/ 66 h 127"/>
                <a:gd name="T18" fmla="*/ 0 w 205"/>
                <a:gd name="T19" fmla="*/ 55 h 127"/>
                <a:gd name="T20" fmla="*/ 0 w 205"/>
                <a:gd name="T21" fmla="*/ 55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27"/>
                <a:gd name="T35" fmla="*/ 205 w 205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27">
                  <a:moveTo>
                    <a:pt x="0" y="55"/>
                  </a:moveTo>
                  <a:lnTo>
                    <a:pt x="87" y="0"/>
                  </a:lnTo>
                  <a:lnTo>
                    <a:pt x="205" y="0"/>
                  </a:lnTo>
                  <a:lnTo>
                    <a:pt x="205" y="66"/>
                  </a:lnTo>
                  <a:lnTo>
                    <a:pt x="148" y="40"/>
                  </a:lnTo>
                  <a:lnTo>
                    <a:pt x="148" y="106"/>
                  </a:lnTo>
                  <a:lnTo>
                    <a:pt x="99" y="49"/>
                  </a:lnTo>
                  <a:lnTo>
                    <a:pt x="38" y="127"/>
                  </a:lnTo>
                  <a:lnTo>
                    <a:pt x="66" y="6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69"/>
            <p:cNvSpPr>
              <a:spLocks/>
            </p:cNvSpPr>
            <p:nvPr/>
          </p:nvSpPr>
          <p:spPr bwMode="auto">
            <a:xfrm>
              <a:off x="2937" y="1210"/>
              <a:ext cx="143" cy="227"/>
            </a:xfrm>
            <a:custGeom>
              <a:avLst/>
              <a:gdLst>
                <a:gd name="T0" fmla="*/ 0 w 287"/>
                <a:gd name="T1" fmla="*/ 245 h 454"/>
                <a:gd name="T2" fmla="*/ 61 w 287"/>
                <a:gd name="T3" fmla="*/ 295 h 454"/>
                <a:gd name="T4" fmla="*/ 0 w 287"/>
                <a:gd name="T5" fmla="*/ 356 h 454"/>
                <a:gd name="T6" fmla="*/ 32 w 287"/>
                <a:gd name="T7" fmla="*/ 356 h 454"/>
                <a:gd name="T8" fmla="*/ 67 w 287"/>
                <a:gd name="T9" fmla="*/ 454 h 454"/>
                <a:gd name="T10" fmla="*/ 110 w 287"/>
                <a:gd name="T11" fmla="*/ 338 h 454"/>
                <a:gd name="T12" fmla="*/ 148 w 287"/>
                <a:gd name="T13" fmla="*/ 333 h 454"/>
                <a:gd name="T14" fmla="*/ 137 w 287"/>
                <a:gd name="T15" fmla="*/ 245 h 454"/>
                <a:gd name="T16" fmla="*/ 203 w 287"/>
                <a:gd name="T17" fmla="*/ 156 h 454"/>
                <a:gd name="T18" fmla="*/ 287 w 287"/>
                <a:gd name="T19" fmla="*/ 179 h 454"/>
                <a:gd name="T20" fmla="*/ 226 w 287"/>
                <a:gd name="T21" fmla="*/ 107 h 454"/>
                <a:gd name="T22" fmla="*/ 276 w 287"/>
                <a:gd name="T23" fmla="*/ 89 h 454"/>
                <a:gd name="T24" fmla="*/ 198 w 287"/>
                <a:gd name="T25" fmla="*/ 57 h 454"/>
                <a:gd name="T26" fmla="*/ 221 w 287"/>
                <a:gd name="T27" fmla="*/ 17 h 454"/>
                <a:gd name="T28" fmla="*/ 143 w 287"/>
                <a:gd name="T29" fmla="*/ 72 h 454"/>
                <a:gd name="T30" fmla="*/ 137 w 287"/>
                <a:gd name="T31" fmla="*/ 17 h 454"/>
                <a:gd name="T32" fmla="*/ 99 w 287"/>
                <a:gd name="T33" fmla="*/ 89 h 454"/>
                <a:gd name="T34" fmla="*/ 93 w 287"/>
                <a:gd name="T35" fmla="*/ 0 h 454"/>
                <a:gd name="T36" fmla="*/ 93 w 287"/>
                <a:gd name="T37" fmla="*/ 133 h 454"/>
                <a:gd name="T38" fmla="*/ 4 w 287"/>
                <a:gd name="T39" fmla="*/ 156 h 454"/>
                <a:gd name="T40" fmla="*/ 61 w 287"/>
                <a:gd name="T41" fmla="*/ 228 h 454"/>
                <a:gd name="T42" fmla="*/ 0 w 287"/>
                <a:gd name="T43" fmla="*/ 245 h 454"/>
                <a:gd name="T44" fmla="*/ 0 w 287"/>
                <a:gd name="T45" fmla="*/ 245 h 4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7"/>
                <a:gd name="T70" fmla="*/ 0 h 454"/>
                <a:gd name="T71" fmla="*/ 287 w 287"/>
                <a:gd name="T72" fmla="*/ 454 h 4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7" h="454">
                  <a:moveTo>
                    <a:pt x="0" y="245"/>
                  </a:moveTo>
                  <a:lnTo>
                    <a:pt x="61" y="295"/>
                  </a:lnTo>
                  <a:lnTo>
                    <a:pt x="0" y="356"/>
                  </a:lnTo>
                  <a:lnTo>
                    <a:pt x="32" y="356"/>
                  </a:lnTo>
                  <a:lnTo>
                    <a:pt x="67" y="454"/>
                  </a:lnTo>
                  <a:lnTo>
                    <a:pt x="110" y="338"/>
                  </a:lnTo>
                  <a:lnTo>
                    <a:pt x="148" y="333"/>
                  </a:lnTo>
                  <a:lnTo>
                    <a:pt x="137" y="245"/>
                  </a:lnTo>
                  <a:lnTo>
                    <a:pt x="203" y="156"/>
                  </a:lnTo>
                  <a:lnTo>
                    <a:pt x="287" y="179"/>
                  </a:lnTo>
                  <a:lnTo>
                    <a:pt x="226" y="107"/>
                  </a:lnTo>
                  <a:lnTo>
                    <a:pt x="276" y="89"/>
                  </a:lnTo>
                  <a:lnTo>
                    <a:pt x="198" y="57"/>
                  </a:lnTo>
                  <a:lnTo>
                    <a:pt x="221" y="17"/>
                  </a:lnTo>
                  <a:lnTo>
                    <a:pt x="143" y="72"/>
                  </a:lnTo>
                  <a:lnTo>
                    <a:pt x="137" y="17"/>
                  </a:lnTo>
                  <a:lnTo>
                    <a:pt x="99" y="89"/>
                  </a:lnTo>
                  <a:lnTo>
                    <a:pt x="93" y="0"/>
                  </a:lnTo>
                  <a:lnTo>
                    <a:pt x="93" y="133"/>
                  </a:lnTo>
                  <a:lnTo>
                    <a:pt x="4" y="156"/>
                  </a:lnTo>
                  <a:lnTo>
                    <a:pt x="61" y="228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70"/>
            <p:cNvSpPr>
              <a:spLocks/>
            </p:cNvSpPr>
            <p:nvPr/>
          </p:nvSpPr>
          <p:spPr bwMode="auto">
            <a:xfrm>
              <a:off x="2045" y="1296"/>
              <a:ext cx="185" cy="152"/>
            </a:xfrm>
            <a:custGeom>
              <a:avLst/>
              <a:gdLst>
                <a:gd name="T0" fmla="*/ 11 w 371"/>
                <a:gd name="T1" fmla="*/ 99 h 304"/>
                <a:gd name="T2" fmla="*/ 55 w 371"/>
                <a:gd name="T3" fmla="*/ 116 h 304"/>
                <a:gd name="T4" fmla="*/ 0 w 371"/>
                <a:gd name="T5" fmla="*/ 148 h 304"/>
                <a:gd name="T6" fmla="*/ 38 w 371"/>
                <a:gd name="T7" fmla="*/ 165 h 304"/>
                <a:gd name="T8" fmla="*/ 21 w 371"/>
                <a:gd name="T9" fmla="*/ 205 h 304"/>
                <a:gd name="T10" fmla="*/ 72 w 371"/>
                <a:gd name="T11" fmla="*/ 188 h 304"/>
                <a:gd name="T12" fmla="*/ 122 w 371"/>
                <a:gd name="T13" fmla="*/ 226 h 304"/>
                <a:gd name="T14" fmla="*/ 177 w 371"/>
                <a:gd name="T15" fmla="*/ 154 h 304"/>
                <a:gd name="T16" fmla="*/ 209 w 371"/>
                <a:gd name="T17" fmla="*/ 232 h 304"/>
                <a:gd name="T18" fmla="*/ 255 w 371"/>
                <a:gd name="T19" fmla="*/ 183 h 304"/>
                <a:gd name="T20" fmla="*/ 293 w 371"/>
                <a:gd name="T21" fmla="*/ 304 h 304"/>
                <a:gd name="T22" fmla="*/ 327 w 371"/>
                <a:gd name="T23" fmla="*/ 238 h 304"/>
                <a:gd name="T24" fmla="*/ 371 w 371"/>
                <a:gd name="T25" fmla="*/ 261 h 304"/>
                <a:gd name="T26" fmla="*/ 316 w 371"/>
                <a:gd name="T27" fmla="*/ 148 h 304"/>
                <a:gd name="T28" fmla="*/ 232 w 371"/>
                <a:gd name="T29" fmla="*/ 78 h 304"/>
                <a:gd name="T30" fmla="*/ 260 w 371"/>
                <a:gd name="T31" fmla="*/ 44 h 304"/>
                <a:gd name="T32" fmla="*/ 182 w 371"/>
                <a:gd name="T33" fmla="*/ 17 h 304"/>
                <a:gd name="T34" fmla="*/ 150 w 371"/>
                <a:gd name="T35" fmla="*/ 67 h 304"/>
                <a:gd name="T36" fmla="*/ 84 w 371"/>
                <a:gd name="T37" fmla="*/ 0 h 304"/>
                <a:gd name="T38" fmla="*/ 99 w 371"/>
                <a:gd name="T39" fmla="*/ 82 h 304"/>
                <a:gd name="T40" fmla="*/ 17 w 371"/>
                <a:gd name="T41" fmla="*/ 38 h 304"/>
                <a:gd name="T42" fmla="*/ 11 w 371"/>
                <a:gd name="T43" fmla="*/ 99 h 304"/>
                <a:gd name="T44" fmla="*/ 11 w 371"/>
                <a:gd name="T45" fmla="*/ 99 h 3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1"/>
                <a:gd name="T70" fmla="*/ 0 h 304"/>
                <a:gd name="T71" fmla="*/ 371 w 371"/>
                <a:gd name="T72" fmla="*/ 304 h 3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1" h="304">
                  <a:moveTo>
                    <a:pt x="11" y="99"/>
                  </a:moveTo>
                  <a:lnTo>
                    <a:pt x="55" y="116"/>
                  </a:lnTo>
                  <a:lnTo>
                    <a:pt x="0" y="148"/>
                  </a:lnTo>
                  <a:lnTo>
                    <a:pt x="38" y="165"/>
                  </a:lnTo>
                  <a:lnTo>
                    <a:pt x="21" y="205"/>
                  </a:lnTo>
                  <a:lnTo>
                    <a:pt x="72" y="188"/>
                  </a:lnTo>
                  <a:lnTo>
                    <a:pt x="122" y="226"/>
                  </a:lnTo>
                  <a:lnTo>
                    <a:pt x="177" y="154"/>
                  </a:lnTo>
                  <a:lnTo>
                    <a:pt x="209" y="232"/>
                  </a:lnTo>
                  <a:lnTo>
                    <a:pt x="255" y="183"/>
                  </a:lnTo>
                  <a:lnTo>
                    <a:pt x="293" y="304"/>
                  </a:lnTo>
                  <a:lnTo>
                    <a:pt x="327" y="238"/>
                  </a:lnTo>
                  <a:lnTo>
                    <a:pt x="371" y="261"/>
                  </a:lnTo>
                  <a:lnTo>
                    <a:pt x="316" y="148"/>
                  </a:lnTo>
                  <a:lnTo>
                    <a:pt x="232" y="78"/>
                  </a:lnTo>
                  <a:lnTo>
                    <a:pt x="260" y="44"/>
                  </a:lnTo>
                  <a:lnTo>
                    <a:pt x="182" y="17"/>
                  </a:lnTo>
                  <a:lnTo>
                    <a:pt x="150" y="67"/>
                  </a:lnTo>
                  <a:lnTo>
                    <a:pt x="84" y="0"/>
                  </a:lnTo>
                  <a:lnTo>
                    <a:pt x="99" y="82"/>
                  </a:lnTo>
                  <a:lnTo>
                    <a:pt x="17" y="38"/>
                  </a:lnTo>
                  <a:lnTo>
                    <a:pt x="11" y="99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71"/>
            <p:cNvSpPr>
              <a:spLocks/>
            </p:cNvSpPr>
            <p:nvPr/>
          </p:nvSpPr>
          <p:spPr bwMode="auto">
            <a:xfrm>
              <a:off x="1748" y="1653"/>
              <a:ext cx="181" cy="133"/>
            </a:xfrm>
            <a:custGeom>
              <a:avLst/>
              <a:gdLst>
                <a:gd name="T0" fmla="*/ 51 w 361"/>
                <a:gd name="T1" fmla="*/ 116 h 266"/>
                <a:gd name="T2" fmla="*/ 0 w 361"/>
                <a:gd name="T3" fmla="*/ 171 h 266"/>
                <a:gd name="T4" fmla="*/ 121 w 361"/>
                <a:gd name="T5" fmla="*/ 171 h 266"/>
                <a:gd name="T6" fmla="*/ 106 w 361"/>
                <a:gd name="T7" fmla="*/ 232 h 266"/>
                <a:gd name="T8" fmla="*/ 173 w 361"/>
                <a:gd name="T9" fmla="*/ 182 h 266"/>
                <a:gd name="T10" fmla="*/ 179 w 361"/>
                <a:gd name="T11" fmla="*/ 226 h 266"/>
                <a:gd name="T12" fmla="*/ 234 w 361"/>
                <a:gd name="T13" fmla="*/ 165 h 266"/>
                <a:gd name="T14" fmla="*/ 277 w 361"/>
                <a:gd name="T15" fmla="*/ 266 h 266"/>
                <a:gd name="T16" fmla="*/ 283 w 361"/>
                <a:gd name="T17" fmla="*/ 171 h 266"/>
                <a:gd name="T18" fmla="*/ 361 w 361"/>
                <a:gd name="T19" fmla="*/ 78 h 266"/>
                <a:gd name="T20" fmla="*/ 300 w 361"/>
                <a:gd name="T21" fmla="*/ 99 h 266"/>
                <a:gd name="T22" fmla="*/ 321 w 361"/>
                <a:gd name="T23" fmla="*/ 26 h 266"/>
                <a:gd name="T24" fmla="*/ 194 w 361"/>
                <a:gd name="T25" fmla="*/ 66 h 266"/>
                <a:gd name="T26" fmla="*/ 156 w 361"/>
                <a:gd name="T27" fmla="*/ 0 h 266"/>
                <a:gd name="T28" fmla="*/ 156 w 361"/>
                <a:gd name="T29" fmla="*/ 93 h 266"/>
                <a:gd name="T30" fmla="*/ 106 w 361"/>
                <a:gd name="T31" fmla="*/ 32 h 266"/>
                <a:gd name="T32" fmla="*/ 121 w 361"/>
                <a:gd name="T33" fmla="*/ 133 h 266"/>
                <a:gd name="T34" fmla="*/ 51 w 361"/>
                <a:gd name="T35" fmla="*/ 116 h 266"/>
                <a:gd name="T36" fmla="*/ 51 w 361"/>
                <a:gd name="T37" fmla="*/ 116 h 2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266"/>
                <a:gd name="T59" fmla="*/ 361 w 361"/>
                <a:gd name="T60" fmla="*/ 266 h 2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266">
                  <a:moveTo>
                    <a:pt x="51" y="116"/>
                  </a:moveTo>
                  <a:lnTo>
                    <a:pt x="0" y="171"/>
                  </a:lnTo>
                  <a:lnTo>
                    <a:pt x="121" y="171"/>
                  </a:lnTo>
                  <a:lnTo>
                    <a:pt x="106" y="232"/>
                  </a:lnTo>
                  <a:lnTo>
                    <a:pt x="173" y="182"/>
                  </a:lnTo>
                  <a:lnTo>
                    <a:pt x="179" y="226"/>
                  </a:lnTo>
                  <a:lnTo>
                    <a:pt x="234" y="165"/>
                  </a:lnTo>
                  <a:lnTo>
                    <a:pt x="277" y="266"/>
                  </a:lnTo>
                  <a:lnTo>
                    <a:pt x="283" y="171"/>
                  </a:lnTo>
                  <a:lnTo>
                    <a:pt x="361" y="78"/>
                  </a:lnTo>
                  <a:lnTo>
                    <a:pt x="300" y="99"/>
                  </a:lnTo>
                  <a:lnTo>
                    <a:pt x="321" y="26"/>
                  </a:lnTo>
                  <a:lnTo>
                    <a:pt x="194" y="66"/>
                  </a:lnTo>
                  <a:lnTo>
                    <a:pt x="156" y="0"/>
                  </a:lnTo>
                  <a:lnTo>
                    <a:pt x="156" y="93"/>
                  </a:lnTo>
                  <a:lnTo>
                    <a:pt x="106" y="32"/>
                  </a:lnTo>
                  <a:lnTo>
                    <a:pt x="121" y="133"/>
                  </a:lnTo>
                  <a:lnTo>
                    <a:pt x="51" y="116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72"/>
            <p:cNvSpPr>
              <a:spLocks/>
            </p:cNvSpPr>
            <p:nvPr/>
          </p:nvSpPr>
          <p:spPr bwMode="auto">
            <a:xfrm>
              <a:off x="1884" y="1551"/>
              <a:ext cx="147" cy="133"/>
            </a:xfrm>
            <a:custGeom>
              <a:avLst/>
              <a:gdLst>
                <a:gd name="T0" fmla="*/ 89 w 292"/>
                <a:gd name="T1" fmla="*/ 138 h 266"/>
                <a:gd name="T2" fmla="*/ 159 w 292"/>
                <a:gd name="T3" fmla="*/ 83 h 266"/>
                <a:gd name="T4" fmla="*/ 171 w 292"/>
                <a:gd name="T5" fmla="*/ 32 h 266"/>
                <a:gd name="T6" fmla="*/ 243 w 292"/>
                <a:gd name="T7" fmla="*/ 32 h 266"/>
                <a:gd name="T8" fmla="*/ 292 w 292"/>
                <a:gd name="T9" fmla="*/ 0 h 266"/>
                <a:gd name="T10" fmla="*/ 211 w 292"/>
                <a:gd name="T11" fmla="*/ 98 h 266"/>
                <a:gd name="T12" fmla="*/ 211 w 292"/>
                <a:gd name="T13" fmla="*/ 159 h 266"/>
                <a:gd name="T14" fmla="*/ 182 w 292"/>
                <a:gd name="T15" fmla="*/ 121 h 266"/>
                <a:gd name="T16" fmla="*/ 99 w 292"/>
                <a:gd name="T17" fmla="*/ 222 h 266"/>
                <a:gd name="T18" fmla="*/ 0 w 292"/>
                <a:gd name="T19" fmla="*/ 266 h 266"/>
                <a:gd name="T20" fmla="*/ 104 w 292"/>
                <a:gd name="T21" fmla="*/ 165 h 266"/>
                <a:gd name="T22" fmla="*/ 89 w 292"/>
                <a:gd name="T23" fmla="*/ 138 h 266"/>
                <a:gd name="T24" fmla="*/ 89 w 292"/>
                <a:gd name="T25" fmla="*/ 138 h 2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2"/>
                <a:gd name="T40" fmla="*/ 0 h 266"/>
                <a:gd name="T41" fmla="*/ 292 w 292"/>
                <a:gd name="T42" fmla="*/ 266 h 2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2" h="266">
                  <a:moveTo>
                    <a:pt x="89" y="138"/>
                  </a:moveTo>
                  <a:lnTo>
                    <a:pt x="159" y="83"/>
                  </a:lnTo>
                  <a:lnTo>
                    <a:pt x="171" y="32"/>
                  </a:lnTo>
                  <a:lnTo>
                    <a:pt x="243" y="32"/>
                  </a:lnTo>
                  <a:lnTo>
                    <a:pt x="292" y="0"/>
                  </a:lnTo>
                  <a:lnTo>
                    <a:pt x="211" y="98"/>
                  </a:lnTo>
                  <a:lnTo>
                    <a:pt x="211" y="159"/>
                  </a:lnTo>
                  <a:lnTo>
                    <a:pt x="182" y="121"/>
                  </a:lnTo>
                  <a:lnTo>
                    <a:pt x="99" y="222"/>
                  </a:lnTo>
                  <a:lnTo>
                    <a:pt x="0" y="266"/>
                  </a:lnTo>
                  <a:lnTo>
                    <a:pt x="104" y="165"/>
                  </a:lnTo>
                  <a:lnTo>
                    <a:pt x="89" y="138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73"/>
            <p:cNvSpPr>
              <a:spLocks/>
            </p:cNvSpPr>
            <p:nvPr/>
          </p:nvSpPr>
          <p:spPr bwMode="auto">
            <a:xfrm>
              <a:off x="2075" y="1726"/>
              <a:ext cx="169" cy="251"/>
            </a:xfrm>
            <a:custGeom>
              <a:avLst/>
              <a:gdLst>
                <a:gd name="T0" fmla="*/ 116 w 336"/>
                <a:gd name="T1" fmla="*/ 255 h 504"/>
                <a:gd name="T2" fmla="*/ 237 w 336"/>
                <a:gd name="T3" fmla="*/ 166 h 504"/>
                <a:gd name="T4" fmla="*/ 127 w 336"/>
                <a:gd name="T5" fmla="*/ 105 h 504"/>
                <a:gd name="T6" fmla="*/ 93 w 336"/>
                <a:gd name="T7" fmla="*/ 0 h 504"/>
                <a:gd name="T8" fmla="*/ 148 w 336"/>
                <a:gd name="T9" fmla="*/ 73 h 504"/>
                <a:gd name="T10" fmla="*/ 148 w 336"/>
                <a:gd name="T11" fmla="*/ 27 h 504"/>
                <a:gd name="T12" fmla="*/ 255 w 336"/>
                <a:gd name="T13" fmla="*/ 88 h 504"/>
                <a:gd name="T14" fmla="*/ 336 w 336"/>
                <a:gd name="T15" fmla="*/ 111 h 504"/>
                <a:gd name="T16" fmla="*/ 310 w 336"/>
                <a:gd name="T17" fmla="*/ 194 h 504"/>
                <a:gd name="T18" fmla="*/ 277 w 336"/>
                <a:gd name="T19" fmla="*/ 266 h 504"/>
                <a:gd name="T20" fmla="*/ 232 w 336"/>
                <a:gd name="T21" fmla="*/ 221 h 504"/>
                <a:gd name="T22" fmla="*/ 148 w 336"/>
                <a:gd name="T23" fmla="*/ 310 h 504"/>
                <a:gd name="T24" fmla="*/ 177 w 336"/>
                <a:gd name="T25" fmla="*/ 432 h 504"/>
                <a:gd name="T26" fmla="*/ 89 w 336"/>
                <a:gd name="T27" fmla="*/ 504 h 504"/>
                <a:gd name="T28" fmla="*/ 139 w 336"/>
                <a:gd name="T29" fmla="*/ 333 h 504"/>
                <a:gd name="T30" fmla="*/ 0 w 336"/>
                <a:gd name="T31" fmla="*/ 405 h 504"/>
                <a:gd name="T32" fmla="*/ 116 w 336"/>
                <a:gd name="T33" fmla="*/ 255 h 504"/>
                <a:gd name="T34" fmla="*/ 116 w 336"/>
                <a:gd name="T35" fmla="*/ 255 h 5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6"/>
                <a:gd name="T55" fmla="*/ 0 h 504"/>
                <a:gd name="T56" fmla="*/ 336 w 336"/>
                <a:gd name="T57" fmla="*/ 504 h 5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6" h="504">
                  <a:moveTo>
                    <a:pt x="116" y="255"/>
                  </a:moveTo>
                  <a:lnTo>
                    <a:pt x="237" y="166"/>
                  </a:lnTo>
                  <a:lnTo>
                    <a:pt x="127" y="105"/>
                  </a:lnTo>
                  <a:lnTo>
                    <a:pt x="93" y="0"/>
                  </a:lnTo>
                  <a:lnTo>
                    <a:pt x="148" y="73"/>
                  </a:lnTo>
                  <a:lnTo>
                    <a:pt x="148" y="27"/>
                  </a:lnTo>
                  <a:lnTo>
                    <a:pt x="255" y="88"/>
                  </a:lnTo>
                  <a:lnTo>
                    <a:pt x="336" y="111"/>
                  </a:lnTo>
                  <a:lnTo>
                    <a:pt x="310" y="194"/>
                  </a:lnTo>
                  <a:lnTo>
                    <a:pt x="277" y="266"/>
                  </a:lnTo>
                  <a:lnTo>
                    <a:pt x="232" y="221"/>
                  </a:lnTo>
                  <a:lnTo>
                    <a:pt x="148" y="310"/>
                  </a:lnTo>
                  <a:lnTo>
                    <a:pt x="177" y="432"/>
                  </a:lnTo>
                  <a:lnTo>
                    <a:pt x="89" y="504"/>
                  </a:lnTo>
                  <a:lnTo>
                    <a:pt x="139" y="333"/>
                  </a:lnTo>
                  <a:lnTo>
                    <a:pt x="0" y="405"/>
                  </a:lnTo>
                  <a:lnTo>
                    <a:pt x="116" y="255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74"/>
            <p:cNvSpPr>
              <a:spLocks/>
            </p:cNvSpPr>
            <p:nvPr/>
          </p:nvSpPr>
          <p:spPr bwMode="auto">
            <a:xfrm>
              <a:off x="2463" y="1684"/>
              <a:ext cx="166" cy="130"/>
            </a:xfrm>
            <a:custGeom>
              <a:avLst/>
              <a:gdLst>
                <a:gd name="T0" fmla="*/ 55 w 331"/>
                <a:gd name="T1" fmla="*/ 0 h 260"/>
                <a:gd name="T2" fmla="*/ 33 w 331"/>
                <a:gd name="T3" fmla="*/ 110 h 260"/>
                <a:gd name="T4" fmla="*/ 0 w 331"/>
                <a:gd name="T5" fmla="*/ 165 h 260"/>
                <a:gd name="T6" fmla="*/ 55 w 331"/>
                <a:gd name="T7" fmla="*/ 138 h 260"/>
                <a:gd name="T8" fmla="*/ 27 w 331"/>
                <a:gd name="T9" fmla="*/ 205 h 260"/>
                <a:gd name="T10" fmla="*/ 105 w 331"/>
                <a:gd name="T11" fmla="*/ 171 h 260"/>
                <a:gd name="T12" fmla="*/ 88 w 331"/>
                <a:gd name="T13" fmla="*/ 222 h 260"/>
                <a:gd name="T14" fmla="*/ 177 w 331"/>
                <a:gd name="T15" fmla="*/ 182 h 260"/>
                <a:gd name="T16" fmla="*/ 183 w 331"/>
                <a:gd name="T17" fmla="*/ 260 h 260"/>
                <a:gd name="T18" fmla="*/ 270 w 331"/>
                <a:gd name="T19" fmla="*/ 199 h 260"/>
                <a:gd name="T20" fmla="*/ 282 w 331"/>
                <a:gd name="T21" fmla="*/ 260 h 260"/>
                <a:gd name="T22" fmla="*/ 331 w 331"/>
                <a:gd name="T23" fmla="*/ 194 h 260"/>
                <a:gd name="T24" fmla="*/ 249 w 331"/>
                <a:gd name="T25" fmla="*/ 60 h 260"/>
                <a:gd name="T26" fmla="*/ 221 w 331"/>
                <a:gd name="T27" fmla="*/ 133 h 260"/>
                <a:gd name="T28" fmla="*/ 166 w 331"/>
                <a:gd name="T29" fmla="*/ 17 h 260"/>
                <a:gd name="T30" fmla="*/ 105 w 331"/>
                <a:gd name="T31" fmla="*/ 11 h 260"/>
                <a:gd name="T32" fmla="*/ 111 w 331"/>
                <a:gd name="T33" fmla="*/ 121 h 260"/>
                <a:gd name="T34" fmla="*/ 55 w 331"/>
                <a:gd name="T35" fmla="*/ 0 h 260"/>
                <a:gd name="T36" fmla="*/ 55 w 331"/>
                <a:gd name="T37" fmla="*/ 0 h 2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1"/>
                <a:gd name="T58" fmla="*/ 0 h 260"/>
                <a:gd name="T59" fmla="*/ 331 w 331"/>
                <a:gd name="T60" fmla="*/ 260 h 2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1" h="260">
                  <a:moveTo>
                    <a:pt x="55" y="0"/>
                  </a:moveTo>
                  <a:lnTo>
                    <a:pt x="33" y="110"/>
                  </a:lnTo>
                  <a:lnTo>
                    <a:pt x="0" y="165"/>
                  </a:lnTo>
                  <a:lnTo>
                    <a:pt x="55" y="138"/>
                  </a:lnTo>
                  <a:lnTo>
                    <a:pt x="27" y="205"/>
                  </a:lnTo>
                  <a:lnTo>
                    <a:pt x="105" y="171"/>
                  </a:lnTo>
                  <a:lnTo>
                    <a:pt x="88" y="222"/>
                  </a:lnTo>
                  <a:lnTo>
                    <a:pt x="177" y="182"/>
                  </a:lnTo>
                  <a:lnTo>
                    <a:pt x="183" y="260"/>
                  </a:lnTo>
                  <a:lnTo>
                    <a:pt x="270" y="199"/>
                  </a:lnTo>
                  <a:lnTo>
                    <a:pt x="282" y="260"/>
                  </a:lnTo>
                  <a:lnTo>
                    <a:pt x="331" y="194"/>
                  </a:lnTo>
                  <a:lnTo>
                    <a:pt x="249" y="60"/>
                  </a:lnTo>
                  <a:lnTo>
                    <a:pt x="221" y="133"/>
                  </a:lnTo>
                  <a:lnTo>
                    <a:pt x="166" y="17"/>
                  </a:lnTo>
                  <a:lnTo>
                    <a:pt x="105" y="11"/>
                  </a:lnTo>
                  <a:lnTo>
                    <a:pt x="111" y="1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75"/>
            <p:cNvSpPr>
              <a:spLocks/>
            </p:cNvSpPr>
            <p:nvPr/>
          </p:nvSpPr>
          <p:spPr bwMode="auto">
            <a:xfrm>
              <a:off x="2649" y="1781"/>
              <a:ext cx="240" cy="463"/>
            </a:xfrm>
            <a:custGeom>
              <a:avLst/>
              <a:gdLst>
                <a:gd name="T0" fmla="*/ 183 w 481"/>
                <a:gd name="T1" fmla="*/ 482 h 925"/>
                <a:gd name="T2" fmla="*/ 99 w 481"/>
                <a:gd name="T3" fmla="*/ 558 h 925"/>
                <a:gd name="T4" fmla="*/ 67 w 481"/>
                <a:gd name="T5" fmla="*/ 665 h 925"/>
                <a:gd name="T6" fmla="*/ 0 w 481"/>
                <a:gd name="T7" fmla="*/ 558 h 925"/>
                <a:gd name="T8" fmla="*/ 15 w 481"/>
                <a:gd name="T9" fmla="*/ 691 h 925"/>
                <a:gd name="T10" fmla="*/ 44 w 481"/>
                <a:gd name="T11" fmla="*/ 775 h 925"/>
                <a:gd name="T12" fmla="*/ 143 w 481"/>
                <a:gd name="T13" fmla="*/ 703 h 925"/>
                <a:gd name="T14" fmla="*/ 133 w 481"/>
                <a:gd name="T15" fmla="*/ 842 h 925"/>
                <a:gd name="T16" fmla="*/ 93 w 481"/>
                <a:gd name="T17" fmla="*/ 925 h 925"/>
                <a:gd name="T18" fmla="*/ 171 w 481"/>
                <a:gd name="T19" fmla="*/ 847 h 925"/>
                <a:gd name="T20" fmla="*/ 276 w 481"/>
                <a:gd name="T21" fmla="*/ 842 h 925"/>
                <a:gd name="T22" fmla="*/ 209 w 481"/>
                <a:gd name="T23" fmla="*/ 758 h 925"/>
                <a:gd name="T24" fmla="*/ 337 w 481"/>
                <a:gd name="T25" fmla="*/ 625 h 925"/>
                <a:gd name="T26" fmla="*/ 243 w 481"/>
                <a:gd name="T27" fmla="*/ 625 h 925"/>
                <a:gd name="T28" fmla="*/ 348 w 481"/>
                <a:gd name="T29" fmla="*/ 532 h 925"/>
                <a:gd name="T30" fmla="*/ 348 w 481"/>
                <a:gd name="T31" fmla="*/ 399 h 925"/>
                <a:gd name="T32" fmla="*/ 420 w 481"/>
                <a:gd name="T33" fmla="*/ 416 h 925"/>
                <a:gd name="T34" fmla="*/ 397 w 481"/>
                <a:gd name="T35" fmla="*/ 344 h 925"/>
                <a:gd name="T36" fmla="*/ 449 w 481"/>
                <a:gd name="T37" fmla="*/ 309 h 925"/>
                <a:gd name="T38" fmla="*/ 397 w 481"/>
                <a:gd name="T39" fmla="*/ 288 h 925"/>
                <a:gd name="T40" fmla="*/ 481 w 481"/>
                <a:gd name="T41" fmla="*/ 231 h 925"/>
                <a:gd name="T42" fmla="*/ 371 w 481"/>
                <a:gd name="T43" fmla="*/ 231 h 925"/>
                <a:gd name="T44" fmla="*/ 443 w 481"/>
                <a:gd name="T45" fmla="*/ 182 h 925"/>
                <a:gd name="T46" fmla="*/ 354 w 481"/>
                <a:gd name="T47" fmla="*/ 188 h 925"/>
                <a:gd name="T48" fmla="*/ 365 w 481"/>
                <a:gd name="T49" fmla="*/ 72 h 925"/>
                <a:gd name="T50" fmla="*/ 264 w 481"/>
                <a:gd name="T51" fmla="*/ 28 h 925"/>
                <a:gd name="T52" fmla="*/ 154 w 481"/>
                <a:gd name="T53" fmla="*/ 0 h 925"/>
                <a:gd name="T54" fmla="*/ 293 w 481"/>
                <a:gd name="T55" fmla="*/ 171 h 925"/>
                <a:gd name="T56" fmla="*/ 209 w 481"/>
                <a:gd name="T57" fmla="*/ 211 h 925"/>
                <a:gd name="T58" fmla="*/ 281 w 481"/>
                <a:gd name="T59" fmla="*/ 271 h 925"/>
                <a:gd name="T60" fmla="*/ 188 w 481"/>
                <a:gd name="T61" fmla="*/ 271 h 925"/>
                <a:gd name="T62" fmla="*/ 238 w 481"/>
                <a:gd name="T63" fmla="*/ 471 h 925"/>
                <a:gd name="T64" fmla="*/ 221 w 481"/>
                <a:gd name="T65" fmla="*/ 575 h 925"/>
                <a:gd name="T66" fmla="*/ 183 w 481"/>
                <a:gd name="T67" fmla="*/ 482 h 925"/>
                <a:gd name="T68" fmla="*/ 183 w 481"/>
                <a:gd name="T69" fmla="*/ 482 h 9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1"/>
                <a:gd name="T106" fmla="*/ 0 h 925"/>
                <a:gd name="T107" fmla="*/ 481 w 481"/>
                <a:gd name="T108" fmla="*/ 925 h 9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1" h="925">
                  <a:moveTo>
                    <a:pt x="183" y="482"/>
                  </a:moveTo>
                  <a:lnTo>
                    <a:pt x="99" y="558"/>
                  </a:lnTo>
                  <a:lnTo>
                    <a:pt x="67" y="665"/>
                  </a:lnTo>
                  <a:lnTo>
                    <a:pt x="0" y="558"/>
                  </a:lnTo>
                  <a:lnTo>
                    <a:pt x="15" y="691"/>
                  </a:lnTo>
                  <a:lnTo>
                    <a:pt x="44" y="775"/>
                  </a:lnTo>
                  <a:lnTo>
                    <a:pt x="143" y="703"/>
                  </a:lnTo>
                  <a:lnTo>
                    <a:pt x="133" y="842"/>
                  </a:lnTo>
                  <a:lnTo>
                    <a:pt x="93" y="925"/>
                  </a:lnTo>
                  <a:lnTo>
                    <a:pt x="171" y="847"/>
                  </a:lnTo>
                  <a:lnTo>
                    <a:pt x="276" y="842"/>
                  </a:lnTo>
                  <a:lnTo>
                    <a:pt x="209" y="758"/>
                  </a:lnTo>
                  <a:lnTo>
                    <a:pt x="337" y="625"/>
                  </a:lnTo>
                  <a:lnTo>
                    <a:pt x="243" y="625"/>
                  </a:lnTo>
                  <a:lnTo>
                    <a:pt x="348" y="532"/>
                  </a:lnTo>
                  <a:lnTo>
                    <a:pt x="348" y="399"/>
                  </a:lnTo>
                  <a:lnTo>
                    <a:pt x="420" y="416"/>
                  </a:lnTo>
                  <a:lnTo>
                    <a:pt x="397" y="344"/>
                  </a:lnTo>
                  <a:lnTo>
                    <a:pt x="449" y="309"/>
                  </a:lnTo>
                  <a:lnTo>
                    <a:pt x="397" y="288"/>
                  </a:lnTo>
                  <a:lnTo>
                    <a:pt x="481" y="231"/>
                  </a:lnTo>
                  <a:lnTo>
                    <a:pt x="371" y="231"/>
                  </a:lnTo>
                  <a:lnTo>
                    <a:pt x="443" y="182"/>
                  </a:lnTo>
                  <a:lnTo>
                    <a:pt x="354" y="188"/>
                  </a:lnTo>
                  <a:lnTo>
                    <a:pt x="365" y="72"/>
                  </a:lnTo>
                  <a:lnTo>
                    <a:pt x="264" y="28"/>
                  </a:lnTo>
                  <a:lnTo>
                    <a:pt x="154" y="0"/>
                  </a:lnTo>
                  <a:lnTo>
                    <a:pt x="293" y="171"/>
                  </a:lnTo>
                  <a:lnTo>
                    <a:pt x="209" y="211"/>
                  </a:lnTo>
                  <a:lnTo>
                    <a:pt x="281" y="271"/>
                  </a:lnTo>
                  <a:lnTo>
                    <a:pt x="188" y="271"/>
                  </a:lnTo>
                  <a:lnTo>
                    <a:pt x="238" y="471"/>
                  </a:lnTo>
                  <a:lnTo>
                    <a:pt x="221" y="575"/>
                  </a:lnTo>
                  <a:lnTo>
                    <a:pt x="183" y="482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76"/>
            <p:cNvSpPr>
              <a:spLocks/>
            </p:cNvSpPr>
            <p:nvPr/>
          </p:nvSpPr>
          <p:spPr bwMode="auto">
            <a:xfrm>
              <a:off x="2842" y="1539"/>
              <a:ext cx="111" cy="145"/>
            </a:xfrm>
            <a:custGeom>
              <a:avLst/>
              <a:gdLst>
                <a:gd name="T0" fmla="*/ 61 w 220"/>
                <a:gd name="T1" fmla="*/ 0 h 289"/>
                <a:gd name="T2" fmla="*/ 61 w 220"/>
                <a:gd name="T3" fmla="*/ 112 h 289"/>
                <a:gd name="T4" fmla="*/ 0 w 220"/>
                <a:gd name="T5" fmla="*/ 182 h 289"/>
                <a:gd name="T6" fmla="*/ 55 w 220"/>
                <a:gd name="T7" fmla="*/ 167 h 289"/>
                <a:gd name="T8" fmla="*/ 66 w 220"/>
                <a:gd name="T9" fmla="*/ 245 h 289"/>
                <a:gd name="T10" fmla="*/ 104 w 220"/>
                <a:gd name="T11" fmla="*/ 277 h 289"/>
                <a:gd name="T12" fmla="*/ 104 w 220"/>
                <a:gd name="T13" fmla="*/ 199 h 289"/>
                <a:gd name="T14" fmla="*/ 188 w 220"/>
                <a:gd name="T15" fmla="*/ 289 h 289"/>
                <a:gd name="T16" fmla="*/ 220 w 220"/>
                <a:gd name="T17" fmla="*/ 150 h 289"/>
                <a:gd name="T18" fmla="*/ 131 w 220"/>
                <a:gd name="T19" fmla="*/ 121 h 289"/>
                <a:gd name="T20" fmla="*/ 131 w 220"/>
                <a:gd name="T21" fmla="*/ 5 h 289"/>
                <a:gd name="T22" fmla="*/ 61 w 220"/>
                <a:gd name="T23" fmla="*/ 0 h 289"/>
                <a:gd name="T24" fmla="*/ 61 w 220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0"/>
                <a:gd name="T40" fmla="*/ 0 h 289"/>
                <a:gd name="T41" fmla="*/ 220 w 220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0" h="289">
                  <a:moveTo>
                    <a:pt x="61" y="0"/>
                  </a:moveTo>
                  <a:lnTo>
                    <a:pt x="61" y="112"/>
                  </a:lnTo>
                  <a:lnTo>
                    <a:pt x="0" y="182"/>
                  </a:lnTo>
                  <a:lnTo>
                    <a:pt x="55" y="167"/>
                  </a:lnTo>
                  <a:lnTo>
                    <a:pt x="66" y="245"/>
                  </a:lnTo>
                  <a:lnTo>
                    <a:pt x="104" y="277"/>
                  </a:lnTo>
                  <a:lnTo>
                    <a:pt x="104" y="199"/>
                  </a:lnTo>
                  <a:lnTo>
                    <a:pt x="188" y="289"/>
                  </a:lnTo>
                  <a:lnTo>
                    <a:pt x="220" y="150"/>
                  </a:lnTo>
                  <a:lnTo>
                    <a:pt x="131" y="121"/>
                  </a:lnTo>
                  <a:lnTo>
                    <a:pt x="131" y="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Freeform 77"/>
            <p:cNvSpPr>
              <a:spLocks/>
            </p:cNvSpPr>
            <p:nvPr/>
          </p:nvSpPr>
          <p:spPr bwMode="auto">
            <a:xfrm>
              <a:off x="3316" y="1570"/>
              <a:ext cx="353" cy="371"/>
            </a:xfrm>
            <a:custGeom>
              <a:avLst/>
              <a:gdLst>
                <a:gd name="T0" fmla="*/ 188 w 707"/>
                <a:gd name="T1" fmla="*/ 100 h 743"/>
                <a:gd name="T2" fmla="*/ 237 w 707"/>
                <a:gd name="T3" fmla="*/ 106 h 743"/>
                <a:gd name="T4" fmla="*/ 269 w 707"/>
                <a:gd name="T5" fmla="*/ 0 h 743"/>
                <a:gd name="T6" fmla="*/ 275 w 707"/>
                <a:gd name="T7" fmla="*/ 127 h 743"/>
                <a:gd name="T8" fmla="*/ 376 w 707"/>
                <a:gd name="T9" fmla="*/ 112 h 743"/>
                <a:gd name="T10" fmla="*/ 365 w 707"/>
                <a:gd name="T11" fmla="*/ 188 h 743"/>
                <a:gd name="T12" fmla="*/ 463 w 707"/>
                <a:gd name="T13" fmla="*/ 117 h 743"/>
                <a:gd name="T14" fmla="*/ 441 w 707"/>
                <a:gd name="T15" fmla="*/ 216 h 743"/>
                <a:gd name="T16" fmla="*/ 507 w 707"/>
                <a:gd name="T17" fmla="*/ 216 h 743"/>
                <a:gd name="T18" fmla="*/ 469 w 707"/>
                <a:gd name="T19" fmla="*/ 300 h 743"/>
                <a:gd name="T20" fmla="*/ 591 w 707"/>
                <a:gd name="T21" fmla="*/ 199 h 743"/>
                <a:gd name="T22" fmla="*/ 579 w 707"/>
                <a:gd name="T23" fmla="*/ 288 h 743"/>
                <a:gd name="T24" fmla="*/ 663 w 707"/>
                <a:gd name="T25" fmla="*/ 216 h 743"/>
                <a:gd name="T26" fmla="*/ 707 w 707"/>
                <a:gd name="T27" fmla="*/ 271 h 743"/>
                <a:gd name="T28" fmla="*/ 634 w 707"/>
                <a:gd name="T29" fmla="*/ 271 h 743"/>
                <a:gd name="T30" fmla="*/ 663 w 707"/>
                <a:gd name="T31" fmla="*/ 399 h 743"/>
                <a:gd name="T32" fmla="*/ 608 w 707"/>
                <a:gd name="T33" fmla="*/ 355 h 743"/>
                <a:gd name="T34" fmla="*/ 608 w 707"/>
                <a:gd name="T35" fmla="*/ 439 h 743"/>
                <a:gd name="T36" fmla="*/ 579 w 707"/>
                <a:gd name="T37" fmla="*/ 410 h 743"/>
                <a:gd name="T38" fmla="*/ 579 w 707"/>
                <a:gd name="T39" fmla="*/ 572 h 743"/>
                <a:gd name="T40" fmla="*/ 519 w 707"/>
                <a:gd name="T41" fmla="*/ 621 h 743"/>
                <a:gd name="T42" fmla="*/ 524 w 707"/>
                <a:gd name="T43" fmla="*/ 505 h 743"/>
                <a:gd name="T44" fmla="*/ 446 w 707"/>
                <a:gd name="T45" fmla="*/ 587 h 743"/>
                <a:gd name="T46" fmla="*/ 403 w 707"/>
                <a:gd name="T47" fmla="*/ 743 h 743"/>
                <a:gd name="T48" fmla="*/ 330 w 707"/>
                <a:gd name="T49" fmla="*/ 505 h 743"/>
                <a:gd name="T50" fmla="*/ 385 w 707"/>
                <a:gd name="T51" fmla="*/ 505 h 743"/>
                <a:gd name="T52" fmla="*/ 308 w 707"/>
                <a:gd name="T53" fmla="*/ 211 h 743"/>
                <a:gd name="T54" fmla="*/ 264 w 707"/>
                <a:gd name="T55" fmla="*/ 254 h 743"/>
                <a:gd name="T56" fmla="*/ 264 w 707"/>
                <a:gd name="T57" fmla="*/ 167 h 743"/>
                <a:gd name="T58" fmla="*/ 182 w 707"/>
                <a:gd name="T59" fmla="*/ 188 h 743"/>
                <a:gd name="T60" fmla="*/ 188 w 707"/>
                <a:gd name="T61" fmla="*/ 138 h 743"/>
                <a:gd name="T62" fmla="*/ 55 w 707"/>
                <a:gd name="T63" fmla="*/ 199 h 743"/>
                <a:gd name="T64" fmla="*/ 0 w 707"/>
                <a:gd name="T65" fmla="*/ 133 h 743"/>
                <a:gd name="T66" fmla="*/ 81 w 707"/>
                <a:gd name="T67" fmla="*/ 173 h 743"/>
                <a:gd name="T68" fmla="*/ 87 w 707"/>
                <a:gd name="T69" fmla="*/ 117 h 743"/>
                <a:gd name="T70" fmla="*/ 154 w 707"/>
                <a:gd name="T71" fmla="*/ 144 h 743"/>
                <a:gd name="T72" fmla="*/ 154 w 707"/>
                <a:gd name="T73" fmla="*/ 60 h 743"/>
                <a:gd name="T74" fmla="*/ 220 w 707"/>
                <a:gd name="T75" fmla="*/ 66 h 743"/>
                <a:gd name="T76" fmla="*/ 188 w 707"/>
                <a:gd name="T77" fmla="*/ 100 h 743"/>
                <a:gd name="T78" fmla="*/ 188 w 707"/>
                <a:gd name="T79" fmla="*/ 100 h 7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07"/>
                <a:gd name="T121" fmla="*/ 0 h 743"/>
                <a:gd name="T122" fmla="*/ 707 w 707"/>
                <a:gd name="T123" fmla="*/ 743 h 7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07" h="743">
                  <a:moveTo>
                    <a:pt x="188" y="100"/>
                  </a:moveTo>
                  <a:lnTo>
                    <a:pt x="237" y="106"/>
                  </a:lnTo>
                  <a:lnTo>
                    <a:pt x="269" y="0"/>
                  </a:lnTo>
                  <a:lnTo>
                    <a:pt x="275" y="127"/>
                  </a:lnTo>
                  <a:lnTo>
                    <a:pt x="376" y="112"/>
                  </a:lnTo>
                  <a:lnTo>
                    <a:pt x="365" y="188"/>
                  </a:lnTo>
                  <a:lnTo>
                    <a:pt x="463" y="117"/>
                  </a:lnTo>
                  <a:lnTo>
                    <a:pt x="441" y="216"/>
                  </a:lnTo>
                  <a:lnTo>
                    <a:pt x="507" y="216"/>
                  </a:lnTo>
                  <a:lnTo>
                    <a:pt x="469" y="300"/>
                  </a:lnTo>
                  <a:lnTo>
                    <a:pt x="591" y="199"/>
                  </a:lnTo>
                  <a:lnTo>
                    <a:pt x="579" y="288"/>
                  </a:lnTo>
                  <a:lnTo>
                    <a:pt x="663" y="216"/>
                  </a:lnTo>
                  <a:lnTo>
                    <a:pt x="707" y="271"/>
                  </a:lnTo>
                  <a:lnTo>
                    <a:pt x="634" y="271"/>
                  </a:lnTo>
                  <a:lnTo>
                    <a:pt x="663" y="399"/>
                  </a:lnTo>
                  <a:lnTo>
                    <a:pt x="608" y="355"/>
                  </a:lnTo>
                  <a:lnTo>
                    <a:pt x="608" y="439"/>
                  </a:lnTo>
                  <a:lnTo>
                    <a:pt x="579" y="410"/>
                  </a:lnTo>
                  <a:lnTo>
                    <a:pt x="579" y="572"/>
                  </a:lnTo>
                  <a:lnTo>
                    <a:pt x="519" y="621"/>
                  </a:lnTo>
                  <a:lnTo>
                    <a:pt x="524" y="505"/>
                  </a:lnTo>
                  <a:lnTo>
                    <a:pt x="446" y="587"/>
                  </a:lnTo>
                  <a:lnTo>
                    <a:pt x="403" y="743"/>
                  </a:lnTo>
                  <a:lnTo>
                    <a:pt x="330" y="505"/>
                  </a:lnTo>
                  <a:lnTo>
                    <a:pt x="385" y="505"/>
                  </a:lnTo>
                  <a:lnTo>
                    <a:pt x="308" y="211"/>
                  </a:lnTo>
                  <a:lnTo>
                    <a:pt x="264" y="254"/>
                  </a:lnTo>
                  <a:lnTo>
                    <a:pt x="264" y="167"/>
                  </a:lnTo>
                  <a:lnTo>
                    <a:pt x="182" y="188"/>
                  </a:lnTo>
                  <a:lnTo>
                    <a:pt x="188" y="138"/>
                  </a:lnTo>
                  <a:lnTo>
                    <a:pt x="55" y="199"/>
                  </a:lnTo>
                  <a:lnTo>
                    <a:pt x="0" y="133"/>
                  </a:lnTo>
                  <a:lnTo>
                    <a:pt x="81" y="173"/>
                  </a:lnTo>
                  <a:lnTo>
                    <a:pt x="87" y="117"/>
                  </a:lnTo>
                  <a:lnTo>
                    <a:pt x="154" y="144"/>
                  </a:lnTo>
                  <a:lnTo>
                    <a:pt x="154" y="60"/>
                  </a:lnTo>
                  <a:lnTo>
                    <a:pt x="220" y="66"/>
                  </a:lnTo>
                  <a:lnTo>
                    <a:pt x="188" y="100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78"/>
            <p:cNvSpPr>
              <a:spLocks/>
            </p:cNvSpPr>
            <p:nvPr/>
          </p:nvSpPr>
          <p:spPr bwMode="auto">
            <a:xfrm>
              <a:off x="2789" y="2005"/>
              <a:ext cx="343" cy="347"/>
            </a:xfrm>
            <a:custGeom>
              <a:avLst/>
              <a:gdLst>
                <a:gd name="T0" fmla="*/ 173 w 687"/>
                <a:gd name="T1" fmla="*/ 217 h 694"/>
                <a:gd name="T2" fmla="*/ 29 w 687"/>
                <a:gd name="T3" fmla="*/ 300 h 694"/>
                <a:gd name="T4" fmla="*/ 90 w 687"/>
                <a:gd name="T5" fmla="*/ 361 h 694"/>
                <a:gd name="T6" fmla="*/ 0 w 687"/>
                <a:gd name="T7" fmla="*/ 515 h 694"/>
                <a:gd name="T8" fmla="*/ 101 w 687"/>
                <a:gd name="T9" fmla="*/ 454 h 694"/>
                <a:gd name="T10" fmla="*/ 23 w 687"/>
                <a:gd name="T11" fmla="*/ 582 h 694"/>
                <a:gd name="T12" fmla="*/ 0 w 687"/>
                <a:gd name="T13" fmla="*/ 683 h 694"/>
                <a:gd name="T14" fmla="*/ 73 w 687"/>
                <a:gd name="T15" fmla="*/ 616 h 694"/>
                <a:gd name="T16" fmla="*/ 40 w 687"/>
                <a:gd name="T17" fmla="*/ 694 h 694"/>
                <a:gd name="T18" fmla="*/ 107 w 687"/>
                <a:gd name="T19" fmla="*/ 648 h 694"/>
                <a:gd name="T20" fmla="*/ 177 w 687"/>
                <a:gd name="T21" fmla="*/ 498 h 694"/>
                <a:gd name="T22" fmla="*/ 189 w 687"/>
                <a:gd name="T23" fmla="*/ 570 h 694"/>
                <a:gd name="T24" fmla="*/ 244 w 687"/>
                <a:gd name="T25" fmla="*/ 483 h 694"/>
                <a:gd name="T26" fmla="*/ 371 w 687"/>
                <a:gd name="T27" fmla="*/ 454 h 694"/>
                <a:gd name="T28" fmla="*/ 295 w 687"/>
                <a:gd name="T29" fmla="*/ 437 h 694"/>
                <a:gd name="T30" fmla="*/ 426 w 687"/>
                <a:gd name="T31" fmla="*/ 327 h 694"/>
                <a:gd name="T32" fmla="*/ 405 w 687"/>
                <a:gd name="T33" fmla="*/ 278 h 694"/>
                <a:gd name="T34" fmla="*/ 460 w 687"/>
                <a:gd name="T35" fmla="*/ 255 h 694"/>
                <a:gd name="T36" fmla="*/ 460 w 687"/>
                <a:gd name="T37" fmla="*/ 194 h 694"/>
                <a:gd name="T38" fmla="*/ 544 w 687"/>
                <a:gd name="T39" fmla="*/ 188 h 694"/>
                <a:gd name="T40" fmla="*/ 538 w 687"/>
                <a:gd name="T41" fmla="*/ 139 h 694"/>
                <a:gd name="T42" fmla="*/ 654 w 687"/>
                <a:gd name="T43" fmla="*/ 139 h 694"/>
                <a:gd name="T44" fmla="*/ 654 w 687"/>
                <a:gd name="T45" fmla="*/ 67 h 694"/>
                <a:gd name="T46" fmla="*/ 687 w 687"/>
                <a:gd name="T47" fmla="*/ 34 h 694"/>
                <a:gd name="T48" fmla="*/ 620 w 687"/>
                <a:gd name="T49" fmla="*/ 0 h 694"/>
                <a:gd name="T50" fmla="*/ 599 w 687"/>
                <a:gd name="T51" fmla="*/ 78 h 694"/>
                <a:gd name="T52" fmla="*/ 521 w 687"/>
                <a:gd name="T53" fmla="*/ 12 h 694"/>
                <a:gd name="T54" fmla="*/ 478 w 687"/>
                <a:gd name="T55" fmla="*/ 110 h 694"/>
                <a:gd name="T56" fmla="*/ 400 w 687"/>
                <a:gd name="T57" fmla="*/ 78 h 694"/>
                <a:gd name="T58" fmla="*/ 405 w 687"/>
                <a:gd name="T59" fmla="*/ 145 h 694"/>
                <a:gd name="T60" fmla="*/ 362 w 687"/>
                <a:gd name="T61" fmla="*/ 266 h 694"/>
                <a:gd name="T62" fmla="*/ 299 w 687"/>
                <a:gd name="T63" fmla="*/ 205 h 694"/>
                <a:gd name="T64" fmla="*/ 272 w 687"/>
                <a:gd name="T65" fmla="*/ 283 h 694"/>
                <a:gd name="T66" fmla="*/ 173 w 687"/>
                <a:gd name="T67" fmla="*/ 217 h 694"/>
                <a:gd name="T68" fmla="*/ 173 w 687"/>
                <a:gd name="T69" fmla="*/ 217 h 6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7"/>
                <a:gd name="T106" fmla="*/ 0 h 694"/>
                <a:gd name="T107" fmla="*/ 687 w 687"/>
                <a:gd name="T108" fmla="*/ 694 h 6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7" h="694">
                  <a:moveTo>
                    <a:pt x="173" y="217"/>
                  </a:moveTo>
                  <a:lnTo>
                    <a:pt x="29" y="300"/>
                  </a:lnTo>
                  <a:lnTo>
                    <a:pt x="90" y="361"/>
                  </a:lnTo>
                  <a:lnTo>
                    <a:pt x="0" y="515"/>
                  </a:lnTo>
                  <a:lnTo>
                    <a:pt x="101" y="454"/>
                  </a:lnTo>
                  <a:lnTo>
                    <a:pt x="23" y="582"/>
                  </a:lnTo>
                  <a:lnTo>
                    <a:pt x="0" y="683"/>
                  </a:lnTo>
                  <a:lnTo>
                    <a:pt x="73" y="616"/>
                  </a:lnTo>
                  <a:lnTo>
                    <a:pt x="40" y="694"/>
                  </a:lnTo>
                  <a:lnTo>
                    <a:pt x="107" y="648"/>
                  </a:lnTo>
                  <a:lnTo>
                    <a:pt x="177" y="498"/>
                  </a:lnTo>
                  <a:lnTo>
                    <a:pt x="189" y="570"/>
                  </a:lnTo>
                  <a:lnTo>
                    <a:pt x="244" y="483"/>
                  </a:lnTo>
                  <a:lnTo>
                    <a:pt x="371" y="454"/>
                  </a:lnTo>
                  <a:lnTo>
                    <a:pt x="295" y="437"/>
                  </a:lnTo>
                  <a:lnTo>
                    <a:pt x="426" y="327"/>
                  </a:lnTo>
                  <a:lnTo>
                    <a:pt x="405" y="278"/>
                  </a:lnTo>
                  <a:lnTo>
                    <a:pt x="460" y="255"/>
                  </a:lnTo>
                  <a:lnTo>
                    <a:pt x="460" y="194"/>
                  </a:lnTo>
                  <a:lnTo>
                    <a:pt x="544" y="188"/>
                  </a:lnTo>
                  <a:lnTo>
                    <a:pt x="538" y="139"/>
                  </a:lnTo>
                  <a:lnTo>
                    <a:pt x="654" y="139"/>
                  </a:lnTo>
                  <a:lnTo>
                    <a:pt x="654" y="67"/>
                  </a:lnTo>
                  <a:lnTo>
                    <a:pt x="687" y="34"/>
                  </a:lnTo>
                  <a:lnTo>
                    <a:pt x="620" y="0"/>
                  </a:lnTo>
                  <a:lnTo>
                    <a:pt x="599" y="78"/>
                  </a:lnTo>
                  <a:lnTo>
                    <a:pt x="521" y="12"/>
                  </a:lnTo>
                  <a:lnTo>
                    <a:pt x="478" y="110"/>
                  </a:lnTo>
                  <a:lnTo>
                    <a:pt x="400" y="78"/>
                  </a:lnTo>
                  <a:lnTo>
                    <a:pt x="405" y="145"/>
                  </a:lnTo>
                  <a:lnTo>
                    <a:pt x="362" y="266"/>
                  </a:lnTo>
                  <a:lnTo>
                    <a:pt x="299" y="205"/>
                  </a:lnTo>
                  <a:lnTo>
                    <a:pt x="272" y="283"/>
                  </a:lnTo>
                  <a:lnTo>
                    <a:pt x="173" y="217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Freeform 79"/>
            <p:cNvSpPr>
              <a:spLocks/>
            </p:cNvSpPr>
            <p:nvPr/>
          </p:nvSpPr>
          <p:spPr bwMode="auto">
            <a:xfrm>
              <a:off x="3354" y="1856"/>
              <a:ext cx="155" cy="285"/>
            </a:xfrm>
            <a:custGeom>
              <a:avLst/>
              <a:gdLst>
                <a:gd name="T0" fmla="*/ 22 w 309"/>
                <a:gd name="T1" fmla="*/ 420 h 570"/>
                <a:gd name="T2" fmla="*/ 0 w 309"/>
                <a:gd name="T3" fmla="*/ 486 h 570"/>
                <a:gd name="T4" fmla="*/ 43 w 309"/>
                <a:gd name="T5" fmla="*/ 541 h 570"/>
                <a:gd name="T6" fmla="*/ 78 w 309"/>
                <a:gd name="T7" fmla="*/ 475 h 570"/>
                <a:gd name="T8" fmla="*/ 116 w 309"/>
                <a:gd name="T9" fmla="*/ 570 h 570"/>
                <a:gd name="T10" fmla="*/ 127 w 309"/>
                <a:gd name="T11" fmla="*/ 460 h 570"/>
                <a:gd name="T12" fmla="*/ 211 w 309"/>
                <a:gd name="T13" fmla="*/ 526 h 570"/>
                <a:gd name="T14" fmla="*/ 211 w 309"/>
                <a:gd name="T15" fmla="*/ 399 h 570"/>
                <a:gd name="T16" fmla="*/ 294 w 309"/>
                <a:gd name="T17" fmla="*/ 414 h 570"/>
                <a:gd name="T18" fmla="*/ 294 w 309"/>
                <a:gd name="T19" fmla="*/ 321 h 570"/>
                <a:gd name="T20" fmla="*/ 309 w 309"/>
                <a:gd name="T21" fmla="*/ 81 h 570"/>
                <a:gd name="T22" fmla="*/ 271 w 309"/>
                <a:gd name="T23" fmla="*/ 214 h 570"/>
                <a:gd name="T24" fmla="*/ 243 w 309"/>
                <a:gd name="T25" fmla="*/ 0 h 570"/>
                <a:gd name="T26" fmla="*/ 228 w 309"/>
                <a:gd name="T27" fmla="*/ 243 h 570"/>
                <a:gd name="T28" fmla="*/ 150 w 309"/>
                <a:gd name="T29" fmla="*/ 154 h 570"/>
                <a:gd name="T30" fmla="*/ 150 w 309"/>
                <a:gd name="T31" fmla="*/ 270 h 570"/>
                <a:gd name="T32" fmla="*/ 55 w 309"/>
                <a:gd name="T33" fmla="*/ 154 h 570"/>
                <a:gd name="T34" fmla="*/ 34 w 309"/>
                <a:gd name="T35" fmla="*/ 214 h 570"/>
                <a:gd name="T36" fmla="*/ 100 w 309"/>
                <a:gd name="T37" fmla="*/ 292 h 570"/>
                <a:gd name="T38" fmla="*/ 78 w 309"/>
                <a:gd name="T39" fmla="*/ 403 h 570"/>
                <a:gd name="T40" fmla="*/ 22 w 309"/>
                <a:gd name="T41" fmla="*/ 420 h 570"/>
                <a:gd name="T42" fmla="*/ 22 w 309"/>
                <a:gd name="T43" fmla="*/ 420 h 5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9"/>
                <a:gd name="T67" fmla="*/ 0 h 570"/>
                <a:gd name="T68" fmla="*/ 309 w 309"/>
                <a:gd name="T69" fmla="*/ 570 h 5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9" h="570">
                  <a:moveTo>
                    <a:pt x="22" y="420"/>
                  </a:moveTo>
                  <a:lnTo>
                    <a:pt x="0" y="486"/>
                  </a:lnTo>
                  <a:lnTo>
                    <a:pt x="43" y="541"/>
                  </a:lnTo>
                  <a:lnTo>
                    <a:pt x="78" y="475"/>
                  </a:lnTo>
                  <a:lnTo>
                    <a:pt x="116" y="570"/>
                  </a:lnTo>
                  <a:lnTo>
                    <a:pt x="127" y="460"/>
                  </a:lnTo>
                  <a:lnTo>
                    <a:pt x="211" y="526"/>
                  </a:lnTo>
                  <a:lnTo>
                    <a:pt x="211" y="399"/>
                  </a:lnTo>
                  <a:lnTo>
                    <a:pt x="294" y="414"/>
                  </a:lnTo>
                  <a:lnTo>
                    <a:pt x="294" y="321"/>
                  </a:lnTo>
                  <a:lnTo>
                    <a:pt x="309" y="81"/>
                  </a:lnTo>
                  <a:lnTo>
                    <a:pt x="271" y="214"/>
                  </a:lnTo>
                  <a:lnTo>
                    <a:pt x="243" y="0"/>
                  </a:lnTo>
                  <a:lnTo>
                    <a:pt x="228" y="243"/>
                  </a:lnTo>
                  <a:lnTo>
                    <a:pt x="150" y="154"/>
                  </a:lnTo>
                  <a:lnTo>
                    <a:pt x="150" y="270"/>
                  </a:lnTo>
                  <a:lnTo>
                    <a:pt x="55" y="154"/>
                  </a:lnTo>
                  <a:lnTo>
                    <a:pt x="34" y="214"/>
                  </a:lnTo>
                  <a:lnTo>
                    <a:pt x="100" y="292"/>
                  </a:lnTo>
                  <a:lnTo>
                    <a:pt x="78" y="403"/>
                  </a:lnTo>
                  <a:lnTo>
                    <a:pt x="22" y="420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Freeform 80"/>
            <p:cNvSpPr>
              <a:spLocks/>
            </p:cNvSpPr>
            <p:nvPr/>
          </p:nvSpPr>
          <p:spPr bwMode="auto">
            <a:xfrm>
              <a:off x="3564" y="1950"/>
              <a:ext cx="241" cy="279"/>
            </a:xfrm>
            <a:custGeom>
              <a:avLst/>
              <a:gdLst>
                <a:gd name="T0" fmla="*/ 127 w 483"/>
                <a:gd name="T1" fmla="*/ 0 h 559"/>
                <a:gd name="T2" fmla="*/ 45 w 483"/>
                <a:gd name="T3" fmla="*/ 116 h 559"/>
                <a:gd name="T4" fmla="*/ 0 w 483"/>
                <a:gd name="T5" fmla="*/ 237 h 559"/>
                <a:gd name="T6" fmla="*/ 133 w 483"/>
                <a:gd name="T7" fmla="*/ 215 h 559"/>
                <a:gd name="T8" fmla="*/ 100 w 483"/>
                <a:gd name="T9" fmla="*/ 266 h 559"/>
                <a:gd name="T10" fmla="*/ 150 w 483"/>
                <a:gd name="T11" fmla="*/ 266 h 559"/>
                <a:gd name="T12" fmla="*/ 144 w 483"/>
                <a:gd name="T13" fmla="*/ 298 h 559"/>
                <a:gd name="T14" fmla="*/ 178 w 483"/>
                <a:gd name="T15" fmla="*/ 298 h 559"/>
                <a:gd name="T16" fmla="*/ 178 w 483"/>
                <a:gd name="T17" fmla="*/ 359 h 559"/>
                <a:gd name="T18" fmla="*/ 234 w 483"/>
                <a:gd name="T19" fmla="*/ 310 h 559"/>
                <a:gd name="T20" fmla="*/ 228 w 483"/>
                <a:gd name="T21" fmla="*/ 498 h 559"/>
                <a:gd name="T22" fmla="*/ 277 w 483"/>
                <a:gd name="T23" fmla="*/ 443 h 559"/>
                <a:gd name="T24" fmla="*/ 266 w 483"/>
                <a:gd name="T25" fmla="*/ 538 h 559"/>
                <a:gd name="T26" fmla="*/ 300 w 483"/>
                <a:gd name="T27" fmla="*/ 498 h 559"/>
                <a:gd name="T28" fmla="*/ 315 w 483"/>
                <a:gd name="T29" fmla="*/ 559 h 559"/>
                <a:gd name="T30" fmla="*/ 349 w 483"/>
                <a:gd name="T31" fmla="*/ 521 h 559"/>
                <a:gd name="T32" fmla="*/ 382 w 483"/>
                <a:gd name="T33" fmla="*/ 553 h 559"/>
                <a:gd name="T34" fmla="*/ 382 w 483"/>
                <a:gd name="T35" fmla="*/ 492 h 559"/>
                <a:gd name="T36" fmla="*/ 410 w 483"/>
                <a:gd name="T37" fmla="*/ 504 h 559"/>
                <a:gd name="T38" fmla="*/ 410 w 483"/>
                <a:gd name="T39" fmla="*/ 443 h 559"/>
                <a:gd name="T40" fmla="*/ 454 w 483"/>
                <a:gd name="T41" fmla="*/ 492 h 559"/>
                <a:gd name="T42" fmla="*/ 445 w 483"/>
                <a:gd name="T43" fmla="*/ 399 h 559"/>
                <a:gd name="T44" fmla="*/ 483 w 483"/>
                <a:gd name="T45" fmla="*/ 420 h 559"/>
                <a:gd name="T46" fmla="*/ 465 w 483"/>
                <a:gd name="T47" fmla="*/ 359 h 559"/>
                <a:gd name="T48" fmla="*/ 405 w 483"/>
                <a:gd name="T49" fmla="*/ 359 h 559"/>
                <a:gd name="T50" fmla="*/ 405 w 483"/>
                <a:gd name="T51" fmla="*/ 414 h 559"/>
                <a:gd name="T52" fmla="*/ 332 w 483"/>
                <a:gd name="T53" fmla="*/ 344 h 559"/>
                <a:gd name="T54" fmla="*/ 283 w 483"/>
                <a:gd name="T55" fmla="*/ 272 h 559"/>
                <a:gd name="T56" fmla="*/ 283 w 483"/>
                <a:gd name="T57" fmla="*/ 338 h 559"/>
                <a:gd name="T58" fmla="*/ 222 w 483"/>
                <a:gd name="T59" fmla="*/ 199 h 559"/>
                <a:gd name="T60" fmla="*/ 194 w 483"/>
                <a:gd name="T61" fmla="*/ 266 h 559"/>
                <a:gd name="T62" fmla="*/ 190 w 483"/>
                <a:gd name="T63" fmla="*/ 104 h 559"/>
                <a:gd name="T64" fmla="*/ 138 w 483"/>
                <a:gd name="T65" fmla="*/ 144 h 559"/>
                <a:gd name="T66" fmla="*/ 72 w 483"/>
                <a:gd name="T67" fmla="*/ 154 h 559"/>
                <a:gd name="T68" fmla="*/ 127 w 483"/>
                <a:gd name="T69" fmla="*/ 0 h 559"/>
                <a:gd name="T70" fmla="*/ 127 w 483"/>
                <a:gd name="T71" fmla="*/ 0 h 5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3"/>
                <a:gd name="T109" fmla="*/ 0 h 559"/>
                <a:gd name="T110" fmla="*/ 483 w 483"/>
                <a:gd name="T111" fmla="*/ 559 h 5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3" h="559">
                  <a:moveTo>
                    <a:pt x="127" y="0"/>
                  </a:moveTo>
                  <a:lnTo>
                    <a:pt x="45" y="116"/>
                  </a:lnTo>
                  <a:lnTo>
                    <a:pt x="0" y="237"/>
                  </a:lnTo>
                  <a:lnTo>
                    <a:pt x="133" y="215"/>
                  </a:lnTo>
                  <a:lnTo>
                    <a:pt x="100" y="266"/>
                  </a:lnTo>
                  <a:lnTo>
                    <a:pt x="150" y="266"/>
                  </a:lnTo>
                  <a:lnTo>
                    <a:pt x="144" y="298"/>
                  </a:lnTo>
                  <a:lnTo>
                    <a:pt x="178" y="298"/>
                  </a:lnTo>
                  <a:lnTo>
                    <a:pt x="178" y="359"/>
                  </a:lnTo>
                  <a:lnTo>
                    <a:pt x="234" y="310"/>
                  </a:lnTo>
                  <a:lnTo>
                    <a:pt x="228" y="498"/>
                  </a:lnTo>
                  <a:lnTo>
                    <a:pt x="277" y="443"/>
                  </a:lnTo>
                  <a:lnTo>
                    <a:pt x="266" y="538"/>
                  </a:lnTo>
                  <a:lnTo>
                    <a:pt x="300" y="498"/>
                  </a:lnTo>
                  <a:lnTo>
                    <a:pt x="315" y="559"/>
                  </a:lnTo>
                  <a:lnTo>
                    <a:pt x="349" y="521"/>
                  </a:lnTo>
                  <a:lnTo>
                    <a:pt x="382" y="553"/>
                  </a:lnTo>
                  <a:lnTo>
                    <a:pt x="382" y="492"/>
                  </a:lnTo>
                  <a:lnTo>
                    <a:pt x="410" y="504"/>
                  </a:lnTo>
                  <a:lnTo>
                    <a:pt x="410" y="443"/>
                  </a:lnTo>
                  <a:lnTo>
                    <a:pt x="454" y="492"/>
                  </a:lnTo>
                  <a:lnTo>
                    <a:pt x="445" y="399"/>
                  </a:lnTo>
                  <a:lnTo>
                    <a:pt x="483" y="420"/>
                  </a:lnTo>
                  <a:lnTo>
                    <a:pt x="465" y="359"/>
                  </a:lnTo>
                  <a:lnTo>
                    <a:pt x="405" y="359"/>
                  </a:lnTo>
                  <a:lnTo>
                    <a:pt x="405" y="414"/>
                  </a:lnTo>
                  <a:lnTo>
                    <a:pt x="332" y="344"/>
                  </a:lnTo>
                  <a:lnTo>
                    <a:pt x="283" y="272"/>
                  </a:lnTo>
                  <a:lnTo>
                    <a:pt x="283" y="338"/>
                  </a:lnTo>
                  <a:lnTo>
                    <a:pt x="222" y="199"/>
                  </a:lnTo>
                  <a:lnTo>
                    <a:pt x="194" y="266"/>
                  </a:lnTo>
                  <a:lnTo>
                    <a:pt x="190" y="104"/>
                  </a:lnTo>
                  <a:lnTo>
                    <a:pt x="138" y="144"/>
                  </a:lnTo>
                  <a:lnTo>
                    <a:pt x="72" y="15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Freeform 81"/>
            <p:cNvSpPr>
              <a:spLocks/>
            </p:cNvSpPr>
            <p:nvPr/>
          </p:nvSpPr>
          <p:spPr bwMode="auto">
            <a:xfrm>
              <a:off x="2120" y="1409"/>
              <a:ext cx="243" cy="205"/>
            </a:xfrm>
            <a:custGeom>
              <a:avLst/>
              <a:gdLst>
                <a:gd name="T0" fmla="*/ 0 w 487"/>
                <a:gd name="T1" fmla="*/ 361 h 411"/>
                <a:gd name="T2" fmla="*/ 50 w 487"/>
                <a:gd name="T3" fmla="*/ 312 h 411"/>
                <a:gd name="T4" fmla="*/ 209 w 487"/>
                <a:gd name="T5" fmla="*/ 344 h 411"/>
                <a:gd name="T6" fmla="*/ 243 w 487"/>
                <a:gd name="T7" fmla="*/ 295 h 411"/>
                <a:gd name="T8" fmla="*/ 221 w 487"/>
                <a:gd name="T9" fmla="*/ 249 h 411"/>
                <a:gd name="T10" fmla="*/ 319 w 487"/>
                <a:gd name="T11" fmla="*/ 266 h 411"/>
                <a:gd name="T12" fmla="*/ 310 w 487"/>
                <a:gd name="T13" fmla="*/ 200 h 411"/>
                <a:gd name="T14" fmla="*/ 365 w 487"/>
                <a:gd name="T15" fmla="*/ 168 h 411"/>
                <a:gd name="T16" fmla="*/ 270 w 487"/>
                <a:gd name="T17" fmla="*/ 90 h 411"/>
                <a:gd name="T18" fmla="*/ 264 w 487"/>
                <a:gd name="T19" fmla="*/ 0 h 411"/>
                <a:gd name="T20" fmla="*/ 371 w 487"/>
                <a:gd name="T21" fmla="*/ 101 h 411"/>
                <a:gd name="T22" fmla="*/ 359 w 487"/>
                <a:gd name="T23" fmla="*/ 17 h 411"/>
                <a:gd name="T24" fmla="*/ 403 w 487"/>
                <a:gd name="T25" fmla="*/ 23 h 411"/>
                <a:gd name="T26" fmla="*/ 403 w 487"/>
                <a:gd name="T27" fmla="*/ 107 h 411"/>
                <a:gd name="T28" fmla="*/ 453 w 487"/>
                <a:gd name="T29" fmla="*/ 139 h 411"/>
                <a:gd name="T30" fmla="*/ 403 w 487"/>
                <a:gd name="T31" fmla="*/ 188 h 411"/>
                <a:gd name="T32" fmla="*/ 487 w 487"/>
                <a:gd name="T33" fmla="*/ 223 h 411"/>
                <a:gd name="T34" fmla="*/ 470 w 487"/>
                <a:gd name="T35" fmla="*/ 249 h 411"/>
                <a:gd name="T36" fmla="*/ 403 w 487"/>
                <a:gd name="T37" fmla="*/ 240 h 411"/>
                <a:gd name="T38" fmla="*/ 354 w 487"/>
                <a:gd name="T39" fmla="*/ 322 h 411"/>
                <a:gd name="T40" fmla="*/ 348 w 487"/>
                <a:gd name="T41" fmla="*/ 249 h 411"/>
                <a:gd name="T42" fmla="*/ 281 w 487"/>
                <a:gd name="T43" fmla="*/ 344 h 411"/>
                <a:gd name="T44" fmla="*/ 215 w 487"/>
                <a:gd name="T45" fmla="*/ 379 h 411"/>
                <a:gd name="T46" fmla="*/ 127 w 487"/>
                <a:gd name="T47" fmla="*/ 356 h 411"/>
                <a:gd name="T48" fmla="*/ 4 w 487"/>
                <a:gd name="T49" fmla="*/ 411 h 411"/>
                <a:gd name="T50" fmla="*/ 0 w 487"/>
                <a:gd name="T51" fmla="*/ 361 h 411"/>
                <a:gd name="T52" fmla="*/ 0 w 487"/>
                <a:gd name="T53" fmla="*/ 361 h 4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7"/>
                <a:gd name="T82" fmla="*/ 0 h 411"/>
                <a:gd name="T83" fmla="*/ 487 w 487"/>
                <a:gd name="T84" fmla="*/ 411 h 4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7" h="411">
                  <a:moveTo>
                    <a:pt x="0" y="361"/>
                  </a:moveTo>
                  <a:lnTo>
                    <a:pt x="50" y="312"/>
                  </a:lnTo>
                  <a:lnTo>
                    <a:pt x="209" y="344"/>
                  </a:lnTo>
                  <a:lnTo>
                    <a:pt x="243" y="295"/>
                  </a:lnTo>
                  <a:lnTo>
                    <a:pt x="221" y="249"/>
                  </a:lnTo>
                  <a:lnTo>
                    <a:pt x="319" y="266"/>
                  </a:lnTo>
                  <a:lnTo>
                    <a:pt x="310" y="200"/>
                  </a:lnTo>
                  <a:lnTo>
                    <a:pt x="365" y="168"/>
                  </a:lnTo>
                  <a:lnTo>
                    <a:pt x="270" y="90"/>
                  </a:lnTo>
                  <a:lnTo>
                    <a:pt x="264" y="0"/>
                  </a:lnTo>
                  <a:lnTo>
                    <a:pt x="371" y="101"/>
                  </a:lnTo>
                  <a:lnTo>
                    <a:pt x="359" y="17"/>
                  </a:lnTo>
                  <a:lnTo>
                    <a:pt x="403" y="23"/>
                  </a:lnTo>
                  <a:lnTo>
                    <a:pt x="403" y="107"/>
                  </a:lnTo>
                  <a:lnTo>
                    <a:pt x="453" y="139"/>
                  </a:lnTo>
                  <a:lnTo>
                    <a:pt x="403" y="188"/>
                  </a:lnTo>
                  <a:lnTo>
                    <a:pt x="487" y="223"/>
                  </a:lnTo>
                  <a:lnTo>
                    <a:pt x="470" y="249"/>
                  </a:lnTo>
                  <a:lnTo>
                    <a:pt x="403" y="240"/>
                  </a:lnTo>
                  <a:lnTo>
                    <a:pt x="354" y="322"/>
                  </a:lnTo>
                  <a:lnTo>
                    <a:pt x="348" y="249"/>
                  </a:lnTo>
                  <a:lnTo>
                    <a:pt x="281" y="344"/>
                  </a:lnTo>
                  <a:lnTo>
                    <a:pt x="215" y="379"/>
                  </a:lnTo>
                  <a:lnTo>
                    <a:pt x="127" y="356"/>
                  </a:lnTo>
                  <a:lnTo>
                    <a:pt x="4" y="41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Freeform 82"/>
            <p:cNvSpPr>
              <a:spLocks/>
            </p:cNvSpPr>
            <p:nvPr/>
          </p:nvSpPr>
          <p:spPr bwMode="auto">
            <a:xfrm>
              <a:off x="2211" y="2393"/>
              <a:ext cx="244" cy="127"/>
            </a:xfrm>
            <a:custGeom>
              <a:avLst/>
              <a:gdLst>
                <a:gd name="T0" fmla="*/ 182 w 486"/>
                <a:gd name="T1" fmla="*/ 121 h 254"/>
                <a:gd name="T2" fmla="*/ 270 w 486"/>
                <a:gd name="T3" fmla="*/ 133 h 254"/>
                <a:gd name="T4" fmla="*/ 252 w 486"/>
                <a:gd name="T5" fmla="*/ 83 h 254"/>
                <a:gd name="T6" fmla="*/ 376 w 486"/>
                <a:gd name="T7" fmla="*/ 127 h 254"/>
                <a:gd name="T8" fmla="*/ 382 w 486"/>
                <a:gd name="T9" fmla="*/ 40 h 254"/>
                <a:gd name="T10" fmla="*/ 414 w 486"/>
                <a:gd name="T11" fmla="*/ 95 h 254"/>
                <a:gd name="T12" fmla="*/ 486 w 486"/>
                <a:gd name="T13" fmla="*/ 0 h 254"/>
                <a:gd name="T14" fmla="*/ 486 w 486"/>
                <a:gd name="T15" fmla="*/ 78 h 254"/>
                <a:gd name="T16" fmla="*/ 420 w 486"/>
                <a:gd name="T17" fmla="*/ 184 h 254"/>
                <a:gd name="T18" fmla="*/ 347 w 486"/>
                <a:gd name="T19" fmla="*/ 254 h 254"/>
                <a:gd name="T20" fmla="*/ 353 w 486"/>
                <a:gd name="T21" fmla="*/ 188 h 254"/>
                <a:gd name="T22" fmla="*/ 237 w 486"/>
                <a:gd name="T23" fmla="*/ 199 h 254"/>
                <a:gd name="T24" fmla="*/ 127 w 486"/>
                <a:gd name="T25" fmla="*/ 150 h 254"/>
                <a:gd name="T26" fmla="*/ 0 w 486"/>
                <a:gd name="T27" fmla="*/ 199 h 254"/>
                <a:gd name="T28" fmla="*/ 104 w 486"/>
                <a:gd name="T29" fmla="*/ 133 h 254"/>
                <a:gd name="T30" fmla="*/ 70 w 486"/>
                <a:gd name="T31" fmla="*/ 106 h 254"/>
                <a:gd name="T32" fmla="*/ 182 w 486"/>
                <a:gd name="T33" fmla="*/ 121 h 254"/>
                <a:gd name="T34" fmla="*/ 182 w 486"/>
                <a:gd name="T35" fmla="*/ 121 h 2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6"/>
                <a:gd name="T55" fmla="*/ 0 h 254"/>
                <a:gd name="T56" fmla="*/ 486 w 486"/>
                <a:gd name="T57" fmla="*/ 254 h 2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6" h="254">
                  <a:moveTo>
                    <a:pt x="182" y="121"/>
                  </a:moveTo>
                  <a:lnTo>
                    <a:pt x="270" y="133"/>
                  </a:lnTo>
                  <a:lnTo>
                    <a:pt x="252" y="83"/>
                  </a:lnTo>
                  <a:lnTo>
                    <a:pt x="376" y="127"/>
                  </a:lnTo>
                  <a:lnTo>
                    <a:pt x="382" y="40"/>
                  </a:lnTo>
                  <a:lnTo>
                    <a:pt x="414" y="95"/>
                  </a:lnTo>
                  <a:lnTo>
                    <a:pt x="486" y="0"/>
                  </a:lnTo>
                  <a:lnTo>
                    <a:pt x="486" y="78"/>
                  </a:lnTo>
                  <a:lnTo>
                    <a:pt x="420" y="184"/>
                  </a:lnTo>
                  <a:lnTo>
                    <a:pt x="347" y="254"/>
                  </a:lnTo>
                  <a:lnTo>
                    <a:pt x="353" y="188"/>
                  </a:lnTo>
                  <a:lnTo>
                    <a:pt x="237" y="199"/>
                  </a:lnTo>
                  <a:lnTo>
                    <a:pt x="127" y="150"/>
                  </a:lnTo>
                  <a:lnTo>
                    <a:pt x="0" y="199"/>
                  </a:lnTo>
                  <a:lnTo>
                    <a:pt x="104" y="133"/>
                  </a:lnTo>
                  <a:lnTo>
                    <a:pt x="70" y="106"/>
                  </a:lnTo>
                  <a:lnTo>
                    <a:pt x="182" y="121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83"/>
            <p:cNvSpPr>
              <a:spLocks/>
            </p:cNvSpPr>
            <p:nvPr/>
          </p:nvSpPr>
          <p:spPr bwMode="auto">
            <a:xfrm>
              <a:off x="2377" y="2614"/>
              <a:ext cx="324" cy="195"/>
            </a:xfrm>
            <a:custGeom>
              <a:avLst/>
              <a:gdLst>
                <a:gd name="T0" fmla="*/ 0 w 649"/>
                <a:gd name="T1" fmla="*/ 326 h 389"/>
                <a:gd name="T2" fmla="*/ 73 w 649"/>
                <a:gd name="T3" fmla="*/ 260 h 389"/>
                <a:gd name="T4" fmla="*/ 84 w 649"/>
                <a:gd name="T5" fmla="*/ 216 h 389"/>
                <a:gd name="T6" fmla="*/ 35 w 649"/>
                <a:gd name="T7" fmla="*/ 178 h 389"/>
                <a:gd name="T8" fmla="*/ 206 w 649"/>
                <a:gd name="T9" fmla="*/ 190 h 389"/>
                <a:gd name="T10" fmla="*/ 189 w 649"/>
                <a:gd name="T11" fmla="*/ 123 h 389"/>
                <a:gd name="T12" fmla="*/ 249 w 649"/>
                <a:gd name="T13" fmla="*/ 135 h 389"/>
                <a:gd name="T14" fmla="*/ 356 w 649"/>
                <a:gd name="T15" fmla="*/ 95 h 389"/>
                <a:gd name="T16" fmla="*/ 455 w 649"/>
                <a:gd name="T17" fmla="*/ 77 h 389"/>
                <a:gd name="T18" fmla="*/ 356 w 649"/>
                <a:gd name="T19" fmla="*/ 39 h 389"/>
                <a:gd name="T20" fmla="*/ 388 w 649"/>
                <a:gd name="T21" fmla="*/ 22 h 389"/>
                <a:gd name="T22" fmla="*/ 555 w 649"/>
                <a:gd name="T23" fmla="*/ 28 h 389"/>
                <a:gd name="T24" fmla="*/ 649 w 649"/>
                <a:gd name="T25" fmla="*/ 0 h 389"/>
                <a:gd name="T26" fmla="*/ 571 w 649"/>
                <a:gd name="T27" fmla="*/ 83 h 389"/>
                <a:gd name="T28" fmla="*/ 599 w 649"/>
                <a:gd name="T29" fmla="*/ 112 h 389"/>
                <a:gd name="T30" fmla="*/ 527 w 649"/>
                <a:gd name="T31" fmla="*/ 112 h 389"/>
                <a:gd name="T32" fmla="*/ 516 w 649"/>
                <a:gd name="T33" fmla="*/ 167 h 389"/>
                <a:gd name="T34" fmla="*/ 489 w 649"/>
                <a:gd name="T35" fmla="*/ 83 h 389"/>
                <a:gd name="T36" fmla="*/ 438 w 649"/>
                <a:gd name="T37" fmla="*/ 138 h 389"/>
                <a:gd name="T38" fmla="*/ 411 w 649"/>
                <a:gd name="T39" fmla="*/ 117 h 389"/>
                <a:gd name="T40" fmla="*/ 301 w 649"/>
                <a:gd name="T41" fmla="*/ 184 h 389"/>
                <a:gd name="T42" fmla="*/ 295 w 649"/>
                <a:gd name="T43" fmla="*/ 228 h 389"/>
                <a:gd name="T44" fmla="*/ 249 w 649"/>
                <a:gd name="T45" fmla="*/ 228 h 389"/>
                <a:gd name="T46" fmla="*/ 228 w 649"/>
                <a:gd name="T47" fmla="*/ 277 h 389"/>
                <a:gd name="T48" fmla="*/ 139 w 649"/>
                <a:gd name="T49" fmla="*/ 256 h 389"/>
                <a:gd name="T50" fmla="*/ 107 w 649"/>
                <a:gd name="T51" fmla="*/ 323 h 389"/>
                <a:gd name="T52" fmla="*/ 107 w 649"/>
                <a:gd name="T53" fmla="*/ 389 h 389"/>
                <a:gd name="T54" fmla="*/ 0 w 649"/>
                <a:gd name="T55" fmla="*/ 326 h 389"/>
                <a:gd name="T56" fmla="*/ 0 w 649"/>
                <a:gd name="T57" fmla="*/ 326 h 3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9"/>
                <a:gd name="T88" fmla="*/ 0 h 389"/>
                <a:gd name="T89" fmla="*/ 649 w 649"/>
                <a:gd name="T90" fmla="*/ 389 h 3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9" h="389">
                  <a:moveTo>
                    <a:pt x="0" y="326"/>
                  </a:moveTo>
                  <a:lnTo>
                    <a:pt x="73" y="260"/>
                  </a:lnTo>
                  <a:lnTo>
                    <a:pt x="84" y="216"/>
                  </a:lnTo>
                  <a:lnTo>
                    <a:pt x="35" y="178"/>
                  </a:lnTo>
                  <a:lnTo>
                    <a:pt x="206" y="190"/>
                  </a:lnTo>
                  <a:lnTo>
                    <a:pt x="189" y="123"/>
                  </a:lnTo>
                  <a:lnTo>
                    <a:pt x="249" y="135"/>
                  </a:lnTo>
                  <a:lnTo>
                    <a:pt x="356" y="95"/>
                  </a:lnTo>
                  <a:lnTo>
                    <a:pt x="455" y="77"/>
                  </a:lnTo>
                  <a:lnTo>
                    <a:pt x="356" y="39"/>
                  </a:lnTo>
                  <a:lnTo>
                    <a:pt x="388" y="22"/>
                  </a:lnTo>
                  <a:lnTo>
                    <a:pt x="555" y="28"/>
                  </a:lnTo>
                  <a:lnTo>
                    <a:pt x="649" y="0"/>
                  </a:lnTo>
                  <a:lnTo>
                    <a:pt x="571" y="83"/>
                  </a:lnTo>
                  <a:lnTo>
                    <a:pt x="599" y="112"/>
                  </a:lnTo>
                  <a:lnTo>
                    <a:pt x="527" y="112"/>
                  </a:lnTo>
                  <a:lnTo>
                    <a:pt x="516" y="167"/>
                  </a:lnTo>
                  <a:lnTo>
                    <a:pt x="489" y="83"/>
                  </a:lnTo>
                  <a:lnTo>
                    <a:pt x="438" y="138"/>
                  </a:lnTo>
                  <a:lnTo>
                    <a:pt x="411" y="117"/>
                  </a:lnTo>
                  <a:lnTo>
                    <a:pt x="301" y="184"/>
                  </a:lnTo>
                  <a:lnTo>
                    <a:pt x="295" y="228"/>
                  </a:lnTo>
                  <a:lnTo>
                    <a:pt x="249" y="228"/>
                  </a:lnTo>
                  <a:lnTo>
                    <a:pt x="228" y="277"/>
                  </a:lnTo>
                  <a:lnTo>
                    <a:pt x="139" y="256"/>
                  </a:lnTo>
                  <a:lnTo>
                    <a:pt x="107" y="323"/>
                  </a:lnTo>
                  <a:lnTo>
                    <a:pt x="107" y="389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Freeform 84"/>
            <p:cNvSpPr>
              <a:spLocks/>
            </p:cNvSpPr>
            <p:nvPr/>
          </p:nvSpPr>
          <p:spPr bwMode="auto">
            <a:xfrm>
              <a:off x="3401" y="1382"/>
              <a:ext cx="92" cy="169"/>
            </a:xfrm>
            <a:custGeom>
              <a:avLst/>
              <a:gdLst>
                <a:gd name="T0" fmla="*/ 76 w 182"/>
                <a:gd name="T1" fmla="*/ 72 h 339"/>
                <a:gd name="T2" fmla="*/ 0 w 182"/>
                <a:gd name="T3" fmla="*/ 145 h 339"/>
                <a:gd name="T4" fmla="*/ 49 w 182"/>
                <a:gd name="T5" fmla="*/ 133 h 339"/>
                <a:gd name="T6" fmla="*/ 5 w 182"/>
                <a:gd name="T7" fmla="*/ 234 h 339"/>
                <a:gd name="T8" fmla="*/ 72 w 182"/>
                <a:gd name="T9" fmla="*/ 200 h 339"/>
                <a:gd name="T10" fmla="*/ 55 w 182"/>
                <a:gd name="T11" fmla="*/ 289 h 339"/>
                <a:gd name="T12" fmla="*/ 104 w 182"/>
                <a:gd name="T13" fmla="*/ 223 h 339"/>
                <a:gd name="T14" fmla="*/ 116 w 182"/>
                <a:gd name="T15" fmla="*/ 339 h 339"/>
                <a:gd name="T16" fmla="*/ 154 w 182"/>
                <a:gd name="T17" fmla="*/ 266 h 339"/>
                <a:gd name="T18" fmla="*/ 148 w 182"/>
                <a:gd name="T19" fmla="*/ 122 h 339"/>
                <a:gd name="T20" fmla="*/ 182 w 182"/>
                <a:gd name="T21" fmla="*/ 156 h 339"/>
                <a:gd name="T22" fmla="*/ 137 w 182"/>
                <a:gd name="T23" fmla="*/ 67 h 339"/>
                <a:gd name="T24" fmla="*/ 133 w 182"/>
                <a:gd name="T25" fmla="*/ 0 h 339"/>
                <a:gd name="T26" fmla="*/ 104 w 182"/>
                <a:gd name="T27" fmla="*/ 116 h 339"/>
                <a:gd name="T28" fmla="*/ 93 w 182"/>
                <a:gd name="T29" fmla="*/ 29 h 339"/>
                <a:gd name="T30" fmla="*/ 43 w 182"/>
                <a:gd name="T31" fmla="*/ 23 h 339"/>
                <a:gd name="T32" fmla="*/ 76 w 182"/>
                <a:gd name="T33" fmla="*/ 72 h 339"/>
                <a:gd name="T34" fmla="*/ 76 w 182"/>
                <a:gd name="T35" fmla="*/ 72 h 3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"/>
                <a:gd name="T55" fmla="*/ 0 h 339"/>
                <a:gd name="T56" fmla="*/ 182 w 182"/>
                <a:gd name="T57" fmla="*/ 339 h 3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" h="339">
                  <a:moveTo>
                    <a:pt x="76" y="72"/>
                  </a:moveTo>
                  <a:lnTo>
                    <a:pt x="0" y="145"/>
                  </a:lnTo>
                  <a:lnTo>
                    <a:pt x="49" y="133"/>
                  </a:lnTo>
                  <a:lnTo>
                    <a:pt x="5" y="234"/>
                  </a:lnTo>
                  <a:lnTo>
                    <a:pt x="72" y="200"/>
                  </a:lnTo>
                  <a:lnTo>
                    <a:pt x="55" y="289"/>
                  </a:lnTo>
                  <a:lnTo>
                    <a:pt x="104" y="223"/>
                  </a:lnTo>
                  <a:lnTo>
                    <a:pt x="116" y="339"/>
                  </a:lnTo>
                  <a:lnTo>
                    <a:pt x="154" y="266"/>
                  </a:lnTo>
                  <a:lnTo>
                    <a:pt x="148" y="122"/>
                  </a:lnTo>
                  <a:lnTo>
                    <a:pt x="182" y="156"/>
                  </a:lnTo>
                  <a:lnTo>
                    <a:pt x="137" y="67"/>
                  </a:lnTo>
                  <a:lnTo>
                    <a:pt x="133" y="0"/>
                  </a:lnTo>
                  <a:lnTo>
                    <a:pt x="104" y="116"/>
                  </a:lnTo>
                  <a:lnTo>
                    <a:pt x="93" y="29"/>
                  </a:lnTo>
                  <a:lnTo>
                    <a:pt x="43" y="23"/>
                  </a:lnTo>
                  <a:lnTo>
                    <a:pt x="76" y="72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Freeform 85"/>
            <p:cNvSpPr>
              <a:spLocks/>
            </p:cNvSpPr>
            <p:nvPr/>
          </p:nvSpPr>
          <p:spPr bwMode="auto">
            <a:xfrm>
              <a:off x="2938" y="1363"/>
              <a:ext cx="269" cy="301"/>
            </a:xfrm>
            <a:custGeom>
              <a:avLst/>
              <a:gdLst>
                <a:gd name="T0" fmla="*/ 0 w 538"/>
                <a:gd name="T1" fmla="*/ 394 h 603"/>
                <a:gd name="T2" fmla="*/ 0 w 538"/>
                <a:gd name="T3" fmla="*/ 394 h 603"/>
                <a:gd name="T4" fmla="*/ 0 w 538"/>
                <a:gd name="T5" fmla="*/ 394 h 603"/>
                <a:gd name="T6" fmla="*/ 118 w 538"/>
                <a:gd name="T7" fmla="*/ 365 h 603"/>
                <a:gd name="T8" fmla="*/ 118 w 538"/>
                <a:gd name="T9" fmla="*/ 365 h 603"/>
                <a:gd name="T10" fmla="*/ 118 w 538"/>
                <a:gd name="T11" fmla="*/ 365 h 603"/>
                <a:gd name="T12" fmla="*/ 11 w 538"/>
                <a:gd name="T13" fmla="*/ 454 h 603"/>
                <a:gd name="T14" fmla="*/ 122 w 538"/>
                <a:gd name="T15" fmla="*/ 454 h 603"/>
                <a:gd name="T16" fmla="*/ 211 w 538"/>
                <a:gd name="T17" fmla="*/ 348 h 603"/>
                <a:gd name="T18" fmla="*/ 300 w 538"/>
                <a:gd name="T19" fmla="*/ 249 h 603"/>
                <a:gd name="T20" fmla="*/ 300 w 538"/>
                <a:gd name="T21" fmla="*/ 249 h 603"/>
                <a:gd name="T22" fmla="*/ 300 w 538"/>
                <a:gd name="T23" fmla="*/ 249 h 603"/>
                <a:gd name="T24" fmla="*/ 277 w 538"/>
                <a:gd name="T25" fmla="*/ 354 h 603"/>
                <a:gd name="T26" fmla="*/ 348 w 538"/>
                <a:gd name="T27" fmla="*/ 308 h 603"/>
                <a:gd name="T28" fmla="*/ 422 w 538"/>
                <a:gd name="T29" fmla="*/ 339 h 603"/>
                <a:gd name="T30" fmla="*/ 361 w 538"/>
                <a:gd name="T31" fmla="*/ 510 h 603"/>
                <a:gd name="T32" fmla="*/ 361 w 538"/>
                <a:gd name="T33" fmla="*/ 510 h 603"/>
                <a:gd name="T34" fmla="*/ 361 w 538"/>
                <a:gd name="T35" fmla="*/ 510 h 603"/>
                <a:gd name="T36" fmla="*/ 454 w 538"/>
                <a:gd name="T37" fmla="*/ 460 h 603"/>
                <a:gd name="T38" fmla="*/ 471 w 538"/>
                <a:gd name="T39" fmla="*/ 603 h 603"/>
                <a:gd name="T40" fmla="*/ 494 w 538"/>
                <a:gd name="T41" fmla="*/ 339 h 603"/>
                <a:gd name="T42" fmla="*/ 532 w 538"/>
                <a:gd name="T43" fmla="*/ 339 h 603"/>
                <a:gd name="T44" fmla="*/ 538 w 538"/>
                <a:gd name="T45" fmla="*/ 266 h 603"/>
                <a:gd name="T46" fmla="*/ 471 w 538"/>
                <a:gd name="T47" fmla="*/ 226 h 603"/>
                <a:gd name="T48" fmla="*/ 431 w 538"/>
                <a:gd name="T49" fmla="*/ 207 h 603"/>
                <a:gd name="T50" fmla="*/ 477 w 538"/>
                <a:gd name="T51" fmla="*/ 205 h 603"/>
                <a:gd name="T52" fmla="*/ 405 w 538"/>
                <a:gd name="T53" fmla="*/ 133 h 603"/>
                <a:gd name="T54" fmla="*/ 454 w 538"/>
                <a:gd name="T55" fmla="*/ 93 h 603"/>
                <a:gd name="T56" fmla="*/ 504 w 538"/>
                <a:gd name="T57" fmla="*/ 44 h 603"/>
                <a:gd name="T58" fmla="*/ 504 w 538"/>
                <a:gd name="T59" fmla="*/ 44 h 603"/>
                <a:gd name="T60" fmla="*/ 504 w 538"/>
                <a:gd name="T61" fmla="*/ 44 h 603"/>
                <a:gd name="T62" fmla="*/ 405 w 538"/>
                <a:gd name="T63" fmla="*/ 72 h 603"/>
                <a:gd name="T64" fmla="*/ 422 w 538"/>
                <a:gd name="T65" fmla="*/ 0 h 603"/>
                <a:gd name="T66" fmla="*/ 422 w 538"/>
                <a:gd name="T67" fmla="*/ 0 h 603"/>
                <a:gd name="T68" fmla="*/ 422 w 538"/>
                <a:gd name="T69" fmla="*/ 0 h 603"/>
                <a:gd name="T70" fmla="*/ 361 w 538"/>
                <a:gd name="T71" fmla="*/ 88 h 603"/>
                <a:gd name="T72" fmla="*/ 239 w 538"/>
                <a:gd name="T73" fmla="*/ 139 h 603"/>
                <a:gd name="T74" fmla="*/ 249 w 538"/>
                <a:gd name="T75" fmla="*/ 194 h 603"/>
                <a:gd name="T76" fmla="*/ 156 w 538"/>
                <a:gd name="T77" fmla="*/ 215 h 603"/>
                <a:gd name="T78" fmla="*/ 179 w 538"/>
                <a:gd name="T79" fmla="*/ 266 h 603"/>
                <a:gd name="T80" fmla="*/ 66 w 538"/>
                <a:gd name="T81" fmla="*/ 321 h 603"/>
                <a:gd name="T82" fmla="*/ 0 w 538"/>
                <a:gd name="T83" fmla="*/ 394 h 603"/>
                <a:gd name="T84" fmla="*/ 0 w 538"/>
                <a:gd name="T85" fmla="*/ 394 h 6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8"/>
                <a:gd name="T130" fmla="*/ 0 h 603"/>
                <a:gd name="T131" fmla="*/ 538 w 538"/>
                <a:gd name="T132" fmla="*/ 603 h 6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8" h="603">
                  <a:moveTo>
                    <a:pt x="0" y="394"/>
                  </a:moveTo>
                  <a:lnTo>
                    <a:pt x="0" y="394"/>
                  </a:lnTo>
                  <a:lnTo>
                    <a:pt x="118" y="365"/>
                  </a:lnTo>
                  <a:lnTo>
                    <a:pt x="11" y="454"/>
                  </a:lnTo>
                  <a:lnTo>
                    <a:pt x="122" y="454"/>
                  </a:lnTo>
                  <a:lnTo>
                    <a:pt x="211" y="348"/>
                  </a:lnTo>
                  <a:lnTo>
                    <a:pt x="300" y="249"/>
                  </a:lnTo>
                  <a:lnTo>
                    <a:pt x="277" y="354"/>
                  </a:lnTo>
                  <a:lnTo>
                    <a:pt x="348" y="308"/>
                  </a:lnTo>
                  <a:lnTo>
                    <a:pt x="422" y="339"/>
                  </a:lnTo>
                  <a:lnTo>
                    <a:pt x="361" y="510"/>
                  </a:lnTo>
                  <a:lnTo>
                    <a:pt x="454" y="460"/>
                  </a:lnTo>
                  <a:lnTo>
                    <a:pt x="471" y="603"/>
                  </a:lnTo>
                  <a:lnTo>
                    <a:pt x="494" y="339"/>
                  </a:lnTo>
                  <a:lnTo>
                    <a:pt x="532" y="339"/>
                  </a:lnTo>
                  <a:lnTo>
                    <a:pt x="538" y="266"/>
                  </a:lnTo>
                  <a:lnTo>
                    <a:pt x="471" y="226"/>
                  </a:lnTo>
                  <a:lnTo>
                    <a:pt x="431" y="207"/>
                  </a:lnTo>
                  <a:lnTo>
                    <a:pt x="477" y="205"/>
                  </a:lnTo>
                  <a:lnTo>
                    <a:pt x="405" y="133"/>
                  </a:lnTo>
                  <a:lnTo>
                    <a:pt x="454" y="93"/>
                  </a:lnTo>
                  <a:lnTo>
                    <a:pt x="504" y="44"/>
                  </a:lnTo>
                  <a:lnTo>
                    <a:pt x="405" y="72"/>
                  </a:lnTo>
                  <a:lnTo>
                    <a:pt x="422" y="0"/>
                  </a:lnTo>
                  <a:lnTo>
                    <a:pt x="361" y="88"/>
                  </a:lnTo>
                  <a:lnTo>
                    <a:pt x="239" y="139"/>
                  </a:lnTo>
                  <a:lnTo>
                    <a:pt x="249" y="194"/>
                  </a:lnTo>
                  <a:lnTo>
                    <a:pt x="156" y="215"/>
                  </a:lnTo>
                  <a:lnTo>
                    <a:pt x="179" y="266"/>
                  </a:lnTo>
                  <a:lnTo>
                    <a:pt x="66" y="321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Freeform 86"/>
            <p:cNvSpPr>
              <a:spLocks/>
            </p:cNvSpPr>
            <p:nvPr/>
          </p:nvSpPr>
          <p:spPr bwMode="auto">
            <a:xfrm>
              <a:off x="2604" y="3164"/>
              <a:ext cx="412" cy="63"/>
            </a:xfrm>
            <a:custGeom>
              <a:avLst/>
              <a:gdLst>
                <a:gd name="T0" fmla="*/ 182 w 825"/>
                <a:gd name="T1" fmla="*/ 116 h 128"/>
                <a:gd name="T2" fmla="*/ 796 w 825"/>
                <a:gd name="T3" fmla="*/ 128 h 128"/>
                <a:gd name="T4" fmla="*/ 825 w 825"/>
                <a:gd name="T5" fmla="*/ 93 h 128"/>
                <a:gd name="T6" fmla="*/ 732 w 825"/>
                <a:gd name="T7" fmla="*/ 110 h 128"/>
                <a:gd name="T8" fmla="*/ 697 w 825"/>
                <a:gd name="T9" fmla="*/ 88 h 128"/>
                <a:gd name="T10" fmla="*/ 619 w 825"/>
                <a:gd name="T11" fmla="*/ 88 h 128"/>
                <a:gd name="T12" fmla="*/ 648 w 825"/>
                <a:gd name="T13" fmla="*/ 55 h 128"/>
                <a:gd name="T14" fmla="*/ 559 w 825"/>
                <a:gd name="T15" fmla="*/ 93 h 128"/>
                <a:gd name="T16" fmla="*/ 543 w 825"/>
                <a:gd name="T17" fmla="*/ 27 h 128"/>
                <a:gd name="T18" fmla="*/ 420 w 825"/>
                <a:gd name="T19" fmla="*/ 55 h 128"/>
                <a:gd name="T20" fmla="*/ 471 w 825"/>
                <a:gd name="T21" fmla="*/ 0 h 128"/>
                <a:gd name="T22" fmla="*/ 310 w 825"/>
                <a:gd name="T23" fmla="*/ 88 h 128"/>
                <a:gd name="T24" fmla="*/ 310 w 825"/>
                <a:gd name="T25" fmla="*/ 27 h 128"/>
                <a:gd name="T26" fmla="*/ 243 w 825"/>
                <a:gd name="T27" fmla="*/ 72 h 128"/>
                <a:gd name="T28" fmla="*/ 127 w 825"/>
                <a:gd name="T29" fmla="*/ 93 h 128"/>
                <a:gd name="T30" fmla="*/ 121 w 825"/>
                <a:gd name="T31" fmla="*/ 50 h 128"/>
                <a:gd name="T32" fmla="*/ 0 w 825"/>
                <a:gd name="T33" fmla="*/ 110 h 128"/>
                <a:gd name="T34" fmla="*/ 182 w 825"/>
                <a:gd name="T35" fmla="*/ 116 h 128"/>
                <a:gd name="T36" fmla="*/ 182 w 825"/>
                <a:gd name="T37" fmla="*/ 116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5"/>
                <a:gd name="T58" fmla="*/ 0 h 128"/>
                <a:gd name="T59" fmla="*/ 825 w 825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5" h="128">
                  <a:moveTo>
                    <a:pt x="182" y="116"/>
                  </a:moveTo>
                  <a:lnTo>
                    <a:pt x="796" y="128"/>
                  </a:lnTo>
                  <a:lnTo>
                    <a:pt x="825" y="93"/>
                  </a:lnTo>
                  <a:lnTo>
                    <a:pt x="732" y="110"/>
                  </a:lnTo>
                  <a:lnTo>
                    <a:pt x="697" y="88"/>
                  </a:lnTo>
                  <a:lnTo>
                    <a:pt x="619" y="88"/>
                  </a:lnTo>
                  <a:lnTo>
                    <a:pt x="648" y="55"/>
                  </a:lnTo>
                  <a:lnTo>
                    <a:pt x="559" y="93"/>
                  </a:lnTo>
                  <a:lnTo>
                    <a:pt x="543" y="27"/>
                  </a:lnTo>
                  <a:lnTo>
                    <a:pt x="420" y="55"/>
                  </a:lnTo>
                  <a:lnTo>
                    <a:pt x="471" y="0"/>
                  </a:lnTo>
                  <a:lnTo>
                    <a:pt x="310" y="88"/>
                  </a:lnTo>
                  <a:lnTo>
                    <a:pt x="310" y="27"/>
                  </a:lnTo>
                  <a:lnTo>
                    <a:pt x="243" y="72"/>
                  </a:lnTo>
                  <a:lnTo>
                    <a:pt x="127" y="93"/>
                  </a:lnTo>
                  <a:lnTo>
                    <a:pt x="121" y="50"/>
                  </a:lnTo>
                  <a:lnTo>
                    <a:pt x="0" y="110"/>
                  </a:lnTo>
                  <a:lnTo>
                    <a:pt x="182" y="116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87"/>
            <p:cNvSpPr>
              <a:spLocks/>
            </p:cNvSpPr>
            <p:nvPr/>
          </p:nvSpPr>
          <p:spPr bwMode="auto">
            <a:xfrm>
              <a:off x="3199" y="3194"/>
              <a:ext cx="188" cy="36"/>
            </a:xfrm>
            <a:custGeom>
              <a:avLst/>
              <a:gdLst>
                <a:gd name="T0" fmla="*/ 0 w 376"/>
                <a:gd name="T1" fmla="*/ 61 h 72"/>
                <a:gd name="T2" fmla="*/ 72 w 376"/>
                <a:gd name="T3" fmla="*/ 0 h 72"/>
                <a:gd name="T4" fmla="*/ 100 w 376"/>
                <a:gd name="T5" fmla="*/ 38 h 72"/>
                <a:gd name="T6" fmla="*/ 376 w 376"/>
                <a:gd name="T7" fmla="*/ 72 h 72"/>
                <a:gd name="T8" fmla="*/ 0 w 376"/>
                <a:gd name="T9" fmla="*/ 61 h 72"/>
                <a:gd name="T10" fmla="*/ 0 w 376"/>
                <a:gd name="T11" fmla="*/ 6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6"/>
                <a:gd name="T19" fmla="*/ 0 h 72"/>
                <a:gd name="T20" fmla="*/ 376 w 376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6" h="72">
                  <a:moveTo>
                    <a:pt x="0" y="61"/>
                  </a:moveTo>
                  <a:lnTo>
                    <a:pt x="72" y="0"/>
                  </a:lnTo>
                  <a:lnTo>
                    <a:pt x="100" y="38"/>
                  </a:lnTo>
                  <a:lnTo>
                    <a:pt x="376" y="72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96" name="AutoShape 8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 advAuto="1000"/>
      <p:bldP spid="174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066800" y="615950"/>
            <a:ext cx="7391400" cy="1054100"/>
          </a:xfrm>
          <a:prstGeom prst="octagon">
            <a:avLst>
              <a:gd name="adj" fmla="val 29282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4800">
                <a:latin typeface="Times New Roman" pitchFamily="18" charset="0"/>
              </a:rPr>
              <a:t>Mesin dan Peralatan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841500"/>
            <a:ext cx="4033837" cy="31877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  <a:latin typeface="Times New Roman" pitchFamily="18" charset="0"/>
              </a:rPr>
              <a:t>Pajak penjualan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  <a:latin typeface="Times New Roman" pitchFamily="18" charset="0"/>
              </a:rPr>
              <a:t>Biaya angkut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  <a:latin typeface="Times New Roman" pitchFamily="18" charset="0"/>
              </a:rPr>
              <a:t>Instalasi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  <a:latin typeface="Times New Roman" pitchFamily="18" charset="0"/>
              </a:rPr>
              <a:t>Perbaikan (pembelian mesin bekas)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  <a:latin typeface="Times New Roman" pitchFamily="18" charset="0"/>
              </a:rPr>
              <a:t>Rekondisi (pembelian mesin bekas)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990600" y="3352800"/>
            <a:ext cx="3257550" cy="1722438"/>
            <a:chOff x="288" y="1939"/>
            <a:chExt cx="2868" cy="1472"/>
          </a:xfrm>
        </p:grpSpPr>
        <p:sp>
          <p:nvSpPr>
            <p:cNvPr id="15366" name="Freeform 5"/>
            <p:cNvSpPr>
              <a:spLocks/>
            </p:cNvSpPr>
            <p:nvPr/>
          </p:nvSpPr>
          <p:spPr bwMode="auto">
            <a:xfrm>
              <a:off x="1872" y="1941"/>
              <a:ext cx="136" cy="119"/>
            </a:xfrm>
            <a:custGeom>
              <a:avLst/>
              <a:gdLst>
                <a:gd name="T0" fmla="*/ 0 w 272"/>
                <a:gd name="T1" fmla="*/ 220 h 237"/>
                <a:gd name="T2" fmla="*/ 21 w 272"/>
                <a:gd name="T3" fmla="*/ 175 h 237"/>
                <a:gd name="T4" fmla="*/ 31 w 272"/>
                <a:gd name="T5" fmla="*/ 30 h 237"/>
                <a:gd name="T6" fmla="*/ 76 w 272"/>
                <a:gd name="T7" fmla="*/ 0 h 237"/>
                <a:gd name="T8" fmla="*/ 158 w 272"/>
                <a:gd name="T9" fmla="*/ 0 h 237"/>
                <a:gd name="T10" fmla="*/ 225 w 272"/>
                <a:gd name="T11" fmla="*/ 30 h 237"/>
                <a:gd name="T12" fmla="*/ 225 w 272"/>
                <a:gd name="T13" fmla="*/ 173 h 237"/>
                <a:gd name="T14" fmla="*/ 272 w 272"/>
                <a:gd name="T15" fmla="*/ 237 h 237"/>
                <a:gd name="T16" fmla="*/ 2 w 272"/>
                <a:gd name="T17" fmla="*/ 234 h 237"/>
                <a:gd name="T18" fmla="*/ 0 w 272"/>
                <a:gd name="T19" fmla="*/ 220 h 237"/>
                <a:gd name="T20" fmla="*/ 0 w 272"/>
                <a:gd name="T21" fmla="*/ 220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"/>
                <a:gd name="T34" fmla="*/ 0 h 237"/>
                <a:gd name="T35" fmla="*/ 272 w 272"/>
                <a:gd name="T36" fmla="*/ 237 h 2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" h="237">
                  <a:moveTo>
                    <a:pt x="0" y="220"/>
                  </a:moveTo>
                  <a:lnTo>
                    <a:pt x="21" y="175"/>
                  </a:lnTo>
                  <a:lnTo>
                    <a:pt x="31" y="30"/>
                  </a:lnTo>
                  <a:lnTo>
                    <a:pt x="76" y="0"/>
                  </a:lnTo>
                  <a:lnTo>
                    <a:pt x="158" y="0"/>
                  </a:lnTo>
                  <a:lnTo>
                    <a:pt x="225" y="30"/>
                  </a:lnTo>
                  <a:lnTo>
                    <a:pt x="225" y="173"/>
                  </a:lnTo>
                  <a:lnTo>
                    <a:pt x="272" y="237"/>
                  </a:lnTo>
                  <a:lnTo>
                    <a:pt x="2" y="234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6"/>
            <p:cNvSpPr>
              <a:spLocks/>
            </p:cNvSpPr>
            <p:nvPr/>
          </p:nvSpPr>
          <p:spPr bwMode="auto">
            <a:xfrm>
              <a:off x="1905" y="1963"/>
              <a:ext cx="79" cy="92"/>
            </a:xfrm>
            <a:custGeom>
              <a:avLst/>
              <a:gdLst>
                <a:gd name="T0" fmla="*/ 74 w 158"/>
                <a:gd name="T1" fmla="*/ 0 h 184"/>
                <a:gd name="T2" fmla="*/ 32 w 158"/>
                <a:gd name="T3" fmla="*/ 30 h 184"/>
                <a:gd name="T4" fmla="*/ 25 w 158"/>
                <a:gd name="T5" fmla="*/ 76 h 184"/>
                <a:gd name="T6" fmla="*/ 68 w 158"/>
                <a:gd name="T7" fmla="*/ 91 h 184"/>
                <a:gd name="T8" fmla="*/ 67 w 158"/>
                <a:gd name="T9" fmla="*/ 123 h 184"/>
                <a:gd name="T10" fmla="*/ 4 w 158"/>
                <a:gd name="T11" fmla="*/ 127 h 184"/>
                <a:gd name="T12" fmla="*/ 0 w 158"/>
                <a:gd name="T13" fmla="*/ 184 h 184"/>
                <a:gd name="T14" fmla="*/ 158 w 158"/>
                <a:gd name="T15" fmla="*/ 184 h 184"/>
                <a:gd name="T16" fmla="*/ 122 w 158"/>
                <a:gd name="T17" fmla="*/ 134 h 184"/>
                <a:gd name="T18" fmla="*/ 137 w 158"/>
                <a:gd name="T19" fmla="*/ 64 h 184"/>
                <a:gd name="T20" fmla="*/ 125 w 158"/>
                <a:gd name="T21" fmla="*/ 30 h 184"/>
                <a:gd name="T22" fmla="*/ 74 w 158"/>
                <a:gd name="T23" fmla="*/ 0 h 184"/>
                <a:gd name="T24" fmla="*/ 74 w 158"/>
                <a:gd name="T25" fmla="*/ 0 h 1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184"/>
                <a:gd name="T41" fmla="*/ 158 w 158"/>
                <a:gd name="T42" fmla="*/ 184 h 1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184">
                  <a:moveTo>
                    <a:pt x="74" y="0"/>
                  </a:moveTo>
                  <a:lnTo>
                    <a:pt x="32" y="30"/>
                  </a:lnTo>
                  <a:lnTo>
                    <a:pt x="25" y="76"/>
                  </a:lnTo>
                  <a:lnTo>
                    <a:pt x="68" y="91"/>
                  </a:lnTo>
                  <a:lnTo>
                    <a:pt x="67" y="123"/>
                  </a:lnTo>
                  <a:lnTo>
                    <a:pt x="4" y="127"/>
                  </a:lnTo>
                  <a:lnTo>
                    <a:pt x="0" y="184"/>
                  </a:lnTo>
                  <a:lnTo>
                    <a:pt x="158" y="184"/>
                  </a:lnTo>
                  <a:lnTo>
                    <a:pt x="122" y="134"/>
                  </a:lnTo>
                  <a:lnTo>
                    <a:pt x="137" y="64"/>
                  </a:lnTo>
                  <a:lnTo>
                    <a:pt x="125" y="3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7"/>
            <p:cNvSpPr>
              <a:spLocks/>
            </p:cNvSpPr>
            <p:nvPr/>
          </p:nvSpPr>
          <p:spPr bwMode="auto">
            <a:xfrm>
              <a:off x="1922" y="2969"/>
              <a:ext cx="361" cy="114"/>
            </a:xfrm>
            <a:custGeom>
              <a:avLst/>
              <a:gdLst>
                <a:gd name="T0" fmla="*/ 0 w 723"/>
                <a:gd name="T1" fmla="*/ 53 h 228"/>
                <a:gd name="T2" fmla="*/ 223 w 723"/>
                <a:gd name="T3" fmla="*/ 59 h 228"/>
                <a:gd name="T4" fmla="*/ 584 w 723"/>
                <a:gd name="T5" fmla="*/ 0 h 228"/>
                <a:gd name="T6" fmla="*/ 683 w 723"/>
                <a:gd name="T7" fmla="*/ 8 h 228"/>
                <a:gd name="T8" fmla="*/ 723 w 723"/>
                <a:gd name="T9" fmla="*/ 76 h 228"/>
                <a:gd name="T10" fmla="*/ 654 w 723"/>
                <a:gd name="T11" fmla="*/ 147 h 228"/>
                <a:gd name="T12" fmla="*/ 46 w 723"/>
                <a:gd name="T13" fmla="*/ 228 h 228"/>
                <a:gd name="T14" fmla="*/ 0 w 723"/>
                <a:gd name="T15" fmla="*/ 53 h 228"/>
                <a:gd name="T16" fmla="*/ 0 w 723"/>
                <a:gd name="T17" fmla="*/ 53 h 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3"/>
                <a:gd name="T28" fmla="*/ 0 h 228"/>
                <a:gd name="T29" fmla="*/ 723 w 723"/>
                <a:gd name="T30" fmla="*/ 228 h 2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3" h="228">
                  <a:moveTo>
                    <a:pt x="0" y="53"/>
                  </a:moveTo>
                  <a:lnTo>
                    <a:pt x="223" y="59"/>
                  </a:lnTo>
                  <a:lnTo>
                    <a:pt x="584" y="0"/>
                  </a:lnTo>
                  <a:lnTo>
                    <a:pt x="683" y="8"/>
                  </a:lnTo>
                  <a:lnTo>
                    <a:pt x="723" y="76"/>
                  </a:lnTo>
                  <a:lnTo>
                    <a:pt x="654" y="147"/>
                  </a:lnTo>
                  <a:lnTo>
                    <a:pt x="46" y="22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8"/>
            <p:cNvSpPr>
              <a:spLocks/>
            </p:cNvSpPr>
            <p:nvPr/>
          </p:nvSpPr>
          <p:spPr bwMode="auto">
            <a:xfrm>
              <a:off x="1925" y="2994"/>
              <a:ext cx="323" cy="59"/>
            </a:xfrm>
            <a:custGeom>
              <a:avLst/>
              <a:gdLst>
                <a:gd name="T0" fmla="*/ 36 w 646"/>
                <a:gd name="T1" fmla="*/ 22 h 117"/>
                <a:gd name="T2" fmla="*/ 162 w 646"/>
                <a:gd name="T3" fmla="*/ 49 h 117"/>
                <a:gd name="T4" fmla="*/ 338 w 646"/>
                <a:gd name="T5" fmla="*/ 49 h 117"/>
                <a:gd name="T6" fmla="*/ 646 w 646"/>
                <a:gd name="T7" fmla="*/ 0 h 117"/>
                <a:gd name="T8" fmla="*/ 614 w 646"/>
                <a:gd name="T9" fmla="*/ 78 h 117"/>
                <a:gd name="T10" fmla="*/ 142 w 646"/>
                <a:gd name="T11" fmla="*/ 117 h 117"/>
                <a:gd name="T12" fmla="*/ 0 w 646"/>
                <a:gd name="T13" fmla="*/ 79 h 117"/>
                <a:gd name="T14" fmla="*/ 36 w 646"/>
                <a:gd name="T15" fmla="*/ 22 h 117"/>
                <a:gd name="T16" fmla="*/ 36 w 646"/>
                <a:gd name="T17" fmla="*/ 22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6"/>
                <a:gd name="T28" fmla="*/ 0 h 117"/>
                <a:gd name="T29" fmla="*/ 646 w 646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6" h="117">
                  <a:moveTo>
                    <a:pt x="36" y="22"/>
                  </a:moveTo>
                  <a:lnTo>
                    <a:pt x="162" y="49"/>
                  </a:lnTo>
                  <a:lnTo>
                    <a:pt x="338" y="49"/>
                  </a:lnTo>
                  <a:lnTo>
                    <a:pt x="646" y="0"/>
                  </a:lnTo>
                  <a:lnTo>
                    <a:pt x="614" y="78"/>
                  </a:lnTo>
                  <a:lnTo>
                    <a:pt x="142" y="117"/>
                  </a:lnTo>
                  <a:lnTo>
                    <a:pt x="0" y="79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9"/>
            <p:cNvSpPr>
              <a:spLocks/>
            </p:cNvSpPr>
            <p:nvPr/>
          </p:nvSpPr>
          <p:spPr bwMode="auto">
            <a:xfrm>
              <a:off x="289" y="2881"/>
              <a:ext cx="1122" cy="252"/>
            </a:xfrm>
            <a:custGeom>
              <a:avLst/>
              <a:gdLst>
                <a:gd name="T0" fmla="*/ 201 w 2243"/>
                <a:gd name="T1" fmla="*/ 0 h 504"/>
                <a:gd name="T2" fmla="*/ 68 w 2243"/>
                <a:gd name="T3" fmla="*/ 10 h 504"/>
                <a:gd name="T4" fmla="*/ 6 w 2243"/>
                <a:gd name="T5" fmla="*/ 73 h 504"/>
                <a:gd name="T6" fmla="*/ 0 w 2243"/>
                <a:gd name="T7" fmla="*/ 185 h 504"/>
                <a:gd name="T8" fmla="*/ 300 w 2243"/>
                <a:gd name="T9" fmla="*/ 295 h 504"/>
                <a:gd name="T10" fmla="*/ 1964 w 2243"/>
                <a:gd name="T11" fmla="*/ 476 h 504"/>
                <a:gd name="T12" fmla="*/ 2192 w 2243"/>
                <a:gd name="T13" fmla="*/ 504 h 504"/>
                <a:gd name="T14" fmla="*/ 2243 w 2243"/>
                <a:gd name="T15" fmla="*/ 348 h 504"/>
                <a:gd name="T16" fmla="*/ 2238 w 2243"/>
                <a:gd name="T17" fmla="*/ 200 h 504"/>
                <a:gd name="T18" fmla="*/ 2177 w 2243"/>
                <a:gd name="T19" fmla="*/ 132 h 504"/>
                <a:gd name="T20" fmla="*/ 1736 w 2243"/>
                <a:gd name="T21" fmla="*/ 151 h 504"/>
                <a:gd name="T22" fmla="*/ 1080 w 2243"/>
                <a:gd name="T23" fmla="*/ 132 h 504"/>
                <a:gd name="T24" fmla="*/ 201 w 2243"/>
                <a:gd name="T25" fmla="*/ 0 h 504"/>
                <a:gd name="T26" fmla="*/ 201 w 2243"/>
                <a:gd name="T27" fmla="*/ 0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43"/>
                <a:gd name="T43" fmla="*/ 0 h 504"/>
                <a:gd name="T44" fmla="*/ 2243 w 2243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43" h="504">
                  <a:moveTo>
                    <a:pt x="201" y="0"/>
                  </a:moveTo>
                  <a:lnTo>
                    <a:pt x="68" y="10"/>
                  </a:lnTo>
                  <a:lnTo>
                    <a:pt x="6" y="73"/>
                  </a:lnTo>
                  <a:lnTo>
                    <a:pt x="0" y="185"/>
                  </a:lnTo>
                  <a:lnTo>
                    <a:pt x="300" y="295"/>
                  </a:lnTo>
                  <a:lnTo>
                    <a:pt x="1964" y="476"/>
                  </a:lnTo>
                  <a:lnTo>
                    <a:pt x="2192" y="504"/>
                  </a:lnTo>
                  <a:lnTo>
                    <a:pt x="2243" y="348"/>
                  </a:lnTo>
                  <a:lnTo>
                    <a:pt x="2238" y="200"/>
                  </a:lnTo>
                  <a:lnTo>
                    <a:pt x="2177" y="132"/>
                  </a:lnTo>
                  <a:lnTo>
                    <a:pt x="1736" y="151"/>
                  </a:lnTo>
                  <a:lnTo>
                    <a:pt x="1080" y="13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0"/>
            <p:cNvSpPr>
              <a:spLocks/>
            </p:cNvSpPr>
            <p:nvPr/>
          </p:nvSpPr>
          <p:spPr bwMode="auto">
            <a:xfrm>
              <a:off x="291" y="2936"/>
              <a:ext cx="228" cy="67"/>
            </a:xfrm>
            <a:custGeom>
              <a:avLst/>
              <a:gdLst>
                <a:gd name="T0" fmla="*/ 2 w 456"/>
                <a:gd name="T1" fmla="*/ 0 h 135"/>
                <a:gd name="T2" fmla="*/ 40 w 456"/>
                <a:gd name="T3" fmla="*/ 40 h 135"/>
                <a:gd name="T4" fmla="*/ 121 w 456"/>
                <a:gd name="T5" fmla="*/ 61 h 135"/>
                <a:gd name="T6" fmla="*/ 283 w 456"/>
                <a:gd name="T7" fmla="*/ 81 h 135"/>
                <a:gd name="T8" fmla="*/ 443 w 456"/>
                <a:gd name="T9" fmla="*/ 95 h 135"/>
                <a:gd name="T10" fmla="*/ 456 w 456"/>
                <a:gd name="T11" fmla="*/ 135 h 135"/>
                <a:gd name="T12" fmla="*/ 57 w 456"/>
                <a:gd name="T13" fmla="*/ 91 h 135"/>
                <a:gd name="T14" fmla="*/ 0 w 456"/>
                <a:gd name="T15" fmla="*/ 43 h 135"/>
                <a:gd name="T16" fmla="*/ 2 w 456"/>
                <a:gd name="T17" fmla="*/ 0 h 135"/>
                <a:gd name="T18" fmla="*/ 2 w 45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6"/>
                <a:gd name="T31" fmla="*/ 0 h 135"/>
                <a:gd name="T32" fmla="*/ 456 w 45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6" h="135">
                  <a:moveTo>
                    <a:pt x="2" y="0"/>
                  </a:moveTo>
                  <a:lnTo>
                    <a:pt x="40" y="40"/>
                  </a:lnTo>
                  <a:lnTo>
                    <a:pt x="121" y="61"/>
                  </a:lnTo>
                  <a:lnTo>
                    <a:pt x="283" y="81"/>
                  </a:lnTo>
                  <a:lnTo>
                    <a:pt x="443" y="95"/>
                  </a:lnTo>
                  <a:lnTo>
                    <a:pt x="456" y="135"/>
                  </a:lnTo>
                  <a:lnTo>
                    <a:pt x="57" y="91"/>
                  </a:lnTo>
                  <a:lnTo>
                    <a:pt x="0" y="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1"/>
            <p:cNvSpPr>
              <a:spLocks/>
            </p:cNvSpPr>
            <p:nvPr/>
          </p:nvSpPr>
          <p:spPr bwMode="auto">
            <a:xfrm>
              <a:off x="2481" y="2644"/>
              <a:ext cx="384" cy="465"/>
            </a:xfrm>
            <a:custGeom>
              <a:avLst/>
              <a:gdLst>
                <a:gd name="T0" fmla="*/ 0 w 768"/>
                <a:gd name="T1" fmla="*/ 627 h 930"/>
                <a:gd name="T2" fmla="*/ 114 w 768"/>
                <a:gd name="T3" fmla="*/ 169 h 930"/>
                <a:gd name="T4" fmla="*/ 247 w 768"/>
                <a:gd name="T5" fmla="*/ 38 h 930"/>
                <a:gd name="T6" fmla="*/ 675 w 768"/>
                <a:gd name="T7" fmla="*/ 0 h 930"/>
                <a:gd name="T8" fmla="*/ 764 w 768"/>
                <a:gd name="T9" fmla="*/ 202 h 930"/>
                <a:gd name="T10" fmla="*/ 768 w 768"/>
                <a:gd name="T11" fmla="*/ 548 h 930"/>
                <a:gd name="T12" fmla="*/ 723 w 768"/>
                <a:gd name="T13" fmla="*/ 681 h 930"/>
                <a:gd name="T14" fmla="*/ 694 w 768"/>
                <a:gd name="T15" fmla="*/ 753 h 930"/>
                <a:gd name="T16" fmla="*/ 654 w 768"/>
                <a:gd name="T17" fmla="*/ 842 h 930"/>
                <a:gd name="T18" fmla="*/ 527 w 768"/>
                <a:gd name="T19" fmla="*/ 930 h 930"/>
                <a:gd name="T20" fmla="*/ 371 w 768"/>
                <a:gd name="T21" fmla="*/ 901 h 930"/>
                <a:gd name="T22" fmla="*/ 0 w 768"/>
                <a:gd name="T23" fmla="*/ 627 h 930"/>
                <a:gd name="T24" fmla="*/ 0 w 768"/>
                <a:gd name="T25" fmla="*/ 627 h 9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930"/>
                <a:gd name="T41" fmla="*/ 768 w 768"/>
                <a:gd name="T42" fmla="*/ 930 h 9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930">
                  <a:moveTo>
                    <a:pt x="0" y="627"/>
                  </a:moveTo>
                  <a:lnTo>
                    <a:pt x="114" y="169"/>
                  </a:lnTo>
                  <a:lnTo>
                    <a:pt x="247" y="38"/>
                  </a:lnTo>
                  <a:lnTo>
                    <a:pt x="675" y="0"/>
                  </a:lnTo>
                  <a:lnTo>
                    <a:pt x="764" y="202"/>
                  </a:lnTo>
                  <a:lnTo>
                    <a:pt x="768" y="548"/>
                  </a:lnTo>
                  <a:lnTo>
                    <a:pt x="723" y="681"/>
                  </a:lnTo>
                  <a:lnTo>
                    <a:pt x="694" y="753"/>
                  </a:lnTo>
                  <a:lnTo>
                    <a:pt x="654" y="842"/>
                  </a:lnTo>
                  <a:lnTo>
                    <a:pt x="527" y="930"/>
                  </a:lnTo>
                  <a:lnTo>
                    <a:pt x="371" y="901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9C82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2"/>
            <p:cNvSpPr>
              <a:spLocks/>
            </p:cNvSpPr>
            <p:nvPr/>
          </p:nvSpPr>
          <p:spPr bwMode="auto">
            <a:xfrm>
              <a:off x="1435" y="2774"/>
              <a:ext cx="452" cy="599"/>
            </a:xfrm>
            <a:custGeom>
              <a:avLst/>
              <a:gdLst>
                <a:gd name="T0" fmla="*/ 24 w 903"/>
                <a:gd name="T1" fmla="*/ 165 h 1197"/>
                <a:gd name="T2" fmla="*/ 167 w 903"/>
                <a:gd name="T3" fmla="*/ 40 h 1197"/>
                <a:gd name="T4" fmla="*/ 350 w 903"/>
                <a:gd name="T5" fmla="*/ 0 h 1197"/>
                <a:gd name="T6" fmla="*/ 593 w 903"/>
                <a:gd name="T7" fmla="*/ 57 h 1197"/>
                <a:gd name="T8" fmla="*/ 711 w 903"/>
                <a:gd name="T9" fmla="*/ 230 h 1197"/>
                <a:gd name="T10" fmla="*/ 726 w 903"/>
                <a:gd name="T11" fmla="*/ 321 h 1197"/>
                <a:gd name="T12" fmla="*/ 878 w 903"/>
                <a:gd name="T13" fmla="*/ 393 h 1197"/>
                <a:gd name="T14" fmla="*/ 903 w 903"/>
                <a:gd name="T15" fmla="*/ 823 h 1197"/>
                <a:gd name="T16" fmla="*/ 597 w 903"/>
                <a:gd name="T17" fmla="*/ 1127 h 1197"/>
                <a:gd name="T18" fmla="*/ 361 w 903"/>
                <a:gd name="T19" fmla="*/ 1197 h 1197"/>
                <a:gd name="T20" fmla="*/ 148 w 903"/>
                <a:gd name="T21" fmla="*/ 1167 h 1197"/>
                <a:gd name="T22" fmla="*/ 45 w 903"/>
                <a:gd name="T23" fmla="*/ 1016 h 1197"/>
                <a:gd name="T24" fmla="*/ 0 w 903"/>
                <a:gd name="T25" fmla="*/ 731 h 1197"/>
                <a:gd name="T26" fmla="*/ 24 w 903"/>
                <a:gd name="T27" fmla="*/ 165 h 1197"/>
                <a:gd name="T28" fmla="*/ 24 w 903"/>
                <a:gd name="T29" fmla="*/ 165 h 1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3"/>
                <a:gd name="T46" fmla="*/ 0 h 1197"/>
                <a:gd name="T47" fmla="*/ 903 w 903"/>
                <a:gd name="T48" fmla="*/ 1197 h 11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3" h="1197">
                  <a:moveTo>
                    <a:pt x="24" y="165"/>
                  </a:moveTo>
                  <a:lnTo>
                    <a:pt x="167" y="40"/>
                  </a:lnTo>
                  <a:lnTo>
                    <a:pt x="350" y="0"/>
                  </a:lnTo>
                  <a:lnTo>
                    <a:pt x="593" y="57"/>
                  </a:lnTo>
                  <a:lnTo>
                    <a:pt x="711" y="230"/>
                  </a:lnTo>
                  <a:lnTo>
                    <a:pt x="726" y="321"/>
                  </a:lnTo>
                  <a:lnTo>
                    <a:pt x="878" y="393"/>
                  </a:lnTo>
                  <a:lnTo>
                    <a:pt x="903" y="823"/>
                  </a:lnTo>
                  <a:lnTo>
                    <a:pt x="597" y="1127"/>
                  </a:lnTo>
                  <a:lnTo>
                    <a:pt x="361" y="1197"/>
                  </a:lnTo>
                  <a:lnTo>
                    <a:pt x="148" y="1167"/>
                  </a:lnTo>
                  <a:lnTo>
                    <a:pt x="45" y="1016"/>
                  </a:lnTo>
                  <a:lnTo>
                    <a:pt x="0" y="731"/>
                  </a:lnTo>
                  <a:lnTo>
                    <a:pt x="24" y="165"/>
                  </a:lnTo>
                  <a:close/>
                </a:path>
              </a:pathLst>
            </a:custGeom>
            <a:solidFill>
              <a:srgbClr val="9C82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3"/>
            <p:cNvSpPr>
              <a:spLocks/>
            </p:cNvSpPr>
            <p:nvPr/>
          </p:nvSpPr>
          <p:spPr bwMode="auto">
            <a:xfrm>
              <a:off x="2703" y="2768"/>
              <a:ext cx="113" cy="265"/>
            </a:xfrm>
            <a:custGeom>
              <a:avLst/>
              <a:gdLst>
                <a:gd name="T0" fmla="*/ 106 w 224"/>
                <a:gd name="T1" fmla="*/ 6 h 531"/>
                <a:gd name="T2" fmla="*/ 48 w 224"/>
                <a:gd name="T3" fmla="*/ 97 h 531"/>
                <a:gd name="T4" fmla="*/ 11 w 224"/>
                <a:gd name="T5" fmla="*/ 187 h 531"/>
                <a:gd name="T6" fmla="*/ 0 w 224"/>
                <a:gd name="T7" fmla="*/ 255 h 531"/>
                <a:gd name="T8" fmla="*/ 4 w 224"/>
                <a:gd name="T9" fmla="*/ 320 h 531"/>
                <a:gd name="T10" fmla="*/ 19 w 224"/>
                <a:gd name="T11" fmla="*/ 415 h 531"/>
                <a:gd name="T12" fmla="*/ 46 w 224"/>
                <a:gd name="T13" fmla="*/ 510 h 531"/>
                <a:gd name="T14" fmla="*/ 114 w 224"/>
                <a:gd name="T15" fmla="*/ 531 h 531"/>
                <a:gd name="T16" fmla="*/ 164 w 224"/>
                <a:gd name="T17" fmla="*/ 491 h 531"/>
                <a:gd name="T18" fmla="*/ 213 w 224"/>
                <a:gd name="T19" fmla="*/ 379 h 531"/>
                <a:gd name="T20" fmla="*/ 224 w 224"/>
                <a:gd name="T21" fmla="*/ 251 h 531"/>
                <a:gd name="T22" fmla="*/ 222 w 224"/>
                <a:gd name="T23" fmla="*/ 99 h 531"/>
                <a:gd name="T24" fmla="*/ 171 w 224"/>
                <a:gd name="T25" fmla="*/ 0 h 531"/>
                <a:gd name="T26" fmla="*/ 106 w 224"/>
                <a:gd name="T27" fmla="*/ 6 h 531"/>
                <a:gd name="T28" fmla="*/ 106 w 224"/>
                <a:gd name="T29" fmla="*/ 6 h 5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4"/>
                <a:gd name="T46" fmla="*/ 0 h 531"/>
                <a:gd name="T47" fmla="*/ 224 w 224"/>
                <a:gd name="T48" fmla="*/ 531 h 5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4" h="531">
                  <a:moveTo>
                    <a:pt x="106" y="6"/>
                  </a:moveTo>
                  <a:lnTo>
                    <a:pt x="48" y="97"/>
                  </a:lnTo>
                  <a:lnTo>
                    <a:pt x="11" y="187"/>
                  </a:lnTo>
                  <a:lnTo>
                    <a:pt x="0" y="255"/>
                  </a:lnTo>
                  <a:lnTo>
                    <a:pt x="4" y="320"/>
                  </a:lnTo>
                  <a:lnTo>
                    <a:pt x="19" y="415"/>
                  </a:lnTo>
                  <a:lnTo>
                    <a:pt x="46" y="510"/>
                  </a:lnTo>
                  <a:lnTo>
                    <a:pt x="114" y="531"/>
                  </a:lnTo>
                  <a:lnTo>
                    <a:pt x="164" y="491"/>
                  </a:lnTo>
                  <a:lnTo>
                    <a:pt x="213" y="379"/>
                  </a:lnTo>
                  <a:lnTo>
                    <a:pt x="224" y="251"/>
                  </a:lnTo>
                  <a:lnTo>
                    <a:pt x="222" y="99"/>
                  </a:lnTo>
                  <a:lnTo>
                    <a:pt x="171" y="0"/>
                  </a:lnTo>
                  <a:lnTo>
                    <a:pt x="106" y="6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4"/>
            <p:cNvSpPr>
              <a:spLocks/>
            </p:cNvSpPr>
            <p:nvPr/>
          </p:nvSpPr>
          <p:spPr bwMode="auto">
            <a:xfrm>
              <a:off x="1512" y="2903"/>
              <a:ext cx="268" cy="403"/>
            </a:xfrm>
            <a:custGeom>
              <a:avLst/>
              <a:gdLst>
                <a:gd name="T0" fmla="*/ 26 w 534"/>
                <a:gd name="T1" fmla="*/ 656 h 808"/>
                <a:gd name="T2" fmla="*/ 0 w 534"/>
                <a:gd name="T3" fmla="*/ 483 h 808"/>
                <a:gd name="T4" fmla="*/ 21 w 534"/>
                <a:gd name="T5" fmla="*/ 291 h 808"/>
                <a:gd name="T6" fmla="*/ 89 w 534"/>
                <a:gd name="T7" fmla="*/ 143 h 808"/>
                <a:gd name="T8" fmla="*/ 184 w 534"/>
                <a:gd name="T9" fmla="*/ 31 h 808"/>
                <a:gd name="T10" fmla="*/ 270 w 534"/>
                <a:gd name="T11" fmla="*/ 0 h 808"/>
                <a:gd name="T12" fmla="*/ 401 w 534"/>
                <a:gd name="T13" fmla="*/ 12 h 808"/>
                <a:gd name="T14" fmla="*/ 477 w 534"/>
                <a:gd name="T15" fmla="*/ 105 h 808"/>
                <a:gd name="T16" fmla="*/ 534 w 534"/>
                <a:gd name="T17" fmla="*/ 226 h 808"/>
                <a:gd name="T18" fmla="*/ 523 w 534"/>
                <a:gd name="T19" fmla="*/ 422 h 808"/>
                <a:gd name="T20" fmla="*/ 473 w 534"/>
                <a:gd name="T21" fmla="*/ 635 h 808"/>
                <a:gd name="T22" fmla="*/ 388 w 534"/>
                <a:gd name="T23" fmla="*/ 755 h 808"/>
                <a:gd name="T24" fmla="*/ 275 w 534"/>
                <a:gd name="T25" fmla="*/ 808 h 808"/>
                <a:gd name="T26" fmla="*/ 144 w 534"/>
                <a:gd name="T27" fmla="*/ 806 h 808"/>
                <a:gd name="T28" fmla="*/ 55 w 534"/>
                <a:gd name="T29" fmla="*/ 734 h 808"/>
                <a:gd name="T30" fmla="*/ 26 w 534"/>
                <a:gd name="T31" fmla="*/ 656 h 808"/>
                <a:gd name="T32" fmla="*/ 26 w 534"/>
                <a:gd name="T33" fmla="*/ 656 h 8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4"/>
                <a:gd name="T52" fmla="*/ 0 h 808"/>
                <a:gd name="T53" fmla="*/ 534 w 534"/>
                <a:gd name="T54" fmla="*/ 808 h 8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4" h="808">
                  <a:moveTo>
                    <a:pt x="26" y="656"/>
                  </a:moveTo>
                  <a:lnTo>
                    <a:pt x="0" y="483"/>
                  </a:lnTo>
                  <a:lnTo>
                    <a:pt x="21" y="291"/>
                  </a:lnTo>
                  <a:lnTo>
                    <a:pt x="89" y="143"/>
                  </a:lnTo>
                  <a:lnTo>
                    <a:pt x="184" y="31"/>
                  </a:lnTo>
                  <a:lnTo>
                    <a:pt x="270" y="0"/>
                  </a:lnTo>
                  <a:lnTo>
                    <a:pt x="401" y="12"/>
                  </a:lnTo>
                  <a:lnTo>
                    <a:pt x="477" y="105"/>
                  </a:lnTo>
                  <a:lnTo>
                    <a:pt x="534" y="226"/>
                  </a:lnTo>
                  <a:lnTo>
                    <a:pt x="523" y="422"/>
                  </a:lnTo>
                  <a:lnTo>
                    <a:pt x="473" y="635"/>
                  </a:lnTo>
                  <a:lnTo>
                    <a:pt x="388" y="755"/>
                  </a:lnTo>
                  <a:lnTo>
                    <a:pt x="275" y="808"/>
                  </a:lnTo>
                  <a:lnTo>
                    <a:pt x="144" y="806"/>
                  </a:lnTo>
                  <a:lnTo>
                    <a:pt x="55" y="734"/>
                  </a:lnTo>
                  <a:lnTo>
                    <a:pt x="26" y="656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5"/>
            <p:cNvSpPr>
              <a:spLocks/>
            </p:cNvSpPr>
            <p:nvPr/>
          </p:nvSpPr>
          <p:spPr bwMode="auto">
            <a:xfrm>
              <a:off x="2013" y="2096"/>
              <a:ext cx="190" cy="330"/>
            </a:xfrm>
            <a:custGeom>
              <a:avLst/>
              <a:gdLst>
                <a:gd name="T0" fmla="*/ 78 w 378"/>
                <a:gd name="T1" fmla="*/ 13 h 659"/>
                <a:gd name="T2" fmla="*/ 13 w 378"/>
                <a:gd name="T3" fmla="*/ 43 h 659"/>
                <a:gd name="T4" fmla="*/ 0 w 378"/>
                <a:gd name="T5" fmla="*/ 606 h 659"/>
                <a:gd name="T6" fmla="*/ 102 w 378"/>
                <a:gd name="T7" fmla="*/ 659 h 659"/>
                <a:gd name="T8" fmla="*/ 353 w 378"/>
                <a:gd name="T9" fmla="*/ 631 h 659"/>
                <a:gd name="T10" fmla="*/ 378 w 378"/>
                <a:gd name="T11" fmla="*/ 469 h 659"/>
                <a:gd name="T12" fmla="*/ 378 w 378"/>
                <a:gd name="T13" fmla="*/ 0 h 659"/>
                <a:gd name="T14" fmla="*/ 78 w 378"/>
                <a:gd name="T15" fmla="*/ 13 h 659"/>
                <a:gd name="T16" fmla="*/ 78 w 378"/>
                <a:gd name="T17" fmla="*/ 13 h 6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8"/>
                <a:gd name="T28" fmla="*/ 0 h 659"/>
                <a:gd name="T29" fmla="*/ 378 w 378"/>
                <a:gd name="T30" fmla="*/ 659 h 6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8" h="659">
                  <a:moveTo>
                    <a:pt x="78" y="13"/>
                  </a:moveTo>
                  <a:lnTo>
                    <a:pt x="13" y="43"/>
                  </a:lnTo>
                  <a:lnTo>
                    <a:pt x="0" y="606"/>
                  </a:lnTo>
                  <a:lnTo>
                    <a:pt x="102" y="659"/>
                  </a:lnTo>
                  <a:lnTo>
                    <a:pt x="353" y="631"/>
                  </a:lnTo>
                  <a:lnTo>
                    <a:pt x="378" y="469"/>
                  </a:lnTo>
                  <a:lnTo>
                    <a:pt x="378" y="0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6"/>
            <p:cNvSpPr>
              <a:spLocks/>
            </p:cNvSpPr>
            <p:nvPr/>
          </p:nvSpPr>
          <p:spPr bwMode="auto">
            <a:xfrm>
              <a:off x="969" y="2082"/>
              <a:ext cx="277" cy="96"/>
            </a:xfrm>
            <a:custGeom>
              <a:avLst/>
              <a:gdLst>
                <a:gd name="T0" fmla="*/ 0 w 555"/>
                <a:gd name="T1" fmla="*/ 30 h 192"/>
                <a:gd name="T2" fmla="*/ 555 w 555"/>
                <a:gd name="T3" fmla="*/ 0 h 192"/>
                <a:gd name="T4" fmla="*/ 519 w 555"/>
                <a:gd name="T5" fmla="*/ 36 h 192"/>
                <a:gd name="T6" fmla="*/ 171 w 555"/>
                <a:gd name="T7" fmla="*/ 55 h 192"/>
                <a:gd name="T8" fmla="*/ 392 w 555"/>
                <a:gd name="T9" fmla="*/ 162 h 192"/>
                <a:gd name="T10" fmla="*/ 363 w 555"/>
                <a:gd name="T11" fmla="*/ 192 h 192"/>
                <a:gd name="T12" fmla="*/ 0 w 555"/>
                <a:gd name="T13" fmla="*/ 30 h 192"/>
                <a:gd name="T14" fmla="*/ 0 w 555"/>
                <a:gd name="T15" fmla="*/ 30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5"/>
                <a:gd name="T25" fmla="*/ 0 h 192"/>
                <a:gd name="T26" fmla="*/ 555 w 555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5" h="192">
                  <a:moveTo>
                    <a:pt x="0" y="30"/>
                  </a:moveTo>
                  <a:lnTo>
                    <a:pt x="555" y="0"/>
                  </a:lnTo>
                  <a:lnTo>
                    <a:pt x="519" y="36"/>
                  </a:lnTo>
                  <a:lnTo>
                    <a:pt x="171" y="55"/>
                  </a:lnTo>
                  <a:lnTo>
                    <a:pt x="392" y="162"/>
                  </a:lnTo>
                  <a:lnTo>
                    <a:pt x="363" y="19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7"/>
            <p:cNvSpPr>
              <a:spLocks/>
            </p:cNvSpPr>
            <p:nvPr/>
          </p:nvSpPr>
          <p:spPr bwMode="auto">
            <a:xfrm>
              <a:off x="930" y="2092"/>
              <a:ext cx="54" cy="248"/>
            </a:xfrm>
            <a:custGeom>
              <a:avLst/>
              <a:gdLst>
                <a:gd name="T0" fmla="*/ 57 w 109"/>
                <a:gd name="T1" fmla="*/ 0 h 496"/>
                <a:gd name="T2" fmla="*/ 109 w 109"/>
                <a:gd name="T3" fmla="*/ 59 h 496"/>
                <a:gd name="T4" fmla="*/ 97 w 109"/>
                <a:gd name="T5" fmla="*/ 437 h 496"/>
                <a:gd name="T6" fmla="*/ 54 w 109"/>
                <a:gd name="T7" fmla="*/ 496 h 496"/>
                <a:gd name="T8" fmla="*/ 0 w 109"/>
                <a:gd name="T9" fmla="*/ 428 h 496"/>
                <a:gd name="T10" fmla="*/ 14 w 109"/>
                <a:gd name="T11" fmla="*/ 70 h 496"/>
                <a:gd name="T12" fmla="*/ 57 w 109"/>
                <a:gd name="T13" fmla="*/ 0 h 496"/>
                <a:gd name="T14" fmla="*/ 57 w 109"/>
                <a:gd name="T15" fmla="*/ 0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496"/>
                <a:gd name="T26" fmla="*/ 109 w 109"/>
                <a:gd name="T27" fmla="*/ 496 h 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496">
                  <a:moveTo>
                    <a:pt x="57" y="0"/>
                  </a:moveTo>
                  <a:lnTo>
                    <a:pt x="109" y="59"/>
                  </a:lnTo>
                  <a:lnTo>
                    <a:pt x="97" y="437"/>
                  </a:lnTo>
                  <a:lnTo>
                    <a:pt x="54" y="496"/>
                  </a:lnTo>
                  <a:lnTo>
                    <a:pt x="0" y="428"/>
                  </a:lnTo>
                  <a:lnTo>
                    <a:pt x="14" y="7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8"/>
            <p:cNvSpPr>
              <a:spLocks/>
            </p:cNvSpPr>
            <p:nvPr/>
          </p:nvSpPr>
          <p:spPr bwMode="auto">
            <a:xfrm>
              <a:off x="349" y="2516"/>
              <a:ext cx="1002" cy="332"/>
            </a:xfrm>
            <a:custGeom>
              <a:avLst/>
              <a:gdLst>
                <a:gd name="T0" fmla="*/ 91 w 2004"/>
                <a:gd name="T1" fmla="*/ 0 h 665"/>
                <a:gd name="T2" fmla="*/ 26 w 2004"/>
                <a:gd name="T3" fmla="*/ 74 h 665"/>
                <a:gd name="T4" fmla="*/ 7 w 2004"/>
                <a:gd name="T5" fmla="*/ 117 h 665"/>
                <a:gd name="T6" fmla="*/ 0 w 2004"/>
                <a:gd name="T7" fmla="*/ 328 h 665"/>
                <a:gd name="T8" fmla="*/ 32 w 2004"/>
                <a:gd name="T9" fmla="*/ 500 h 665"/>
                <a:gd name="T10" fmla="*/ 836 w 2004"/>
                <a:gd name="T11" fmla="*/ 606 h 665"/>
                <a:gd name="T12" fmla="*/ 1941 w 2004"/>
                <a:gd name="T13" fmla="*/ 665 h 665"/>
                <a:gd name="T14" fmla="*/ 1990 w 2004"/>
                <a:gd name="T15" fmla="*/ 612 h 665"/>
                <a:gd name="T16" fmla="*/ 2004 w 2004"/>
                <a:gd name="T17" fmla="*/ 182 h 665"/>
                <a:gd name="T18" fmla="*/ 1926 w 2004"/>
                <a:gd name="T19" fmla="*/ 136 h 665"/>
                <a:gd name="T20" fmla="*/ 91 w 2004"/>
                <a:gd name="T21" fmla="*/ 0 h 665"/>
                <a:gd name="T22" fmla="*/ 91 w 2004"/>
                <a:gd name="T23" fmla="*/ 0 h 6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4"/>
                <a:gd name="T37" fmla="*/ 0 h 665"/>
                <a:gd name="T38" fmla="*/ 2004 w 2004"/>
                <a:gd name="T39" fmla="*/ 665 h 6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4" h="665">
                  <a:moveTo>
                    <a:pt x="91" y="0"/>
                  </a:moveTo>
                  <a:lnTo>
                    <a:pt x="26" y="74"/>
                  </a:lnTo>
                  <a:lnTo>
                    <a:pt x="7" y="117"/>
                  </a:lnTo>
                  <a:lnTo>
                    <a:pt x="0" y="328"/>
                  </a:lnTo>
                  <a:lnTo>
                    <a:pt x="32" y="500"/>
                  </a:lnTo>
                  <a:lnTo>
                    <a:pt x="836" y="606"/>
                  </a:lnTo>
                  <a:lnTo>
                    <a:pt x="1941" y="665"/>
                  </a:lnTo>
                  <a:lnTo>
                    <a:pt x="1990" y="612"/>
                  </a:lnTo>
                  <a:lnTo>
                    <a:pt x="2004" y="182"/>
                  </a:lnTo>
                  <a:lnTo>
                    <a:pt x="1926" y="13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19"/>
            <p:cNvSpPr>
              <a:spLocks/>
            </p:cNvSpPr>
            <p:nvPr/>
          </p:nvSpPr>
          <p:spPr bwMode="auto">
            <a:xfrm>
              <a:off x="527" y="2978"/>
              <a:ext cx="186" cy="146"/>
            </a:xfrm>
            <a:custGeom>
              <a:avLst/>
              <a:gdLst>
                <a:gd name="T0" fmla="*/ 12 w 373"/>
                <a:gd name="T1" fmla="*/ 0 h 293"/>
                <a:gd name="T2" fmla="*/ 0 w 373"/>
                <a:gd name="T3" fmla="*/ 261 h 293"/>
                <a:gd name="T4" fmla="*/ 363 w 373"/>
                <a:gd name="T5" fmla="*/ 293 h 293"/>
                <a:gd name="T6" fmla="*/ 373 w 373"/>
                <a:gd name="T7" fmla="*/ 14 h 293"/>
                <a:gd name="T8" fmla="*/ 12 w 373"/>
                <a:gd name="T9" fmla="*/ 0 h 293"/>
                <a:gd name="T10" fmla="*/ 12 w 373"/>
                <a:gd name="T11" fmla="*/ 0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3"/>
                <a:gd name="T19" fmla="*/ 0 h 293"/>
                <a:gd name="T20" fmla="*/ 373 w 37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3" h="293">
                  <a:moveTo>
                    <a:pt x="12" y="0"/>
                  </a:moveTo>
                  <a:lnTo>
                    <a:pt x="0" y="261"/>
                  </a:lnTo>
                  <a:lnTo>
                    <a:pt x="363" y="293"/>
                  </a:lnTo>
                  <a:lnTo>
                    <a:pt x="37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E5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0"/>
            <p:cNvSpPr>
              <a:spLocks/>
            </p:cNvSpPr>
            <p:nvPr/>
          </p:nvSpPr>
          <p:spPr bwMode="auto">
            <a:xfrm>
              <a:off x="2035" y="2121"/>
              <a:ext cx="109" cy="271"/>
            </a:xfrm>
            <a:custGeom>
              <a:avLst/>
              <a:gdLst>
                <a:gd name="T0" fmla="*/ 166 w 217"/>
                <a:gd name="T1" fmla="*/ 8 h 544"/>
                <a:gd name="T2" fmla="*/ 75 w 217"/>
                <a:gd name="T3" fmla="*/ 0 h 544"/>
                <a:gd name="T4" fmla="*/ 10 w 217"/>
                <a:gd name="T5" fmla="*/ 0 h 544"/>
                <a:gd name="T6" fmla="*/ 0 w 217"/>
                <a:gd name="T7" fmla="*/ 19 h 544"/>
                <a:gd name="T8" fmla="*/ 56 w 217"/>
                <a:gd name="T9" fmla="*/ 99 h 544"/>
                <a:gd name="T10" fmla="*/ 96 w 217"/>
                <a:gd name="T11" fmla="*/ 114 h 544"/>
                <a:gd name="T12" fmla="*/ 103 w 217"/>
                <a:gd name="T13" fmla="*/ 171 h 544"/>
                <a:gd name="T14" fmla="*/ 101 w 217"/>
                <a:gd name="T15" fmla="*/ 430 h 544"/>
                <a:gd name="T16" fmla="*/ 40 w 217"/>
                <a:gd name="T17" fmla="*/ 492 h 544"/>
                <a:gd name="T18" fmla="*/ 27 w 217"/>
                <a:gd name="T19" fmla="*/ 542 h 544"/>
                <a:gd name="T20" fmla="*/ 196 w 217"/>
                <a:gd name="T21" fmla="*/ 544 h 544"/>
                <a:gd name="T22" fmla="*/ 217 w 217"/>
                <a:gd name="T23" fmla="*/ 414 h 544"/>
                <a:gd name="T24" fmla="*/ 211 w 217"/>
                <a:gd name="T25" fmla="*/ 29 h 544"/>
                <a:gd name="T26" fmla="*/ 166 w 217"/>
                <a:gd name="T27" fmla="*/ 8 h 544"/>
                <a:gd name="T28" fmla="*/ 166 w 217"/>
                <a:gd name="T29" fmla="*/ 8 h 5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7"/>
                <a:gd name="T46" fmla="*/ 0 h 544"/>
                <a:gd name="T47" fmla="*/ 217 w 217"/>
                <a:gd name="T48" fmla="*/ 544 h 5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7" h="544">
                  <a:moveTo>
                    <a:pt x="166" y="8"/>
                  </a:moveTo>
                  <a:lnTo>
                    <a:pt x="75" y="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56" y="99"/>
                  </a:lnTo>
                  <a:lnTo>
                    <a:pt x="96" y="114"/>
                  </a:lnTo>
                  <a:lnTo>
                    <a:pt x="103" y="171"/>
                  </a:lnTo>
                  <a:lnTo>
                    <a:pt x="101" y="430"/>
                  </a:lnTo>
                  <a:lnTo>
                    <a:pt x="40" y="492"/>
                  </a:lnTo>
                  <a:lnTo>
                    <a:pt x="27" y="542"/>
                  </a:lnTo>
                  <a:lnTo>
                    <a:pt x="196" y="544"/>
                  </a:lnTo>
                  <a:lnTo>
                    <a:pt x="217" y="414"/>
                  </a:lnTo>
                  <a:lnTo>
                    <a:pt x="211" y="29"/>
                  </a:lnTo>
                  <a:lnTo>
                    <a:pt x="166" y="8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1"/>
            <p:cNvSpPr>
              <a:spLocks/>
            </p:cNvSpPr>
            <p:nvPr/>
          </p:nvSpPr>
          <p:spPr bwMode="auto">
            <a:xfrm>
              <a:off x="938" y="2098"/>
              <a:ext cx="39" cy="241"/>
            </a:xfrm>
            <a:custGeom>
              <a:avLst/>
              <a:gdLst>
                <a:gd name="T0" fmla="*/ 33 w 78"/>
                <a:gd name="T1" fmla="*/ 0 h 483"/>
                <a:gd name="T2" fmla="*/ 12 w 78"/>
                <a:gd name="T3" fmla="*/ 25 h 483"/>
                <a:gd name="T4" fmla="*/ 0 w 78"/>
                <a:gd name="T5" fmla="*/ 420 h 483"/>
                <a:gd name="T6" fmla="*/ 19 w 78"/>
                <a:gd name="T7" fmla="*/ 481 h 483"/>
                <a:gd name="T8" fmla="*/ 42 w 78"/>
                <a:gd name="T9" fmla="*/ 483 h 483"/>
                <a:gd name="T10" fmla="*/ 78 w 78"/>
                <a:gd name="T11" fmla="*/ 430 h 483"/>
                <a:gd name="T12" fmla="*/ 48 w 78"/>
                <a:gd name="T13" fmla="*/ 419 h 483"/>
                <a:gd name="T14" fmla="*/ 21 w 78"/>
                <a:gd name="T15" fmla="*/ 394 h 483"/>
                <a:gd name="T16" fmla="*/ 25 w 78"/>
                <a:gd name="T17" fmla="*/ 40 h 483"/>
                <a:gd name="T18" fmla="*/ 33 w 78"/>
                <a:gd name="T19" fmla="*/ 0 h 483"/>
                <a:gd name="T20" fmla="*/ 33 w 78"/>
                <a:gd name="T21" fmla="*/ 0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483"/>
                <a:gd name="T35" fmla="*/ 78 w 78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483">
                  <a:moveTo>
                    <a:pt x="33" y="0"/>
                  </a:moveTo>
                  <a:lnTo>
                    <a:pt x="12" y="25"/>
                  </a:lnTo>
                  <a:lnTo>
                    <a:pt x="0" y="420"/>
                  </a:lnTo>
                  <a:lnTo>
                    <a:pt x="19" y="481"/>
                  </a:lnTo>
                  <a:lnTo>
                    <a:pt x="42" y="483"/>
                  </a:lnTo>
                  <a:lnTo>
                    <a:pt x="78" y="430"/>
                  </a:lnTo>
                  <a:lnTo>
                    <a:pt x="48" y="419"/>
                  </a:lnTo>
                  <a:lnTo>
                    <a:pt x="21" y="394"/>
                  </a:lnTo>
                  <a:lnTo>
                    <a:pt x="25" y="4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2"/>
            <p:cNvSpPr>
              <a:spLocks/>
            </p:cNvSpPr>
            <p:nvPr/>
          </p:nvSpPr>
          <p:spPr bwMode="auto">
            <a:xfrm>
              <a:off x="2716" y="2971"/>
              <a:ext cx="75" cy="56"/>
            </a:xfrm>
            <a:custGeom>
              <a:avLst/>
              <a:gdLst>
                <a:gd name="T0" fmla="*/ 0 w 150"/>
                <a:gd name="T1" fmla="*/ 17 h 112"/>
                <a:gd name="T2" fmla="*/ 11 w 150"/>
                <a:gd name="T3" fmla="*/ 89 h 112"/>
                <a:gd name="T4" fmla="*/ 66 w 150"/>
                <a:gd name="T5" fmla="*/ 112 h 112"/>
                <a:gd name="T6" fmla="*/ 121 w 150"/>
                <a:gd name="T7" fmla="*/ 72 h 112"/>
                <a:gd name="T8" fmla="*/ 150 w 150"/>
                <a:gd name="T9" fmla="*/ 0 h 112"/>
                <a:gd name="T10" fmla="*/ 36 w 150"/>
                <a:gd name="T11" fmla="*/ 40 h 112"/>
                <a:gd name="T12" fmla="*/ 0 w 150"/>
                <a:gd name="T13" fmla="*/ 17 h 112"/>
                <a:gd name="T14" fmla="*/ 0 w 150"/>
                <a:gd name="T15" fmla="*/ 17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0"/>
                <a:gd name="T25" fmla="*/ 0 h 112"/>
                <a:gd name="T26" fmla="*/ 150 w 150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0" h="112">
                  <a:moveTo>
                    <a:pt x="0" y="17"/>
                  </a:moveTo>
                  <a:lnTo>
                    <a:pt x="11" y="89"/>
                  </a:lnTo>
                  <a:lnTo>
                    <a:pt x="66" y="112"/>
                  </a:lnTo>
                  <a:lnTo>
                    <a:pt x="121" y="72"/>
                  </a:lnTo>
                  <a:lnTo>
                    <a:pt x="150" y="0"/>
                  </a:lnTo>
                  <a:lnTo>
                    <a:pt x="36" y="4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3"/>
            <p:cNvSpPr>
              <a:spLocks/>
            </p:cNvSpPr>
            <p:nvPr/>
          </p:nvSpPr>
          <p:spPr bwMode="auto">
            <a:xfrm>
              <a:off x="2730" y="2780"/>
              <a:ext cx="69" cy="121"/>
            </a:xfrm>
            <a:custGeom>
              <a:avLst/>
              <a:gdLst>
                <a:gd name="T0" fmla="*/ 0 w 137"/>
                <a:gd name="T1" fmla="*/ 59 h 241"/>
                <a:gd name="T2" fmla="*/ 57 w 137"/>
                <a:gd name="T3" fmla="*/ 152 h 241"/>
                <a:gd name="T4" fmla="*/ 63 w 137"/>
                <a:gd name="T5" fmla="*/ 241 h 241"/>
                <a:gd name="T6" fmla="*/ 82 w 137"/>
                <a:gd name="T7" fmla="*/ 146 h 241"/>
                <a:gd name="T8" fmla="*/ 69 w 137"/>
                <a:gd name="T9" fmla="*/ 74 h 241"/>
                <a:gd name="T10" fmla="*/ 93 w 137"/>
                <a:gd name="T11" fmla="*/ 68 h 241"/>
                <a:gd name="T12" fmla="*/ 122 w 137"/>
                <a:gd name="T13" fmla="*/ 158 h 241"/>
                <a:gd name="T14" fmla="*/ 137 w 137"/>
                <a:gd name="T15" fmla="*/ 89 h 241"/>
                <a:gd name="T16" fmla="*/ 131 w 137"/>
                <a:gd name="T17" fmla="*/ 40 h 241"/>
                <a:gd name="T18" fmla="*/ 88 w 137"/>
                <a:gd name="T19" fmla="*/ 10 h 241"/>
                <a:gd name="T20" fmla="*/ 33 w 137"/>
                <a:gd name="T21" fmla="*/ 0 h 241"/>
                <a:gd name="T22" fmla="*/ 0 w 137"/>
                <a:gd name="T23" fmla="*/ 59 h 241"/>
                <a:gd name="T24" fmla="*/ 0 w 137"/>
                <a:gd name="T25" fmla="*/ 59 h 2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241"/>
                <a:gd name="T41" fmla="*/ 137 w 137"/>
                <a:gd name="T42" fmla="*/ 241 h 2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241">
                  <a:moveTo>
                    <a:pt x="0" y="59"/>
                  </a:moveTo>
                  <a:lnTo>
                    <a:pt x="57" y="152"/>
                  </a:lnTo>
                  <a:lnTo>
                    <a:pt x="63" y="241"/>
                  </a:lnTo>
                  <a:lnTo>
                    <a:pt x="82" y="146"/>
                  </a:lnTo>
                  <a:lnTo>
                    <a:pt x="69" y="74"/>
                  </a:lnTo>
                  <a:lnTo>
                    <a:pt x="93" y="68"/>
                  </a:lnTo>
                  <a:lnTo>
                    <a:pt x="122" y="158"/>
                  </a:lnTo>
                  <a:lnTo>
                    <a:pt x="137" y="89"/>
                  </a:lnTo>
                  <a:lnTo>
                    <a:pt x="131" y="40"/>
                  </a:lnTo>
                  <a:lnTo>
                    <a:pt x="88" y="10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4"/>
            <p:cNvSpPr>
              <a:spLocks/>
            </p:cNvSpPr>
            <p:nvPr/>
          </p:nvSpPr>
          <p:spPr bwMode="auto">
            <a:xfrm>
              <a:off x="2703" y="2923"/>
              <a:ext cx="54" cy="55"/>
            </a:xfrm>
            <a:custGeom>
              <a:avLst/>
              <a:gdLst>
                <a:gd name="T0" fmla="*/ 0 w 108"/>
                <a:gd name="T1" fmla="*/ 13 h 110"/>
                <a:gd name="T2" fmla="*/ 6 w 108"/>
                <a:gd name="T3" fmla="*/ 76 h 110"/>
                <a:gd name="T4" fmla="*/ 59 w 108"/>
                <a:gd name="T5" fmla="*/ 110 h 110"/>
                <a:gd name="T6" fmla="*/ 108 w 108"/>
                <a:gd name="T7" fmla="*/ 34 h 110"/>
                <a:gd name="T8" fmla="*/ 74 w 108"/>
                <a:gd name="T9" fmla="*/ 50 h 110"/>
                <a:gd name="T10" fmla="*/ 50 w 108"/>
                <a:gd name="T11" fmla="*/ 0 h 110"/>
                <a:gd name="T12" fmla="*/ 0 w 108"/>
                <a:gd name="T13" fmla="*/ 13 h 110"/>
                <a:gd name="T14" fmla="*/ 0 w 108"/>
                <a:gd name="T15" fmla="*/ 13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"/>
                <a:gd name="T25" fmla="*/ 0 h 110"/>
                <a:gd name="T26" fmla="*/ 108 w 108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" h="110">
                  <a:moveTo>
                    <a:pt x="0" y="13"/>
                  </a:moveTo>
                  <a:lnTo>
                    <a:pt x="6" y="76"/>
                  </a:lnTo>
                  <a:lnTo>
                    <a:pt x="59" y="110"/>
                  </a:lnTo>
                  <a:lnTo>
                    <a:pt x="108" y="34"/>
                  </a:lnTo>
                  <a:lnTo>
                    <a:pt x="74" y="50"/>
                  </a:lnTo>
                  <a:lnTo>
                    <a:pt x="5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5"/>
            <p:cNvSpPr>
              <a:spLocks/>
            </p:cNvSpPr>
            <p:nvPr/>
          </p:nvSpPr>
          <p:spPr bwMode="auto">
            <a:xfrm>
              <a:off x="1920" y="3010"/>
              <a:ext cx="320" cy="76"/>
            </a:xfrm>
            <a:custGeom>
              <a:avLst/>
              <a:gdLst>
                <a:gd name="T0" fmla="*/ 19 w 639"/>
                <a:gd name="T1" fmla="*/ 9 h 152"/>
                <a:gd name="T2" fmla="*/ 122 w 639"/>
                <a:gd name="T3" fmla="*/ 40 h 152"/>
                <a:gd name="T4" fmla="*/ 225 w 639"/>
                <a:gd name="T5" fmla="*/ 46 h 152"/>
                <a:gd name="T6" fmla="*/ 354 w 639"/>
                <a:gd name="T7" fmla="*/ 46 h 152"/>
                <a:gd name="T8" fmla="*/ 632 w 639"/>
                <a:gd name="T9" fmla="*/ 0 h 152"/>
                <a:gd name="T10" fmla="*/ 639 w 639"/>
                <a:gd name="T11" fmla="*/ 53 h 152"/>
                <a:gd name="T12" fmla="*/ 168 w 639"/>
                <a:gd name="T13" fmla="*/ 152 h 152"/>
                <a:gd name="T14" fmla="*/ 0 w 639"/>
                <a:gd name="T15" fmla="*/ 87 h 152"/>
                <a:gd name="T16" fmla="*/ 19 w 639"/>
                <a:gd name="T17" fmla="*/ 9 h 152"/>
                <a:gd name="T18" fmla="*/ 19 w 639"/>
                <a:gd name="T19" fmla="*/ 9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9"/>
                <a:gd name="T31" fmla="*/ 0 h 152"/>
                <a:gd name="T32" fmla="*/ 639 w 639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9" h="152">
                  <a:moveTo>
                    <a:pt x="19" y="9"/>
                  </a:moveTo>
                  <a:lnTo>
                    <a:pt x="122" y="40"/>
                  </a:lnTo>
                  <a:lnTo>
                    <a:pt x="225" y="46"/>
                  </a:lnTo>
                  <a:lnTo>
                    <a:pt x="354" y="46"/>
                  </a:lnTo>
                  <a:lnTo>
                    <a:pt x="632" y="0"/>
                  </a:lnTo>
                  <a:lnTo>
                    <a:pt x="639" y="53"/>
                  </a:lnTo>
                  <a:lnTo>
                    <a:pt x="168" y="152"/>
                  </a:lnTo>
                  <a:lnTo>
                    <a:pt x="0" y="87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6"/>
            <p:cNvSpPr>
              <a:spLocks/>
            </p:cNvSpPr>
            <p:nvPr/>
          </p:nvSpPr>
          <p:spPr bwMode="auto">
            <a:xfrm>
              <a:off x="1664" y="3181"/>
              <a:ext cx="46" cy="57"/>
            </a:xfrm>
            <a:custGeom>
              <a:avLst/>
              <a:gdLst>
                <a:gd name="T0" fmla="*/ 0 w 93"/>
                <a:gd name="T1" fmla="*/ 70 h 114"/>
                <a:gd name="T2" fmla="*/ 93 w 93"/>
                <a:gd name="T3" fmla="*/ 0 h 114"/>
                <a:gd name="T4" fmla="*/ 19 w 93"/>
                <a:gd name="T5" fmla="*/ 114 h 114"/>
                <a:gd name="T6" fmla="*/ 0 w 93"/>
                <a:gd name="T7" fmla="*/ 70 h 114"/>
                <a:gd name="T8" fmla="*/ 0 w 93"/>
                <a:gd name="T9" fmla="*/ 7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14"/>
                <a:gd name="T17" fmla="*/ 93 w 93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14">
                  <a:moveTo>
                    <a:pt x="0" y="70"/>
                  </a:moveTo>
                  <a:lnTo>
                    <a:pt x="93" y="0"/>
                  </a:lnTo>
                  <a:lnTo>
                    <a:pt x="19" y="11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7"/>
            <p:cNvSpPr>
              <a:spLocks/>
            </p:cNvSpPr>
            <p:nvPr/>
          </p:nvSpPr>
          <p:spPr bwMode="auto">
            <a:xfrm>
              <a:off x="1540" y="3091"/>
              <a:ext cx="125" cy="179"/>
            </a:xfrm>
            <a:custGeom>
              <a:avLst/>
              <a:gdLst>
                <a:gd name="T0" fmla="*/ 0 w 251"/>
                <a:gd name="T1" fmla="*/ 73 h 360"/>
                <a:gd name="T2" fmla="*/ 0 w 251"/>
                <a:gd name="T3" fmla="*/ 158 h 360"/>
                <a:gd name="T4" fmla="*/ 21 w 251"/>
                <a:gd name="T5" fmla="*/ 251 h 360"/>
                <a:gd name="T6" fmla="*/ 55 w 251"/>
                <a:gd name="T7" fmla="*/ 324 h 360"/>
                <a:gd name="T8" fmla="*/ 122 w 251"/>
                <a:gd name="T9" fmla="*/ 360 h 360"/>
                <a:gd name="T10" fmla="*/ 190 w 251"/>
                <a:gd name="T11" fmla="*/ 358 h 360"/>
                <a:gd name="T12" fmla="*/ 251 w 251"/>
                <a:gd name="T13" fmla="*/ 324 h 360"/>
                <a:gd name="T14" fmla="*/ 181 w 251"/>
                <a:gd name="T15" fmla="*/ 310 h 360"/>
                <a:gd name="T16" fmla="*/ 162 w 251"/>
                <a:gd name="T17" fmla="*/ 265 h 360"/>
                <a:gd name="T18" fmla="*/ 196 w 251"/>
                <a:gd name="T19" fmla="*/ 246 h 360"/>
                <a:gd name="T20" fmla="*/ 133 w 251"/>
                <a:gd name="T21" fmla="*/ 181 h 360"/>
                <a:gd name="T22" fmla="*/ 106 w 251"/>
                <a:gd name="T23" fmla="*/ 90 h 360"/>
                <a:gd name="T24" fmla="*/ 122 w 251"/>
                <a:gd name="T25" fmla="*/ 0 h 360"/>
                <a:gd name="T26" fmla="*/ 68 w 251"/>
                <a:gd name="T27" fmla="*/ 88 h 360"/>
                <a:gd name="T28" fmla="*/ 0 w 251"/>
                <a:gd name="T29" fmla="*/ 73 h 360"/>
                <a:gd name="T30" fmla="*/ 0 w 251"/>
                <a:gd name="T31" fmla="*/ 73 h 3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360"/>
                <a:gd name="T50" fmla="*/ 251 w 251"/>
                <a:gd name="T51" fmla="*/ 360 h 3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360">
                  <a:moveTo>
                    <a:pt x="0" y="73"/>
                  </a:moveTo>
                  <a:lnTo>
                    <a:pt x="0" y="158"/>
                  </a:lnTo>
                  <a:lnTo>
                    <a:pt x="21" y="251"/>
                  </a:lnTo>
                  <a:lnTo>
                    <a:pt x="55" y="324"/>
                  </a:lnTo>
                  <a:lnTo>
                    <a:pt x="122" y="360"/>
                  </a:lnTo>
                  <a:lnTo>
                    <a:pt x="190" y="358"/>
                  </a:lnTo>
                  <a:lnTo>
                    <a:pt x="251" y="324"/>
                  </a:lnTo>
                  <a:lnTo>
                    <a:pt x="181" y="310"/>
                  </a:lnTo>
                  <a:lnTo>
                    <a:pt x="162" y="265"/>
                  </a:lnTo>
                  <a:lnTo>
                    <a:pt x="196" y="246"/>
                  </a:lnTo>
                  <a:lnTo>
                    <a:pt x="133" y="181"/>
                  </a:lnTo>
                  <a:lnTo>
                    <a:pt x="106" y="90"/>
                  </a:lnTo>
                  <a:lnTo>
                    <a:pt x="122" y="0"/>
                  </a:lnTo>
                  <a:lnTo>
                    <a:pt x="68" y="8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8"/>
            <p:cNvSpPr>
              <a:spLocks/>
            </p:cNvSpPr>
            <p:nvPr/>
          </p:nvSpPr>
          <p:spPr bwMode="auto">
            <a:xfrm>
              <a:off x="723" y="3032"/>
              <a:ext cx="662" cy="130"/>
            </a:xfrm>
            <a:custGeom>
              <a:avLst/>
              <a:gdLst>
                <a:gd name="T0" fmla="*/ 9 w 1323"/>
                <a:gd name="T1" fmla="*/ 0 h 260"/>
                <a:gd name="T2" fmla="*/ 285 w 1323"/>
                <a:gd name="T3" fmla="*/ 24 h 260"/>
                <a:gd name="T4" fmla="*/ 680 w 1323"/>
                <a:gd name="T5" fmla="*/ 68 h 260"/>
                <a:gd name="T6" fmla="*/ 781 w 1323"/>
                <a:gd name="T7" fmla="*/ 49 h 260"/>
                <a:gd name="T8" fmla="*/ 853 w 1323"/>
                <a:gd name="T9" fmla="*/ 45 h 260"/>
                <a:gd name="T10" fmla="*/ 888 w 1323"/>
                <a:gd name="T11" fmla="*/ 85 h 260"/>
                <a:gd name="T12" fmla="*/ 962 w 1323"/>
                <a:gd name="T13" fmla="*/ 85 h 260"/>
                <a:gd name="T14" fmla="*/ 1034 w 1323"/>
                <a:gd name="T15" fmla="*/ 108 h 260"/>
                <a:gd name="T16" fmla="*/ 1323 w 1323"/>
                <a:gd name="T17" fmla="*/ 55 h 260"/>
                <a:gd name="T18" fmla="*/ 1308 w 1323"/>
                <a:gd name="T19" fmla="*/ 123 h 260"/>
                <a:gd name="T20" fmla="*/ 1260 w 1323"/>
                <a:gd name="T21" fmla="*/ 220 h 260"/>
                <a:gd name="T22" fmla="*/ 766 w 1323"/>
                <a:gd name="T23" fmla="*/ 260 h 260"/>
                <a:gd name="T24" fmla="*/ 0 w 1323"/>
                <a:gd name="T25" fmla="*/ 161 h 260"/>
                <a:gd name="T26" fmla="*/ 9 w 1323"/>
                <a:gd name="T27" fmla="*/ 0 h 260"/>
                <a:gd name="T28" fmla="*/ 9 w 1323"/>
                <a:gd name="T29" fmla="*/ 0 h 2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23"/>
                <a:gd name="T46" fmla="*/ 0 h 260"/>
                <a:gd name="T47" fmla="*/ 1323 w 1323"/>
                <a:gd name="T48" fmla="*/ 260 h 2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23" h="260">
                  <a:moveTo>
                    <a:pt x="9" y="0"/>
                  </a:moveTo>
                  <a:lnTo>
                    <a:pt x="285" y="24"/>
                  </a:lnTo>
                  <a:lnTo>
                    <a:pt x="680" y="68"/>
                  </a:lnTo>
                  <a:lnTo>
                    <a:pt x="781" y="49"/>
                  </a:lnTo>
                  <a:lnTo>
                    <a:pt x="853" y="45"/>
                  </a:lnTo>
                  <a:lnTo>
                    <a:pt x="888" y="85"/>
                  </a:lnTo>
                  <a:lnTo>
                    <a:pt x="962" y="85"/>
                  </a:lnTo>
                  <a:lnTo>
                    <a:pt x="1034" y="108"/>
                  </a:lnTo>
                  <a:lnTo>
                    <a:pt x="1323" y="55"/>
                  </a:lnTo>
                  <a:lnTo>
                    <a:pt x="1308" y="123"/>
                  </a:lnTo>
                  <a:lnTo>
                    <a:pt x="1260" y="220"/>
                  </a:lnTo>
                  <a:lnTo>
                    <a:pt x="766" y="260"/>
                  </a:lnTo>
                  <a:lnTo>
                    <a:pt x="0" y="16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29"/>
            <p:cNvSpPr>
              <a:spLocks/>
            </p:cNvSpPr>
            <p:nvPr/>
          </p:nvSpPr>
          <p:spPr bwMode="auto">
            <a:xfrm>
              <a:off x="289" y="2947"/>
              <a:ext cx="236" cy="119"/>
            </a:xfrm>
            <a:custGeom>
              <a:avLst/>
              <a:gdLst>
                <a:gd name="T0" fmla="*/ 0 w 471"/>
                <a:gd name="T1" fmla="*/ 0 h 237"/>
                <a:gd name="T2" fmla="*/ 36 w 471"/>
                <a:gd name="T3" fmla="*/ 41 h 237"/>
                <a:gd name="T4" fmla="*/ 108 w 471"/>
                <a:gd name="T5" fmla="*/ 62 h 237"/>
                <a:gd name="T6" fmla="*/ 232 w 471"/>
                <a:gd name="T7" fmla="*/ 76 h 237"/>
                <a:gd name="T8" fmla="*/ 462 w 471"/>
                <a:gd name="T9" fmla="*/ 96 h 237"/>
                <a:gd name="T10" fmla="*/ 471 w 471"/>
                <a:gd name="T11" fmla="*/ 237 h 237"/>
                <a:gd name="T12" fmla="*/ 99 w 471"/>
                <a:gd name="T13" fmla="*/ 165 h 237"/>
                <a:gd name="T14" fmla="*/ 11 w 471"/>
                <a:gd name="T15" fmla="*/ 96 h 237"/>
                <a:gd name="T16" fmla="*/ 0 w 471"/>
                <a:gd name="T17" fmla="*/ 0 h 237"/>
                <a:gd name="T18" fmla="*/ 0 w 471"/>
                <a:gd name="T19" fmla="*/ 0 h 2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1"/>
                <a:gd name="T31" fmla="*/ 0 h 237"/>
                <a:gd name="T32" fmla="*/ 471 w 471"/>
                <a:gd name="T33" fmla="*/ 237 h 2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1" h="237">
                  <a:moveTo>
                    <a:pt x="0" y="0"/>
                  </a:moveTo>
                  <a:lnTo>
                    <a:pt x="36" y="41"/>
                  </a:lnTo>
                  <a:lnTo>
                    <a:pt x="108" y="62"/>
                  </a:lnTo>
                  <a:lnTo>
                    <a:pt x="232" y="76"/>
                  </a:lnTo>
                  <a:lnTo>
                    <a:pt x="462" y="96"/>
                  </a:lnTo>
                  <a:lnTo>
                    <a:pt x="471" y="237"/>
                  </a:lnTo>
                  <a:lnTo>
                    <a:pt x="99" y="165"/>
                  </a:lnTo>
                  <a:lnTo>
                    <a:pt x="11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0"/>
            <p:cNvSpPr>
              <a:spLocks/>
            </p:cNvSpPr>
            <p:nvPr/>
          </p:nvSpPr>
          <p:spPr bwMode="auto">
            <a:xfrm>
              <a:off x="2725" y="2741"/>
              <a:ext cx="117" cy="237"/>
            </a:xfrm>
            <a:custGeom>
              <a:avLst/>
              <a:gdLst>
                <a:gd name="T0" fmla="*/ 11 w 234"/>
                <a:gd name="T1" fmla="*/ 112 h 473"/>
                <a:gd name="T2" fmla="*/ 26 w 234"/>
                <a:gd name="T3" fmla="*/ 55 h 473"/>
                <a:gd name="T4" fmla="*/ 59 w 234"/>
                <a:gd name="T5" fmla="*/ 21 h 473"/>
                <a:gd name="T6" fmla="*/ 95 w 234"/>
                <a:gd name="T7" fmla="*/ 4 h 473"/>
                <a:gd name="T8" fmla="*/ 131 w 234"/>
                <a:gd name="T9" fmla="*/ 0 h 473"/>
                <a:gd name="T10" fmla="*/ 171 w 234"/>
                <a:gd name="T11" fmla="*/ 27 h 473"/>
                <a:gd name="T12" fmla="*/ 201 w 234"/>
                <a:gd name="T13" fmla="*/ 67 h 473"/>
                <a:gd name="T14" fmla="*/ 220 w 234"/>
                <a:gd name="T15" fmla="*/ 118 h 473"/>
                <a:gd name="T16" fmla="*/ 226 w 234"/>
                <a:gd name="T17" fmla="*/ 188 h 473"/>
                <a:gd name="T18" fmla="*/ 234 w 234"/>
                <a:gd name="T19" fmla="*/ 279 h 473"/>
                <a:gd name="T20" fmla="*/ 226 w 234"/>
                <a:gd name="T21" fmla="*/ 375 h 473"/>
                <a:gd name="T22" fmla="*/ 199 w 234"/>
                <a:gd name="T23" fmla="*/ 473 h 473"/>
                <a:gd name="T24" fmla="*/ 207 w 234"/>
                <a:gd name="T25" fmla="*/ 245 h 473"/>
                <a:gd name="T26" fmla="*/ 178 w 234"/>
                <a:gd name="T27" fmla="*/ 97 h 473"/>
                <a:gd name="T28" fmla="*/ 125 w 234"/>
                <a:gd name="T29" fmla="*/ 55 h 473"/>
                <a:gd name="T30" fmla="*/ 66 w 234"/>
                <a:gd name="T31" fmla="*/ 59 h 473"/>
                <a:gd name="T32" fmla="*/ 0 w 234"/>
                <a:gd name="T33" fmla="*/ 146 h 473"/>
                <a:gd name="T34" fmla="*/ 11 w 234"/>
                <a:gd name="T35" fmla="*/ 112 h 473"/>
                <a:gd name="T36" fmla="*/ 11 w 234"/>
                <a:gd name="T37" fmla="*/ 112 h 4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4"/>
                <a:gd name="T58" fmla="*/ 0 h 473"/>
                <a:gd name="T59" fmla="*/ 234 w 234"/>
                <a:gd name="T60" fmla="*/ 473 h 4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4" h="473">
                  <a:moveTo>
                    <a:pt x="11" y="112"/>
                  </a:moveTo>
                  <a:lnTo>
                    <a:pt x="26" y="55"/>
                  </a:lnTo>
                  <a:lnTo>
                    <a:pt x="59" y="21"/>
                  </a:lnTo>
                  <a:lnTo>
                    <a:pt x="95" y="4"/>
                  </a:lnTo>
                  <a:lnTo>
                    <a:pt x="131" y="0"/>
                  </a:lnTo>
                  <a:lnTo>
                    <a:pt x="171" y="27"/>
                  </a:lnTo>
                  <a:lnTo>
                    <a:pt x="201" y="67"/>
                  </a:lnTo>
                  <a:lnTo>
                    <a:pt x="220" y="118"/>
                  </a:lnTo>
                  <a:lnTo>
                    <a:pt x="226" y="188"/>
                  </a:lnTo>
                  <a:lnTo>
                    <a:pt x="234" y="279"/>
                  </a:lnTo>
                  <a:lnTo>
                    <a:pt x="226" y="375"/>
                  </a:lnTo>
                  <a:lnTo>
                    <a:pt x="199" y="473"/>
                  </a:lnTo>
                  <a:lnTo>
                    <a:pt x="207" y="245"/>
                  </a:lnTo>
                  <a:lnTo>
                    <a:pt x="178" y="97"/>
                  </a:lnTo>
                  <a:lnTo>
                    <a:pt x="125" y="55"/>
                  </a:lnTo>
                  <a:lnTo>
                    <a:pt x="66" y="59"/>
                  </a:lnTo>
                  <a:lnTo>
                    <a:pt x="0" y="146"/>
                  </a:lnTo>
                  <a:lnTo>
                    <a:pt x="11" y="112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1"/>
            <p:cNvSpPr>
              <a:spLocks/>
            </p:cNvSpPr>
            <p:nvPr/>
          </p:nvSpPr>
          <p:spPr bwMode="auto">
            <a:xfrm>
              <a:off x="2425" y="2663"/>
              <a:ext cx="195" cy="283"/>
            </a:xfrm>
            <a:custGeom>
              <a:avLst/>
              <a:gdLst>
                <a:gd name="T0" fmla="*/ 390 w 390"/>
                <a:gd name="T1" fmla="*/ 0 h 567"/>
                <a:gd name="T2" fmla="*/ 369 w 390"/>
                <a:gd name="T3" fmla="*/ 546 h 567"/>
                <a:gd name="T4" fmla="*/ 108 w 390"/>
                <a:gd name="T5" fmla="*/ 567 h 567"/>
                <a:gd name="T6" fmla="*/ 0 w 390"/>
                <a:gd name="T7" fmla="*/ 546 h 567"/>
                <a:gd name="T8" fmla="*/ 222 w 390"/>
                <a:gd name="T9" fmla="*/ 122 h 567"/>
                <a:gd name="T10" fmla="*/ 390 w 390"/>
                <a:gd name="T11" fmla="*/ 0 h 567"/>
                <a:gd name="T12" fmla="*/ 390 w 390"/>
                <a:gd name="T13" fmla="*/ 0 h 5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0"/>
                <a:gd name="T22" fmla="*/ 0 h 567"/>
                <a:gd name="T23" fmla="*/ 390 w 390"/>
                <a:gd name="T24" fmla="*/ 567 h 5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0" h="567">
                  <a:moveTo>
                    <a:pt x="390" y="0"/>
                  </a:moveTo>
                  <a:lnTo>
                    <a:pt x="369" y="546"/>
                  </a:lnTo>
                  <a:lnTo>
                    <a:pt x="108" y="567"/>
                  </a:lnTo>
                  <a:lnTo>
                    <a:pt x="0" y="546"/>
                  </a:lnTo>
                  <a:lnTo>
                    <a:pt x="222" y="122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2"/>
            <p:cNvSpPr>
              <a:spLocks/>
            </p:cNvSpPr>
            <p:nvPr/>
          </p:nvSpPr>
          <p:spPr bwMode="auto">
            <a:xfrm>
              <a:off x="1337" y="2817"/>
              <a:ext cx="436" cy="588"/>
            </a:xfrm>
            <a:custGeom>
              <a:avLst/>
              <a:gdLst>
                <a:gd name="T0" fmla="*/ 259 w 871"/>
                <a:gd name="T1" fmla="*/ 89 h 1177"/>
                <a:gd name="T2" fmla="*/ 335 w 871"/>
                <a:gd name="T3" fmla="*/ 36 h 1177"/>
                <a:gd name="T4" fmla="*/ 422 w 871"/>
                <a:gd name="T5" fmla="*/ 0 h 1177"/>
                <a:gd name="T6" fmla="*/ 382 w 871"/>
                <a:gd name="T7" fmla="*/ 46 h 1177"/>
                <a:gd name="T8" fmla="*/ 473 w 871"/>
                <a:gd name="T9" fmla="*/ 0 h 1177"/>
                <a:gd name="T10" fmla="*/ 428 w 871"/>
                <a:gd name="T11" fmla="*/ 55 h 1177"/>
                <a:gd name="T12" fmla="*/ 523 w 871"/>
                <a:gd name="T13" fmla="*/ 13 h 1177"/>
                <a:gd name="T14" fmla="*/ 451 w 871"/>
                <a:gd name="T15" fmla="*/ 72 h 1177"/>
                <a:gd name="T16" fmla="*/ 534 w 871"/>
                <a:gd name="T17" fmla="*/ 53 h 1177"/>
                <a:gd name="T18" fmla="*/ 451 w 871"/>
                <a:gd name="T19" fmla="*/ 118 h 1177"/>
                <a:gd name="T20" fmla="*/ 371 w 871"/>
                <a:gd name="T21" fmla="*/ 219 h 1177"/>
                <a:gd name="T22" fmla="*/ 329 w 871"/>
                <a:gd name="T23" fmla="*/ 310 h 1177"/>
                <a:gd name="T24" fmla="*/ 272 w 871"/>
                <a:gd name="T25" fmla="*/ 483 h 1177"/>
                <a:gd name="T26" fmla="*/ 253 w 871"/>
                <a:gd name="T27" fmla="*/ 648 h 1177"/>
                <a:gd name="T28" fmla="*/ 253 w 871"/>
                <a:gd name="T29" fmla="*/ 777 h 1177"/>
                <a:gd name="T30" fmla="*/ 266 w 871"/>
                <a:gd name="T31" fmla="*/ 871 h 1177"/>
                <a:gd name="T32" fmla="*/ 298 w 871"/>
                <a:gd name="T33" fmla="*/ 937 h 1177"/>
                <a:gd name="T34" fmla="*/ 297 w 871"/>
                <a:gd name="T35" fmla="*/ 641 h 1177"/>
                <a:gd name="T36" fmla="*/ 314 w 871"/>
                <a:gd name="T37" fmla="*/ 815 h 1177"/>
                <a:gd name="T38" fmla="*/ 336 w 871"/>
                <a:gd name="T39" fmla="*/ 890 h 1177"/>
                <a:gd name="T40" fmla="*/ 363 w 871"/>
                <a:gd name="T41" fmla="*/ 954 h 1177"/>
                <a:gd name="T42" fmla="*/ 420 w 871"/>
                <a:gd name="T43" fmla="*/ 1015 h 1177"/>
                <a:gd name="T44" fmla="*/ 483 w 871"/>
                <a:gd name="T45" fmla="*/ 1059 h 1177"/>
                <a:gd name="T46" fmla="*/ 559 w 871"/>
                <a:gd name="T47" fmla="*/ 1078 h 1177"/>
                <a:gd name="T48" fmla="*/ 643 w 871"/>
                <a:gd name="T49" fmla="*/ 1070 h 1177"/>
                <a:gd name="T50" fmla="*/ 717 w 871"/>
                <a:gd name="T51" fmla="*/ 1036 h 1177"/>
                <a:gd name="T52" fmla="*/ 779 w 871"/>
                <a:gd name="T53" fmla="*/ 985 h 1177"/>
                <a:gd name="T54" fmla="*/ 871 w 871"/>
                <a:gd name="T55" fmla="*/ 882 h 1177"/>
                <a:gd name="T56" fmla="*/ 806 w 871"/>
                <a:gd name="T57" fmla="*/ 1023 h 1177"/>
                <a:gd name="T58" fmla="*/ 694 w 871"/>
                <a:gd name="T59" fmla="*/ 1097 h 1177"/>
                <a:gd name="T60" fmla="*/ 413 w 871"/>
                <a:gd name="T61" fmla="*/ 1177 h 1177"/>
                <a:gd name="T62" fmla="*/ 122 w 871"/>
                <a:gd name="T63" fmla="*/ 1114 h 1177"/>
                <a:gd name="T64" fmla="*/ 0 w 871"/>
                <a:gd name="T65" fmla="*/ 846 h 1177"/>
                <a:gd name="T66" fmla="*/ 38 w 871"/>
                <a:gd name="T67" fmla="*/ 643 h 1177"/>
                <a:gd name="T68" fmla="*/ 144 w 871"/>
                <a:gd name="T69" fmla="*/ 572 h 1177"/>
                <a:gd name="T70" fmla="*/ 259 w 871"/>
                <a:gd name="T71" fmla="*/ 89 h 1177"/>
                <a:gd name="T72" fmla="*/ 259 w 871"/>
                <a:gd name="T73" fmla="*/ 89 h 11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1"/>
                <a:gd name="T112" fmla="*/ 0 h 1177"/>
                <a:gd name="T113" fmla="*/ 871 w 871"/>
                <a:gd name="T114" fmla="*/ 1177 h 11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1" h="1177">
                  <a:moveTo>
                    <a:pt x="259" y="89"/>
                  </a:moveTo>
                  <a:lnTo>
                    <a:pt x="335" y="36"/>
                  </a:lnTo>
                  <a:lnTo>
                    <a:pt x="422" y="0"/>
                  </a:lnTo>
                  <a:lnTo>
                    <a:pt x="382" y="46"/>
                  </a:lnTo>
                  <a:lnTo>
                    <a:pt x="473" y="0"/>
                  </a:lnTo>
                  <a:lnTo>
                    <a:pt x="428" y="55"/>
                  </a:lnTo>
                  <a:lnTo>
                    <a:pt x="523" y="13"/>
                  </a:lnTo>
                  <a:lnTo>
                    <a:pt x="451" y="72"/>
                  </a:lnTo>
                  <a:lnTo>
                    <a:pt x="534" y="53"/>
                  </a:lnTo>
                  <a:lnTo>
                    <a:pt x="451" y="118"/>
                  </a:lnTo>
                  <a:lnTo>
                    <a:pt x="371" y="219"/>
                  </a:lnTo>
                  <a:lnTo>
                    <a:pt x="329" y="310"/>
                  </a:lnTo>
                  <a:lnTo>
                    <a:pt x="272" y="483"/>
                  </a:lnTo>
                  <a:lnTo>
                    <a:pt x="253" y="648"/>
                  </a:lnTo>
                  <a:lnTo>
                    <a:pt x="253" y="777"/>
                  </a:lnTo>
                  <a:lnTo>
                    <a:pt x="266" y="871"/>
                  </a:lnTo>
                  <a:lnTo>
                    <a:pt x="298" y="937"/>
                  </a:lnTo>
                  <a:lnTo>
                    <a:pt x="297" y="641"/>
                  </a:lnTo>
                  <a:lnTo>
                    <a:pt x="314" y="815"/>
                  </a:lnTo>
                  <a:lnTo>
                    <a:pt x="336" y="890"/>
                  </a:lnTo>
                  <a:lnTo>
                    <a:pt x="363" y="954"/>
                  </a:lnTo>
                  <a:lnTo>
                    <a:pt x="420" y="1015"/>
                  </a:lnTo>
                  <a:lnTo>
                    <a:pt x="483" y="1059"/>
                  </a:lnTo>
                  <a:lnTo>
                    <a:pt x="559" y="1078"/>
                  </a:lnTo>
                  <a:lnTo>
                    <a:pt x="643" y="1070"/>
                  </a:lnTo>
                  <a:lnTo>
                    <a:pt x="717" y="1036"/>
                  </a:lnTo>
                  <a:lnTo>
                    <a:pt x="779" y="985"/>
                  </a:lnTo>
                  <a:lnTo>
                    <a:pt x="871" y="882"/>
                  </a:lnTo>
                  <a:lnTo>
                    <a:pt x="806" y="1023"/>
                  </a:lnTo>
                  <a:lnTo>
                    <a:pt x="694" y="1097"/>
                  </a:lnTo>
                  <a:lnTo>
                    <a:pt x="413" y="1177"/>
                  </a:lnTo>
                  <a:lnTo>
                    <a:pt x="122" y="1114"/>
                  </a:lnTo>
                  <a:lnTo>
                    <a:pt x="0" y="846"/>
                  </a:lnTo>
                  <a:lnTo>
                    <a:pt x="38" y="643"/>
                  </a:lnTo>
                  <a:lnTo>
                    <a:pt x="144" y="572"/>
                  </a:lnTo>
                  <a:lnTo>
                    <a:pt x="259" y="89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3"/>
            <p:cNvSpPr>
              <a:spLocks/>
            </p:cNvSpPr>
            <p:nvPr/>
          </p:nvSpPr>
          <p:spPr bwMode="auto">
            <a:xfrm>
              <a:off x="2623" y="2675"/>
              <a:ext cx="181" cy="434"/>
            </a:xfrm>
            <a:custGeom>
              <a:avLst/>
              <a:gdLst>
                <a:gd name="T0" fmla="*/ 232 w 364"/>
                <a:gd name="T1" fmla="*/ 0 h 869"/>
                <a:gd name="T2" fmla="*/ 299 w 364"/>
                <a:gd name="T3" fmla="*/ 27 h 869"/>
                <a:gd name="T4" fmla="*/ 331 w 364"/>
                <a:gd name="T5" fmla="*/ 55 h 869"/>
                <a:gd name="T6" fmla="*/ 278 w 364"/>
                <a:gd name="T7" fmla="*/ 55 h 869"/>
                <a:gd name="T8" fmla="*/ 232 w 364"/>
                <a:gd name="T9" fmla="*/ 70 h 869"/>
                <a:gd name="T10" fmla="*/ 183 w 364"/>
                <a:gd name="T11" fmla="*/ 106 h 869"/>
                <a:gd name="T12" fmla="*/ 145 w 364"/>
                <a:gd name="T13" fmla="*/ 146 h 869"/>
                <a:gd name="T14" fmla="*/ 105 w 364"/>
                <a:gd name="T15" fmla="*/ 230 h 869"/>
                <a:gd name="T16" fmla="*/ 82 w 364"/>
                <a:gd name="T17" fmla="*/ 314 h 869"/>
                <a:gd name="T18" fmla="*/ 69 w 364"/>
                <a:gd name="T19" fmla="*/ 424 h 869"/>
                <a:gd name="T20" fmla="*/ 73 w 364"/>
                <a:gd name="T21" fmla="*/ 511 h 869"/>
                <a:gd name="T22" fmla="*/ 80 w 364"/>
                <a:gd name="T23" fmla="*/ 606 h 869"/>
                <a:gd name="T24" fmla="*/ 95 w 364"/>
                <a:gd name="T25" fmla="*/ 680 h 869"/>
                <a:gd name="T26" fmla="*/ 128 w 364"/>
                <a:gd name="T27" fmla="*/ 745 h 869"/>
                <a:gd name="T28" fmla="*/ 164 w 364"/>
                <a:gd name="T29" fmla="*/ 791 h 869"/>
                <a:gd name="T30" fmla="*/ 213 w 364"/>
                <a:gd name="T31" fmla="*/ 817 h 869"/>
                <a:gd name="T32" fmla="*/ 274 w 364"/>
                <a:gd name="T33" fmla="*/ 825 h 869"/>
                <a:gd name="T34" fmla="*/ 364 w 364"/>
                <a:gd name="T35" fmla="*/ 793 h 869"/>
                <a:gd name="T36" fmla="*/ 282 w 364"/>
                <a:gd name="T37" fmla="*/ 859 h 869"/>
                <a:gd name="T38" fmla="*/ 147 w 364"/>
                <a:gd name="T39" fmla="*/ 869 h 869"/>
                <a:gd name="T40" fmla="*/ 23 w 364"/>
                <a:gd name="T41" fmla="*/ 802 h 869"/>
                <a:gd name="T42" fmla="*/ 0 w 364"/>
                <a:gd name="T43" fmla="*/ 582 h 869"/>
                <a:gd name="T44" fmla="*/ 38 w 364"/>
                <a:gd name="T45" fmla="*/ 150 h 869"/>
                <a:gd name="T46" fmla="*/ 135 w 364"/>
                <a:gd name="T47" fmla="*/ 21 h 869"/>
                <a:gd name="T48" fmla="*/ 232 w 364"/>
                <a:gd name="T49" fmla="*/ 0 h 869"/>
                <a:gd name="T50" fmla="*/ 232 w 364"/>
                <a:gd name="T51" fmla="*/ 0 h 8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4"/>
                <a:gd name="T79" fmla="*/ 0 h 869"/>
                <a:gd name="T80" fmla="*/ 364 w 364"/>
                <a:gd name="T81" fmla="*/ 869 h 8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4" h="869">
                  <a:moveTo>
                    <a:pt x="232" y="0"/>
                  </a:moveTo>
                  <a:lnTo>
                    <a:pt x="299" y="27"/>
                  </a:lnTo>
                  <a:lnTo>
                    <a:pt x="331" y="55"/>
                  </a:lnTo>
                  <a:lnTo>
                    <a:pt x="278" y="55"/>
                  </a:lnTo>
                  <a:lnTo>
                    <a:pt x="232" y="70"/>
                  </a:lnTo>
                  <a:lnTo>
                    <a:pt x="183" y="106"/>
                  </a:lnTo>
                  <a:lnTo>
                    <a:pt x="145" y="146"/>
                  </a:lnTo>
                  <a:lnTo>
                    <a:pt x="105" y="230"/>
                  </a:lnTo>
                  <a:lnTo>
                    <a:pt x="82" y="314"/>
                  </a:lnTo>
                  <a:lnTo>
                    <a:pt x="69" y="424"/>
                  </a:lnTo>
                  <a:lnTo>
                    <a:pt x="73" y="511"/>
                  </a:lnTo>
                  <a:lnTo>
                    <a:pt x="80" y="606"/>
                  </a:lnTo>
                  <a:lnTo>
                    <a:pt x="95" y="680"/>
                  </a:lnTo>
                  <a:lnTo>
                    <a:pt x="128" y="745"/>
                  </a:lnTo>
                  <a:lnTo>
                    <a:pt x="164" y="791"/>
                  </a:lnTo>
                  <a:lnTo>
                    <a:pt x="213" y="817"/>
                  </a:lnTo>
                  <a:lnTo>
                    <a:pt x="274" y="825"/>
                  </a:lnTo>
                  <a:lnTo>
                    <a:pt x="364" y="793"/>
                  </a:lnTo>
                  <a:lnTo>
                    <a:pt x="282" y="859"/>
                  </a:lnTo>
                  <a:lnTo>
                    <a:pt x="147" y="869"/>
                  </a:lnTo>
                  <a:lnTo>
                    <a:pt x="23" y="802"/>
                  </a:lnTo>
                  <a:lnTo>
                    <a:pt x="0" y="582"/>
                  </a:lnTo>
                  <a:lnTo>
                    <a:pt x="38" y="150"/>
                  </a:lnTo>
                  <a:lnTo>
                    <a:pt x="135" y="2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4"/>
            <p:cNvSpPr>
              <a:spLocks/>
            </p:cNvSpPr>
            <p:nvPr/>
          </p:nvSpPr>
          <p:spPr bwMode="auto">
            <a:xfrm>
              <a:off x="450" y="3070"/>
              <a:ext cx="219" cy="161"/>
            </a:xfrm>
            <a:custGeom>
              <a:avLst/>
              <a:gdLst>
                <a:gd name="T0" fmla="*/ 0 w 439"/>
                <a:gd name="T1" fmla="*/ 0 h 323"/>
                <a:gd name="T2" fmla="*/ 50 w 439"/>
                <a:gd name="T3" fmla="*/ 135 h 323"/>
                <a:gd name="T4" fmla="*/ 95 w 439"/>
                <a:gd name="T5" fmla="*/ 197 h 323"/>
                <a:gd name="T6" fmla="*/ 168 w 439"/>
                <a:gd name="T7" fmla="*/ 260 h 323"/>
                <a:gd name="T8" fmla="*/ 348 w 439"/>
                <a:gd name="T9" fmla="*/ 323 h 323"/>
                <a:gd name="T10" fmla="*/ 439 w 439"/>
                <a:gd name="T11" fmla="*/ 262 h 323"/>
                <a:gd name="T12" fmla="*/ 128 w 439"/>
                <a:gd name="T13" fmla="*/ 30 h 323"/>
                <a:gd name="T14" fmla="*/ 0 w 439"/>
                <a:gd name="T15" fmla="*/ 0 h 323"/>
                <a:gd name="T16" fmla="*/ 0 w 439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9"/>
                <a:gd name="T28" fmla="*/ 0 h 323"/>
                <a:gd name="T29" fmla="*/ 439 w 439"/>
                <a:gd name="T30" fmla="*/ 323 h 3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9" h="323">
                  <a:moveTo>
                    <a:pt x="0" y="0"/>
                  </a:moveTo>
                  <a:lnTo>
                    <a:pt x="50" y="135"/>
                  </a:lnTo>
                  <a:lnTo>
                    <a:pt x="95" y="197"/>
                  </a:lnTo>
                  <a:lnTo>
                    <a:pt x="168" y="260"/>
                  </a:lnTo>
                  <a:lnTo>
                    <a:pt x="348" y="323"/>
                  </a:lnTo>
                  <a:lnTo>
                    <a:pt x="439" y="262"/>
                  </a:lnTo>
                  <a:lnTo>
                    <a:pt x="12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5"/>
            <p:cNvSpPr>
              <a:spLocks/>
            </p:cNvSpPr>
            <p:nvPr/>
          </p:nvSpPr>
          <p:spPr bwMode="auto">
            <a:xfrm>
              <a:off x="1515" y="2862"/>
              <a:ext cx="281" cy="373"/>
            </a:xfrm>
            <a:custGeom>
              <a:avLst/>
              <a:gdLst>
                <a:gd name="T0" fmla="*/ 0 w 561"/>
                <a:gd name="T1" fmla="*/ 420 h 747"/>
                <a:gd name="T2" fmla="*/ 29 w 561"/>
                <a:gd name="T3" fmla="*/ 289 h 747"/>
                <a:gd name="T4" fmla="*/ 77 w 561"/>
                <a:gd name="T5" fmla="*/ 194 h 747"/>
                <a:gd name="T6" fmla="*/ 120 w 561"/>
                <a:gd name="T7" fmla="*/ 126 h 747"/>
                <a:gd name="T8" fmla="*/ 162 w 561"/>
                <a:gd name="T9" fmla="*/ 67 h 747"/>
                <a:gd name="T10" fmla="*/ 206 w 561"/>
                <a:gd name="T11" fmla="*/ 31 h 747"/>
                <a:gd name="T12" fmla="*/ 265 w 561"/>
                <a:gd name="T13" fmla="*/ 10 h 747"/>
                <a:gd name="T14" fmla="*/ 329 w 561"/>
                <a:gd name="T15" fmla="*/ 0 h 747"/>
                <a:gd name="T16" fmla="*/ 413 w 561"/>
                <a:gd name="T17" fmla="*/ 21 h 747"/>
                <a:gd name="T18" fmla="*/ 462 w 561"/>
                <a:gd name="T19" fmla="*/ 71 h 747"/>
                <a:gd name="T20" fmla="*/ 502 w 561"/>
                <a:gd name="T21" fmla="*/ 130 h 747"/>
                <a:gd name="T22" fmla="*/ 540 w 561"/>
                <a:gd name="T23" fmla="*/ 217 h 747"/>
                <a:gd name="T24" fmla="*/ 556 w 561"/>
                <a:gd name="T25" fmla="*/ 297 h 747"/>
                <a:gd name="T26" fmla="*/ 561 w 561"/>
                <a:gd name="T27" fmla="*/ 381 h 747"/>
                <a:gd name="T28" fmla="*/ 561 w 561"/>
                <a:gd name="T29" fmla="*/ 470 h 747"/>
                <a:gd name="T30" fmla="*/ 540 w 561"/>
                <a:gd name="T31" fmla="*/ 569 h 747"/>
                <a:gd name="T32" fmla="*/ 508 w 561"/>
                <a:gd name="T33" fmla="*/ 656 h 747"/>
                <a:gd name="T34" fmla="*/ 455 w 561"/>
                <a:gd name="T35" fmla="*/ 747 h 747"/>
                <a:gd name="T36" fmla="*/ 518 w 561"/>
                <a:gd name="T37" fmla="*/ 535 h 747"/>
                <a:gd name="T38" fmla="*/ 518 w 561"/>
                <a:gd name="T39" fmla="*/ 318 h 747"/>
                <a:gd name="T40" fmla="*/ 440 w 561"/>
                <a:gd name="T41" fmla="*/ 153 h 747"/>
                <a:gd name="T42" fmla="*/ 375 w 561"/>
                <a:gd name="T43" fmla="*/ 111 h 747"/>
                <a:gd name="T44" fmla="*/ 282 w 561"/>
                <a:gd name="T45" fmla="*/ 94 h 747"/>
                <a:gd name="T46" fmla="*/ 192 w 561"/>
                <a:gd name="T47" fmla="*/ 116 h 747"/>
                <a:gd name="T48" fmla="*/ 143 w 561"/>
                <a:gd name="T49" fmla="*/ 172 h 747"/>
                <a:gd name="T50" fmla="*/ 56 w 561"/>
                <a:gd name="T51" fmla="*/ 299 h 747"/>
                <a:gd name="T52" fmla="*/ 12 w 561"/>
                <a:gd name="T53" fmla="*/ 420 h 747"/>
                <a:gd name="T54" fmla="*/ 0 w 561"/>
                <a:gd name="T55" fmla="*/ 420 h 747"/>
                <a:gd name="T56" fmla="*/ 0 w 561"/>
                <a:gd name="T57" fmla="*/ 420 h 7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1"/>
                <a:gd name="T88" fmla="*/ 0 h 747"/>
                <a:gd name="T89" fmla="*/ 561 w 561"/>
                <a:gd name="T90" fmla="*/ 747 h 7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1" h="747">
                  <a:moveTo>
                    <a:pt x="0" y="420"/>
                  </a:moveTo>
                  <a:lnTo>
                    <a:pt x="29" y="289"/>
                  </a:lnTo>
                  <a:lnTo>
                    <a:pt x="77" y="194"/>
                  </a:lnTo>
                  <a:lnTo>
                    <a:pt x="120" y="126"/>
                  </a:lnTo>
                  <a:lnTo>
                    <a:pt x="162" y="67"/>
                  </a:lnTo>
                  <a:lnTo>
                    <a:pt x="206" y="31"/>
                  </a:lnTo>
                  <a:lnTo>
                    <a:pt x="265" y="10"/>
                  </a:lnTo>
                  <a:lnTo>
                    <a:pt x="329" y="0"/>
                  </a:lnTo>
                  <a:lnTo>
                    <a:pt x="413" y="21"/>
                  </a:lnTo>
                  <a:lnTo>
                    <a:pt x="462" y="71"/>
                  </a:lnTo>
                  <a:lnTo>
                    <a:pt x="502" y="130"/>
                  </a:lnTo>
                  <a:lnTo>
                    <a:pt x="540" y="217"/>
                  </a:lnTo>
                  <a:lnTo>
                    <a:pt x="556" y="297"/>
                  </a:lnTo>
                  <a:lnTo>
                    <a:pt x="561" y="381"/>
                  </a:lnTo>
                  <a:lnTo>
                    <a:pt x="561" y="470"/>
                  </a:lnTo>
                  <a:lnTo>
                    <a:pt x="540" y="569"/>
                  </a:lnTo>
                  <a:lnTo>
                    <a:pt x="508" y="656"/>
                  </a:lnTo>
                  <a:lnTo>
                    <a:pt x="455" y="747"/>
                  </a:lnTo>
                  <a:lnTo>
                    <a:pt x="518" y="535"/>
                  </a:lnTo>
                  <a:lnTo>
                    <a:pt x="518" y="318"/>
                  </a:lnTo>
                  <a:lnTo>
                    <a:pt x="440" y="153"/>
                  </a:lnTo>
                  <a:lnTo>
                    <a:pt x="375" y="111"/>
                  </a:lnTo>
                  <a:lnTo>
                    <a:pt x="282" y="94"/>
                  </a:lnTo>
                  <a:lnTo>
                    <a:pt x="192" y="116"/>
                  </a:lnTo>
                  <a:lnTo>
                    <a:pt x="143" y="172"/>
                  </a:lnTo>
                  <a:lnTo>
                    <a:pt x="56" y="299"/>
                  </a:lnTo>
                  <a:lnTo>
                    <a:pt x="12" y="420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6"/>
            <p:cNvSpPr>
              <a:spLocks/>
            </p:cNvSpPr>
            <p:nvPr/>
          </p:nvSpPr>
          <p:spPr bwMode="auto">
            <a:xfrm>
              <a:off x="1274" y="2317"/>
              <a:ext cx="401" cy="81"/>
            </a:xfrm>
            <a:custGeom>
              <a:avLst/>
              <a:gdLst>
                <a:gd name="T0" fmla="*/ 0 w 802"/>
                <a:gd name="T1" fmla="*/ 6 h 162"/>
                <a:gd name="T2" fmla="*/ 13 w 802"/>
                <a:gd name="T3" fmla="*/ 97 h 162"/>
                <a:gd name="T4" fmla="*/ 802 w 802"/>
                <a:gd name="T5" fmla="*/ 162 h 162"/>
                <a:gd name="T6" fmla="*/ 789 w 802"/>
                <a:gd name="T7" fmla="*/ 128 h 162"/>
                <a:gd name="T8" fmla="*/ 509 w 802"/>
                <a:gd name="T9" fmla="*/ 0 h 162"/>
                <a:gd name="T10" fmla="*/ 0 w 802"/>
                <a:gd name="T11" fmla="*/ 6 h 162"/>
                <a:gd name="T12" fmla="*/ 0 w 802"/>
                <a:gd name="T13" fmla="*/ 6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2"/>
                <a:gd name="T22" fmla="*/ 0 h 162"/>
                <a:gd name="T23" fmla="*/ 802 w 802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2" h="162">
                  <a:moveTo>
                    <a:pt x="0" y="6"/>
                  </a:moveTo>
                  <a:lnTo>
                    <a:pt x="13" y="97"/>
                  </a:lnTo>
                  <a:lnTo>
                    <a:pt x="802" y="162"/>
                  </a:lnTo>
                  <a:lnTo>
                    <a:pt x="789" y="128"/>
                  </a:lnTo>
                  <a:lnTo>
                    <a:pt x="50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CC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7"/>
            <p:cNvSpPr>
              <a:spLocks/>
            </p:cNvSpPr>
            <p:nvPr/>
          </p:nvSpPr>
          <p:spPr bwMode="auto">
            <a:xfrm>
              <a:off x="980" y="2309"/>
              <a:ext cx="267" cy="59"/>
            </a:xfrm>
            <a:custGeom>
              <a:avLst/>
              <a:gdLst>
                <a:gd name="T0" fmla="*/ 0 w 534"/>
                <a:gd name="T1" fmla="*/ 101 h 118"/>
                <a:gd name="T2" fmla="*/ 34 w 534"/>
                <a:gd name="T3" fmla="*/ 116 h 118"/>
                <a:gd name="T4" fmla="*/ 534 w 534"/>
                <a:gd name="T5" fmla="*/ 118 h 118"/>
                <a:gd name="T6" fmla="*/ 339 w 534"/>
                <a:gd name="T7" fmla="*/ 17 h 118"/>
                <a:gd name="T8" fmla="*/ 238 w 534"/>
                <a:gd name="T9" fmla="*/ 0 h 118"/>
                <a:gd name="T10" fmla="*/ 61 w 534"/>
                <a:gd name="T11" fmla="*/ 33 h 118"/>
                <a:gd name="T12" fmla="*/ 0 w 534"/>
                <a:gd name="T13" fmla="*/ 101 h 118"/>
                <a:gd name="T14" fmla="*/ 0 w 534"/>
                <a:gd name="T15" fmla="*/ 10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4"/>
                <a:gd name="T25" fmla="*/ 0 h 118"/>
                <a:gd name="T26" fmla="*/ 534 w 534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4" h="118">
                  <a:moveTo>
                    <a:pt x="0" y="101"/>
                  </a:moveTo>
                  <a:lnTo>
                    <a:pt x="34" y="116"/>
                  </a:lnTo>
                  <a:lnTo>
                    <a:pt x="534" y="118"/>
                  </a:lnTo>
                  <a:lnTo>
                    <a:pt x="339" y="17"/>
                  </a:lnTo>
                  <a:lnTo>
                    <a:pt x="238" y="0"/>
                  </a:lnTo>
                  <a:lnTo>
                    <a:pt x="61" y="33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8CC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8"/>
            <p:cNvSpPr>
              <a:spLocks/>
            </p:cNvSpPr>
            <p:nvPr/>
          </p:nvSpPr>
          <p:spPr bwMode="auto">
            <a:xfrm>
              <a:off x="1285" y="2350"/>
              <a:ext cx="355" cy="50"/>
            </a:xfrm>
            <a:custGeom>
              <a:avLst/>
              <a:gdLst>
                <a:gd name="T0" fmla="*/ 0 w 710"/>
                <a:gd name="T1" fmla="*/ 6 h 99"/>
                <a:gd name="T2" fmla="*/ 339 w 710"/>
                <a:gd name="T3" fmla="*/ 0 h 99"/>
                <a:gd name="T4" fmla="*/ 710 w 710"/>
                <a:gd name="T5" fmla="*/ 99 h 99"/>
                <a:gd name="T6" fmla="*/ 23 w 710"/>
                <a:gd name="T7" fmla="*/ 34 h 99"/>
                <a:gd name="T8" fmla="*/ 0 w 710"/>
                <a:gd name="T9" fmla="*/ 6 h 99"/>
                <a:gd name="T10" fmla="*/ 0 w 710"/>
                <a:gd name="T11" fmla="*/ 6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0"/>
                <a:gd name="T19" fmla="*/ 0 h 99"/>
                <a:gd name="T20" fmla="*/ 710 w 710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0" h="99">
                  <a:moveTo>
                    <a:pt x="0" y="6"/>
                  </a:moveTo>
                  <a:lnTo>
                    <a:pt x="339" y="0"/>
                  </a:lnTo>
                  <a:lnTo>
                    <a:pt x="710" y="99"/>
                  </a:lnTo>
                  <a:lnTo>
                    <a:pt x="23" y="3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39"/>
            <p:cNvSpPr>
              <a:spLocks/>
            </p:cNvSpPr>
            <p:nvPr/>
          </p:nvSpPr>
          <p:spPr bwMode="auto">
            <a:xfrm>
              <a:off x="1038" y="2338"/>
              <a:ext cx="134" cy="31"/>
            </a:xfrm>
            <a:custGeom>
              <a:avLst/>
              <a:gdLst>
                <a:gd name="T0" fmla="*/ 11 w 268"/>
                <a:gd name="T1" fmla="*/ 17 h 63"/>
                <a:gd name="T2" fmla="*/ 164 w 268"/>
                <a:gd name="T3" fmla="*/ 0 h 63"/>
                <a:gd name="T4" fmla="*/ 268 w 268"/>
                <a:gd name="T5" fmla="*/ 61 h 63"/>
                <a:gd name="T6" fmla="*/ 72 w 268"/>
                <a:gd name="T7" fmla="*/ 63 h 63"/>
                <a:gd name="T8" fmla="*/ 0 w 268"/>
                <a:gd name="T9" fmla="*/ 40 h 63"/>
                <a:gd name="T10" fmla="*/ 11 w 268"/>
                <a:gd name="T11" fmla="*/ 17 h 63"/>
                <a:gd name="T12" fmla="*/ 11 w 268"/>
                <a:gd name="T13" fmla="*/ 17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63"/>
                <a:gd name="T23" fmla="*/ 268 w 268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63">
                  <a:moveTo>
                    <a:pt x="11" y="17"/>
                  </a:moveTo>
                  <a:lnTo>
                    <a:pt x="164" y="0"/>
                  </a:lnTo>
                  <a:lnTo>
                    <a:pt x="268" y="61"/>
                  </a:lnTo>
                  <a:lnTo>
                    <a:pt x="72" y="63"/>
                  </a:lnTo>
                  <a:lnTo>
                    <a:pt x="0" y="40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0"/>
            <p:cNvSpPr>
              <a:spLocks/>
            </p:cNvSpPr>
            <p:nvPr/>
          </p:nvSpPr>
          <p:spPr bwMode="auto">
            <a:xfrm>
              <a:off x="979" y="2082"/>
              <a:ext cx="461" cy="287"/>
            </a:xfrm>
            <a:custGeom>
              <a:avLst/>
              <a:gdLst>
                <a:gd name="T0" fmla="*/ 546 w 922"/>
                <a:gd name="T1" fmla="*/ 0 h 572"/>
                <a:gd name="T2" fmla="*/ 0 w 922"/>
                <a:gd name="T3" fmla="*/ 542 h 572"/>
                <a:gd name="T4" fmla="*/ 118 w 922"/>
                <a:gd name="T5" fmla="*/ 487 h 572"/>
                <a:gd name="T6" fmla="*/ 287 w 922"/>
                <a:gd name="T7" fmla="*/ 469 h 572"/>
                <a:gd name="T8" fmla="*/ 517 w 922"/>
                <a:gd name="T9" fmla="*/ 566 h 572"/>
                <a:gd name="T10" fmla="*/ 664 w 922"/>
                <a:gd name="T11" fmla="*/ 572 h 572"/>
                <a:gd name="T12" fmla="*/ 610 w 922"/>
                <a:gd name="T13" fmla="*/ 536 h 572"/>
                <a:gd name="T14" fmla="*/ 605 w 922"/>
                <a:gd name="T15" fmla="*/ 502 h 572"/>
                <a:gd name="T16" fmla="*/ 711 w 922"/>
                <a:gd name="T17" fmla="*/ 502 h 572"/>
                <a:gd name="T18" fmla="*/ 922 w 922"/>
                <a:gd name="T19" fmla="*/ 34 h 572"/>
                <a:gd name="T20" fmla="*/ 546 w 922"/>
                <a:gd name="T21" fmla="*/ 0 h 572"/>
                <a:gd name="T22" fmla="*/ 546 w 922"/>
                <a:gd name="T23" fmla="*/ 0 h 5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2"/>
                <a:gd name="T37" fmla="*/ 0 h 572"/>
                <a:gd name="T38" fmla="*/ 922 w 922"/>
                <a:gd name="T39" fmla="*/ 572 h 5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2" h="572">
                  <a:moveTo>
                    <a:pt x="546" y="0"/>
                  </a:moveTo>
                  <a:lnTo>
                    <a:pt x="0" y="542"/>
                  </a:lnTo>
                  <a:lnTo>
                    <a:pt x="118" y="487"/>
                  </a:lnTo>
                  <a:lnTo>
                    <a:pt x="287" y="469"/>
                  </a:lnTo>
                  <a:lnTo>
                    <a:pt x="517" y="566"/>
                  </a:lnTo>
                  <a:lnTo>
                    <a:pt x="664" y="572"/>
                  </a:lnTo>
                  <a:lnTo>
                    <a:pt x="610" y="536"/>
                  </a:lnTo>
                  <a:lnTo>
                    <a:pt x="605" y="502"/>
                  </a:lnTo>
                  <a:lnTo>
                    <a:pt x="711" y="502"/>
                  </a:lnTo>
                  <a:lnTo>
                    <a:pt x="922" y="3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1"/>
            <p:cNvSpPr>
              <a:spLocks/>
            </p:cNvSpPr>
            <p:nvPr/>
          </p:nvSpPr>
          <p:spPr bwMode="auto">
            <a:xfrm>
              <a:off x="2193" y="2321"/>
              <a:ext cx="41" cy="92"/>
            </a:xfrm>
            <a:custGeom>
              <a:avLst/>
              <a:gdLst>
                <a:gd name="T0" fmla="*/ 23 w 82"/>
                <a:gd name="T1" fmla="*/ 0 h 184"/>
                <a:gd name="T2" fmla="*/ 0 w 82"/>
                <a:gd name="T3" fmla="*/ 184 h 184"/>
                <a:gd name="T4" fmla="*/ 82 w 82"/>
                <a:gd name="T5" fmla="*/ 177 h 184"/>
                <a:gd name="T6" fmla="*/ 23 w 82"/>
                <a:gd name="T7" fmla="*/ 0 h 184"/>
                <a:gd name="T8" fmla="*/ 23 w 82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84"/>
                <a:gd name="T17" fmla="*/ 82 w 82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84">
                  <a:moveTo>
                    <a:pt x="23" y="0"/>
                  </a:moveTo>
                  <a:lnTo>
                    <a:pt x="0" y="184"/>
                  </a:lnTo>
                  <a:lnTo>
                    <a:pt x="82" y="17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2"/>
            <p:cNvSpPr>
              <a:spLocks/>
            </p:cNvSpPr>
            <p:nvPr/>
          </p:nvSpPr>
          <p:spPr bwMode="auto">
            <a:xfrm>
              <a:off x="2135" y="2145"/>
              <a:ext cx="47" cy="241"/>
            </a:xfrm>
            <a:custGeom>
              <a:avLst/>
              <a:gdLst>
                <a:gd name="T0" fmla="*/ 21 w 93"/>
                <a:gd name="T1" fmla="*/ 0 h 481"/>
                <a:gd name="T2" fmla="*/ 93 w 93"/>
                <a:gd name="T3" fmla="*/ 141 h 481"/>
                <a:gd name="T4" fmla="*/ 84 w 93"/>
                <a:gd name="T5" fmla="*/ 481 h 481"/>
                <a:gd name="T6" fmla="*/ 0 w 93"/>
                <a:gd name="T7" fmla="*/ 479 h 481"/>
                <a:gd name="T8" fmla="*/ 21 w 93"/>
                <a:gd name="T9" fmla="*/ 0 h 481"/>
                <a:gd name="T10" fmla="*/ 21 w 93"/>
                <a:gd name="T11" fmla="*/ 0 h 4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481"/>
                <a:gd name="T20" fmla="*/ 93 w 93"/>
                <a:gd name="T21" fmla="*/ 481 h 4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481">
                  <a:moveTo>
                    <a:pt x="21" y="0"/>
                  </a:moveTo>
                  <a:lnTo>
                    <a:pt x="93" y="141"/>
                  </a:lnTo>
                  <a:lnTo>
                    <a:pt x="84" y="481"/>
                  </a:lnTo>
                  <a:lnTo>
                    <a:pt x="0" y="47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3"/>
            <p:cNvSpPr>
              <a:spLocks/>
            </p:cNvSpPr>
            <p:nvPr/>
          </p:nvSpPr>
          <p:spPr bwMode="auto">
            <a:xfrm>
              <a:off x="1907" y="2180"/>
              <a:ext cx="114" cy="236"/>
            </a:xfrm>
            <a:custGeom>
              <a:avLst/>
              <a:gdLst>
                <a:gd name="T0" fmla="*/ 228 w 228"/>
                <a:gd name="T1" fmla="*/ 0 h 471"/>
                <a:gd name="T2" fmla="*/ 222 w 228"/>
                <a:gd name="T3" fmla="*/ 450 h 471"/>
                <a:gd name="T4" fmla="*/ 99 w 228"/>
                <a:gd name="T5" fmla="*/ 471 h 471"/>
                <a:gd name="T6" fmla="*/ 0 w 228"/>
                <a:gd name="T7" fmla="*/ 315 h 471"/>
                <a:gd name="T8" fmla="*/ 95 w 228"/>
                <a:gd name="T9" fmla="*/ 32 h 471"/>
                <a:gd name="T10" fmla="*/ 228 w 228"/>
                <a:gd name="T11" fmla="*/ 0 h 471"/>
                <a:gd name="T12" fmla="*/ 228 w 228"/>
                <a:gd name="T13" fmla="*/ 0 h 4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471"/>
                <a:gd name="T23" fmla="*/ 228 w 228"/>
                <a:gd name="T24" fmla="*/ 471 h 4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471">
                  <a:moveTo>
                    <a:pt x="228" y="0"/>
                  </a:moveTo>
                  <a:lnTo>
                    <a:pt x="222" y="450"/>
                  </a:lnTo>
                  <a:lnTo>
                    <a:pt x="99" y="471"/>
                  </a:lnTo>
                  <a:lnTo>
                    <a:pt x="0" y="315"/>
                  </a:lnTo>
                  <a:lnTo>
                    <a:pt x="95" y="3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4"/>
            <p:cNvSpPr>
              <a:spLocks/>
            </p:cNvSpPr>
            <p:nvPr/>
          </p:nvSpPr>
          <p:spPr bwMode="auto">
            <a:xfrm>
              <a:off x="1320" y="2116"/>
              <a:ext cx="582" cy="300"/>
            </a:xfrm>
            <a:custGeom>
              <a:avLst/>
              <a:gdLst>
                <a:gd name="T0" fmla="*/ 139 w 1163"/>
                <a:gd name="T1" fmla="*/ 0 h 600"/>
                <a:gd name="T2" fmla="*/ 125 w 1163"/>
                <a:gd name="T3" fmla="*/ 125 h 600"/>
                <a:gd name="T4" fmla="*/ 43 w 1163"/>
                <a:gd name="T5" fmla="*/ 285 h 600"/>
                <a:gd name="T6" fmla="*/ 0 w 1163"/>
                <a:gd name="T7" fmla="*/ 437 h 600"/>
                <a:gd name="T8" fmla="*/ 467 w 1163"/>
                <a:gd name="T9" fmla="*/ 423 h 600"/>
                <a:gd name="T10" fmla="*/ 962 w 1163"/>
                <a:gd name="T11" fmla="*/ 600 h 600"/>
                <a:gd name="T12" fmla="*/ 1163 w 1163"/>
                <a:gd name="T13" fmla="*/ 30 h 600"/>
                <a:gd name="T14" fmla="*/ 1068 w 1163"/>
                <a:gd name="T15" fmla="*/ 0 h 600"/>
                <a:gd name="T16" fmla="*/ 139 w 1163"/>
                <a:gd name="T17" fmla="*/ 0 h 600"/>
                <a:gd name="T18" fmla="*/ 139 w 1163"/>
                <a:gd name="T19" fmla="*/ 0 h 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3"/>
                <a:gd name="T31" fmla="*/ 0 h 600"/>
                <a:gd name="T32" fmla="*/ 1163 w 1163"/>
                <a:gd name="T33" fmla="*/ 600 h 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3" h="600">
                  <a:moveTo>
                    <a:pt x="139" y="0"/>
                  </a:moveTo>
                  <a:lnTo>
                    <a:pt x="125" y="125"/>
                  </a:lnTo>
                  <a:lnTo>
                    <a:pt x="43" y="285"/>
                  </a:lnTo>
                  <a:lnTo>
                    <a:pt x="0" y="437"/>
                  </a:lnTo>
                  <a:lnTo>
                    <a:pt x="467" y="423"/>
                  </a:lnTo>
                  <a:lnTo>
                    <a:pt x="962" y="600"/>
                  </a:lnTo>
                  <a:lnTo>
                    <a:pt x="1163" y="30"/>
                  </a:lnTo>
                  <a:lnTo>
                    <a:pt x="1068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5"/>
            <p:cNvSpPr>
              <a:spLocks/>
            </p:cNvSpPr>
            <p:nvPr/>
          </p:nvSpPr>
          <p:spPr bwMode="auto">
            <a:xfrm>
              <a:off x="2508" y="2276"/>
              <a:ext cx="648" cy="402"/>
            </a:xfrm>
            <a:custGeom>
              <a:avLst/>
              <a:gdLst>
                <a:gd name="T0" fmla="*/ 16 w 1297"/>
                <a:gd name="T1" fmla="*/ 19 h 804"/>
                <a:gd name="T2" fmla="*/ 1151 w 1297"/>
                <a:gd name="T3" fmla="*/ 32 h 804"/>
                <a:gd name="T4" fmla="*/ 1202 w 1297"/>
                <a:gd name="T5" fmla="*/ 0 h 804"/>
                <a:gd name="T6" fmla="*/ 1261 w 1297"/>
                <a:gd name="T7" fmla="*/ 34 h 804"/>
                <a:gd name="T8" fmla="*/ 1274 w 1297"/>
                <a:gd name="T9" fmla="*/ 490 h 804"/>
                <a:gd name="T10" fmla="*/ 1297 w 1297"/>
                <a:gd name="T11" fmla="*/ 515 h 804"/>
                <a:gd name="T12" fmla="*/ 1297 w 1297"/>
                <a:gd name="T13" fmla="*/ 610 h 804"/>
                <a:gd name="T14" fmla="*/ 1236 w 1297"/>
                <a:gd name="T15" fmla="*/ 741 h 804"/>
                <a:gd name="T16" fmla="*/ 905 w 1297"/>
                <a:gd name="T17" fmla="*/ 712 h 804"/>
                <a:gd name="T18" fmla="*/ 65 w 1297"/>
                <a:gd name="T19" fmla="*/ 804 h 804"/>
                <a:gd name="T20" fmla="*/ 0 w 1297"/>
                <a:gd name="T21" fmla="*/ 665 h 804"/>
                <a:gd name="T22" fmla="*/ 16 w 1297"/>
                <a:gd name="T23" fmla="*/ 19 h 804"/>
                <a:gd name="T24" fmla="*/ 16 w 1297"/>
                <a:gd name="T25" fmla="*/ 19 h 8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7"/>
                <a:gd name="T40" fmla="*/ 0 h 804"/>
                <a:gd name="T41" fmla="*/ 1297 w 1297"/>
                <a:gd name="T42" fmla="*/ 804 h 8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7" h="804">
                  <a:moveTo>
                    <a:pt x="16" y="19"/>
                  </a:moveTo>
                  <a:lnTo>
                    <a:pt x="1151" y="32"/>
                  </a:lnTo>
                  <a:lnTo>
                    <a:pt x="1202" y="0"/>
                  </a:lnTo>
                  <a:lnTo>
                    <a:pt x="1261" y="34"/>
                  </a:lnTo>
                  <a:lnTo>
                    <a:pt x="1274" y="490"/>
                  </a:lnTo>
                  <a:lnTo>
                    <a:pt x="1297" y="515"/>
                  </a:lnTo>
                  <a:lnTo>
                    <a:pt x="1297" y="610"/>
                  </a:lnTo>
                  <a:lnTo>
                    <a:pt x="1236" y="741"/>
                  </a:lnTo>
                  <a:lnTo>
                    <a:pt x="905" y="712"/>
                  </a:lnTo>
                  <a:lnTo>
                    <a:pt x="65" y="804"/>
                  </a:lnTo>
                  <a:lnTo>
                    <a:pt x="0" y="665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6"/>
            <p:cNvSpPr>
              <a:spLocks/>
            </p:cNvSpPr>
            <p:nvPr/>
          </p:nvSpPr>
          <p:spPr bwMode="auto">
            <a:xfrm>
              <a:off x="1226" y="2044"/>
              <a:ext cx="991" cy="408"/>
            </a:xfrm>
            <a:custGeom>
              <a:avLst/>
              <a:gdLst>
                <a:gd name="T0" fmla="*/ 0 w 1981"/>
                <a:gd name="T1" fmla="*/ 116 h 815"/>
                <a:gd name="T2" fmla="*/ 79 w 1981"/>
                <a:gd name="T3" fmla="*/ 91 h 815"/>
                <a:gd name="T4" fmla="*/ 1355 w 1981"/>
                <a:gd name="T5" fmla="*/ 135 h 815"/>
                <a:gd name="T6" fmla="*/ 1169 w 1981"/>
                <a:gd name="T7" fmla="*/ 815 h 815"/>
                <a:gd name="T8" fmla="*/ 1492 w 1981"/>
                <a:gd name="T9" fmla="*/ 796 h 815"/>
                <a:gd name="T10" fmla="*/ 1387 w 1981"/>
                <a:gd name="T11" fmla="*/ 563 h 815"/>
                <a:gd name="T12" fmla="*/ 1498 w 1981"/>
                <a:gd name="T13" fmla="*/ 207 h 815"/>
                <a:gd name="T14" fmla="*/ 1593 w 1981"/>
                <a:gd name="T15" fmla="*/ 182 h 815"/>
                <a:gd name="T16" fmla="*/ 1606 w 1981"/>
                <a:gd name="T17" fmla="*/ 144 h 815"/>
                <a:gd name="T18" fmla="*/ 1650 w 1981"/>
                <a:gd name="T19" fmla="*/ 122 h 815"/>
                <a:gd name="T20" fmla="*/ 1981 w 1981"/>
                <a:gd name="T21" fmla="*/ 120 h 815"/>
                <a:gd name="T22" fmla="*/ 1927 w 1981"/>
                <a:gd name="T23" fmla="*/ 49 h 815"/>
                <a:gd name="T24" fmla="*/ 1568 w 1981"/>
                <a:gd name="T25" fmla="*/ 17 h 815"/>
                <a:gd name="T26" fmla="*/ 1159 w 1981"/>
                <a:gd name="T27" fmla="*/ 9 h 815"/>
                <a:gd name="T28" fmla="*/ 922 w 1981"/>
                <a:gd name="T29" fmla="*/ 0 h 815"/>
                <a:gd name="T30" fmla="*/ 319 w 1981"/>
                <a:gd name="T31" fmla="*/ 19 h 815"/>
                <a:gd name="T32" fmla="*/ 142 w 1981"/>
                <a:gd name="T33" fmla="*/ 38 h 815"/>
                <a:gd name="T34" fmla="*/ 0 w 1981"/>
                <a:gd name="T35" fmla="*/ 116 h 815"/>
                <a:gd name="T36" fmla="*/ 0 w 1981"/>
                <a:gd name="T37" fmla="*/ 116 h 8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81"/>
                <a:gd name="T58" fmla="*/ 0 h 815"/>
                <a:gd name="T59" fmla="*/ 1981 w 1981"/>
                <a:gd name="T60" fmla="*/ 815 h 8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81" h="815">
                  <a:moveTo>
                    <a:pt x="0" y="116"/>
                  </a:moveTo>
                  <a:lnTo>
                    <a:pt x="79" y="91"/>
                  </a:lnTo>
                  <a:lnTo>
                    <a:pt x="1355" y="135"/>
                  </a:lnTo>
                  <a:lnTo>
                    <a:pt x="1169" y="815"/>
                  </a:lnTo>
                  <a:lnTo>
                    <a:pt x="1492" y="796"/>
                  </a:lnTo>
                  <a:lnTo>
                    <a:pt x="1387" y="563"/>
                  </a:lnTo>
                  <a:lnTo>
                    <a:pt x="1498" y="207"/>
                  </a:lnTo>
                  <a:lnTo>
                    <a:pt x="1593" y="182"/>
                  </a:lnTo>
                  <a:lnTo>
                    <a:pt x="1606" y="144"/>
                  </a:lnTo>
                  <a:lnTo>
                    <a:pt x="1650" y="122"/>
                  </a:lnTo>
                  <a:lnTo>
                    <a:pt x="1981" y="120"/>
                  </a:lnTo>
                  <a:lnTo>
                    <a:pt x="1927" y="49"/>
                  </a:lnTo>
                  <a:lnTo>
                    <a:pt x="1568" y="17"/>
                  </a:lnTo>
                  <a:lnTo>
                    <a:pt x="1159" y="9"/>
                  </a:lnTo>
                  <a:lnTo>
                    <a:pt x="922" y="0"/>
                  </a:lnTo>
                  <a:lnTo>
                    <a:pt x="319" y="19"/>
                  </a:lnTo>
                  <a:lnTo>
                    <a:pt x="142" y="3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7"/>
            <p:cNvSpPr>
              <a:spLocks/>
            </p:cNvSpPr>
            <p:nvPr/>
          </p:nvSpPr>
          <p:spPr bwMode="auto">
            <a:xfrm>
              <a:off x="1294" y="2116"/>
              <a:ext cx="1072" cy="842"/>
            </a:xfrm>
            <a:custGeom>
              <a:avLst/>
              <a:gdLst>
                <a:gd name="T0" fmla="*/ 0 w 2145"/>
                <a:gd name="T1" fmla="*/ 893 h 1683"/>
                <a:gd name="T2" fmla="*/ 630 w 2145"/>
                <a:gd name="T3" fmla="*/ 739 h 1683"/>
                <a:gd name="T4" fmla="*/ 1388 w 2145"/>
                <a:gd name="T5" fmla="*/ 621 h 1683"/>
                <a:gd name="T6" fmla="*/ 1873 w 2145"/>
                <a:gd name="T7" fmla="*/ 583 h 1683"/>
                <a:gd name="T8" fmla="*/ 1820 w 2145"/>
                <a:gd name="T9" fmla="*/ 233 h 1683"/>
                <a:gd name="T10" fmla="*/ 1820 w 2145"/>
                <a:gd name="T11" fmla="*/ 0 h 1683"/>
                <a:gd name="T12" fmla="*/ 2052 w 2145"/>
                <a:gd name="T13" fmla="*/ 661 h 1683"/>
                <a:gd name="T14" fmla="*/ 2061 w 2145"/>
                <a:gd name="T15" fmla="*/ 1227 h 1683"/>
                <a:gd name="T16" fmla="*/ 2145 w 2145"/>
                <a:gd name="T17" fmla="*/ 1529 h 1683"/>
                <a:gd name="T18" fmla="*/ 1111 w 2145"/>
                <a:gd name="T19" fmla="*/ 1683 h 1683"/>
                <a:gd name="T20" fmla="*/ 1006 w 2145"/>
                <a:gd name="T21" fmla="*/ 1625 h 1683"/>
                <a:gd name="T22" fmla="*/ 943 w 2145"/>
                <a:gd name="T23" fmla="*/ 1282 h 1683"/>
                <a:gd name="T24" fmla="*/ 835 w 2145"/>
                <a:gd name="T25" fmla="*/ 1149 h 1683"/>
                <a:gd name="T26" fmla="*/ 274 w 2145"/>
                <a:gd name="T27" fmla="*/ 1258 h 1683"/>
                <a:gd name="T28" fmla="*/ 115 w 2145"/>
                <a:gd name="T29" fmla="*/ 1022 h 1683"/>
                <a:gd name="T30" fmla="*/ 0 w 2145"/>
                <a:gd name="T31" fmla="*/ 893 h 1683"/>
                <a:gd name="T32" fmla="*/ 0 w 2145"/>
                <a:gd name="T33" fmla="*/ 893 h 16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45"/>
                <a:gd name="T52" fmla="*/ 0 h 1683"/>
                <a:gd name="T53" fmla="*/ 2145 w 2145"/>
                <a:gd name="T54" fmla="*/ 1683 h 16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45" h="1683">
                  <a:moveTo>
                    <a:pt x="0" y="893"/>
                  </a:moveTo>
                  <a:lnTo>
                    <a:pt x="630" y="739"/>
                  </a:lnTo>
                  <a:lnTo>
                    <a:pt x="1388" y="621"/>
                  </a:lnTo>
                  <a:lnTo>
                    <a:pt x="1873" y="583"/>
                  </a:lnTo>
                  <a:lnTo>
                    <a:pt x="1820" y="233"/>
                  </a:lnTo>
                  <a:lnTo>
                    <a:pt x="1820" y="0"/>
                  </a:lnTo>
                  <a:lnTo>
                    <a:pt x="2052" y="661"/>
                  </a:lnTo>
                  <a:lnTo>
                    <a:pt x="2061" y="1227"/>
                  </a:lnTo>
                  <a:lnTo>
                    <a:pt x="2145" y="1529"/>
                  </a:lnTo>
                  <a:lnTo>
                    <a:pt x="1111" y="1683"/>
                  </a:lnTo>
                  <a:lnTo>
                    <a:pt x="1006" y="1625"/>
                  </a:lnTo>
                  <a:lnTo>
                    <a:pt x="943" y="1282"/>
                  </a:lnTo>
                  <a:lnTo>
                    <a:pt x="835" y="1149"/>
                  </a:lnTo>
                  <a:lnTo>
                    <a:pt x="274" y="1258"/>
                  </a:lnTo>
                  <a:lnTo>
                    <a:pt x="115" y="1022"/>
                  </a:lnTo>
                  <a:lnTo>
                    <a:pt x="0" y="893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8"/>
            <p:cNvSpPr>
              <a:spLocks/>
            </p:cNvSpPr>
            <p:nvPr/>
          </p:nvSpPr>
          <p:spPr bwMode="auto">
            <a:xfrm>
              <a:off x="1841" y="2580"/>
              <a:ext cx="483" cy="348"/>
            </a:xfrm>
            <a:custGeom>
              <a:avLst/>
              <a:gdLst>
                <a:gd name="T0" fmla="*/ 38 w 965"/>
                <a:gd name="T1" fmla="*/ 253 h 696"/>
                <a:gd name="T2" fmla="*/ 43 w 965"/>
                <a:gd name="T3" fmla="*/ 511 h 696"/>
                <a:gd name="T4" fmla="*/ 0 w 965"/>
                <a:gd name="T5" fmla="*/ 696 h 696"/>
                <a:gd name="T6" fmla="*/ 745 w 965"/>
                <a:gd name="T7" fmla="*/ 524 h 696"/>
                <a:gd name="T8" fmla="*/ 903 w 965"/>
                <a:gd name="T9" fmla="*/ 443 h 696"/>
                <a:gd name="T10" fmla="*/ 965 w 965"/>
                <a:gd name="T11" fmla="*/ 228 h 696"/>
                <a:gd name="T12" fmla="*/ 954 w 965"/>
                <a:gd name="T13" fmla="*/ 0 h 696"/>
                <a:gd name="T14" fmla="*/ 878 w 965"/>
                <a:gd name="T15" fmla="*/ 182 h 696"/>
                <a:gd name="T16" fmla="*/ 751 w 965"/>
                <a:gd name="T17" fmla="*/ 264 h 696"/>
                <a:gd name="T18" fmla="*/ 271 w 965"/>
                <a:gd name="T19" fmla="*/ 334 h 696"/>
                <a:gd name="T20" fmla="*/ 131 w 965"/>
                <a:gd name="T21" fmla="*/ 353 h 696"/>
                <a:gd name="T22" fmla="*/ 38 w 965"/>
                <a:gd name="T23" fmla="*/ 253 h 696"/>
                <a:gd name="T24" fmla="*/ 38 w 965"/>
                <a:gd name="T25" fmla="*/ 253 h 6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5"/>
                <a:gd name="T40" fmla="*/ 0 h 696"/>
                <a:gd name="T41" fmla="*/ 965 w 965"/>
                <a:gd name="T42" fmla="*/ 696 h 6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5" h="696">
                  <a:moveTo>
                    <a:pt x="38" y="253"/>
                  </a:moveTo>
                  <a:lnTo>
                    <a:pt x="43" y="511"/>
                  </a:lnTo>
                  <a:lnTo>
                    <a:pt x="0" y="696"/>
                  </a:lnTo>
                  <a:lnTo>
                    <a:pt x="745" y="524"/>
                  </a:lnTo>
                  <a:lnTo>
                    <a:pt x="903" y="443"/>
                  </a:lnTo>
                  <a:lnTo>
                    <a:pt x="965" y="228"/>
                  </a:lnTo>
                  <a:lnTo>
                    <a:pt x="954" y="0"/>
                  </a:lnTo>
                  <a:lnTo>
                    <a:pt x="878" y="182"/>
                  </a:lnTo>
                  <a:lnTo>
                    <a:pt x="751" y="264"/>
                  </a:lnTo>
                  <a:lnTo>
                    <a:pt x="271" y="334"/>
                  </a:lnTo>
                  <a:lnTo>
                    <a:pt x="131" y="353"/>
                  </a:lnTo>
                  <a:lnTo>
                    <a:pt x="38" y="253"/>
                  </a:lnTo>
                  <a:close/>
                </a:path>
              </a:pathLst>
            </a:custGeom>
            <a:solidFill>
              <a:srgbClr val="008C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49"/>
            <p:cNvSpPr>
              <a:spLocks/>
            </p:cNvSpPr>
            <p:nvPr/>
          </p:nvSpPr>
          <p:spPr bwMode="auto">
            <a:xfrm>
              <a:off x="2215" y="2069"/>
              <a:ext cx="256" cy="779"/>
            </a:xfrm>
            <a:custGeom>
              <a:avLst/>
              <a:gdLst>
                <a:gd name="T0" fmla="*/ 66 w 511"/>
                <a:gd name="T1" fmla="*/ 2 h 1559"/>
                <a:gd name="T2" fmla="*/ 0 w 511"/>
                <a:gd name="T3" fmla="*/ 0 h 1559"/>
                <a:gd name="T4" fmla="*/ 203 w 511"/>
                <a:gd name="T5" fmla="*/ 749 h 1559"/>
                <a:gd name="T6" fmla="*/ 203 w 511"/>
                <a:gd name="T7" fmla="*/ 1549 h 1559"/>
                <a:gd name="T8" fmla="*/ 367 w 511"/>
                <a:gd name="T9" fmla="*/ 1559 h 1559"/>
                <a:gd name="T10" fmla="*/ 511 w 511"/>
                <a:gd name="T11" fmla="*/ 656 h 1559"/>
                <a:gd name="T12" fmla="*/ 321 w 511"/>
                <a:gd name="T13" fmla="*/ 65 h 1559"/>
                <a:gd name="T14" fmla="*/ 274 w 511"/>
                <a:gd name="T15" fmla="*/ 8 h 1559"/>
                <a:gd name="T16" fmla="*/ 66 w 511"/>
                <a:gd name="T17" fmla="*/ 2 h 1559"/>
                <a:gd name="T18" fmla="*/ 66 w 511"/>
                <a:gd name="T19" fmla="*/ 2 h 15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1"/>
                <a:gd name="T31" fmla="*/ 0 h 1559"/>
                <a:gd name="T32" fmla="*/ 511 w 511"/>
                <a:gd name="T33" fmla="*/ 1559 h 15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1" h="1559">
                  <a:moveTo>
                    <a:pt x="66" y="2"/>
                  </a:moveTo>
                  <a:lnTo>
                    <a:pt x="0" y="0"/>
                  </a:lnTo>
                  <a:lnTo>
                    <a:pt x="203" y="749"/>
                  </a:lnTo>
                  <a:lnTo>
                    <a:pt x="203" y="1549"/>
                  </a:lnTo>
                  <a:lnTo>
                    <a:pt x="367" y="1559"/>
                  </a:lnTo>
                  <a:lnTo>
                    <a:pt x="511" y="656"/>
                  </a:lnTo>
                  <a:lnTo>
                    <a:pt x="321" y="65"/>
                  </a:lnTo>
                  <a:lnTo>
                    <a:pt x="274" y="8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50"/>
            <p:cNvSpPr>
              <a:spLocks/>
            </p:cNvSpPr>
            <p:nvPr/>
          </p:nvSpPr>
          <p:spPr bwMode="auto">
            <a:xfrm>
              <a:off x="397" y="2366"/>
              <a:ext cx="1440" cy="206"/>
            </a:xfrm>
            <a:custGeom>
              <a:avLst/>
              <a:gdLst>
                <a:gd name="T0" fmla="*/ 0 w 2878"/>
                <a:gd name="T1" fmla="*/ 310 h 413"/>
                <a:gd name="T2" fmla="*/ 70 w 2878"/>
                <a:gd name="T3" fmla="*/ 234 h 413"/>
                <a:gd name="T4" fmla="*/ 275 w 2878"/>
                <a:gd name="T5" fmla="*/ 162 h 413"/>
                <a:gd name="T6" fmla="*/ 1220 w 2878"/>
                <a:gd name="T7" fmla="*/ 2 h 413"/>
                <a:gd name="T8" fmla="*/ 1886 w 2878"/>
                <a:gd name="T9" fmla="*/ 0 h 413"/>
                <a:gd name="T10" fmla="*/ 2414 w 2878"/>
                <a:gd name="T11" fmla="*/ 54 h 413"/>
                <a:gd name="T12" fmla="*/ 2878 w 2878"/>
                <a:gd name="T13" fmla="*/ 92 h 413"/>
                <a:gd name="T14" fmla="*/ 2865 w 2878"/>
                <a:gd name="T15" fmla="*/ 175 h 413"/>
                <a:gd name="T16" fmla="*/ 1798 w 2878"/>
                <a:gd name="T17" fmla="*/ 413 h 413"/>
                <a:gd name="T18" fmla="*/ 0 w 2878"/>
                <a:gd name="T19" fmla="*/ 310 h 413"/>
                <a:gd name="T20" fmla="*/ 0 w 2878"/>
                <a:gd name="T21" fmla="*/ 310 h 4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8"/>
                <a:gd name="T34" fmla="*/ 0 h 413"/>
                <a:gd name="T35" fmla="*/ 2878 w 2878"/>
                <a:gd name="T36" fmla="*/ 413 h 4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8" h="413">
                  <a:moveTo>
                    <a:pt x="0" y="310"/>
                  </a:moveTo>
                  <a:lnTo>
                    <a:pt x="70" y="234"/>
                  </a:lnTo>
                  <a:lnTo>
                    <a:pt x="275" y="162"/>
                  </a:lnTo>
                  <a:lnTo>
                    <a:pt x="1220" y="2"/>
                  </a:lnTo>
                  <a:lnTo>
                    <a:pt x="1886" y="0"/>
                  </a:lnTo>
                  <a:lnTo>
                    <a:pt x="2414" y="54"/>
                  </a:lnTo>
                  <a:lnTo>
                    <a:pt x="2878" y="92"/>
                  </a:lnTo>
                  <a:lnTo>
                    <a:pt x="2865" y="175"/>
                  </a:lnTo>
                  <a:lnTo>
                    <a:pt x="1798" y="413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51"/>
            <p:cNvSpPr>
              <a:spLocks/>
            </p:cNvSpPr>
            <p:nvPr/>
          </p:nvSpPr>
          <p:spPr bwMode="auto">
            <a:xfrm>
              <a:off x="1249" y="2064"/>
              <a:ext cx="681" cy="351"/>
            </a:xfrm>
            <a:custGeom>
              <a:avLst/>
              <a:gdLst>
                <a:gd name="T0" fmla="*/ 0 w 1361"/>
                <a:gd name="T1" fmla="*/ 91 h 701"/>
                <a:gd name="T2" fmla="*/ 51 w 1361"/>
                <a:gd name="T3" fmla="*/ 47 h 701"/>
                <a:gd name="T4" fmla="*/ 259 w 1361"/>
                <a:gd name="T5" fmla="*/ 34 h 701"/>
                <a:gd name="T6" fmla="*/ 361 w 1361"/>
                <a:gd name="T7" fmla="*/ 30 h 701"/>
                <a:gd name="T8" fmla="*/ 392 w 1361"/>
                <a:gd name="T9" fmla="*/ 0 h 701"/>
                <a:gd name="T10" fmla="*/ 491 w 1361"/>
                <a:gd name="T11" fmla="*/ 0 h 701"/>
                <a:gd name="T12" fmla="*/ 458 w 1361"/>
                <a:gd name="T13" fmla="*/ 26 h 701"/>
                <a:gd name="T14" fmla="*/ 607 w 1361"/>
                <a:gd name="T15" fmla="*/ 0 h 701"/>
                <a:gd name="T16" fmla="*/ 650 w 1361"/>
                <a:gd name="T17" fmla="*/ 4 h 701"/>
                <a:gd name="T18" fmla="*/ 622 w 1361"/>
                <a:gd name="T19" fmla="*/ 26 h 701"/>
                <a:gd name="T20" fmla="*/ 751 w 1361"/>
                <a:gd name="T21" fmla="*/ 6 h 701"/>
                <a:gd name="T22" fmla="*/ 814 w 1361"/>
                <a:gd name="T23" fmla="*/ 9 h 701"/>
                <a:gd name="T24" fmla="*/ 799 w 1361"/>
                <a:gd name="T25" fmla="*/ 30 h 701"/>
                <a:gd name="T26" fmla="*/ 1078 w 1361"/>
                <a:gd name="T27" fmla="*/ 42 h 701"/>
                <a:gd name="T28" fmla="*/ 1169 w 1361"/>
                <a:gd name="T29" fmla="*/ 32 h 701"/>
                <a:gd name="T30" fmla="*/ 1264 w 1361"/>
                <a:gd name="T31" fmla="*/ 28 h 701"/>
                <a:gd name="T32" fmla="*/ 1264 w 1361"/>
                <a:gd name="T33" fmla="*/ 55 h 701"/>
                <a:gd name="T34" fmla="*/ 1329 w 1361"/>
                <a:gd name="T35" fmla="*/ 55 h 701"/>
                <a:gd name="T36" fmla="*/ 1361 w 1361"/>
                <a:gd name="T37" fmla="*/ 108 h 701"/>
                <a:gd name="T38" fmla="*/ 1344 w 1361"/>
                <a:gd name="T39" fmla="*/ 165 h 701"/>
                <a:gd name="T40" fmla="*/ 1167 w 1361"/>
                <a:gd name="T41" fmla="*/ 701 h 701"/>
                <a:gd name="T42" fmla="*/ 1126 w 1361"/>
                <a:gd name="T43" fmla="*/ 692 h 701"/>
                <a:gd name="T44" fmla="*/ 1280 w 1361"/>
                <a:gd name="T45" fmla="*/ 139 h 701"/>
                <a:gd name="T46" fmla="*/ 1148 w 1361"/>
                <a:gd name="T47" fmla="*/ 95 h 701"/>
                <a:gd name="T48" fmla="*/ 0 w 1361"/>
                <a:gd name="T49" fmla="*/ 91 h 701"/>
                <a:gd name="T50" fmla="*/ 0 w 1361"/>
                <a:gd name="T51" fmla="*/ 91 h 7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61"/>
                <a:gd name="T79" fmla="*/ 0 h 701"/>
                <a:gd name="T80" fmla="*/ 1361 w 1361"/>
                <a:gd name="T81" fmla="*/ 701 h 7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61" h="701">
                  <a:moveTo>
                    <a:pt x="0" y="91"/>
                  </a:moveTo>
                  <a:lnTo>
                    <a:pt x="51" y="47"/>
                  </a:lnTo>
                  <a:lnTo>
                    <a:pt x="259" y="34"/>
                  </a:lnTo>
                  <a:lnTo>
                    <a:pt x="361" y="30"/>
                  </a:lnTo>
                  <a:lnTo>
                    <a:pt x="392" y="0"/>
                  </a:lnTo>
                  <a:lnTo>
                    <a:pt x="491" y="0"/>
                  </a:lnTo>
                  <a:lnTo>
                    <a:pt x="458" y="26"/>
                  </a:lnTo>
                  <a:lnTo>
                    <a:pt x="607" y="0"/>
                  </a:lnTo>
                  <a:lnTo>
                    <a:pt x="650" y="4"/>
                  </a:lnTo>
                  <a:lnTo>
                    <a:pt x="622" y="26"/>
                  </a:lnTo>
                  <a:lnTo>
                    <a:pt x="751" y="6"/>
                  </a:lnTo>
                  <a:lnTo>
                    <a:pt x="814" y="9"/>
                  </a:lnTo>
                  <a:lnTo>
                    <a:pt x="799" y="30"/>
                  </a:lnTo>
                  <a:lnTo>
                    <a:pt x="1078" y="42"/>
                  </a:lnTo>
                  <a:lnTo>
                    <a:pt x="1169" y="32"/>
                  </a:lnTo>
                  <a:lnTo>
                    <a:pt x="1264" y="28"/>
                  </a:lnTo>
                  <a:lnTo>
                    <a:pt x="1264" y="55"/>
                  </a:lnTo>
                  <a:lnTo>
                    <a:pt x="1329" y="55"/>
                  </a:lnTo>
                  <a:lnTo>
                    <a:pt x="1361" y="108"/>
                  </a:lnTo>
                  <a:lnTo>
                    <a:pt x="1344" y="165"/>
                  </a:lnTo>
                  <a:lnTo>
                    <a:pt x="1167" y="701"/>
                  </a:lnTo>
                  <a:lnTo>
                    <a:pt x="1126" y="692"/>
                  </a:lnTo>
                  <a:lnTo>
                    <a:pt x="1280" y="139"/>
                  </a:lnTo>
                  <a:lnTo>
                    <a:pt x="1148" y="95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52"/>
            <p:cNvSpPr>
              <a:spLocks/>
            </p:cNvSpPr>
            <p:nvPr/>
          </p:nvSpPr>
          <p:spPr bwMode="auto">
            <a:xfrm>
              <a:off x="2338" y="2423"/>
              <a:ext cx="132" cy="462"/>
            </a:xfrm>
            <a:custGeom>
              <a:avLst/>
              <a:gdLst>
                <a:gd name="T0" fmla="*/ 0 w 264"/>
                <a:gd name="T1" fmla="*/ 6 h 924"/>
                <a:gd name="T2" fmla="*/ 25 w 264"/>
                <a:gd name="T3" fmla="*/ 924 h 924"/>
                <a:gd name="T4" fmla="*/ 264 w 264"/>
                <a:gd name="T5" fmla="*/ 905 h 924"/>
                <a:gd name="T6" fmla="*/ 259 w 264"/>
                <a:gd name="T7" fmla="*/ 0 h 924"/>
                <a:gd name="T8" fmla="*/ 0 w 264"/>
                <a:gd name="T9" fmla="*/ 6 h 924"/>
                <a:gd name="T10" fmla="*/ 0 w 264"/>
                <a:gd name="T11" fmla="*/ 6 h 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924"/>
                <a:gd name="T20" fmla="*/ 264 w 264"/>
                <a:gd name="T21" fmla="*/ 924 h 9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924">
                  <a:moveTo>
                    <a:pt x="0" y="6"/>
                  </a:moveTo>
                  <a:lnTo>
                    <a:pt x="25" y="924"/>
                  </a:lnTo>
                  <a:lnTo>
                    <a:pt x="264" y="905"/>
                  </a:lnTo>
                  <a:lnTo>
                    <a:pt x="25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53"/>
            <p:cNvSpPr>
              <a:spLocks/>
            </p:cNvSpPr>
            <p:nvPr/>
          </p:nvSpPr>
          <p:spPr bwMode="auto">
            <a:xfrm>
              <a:off x="409" y="2432"/>
              <a:ext cx="1430" cy="148"/>
            </a:xfrm>
            <a:custGeom>
              <a:avLst/>
              <a:gdLst>
                <a:gd name="T0" fmla="*/ 14 w 2862"/>
                <a:gd name="T1" fmla="*/ 135 h 297"/>
                <a:gd name="T2" fmla="*/ 187 w 2862"/>
                <a:gd name="T3" fmla="*/ 133 h 297"/>
                <a:gd name="T4" fmla="*/ 611 w 2862"/>
                <a:gd name="T5" fmla="*/ 175 h 297"/>
                <a:gd name="T6" fmla="*/ 1337 w 2862"/>
                <a:gd name="T7" fmla="*/ 196 h 297"/>
                <a:gd name="T8" fmla="*/ 1734 w 2862"/>
                <a:gd name="T9" fmla="*/ 213 h 297"/>
                <a:gd name="T10" fmla="*/ 1883 w 2862"/>
                <a:gd name="T11" fmla="*/ 168 h 297"/>
                <a:gd name="T12" fmla="*/ 1795 w 2862"/>
                <a:gd name="T13" fmla="*/ 228 h 297"/>
                <a:gd name="T14" fmla="*/ 1824 w 2862"/>
                <a:gd name="T15" fmla="*/ 242 h 297"/>
                <a:gd name="T16" fmla="*/ 1943 w 2862"/>
                <a:gd name="T17" fmla="*/ 200 h 297"/>
                <a:gd name="T18" fmla="*/ 2126 w 2862"/>
                <a:gd name="T19" fmla="*/ 149 h 297"/>
                <a:gd name="T20" fmla="*/ 2360 w 2862"/>
                <a:gd name="T21" fmla="*/ 97 h 297"/>
                <a:gd name="T22" fmla="*/ 2852 w 2862"/>
                <a:gd name="T23" fmla="*/ 0 h 297"/>
                <a:gd name="T24" fmla="*/ 2862 w 2862"/>
                <a:gd name="T25" fmla="*/ 42 h 297"/>
                <a:gd name="T26" fmla="*/ 2082 w 2862"/>
                <a:gd name="T27" fmla="*/ 196 h 297"/>
                <a:gd name="T28" fmla="*/ 1809 w 2862"/>
                <a:gd name="T29" fmla="*/ 297 h 297"/>
                <a:gd name="T30" fmla="*/ 0 w 2862"/>
                <a:gd name="T31" fmla="*/ 190 h 297"/>
                <a:gd name="T32" fmla="*/ 14 w 2862"/>
                <a:gd name="T33" fmla="*/ 135 h 297"/>
                <a:gd name="T34" fmla="*/ 14 w 2862"/>
                <a:gd name="T35" fmla="*/ 135 h 2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62"/>
                <a:gd name="T55" fmla="*/ 0 h 297"/>
                <a:gd name="T56" fmla="*/ 2862 w 2862"/>
                <a:gd name="T57" fmla="*/ 297 h 2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62" h="297">
                  <a:moveTo>
                    <a:pt x="14" y="135"/>
                  </a:moveTo>
                  <a:lnTo>
                    <a:pt x="187" y="133"/>
                  </a:lnTo>
                  <a:lnTo>
                    <a:pt x="611" y="175"/>
                  </a:lnTo>
                  <a:lnTo>
                    <a:pt x="1337" y="196"/>
                  </a:lnTo>
                  <a:lnTo>
                    <a:pt x="1734" y="213"/>
                  </a:lnTo>
                  <a:lnTo>
                    <a:pt x="1883" y="168"/>
                  </a:lnTo>
                  <a:lnTo>
                    <a:pt x="1795" y="228"/>
                  </a:lnTo>
                  <a:lnTo>
                    <a:pt x="1824" y="242"/>
                  </a:lnTo>
                  <a:lnTo>
                    <a:pt x="1943" y="200"/>
                  </a:lnTo>
                  <a:lnTo>
                    <a:pt x="2126" y="149"/>
                  </a:lnTo>
                  <a:lnTo>
                    <a:pt x="2360" y="97"/>
                  </a:lnTo>
                  <a:lnTo>
                    <a:pt x="2852" y="0"/>
                  </a:lnTo>
                  <a:lnTo>
                    <a:pt x="2862" y="42"/>
                  </a:lnTo>
                  <a:lnTo>
                    <a:pt x="2082" y="196"/>
                  </a:lnTo>
                  <a:lnTo>
                    <a:pt x="1809" y="297"/>
                  </a:lnTo>
                  <a:lnTo>
                    <a:pt x="0" y="190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54"/>
            <p:cNvSpPr>
              <a:spLocks/>
            </p:cNvSpPr>
            <p:nvPr/>
          </p:nvSpPr>
          <p:spPr bwMode="auto">
            <a:xfrm>
              <a:off x="1332" y="2518"/>
              <a:ext cx="525" cy="458"/>
            </a:xfrm>
            <a:custGeom>
              <a:avLst/>
              <a:gdLst>
                <a:gd name="T0" fmla="*/ 0 w 1049"/>
                <a:gd name="T1" fmla="*/ 145 h 917"/>
                <a:gd name="T2" fmla="*/ 116 w 1049"/>
                <a:gd name="T3" fmla="*/ 99 h 917"/>
                <a:gd name="T4" fmla="*/ 328 w 1049"/>
                <a:gd name="T5" fmla="*/ 48 h 917"/>
                <a:gd name="T6" fmla="*/ 568 w 1049"/>
                <a:gd name="T7" fmla="*/ 0 h 917"/>
                <a:gd name="T8" fmla="*/ 317 w 1049"/>
                <a:gd name="T9" fmla="*/ 78 h 917"/>
                <a:gd name="T10" fmla="*/ 543 w 1049"/>
                <a:gd name="T11" fmla="*/ 52 h 917"/>
                <a:gd name="T12" fmla="*/ 347 w 1049"/>
                <a:gd name="T13" fmla="*/ 109 h 917"/>
                <a:gd name="T14" fmla="*/ 555 w 1049"/>
                <a:gd name="T15" fmla="*/ 97 h 917"/>
                <a:gd name="T16" fmla="*/ 334 w 1049"/>
                <a:gd name="T17" fmla="*/ 158 h 917"/>
                <a:gd name="T18" fmla="*/ 167 w 1049"/>
                <a:gd name="T19" fmla="*/ 223 h 917"/>
                <a:gd name="T20" fmla="*/ 224 w 1049"/>
                <a:gd name="T21" fmla="*/ 251 h 917"/>
                <a:gd name="T22" fmla="*/ 311 w 1049"/>
                <a:gd name="T23" fmla="*/ 242 h 917"/>
                <a:gd name="T24" fmla="*/ 243 w 1049"/>
                <a:gd name="T25" fmla="*/ 289 h 917"/>
                <a:gd name="T26" fmla="*/ 336 w 1049"/>
                <a:gd name="T27" fmla="*/ 270 h 917"/>
                <a:gd name="T28" fmla="*/ 273 w 1049"/>
                <a:gd name="T29" fmla="*/ 318 h 917"/>
                <a:gd name="T30" fmla="*/ 372 w 1049"/>
                <a:gd name="T31" fmla="*/ 306 h 917"/>
                <a:gd name="T32" fmla="*/ 317 w 1049"/>
                <a:gd name="T33" fmla="*/ 360 h 917"/>
                <a:gd name="T34" fmla="*/ 418 w 1049"/>
                <a:gd name="T35" fmla="*/ 327 h 917"/>
                <a:gd name="T36" fmla="*/ 591 w 1049"/>
                <a:gd name="T37" fmla="*/ 289 h 917"/>
                <a:gd name="T38" fmla="*/ 749 w 1049"/>
                <a:gd name="T39" fmla="*/ 276 h 917"/>
                <a:gd name="T40" fmla="*/ 865 w 1049"/>
                <a:gd name="T41" fmla="*/ 289 h 917"/>
                <a:gd name="T42" fmla="*/ 954 w 1049"/>
                <a:gd name="T43" fmla="*/ 367 h 917"/>
                <a:gd name="T44" fmla="*/ 1000 w 1049"/>
                <a:gd name="T45" fmla="*/ 675 h 917"/>
                <a:gd name="T46" fmla="*/ 982 w 1049"/>
                <a:gd name="T47" fmla="*/ 745 h 917"/>
                <a:gd name="T48" fmla="*/ 1049 w 1049"/>
                <a:gd name="T49" fmla="*/ 782 h 917"/>
                <a:gd name="T50" fmla="*/ 979 w 1049"/>
                <a:gd name="T51" fmla="*/ 890 h 917"/>
                <a:gd name="T52" fmla="*/ 857 w 1049"/>
                <a:gd name="T53" fmla="*/ 711 h 917"/>
                <a:gd name="T54" fmla="*/ 652 w 1049"/>
                <a:gd name="T55" fmla="*/ 536 h 917"/>
                <a:gd name="T56" fmla="*/ 422 w 1049"/>
                <a:gd name="T57" fmla="*/ 514 h 917"/>
                <a:gd name="T58" fmla="*/ 306 w 1049"/>
                <a:gd name="T59" fmla="*/ 573 h 917"/>
                <a:gd name="T60" fmla="*/ 161 w 1049"/>
                <a:gd name="T61" fmla="*/ 917 h 917"/>
                <a:gd name="T62" fmla="*/ 26 w 1049"/>
                <a:gd name="T63" fmla="*/ 860 h 917"/>
                <a:gd name="T64" fmla="*/ 26 w 1049"/>
                <a:gd name="T65" fmla="*/ 183 h 917"/>
                <a:gd name="T66" fmla="*/ 0 w 1049"/>
                <a:gd name="T67" fmla="*/ 145 h 917"/>
                <a:gd name="T68" fmla="*/ 0 w 1049"/>
                <a:gd name="T69" fmla="*/ 145 h 9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9"/>
                <a:gd name="T106" fmla="*/ 0 h 917"/>
                <a:gd name="T107" fmla="*/ 1049 w 1049"/>
                <a:gd name="T108" fmla="*/ 917 h 9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9" h="917">
                  <a:moveTo>
                    <a:pt x="0" y="145"/>
                  </a:moveTo>
                  <a:lnTo>
                    <a:pt x="116" y="99"/>
                  </a:lnTo>
                  <a:lnTo>
                    <a:pt x="328" y="48"/>
                  </a:lnTo>
                  <a:lnTo>
                    <a:pt x="568" y="0"/>
                  </a:lnTo>
                  <a:lnTo>
                    <a:pt x="317" y="78"/>
                  </a:lnTo>
                  <a:lnTo>
                    <a:pt x="543" y="52"/>
                  </a:lnTo>
                  <a:lnTo>
                    <a:pt x="347" y="109"/>
                  </a:lnTo>
                  <a:lnTo>
                    <a:pt x="555" y="97"/>
                  </a:lnTo>
                  <a:lnTo>
                    <a:pt x="334" y="158"/>
                  </a:lnTo>
                  <a:lnTo>
                    <a:pt x="167" y="223"/>
                  </a:lnTo>
                  <a:lnTo>
                    <a:pt x="224" y="251"/>
                  </a:lnTo>
                  <a:lnTo>
                    <a:pt x="311" y="242"/>
                  </a:lnTo>
                  <a:lnTo>
                    <a:pt x="243" y="289"/>
                  </a:lnTo>
                  <a:lnTo>
                    <a:pt x="336" y="270"/>
                  </a:lnTo>
                  <a:lnTo>
                    <a:pt x="273" y="318"/>
                  </a:lnTo>
                  <a:lnTo>
                    <a:pt x="372" y="306"/>
                  </a:lnTo>
                  <a:lnTo>
                    <a:pt x="317" y="360"/>
                  </a:lnTo>
                  <a:lnTo>
                    <a:pt x="418" y="327"/>
                  </a:lnTo>
                  <a:lnTo>
                    <a:pt x="591" y="289"/>
                  </a:lnTo>
                  <a:lnTo>
                    <a:pt x="749" y="276"/>
                  </a:lnTo>
                  <a:lnTo>
                    <a:pt x="865" y="289"/>
                  </a:lnTo>
                  <a:lnTo>
                    <a:pt x="954" y="367"/>
                  </a:lnTo>
                  <a:lnTo>
                    <a:pt x="1000" y="675"/>
                  </a:lnTo>
                  <a:lnTo>
                    <a:pt x="982" y="745"/>
                  </a:lnTo>
                  <a:lnTo>
                    <a:pt x="1049" y="782"/>
                  </a:lnTo>
                  <a:lnTo>
                    <a:pt x="979" y="890"/>
                  </a:lnTo>
                  <a:lnTo>
                    <a:pt x="857" y="711"/>
                  </a:lnTo>
                  <a:lnTo>
                    <a:pt x="652" y="536"/>
                  </a:lnTo>
                  <a:lnTo>
                    <a:pt x="422" y="514"/>
                  </a:lnTo>
                  <a:lnTo>
                    <a:pt x="306" y="573"/>
                  </a:lnTo>
                  <a:lnTo>
                    <a:pt x="161" y="917"/>
                  </a:lnTo>
                  <a:lnTo>
                    <a:pt x="26" y="860"/>
                  </a:lnTo>
                  <a:lnTo>
                    <a:pt x="26" y="183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55"/>
            <p:cNvSpPr>
              <a:spLocks/>
            </p:cNvSpPr>
            <p:nvPr/>
          </p:nvSpPr>
          <p:spPr bwMode="auto">
            <a:xfrm>
              <a:off x="365" y="2760"/>
              <a:ext cx="999" cy="206"/>
            </a:xfrm>
            <a:custGeom>
              <a:avLst/>
              <a:gdLst>
                <a:gd name="T0" fmla="*/ 0 w 1998"/>
                <a:gd name="T1" fmla="*/ 0 h 413"/>
                <a:gd name="T2" fmla="*/ 724 w 1998"/>
                <a:gd name="T3" fmla="*/ 110 h 413"/>
                <a:gd name="T4" fmla="*/ 1825 w 1998"/>
                <a:gd name="T5" fmla="*/ 177 h 413"/>
                <a:gd name="T6" fmla="*/ 1992 w 1998"/>
                <a:gd name="T7" fmla="*/ 135 h 413"/>
                <a:gd name="T8" fmla="*/ 1998 w 1998"/>
                <a:gd name="T9" fmla="*/ 376 h 413"/>
                <a:gd name="T10" fmla="*/ 1761 w 1998"/>
                <a:gd name="T11" fmla="*/ 413 h 413"/>
                <a:gd name="T12" fmla="*/ 671 w 1998"/>
                <a:gd name="T13" fmla="*/ 344 h 413"/>
                <a:gd name="T14" fmla="*/ 27 w 1998"/>
                <a:gd name="T15" fmla="*/ 228 h 413"/>
                <a:gd name="T16" fmla="*/ 0 w 1998"/>
                <a:gd name="T17" fmla="*/ 0 h 413"/>
                <a:gd name="T18" fmla="*/ 0 w 1998"/>
                <a:gd name="T19" fmla="*/ 0 h 4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98"/>
                <a:gd name="T31" fmla="*/ 0 h 413"/>
                <a:gd name="T32" fmla="*/ 1998 w 1998"/>
                <a:gd name="T33" fmla="*/ 413 h 4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98" h="413">
                  <a:moveTo>
                    <a:pt x="0" y="0"/>
                  </a:moveTo>
                  <a:lnTo>
                    <a:pt x="724" y="110"/>
                  </a:lnTo>
                  <a:lnTo>
                    <a:pt x="1825" y="177"/>
                  </a:lnTo>
                  <a:lnTo>
                    <a:pt x="1992" y="135"/>
                  </a:lnTo>
                  <a:lnTo>
                    <a:pt x="1998" y="376"/>
                  </a:lnTo>
                  <a:lnTo>
                    <a:pt x="1761" y="413"/>
                  </a:lnTo>
                  <a:lnTo>
                    <a:pt x="671" y="344"/>
                  </a:lnTo>
                  <a:lnTo>
                    <a:pt x="27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56"/>
            <p:cNvSpPr>
              <a:spLocks/>
            </p:cNvSpPr>
            <p:nvPr/>
          </p:nvSpPr>
          <p:spPr bwMode="auto">
            <a:xfrm>
              <a:off x="1828" y="2691"/>
              <a:ext cx="512" cy="273"/>
            </a:xfrm>
            <a:custGeom>
              <a:avLst/>
              <a:gdLst>
                <a:gd name="T0" fmla="*/ 57 w 1025"/>
                <a:gd name="T1" fmla="*/ 407 h 548"/>
                <a:gd name="T2" fmla="*/ 662 w 1025"/>
                <a:gd name="T3" fmla="*/ 314 h 548"/>
                <a:gd name="T4" fmla="*/ 861 w 1025"/>
                <a:gd name="T5" fmla="*/ 268 h 548"/>
                <a:gd name="T6" fmla="*/ 954 w 1025"/>
                <a:gd name="T7" fmla="*/ 162 h 548"/>
                <a:gd name="T8" fmla="*/ 989 w 1025"/>
                <a:gd name="T9" fmla="*/ 0 h 548"/>
                <a:gd name="T10" fmla="*/ 1025 w 1025"/>
                <a:gd name="T11" fmla="*/ 367 h 548"/>
                <a:gd name="T12" fmla="*/ 65 w 1025"/>
                <a:gd name="T13" fmla="*/ 548 h 548"/>
                <a:gd name="T14" fmla="*/ 0 w 1025"/>
                <a:gd name="T15" fmla="*/ 477 h 548"/>
                <a:gd name="T16" fmla="*/ 57 w 1025"/>
                <a:gd name="T17" fmla="*/ 407 h 548"/>
                <a:gd name="T18" fmla="*/ 57 w 1025"/>
                <a:gd name="T19" fmla="*/ 407 h 5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5"/>
                <a:gd name="T31" fmla="*/ 0 h 548"/>
                <a:gd name="T32" fmla="*/ 1025 w 1025"/>
                <a:gd name="T33" fmla="*/ 548 h 5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5" h="548">
                  <a:moveTo>
                    <a:pt x="57" y="407"/>
                  </a:moveTo>
                  <a:lnTo>
                    <a:pt x="662" y="314"/>
                  </a:lnTo>
                  <a:lnTo>
                    <a:pt x="861" y="268"/>
                  </a:lnTo>
                  <a:lnTo>
                    <a:pt x="954" y="162"/>
                  </a:lnTo>
                  <a:lnTo>
                    <a:pt x="989" y="0"/>
                  </a:lnTo>
                  <a:lnTo>
                    <a:pt x="1025" y="367"/>
                  </a:lnTo>
                  <a:lnTo>
                    <a:pt x="65" y="548"/>
                  </a:lnTo>
                  <a:lnTo>
                    <a:pt x="0" y="477"/>
                  </a:lnTo>
                  <a:lnTo>
                    <a:pt x="57" y="407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57"/>
            <p:cNvSpPr>
              <a:spLocks/>
            </p:cNvSpPr>
            <p:nvPr/>
          </p:nvSpPr>
          <p:spPr bwMode="auto">
            <a:xfrm>
              <a:off x="2418" y="2258"/>
              <a:ext cx="144" cy="428"/>
            </a:xfrm>
            <a:custGeom>
              <a:avLst/>
              <a:gdLst>
                <a:gd name="T0" fmla="*/ 0 w 287"/>
                <a:gd name="T1" fmla="*/ 0 h 855"/>
                <a:gd name="T2" fmla="*/ 81 w 287"/>
                <a:gd name="T3" fmla="*/ 203 h 855"/>
                <a:gd name="T4" fmla="*/ 91 w 287"/>
                <a:gd name="T5" fmla="*/ 834 h 855"/>
                <a:gd name="T6" fmla="*/ 283 w 287"/>
                <a:gd name="T7" fmla="*/ 855 h 855"/>
                <a:gd name="T8" fmla="*/ 287 w 287"/>
                <a:gd name="T9" fmla="*/ 718 h 855"/>
                <a:gd name="T10" fmla="*/ 194 w 287"/>
                <a:gd name="T11" fmla="*/ 701 h 855"/>
                <a:gd name="T12" fmla="*/ 203 w 287"/>
                <a:gd name="T13" fmla="*/ 2 h 855"/>
                <a:gd name="T14" fmla="*/ 0 w 287"/>
                <a:gd name="T15" fmla="*/ 0 h 855"/>
                <a:gd name="T16" fmla="*/ 0 w 287"/>
                <a:gd name="T17" fmla="*/ 0 h 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7"/>
                <a:gd name="T28" fmla="*/ 0 h 855"/>
                <a:gd name="T29" fmla="*/ 287 w 287"/>
                <a:gd name="T30" fmla="*/ 855 h 8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7" h="855">
                  <a:moveTo>
                    <a:pt x="0" y="0"/>
                  </a:moveTo>
                  <a:lnTo>
                    <a:pt x="81" y="203"/>
                  </a:lnTo>
                  <a:lnTo>
                    <a:pt x="91" y="834"/>
                  </a:lnTo>
                  <a:lnTo>
                    <a:pt x="283" y="855"/>
                  </a:lnTo>
                  <a:lnTo>
                    <a:pt x="287" y="718"/>
                  </a:lnTo>
                  <a:lnTo>
                    <a:pt x="194" y="701"/>
                  </a:lnTo>
                  <a:lnTo>
                    <a:pt x="20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58"/>
            <p:cNvSpPr>
              <a:spLocks/>
            </p:cNvSpPr>
            <p:nvPr/>
          </p:nvSpPr>
          <p:spPr bwMode="auto">
            <a:xfrm>
              <a:off x="2562" y="2471"/>
              <a:ext cx="173" cy="127"/>
            </a:xfrm>
            <a:custGeom>
              <a:avLst/>
              <a:gdLst>
                <a:gd name="T0" fmla="*/ 0 w 346"/>
                <a:gd name="T1" fmla="*/ 0 h 253"/>
                <a:gd name="T2" fmla="*/ 5 w 346"/>
                <a:gd name="T3" fmla="*/ 253 h 253"/>
                <a:gd name="T4" fmla="*/ 346 w 346"/>
                <a:gd name="T5" fmla="*/ 192 h 253"/>
                <a:gd name="T6" fmla="*/ 334 w 346"/>
                <a:gd name="T7" fmla="*/ 0 h 253"/>
                <a:gd name="T8" fmla="*/ 0 w 346"/>
                <a:gd name="T9" fmla="*/ 0 h 253"/>
                <a:gd name="T10" fmla="*/ 0 w 346"/>
                <a:gd name="T11" fmla="*/ 0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253"/>
                <a:gd name="T20" fmla="*/ 346 w 346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253">
                  <a:moveTo>
                    <a:pt x="0" y="0"/>
                  </a:moveTo>
                  <a:lnTo>
                    <a:pt x="5" y="253"/>
                  </a:lnTo>
                  <a:lnTo>
                    <a:pt x="346" y="192"/>
                  </a:lnTo>
                  <a:lnTo>
                    <a:pt x="3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Freeform 59"/>
            <p:cNvSpPr>
              <a:spLocks/>
            </p:cNvSpPr>
            <p:nvPr/>
          </p:nvSpPr>
          <p:spPr bwMode="auto">
            <a:xfrm>
              <a:off x="2772" y="2463"/>
              <a:ext cx="144" cy="104"/>
            </a:xfrm>
            <a:custGeom>
              <a:avLst/>
              <a:gdLst>
                <a:gd name="T0" fmla="*/ 0 w 289"/>
                <a:gd name="T1" fmla="*/ 0 h 209"/>
                <a:gd name="T2" fmla="*/ 0 w 289"/>
                <a:gd name="T3" fmla="*/ 209 h 209"/>
                <a:gd name="T4" fmla="*/ 289 w 289"/>
                <a:gd name="T5" fmla="*/ 156 h 209"/>
                <a:gd name="T6" fmla="*/ 283 w 289"/>
                <a:gd name="T7" fmla="*/ 0 h 209"/>
                <a:gd name="T8" fmla="*/ 0 w 289"/>
                <a:gd name="T9" fmla="*/ 0 h 209"/>
                <a:gd name="T10" fmla="*/ 0 w 289"/>
                <a:gd name="T11" fmla="*/ 0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"/>
                <a:gd name="T19" fmla="*/ 0 h 209"/>
                <a:gd name="T20" fmla="*/ 289 w 289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" h="209">
                  <a:moveTo>
                    <a:pt x="0" y="0"/>
                  </a:moveTo>
                  <a:lnTo>
                    <a:pt x="0" y="209"/>
                  </a:lnTo>
                  <a:lnTo>
                    <a:pt x="289" y="156"/>
                  </a:lnTo>
                  <a:lnTo>
                    <a:pt x="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60"/>
            <p:cNvSpPr>
              <a:spLocks/>
            </p:cNvSpPr>
            <p:nvPr/>
          </p:nvSpPr>
          <p:spPr bwMode="auto">
            <a:xfrm>
              <a:off x="2944" y="2457"/>
              <a:ext cx="137" cy="89"/>
            </a:xfrm>
            <a:custGeom>
              <a:avLst/>
              <a:gdLst>
                <a:gd name="T0" fmla="*/ 0 w 274"/>
                <a:gd name="T1" fmla="*/ 0 h 178"/>
                <a:gd name="T2" fmla="*/ 4 w 274"/>
                <a:gd name="T3" fmla="*/ 178 h 178"/>
                <a:gd name="T4" fmla="*/ 274 w 274"/>
                <a:gd name="T5" fmla="*/ 135 h 178"/>
                <a:gd name="T6" fmla="*/ 274 w 274"/>
                <a:gd name="T7" fmla="*/ 6 h 178"/>
                <a:gd name="T8" fmla="*/ 0 w 274"/>
                <a:gd name="T9" fmla="*/ 0 h 178"/>
                <a:gd name="T10" fmla="*/ 0 w 274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178"/>
                <a:gd name="T20" fmla="*/ 274 w 274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178">
                  <a:moveTo>
                    <a:pt x="0" y="0"/>
                  </a:moveTo>
                  <a:lnTo>
                    <a:pt x="4" y="178"/>
                  </a:lnTo>
                  <a:lnTo>
                    <a:pt x="274" y="135"/>
                  </a:lnTo>
                  <a:lnTo>
                    <a:pt x="27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61"/>
            <p:cNvSpPr>
              <a:spLocks/>
            </p:cNvSpPr>
            <p:nvPr/>
          </p:nvSpPr>
          <p:spPr bwMode="auto">
            <a:xfrm>
              <a:off x="616" y="2394"/>
              <a:ext cx="892" cy="128"/>
            </a:xfrm>
            <a:custGeom>
              <a:avLst/>
              <a:gdLst>
                <a:gd name="T0" fmla="*/ 0 w 1783"/>
                <a:gd name="T1" fmla="*/ 151 h 255"/>
                <a:gd name="T2" fmla="*/ 276 w 1783"/>
                <a:gd name="T3" fmla="*/ 76 h 255"/>
                <a:gd name="T4" fmla="*/ 624 w 1783"/>
                <a:gd name="T5" fmla="*/ 16 h 255"/>
                <a:gd name="T6" fmla="*/ 808 w 1783"/>
                <a:gd name="T7" fmla="*/ 0 h 255"/>
                <a:gd name="T8" fmla="*/ 776 w 1783"/>
                <a:gd name="T9" fmla="*/ 55 h 255"/>
                <a:gd name="T10" fmla="*/ 890 w 1783"/>
                <a:gd name="T11" fmla="*/ 55 h 255"/>
                <a:gd name="T12" fmla="*/ 1148 w 1783"/>
                <a:gd name="T13" fmla="*/ 31 h 255"/>
                <a:gd name="T14" fmla="*/ 1388 w 1783"/>
                <a:gd name="T15" fmla="*/ 25 h 255"/>
                <a:gd name="T16" fmla="*/ 1397 w 1783"/>
                <a:gd name="T17" fmla="*/ 55 h 255"/>
                <a:gd name="T18" fmla="*/ 1354 w 1783"/>
                <a:gd name="T19" fmla="*/ 82 h 255"/>
                <a:gd name="T20" fmla="*/ 1591 w 1783"/>
                <a:gd name="T21" fmla="*/ 44 h 255"/>
                <a:gd name="T22" fmla="*/ 1783 w 1783"/>
                <a:gd name="T23" fmla="*/ 27 h 255"/>
                <a:gd name="T24" fmla="*/ 1534 w 1783"/>
                <a:gd name="T25" fmla="*/ 73 h 255"/>
                <a:gd name="T26" fmla="*/ 1348 w 1783"/>
                <a:gd name="T27" fmla="*/ 126 h 255"/>
                <a:gd name="T28" fmla="*/ 1544 w 1783"/>
                <a:gd name="T29" fmla="*/ 130 h 255"/>
                <a:gd name="T30" fmla="*/ 1673 w 1783"/>
                <a:gd name="T31" fmla="*/ 145 h 255"/>
                <a:gd name="T32" fmla="*/ 1477 w 1783"/>
                <a:gd name="T33" fmla="*/ 206 h 255"/>
                <a:gd name="T34" fmla="*/ 1335 w 1783"/>
                <a:gd name="T35" fmla="*/ 255 h 255"/>
                <a:gd name="T36" fmla="*/ 1006 w 1783"/>
                <a:gd name="T37" fmla="*/ 230 h 255"/>
                <a:gd name="T38" fmla="*/ 671 w 1783"/>
                <a:gd name="T39" fmla="*/ 208 h 255"/>
                <a:gd name="T40" fmla="*/ 329 w 1783"/>
                <a:gd name="T41" fmla="*/ 192 h 255"/>
                <a:gd name="T42" fmla="*/ 0 w 1783"/>
                <a:gd name="T43" fmla="*/ 151 h 255"/>
                <a:gd name="T44" fmla="*/ 0 w 1783"/>
                <a:gd name="T45" fmla="*/ 151 h 2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83"/>
                <a:gd name="T70" fmla="*/ 0 h 255"/>
                <a:gd name="T71" fmla="*/ 1783 w 1783"/>
                <a:gd name="T72" fmla="*/ 255 h 2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83" h="255">
                  <a:moveTo>
                    <a:pt x="0" y="151"/>
                  </a:moveTo>
                  <a:lnTo>
                    <a:pt x="276" y="76"/>
                  </a:lnTo>
                  <a:lnTo>
                    <a:pt x="624" y="16"/>
                  </a:lnTo>
                  <a:lnTo>
                    <a:pt x="808" y="0"/>
                  </a:lnTo>
                  <a:lnTo>
                    <a:pt x="776" y="55"/>
                  </a:lnTo>
                  <a:lnTo>
                    <a:pt x="890" y="55"/>
                  </a:lnTo>
                  <a:lnTo>
                    <a:pt x="1148" y="31"/>
                  </a:lnTo>
                  <a:lnTo>
                    <a:pt x="1388" y="25"/>
                  </a:lnTo>
                  <a:lnTo>
                    <a:pt x="1397" y="55"/>
                  </a:lnTo>
                  <a:lnTo>
                    <a:pt x="1354" y="82"/>
                  </a:lnTo>
                  <a:lnTo>
                    <a:pt x="1591" y="44"/>
                  </a:lnTo>
                  <a:lnTo>
                    <a:pt x="1783" y="27"/>
                  </a:lnTo>
                  <a:lnTo>
                    <a:pt x="1534" y="73"/>
                  </a:lnTo>
                  <a:lnTo>
                    <a:pt x="1348" y="126"/>
                  </a:lnTo>
                  <a:lnTo>
                    <a:pt x="1544" y="130"/>
                  </a:lnTo>
                  <a:lnTo>
                    <a:pt x="1673" y="145"/>
                  </a:lnTo>
                  <a:lnTo>
                    <a:pt x="1477" y="206"/>
                  </a:lnTo>
                  <a:lnTo>
                    <a:pt x="1335" y="255"/>
                  </a:lnTo>
                  <a:lnTo>
                    <a:pt x="1006" y="230"/>
                  </a:lnTo>
                  <a:lnTo>
                    <a:pt x="671" y="208"/>
                  </a:lnTo>
                  <a:lnTo>
                    <a:pt x="329" y="19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62"/>
            <p:cNvSpPr>
              <a:spLocks/>
            </p:cNvSpPr>
            <p:nvPr/>
          </p:nvSpPr>
          <p:spPr bwMode="auto">
            <a:xfrm>
              <a:off x="1329" y="2419"/>
              <a:ext cx="489" cy="120"/>
            </a:xfrm>
            <a:custGeom>
              <a:avLst/>
              <a:gdLst>
                <a:gd name="T0" fmla="*/ 0 w 977"/>
                <a:gd name="T1" fmla="*/ 239 h 239"/>
                <a:gd name="T2" fmla="*/ 95 w 977"/>
                <a:gd name="T3" fmla="*/ 180 h 239"/>
                <a:gd name="T4" fmla="*/ 237 w 977"/>
                <a:gd name="T5" fmla="*/ 139 h 239"/>
                <a:gd name="T6" fmla="*/ 477 w 977"/>
                <a:gd name="T7" fmla="*/ 76 h 239"/>
                <a:gd name="T8" fmla="*/ 774 w 977"/>
                <a:gd name="T9" fmla="*/ 19 h 239"/>
                <a:gd name="T10" fmla="*/ 912 w 977"/>
                <a:gd name="T11" fmla="*/ 0 h 239"/>
                <a:gd name="T12" fmla="*/ 977 w 977"/>
                <a:gd name="T13" fmla="*/ 25 h 239"/>
                <a:gd name="T14" fmla="*/ 781 w 977"/>
                <a:gd name="T15" fmla="*/ 53 h 239"/>
                <a:gd name="T16" fmla="*/ 540 w 977"/>
                <a:gd name="T17" fmla="*/ 95 h 239"/>
                <a:gd name="T18" fmla="*/ 213 w 977"/>
                <a:gd name="T19" fmla="*/ 171 h 239"/>
                <a:gd name="T20" fmla="*/ 0 w 977"/>
                <a:gd name="T21" fmla="*/ 239 h 239"/>
                <a:gd name="T22" fmla="*/ 0 w 977"/>
                <a:gd name="T23" fmla="*/ 239 h 2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7"/>
                <a:gd name="T37" fmla="*/ 0 h 239"/>
                <a:gd name="T38" fmla="*/ 977 w 977"/>
                <a:gd name="T39" fmla="*/ 239 h 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7" h="239">
                  <a:moveTo>
                    <a:pt x="0" y="239"/>
                  </a:moveTo>
                  <a:lnTo>
                    <a:pt x="95" y="180"/>
                  </a:lnTo>
                  <a:lnTo>
                    <a:pt x="237" y="139"/>
                  </a:lnTo>
                  <a:lnTo>
                    <a:pt x="477" y="76"/>
                  </a:lnTo>
                  <a:lnTo>
                    <a:pt x="774" y="19"/>
                  </a:lnTo>
                  <a:lnTo>
                    <a:pt x="912" y="0"/>
                  </a:lnTo>
                  <a:lnTo>
                    <a:pt x="977" y="25"/>
                  </a:lnTo>
                  <a:lnTo>
                    <a:pt x="781" y="53"/>
                  </a:lnTo>
                  <a:lnTo>
                    <a:pt x="540" y="95"/>
                  </a:lnTo>
                  <a:lnTo>
                    <a:pt x="213" y="17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63"/>
            <p:cNvSpPr>
              <a:spLocks/>
            </p:cNvSpPr>
            <p:nvPr/>
          </p:nvSpPr>
          <p:spPr bwMode="auto">
            <a:xfrm>
              <a:off x="1497" y="2591"/>
              <a:ext cx="290" cy="75"/>
            </a:xfrm>
            <a:custGeom>
              <a:avLst/>
              <a:gdLst>
                <a:gd name="T0" fmla="*/ 0 w 580"/>
                <a:gd name="T1" fmla="*/ 64 h 150"/>
                <a:gd name="T2" fmla="*/ 78 w 580"/>
                <a:gd name="T3" fmla="*/ 38 h 150"/>
                <a:gd name="T4" fmla="*/ 211 w 580"/>
                <a:gd name="T5" fmla="*/ 17 h 150"/>
                <a:gd name="T6" fmla="*/ 382 w 580"/>
                <a:gd name="T7" fmla="*/ 0 h 150"/>
                <a:gd name="T8" fmla="*/ 504 w 580"/>
                <a:gd name="T9" fmla="*/ 13 h 150"/>
                <a:gd name="T10" fmla="*/ 419 w 580"/>
                <a:gd name="T11" fmla="*/ 36 h 150"/>
                <a:gd name="T12" fmla="*/ 517 w 580"/>
                <a:gd name="T13" fmla="*/ 42 h 150"/>
                <a:gd name="T14" fmla="*/ 438 w 580"/>
                <a:gd name="T15" fmla="*/ 64 h 150"/>
                <a:gd name="T16" fmla="*/ 517 w 580"/>
                <a:gd name="T17" fmla="*/ 80 h 150"/>
                <a:gd name="T18" fmla="*/ 580 w 580"/>
                <a:gd name="T19" fmla="*/ 137 h 150"/>
                <a:gd name="T20" fmla="*/ 493 w 580"/>
                <a:gd name="T21" fmla="*/ 102 h 150"/>
                <a:gd name="T22" fmla="*/ 327 w 580"/>
                <a:gd name="T23" fmla="*/ 95 h 150"/>
                <a:gd name="T24" fmla="*/ 78 w 580"/>
                <a:gd name="T25" fmla="*/ 150 h 150"/>
                <a:gd name="T26" fmla="*/ 122 w 580"/>
                <a:gd name="T27" fmla="*/ 112 h 150"/>
                <a:gd name="T28" fmla="*/ 35 w 580"/>
                <a:gd name="T29" fmla="*/ 121 h 150"/>
                <a:gd name="T30" fmla="*/ 78 w 580"/>
                <a:gd name="T31" fmla="*/ 74 h 150"/>
                <a:gd name="T32" fmla="*/ 0 w 580"/>
                <a:gd name="T33" fmla="*/ 64 h 150"/>
                <a:gd name="T34" fmla="*/ 0 w 580"/>
                <a:gd name="T35" fmla="*/ 64 h 1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0"/>
                <a:gd name="T55" fmla="*/ 0 h 150"/>
                <a:gd name="T56" fmla="*/ 580 w 580"/>
                <a:gd name="T57" fmla="*/ 150 h 1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0" h="150">
                  <a:moveTo>
                    <a:pt x="0" y="64"/>
                  </a:moveTo>
                  <a:lnTo>
                    <a:pt x="78" y="38"/>
                  </a:lnTo>
                  <a:lnTo>
                    <a:pt x="211" y="17"/>
                  </a:lnTo>
                  <a:lnTo>
                    <a:pt x="382" y="0"/>
                  </a:lnTo>
                  <a:lnTo>
                    <a:pt x="504" y="13"/>
                  </a:lnTo>
                  <a:lnTo>
                    <a:pt x="419" y="36"/>
                  </a:lnTo>
                  <a:lnTo>
                    <a:pt x="517" y="42"/>
                  </a:lnTo>
                  <a:lnTo>
                    <a:pt x="438" y="64"/>
                  </a:lnTo>
                  <a:lnTo>
                    <a:pt x="517" y="80"/>
                  </a:lnTo>
                  <a:lnTo>
                    <a:pt x="580" y="137"/>
                  </a:lnTo>
                  <a:lnTo>
                    <a:pt x="493" y="102"/>
                  </a:lnTo>
                  <a:lnTo>
                    <a:pt x="327" y="95"/>
                  </a:lnTo>
                  <a:lnTo>
                    <a:pt x="78" y="150"/>
                  </a:lnTo>
                  <a:lnTo>
                    <a:pt x="122" y="112"/>
                  </a:lnTo>
                  <a:lnTo>
                    <a:pt x="35" y="121"/>
                  </a:lnTo>
                  <a:lnTo>
                    <a:pt x="78" y="7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64"/>
            <p:cNvSpPr>
              <a:spLocks/>
            </p:cNvSpPr>
            <p:nvPr/>
          </p:nvSpPr>
          <p:spPr bwMode="auto">
            <a:xfrm>
              <a:off x="1484" y="2450"/>
              <a:ext cx="723" cy="84"/>
            </a:xfrm>
            <a:custGeom>
              <a:avLst/>
              <a:gdLst>
                <a:gd name="T0" fmla="*/ 0 w 1447"/>
                <a:gd name="T1" fmla="*/ 167 h 167"/>
                <a:gd name="T2" fmla="*/ 190 w 1447"/>
                <a:gd name="T3" fmla="*/ 127 h 167"/>
                <a:gd name="T4" fmla="*/ 389 w 1447"/>
                <a:gd name="T5" fmla="*/ 93 h 167"/>
                <a:gd name="T6" fmla="*/ 601 w 1447"/>
                <a:gd name="T7" fmla="*/ 57 h 167"/>
                <a:gd name="T8" fmla="*/ 764 w 1447"/>
                <a:gd name="T9" fmla="*/ 36 h 167"/>
                <a:gd name="T10" fmla="*/ 1135 w 1447"/>
                <a:gd name="T11" fmla="*/ 17 h 167"/>
                <a:gd name="T12" fmla="*/ 1287 w 1447"/>
                <a:gd name="T13" fmla="*/ 9 h 167"/>
                <a:gd name="T14" fmla="*/ 1447 w 1447"/>
                <a:gd name="T15" fmla="*/ 0 h 167"/>
                <a:gd name="T16" fmla="*/ 1222 w 1447"/>
                <a:gd name="T17" fmla="*/ 47 h 167"/>
                <a:gd name="T18" fmla="*/ 692 w 1447"/>
                <a:gd name="T19" fmla="*/ 79 h 167"/>
                <a:gd name="T20" fmla="*/ 386 w 1447"/>
                <a:gd name="T21" fmla="*/ 114 h 167"/>
                <a:gd name="T22" fmla="*/ 0 w 1447"/>
                <a:gd name="T23" fmla="*/ 167 h 167"/>
                <a:gd name="T24" fmla="*/ 0 w 1447"/>
                <a:gd name="T25" fmla="*/ 16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7"/>
                <a:gd name="T40" fmla="*/ 0 h 167"/>
                <a:gd name="T41" fmla="*/ 1447 w 1447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7" h="167">
                  <a:moveTo>
                    <a:pt x="0" y="167"/>
                  </a:moveTo>
                  <a:lnTo>
                    <a:pt x="190" y="127"/>
                  </a:lnTo>
                  <a:lnTo>
                    <a:pt x="389" y="93"/>
                  </a:lnTo>
                  <a:lnTo>
                    <a:pt x="601" y="57"/>
                  </a:lnTo>
                  <a:lnTo>
                    <a:pt x="764" y="36"/>
                  </a:lnTo>
                  <a:lnTo>
                    <a:pt x="1135" y="17"/>
                  </a:lnTo>
                  <a:lnTo>
                    <a:pt x="1287" y="9"/>
                  </a:lnTo>
                  <a:lnTo>
                    <a:pt x="1447" y="0"/>
                  </a:lnTo>
                  <a:lnTo>
                    <a:pt x="1222" y="47"/>
                  </a:lnTo>
                  <a:lnTo>
                    <a:pt x="692" y="79"/>
                  </a:lnTo>
                  <a:lnTo>
                    <a:pt x="386" y="11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65"/>
            <p:cNvSpPr>
              <a:spLocks/>
            </p:cNvSpPr>
            <p:nvPr/>
          </p:nvSpPr>
          <p:spPr bwMode="auto">
            <a:xfrm>
              <a:off x="1579" y="2150"/>
              <a:ext cx="186" cy="112"/>
            </a:xfrm>
            <a:custGeom>
              <a:avLst/>
              <a:gdLst>
                <a:gd name="T0" fmla="*/ 36 w 372"/>
                <a:gd name="T1" fmla="*/ 0 h 224"/>
                <a:gd name="T2" fmla="*/ 0 w 372"/>
                <a:gd name="T3" fmla="*/ 28 h 224"/>
                <a:gd name="T4" fmla="*/ 4 w 372"/>
                <a:gd name="T5" fmla="*/ 169 h 224"/>
                <a:gd name="T6" fmla="*/ 42 w 372"/>
                <a:gd name="T7" fmla="*/ 217 h 224"/>
                <a:gd name="T8" fmla="*/ 350 w 372"/>
                <a:gd name="T9" fmla="*/ 224 h 224"/>
                <a:gd name="T10" fmla="*/ 372 w 372"/>
                <a:gd name="T11" fmla="*/ 184 h 224"/>
                <a:gd name="T12" fmla="*/ 365 w 372"/>
                <a:gd name="T13" fmla="*/ 84 h 224"/>
                <a:gd name="T14" fmla="*/ 103 w 372"/>
                <a:gd name="T15" fmla="*/ 70 h 224"/>
                <a:gd name="T16" fmla="*/ 36 w 372"/>
                <a:gd name="T17" fmla="*/ 0 h 224"/>
                <a:gd name="T18" fmla="*/ 36 w 37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2"/>
                <a:gd name="T31" fmla="*/ 0 h 224"/>
                <a:gd name="T32" fmla="*/ 372 w 37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2" h="224">
                  <a:moveTo>
                    <a:pt x="36" y="0"/>
                  </a:moveTo>
                  <a:lnTo>
                    <a:pt x="0" y="28"/>
                  </a:lnTo>
                  <a:lnTo>
                    <a:pt x="4" y="169"/>
                  </a:lnTo>
                  <a:lnTo>
                    <a:pt x="42" y="217"/>
                  </a:lnTo>
                  <a:lnTo>
                    <a:pt x="350" y="224"/>
                  </a:lnTo>
                  <a:lnTo>
                    <a:pt x="372" y="184"/>
                  </a:lnTo>
                  <a:lnTo>
                    <a:pt x="365" y="84"/>
                  </a:lnTo>
                  <a:lnTo>
                    <a:pt x="103" y="7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66"/>
            <p:cNvSpPr>
              <a:spLocks/>
            </p:cNvSpPr>
            <p:nvPr/>
          </p:nvSpPr>
          <p:spPr bwMode="auto">
            <a:xfrm>
              <a:off x="1092" y="2132"/>
              <a:ext cx="185" cy="178"/>
            </a:xfrm>
            <a:custGeom>
              <a:avLst/>
              <a:gdLst>
                <a:gd name="T0" fmla="*/ 288 w 369"/>
                <a:gd name="T1" fmla="*/ 4 h 355"/>
                <a:gd name="T2" fmla="*/ 162 w 369"/>
                <a:gd name="T3" fmla="*/ 125 h 355"/>
                <a:gd name="T4" fmla="*/ 69 w 369"/>
                <a:gd name="T5" fmla="*/ 241 h 355"/>
                <a:gd name="T6" fmla="*/ 0 w 369"/>
                <a:gd name="T7" fmla="*/ 355 h 355"/>
                <a:gd name="T8" fmla="*/ 113 w 369"/>
                <a:gd name="T9" fmla="*/ 342 h 355"/>
                <a:gd name="T10" fmla="*/ 187 w 369"/>
                <a:gd name="T11" fmla="*/ 355 h 355"/>
                <a:gd name="T12" fmla="*/ 230 w 369"/>
                <a:gd name="T13" fmla="*/ 209 h 355"/>
                <a:gd name="T14" fmla="*/ 295 w 369"/>
                <a:gd name="T15" fmla="*/ 82 h 355"/>
                <a:gd name="T16" fmla="*/ 369 w 369"/>
                <a:gd name="T17" fmla="*/ 0 h 355"/>
                <a:gd name="T18" fmla="*/ 288 w 369"/>
                <a:gd name="T19" fmla="*/ 4 h 355"/>
                <a:gd name="T20" fmla="*/ 288 w 369"/>
                <a:gd name="T21" fmla="*/ 4 h 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9"/>
                <a:gd name="T34" fmla="*/ 0 h 355"/>
                <a:gd name="T35" fmla="*/ 369 w 369"/>
                <a:gd name="T36" fmla="*/ 355 h 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9" h="355">
                  <a:moveTo>
                    <a:pt x="288" y="4"/>
                  </a:moveTo>
                  <a:lnTo>
                    <a:pt x="162" y="125"/>
                  </a:lnTo>
                  <a:lnTo>
                    <a:pt x="69" y="241"/>
                  </a:lnTo>
                  <a:lnTo>
                    <a:pt x="0" y="355"/>
                  </a:lnTo>
                  <a:lnTo>
                    <a:pt x="113" y="342"/>
                  </a:lnTo>
                  <a:lnTo>
                    <a:pt x="187" y="355"/>
                  </a:lnTo>
                  <a:lnTo>
                    <a:pt x="230" y="209"/>
                  </a:lnTo>
                  <a:lnTo>
                    <a:pt x="295" y="82"/>
                  </a:lnTo>
                  <a:lnTo>
                    <a:pt x="369" y="0"/>
                  </a:lnTo>
                  <a:lnTo>
                    <a:pt x="288" y="4"/>
                  </a:lnTo>
                  <a:close/>
                </a:path>
              </a:pathLst>
            </a:custGeom>
            <a:solidFill>
              <a:srgbClr val="B8CC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67"/>
            <p:cNvSpPr>
              <a:spLocks/>
            </p:cNvSpPr>
            <p:nvPr/>
          </p:nvSpPr>
          <p:spPr bwMode="auto">
            <a:xfrm>
              <a:off x="2276" y="2106"/>
              <a:ext cx="166" cy="308"/>
            </a:xfrm>
            <a:custGeom>
              <a:avLst/>
              <a:gdLst>
                <a:gd name="T0" fmla="*/ 0 w 333"/>
                <a:gd name="T1" fmla="*/ 0 h 615"/>
                <a:gd name="T2" fmla="*/ 151 w 333"/>
                <a:gd name="T3" fmla="*/ 7 h 615"/>
                <a:gd name="T4" fmla="*/ 333 w 333"/>
                <a:gd name="T5" fmla="*/ 575 h 615"/>
                <a:gd name="T6" fmla="*/ 320 w 333"/>
                <a:gd name="T7" fmla="*/ 615 h 615"/>
                <a:gd name="T8" fmla="*/ 135 w 333"/>
                <a:gd name="T9" fmla="*/ 34 h 615"/>
                <a:gd name="T10" fmla="*/ 4 w 333"/>
                <a:gd name="T11" fmla="*/ 26 h 615"/>
                <a:gd name="T12" fmla="*/ 0 w 333"/>
                <a:gd name="T13" fmla="*/ 0 h 615"/>
                <a:gd name="T14" fmla="*/ 0 w 333"/>
                <a:gd name="T15" fmla="*/ 0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3"/>
                <a:gd name="T25" fmla="*/ 0 h 615"/>
                <a:gd name="T26" fmla="*/ 333 w 333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3" h="615">
                  <a:moveTo>
                    <a:pt x="0" y="0"/>
                  </a:moveTo>
                  <a:lnTo>
                    <a:pt x="151" y="7"/>
                  </a:lnTo>
                  <a:lnTo>
                    <a:pt x="333" y="575"/>
                  </a:lnTo>
                  <a:lnTo>
                    <a:pt x="320" y="615"/>
                  </a:lnTo>
                  <a:lnTo>
                    <a:pt x="135" y="34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68"/>
            <p:cNvSpPr>
              <a:spLocks/>
            </p:cNvSpPr>
            <p:nvPr/>
          </p:nvSpPr>
          <p:spPr bwMode="auto">
            <a:xfrm>
              <a:off x="2564" y="2383"/>
              <a:ext cx="566" cy="42"/>
            </a:xfrm>
            <a:custGeom>
              <a:avLst/>
              <a:gdLst>
                <a:gd name="T0" fmla="*/ 0 w 1133"/>
                <a:gd name="T1" fmla="*/ 49 h 83"/>
                <a:gd name="T2" fmla="*/ 1083 w 1133"/>
                <a:gd name="T3" fmla="*/ 0 h 83"/>
                <a:gd name="T4" fmla="*/ 1133 w 1133"/>
                <a:gd name="T5" fmla="*/ 26 h 83"/>
                <a:gd name="T6" fmla="*/ 5 w 1133"/>
                <a:gd name="T7" fmla="*/ 83 h 83"/>
                <a:gd name="T8" fmla="*/ 0 w 1133"/>
                <a:gd name="T9" fmla="*/ 49 h 83"/>
                <a:gd name="T10" fmla="*/ 0 w 1133"/>
                <a:gd name="T11" fmla="*/ 49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3"/>
                <a:gd name="T19" fmla="*/ 0 h 83"/>
                <a:gd name="T20" fmla="*/ 1133 w 1133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3" h="83">
                  <a:moveTo>
                    <a:pt x="0" y="49"/>
                  </a:moveTo>
                  <a:lnTo>
                    <a:pt x="1083" y="0"/>
                  </a:lnTo>
                  <a:lnTo>
                    <a:pt x="1133" y="26"/>
                  </a:lnTo>
                  <a:lnTo>
                    <a:pt x="5" y="8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Freeform 69"/>
            <p:cNvSpPr>
              <a:spLocks/>
            </p:cNvSpPr>
            <p:nvPr/>
          </p:nvSpPr>
          <p:spPr bwMode="auto">
            <a:xfrm>
              <a:off x="2526" y="2522"/>
              <a:ext cx="624" cy="93"/>
            </a:xfrm>
            <a:custGeom>
              <a:avLst/>
              <a:gdLst>
                <a:gd name="T0" fmla="*/ 0 w 1250"/>
                <a:gd name="T1" fmla="*/ 171 h 186"/>
                <a:gd name="T2" fmla="*/ 1223 w 1250"/>
                <a:gd name="T3" fmla="*/ 0 h 186"/>
                <a:gd name="T4" fmla="*/ 1250 w 1250"/>
                <a:gd name="T5" fmla="*/ 25 h 186"/>
                <a:gd name="T6" fmla="*/ 97 w 1250"/>
                <a:gd name="T7" fmla="*/ 186 h 186"/>
                <a:gd name="T8" fmla="*/ 0 w 1250"/>
                <a:gd name="T9" fmla="*/ 171 h 186"/>
                <a:gd name="T10" fmla="*/ 0 w 1250"/>
                <a:gd name="T11" fmla="*/ 171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0"/>
                <a:gd name="T19" fmla="*/ 0 h 186"/>
                <a:gd name="T20" fmla="*/ 1250 w 1250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0" h="186">
                  <a:moveTo>
                    <a:pt x="0" y="171"/>
                  </a:moveTo>
                  <a:lnTo>
                    <a:pt x="1223" y="0"/>
                  </a:lnTo>
                  <a:lnTo>
                    <a:pt x="1250" y="25"/>
                  </a:lnTo>
                  <a:lnTo>
                    <a:pt x="97" y="186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70"/>
            <p:cNvSpPr>
              <a:spLocks/>
            </p:cNvSpPr>
            <p:nvPr/>
          </p:nvSpPr>
          <p:spPr bwMode="auto">
            <a:xfrm>
              <a:off x="1928" y="2147"/>
              <a:ext cx="107" cy="49"/>
            </a:xfrm>
            <a:custGeom>
              <a:avLst/>
              <a:gdLst>
                <a:gd name="T0" fmla="*/ 3 w 214"/>
                <a:gd name="T1" fmla="*/ 44 h 97"/>
                <a:gd name="T2" fmla="*/ 214 w 214"/>
                <a:gd name="T3" fmla="*/ 0 h 97"/>
                <a:gd name="T4" fmla="*/ 214 w 214"/>
                <a:gd name="T5" fmla="*/ 48 h 97"/>
                <a:gd name="T6" fmla="*/ 0 w 214"/>
                <a:gd name="T7" fmla="*/ 97 h 97"/>
                <a:gd name="T8" fmla="*/ 3 w 214"/>
                <a:gd name="T9" fmla="*/ 44 h 97"/>
                <a:gd name="T10" fmla="*/ 3 w 214"/>
                <a:gd name="T11" fmla="*/ 44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4"/>
                <a:gd name="T19" fmla="*/ 0 h 97"/>
                <a:gd name="T20" fmla="*/ 214 w 214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4" h="97">
                  <a:moveTo>
                    <a:pt x="3" y="44"/>
                  </a:moveTo>
                  <a:lnTo>
                    <a:pt x="214" y="0"/>
                  </a:lnTo>
                  <a:lnTo>
                    <a:pt x="214" y="48"/>
                  </a:lnTo>
                  <a:lnTo>
                    <a:pt x="0" y="97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71"/>
            <p:cNvSpPr>
              <a:spLocks/>
            </p:cNvSpPr>
            <p:nvPr/>
          </p:nvSpPr>
          <p:spPr bwMode="auto">
            <a:xfrm>
              <a:off x="2043" y="2411"/>
              <a:ext cx="120" cy="321"/>
            </a:xfrm>
            <a:custGeom>
              <a:avLst/>
              <a:gdLst>
                <a:gd name="T0" fmla="*/ 148 w 239"/>
                <a:gd name="T1" fmla="*/ 9 h 640"/>
                <a:gd name="T2" fmla="*/ 195 w 239"/>
                <a:gd name="T3" fmla="*/ 76 h 640"/>
                <a:gd name="T4" fmla="*/ 0 w 239"/>
                <a:gd name="T5" fmla="*/ 587 h 640"/>
                <a:gd name="T6" fmla="*/ 9 w 239"/>
                <a:gd name="T7" fmla="*/ 640 h 640"/>
                <a:gd name="T8" fmla="*/ 34 w 239"/>
                <a:gd name="T9" fmla="*/ 621 h 640"/>
                <a:gd name="T10" fmla="*/ 239 w 239"/>
                <a:gd name="T11" fmla="*/ 100 h 640"/>
                <a:gd name="T12" fmla="*/ 239 w 239"/>
                <a:gd name="T13" fmla="*/ 66 h 640"/>
                <a:gd name="T14" fmla="*/ 195 w 239"/>
                <a:gd name="T15" fmla="*/ 0 h 640"/>
                <a:gd name="T16" fmla="*/ 148 w 239"/>
                <a:gd name="T17" fmla="*/ 9 h 640"/>
                <a:gd name="T18" fmla="*/ 148 w 239"/>
                <a:gd name="T19" fmla="*/ 9 h 6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9"/>
                <a:gd name="T31" fmla="*/ 0 h 640"/>
                <a:gd name="T32" fmla="*/ 239 w 239"/>
                <a:gd name="T33" fmla="*/ 640 h 6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9" h="640">
                  <a:moveTo>
                    <a:pt x="148" y="9"/>
                  </a:moveTo>
                  <a:lnTo>
                    <a:pt x="195" y="76"/>
                  </a:lnTo>
                  <a:lnTo>
                    <a:pt x="0" y="587"/>
                  </a:lnTo>
                  <a:lnTo>
                    <a:pt x="9" y="640"/>
                  </a:lnTo>
                  <a:lnTo>
                    <a:pt x="34" y="621"/>
                  </a:lnTo>
                  <a:lnTo>
                    <a:pt x="239" y="100"/>
                  </a:lnTo>
                  <a:lnTo>
                    <a:pt x="239" y="66"/>
                  </a:lnTo>
                  <a:lnTo>
                    <a:pt x="195" y="0"/>
                  </a:lnTo>
                  <a:lnTo>
                    <a:pt x="148" y="9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72"/>
            <p:cNvSpPr>
              <a:spLocks/>
            </p:cNvSpPr>
            <p:nvPr/>
          </p:nvSpPr>
          <p:spPr bwMode="auto">
            <a:xfrm>
              <a:off x="1568" y="2907"/>
              <a:ext cx="212" cy="394"/>
            </a:xfrm>
            <a:custGeom>
              <a:avLst/>
              <a:gdLst>
                <a:gd name="T0" fmla="*/ 0 w 422"/>
                <a:gd name="T1" fmla="*/ 148 h 787"/>
                <a:gd name="T2" fmla="*/ 72 w 422"/>
                <a:gd name="T3" fmla="*/ 97 h 787"/>
                <a:gd name="T4" fmla="*/ 175 w 422"/>
                <a:gd name="T5" fmla="*/ 87 h 787"/>
                <a:gd name="T6" fmla="*/ 257 w 422"/>
                <a:gd name="T7" fmla="*/ 114 h 787"/>
                <a:gd name="T8" fmla="*/ 310 w 422"/>
                <a:gd name="T9" fmla="*/ 171 h 787"/>
                <a:gd name="T10" fmla="*/ 348 w 422"/>
                <a:gd name="T11" fmla="*/ 226 h 787"/>
                <a:gd name="T12" fmla="*/ 365 w 422"/>
                <a:gd name="T13" fmla="*/ 332 h 787"/>
                <a:gd name="T14" fmla="*/ 359 w 422"/>
                <a:gd name="T15" fmla="*/ 456 h 787"/>
                <a:gd name="T16" fmla="*/ 336 w 422"/>
                <a:gd name="T17" fmla="*/ 553 h 787"/>
                <a:gd name="T18" fmla="*/ 279 w 422"/>
                <a:gd name="T19" fmla="*/ 653 h 787"/>
                <a:gd name="T20" fmla="*/ 215 w 422"/>
                <a:gd name="T21" fmla="*/ 718 h 787"/>
                <a:gd name="T22" fmla="*/ 141 w 422"/>
                <a:gd name="T23" fmla="*/ 764 h 787"/>
                <a:gd name="T24" fmla="*/ 68 w 422"/>
                <a:gd name="T25" fmla="*/ 787 h 787"/>
                <a:gd name="T26" fmla="*/ 167 w 422"/>
                <a:gd name="T27" fmla="*/ 781 h 787"/>
                <a:gd name="T28" fmla="*/ 289 w 422"/>
                <a:gd name="T29" fmla="*/ 720 h 787"/>
                <a:gd name="T30" fmla="*/ 382 w 422"/>
                <a:gd name="T31" fmla="*/ 539 h 787"/>
                <a:gd name="T32" fmla="*/ 422 w 422"/>
                <a:gd name="T33" fmla="*/ 370 h 787"/>
                <a:gd name="T34" fmla="*/ 388 w 422"/>
                <a:gd name="T35" fmla="*/ 197 h 787"/>
                <a:gd name="T36" fmla="*/ 350 w 422"/>
                <a:gd name="T37" fmla="*/ 76 h 787"/>
                <a:gd name="T38" fmla="*/ 276 w 422"/>
                <a:gd name="T39" fmla="*/ 21 h 787"/>
                <a:gd name="T40" fmla="*/ 215 w 422"/>
                <a:gd name="T41" fmla="*/ 0 h 787"/>
                <a:gd name="T42" fmla="*/ 91 w 422"/>
                <a:gd name="T43" fmla="*/ 15 h 787"/>
                <a:gd name="T44" fmla="*/ 28 w 422"/>
                <a:gd name="T45" fmla="*/ 72 h 787"/>
                <a:gd name="T46" fmla="*/ 0 w 422"/>
                <a:gd name="T47" fmla="*/ 148 h 787"/>
                <a:gd name="T48" fmla="*/ 0 w 422"/>
                <a:gd name="T49" fmla="*/ 148 h 7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2"/>
                <a:gd name="T76" fmla="*/ 0 h 787"/>
                <a:gd name="T77" fmla="*/ 422 w 422"/>
                <a:gd name="T78" fmla="*/ 787 h 7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2" h="787">
                  <a:moveTo>
                    <a:pt x="0" y="148"/>
                  </a:moveTo>
                  <a:lnTo>
                    <a:pt x="72" y="97"/>
                  </a:lnTo>
                  <a:lnTo>
                    <a:pt x="175" y="87"/>
                  </a:lnTo>
                  <a:lnTo>
                    <a:pt x="257" y="114"/>
                  </a:lnTo>
                  <a:lnTo>
                    <a:pt x="310" y="171"/>
                  </a:lnTo>
                  <a:lnTo>
                    <a:pt x="348" y="226"/>
                  </a:lnTo>
                  <a:lnTo>
                    <a:pt x="365" y="332"/>
                  </a:lnTo>
                  <a:lnTo>
                    <a:pt x="359" y="456"/>
                  </a:lnTo>
                  <a:lnTo>
                    <a:pt x="336" y="553"/>
                  </a:lnTo>
                  <a:lnTo>
                    <a:pt x="279" y="653"/>
                  </a:lnTo>
                  <a:lnTo>
                    <a:pt x="215" y="718"/>
                  </a:lnTo>
                  <a:lnTo>
                    <a:pt x="141" y="764"/>
                  </a:lnTo>
                  <a:lnTo>
                    <a:pt x="68" y="787"/>
                  </a:lnTo>
                  <a:lnTo>
                    <a:pt x="167" y="781"/>
                  </a:lnTo>
                  <a:lnTo>
                    <a:pt x="289" y="720"/>
                  </a:lnTo>
                  <a:lnTo>
                    <a:pt x="382" y="539"/>
                  </a:lnTo>
                  <a:lnTo>
                    <a:pt x="422" y="370"/>
                  </a:lnTo>
                  <a:lnTo>
                    <a:pt x="388" y="197"/>
                  </a:lnTo>
                  <a:lnTo>
                    <a:pt x="350" y="76"/>
                  </a:lnTo>
                  <a:lnTo>
                    <a:pt x="276" y="21"/>
                  </a:lnTo>
                  <a:lnTo>
                    <a:pt x="215" y="0"/>
                  </a:lnTo>
                  <a:lnTo>
                    <a:pt x="91" y="15"/>
                  </a:lnTo>
                  <a:lnTo>
                    <a:pt x="28" y="72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73"/>
            <p:cNvSpPr>
              <a:spLocks/>
            </p:cNvSpPr>
            <p:nvPr/>
          </p:nvSpPr>
          <p:spPr bwMode="auto">
            <a:xfrm>
              <a:off x="1511" y="2806"/>
              <a:ext cx="238" cy="206"/>
            </a:xfrm>
            <a:custGeom>
              <a:avLst/>
              <a:gdLst>
                <a:gd name="T0" fmla="*/ 123 w 475"/>
                <a:gd name="T1" fmla="*/ 10 h 413"/>
                <a:gd name="T2" fmla="*/ 190 w 475"/>
                <a:gd name="T3" fmla="*/ 0 h 413"/>
                <a:gd name="T4" fmla="*/ 247 w 475"/>
                <a:gd name="T5" fmla="*/ 8 h 413"/>
                <a:gd name="T6" fmla="*/ 304 w 475"/>
                <a:gd name="T7" fmla="*/ 25 h 413"/>
                <a:gd name="T8" fmla="*/ 365 w 475"/>
                <a:gd name="T9" fmla="*/ 52 h 413"/>
                <a:gd name="T10" fmla="*/ 414 w 475"/>
                <a:gd name="T11" fmla="*/ 92 h 413"/>
                <a:gd name="T12" fmla="*/ 460 w 475"/>
                <a:gd name="T13" fmla="*/ 133 h 413"/>
                <a:gd name="T14" fmla="*/ 475 w 475"/>
                <a:gd name="T15" fmla="*/ 162 h 413"/>
                <a:gd name="T16" fmla="*/ 412 w 475"/>
                <a:gd name="T17" fmla="*/ 111 h 413"/>
                <a:gd name="T18" fmla="*/ 355 w 475"/>
                <a:gd name="T19" fmla="*/ 92 h 413"/>
                <a:gd name="T20" fmla="*/ 298 w 475"/>
                <a:gd name="T21" fmla="*/ 92 h 413"/>
                <a:gd name="T22" fmla="*/ 228 w 475"/>
                <a:gd name="T23" fmla="*/ 109 h 413"/>
                <a:gd name="T24" fmla="*/ 169 w 475"/>
                <a:gd name="T25" fmla="*/ 147 h 413"/>
                <a:gd name="T26" fmla="*/ 122 w 475"/>
                <a:gd name="T27" fmla="*/ 202 h 413"/>
                <a:gd name="T28" fmla="*/ 72 w 475"/>
                <a:gd name="T29" fmla="*/ 266 h 413"/>
                <a:gd name="T30" fmla="*/ 28 w 475"/>
                <a:gd name="T31" fmla="*/ 342 h 413"/>
                <a:gd name="T32" fmla="*/ 0 w 475"/>
                <a:gd name="T33" fmla="*/ 413 h 413"/>
                <a:gd name="T34" fmla="*/ 6 w 475"/>
                <a:gd name="T35" fmla="*/ 341 h 413"/>
                <a:gd name="T36" fmla="*/ 42 w 475"/>
                <a:gd name="T37" fmla="*/ 255 h 413"/>
                <a:gd name="T38" fmla="*/ 84 w 475"/>
                <a:gd name="T39" fmla="*/ 194 h 413"/>
                <a:gd name="T40" fmla="*/ 133 w 475"/>
                <a:gd name="T41" fmla="*/ 133 h 413"/>
                <a:gd name="T42" fmla="*/ 199 w 475"/>
                <a:gd name="T43" fmla="*/ 80 h 413"/>
                <a:gd name="T44" fmla="*/ 274 w 475"/>
                <a:gd name="T45" fmla="*/ 54 h 413"/>
                <a:gd name="T46" fmla="*/ 177 w 475"/>
                <a:gd name="T47" fmla="*/ 55 h 413"/>
                <a:gd name="T48" fmla="*/ 228 w 475"/>
                <a:gd name="T49" fmla="*/ 31 h 413"/>
                <a:gd name="T50" fmla="*/ 123 w 475"/>
                <a:gd name="T51" fmla="*/ 10 h 413"/>
                <a:gd name="T52" fmla="*/ 123 w 475"/>
                <a:gd name="T53" fmla="*/ 10 h 4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5"/>
                <a:gd name="T82" fmla="*/ 0 h 413"/>
                <a:gd name="T83" fmla="*/ 475 w 475"/>
                <a:gd name="T84" fmla="*/ 413 h 4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5" h="413">
                  <a:moveTo>
                    <a:pt x="123" y="10"/>
                  </a:moveTo>
                  <a:lnTo>
                    <a:pt x="190" y="0"/>
                  </a:lnTo>
                  <a:lnTo>
                    <a:pt x="247" y="8"/>
                  </a:lnTo>
                  <a:lnTo>
                    <a:pt x="304" y="25"/>
                  </a:lnTo>
                  <a:lnTo>
                    <a:pt x="365" y="52"/>
                  </a:lnTo>
                  <a:lnTo>
                    <a:pt x="414" y="92"/>
                  </a:lnTo>
                  <a:lnTo>
                    <a:pt x="460" y="133"/>
                  </a:lnTo>
                  <a:lnTo>
                    <a:pt x="475" y="162"/>
                  </a:lnTo>
                  <a:lnTo>
                    <a:pt x="412" y="111"/>
                  </a:lnTo>
                  <a:lnTo>
                    <a:pt x="355" y="92"/>
                  </a:lnTo>
                  <a:lnTo>
                    <a:pt x="298" y="92"/>
                  </a:lnTo>
                  <a:lnTo>
                    <a:pt x="228" y="109"/>
                  </a:lnTo>
                  <a:lnTo>
                    <a:pt x="169" y="147"/>
                  </a:lnTo>
                  <a:lnTo>
                    <a:pt x="122" y="202"/>
                  </a:lnTo>
                  <a:lnTo>
                    <a:pt x="72" y="266"/>
                  </a:lnTo>
                  <a:lnTo>
                    <a:pt x="28" y="342"/>
                  </a:lnTo>
                  <a:lnTo>
                    <a:pt x="0" y="413"/>
                  </a:lnTo>
                  <a:lnTo>
                    <a:pt x="6" y="341"/>
                  </a:lnTo>
                  <a:lnTo>
                    <a:pt x="42" y="255"/>
                  </a:lnTo>
                  <a:lnTo>
                    <a:pt x="84" y="194"/>
                  </a:lnTo>
                  <a:lnTo>
                    <a:pt x="133" y="133"/>
                  </a:lnTo>
                  <a:lnTo>
                    <a:pt x="199" y="80"/>
                  </a:lnTo>
                  <a:lnTo>
                    <a:pt x="274" y="54"/>
                  </a:lnTo>
                  <a:lnTo>
                    <a:pt x="177" y="55"/>
                  </a:lnTo>
                  <a:lnTo>
                    <a:pt x="228" y="31"/>
                  </a:lnTo>
                  <a:lnTo>
                    <a:pt x="123" y="10"/>
                  </a:lnTo>
                  <a:close/>
                </a:path>
              </a:pathLst>
            </a:custGeom>
            <a:solidFill>
              <a:srgbClr val="B2A5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74"/>
            <p:cNvSpPr>
              <a:spLocks/>
            </p:cNvSpPr>
            <p:nvPr/>
          </p:nvSpPr>
          <p:spPr bwMode="auto">
            <a:xfrm>
              <a:off x="2676" y="2706"/>
              <a:ext cx="155" cy="260"/>
            </a:xfrm>
            <a:custGeom>
              <a:avLst/>
              <a:gdLst>
                <a:gd name="T0" fmla="*/ 257 w 310"/>
                <a:gd name="T1" fmla="*/ 11 h 521"/>
                <a:gd name="T2" fmla="*/ 203 w 310"/>
                <a:gd name="T3" fmla="*/ 0 h 521"/>
                <a:gd name="T4" fmla="*/ 160 w 310"/>
                <a:gd name="T5" fmla="*/ 13 h 521"/>
                <a:gd name="T6" fmla="*/ 123 w 310"/>
                <a:gd name="T7" fmla="*/ 26 h 521"/>
                <a:gd name="T8" fmla="*/ 85 w 310"/>
                <a:gd name="T9" fmla="*/ 61 h 521"/>
                <a:gd name="T10" fmla="*/ 61 w 310"/>
                <a:gd name="T11" fmla="*/ 106 h 521"/>
                <a:gd name="T12" fmla="*/ 28 w 310"/>
                <a:gd name="T13" fmla="*/ 213 h 521"/>
                <a:gd name="T14" fmla="*/ 9 w 310"/>
                <a:gd name="T15" fmla="*/ 285 h 521"/>
                <a:gd name="T16" fmla="*/ 0 w 310"/>
                <a:gd name="T17" fmla="*/ 372 h 521"/>
                <a:gd name="T18" fmla="*/ 2 w 310"/>
                <a:gd name="T19" fmla="*/ 452 h 521"/>
                <a:gd name="T20" fmla="*/ 26 w 310"/>
                <a:gd name="T21" fmla="*/ 521 h 521"/>
                <a:gd name="T22" fmla="*/ 34 w 310"/>
                <a:gd name="T23" fmla="*/ 399 h 521"/>
                <a:gd name="T24" fmla="*/ 45 w 310"/>
                <a:gd name="T25" fmla="*/ 313 h 521"/>
                <a:gd name="T26" fmla="*/ 70 w 310"/>
                <a:gd name="T27" fmla="*/ 209 h 521"/>
                <a:gd name="T28" fmla="*/ 97 w 310"/>
                <a:gd name="T29" fmla="*/ 142 h 521"/>
                <a:gd name="T30" fmla="*/ 131 w 310"/>
                <a:gd name="T31" fmla="*/ 87 h 521"/>
                <a:gd name="T32" fmla="*/ 163 w 310"/>
                <a:gd name="T33" fmla="*/ 59 h 521"/>
                <a:gd name="T34" fmla="*/ 205 w 310"/>
                <a:gd name="T35" fmla="*/ 47 h 521"/>
                <a:gd name="T36" fmla="*/ 247 w 310"/>
                <a:gd name="T37" fmla="*/ 55 h 521"/>
                <a:gd name="T38" fmla="*/ 277 w 310"/>
                <a:gd name="T39" fmla="*/ 76 h 521"/>
                <a:gd name="T40" fmla="*/ 310 w 310"/>
                <a:gd name="T41" fmla="*/ 123 h 521"/>
                <a:gd name="T42" fmla="*/ 293 w 310"/>
                <a:gd name="T43" fmla="*/ 55 h 521"/>
                <a:gd name="T44" fmla="*/ 257 w 310"/>
                <a:gd name="T45" fmla="*/ 11 h 521"/>
                <a:gd name="T46" fmla="*/ 257 w 310"/>
                <a:gd name="T47" fmla="*/ 11 h 5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0"/>
                <a:gd name="T73" fmla="*/ 0 h 521"/>
                <a:gd name="T74" fmla="*/ 310 w 310"/>
                <a:gd name="T75" fmla="*/ 521 h 5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0" h="521">
                  <a:moveTo>
                    <a:pt x="257" y="11"/>
                  </a:moveTo>
                  <a:lnTo>
                    <a:pt x="203" y="0"/>
                  </a:lnTo>
                  <a:lnTo>
                    <a:pt x="160" y="13"/>
                  </a:lnTo>
                  <a:lnTo>
                    <a:pt x="123" y="26"/>
                  </a:lnTo>
                  <a:lnTo>
                    <a:pt x="85" y="61"/>
                  </a:lnTo>
                  <a:lnTo>
                    <a:pt x="61" y="106"/>
                  </a:lnTo>
                  <a:lnTo>
                    <a:pt x="28" y="213"/>
                  </a:lnTo>
                  <a:lnTo>
                    <a:pt x="9" y="285"/>
                  </a:lnTo>
                  <a:lnTo>
                    <a:pt x="0" y="372"/>
                  </a:lnTo>
                  <a:lnTo>
                    <a:pt x="2" y="452"/>
                  </a:lnTo>
                  <a:lnTo>
                    <a:pt x="26" y="521"/>
                  </a:lnTo>
                  <a:lnTo>
                    <a:pt x="34" y="399"/>
                  </a:lnTo>
                  <a:lnTo>
                    <a:pt x="45" y="313"/>
                  </a:lnTo>
                  <a:lnTo>
                    <a:pt x="70" y="209"/>
                  </a:lnTo>
                  <a:lnTo>
                    <a:pt x="97" y="142"/>
                  </a:lnTo>
                  <a:lnTo>
                    <a:pt x="131" y="87"/>
                  </a:lnTo>
                  <a:lnTo>
                    <a:pt x="163" y="59"/>
                  </a:lnTo>
                  <a:lnTo>
                    <a:pt x="205" y="47"/>
                  </a:lnTo>
                  <a:lnTo>
                    <a:pt x="247" y="55"/>
                  </a:lnTo>
                  <a:lnTo>
                    <a:pt x="277" y="76"/>
                  </a:lnTo>
                  <a:lnTo>
                    <a:pt x="310" y="123"/>
                  </a:lnTo>
                  <a:lnTo>
                    <a:pt x="293" y="55"/>
                  </a:lnTo>
                  <a:lnTo>
                    <a:pt x="257" y="11"/>
                  </a:lnTo>
                  <a:close/>
                </a:path>
              </a:pathLst>
            </a:custGeom>
            <a:solidFill>
              <a:srgbClr val="B2A5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75"/>
            <p:cNvSpPr>
              <a:spLocks/>
            </p:cNvSpPr>
            <p:nvPr/>
          </p:nvSpPr>
          <p:spPr bwMode="auto">
            <a:xfrm>
              <a:off x="373" y="2547"/>
              <a:ext cx="626" cy="72"/>
            </a:xfrm>
            <a:custGeom>
              <a:avLst/>
              <a:gdLst>
                <a:gd name="T0" fmla="*/ 0 w 1253"/>
                <a:gd name="T1" fmla="*/ 27 h 145"/>
                <a:gd name="T2" fmla="*/ 25 w 1253"/>
                <a:gd name="T3" fmla="*/ 0 h 145"/>
                <a:gd name="T4" fmla="*/ 263 w 1253"/>
                <a:gd name="T5" fmla="*/ 42 h 145"/>
                <a:gd name="T6" fmla="*/ 1055 w 1253"/>
                <a:gd name="T7" fmla="*/ 99 h 145"/>
                <a:gd name="T8" fmla="*/ 1253 w 1253"/>
                <a:gd name="T9" fmla="*/ 122 h 145"/>
                <a:gd name="T10" fmla="*/ 1050 w 1253"/>
                <a:gd name="T11" fmla="*/ 145 h 145"/>
                <a:gd name="T12" fmla="*/ 181 w 1253"/>
                <a:gd name="T13" fmla="*/ 67 h 145"/>
                <a:gd name="T14" fmla="*/ 129 w 1253"/>
                <a:gd name="T15" fmla="*/ 63 h 145"/>
                <a:gd name="T16" fmla="*/ 0 w 1253"/>
                <a:gd name="T17" fmla="*/ 27 h 145"/>
                <a:gd name="T18" fmla="*/ 0 w 1253"/>
                <a:gd name="T19" fmla="*/ 27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3"/>
                <a:gd name="T31" fmla="*/ 0 h 145"/>
                <a:gd name="T32" fmla="*/ 1253 w 1253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3" h="145">
                  <a:moveTo>
                    <a:pt x="0" y="27"/>
                  </a:moveTo>
                  <a:lnTo>
                    <a:pt x="25" y="0"/>
                  </a:lnTo>
                  <a:lnTo>
                    <a:pt x="263" y="42"/>
                  </a:lnTo>
                  <a:lnTo>
                    <a:pt x="1055" y="99"/>
                  </a:lnTo>
                  <a:lnTo>
                    <a:pt x="1253" y="122"/>
                  </a:lnTo>
                  <a:lnTo>
                    <a:pt x="1050" y="145"/>
                  </a:lnTo>
                  <a:lnTo>
                    <a:pt x="181" y="67"/>
                  </a:lnTo>
                  <a:lnTo>
                    <a:pt x="129" y="6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76"/>
            <p:cNvSpPr>
              <a:spLocks/>
            </p:cNvSpPr>
            <p:nvPr/>
          </p:nvSpPr>
          <p:spPr bwMode="auto">
            <a:xfrm>
              <a:off x="357" y="2632"/>
              <a:ext cx="547" cy="190"/>
            </a:xfrm>
            <a:custGeom>
              <a:avLst/>
              <a:gdLst>
                <a:gd name="T0" fmla="*/ 2 w 1093"/>
                <a:gd name="T1" fmla="*/ 95 h 380"/>
                <a:gd name="T2" fmla="*/ 182 w 1093"/>
                <a:gd name="T3" fmla="*/ 117 h 380"/>
                <a:gd name="T4" fmla="*/ 182 w 1093"/>
                <a:gd name="T5" fmla="*/ 0 h 380"/>
                <a:gd name="T6" fmla="*/ 1093 w 1093"/>
                <a:gd name="T7" fmla="*/ 79 h 380"/>
                <a:gd name="T8" fmla="*/ 973 w 1093"/>
                <a:gd name="T9" fmla="*/ 95 h 380"/>
                <a:gd name="T10" fmla="*/ 312 w 1093"/>
                <a:gd name="T11" fmla="*/ 72 h 380"/>
                <a:gd name="T12" fmla="*/ 289 w 1093"/>
                <a:gd name="T13" fmla="*/ 125 h 380"/>
                <a:gd name="T14" fmla="*/ 572 w 1093"/>
                <a:gd name="T15" fmla="*/ 174 h 380"/>
                <a:gd name="T16" fmla="*/ 977 w 1093"/>
                <a:gd name="T17" fmla="*/ 220 h 380"/>
                <a:gd name="T18" fmla="*/ 848 w 1093"/>
                <a:gd name="T19" fmla="*/ 264 h 380"/>
                <a:gd name="T20" fmla="*/ 405 w 1093"/>
                <a:gd name="T21" fmla="*/ 252 h 380"/>
                <a:gd name="T22" fmla="*/ 614 w 1093"/>
                <a:gd name="T23" fmla="*/ 309 h 380"/>
                <a:gd name="T24" fmla="*/ 992 w 1093"/>
                <a:gd name="T25" fmla="*/ 351 h 380"/>
                <a:gd name="T26" fmla="*/ 895 w 1093"/>
                <a:gd name="T27" fmla="*/ 380 h 380"/>
                <a:gd name="T28" fmla="*/ 26 w 1093"/>
                <a:gd name="T29" fmla="*/ 258 h 380"/>
                <a:gd name="T30" fmla="*/ 0 w 1093"/>
                <a:gd name="T31" fmla="*/ 210 h 380"/>
                <a:gd name="T32" fmla="*/ 2 w 1093"/>
                <a:gd name="T33" fmla="*/ 95 h 380"/>
                <a:gd name="T34" fmla="*/ 2 w 1093"/>
                <a:gd name="T35" fmla="*/ 95 h 3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3"/>
                <a:gd name="T55" fmla="*/ 0 h 380"/>
                <a:gd name="T56" fmla="*/ 1093 w 1093"/>
                <a:gd name="T57" fmla="*/ 380 h 3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3" h="380">
                  <a:moveTo>
                    <a:pt x="2" y="95"/>
                  </a:moveTo>
                  <a:lnTo>
                    <a:pt x="182" y="117"/>
                  </a:lnTo>
                  <a:lnTo>
                    <a:pt x="182" y="0"/>
                  </a:lnTo>
                  <a:lnTo>
                    <a:pt x="1093" y="79"/>
                  </a:lnTo>
                  <a:lnTo>
                    <a:pt x="973" y="95"/>
                  </a:lnTo>
                  <a:lnTo>
                    <a:pt x="312" y="72"/>
                  </a:lnTo>
                  <a:lnTo>
                    <a:pt x="289" y="125"/>
                  </a:lnTo>
                  <a:lnTo>
                    <a:pt x="572" y="174"/>
                  </a:lnTo>
                  <a:lnTo>
                    <a:pt x="977" y="220"/>
                  </a:lnTo>
                  <a:lnTo>
                    <a:pt x="848" y="264"/>
                  </a:lnTo>
                  <a:lnTo>
                    <a:pt x="405" y="252"/>
                  </a:lnTo>
                  <a:lnTo>
                    <a:pt x="614" y="309"/>
                  </a:lnTo>
                  <a:lnTo>
                    <a:pt x="992" y="351"/>
                  </a:lnTo>
                  <a:lnTo>
                    <a:pt x="895" y="380"/>
                  </a:lnTo>
                  <a:lnTo>
                    <a:pt x="26" y="258"/>
                  </a:lnTo>
                  <a:lnTo>
                    <a:pt x="0" y="210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77"/>
            <p:cNvSpPr>
              <a:spLocks/>
            </p:cNvSpPr>
            <p:nvPr/>
          </p:nvSpPr>
          <p:spPr bwMode="auto">
            <a:xfrm>
              <a:off x="1125" y="2625"/>
              <a:ext cx="142" cy="113"/>
            </a:xfrm>
            <a:custGeom>
              <a:avLst/>
              <a:gdLst>
                <a:gd name="T0" fmla="*/ 0 w 285"/>
                <a:gd name="T1" fmla="*/ 78 h 226"/>
                <a:gd name="T2" fmla="*/ 40 w 285"/>
                <a:gd name="T3" fmla="*/ 88 h 226"/>
                <a:gd name="T4" fmla="*/ 72 w 285"/>
                <a:gd name="T5" fmla="*/ 38 h 226"/>
                <a:gd name="T6" fmla="*/ 122 w 285"/>
                <a:gd name="T7" fmla="*/ 31 h 226"/>
                <a:gd name="T8" fmla="*/ 232 w 285"/>
                <a:gd name="T9" fmla="*/ 38 h 226"/>
                <a:gd name="T10" fmla="*/ 251 w 285"/>
                <a:gd name="T11" fmla="*/ 78 h 226"/>
                <a:gd name="T12" fmla="*/ 249 w 285"/>
                <a:gd name="T13" fmla="*/ 173 h 226"/>
                <a:gd name="T14" fmla="*/ 215 w 285"/>
                <a:gd name="T15" fmla="*/ 196 h 226"/>
                <a:gd name="T16" fmla="*/ 15 w 285"/>
                <a:gd name="T17" fmla="*/ 192 h 226"/>
                <a:gd name="T18" fmla="*/ 23 w 285"/>
                <a:gd name="T19" fmla="*/ 226 h 226"/>
                <a:gd name="T20" fmla="*/ 264 w 285"/>
                <a:gd name="T21" fmla="*/ 223 h 226"/>
                <a:gd name="T22" fmla="*/ 285 w 285"/>
                <a:gd name="T23" fmla="*/ 4 h 226"/>
                <a:gd name="T24" fmla="*/ 0 w 285"/>
                <a:gd name="T25" fmla="*/ 0 h 226"/>
                <a:gd name="T26" fmla="*/ 0 w 285"/>
                <a:gd name="T27" fmla="*/ 78 h 226"/>
                <a:gd name="T28" fmla="*/ 0 w 285"/>
                <a:gd name="T29" fmla="*/ 78 h 2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5"/>
                <a:gd name="T46" fmla="*/ 0 h 226"/>
                <a:gd name="T47" fmla="*/ 285 w 285"/>
                <a:gd name="T48" fmla="*/ 226 h 2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5" h="226">
                  <a:moveTo>
                    <a:pt x="0" y="78"/>
                  </a:moveTo>
                  <a:lnTo>
                    <a:pt x="40" y="88"/>
                  </a:lnTo>
                  <a:lnTo>
                    <a:pt x="72" y="38"/>
                  </a:lnTo>
                  <a:lnTo>
                    <a:pt x="122" y="31"/>
                  </a:lnTo>
                  <a:lnTo>
                    <a:pt x="232" y="38"/>
                  </a:lnTo>
                  <a:lnTo>
                    <a:pt x="251" y="78"/>
                  </a:lnTo>
                  <a:lnTo>
                    <a:pt x="249" y="173"/>
                  </a:lnTo>
                  <a:lnTo>
                    <a:pt x="215" y="196"/>
                  </a:lnTo>
                  <a:lnTo>
                    <a:pt x="15" y="192"/>
                  </a:lnTo>
                  <a:lnTo>
                    <a:pt x="23" y="226"/>
                  </a:lnTo>
                  <a:lnTo>
                    <a:pt x="264" y="223"/>
                  </a:lnTo>
                  <a:lnTo>
                    <a:pt x="285" y="4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78"/>
            <p:cNvSpPr>
              <a:spLocks/>
            </p:cNvSpPr>
            <p:nvPr/>
          </p:nvSpPr>
          <p:spPr bwMode="auto">
            <a:xfrm>
              <a:off x="1123" y="2648"/>
              <a:ext cx="30" cy="84"/>
            </a:xfrm>
            <a:custGeom>
              <a:avLst/>
              <a:gdLst>
                <a:gd name="T0" fmla="*/ 55 w 61"/>
                <a:gd name="T1" fmla="*/ 0 h 167"/>
                <a:gd name="T2" fmla="*/ 61 w 61"/>
                <a:gd name="T3" fmla="*/ 167 h 167"/>
                <a:gd name="T4" fmla="*/ 0 w 61"/>
                <a:gd name="T5" fmla="*/ 167 h 167"/>
                <a:gd name="T6" fmla="*/ 6 w 61"/>
                <a:gd name="T7" fmla="*/ 25 h 167"/>
                <a:gd name="T8" fmla="*/ 55 w 61"/>
                <a:gd name="T9" fmla="*/ 0 h 167"/>
                <a:gd name="T10" fmla="*/ 55 w 61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167"/>
                <a:gd name="T20" fmla="*/ 61 w 61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167">
                  <a:moveTo>
                    <a:pt x="55" y="0"/>
                  </a:moveTo>
                  <a:lnTo>
                    <a:pt x="61" y="167"/>
                  </a:lnTo>
                  <a:lnTo>
                    <a:pt x="0" y="167"/>
                  </a:lnTo>
                  <a:lnTo>
                    <a:pt x="6" y="2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79"/>
            <p:cNvSpPr>
              <a:spLocks/>
            </p:cNvSpPr>
            <p:nvPr/>
          </p:nvSpPr>
          <p:spPr bwMode="auto">
            <a:xfrm>
              <a:off x="1154" y="2677"/>
              <a:ext cx="81" cy="51"/>
            </a:xfrm>
            <a:custGeom>
              <a:avLst/>
              <a:gdLst>
                <a:gd name="T0" fmla="*/ 0 w 162"/>
                <a:gd name="T1" fmla="*/ 100 h 100"/>
                <a:gd name="T2" fmla="*/ 67 w 162"/>
                <a:gd name="T3" fmla="*/ 59 h 100"/>
                <a:gd name="T4" fmla="*/ 103 w 162"/>
                <a:gd name="T5" fmla="*/ 9 h 100"/>
                <a:gd name="T6" fmla="*/ 116 w 162"/>
                <a:gd name="T7" fmla="*/ 32 h 100"/>
                <a:gd name="T8" fmla="*/ 162 w 162"/>
                <a:gd name="T9" fmla="*/ 0 h 100"/>
                <a:gd name="T10" fmla="*/ 158 w 162"/>
                <a:gd name="T11" fmla="*/ 59 h 100"/>
                <a:gd name="T12" fmla="*/ 101 w 162"/>
                <a:gd name="T13" fmla="*/ 91 h 100"/>
                <a:gd name="T14" fmla="*/ 0 w 162"/>
                <a:gd name="T15" fmla="*/ 100 h 100"/>
                <a:gd name="T16" fmla="*/ 0 w 162"/>
                <a:gd name="T17" fmla="*/ 10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100"/>
                <a:gd name="T29" fmla="*/ 162 w 162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100">
                  <a:moveTo>
                    <a:pt x="0" y="100"/>
                  </a:moveTo>
                  <a:lnTo>
                    <a:pt x="67" y="59"/>
                  </a:lnTo>
                  <a:lnTo>
                    <a:pt x="103" y="9"/>
                  </a:lnTo>
                  <a:lnTo>
                    <a:pt x="116" y="32"/>
                  </a:lnTo>
                  <a:lnTo>
                    <a:pt x="162" y="0"/>
                  </a:lnTo>
                  <a:lnTo>
                    <a:pt x="158" y="59"/>
                  </a:lnTo>
                  <a:lnTo>
                    <a:pt x="101" y="91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80"/>
            <p:cNvSpPr>
              <a:spLocks/>
            </p:cNvSpPr>
            <p:nvPr/>
          </p:nvSpPr>
          <p:spPr bwMode="auto">
            <a:xfrm>
              <a:off x="371" y="2579"/>
              <a:ext cx="72" cy="96"/>
            </a:xfrm>
            <a:custGeom>
              <a:avLst/>
              <a:gdLst>
                <a:gd name="T0" fmla="*/ 88 w 145"/>
                <a:gd name="T1" fmla="*/ 11 h 194"/>
                <a:gd name="T2" fmla="*/ 37 w 145"/>
                <a:gd name="T3" fmla="*/ 32 h 194"/>
                <a:gd name="T4" fmla="*/ 33 w 145"/>
                <a:gd name="T5" fmla="*/ 88 h 194"/>
                <a:gd name="T6" fmla="*/ 54 w 145"/>
                <a:gd name="T7" fmla="*/ 127 h 194"/>
                <a:gd name="T8" fmla="*/ 133 w 145"/>
                <a:gd name="T9" fmla="*/ 143 h 194"/>
                <a:gd name="T10" fmla="*/ 145 w 145"/>
                <a:gd name="T11" fmla="*/ 194 h 194"/>
                <a:gd name="T12" fmla="*/ 12 w 145"/>
                <a:gd name="T13" fmla="*/ 162 h 194"/>
                <a:gd name="T14" fmla="*/ 0 w 145"/>
                <a:gd name="T15" fmla="*/ 10 h 194"/>
                <a:gd name="T16" fmla="*/ 33 w 145"/>
                <a:gd name="T17" fmla="*/ 0 h 194"/>
                <a:gd name="T18" fmla="*/ 88 w 145"/>
                <a:gd name="T19" fmla="*/ 11 h 194"/>
                <a:gd name="T20" fmla="*/ 88 w 145"/>
                <a:gd name="T21" fmla="*/ 11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5"/>
                <a:gd name="T34" fmla="*/ 0 h 194"/>
                <a:gd name="T35" fmla="*/ 145 w 145"/>
                <a:gd name="T36" fmla="*/ 194 h 1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5" h="194">
                  <a:moveTo>
                    <a:pt x="88" y="11"/>
                  </a:moveTo>
                  <a:lnTo>
                    <a:pt x="37" y="32"/>
                  </a:lnTo>
                  <a:lnTo>
                    <a:pt x="33" y="88"/>
                  </a:lnTo>
                  <a:lnTo>
                    <a:pt x="54" y="127"/>
                  </a:lnTo>
                  <a:lnTo>
                    <a:pt x="133" y="143"/>
                  </a:lnTo>
                  <a:lnTo>
                    <a:pt x="145" y="194"/>
                  </a:lnTo>
                  <a:lnTo>
                    <a:pt x="12" y="162"/>
                  </a:lnTo>
                  <a:lnTo>
                    <a:pt x="0" y="10"/>
                  </a:lnTo>
                  <a:lnTo>
                    <a:pt x="33" y="0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Freeform 81"/>
            <p:cNvSpPr>
              <a:spLocks/>
            </p:cNvSpPr>
            <p:nvPr/>
          </p:nvSpPr>
          <p:spPr bwMode="auto">
            <a:xfrm>
              <a:off x="298" y="2900"/>
              <a:ext cx="283" cy="55"/>
            </a:xfrm>
            <a:custGeom>
              <a:avLst/>
              <a:gdLst>
                <a:gd name="T0" fmla="*/ 23 w 565"/>
                <a:gd name="T1" fmla="*/ 0 h 111"/>
                <a:gd name="T2" fmla="*/ 51 w 565"/>
                <a:gd name="T3" fmla="*/ 29 h 111"/>
                <a:gd name="T4" fmla="*/ 120 w 565"/>
                <a:gd name="T5" fmla="*/ 50 h 111"/>
                <a:gd name="T6" fmla="*/ 565 w 565"/>
                <a:gd name="T7" fmla="*/ 90 h 111"/>
                <a:gd name="T8" fmla="*/ 382 w 565"/>
                <a:gd name="T9" fmla="*/ 111 h 111"/>
                <a:gd name="T10" fmla="*/ 63 w 565"/>
                <a:gd name="T11" fmla="*/ 90 h 111"/>
                <a:gd name="T12" fmla="*/ 0 w 565"/>
                <a:gd name="T13" fmla="*/ 58 h 111"/>
                <a:gd name="T14" fmla="*/ 0 w 565"/>
                <a:gd name="T15" fmla="*/ 18 h 111"/>
                <a:gd name="T16" fmla="*/ 23 w 565"/>
                <a:gd name="T17" fmla="*/ 0 h 111"/>
                <a:gd name="T18" fmla="*/ 23 w 565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5"/>
                <a:gd name="T31" fmla="*/ 0 h 111"/>
                <a:gd name="T32" fmla="*/ 565 w 565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5" h="111">
                  <a:moveTo>
                    <a:pt x="23" y="0"/>
                  </a:moveTo>
                  <a:lnTo>
                    <a:pt x="51" y="29"/>
                  </a:lnTo>
                  <a:lnTo>
                    <a:pt x="120" y="50"/>
                  </a:lnTo>
                  <a:lnTo>
                    <a:pt x="565" y="90"/>
                  </a:lnTo>
                  <a:lnTo>
                    <a:pt x="382" y="111"/>
                  </a:lnTo>
                  <a:lnTo>
                    <a:pt x="63" y="90"/>
                  </a:lnTo>
                  <a:lnTo>
                    <a:pt x="0" y="58"/>
                  </a:lnTo>
                  <a:lnTo>
                    <a:pt x="0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82"/>
            <p:cNvSpPr>
              <a:spLocks/>
            </p:cNvSpPr>
            <p:nvPr/>
          </p:nvSpPr>
          <p:spPr bwMode="auto">
            <a:xfrm>
              <a:off x="778" y="2989"/>
              <a:ext cx="513" cy="57"/>
            </a:xfrm>
            <a:custGeom>
              <a:avLst/>
              <a:gdLst>
                <a:gd name="T0" fmla="*/ 0 w 1027"/>
                <a:gd name="T1" fmla="*/ 0 h 114"/>
                <a:gd name="T2" fmla="*/ 405 w 1027"/>
                <a:gd name="T3" fmla="*/ 23 h 114"/>
                <a:gd name="T4" fmla="*/ 681 w 1027"/>
                <a:gd name="T5" fmla="*/ 12 h 114"/>
                <a:gd name="T6" fmla="*/ 734 w 1027"/>
                <a:gd name="T7" fmla="*/ 25 h 114"/>
                <a:gd name="T8" fmla="*/ 772 w 1027"/>
                <a:gd name="T9" fmla="*/ 12 h 114"/>
                <a:gd name="T10" fmla="*/ 1027 w 1027"/>
                <a:gd name="T11" fmla="*/ 8 h 114"/>
                <a:gd name="T12" fmla="*/ 958 w 1027"/>
                <a:gd name="T13" fmla="*/ 44 h 114"/>
                <a:gd name="T14" fmla="*/ 839 w 1027"/>
                <a:gd name="T15" fmla="*/ 114 h 114"/>
                <a:gd name="T16" fmla="*/ 704 w 1027"/>
                <a:gd name="T17" fmla="*/ 89 h 114"/>
                <a:gd name="T18" fmla="*/ 631 w 1027"/>
                <a:gd name="T19" fmla="*/ 88 h 114"/>
                <a:gd name="T20" fmla="*/ 268 w 1027"/>
                <a:gd name="T21" fmla="*/ 82 h 114"/>
                <a:gd name="T22" fmla="*/ 17 w 1027"/>
                <a:gd name="T23" fmla="*/ 36 h 114"/>
                <a:gd name="T24" fmla="*/ 0 w 1027"/>
                <a:gd name="T25" fmla="*/ 0 h 114"/>
                <a:gd name="T26" fmla="*/ 0 w 1027"/>
                <a:gd name="T27" fmla="*/ 0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7"/>
                <a:gd name="T43" fmla="*/ 0 h 114"/>
                <a:gd name="T44" fmla="*/ 1027 w 1027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7" h="114">
                  <a:moveTo>
                    <a:pt x="0" y="0"/>
                  </a:moveTo>
                  <a:lnTo>
                    <a:pt x="405" y="23"/>
                  </a:lnTo>
                  <a:lnTo>
                    <a:pt x="681" y="12"/>
                  </a:lnTo>
                  <a:lnTo>
                    <a:pt x="734" y="25"/>
                  </a:lnTo>
                  <a:lnTo>
                    <a:pt x="772" y="12"/>
                  </a:lnTo>
                  <a:lnTo>
                    <a:pt x="1027" y="8"/>
                  </a:lnTo>
                  <a:lnTo>
                    <a:pt x="958" y="44"/>
                  </a:lnTo>
                  <a:lnTo>
                    <a:pt x="839" y="114"/>
                  </a:lnTo>
                  <a:lnTo>
                    <a:pt x="704" y="89"/>
                  </a:lnTo>
                  <a:lnTo>
                    <a:pt x="631" y="88"/>
                  </a:lnTo>
                  <a:lnTo>
                    <a:pt x="268" y="82"/>
                  </a:lnTo>
                  <a:lnTo>
                    <a:pt x="17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83"/>
            <p:cNvSpPr>
              <a:spLocks/>
            </p:cNvSpPr>
            <p:nvPr/>
          </p:nvSpPr>
          <p:spPr bwMode="auto">
            <a:xfrm>
              <a:off x="1577" y="2975"/>
              <a:ext cx="116" cy="65"/>
            </a:xfrm>
            <a:custGeom>
              <a:avLst/>
              <a:gdLst>
                <a:gd name="T0" fmla="*/ 55 w 232"/>
                <a:gd name="T1" fmla="*/ 0 h 131"/>
                <a:gd name="T2" fmla="*/ 21 w 232"/>
                <a:gd name="T3" fmla="*/ 17 h 131"/>
                <a:gd name="T4" fmla="*/ 0 w 232"/>
                <a:gd name="T5" fmla="*/ 47 h 131"/>
                <a:gd name="T6" fmla="*/ 38 w 232"/>
                <a:gd name="T7" fmla="*/ 57 h 131"/>
                <a:gd name="T8" fmla="*/ 76 w 232"/>
                <a:gd name="T9" fmla="*/ 79 h 131"/>
                <a:gd name="T10" fmla="*/ 105 w 232"/>
                <a:gd name="T11" fmla="*/ 131 h 131"/>
                <a:gd name="T12" fmla="*/ 152 w 232"/>
                <a:gd name="T13" fmla="*/ 98 h 131"/>
                <a:gd name="T14" fmla="*/ 186 w 232"/>
                <a:gd name="T15" fmla="*/ 87 h 131"/>
                <a:gd name="T16" fmla="*/ 232 w 232"/>
                <a:gd name="T17" fmla="*/ 87 h 131"/>
                <a:gd name="T18" fmla="*/ 207 w 232"/>
                <a:gd name="T19" fmla="*/ 64 h 131"/>
                <a:gd name="T20" fmla="*/ 171 w 232"/>
                <a:gd name="T21" fmla="*/ 60 h 131"/>
                <a:gd name="T22" fmla="*/ 112 w 232"/>
                <a:gd name="T23" fmla="*/ 70 h 131"/>
                <a:gd name="T24" fmla="*/ 80 w 232"/>
                <a:gd name="T25" fmla="*/ 24 h 131"/>
                <a:gd name="T26" fmla="*/ 55 w 232"/>
                <a:gd name="T27" fmla="*/ 0 h 131"/>
                <a:gd name="T28" fmla="*/ 55 w 232"/>
                <a:gd name="T29" fmla="*/ 0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2"/>
                <a:gd name="T46" fmla="*/ 0 h 131"/>
                <a:gd name="T47" fmla="*/ 232 w 232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2" h="131">
                  <a:moveTo>
                    <a:pt x="55" y="0"/>
                  </a:moveTo>
                  <a:lnTo>
                    <a:pt x="21" y="17"/>
                  </a:lnTo>
                  <a:lnTo>
                    <a:pt x="0" y="47"/>
                  </a:lnTo>
                  <a:lnTo>
                    <a:pt x="38" y="57"/>
                  </a:lnTo>
                  <a:lnTo>
                    <a:pt x="76" y="79"/>
                  </a:lnTo>
                  <a:lnTo>
                    <a:pt x="105" y="131"/>
                  </a:lnTo>
                  <a:lnTo>
                    <a:pt x="152" y="98"/>
                  </a:lnTo>
                  <a:lnTo>
                    <a:pt x="186" y="87"/>
                  </a:lnTo>
                  <a:lnTo>
                    <a:pt x="232" y="87"/>
                  </a:lnTo>
                  <a:lnTo>
                    <a:pt x="207" y="64"/>
                  </a:lnTo>
                  <a:lnTo>
                    <a:pt x="171" y="60"/>
                  </a:lnTo>
                  <a:lnTo>
                    <a:pt x="112" y="70"/>
                  </a:lnTo>
                  <a:lnTo>
                    <a:pt x="80" y="2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Freeform 84"/>
            <p:cNvSpPr>
              <a:spLocks/>
            </p:cNvSpPr>
            <p:nvPr/>
          </p:nvSpPr>
          <p:spPr bwMode="auto">
            <a:xfrm>
              <a:off x="1261" y="2621"/>
              <a:ext cx="50" cy="123"/>
            </a:xfrm>
            <a:custGeom>
              <a:avLst/>
              <a:gdLst>
                <a:gd name="T0" fmla="*/ 13 w 99"/>
                <a:gd name="T1" fmla="*/ 2 h 245"/>
                <a:gd name="T2" fmla="*/ 0 w 99"/>
                <a:gd name="T3" fmla="*/ 230 h 245"/>
                <a:gd name="T4" fmla="*/ 64 w 99"/>
                <a:gd name="T5" fmla="*/ 245 h 245"/>
                <a:gd name="T6" fmla="*/ 91 w 99"/>
                <a:gd name="T7" fmla="*/ 220 h 245"/>
                <a:gd name="T8" fmla="*/ 99 w 99"/>
                <a:gd name="T9" fmla="*/ 34 h 245"/>
                <a:gd name="T10" fmla="*/ 68 w 99"/>
                <a:gd name="T11" fmla="*/ 0 h 245"/>
                <a:gd name="T12" fmla="*/ 13 w 99"/>
                <a:gd name="T13" fmla="*/ 2 h 245"/>
                <a:gd name="T14" fmla="*/ 13 w 99"/>
                <a:gd name="T15" fmla="*/ 2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245"/>
                <a:gd name="T26" fmla="*/ 99 w 99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245">
                  <a:moveTo>
                    <a:pt x="13" y="2"/>
                  </a:moveTo>
                  <a:lnTo>
                    <a:pt x="0" y="230"/>
                  </a:lnTo>
                  <a:lnTo>
                    <a:pt x="64" y="245"/>
                  </a:lnTo>
                  <a:lnTo>
                    <a:pt x="91" y="220"/>
                  </a:lnTo>
                  <a:lnTo>
                    <a:pt x="99" y="34"/>
                  </a:lnTo>
                  <a:lnTo>
                    <a:pt x="68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Freeform 85"/>
            <p:cNvSpPr>
              <a:spLocks/>
            </p:cNvSpPr>
            <p:nvPr/>
          </p:nvSpPr>
          <p:spPr bwMode="auto">
            <a:xfrm>
              <a:off x="355" y="2685"/>
              <a:ext cx="94" cy="52"/>
            </a:xfrm>
            <a:custGeom>
              <a:avLst/>
              <a:gdLst>
                <a:gd name="T0" fmla="*/ 0 w 186"/>
                <a:gd name="T1" fmla="*/ 0 h 104"/>
                <a:gd name="T2" fmla="*/ 6 w 186"/>
                <a:gd name="T3" fmla="*/ 63 h 104"/>
                <a:gd name="T4" fmla="*/ 99 w 186"/>
                <a:gd name="T5" fmla="*/ 89 h 104"/>
                <a:gd name="T6" fmla="*/ 186 w 186"/>
                <a:gd name="T7" fmla="*/ 104 h 104"/>
                <a:gd name="T8" fmla="*/ 186 w 186"/>
                <a:gd name="T9" fmla="*/ 38 h 104"/>
                <a:gd name="T10" fmla="*/ 0 w 186"/>
                <a:gd name="T11" fmla="*/ 0 h 104"/>
                <a:gd name="T12" fmla="*/ 0 w 186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04"/>
                <a:gd name="T23" fmla="*/ 186 w 186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04">
                  <a:moveTo>
                    <a:pt x="0" y="0"/>
                  </a:moveTo>
                  <a:lnTo>
                    <a:pt x="6" y="63"/>
                  </a:lnTo>
                  <a:lnTo>
                    <a:pt x="99" y="89"/>
                  </a:lnTo>
                  <a:lnTo>
                    <a:pt x="186" y="104"/>
                  </a:lnTo>
                  <a:lnTo>
                    <a:pt x="18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86"/>
            <p:cNvSpPr>
              <a:spLocks/>
            </p:cNvSpPr>
            <p:nvPr/>
          </p:nvSpPr>
          <p:spPr bwMode="auto">
            <a:xfrm>
              <a:off x="1094" y="2760"/>
              <a:ext cx="220" cy="55"/>
            </a:xfrm>
            <a:custGeom>
              <a:avLst/>
              <a:gdLst>
                <a:gd name="T0" fmla="*/ 0 w 439"/>
                <a:gd name="T1" fmla="*/ 0 h 110"/>
                <a:gd name="T2" fmla="*/ 12 w 439"/>
                <a:gd name="T3" fmla="*/ 95 h 110"/>
                <a:gd name="T4" fmla="*/ 439 w 439"/>
                <a:gd name="T5" fmla="*/ 110 h 110"/>
                <a:gd name="T6" fmla="*/ 434 w 439"/>
                <a:gd name="T7" fmla="*/ 10 h 110"/>
                <a:gd name="T8" fmla="*/ 0 w 439"/>
                <a:gd name="T9" fmla="*/ 0 h 110"/>
                <a:gd name="T10" fmla="*/ 0 w 439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9"/>
                <a:gd name="T19" fmla="*/ 0 h 110"/>
                <a:gd name="T20" fmla="*/ 439 w 439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9" h="110">
                  <a:moveTo>
                    <a:pt x="0" y="0"/>
                  </a:moveTo>
                  <a:lnTo>
                    <a:pt x="12" y="95"/>
                  </a:lnTo>
                  <a:lnTo>
                    <a:pt x="439" y="110"/>
                  </a:lnTo>
                  <a:lnTo>
                    <a:pt x="43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87"/>
            <p:cNvSpPr>
              <a:spLocks/>
            </p:cNvSpPr>
            <p:nvPr/>
          </p:nvSpPr>
          <p:spPr bwMode="auto">
            <a:xfrm>
              <a:off x="1626" y="2035"/>
              <a:ext cx="57" cy="38"/>
            </a:xfrm>
            <a:custGeom>
              <a:avLst/>
              <a:gdLst>
                <a:gd name="T0" fmla="*/ 0 w 116"/>
                <a:gd name="T1" fmla="*/ 36 h 76"/>
                <a:gd name="T2" fmla="*/ 46 w 116"/>
                <a:gd name="T3" fmla="*/ 6 h 76"/>
                <a:gd name="T4" fmla="*/ 70 w 116"/>
                <a:gd name="T5" fmla="*/ 0 h 76"/>
                <a:gd name="T6" fmla="*/ 116 w 116"/>
                <a:gd name="T7" fmla="*/ 28 h 76"/>
                <a:gd name="T8" fmla="*/ 82 w 116"/>
                <a:gd name="T9" fmla="*/ 59 h 76"/>
                <a:gd name="T10" fmla="*/ 23 w 116"/>
                <a:gd name="T11" fmla="*/ 76 h 76"/>
                <a:gd name="T12" fmla="*/ 0 w 116"/>
                <a:gd name="T13" fmla="*/ 36 h 76"/>
                <a:gd name="T14" fmla="*/ 0 w 116"/>
                <a:gd name="T15" fmla="*/ 36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76"/>
                <a:gd name="T26" fmla="*/ 116 w 116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76">
                  <a:moveTo>
                    <a:pt x="0" y="36"/>
                  </a:moveTo>
                  <a:lnTo>
                    <a:pt x="46" y="6"/>
                  </a:lnTo>
                  <a:lnTo>
                    <a:pt x="70" y="0"/>
                  </a:lnTo>
                  <a:lnTo>
                    <a:pt x="116" y="28"/>
                  </a:lnTo>
                  <a:lnTo>
                    <a:pt x="82" y="59"/>
                  </a:lnTo>
                  <a:lnTo>
                    <a:pt x="23" y="7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Freeform 88"/>
            <p:cNvSpPr>
              <a:spLocks/>
            </p:cNvSpPr>
            <p:nvPr/>
          </p:nvSpPr>
          <p:spPr bwMode="auto">
            <a:xfrm>
              <a:off x="1854" y="2053"/>
              <a:ext cx="48" cy="26"/>
            </a:xfrm>
            <a:custGeom>
              <a:avLst/>
              <a:gdLst>
                <a:gd name="T0" fmla="*/ 0 w 97"/>
                <a:gd name="T1" fmla="*/ 6 h 51"/>
                <a:gd name="T2" fmla="*/ 33 w 97"/>
                <a:gd name="T3" fmla="*/ 0 h 51"/>
                <a:gd name="T4" fmla="*/ 57 w 97"/>
                <a:gd name="T5" fmla="*/ 4 h 51"/>
                <a:gd name="T6" fmla="*/ 97 w 97"/>
                <a:gd name="T7" fmla="*/ 29 h 51"/>
                <a:gd name="T8" fmla="*/ 50 w 97"/>
                <a:gd name="T9" fmla="*/ 51 h 51"/>
                <a:gd name="T10" fmla="*/ 6 w 97"/>
                <a:gd name="T11" fmla="*/ 49 h 51"/>
                <a:gd name="T12" fmla="*/ 0 w 97"/>
                <a:gd name="T13" fmla="*/ 6 h 51"/>
                <a:gd name="T14" fmla="*/ 0 w 97"/>
                <a:gd name="T15" fmla="*/ 6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51"/>
                <a:gd name="T26" fmla="*/ 97 w 97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51">
                  <a:moveTo>
                    <a:pt x="0" y="6"/>
                  </a:moveTo>
                  <a:lnTo>
                    <a:pt x="33" y="0"/>
                  </a:lnTo>
                  <a:lnTo>
                    <a:pt x="57" y="4"/>
                  </a:lnTo>
                  <a:lnTo>
                    <a:pt x="97" y="29"/>
                  </a:lnTo>
                  <a:lnTo>
                    <a:pt x="50" y="51"/>
                  </a:lnTo>
                  <a:lnTo>
                    <a:pt x="6" y="4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89"/>
            <p:cNvSpPr>
              <a:spLocks/>
            </p:cNvSpPr>
            <p:nvPr/>
          </p:nvSpPr>
          <p:spPr bwMode="auto">
            <a:xfrm>
              <a:off x="1545" y="2035"/>
              <a:ext cx="53" cy="35"/>
            </a:xfrm>
            <a:custGeom>
              <a:avLst/>
              <a:gdLst>
                <a:gd name="T0" fmla="*/ 0 w 107"/>
                <a:gd name="T1" fmla="*/ 30 h 70"/>
                <a:gd name="T2" fmla="*/ 31 w 107"/>
                <a:gd name="T3" fmla="*/ 4 h 70"/>
                <a:gd name="T4" fmla="*/ 63 w 107"/>
                <a:gd name="T5" fmla="*/ 0 h 70"/>
                <a:gd name="T6" fmla="*/ 107 w 107"/>
                <a:gd name="T7" fmla="*/ 34 h 70"/>
                <a:gd name="T8" fmla="*/ 75 w 107"/>
                <a:gd name="T9" fmla="*/ 53 h 70"/>
                <a:gd name="T10" fmla="*/ 6 w 107"/>
                <a:gd name="T11" fmla="*/ 70 h 70"/>
                <a:gd name="T12" fmla="*/ 0 w 107"/>
                <a:gd name="T13" fmla="*/ 30 h 70"/>
                <a:gd name="T14" fmla="*/ 0 w 107"/>
                <a:gd name="T15" fmla="*/ 3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70"/>
                <a:gd name="T26" fmla="*/ 107 w 107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70">
                  <a:moveTo>
                    <a:pt x="0" y="30"/>
                  </a:moveTo>
                  <a:lnTo>
                    <a:pt x="31" y="4"/>
                  </a:lnTo>
                  <a:lnTo>
                    <a:pt x="63" y="0"/>
                  </a:lnTo>
                  <a:lnTo>
                    <a:pt x="107" y="34"/>
                  </a:lnTo>
                  <a:lnTo>
                    <a:pt x="75" y="53"/>
                  </a:lnTo>
                  <a:lnTo>
                    <a:pt x="6" y="7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90"/>
            <p:cNvSpPr>
              <a:spLocks/>
            </p:cNvSpPr>
            <p:nvPr/>
          </p:nvSpPr>
          <p:spPr bwMode="auto">
            <a:xfrm>
              <a:off x="1455" y="2032"/>
              <a:ext cx="54" cy="33"/>
            </a:xfrm>
            <a:custGeom>
              <a:avLst/>
              <a:gdLst>
                <a:gd name="T0" fmla="*/ 0 w 106"/>
                <a:gd name="T1" fmla="*/ 36 h 67"/>
                <a:gd name="T2" fmla="*/ 38 w 106"/>
                <a:gd name="T3" fmla="*/ 6 h 67"/>
                <a:gd name="T4" fmla="*/ 61 w 106"/>
                <a:gd name="T5" fmla="*/ 0 h 67"/>
                <a:gd name="T6" fmla="*/ 100 w 106"/>
                <a:gd name="T7" fmla="*/ 17 h 67"/>
                <a:gd name="T8" fmla="*/ 106 w 106"/>
                <a:gd name="T9" fmla="*/ 38 h 67"/>
                <a:gd name="T10" fmla="*/ 72 w 106"/>
                <a:gd name="T11" fmla="*/ 61 h 67"/>
                <a:gd name="T12" fmla="*/ 17 w 106"/>
                <a:gd name="T13" fmla="*/ 67 h 67"/>
                <a:gd name="T14" fmla="*/ 0 w 106"/>
                <a:gd name="T15" fmla="*/ 36 h 67"/>
                <a:gd name="T16" fmla="*/ 0 w 106"/>
                <a:gd name="T17" fmla="*/ 36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67"/>
                <a:gd name="T29" fmla="*/ 106 w 10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67">
                  <a:moveTo>
                    <a:pt x="0" y="36"/>
                  </a:moveTo>
                  <a:lnTo>
                    <a:pt x="38" y="6"/>
                  </a:lnTo>
                  <a:lnTo>
                    <a:pt x="61" y="0"/>
                  </a:lnTo>
                  <a:lnTo>
                    <a:pt x="100" y="17"/>
                  </a:lnTo>
                  <a:lnTo>
                    <a:pt x="106" y="38"/>
                  </a:lnTo>
                  <a:lnTo>
                    <a:pt x="72" y="61"/>
                  </a:lnTo>
                  <a:lnTo>
                    <a:pt x="17" y="6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Freeform 91"/>
            <p:cNvSpPr>
              <a:spLocks/>
            </p:cNvSpPr>
            <p:nvPr/>
          </p:nvSpPr>
          <p:spPr bwMode="auto">
            <a:xfrm>
              <a:off x="2623" y="2588"/>
              <a:ext cx="511" cy="398"/>
            </a:xfrm>
            <a:custGeom>
              <a:avLst/>
              <a:gdLst>
                <a:gd name="T0" fmla="*/ 18 w 1023"/>
                <a:gd name="T1" fmla="*/ 148 h 796"/>
                <a:gd name="T2" fmla="*/ 0 w 1023"/>
                <a:gd name="T3" fmla="*/ 715 h 796"/>
                <a:gd name="T4" fmla="*/ 33 w 1023"/>
                <a:gd name="T5" fmla="*/ 528 h 796"/>
                <a:gd name="T6" fmla="*/ 63 w 1023"/>
                <a:gd name="T7" fmla="*/ 403 h 796"/>
                <a:gd name="T8" fmla="*/ 118 w 1023"/>
                <a:gd name="T9" fmla="*/ 295 h 796"/>
                <a:gd name="T10" fmla="*/ 173 w 1023"/>
                <a:gd name="T11" fmla="*/ 253 h 796"/>
                <a:gd name="T12" fmla="*/ 246 w 1023"/>
                <a:gd name="T13" fmla="*/ 222 h 796"/>
                <a:gd name="T14" fmla="*/ 308 w 1023"/>
                <a:gd name="T15" fmla="*/ 222 h 796"/>
                <a:gd name="T16" fmla="*/ 249 w 1023"/>
                <a:gd name="T17" fmla="*/ 177 h 796"/>
                <a:gd name="T18" fmla="*/ 341 w 1023"/>
                <a:gd name="T19" fmla="*/ 198 h 796"/>
                <a:gd name="T20" fmla="*/ 413 w 1023"/>
                <a:gd name="T21" fmla="*/ 285 h 796"/>
                <a:gd name="T22" fmla="*/ 453 w 1023"/>
                <a:gd name="T23" fmla="*/ 439 h 796"/>
                <a:gd name="T24" fmla="*/ 459 w 1023"/>
                <a:gd name="T25" fmla="*/ 661 h 796"/>
                <a:gd name="T26" fmla="*/ 436 w 1023"/>
                <a:gd name="T27" fmla="*/ 796 h 796"/>
                <a:gd name="T28" fmla="*/ 605 w 1023"/>
                <a:gd name="T29" fmla="*/ 791 h 796"/>
                <a:gd name="T30" fmla="*/ 594 w 1023"/>
                <a:gd name="T31" fmla="*/ 91 h 796"/>
                <a:gd name="T32" fmla="*/ 1023 w 1023"/>
                <a:gd name="T33" fmla="*/ 114 h 796"/>
                <a:gd name="T34" fmla="*/ 974 w 1023"/>
                <a:gd name="T35" fmla="*/ 59 h 796"/>
                <a:gd name="T36" fmla="*/ 964 w 1023"/>
                <a:gd name="T37" fmla="*/ 0 h 796"/>
                <a:gd name="T38" fmla="*/ 18 w 1023"/>
                <a:gd name="T39" fmla="*/ 148 h 796"/>
                <a:gd name="T40" fmla="*/ 18 w 1023"/>
                <a:gd name="T41" fmla="*/ 148 h 7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3"/>
                <a:gd name="T64" fmla="*/ 0 h 796"/>
                <a:gd name="T65" fmla="*/ 1023 w 1023"/>
                <a:gd name="T66" fmla="*/ 796 h 7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3" h="796">
                  <a:moveTo>
                    <a:pt x="18" y="148"/>
                  </a:moveTo>
                  <a:lnTo>
                    <a:pt x="0" y="715"/>
                  </a:lnTo>
                  <a:lnTo>
                    <a:pt x="33" y="528"/>
                  </a:lnTo>
                  <a:lnTo>
                    <a:pt x="63" y="403"/>
                  </a:lnTo>
                  <a:lnTo>
                    <a:pt x="118" y="295"/>
                  </a:lnTo>
                  <a:lnTo>
                    <a:pt x="173" y="253"/>
                  </a:lnTo>
                  <a:lnTo>
                    <a:pt x="246" y="222"/>
                  </a:lnTo>
                  <a:lnTo>
                    <a:pt x="308" y="222"/>
                  </a:lnTo>
                  <a:lnTo>
                    <a:pt x="249" y="177"/>
                  </a:lnTo>
                  <a:lnTo>
                    <a:pt x="341" y="198"/>
                  </a:lnTo>
                  <a:lnTo>
                    <a:pt x="413" y="285"/>
                  </a:lnTo>
                  <a:lnTo>
                    <a:pt x="453" y="439"/>
                  </a:lnTo>
                  <a:lnTo>
                    <a:pt x="459" y="661"/>
                  </a:lnTo>
                  <a:lnTo>
                    <a:pt x="436" y="796"/>
                  </a:lnTo>
                  <a:lnTo>
                    <a:pt x="605" y="791"/>
                  </a:lnTo>
                  <a:lnTo>
                    <a:pt x="594" y="91"/>
                  </a:lnTo>
                  <a:lnTo>
                    <a:pt x="1023" y="114"/>
                  </a:lnTo>
                  <a:lnTo>
                    <a:pt x="974" y="59"/>
                  </a:lnTo>
                  <a:lnTo>
                    <a:pt x="964" y="0"/>
                  </a:lnTo>
                  <a:lnTo>
                    <a:pt x="18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Freeform 92"/>
            <p:cNvSpPr>
              <a:spLocks/>
            </p:cNvSpPr>
            <p:nvPr/>
          </p:nvSpPr>
          <p:spPr bwMode="auto">
            <a:xfrm>
              <a:off x="2418" y="2251"/>
              <a:ext cx="163" cy="429"/>
            </a:xfrm>
            <a:custGeom>
              <a:avLst/>
              <a:gdLst>
                <a:gd name="T0" fmla="*/ 0 w 325"/>
                <a:gd name="T1" fmla="*/ 0 h 859"/>
                <a:gd name="T2" fmla="*/ 228 w 325"/>
                <a:gd name="T3" fmla="*/ 0 h 859"/>
                <a:gd name="T4" fmla="*/ 233 w 325"/>
                <a:gd name="T5" fmla="*/ 314 h 859"/>
                <a:gd name="T6" fmla="*/ 294 w 325"/>
                <a:gd name="T7" fmla="*/ 323 h 859"/>
                <a:gd name="T8" fmla="*/ 275 w 325"/>
                <a:gd name="T9" fmla="*/ 436 h 859"/>
                <a:gd name="T10" fmla="*/ 216 w 325"/>
                <a:gd name="T11" fmla="*/ 447 h 859"/>
                <a:gd name="T12" fmla="*/ 209 w 325"/>
                <a:gd name="T13" fmla="*/ 707 h 859"/>
                <a:gd name="T14" fmla="*/ 315 w 325"/>
                <a:gd name="T15" fmla="*/ 717 h 859"/>
                <a:gd name="T16" fmla="*/ 325 w 325"/>
                <a:gd name="T17" fmla="*/ 859 h 859"/>
                <a:gd name="T18" fmla="*/ 254 w 325"/>
                <a:gd name="T19" fmla="*/ 859 h 859"/>
                <a:gd name="T20" fmla="*/ 254 w 325"/>
                <a:gd name="T21" fmla="*/ 782 h 859"/>
                <a:gd name="T22" fmla="*/ 173 w 325"/>
                <a:gd name="T23" fmla="*/ 721 h 859"/>
                <a:gd name="T24" fmla="*/ 173 w 325"/>
                <a:gd name="T25" fmla="*/ 31 h 859"/>
                <a:gd name="T26" fmla="*/ 11 w 325"/>
                <a:gd name="T27" fmla="*/ 31 h 859"/>
                <a:gd name="T28" fmla="*/ 0 w 325"/>
                <a:gd name="T29" fmla="*/ 0 h 859"/>
                <a:gd name="T30" fmla="*/ 0 w 325"/>
                <a:gd name="T31" fmla="*/ 0 h 8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5"/>
                <a:gd name="T49" fmla="*/ 0 h 859"/>
                <a:gd name="T50" fmla="*/ 325 w 325"/>
                <a:gd name="T51" fmla="*/ 859 h 8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5" h="859">
                  <a:moveTo>
                    <a:pt x="0" y="0"/>
                  </a:moveTo>
                  <a:lnTo>
                    <a:pt x="228" y="0"/>
                  </a:lnTo>
                  <a:lnTo>
                    <a:pt x="233" y="314"/>
                  </a:lnTo>
                  <a:lnTo>
                    <a:pt x="294" y="323"/>
                  </a:lnTo>
                  <a:lnTo>
                    <a:pt x="275" y="436"/>
                  </a:lnTo>
                  <a:lnTo>
                    <a:pt x="216" y="447"/>
                  </a:lnTo>
                  <a:lnTo>
                    <a:pt x="209" y="707"/>
                  </a:lnTo>
                  <a:lnTo>
                    <a:pt x="315" y="717"/>
                  </a:lnTo>
                  <a:lnTo>
                    <a:pt x="325" y="859"/>
                  </a:lnTo>
                  <a:lnTo>
                    <a:pt x="254" y="859"/>
                  </a:lnTo>
                  <a:lnTo>
                    <a:pt x="254" y="782"/>
                  </a:lnTo>
                  <a:lnTo>
                    <a:pt x="173" y="721"/>
                  </a:lnTo>
                  <a:lnTo>
                    <a:pt x="173" y="31"/>
                  </a:lnTo>
                  <a:lnTo>
                    <a:pt x="1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Freeform 93"/>
            <p:cNvSpPr>
              <a:spLocks/>
            </p:cNvSpPr>
            <p:nvPr/>
          </p:nvSpPr>
          <p:spPr bwMode="auto">
            <a:xfrm>
              <a:off x="2576" y="2462"/>
              <a:ext cx="170" cy="126"/>
            </a:xfrm>
            <a:custGeom>
              <a:avLst/>
              <a:gdLst>
                <a:gd name="T0" fmla="*/ 0 w 341"/>
                <a:gd name="T1" fmla="*/ 16 h 253"/>
                <a:gd name="T2" fmla="*/ 341 w 341"/>
                <a:gd name="T3" fmla="*/ 0 h 253"/>
                <a:gd name="T4" fmla="*/ 341 w 341"/>
                <a:gd name="T5" fmla="*/ 217 h 253"/>
                <a:gd name="T6" fmla="*/ 112 w 341"/>
                <a:gd name="T7" fmla="*/ 253 h 253"/>
                <a:gd name="T8" fmla="*/ 285 w 341"/>
                <a:gd name="T9" fmla="*/ 198 h 253"/>
                <a:gd name="T10" fmla="*/ 285 w 341"/>
                <a:gd name="T11" fmla="*/ 46 h 253"/>
                <a:gd name="T12" fmla="*/ 0 w 341"/>
                <a:gd name="T13" fmla="*/ 16 h 253"/>
                <a:gd name="T14" fmla="*/ 0 w 341"/>
                <a:gd name="T15" fmla="*/ 1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253"/>
                <a:gd name="T26" fmla="*/ 341 w 341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253">
                  <a:moveTo>
                    <a:pt x="0" y="16"/>
                  </a:moveTo>
                  <a:lnTo>
                    <a:pt x="341" y="0"/>
                  </a:lnTo>
                  <a:lnTo>
                    <a:pt x="341" y="217"/>
                  </a:lnTo>
                  <a:lnTo>
                    <a:pt x="112" y="253"/>
                  </a:lnTo>
                  <a:lnTo>
                    <a:pt x="285" y="198"/>
                  </a:lnTo>
                  <a:lnTo>
                    <a:pt x="285" y="4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Freeform 94"/>
            <p:cNvSpPr>
              <a:spLocks/>
            </p:cNvSpPr>
            <p:nvPr/>
          </p:nvSpPr>
          <p:spPr bwMode="auto">
            <a:xfrm>
              <a:off x="2769" y="2457"/>
              <a:ext cx="154" cy="109"/>
            </a:xfrm>
            <a:custGeom>
              <a:avLst/>
              <a:gdLst>
                <a:gd name="T0" fmla="*/ 0 w 308"/>
                <a:gd name="T1" fmla="*/ 9 h 218"/>
                <a:gd name="T2" fmla="*/ 308 w 308"/>
                <a:gd name="T3" fmla="*/ 0 h 218"/>
                <a:gd name="T4" fmla="*/ 308 w 308"/>
                <a:gd name="T5" fmla="*/ 186 h 218"/>
                <a:gd name="T6" fmla="*/ 0 w 308"/>
                <a:gd name="T7" fmla="*/ 218 h 218"/>
                <a:gd name="T8" fmla="*/ 257 w 308"/>
                <a:gd name="T9" fmla="*/ 156 h 218"/>
                <a:gd name="T10" fmla="*/ 257 w 308"/>
                <a:gd name="T11" fmla="*/ 38 h 218"/>
                <a:gd name="T12" fmla="*/ 0 w 308"/>
                <a:gd name="T13" fmla="*/ 9 h 218"/>
                <a:gd name="T14" fmla="*/ 0 w 308"/>
                <a:gd name="T15" fmla="*/ 9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8"/>
                <a:gd name="T25" fmla="*/ 0 h 218"/>
                <a:gd name="T26" fmla="*/ 308 w 308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8" h="218">
                  <a:moveTo>
                    <a:pt x="0" y="9"/>
                  </a:moveTo>
                  <a:lnTo>
                    <a:pt x="308" y="0"/>
                  </a:lnTo>
                  <a:lnTo>
                    <a:pt x="308" y="186"/>
                  </a:lnTo>
                  <a:lnTo>
                    <a:pt x="0" y="218"/>
                  </a:lnTo>
                  <a:lnTo>
                    <a:pt x="257" y="156"/>
                  </a:lnTo>
                  <a:lnTo>
                    <a:pt x="257" y="3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Freeform 95"/>
            <p:cNvSpPr>
              <a:spLocks/>
            </p:cNvSpPr>
            <p:nvPr/>
          </p:nvSpPr>
          <p:spPr bwMode="auto">
            <a:xfrm>
              <a:off x="2943" y="2446"/>
              <a:ext cx="151" cy="104"/>
            </a:xfrm>
            <a:custGeom>
              <a:avLst/>
              <a:gdLst>
                <a:gd name="T0" fmla="*/ 0 w 302"/>
                <a:gd name="T1" fmla="*/ 13 h 207"/>
                <a:gd name="T2" fmla="*/ 302 w 302"/>
                <a:gd name="T3" fmla="*/ 0 h 207"/>
                <a:gd name="T4" fmla="*/ 300 w 302"/>
                <a:gd name="T5" fmla="*/ 167 h 207"/>
                <a:gd name="T6" fmla="*/ 4 w 302"/>
                <a:gd name="T7" fmla="*/ 207 h 207"/>
                <a:gd name="T8" fmla="*/ 251 w 302"/>
                <a:gd name="T9" fmla="*/ 142 h 207"/>
                <a:gd name="T10" fmla="*/ 251 w 302"/>
                <a:gd name="T11" fmla="*/ 49 h 207"/>
                <a:gd name="T12" fmla="*/ 0 w 302"/>
                <a:gd name="T13" fmla="*/ 13 h 207"/>
                <a:gd name="T14" fmla="*/ 0 w 302"/>
                <a:gd name="T15" fmla="*/ 13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2"/>
                <a:gd name="T25" fmla="*/ 0 h 207"/>
                <a:gd name="T26" fmla="*/ 302 w 302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2" h="207">
                  <a:moveTo>
                    <a:pt x="0" y="13"/>
                  </a:moveTo>
                  <a:lnTo>
                    <a:pt x="302" y="0"/>
                  </a:lnTo>
                  <a:lnTo>
                    <a:pt x="300" y="167"/>
                  </a:lnTo>
                  <a:lnTo>
                    <a:pt x="4" y="207"/>
                  </a:lnTo>
                  <a:lnTo>
                    <a:pt x="251" y="142"/>
                  </a:lnTo>
                  <a:lnTo>
                    <a:pt x="251" y="4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Freeform 96"/>
            <p:cNvSpPr>
              <a:spLocks/>
            </p:cNvSpPr>
            <p:nvPr/>
          </p:nvSpPr>
          <p:spPr bwMode="auto">
            <a:xfrm>
              <a:off x="2570" y="2312"/>
              <a:ext cx="520" cy="94"/>
            </a:xfrm>
            <a:custGeom>
              <a:avLst/>
              <a:gdLst>
                <a:gd name="T0" fmla="*/ 0 w 1040"/>
                <a:gd name="T1" fmla="*/ 0 h 188"/>
                <a:gd name="T2" fmla="*/ 1032 w 1040"/>
                <a:gd name="T3" fmla="*/ 15 h 188"/>
                <a:gd name="T4" fmla="*/ 1040 w 1040"/>
                <a:gd name="T5" fmla="*/ 143 h 188"/>
                <a:gd name="T6" fmla="*/ 91 w 1040"/>
                <a:gd name="T7" fmla="*/ 188 h 188"/>
                <a:gd name="T8" fmla="*/ 72 w 1040"/>
                <a:gd name="T9" fmla="*/ 36 h 188"/>
                <a:gd name="T10" fmla="*/ 11 w 1040"/>
                <a:gd name="T11" fmla="*/ 36 h 188"/>
                <a:gd name="T12" fmla="*/ 0 w 1040"/>
                <a:gd name="T13" fmla="*/ 0 h 188"/>
                <a:gd name="T14" fmla="*/ 0 w 1040"/>
                <a:gd name="T15" fmla="*/ 0 h 1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0"/>
                <a:gd name="T25" fmla="*/ 0 h 188"/>
                <a:gd name="T26" fmla="*/ 1040 w 1040"/>
                <a:gd name="T27" fmla="*/ 188 h 1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0" h="188">
                  <a:moveTo>
                    <a:pt x="0" y="0"/>
                  </a:moveTo>
                  <a:lnTo>
                    <a:pt x="1032" y="15"/>
                  </a:lnTo>
                  <a:lnTo>
                    <a:pt x="1040" y="143"/>
                  </a:lnTo>
                  <a:lnTo>
                    <a:pt x="91" y="188"/>
                  </a:lnTo>
                  <a:lnTo>
                    <a:pt x="72" y="36"/>
                  </a:lnTo>
                  <a:lnTo>
                    <a:pt x="1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Freeform 97"/>
            <p:cNvSpPr>
              <a:spLocks/>
            </p:cNvSpPr>
            <p:nvPr/>
          </p:nvSpPr>
          <p:spPr bwMode="auto">
            <a:xfrm>
              <a:off x="3131" y="2309"/>
              <a:ext cx="23" cy="223"/>
            </a:xfrm>
            <a:custGeom>
              <a:avLst/>
              <a:gdLst>
                <a:gd name="T0" fmla="*/ 0 w 45"/>
                <a:gd name="T1" fmla="*/ 0 h 447"/>
                <a:gd name="T2" fmla="*/ 7 w 45"/>
                <a:gd name="T3" fmla="*/ 424 h 447"/>
                <a:gd name="T4" fmla="*/ 45 w 45"/>
                <a:gd name="T5" fmla="*/ 447 h 447"/>
                <a:gd name="T6" fmla="*/ 32 w 45"/>
                <a:gd name="T7" fmla="*/ 101 h 447"/>
                <a:gd name="T8" fmla="*/ 0 w 45"/>
                <a:gd name="T9" fmla="*/ 0 h 447"/>
                <a:gd name="T10" fmla="*/ 0 w 45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47"/>
                <a:gd name="T20" fmla="*/ 45 w 45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47">
                  <a:moveTo>
                    <a:pt x="0" y="0"/>
                  </a:moveTo>
                  <a:lnTo>
                    <a:pt x="7" y="424"/>
                  </a:lnTo>
                  <a:lnTo>
                    <a:pt x="45" y="447"/>
                  </a:lnTo>
                  <a:lnTo>
                    <a:pt x="3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98"/>
            <p:cNvSpPr>
              <a:spLocks/>
            </p:cNvSpPr>
            <p:nvPr/>
          </p:nvSpPr>
          <p:spPr bwMode="auto">
            <a:xfrm>
              <a:off x="3122" y="2581"/>
              <a:ext cx="28" cy="28"/>
            </a:xfrm>
            <a:custGeom>
              <a:avLst/>
              <a:gdLst>
                <a:gd name="T0" fmla="*/ 57 w 57"/>
                <a:gd name="T1" fmla="*/ 0 h 55"/>
                <a:gd name="T2" fmla="*/ 0 w 57"/>
                <a:gd name="T3" fmla="*/ 7 h 55"/>
                <a:gd name="T4" fmla="*/ 41 w 57"/>
                <a:gd name="T5" fmla="*/ 55 h 55"/>
                <a:gd name="T6" fmla="*/ 57 w 57"/>
                <a:gd name="T7" fmla="*/ 0 h 55"/>
                <a:gd name="T8" fmla="*/ 57 w 57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5"/>
                <a:gd name="T17" fmla="*/ 57 w 5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5">
                  <a:moveTo>
                    <a:pt x="57" y="0"/>
                  </a:moveTo>
                  <a:lnTo>
                    <a:pt x="0" y="7"/>
                  </a:lnTo>
                  <a:lnTo>
                    <a:pt x="41" y="5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99"/>
            <p:cNvSpPr>
              <a:spLocks/>
            </p:cNvSpPr>
            <p:nvPr/>
          </p:nvSpPr>
          <p:spPr bwMode="auto">
            <a:xfrm>
              <a:off x="2252" y="2107"/>
              <a:ext cx="184" cy="335"/>
            </a:xfrm>
            <a:custGeom>
              <a:avLst/>
              <a:gdLst>
                <a:gd name="T0" fmla="*/ 36 w 369"/>
                <a:gd name="T1" fmla="*/ 0 h 669"/>
                <a:gd name="T2" fmla="*/ 0 w 369"/>
                <a:gd name="T3" fmla="*/ 21 h 669"/>
                <a:gd name="T4" fmla="*/ 173 w 369"/>
                <a:gd name="T5" fmla="*/ 669 h 669"/>
                <a:gd name="T6" fmla="*/ 352 w 369"/>
                <a:gd name="T7" fmla="*/ 662 h 669"/>
                <a:gd name="T8" fmla="*/ 369 w 369"/>
                <a:gd name="T9" fmla="*/ 628 h 669"/>
                <a:gd name="T10" fmla="*/ 203 w 369"/>
                <a:gd name="T11" fmla="*/ 628 h 669"/>
                <a:gd name="T12" fmla="*/ 30 w 369"/>
                <a:gd name="T13" fmla="*/ 46 h 669"/>
                <a:gd name="T14" fmla="*/ 36 w 369"/>
                <a:gd name="T15" fmla="*/ 0 h 669"/>
                <a:gd name="T16" fmla="*/ 36 w 369"/>
                <a:gd name="T17" fmla="*/ 0 h 6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9"/>
                <a:gd name="T28" fmla="*/ 0 h 669"/>
                <a:gd name="T29" fmla="*/ 369 w 369"/>
                <a:gd name="T30" fmla="*/ 669 h 6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9" h="669">
                  <a:moveTo>
                    <a:pt x="36" y="0"/>
                  </a:moveTo>
                  <a:lnTo>
                    <a:pt x="0" y="21"/>
                  </a:lnTo>
                  <a:lnTo>
                    <a:pt x="173" y="669"/>
                  </a:lnTo>
                  <a:lnTo>
                    <a:pt x="352" y="662"/>
                  </a:lnTo>
                  <a:lnTo>
                    <a:pt x="369" y="628"/>
                  </a:lnTo>
                  <a:lnTo>
                    <a:pt x="203" y="628"/>
                  </a:lnTo>
                  <a:lnTo>
                    <a:pt x="30" y="4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100"/>
            <p:cNvSpPr>
              <a:spLocks/>
            </p:cNvSpPr>
            <p:nvPr/>
          </p:nvSpPr>
          <p:spPr bwMode="auto">
            <a:xfrm>
              <a:off x="2125" y="2062"/>
              <a:ext cx="203" cy="460"/>
            </a:xfrm>
            <a:custGeom>
              <a:avLst/>
              <a:gdLst>
                <a:gd name="T0" fmla="*/ 0 w 407"/>
                <a:gd name="T1" fmla="*/ 2 h 922"/>
                <a:gd name="T2" fmla="*/ 116 w 407"/>
                <a:gd name="T3" fmla="*/ 36 h 922"/>
                <a:gd name="T4" fmla="*/ 152 w 407"/>
                <a:gd name="T5" fmla="*/ 91 h 922"/>
                <a:gd name="T6" fmla="*/ 154 w 407"/>
                <a:gd name="T7" fmla="*/ 137 h 922"/>
                <a:gd name="T8" fmla="*/ 337 w 407"/>
                <a:gd name="T9" fmla="*/ 641 h 922"/>
                <a:gd name="T10" fmla="*/ 394 w 407"/>
                <a:gd name="T11" fmla="*/ 922 h 922"/>
                <a:gd name="T12" fmla="*/ 407 w 407"/>
                <a:gd name="T13" fmla="*/ 760 h 922"/>
                <a:gd name="T14" fmla="*/ 190 w 407"/>
                <a:gd name="T15" fmla="*/ 0 h 922"/>
                <a:gd name="T16" fmla="*/ 0 w 407"/>
                <a:gd name="T17" fmla="*/ 2 h 922"/>
                <a:gd name="T18" fmla="*/ 0 w 407"/>
                <a:gd name="T19" fmla="*/ 2 h 9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7"/>
                <a:gd name="T31" fmla="*/ 0 h 922"/>
                <a:gd name="T32" fmla="*/ 407 w 407"/>
                <a:gd name="T33" fmla="*/ 922 h 9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7" h="922">
                  <a:moveTo>
                    <a:pt x="0" y="2"/>
                  </a:moveTo>
                  <a:lnTo>
                    <a:pt x="116" y="36"/>
                  </a:lnTo>
                  <a:lnTo>
                    <a:pt x="152" y="91"/>
                  </a:lnTo>
                  <a:lnTo>
                    <a:pt x="154" y="137"/>
                  </a:lnTo>
                  <a:lnTo>
                    <a:pt x="337" y="641"/>
                  </a:lnTo>
                  <a:lnTo>
                    <a:pt x="394" y="922"/>
                  </a:lnTo>
                  <a:lnTo>
                    <a:pt x="407" y="760"/>
                  </a:lnTo>
                  <a:lnTo>
                    <a:pt x="19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101"/>
            <p:cNvSpPr>
              <a:spLocks/>
            </p:cNvSpPr>
            <p:nvPr/>
          </p:nvSpPr>
          <p:spPr bwMode="auto">
            <a:xfrm>
              <a:off x="2227" y="2507"/>
              <a:ext cx="46" cy="33"/>
            </a:xfrm>
            <a:custGeom>
              <a:avLst/>
              <a:gdLst>
                <a:gd name="T0" fmla="*/ 86 w 92"/>
                <a:gd name="T1" fmla="*/ 0 h 64"/>
                <a:gd name="T2" fmla="*/ 0 w 92"/>
                <a:gd name="T3" fmla="*/ 5 h 64"/>
                <a:gd name="T4" fmla="*/ 10 w 92"/>
                <a:gd name="T5" fmla="*/ 64 h 64"/>
                <a:gd name="T6" fmla="*/ 92 w 92"/>
                <a:gd name="T7" fmla="*/ 64 h 64"/>
                <a:gd name="T8" fmla="*/ 86 w 92"/>
                <a:gd name="T9" fmla="*/ 0 h 64"/>
                <a:gd name="T10" fmla="*/ 86 w 92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64"/>
                <a:gd name="T20" fmla="*/ 92 w 92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64">
                  <a:moveTo>
                    <a:pt x="86" y="0"/>
                  </a:moveTo>
                  <a:lnTo>
                    <a:pt x="0" y="5"/>
                  </a:lnTo>
                  <a:lnTo>
                    <a:pt x="10" y="64"/>
                  </a:lnTo>
                  <a:lnTo>
                    <a:pt x="92" y="6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102"/>
            <p:cNvSpPr>
              <a:spLocks/>
            </p:cNvSpPr>
            <p:nvPr/>
          </p:nvSpPr>
          <p:spPr bwMode="auto">
            <a:xfrm>
              <a:off x="1850" y="2253"/>
              <a:ext cx="766" cy="729"/>
            </a:xfrm>
            <a:custGeom>
              <a:avLst/>
              <a:gdLst>
                <a:gd name="T0" fmla="*/ 1127 w 1532"/>
                <a:gd name="T1" fmla="*/ 0 h 1460"/>
                <a:gd name="T2" fmla="*/ 1203 w 1532"/>
                <a:gd name="T3" fmla="*/ 280 h 1460"/>
                <a:gd name="T4" fmla="*/ 1197 w 1532"/>
                <a:gd name="T5" fmla="*/ 397 h 1460"/>
                <a:gd name="T6" fmla="*/ 1203 w 1532"/>
                <a:gd name="T7" fmla="*/ 1220 h 1460"/>
                <a:gd name="T8" fmla="*/ 922 w 1532"/>
                <a:gd name="T9" fmla="*/ 1236 h 1460"/>
                <a:gd name="T10" fmla="*/ 937 w 1532"/>
                <a:gd name="T11" fmla="*/ 1101 h 1460"/>
                <a:gd name="T12" fmla="*/ 937 w 1532"/>
                <a:gd name="T13" fmla="*/ 1063 h 1460"/>
                <a:gd name="T14" fmla="*/ 870 w 1532"/>
                <a:gd name="T15" fmla="*/ 1205 h 1460"/>
                <a:gd name="T16" fmla="*/ 764 w 1532"/>
                <a:gd name="T17" fmla="*/ 1266 h 1460"/>
                <a:gd name="T18" fmla="*/ 0 w 1532"/>
                <a:gd name="T19" fmla="*/ 1405 h 1460"/>
                <a:gd name="T20" fmla="*/ 0 w 1532"/>
                <a:gd name="T21" fmla="*/ 1460 h 1460"/>
                <a:gd name="T22" fmla="*/ 658 w 1532"/>
                <a:gd name="T23" fmla="*/ 1338 h 1460"/>
                <a:gd name="T24" fmla="*/ 753 w 1532"/>
                <a:gd name="T25" fmla="*/ 1393 h 1460"/>
                <a:gd name="T26" fmla="*/ 865 w 1532"/>
                <a:gd name="T27" fmla="*/ 1409 h 1460"/>
                <a:gd name="T28" fmla="*/ 958 w 1532"/>
                <a:gd name="T29" fmla="*/ 1378 h 1460"/>
                <a:gd name="T30" fmla="*/ 1040 w 1532"/>
                <a:gd name="T31" fmla="*/ 1312 h 1460"/>
                <a:gd name="T32" fmla="*/ 1110 w 1532"/>
                <a:gd name="T33" fmla="*/ 1296 h 1460"/>
                <a:gd name="T34" fmla="*/ 1140 w 1532"/>
                <a:gd name="T35" fmla="*/ 1369 h 1460"/>
                <a:gd name="T36" fmla="*/ 1389 w 1532"/>
                <a:gd name="T37" fmla="*/ 1350 h 1460"/>
                <a:gd name="T38" fmla="*/ 1355 w 1532"/>
                <a:gd name="T39" fmla="*/ 1317 h 1460"/>
                <a:gd name="T40" fmla="*/ 1412 w 1532"/>
                <a:gd name="T41" fmla="*/ 1201 h 1460"/>
                <a:gd name="T42" fmla="*/ 1412 w 1532"/>
                <a:gd name="T43" fmla="*/ 1023 h 1460"/>
                <a:gd name="T44" fmla="*/ 1524 w 1532"/>
                <a:gd name="T45" fmla="*/ 937 h 1460"/>
                <a:gd name="T46" fmla="*/ 1532 w 1532"/>
                <a:gd name="T47" fmla="*/ 825 h 1460"/>
                <a:gd name="T48" fmla="*/ 1435 w 1532"/>
                <a:gd name="T49" fmla="*/ 846 h 1460"/>
                <a:gd name="T50" fmla="*/ 1308 w 1532"/>
                <a:gd name="T51" fmla="*/ 846 h 1460"/>
                <a:gd name="T52" fmla="*/ 1247 w 1532"/>
                <a:gd name="T53" fmla="*/ 757 h 1460"/>
                <a:gd name="T54" fmla="*/ 1249 w 1532"/>
                <a:gd name="T55" fmla="*/ 261 h 1460"/>
                <a:gd name="T56" fmla="*/ 1197 w 1532"/>
                <a:gd name="T57" fmla="*/ 103 h 1460"/>
                <a:gd name="T58" fmla="*/ 1127 w 1532"/>
                <a:gd name="T59" fmla="*/ 0 h 1460"/>
                <a:gd name="T60" fmla="*/ 1127 w 1532"/>
                <a:gd name="T61" fmla="*/ 0 h 14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32"/>
                <a:gd name="T94" fmla="*/ 0 h 1460"/>
                <a:gd name="T95" fmla="*/ 1532 w 1532"/>
                <a:gd name="T96" fmla="*/ 1460 h 14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32" h="1460">
                  <a:moveTo>
                    <a:pt x="1127" y="0"/>
                  </a:moveTo>
                  <a:lnTo>
                    <a:pt x="1203" y="280"/>
                  </a:lnTo>
                  <a:lnTo>
                    <a:pt x="1197" y="397"/>
                  </a:lnTo>
                  <a:lnTo>
                    <a:pt x="1203" y="1220"/>
                  </a:lnTo>
                  <a:lnTo>
                    <a:pt x="922" y="1236"/>
                  </a:lnTo>
                  <a:lnTo>
                    <a:pt x="937" y="1101"/>
                  </a:lnTo>
                  <a:lnTo>
                    <a:pt x="937" y="1063"/>
                  </a:lnTo>
                  <a:lnTo>
                    <a:pt x="870" y="1205"/>
                  </a:lnTo>
                  <a:lnTo>
                    <a:pt x="764" y="1266"/>
                  </a:lnTo>
                  <a:lnTo>
                    <a:pt x="0" y="1405"/>
                  </a:lnTo>
                  <a:lnTo>
                    <a:pt x="0" y="1460"/>
                  </a:lnTo>
                  <a:lnTo>
                    <a:pt x="658" y="1338"/>
                  </a:lnTo>
                  <a:lnTo>
                    <a:pt x="753" y="1393"/>
                  </a:lnTo>
                  <a:lnTo>
                    <a:pt x="865" y="1409"/>
                  </a:lnTo>
                  <a:lnTo>
                    <a:pt x="958" y="1378"/>
                  </a:lnTo>
                  <a:lnTo>
                    <a:pt x="1040" y="1312"/>
                  </a:lnTo>
                  <a:lnTo>
                    <a:pt x="1110" y="1296"/>
                  </a:lnTo>
                  <a:lnTo>
                    <a:pt x="1140" y="1369"/>
                  </a:lnTo>
                  <a:lnTo>
                    <a:pt x="1389" y="1350"/>
                  </a:lnTo>
                  <a:lnTo>
                    <a:pt x="1355" y="1317"/>
                  </a:lnTo>
                  <a:lnTo>
                    <a:pt x="1412" y="1201"/>
                  </a:lnTo>
                  <a:lnTo>
                    <a:pt x="1412" y="1023"/>
                  </a:lnTo>
                  <a:lnTo>
                    <a:pt x="1524" y="937"/>
                  </a:lnTo>
                  <a:lnTo>
                    <a:pt x="1532" y="825"/>
                  </a:lnTo>
                  <a:lnTo>
                    <a:pt x="1435" y="846"/>
                  </a:lnTo>
                  <a:lnTo>
                    <a:pt x="1308" y="846"/>
                  </a:lnTo>
                  <a:lnTo>
                    <a:pt x="1247" y="757"/>
                  </a:lnTo>
                  <a:lnTo>
                    <a:pt x="1249" y="261"/>
                  </a:lnTo>
                  <a:lnTo>
                    <a:pt x="1197" y="103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103"/>
            <p:cNvSpPr>
              <a:spLocks/>
            </p:cNvSpPr>
            <p:nvPr/>
          </p:nvSpPr>
          <p:spPr bwMode="auto">
            <a:xfrm>
              <a:off x="2474" y="2882"/>
              <a:ext cx="310" cy="238"/>
            </a:xfrm>
            <a:custGeom>
              <a:avLst/>
              <a:gdLst>
                <a:gd name="T0" fmla="*/ 0 w 620"/>
                <a:gd name="T1" fmla="*/ 126 h 477"/>
                <a:gd name="T2" fmla="*/ 291 w 620"/>
                <a:gd name="T3" fmla="*/ 147 h 477"/>
                <a:gd name="T4" fmla="*/ 308 w 620"/>
                <a:gd name="T5" fmla="*/ 0 h 477"/>
                <a:gd name="T6" fmla="*/ 317 w 620"/>
                <a:gd name="T7" fmla="*/ 192 h 477"/>
                <a:gd name="T8" fmla="*/ 336 w 620"/>
                <a:gd name="T9" fmla="*/ 285 h 477"/>
                <a:gd name="T10" fmla="*/ 382 w 620"/>
                <a:gd name="T11" fmla="*/ 386 h 477"/>
                <a:gd name="T12" fmla="*/ 464 w 620"/>
                <a:gd name="T13" fmla="*/ 436 h 477"/>
                <a:gd name="T14" fmla="*/ 545 w 620"/>
                <a:gd name="T15" fmla="*/ 438 h 477"/>
                <a:gd name="T16" fmla="*/ 620 w 620"/>
                <a:gd name="T17" fmla="*/ 420 h 477"/>
                <a:gd name="T18" fmla="*/ 540 w 620"/>
                <a:gd name="T19" fmla="*/ 468 h 477"/>
                <a:gd name="T20" fmla="*/ 371 w 620"/>
                <a:gd name="T21" fmla="*/ 474 h 477"/>
                <a:gd name="T22" fmla="*/ 300 w 620"/>
                <a:gd name="T23" fmla="*/ 447 h 477"/>
                <a:gd name="T24" fmla="*/ 264 w 620"/>
                <a:gd name="T25" fmla="*/ 477 h 477"/>
                <a:gd name="T26" fmla="*/ 146 w 620"/>
                <a:gd name="T27" fmla="*/ 477 h 477"/>
                <a:gd name="T28" fmla="*/ 82 w 620"/>
                <a:gd name="T29" fmla="*/ 407 h 477"/>
                <a:gd name="T30" fmla="*/ 44 w 620"/>
                <a:gd name="T31" fmla="*/ 325 h 477"/>
                <a:gd name="T32" fmla="*/ 15 w 620"/>
                <a:gd name="T33" fmla="*/ 234 h 477"/>
                <a:gd name="T34" fmla="*/ 0 w 620"/>
                <a:gd name="T35" fmla="*/ 126 h 477"/>
                <a:gd name="T36" fmla="*/ 0 w 620"/>
                <a:gd name="T37" fmla="*/ 126 h 4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0"/>
                <a:gd name="T58" fmla="*/ 0 h 477"/>
                <a:gd name="T59" fmla="*/ 620 w 620"/>
                <a:gd name="T60" fmla="*/ 477 h 4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0" h="477">
                  <a:moveTo>
                    <a:pt x="0" y="126"/>
                  </a:moveTo>
                  <a:lnTo>
                    <a:pt x="291" y="147"/>
                  </a:lnTo>
                  <a:lnTo>
                    <a:pt x="308" y="0"/>
                  </a:lnTo>
                  <a:lnTo>
                    <a:pt x="317" y="192"/>
                  </a:lnTo>
                  <a:lnTo>
                    <a:pt x="336" y="285"/>
                  </a:lnTo>
                  <a:lnTo>
                    <a:pt x="382" y="386"/>
                  </a:lnTo>
                  <a:lnTo>
                    <a:pt x="464" y="436"/>
                  </a:lnTo>
                  <a:lnTo>
                    <a:pt x="545" y="438"/>
                  </a:lnTo>
                  <a:lnTo>
                    <a:pt x="620" y="420"/>
                  </a:lnTo>
                  <a:lnTo>
                    <a:pt x="540" y="468"/>
                  </a:lnTo>
                  <a:lnTo>
                    <a:pt x="371" y="474"/>
                  </a:lnTo>
                  <a:lnTo>
                    <a:pt x="300" y="447"/>
                  </a:lnTo>
                  <a:lnTo>
                    <a:pt x="264" y="477"/>
                  </a:lnTo>
                  <a:lnTo>
                    <a:pt x="146" y="477"/>
                  </a:lnTo>
                  <a:lnTo>
                    <a:pt x="82" y="407"/>
                  </a:lnTo>
                  <a:lnTo>
                    <a:pt x="44" y="325"/>
                  </a:lnTo>
                  <a:lnTo>
                    <a:pt x="15" y="234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104"/>
            <p:cNvSpPr>
              <a:spLocks/>
            </p:cNvSpPr>
            <p:nvPr/>
          </p:nvSpPr>
          <p:spPr bwMode="auto">
            <a:xfrm>
              <a:off x="2739" y="2753"/>
              <a:ext cx="99" cy="313"/>
            </a:xfrm>
            <a:custGeom>
              <a:avLst/>
              <a:gdLst>
                <a:gd name="T0" fmla="*/ 2 w 200"/>
                <a:gd name="T1" fmla="*/ 76 h 625"/>
                <a:gd name="T2" fmla="*/ 61 w 200"/>
                <a:gd name="T3" fmla="*/ 42 h 625"/>
                <a:gd name="T4" fmla="*/ 120 w 200"/>
                <a:gd name="T5" fmla="*/ 63 h 625"/>
                <a:gd name="T6" fmla="*/ 154 w 200"/>
                <a:gd name="T7" fmla="*/ 127 h 625"/>
                <a:gd name="T8" fmla="*/ 170 w 200"/>
                <a:gd name="T9" fmla="*/ 230 h 625"/>
                <a:gd name="T10" fmla="*/ 170 w 200"/>
                <a:gd name="T11" fmla="*/ 340 h 625"/>
                <a:gd name="T12" fmla="*/ 149 w 200"/>
                <a:gd name="T13" fmla="*/ 448 h 625"/>
                <a:gd name="T14" fmla="*/ 99 w 200"/>
                <a:gd name="T15" fmla="*/ 545 h 625"/>
                <a:gd name="T16" fmla="*/ 54 w 200"/>
                <a:gd name="T17" fmla="*/ 591 h 625"/>
                <a:gd name="T18" fmla="*/ 0 w 200"/>
                <a:gd name="T19" fmla="*/ 589 h 625"/>
                <a:gd name="T20" fmla="*/ 33 w 200"/>
                <a:gd name="T21" fmla="*/ 625 h 625"/>
                <a:gd name="T22" fmla="*/ 84 w 200"/>
                <a:gd name="T23" fmla="*/ 617 h 625"/>
                <a:gd name="T24" fmla="*/ 139 w 200"/>
                <a:gd name="T25" fmla="*/ 560 h 625"/>
                <a:gd name="T26" fmla="*/ 181 w 200"/>
                <a:gd name="T27" fmla="*/ 448 h 625"/>
                <a:gd name="T28" fmla="*/ 200 w 200"/>
                <a:gd name="T29" fmla="*/ 336 h 625"/>
                <a:gd name="T30" fmla="*/ 196 w 200"/>
                <a:gd name="T31" fmla="*/ 211 h 625"/>
                <a:gd name="T32" fmla="*/ 175 w 200"/>
                <a:gd name="T33" fmla="*/ 87 h 625"/>
                <a:gd name="T34" fmla="*/ 137 w 200"/>
                <a:gd name="T35" fmla="*/ 21 h 625"/>
                <a:gd name="T36" fmla="*/ 94 w 200"/>
                <a:gd name="T37" fmla="*/ 0 h 625"/>
                <a:gd name="T38" fmla="*/ 46 w 200"/>
                <a:gd name="T39" fmla="*/ 5 h 625"/>
                <a:gd name="T40" fmla="*/ 2 w 200"/>
                <a:gd name="T41" fmla="*/ 76 h 625"/>
                <a:gd name="T42" fmla="*/ 2 w 200"/>
                <a:gd name="T43" fmla="*/ 76 h 6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625"/>
                <a:gd name="T68" fmla="*/ 200 w 200"/>
                <a:gd name="T69" fmla="*/ 625 h 6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625">
                  <a:moveTo>
                    <a:pt x="2" y="76"/>
                  </a:moveTo>
                  <a:lnTo>
                    <a:pt x="61" y="42"/>
                  </a:lnTo>
                  <a:lnTo>
                    <a:pt x="120" y="63"/>
                  </a:lnTo>
                  <a:lnTo>
                    <a:pt x="154" y="127"/>
                  </a:lnTo>
                  <a:lnTo>
                    <a:pt x="170" y="230"/>
                  </a:lnTo>
                  <a:lnTo>
                    <a:pt x="170" y="340"/>
                  </a:lnTo>
                  <a:lnTo>
                    <a:pt x="149" y="448"/>
                  </a:lnTo>
                  <a:lnTo>
                    <a:pt x="99" y="545"/>
                  </a:lnTo>
                  <a:lnTo>
                    <a:pt x="54" y="591"/>
                  </a:lnTo>
                  <a:lnTo>
                    <a:pt x="0" y="589"/>
                  </a:lnTo>
                  <a:lnTo>
                    <a:pt x="33" y="625"/>
                  </a:lnTo>
                  <a:lnTo>
                    <a:pt x="84" y="617"/>
                  </a:lnTo>
                  <a:lnTo>
                    <a:pt x="139" y="560"/>
                  </a:lnTo>
                  <a:lnTo>
                    <a:pt x="181" y="448"/>
                  </a:lnTo>
                  <a:lnTo>
                    <a:pt x="200" y="336"/>
                  </a:lnTo>
                  <a:lnTo>
                    <a:pt x="196" y="211"/>
                  </a:lnTo>
                  <a:lnTo>
                    <a:pt x="175" y="87"/>
                  </a:lnTo>
                  <a:lnTo>
                    <a:pt x="137" y="21"/>
                  </a:lnTo>
                  <a:lnTo>
                    <a:pt x="94" y="0"/>
                  </a:lnTo>
                  <a:lnTo>
                    <a:pt x="46" y="5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Freeform 105"/>
            <p:cNvSpPr>
              <a:spLocks/>
            </p:cNvSpPr>
            <p:nvPr/>
          </p:nvSpPr>
          <p:spPr bwMode="auto">
            <a:xfrm>
              <a:off x="2321" y="2566"/>
              <a:ext cx="16" cy="272"/>
            </a:xfrm>
            <a:custGeom>
              <a:avLst/>
              <a:gdLst>
                <a:gd name="T0" fmla="*/ 30 w 30"/>
                <a:gd name="T1" fmla="*/ 0 h 544"/>
                <a:gd name="T2" fmla="*/ 9 w 30"/>
                <a:gd name="T3" fmla="*/ 35 h 544"/>
                <a:gd name="T4" fmla="*/ 0 w 30"/>
                <a:gd name="T5" fmla="*/ 361 h 544"/>
                <a:gd name="T6" fmla="*/ 30 w 30"/>
                <a:gd name="T7" fmla="*/ 544 h 544"/>
                <a:gd name="T8" fmla="*/ 30 w 30"/>
                <a:gd name="T9" fmla="*/ 0 h 544"/>
                <a:gd name="T10" fmla="*/ 30 w 30"/>
                <a:gd name="T11" fmla="*/ 0 h 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544"/>
                <a:gd name="T20" fmla="*/ 30 w 30"/>
                <a:gd name="T21" fmla="*/ 544 h 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544">
                  <a:moveTo>
                    <a:pt x="30" y="0"/>
                  </a:moveTo>
                  <a:lnTo>
                    <a:pt x="9" y="35"/>
                  </a:lnTo>
                  <a:lnTo>
                    <a:pt x="0" y="361"/>
                  </a:lnTo>
                  <a:lnTo>
                    <a:pt x="30" y="54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Freeform 106"/>
            <p:cNvSpPr>
              <a:spLocks/>
            </p:cNvSpPr>
            <p:nvPr/>
          </p:nvSpPr>
          <p:spPr bwMode="auto">
            <a:xfrm>
              <a:off x="1440" y="2033"/>
              <a:ext cx="38" cy="38"/>
            </a:xfrm>
            <a:custGeom>
              <a:avLst/>
              <a:gdLst>
                <a:gd name="T0" fmla="*/ 69 w 76"/>
                <a:gd name="T1" fmla="*/ 0 h 76"/>
                <a:gd name="T2" fmla="*/ 15 w 76"/>
                <a:gd name="T3" fmla="*/ 31 h 76"/>
                <a:gd name="T4" fmla="*/ 0 w 76"/>
                <a:gd name="T5" fmla="*/ 76 h 76"/>
                <a:gd name="T6" fmla="*/ 76 w 76"/>
                <a:gd name="T7" fmla="*/ 61 h 76"/>
                <a:gd name="T8" fmla="*/ 55 w 76"/>
                <a:gd name="T9" fmla="*/ 34 h 76"/>
                <a:gd name="T10" fmla="*/ 69 w 76"/>
                <a:gd name="T11" fmla="*/ 0 h 76"/>
                <a:gd name="T12" fmla="*/ 69 w 76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76"/>
                <a:gd name="T23" fmla="*/ 76 w 76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76">
                  <a:moveTo>
                    <a:pt x="69" y="0"/>
                  </a:moveTo>
                  <a:lnTo>
                    <a:pt x="15" y="31"/>
                  </a:lnTo>
                  <a:lnTo>
                    <a:pt x="0" y="76"/>
                  </a:lnTo>
                  <a:lnTo>
                    <a:pt x="76" y="61"/>
                  </a:lnTo>
                  <a:lnTo>
                    <a:pt x="55" y="3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107"/>
            <p:cNvSpPr>
              <a:spLocks/>
            </p:cNvSpPr>
            <p:nvPr/>
          </p:nvSpPr>
          <p:spPr bwMode="auto">
            <a:xfrm>
              <a:off x="1526" y="2037"/>
              <a:ext cx="38" cy="37"/>
            </a:xfrm>
            <a:custGeom>
              <a:avLst/>
              <a:gdLst>
                <a:gd name="T0" fmla="*/ 69 w 76"/>
                <a:gd name="T1" fmla="*/ 0 h 74"/>
                <a:gd name="T2" fmla="*/ 16 w 76"/>
                <a:gd name="T3" fmla="*/ 28 h 74"/>
                <a:gd name="T4" fmla="*/ 0 w 76"/>
                <a:gd name="T5" fmla="*/ 74 h 74"/>
                <a:gd name="T6" fmla="*/ 76 w 76"/>
                <a:gd name="T7" fmla="*/ 59 h 74"/>
                <a:gd name="T8" fmla="*/ 56 w 76"/>
                <a:gd name="T9" fmla="*/ 32 h 74"/>
                <a:gd name="T10" fmla="*/ 69 w 76"/>
                <a:gd name="T11" fmla="*/ 0 h 74"/>
                <a:gd name="T12" fmla="*/ 69 w 76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74"/>
                <a:gd name="T23" fmla="*/ 76 w 76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74">
                  <a:moveTo>
                    <a:pt x="69" y="0"/>
                  </a:moveTo>
                  <a:lnTo>
                    <a:pt x="16" y="28"/>
                  </a:lnTo>
                  <a:lnTo>
                    <a:pt x="0" y="74"/>
                  </a:lnTo>
                  <a:lnTo>
                    <a:pt x="76" y="59"/>
                  </a:lnTo>
                  <a:lnTo>
                    <a:pt x="56" y="3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Freeform 108"/>
            <p:cNvSpPr>
              <a:spLocks/>
            </p:cNvSpPr>
            <p:nvPr/>
          </p:nvSpPr>
          <p:spPr bwMode="auto">
            <a:xfrm>
              <a:off x="1612" y="2040"/>
              <a:ext cx="37" cy="38"/>
            </a:xfrm>
            <a:custGeom>
              <a:avLst/>
              <a:gdLst>
                <a:gd name="T0" fmla="*/ 67 w 75"/>
                <a:gd name="T1" fmla="*/ 0 h 76"/>
                <a:gd name="T2" fmla="*/ 16 w 75"/>
                <a:gd name="T3" fmla="*/ 31 h 76"/>
                <a:gd name="T4" fmla="*/ 0 w 75"/>
                <a:gd name="T5" fmla="*/ 76 h 76"/>
                <a:gd name="T6" fmla="*/ 75 w 75"/>
                <a:gd name="T7" fmla="*/ 61 h 76"/>
                <a:gd name="T8" fmla="*/ 56 w 75"/>
                <a:gd name="T9" fmla="*/ 33 h 76"/>
                <a:gd name="T10" fmla="*/ 67 w 75"/>
                <a:gd name="T11" fmla="*/ 0 h 76"/>
                <a:gd name="T12" fmla="*/ 67 w 75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76"/>
                <a:gd name="T23" fmla="*/ 75 w 75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76">
                  <a:moveTo>
                    <a:pt x="67" y="0"/>
                  </a:moveTo>
                  <a:lnTo>
                    <a:pt x="16" y="31"/>
                  </a:lnTo>
                  <a:lnTo>
                    <a:pt x="0" y="76"/>
                  </a:lnTo>
                  <a:lnTo>
                    <a:pt x="75" y="61"/>
                  </a:lnTo>
                  <a:lnTo>
                    <a:pt x="56" y="3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Freeform 109"/>
            <p:cNvSpPr>
              <a:spLocks/>
            </p:cNvSpPr>
            <p:nvPr/>
          </p:nvSpPr>
          <p:spPr bwMode="auto">
            <a:xfrm>
              <a:off x="1831" y="2055"/>
              <a:ext cx="52" cy="30"/>
            </a:xfrm>
            <a:custGeom>
              <a:avLst/>
              <a:gdLst>
                <a:gd name="T0" fmla="*/ 59 w 104"/>
                <a:gd name="T1" fmla="*/ 0 h 61"/>
                <a:gd name="T2" fmla="*/ 17 w 104"/>
                <a:gd name="T3" fmla="*/ 9 h 61"/>
                <a:gd name="T4" fmla="*/ 0 w 104"/>
                <a:gd name="T5" fmla="*/ 55 h 61"/>
                <a:gd name="T6" fmla="*/ 45 w 104"/>
                <a:gd name="T7" fmla="*/ 61 h 61"/>
                <a:gd name="T8" fmla="*/ 104 w 104"/>
                <a:gd name="T9" fmla="*/ 47 h 61"/>
                <a:gd name="T10" fmla="*/ 80 w 104"/>
                <a:gd name="T11" fmla="*/ 26 h 61"/>
                <a:gd name="T12" fmla="*/ 59 w 104"/>
                <a:gd name="T13" fmla="*/ 0 h 61"/>
                <a:gd name="T14" fmla="*/ 59 w 104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61"/>
                <a:gd name="T26" fmla="*/ 104 w 104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61">
                  <a:moveTo>
                    <a:pt x="59" y="0"/>
                  </a:moveTo>
                  <a:lnTo>
                    <a:pt x="17" y="9"/>
                  </a:lnTo>
                  <a:lnTo>
                    <a:pt x="0" y="55"/>
                  </a:lnTo>
                  <a:lnTo>
                    <a:pt x="45" y="61"/>
                  </a:lnTo>
                  <a:lnTo>
                    <a:pt x="104" y="47"/>
                  </a:lnTo>
                  <a:lnTo>
                    <a:pt x="80" y="2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Freeform 110"/>
            <p:cNvSpPr>
              <a:spLocks/>
            </p:cNvSpPr>
            <p:nvPr/>
          </p:nvSpPr>
          <p:spPr bwMode="auto">
            <a:xfrm>
              <a:off x="1878" y="1939"/>
              <a:ext cx="127" cy="123"/>
            </a:xfrm>
            <a:custGeom>
              <a:avLst/>
              <a:gdLst>
                <a:gd name="T0" fmla="*/ 4 w 253"/>
                <a:gd name="T1" fmla="*/ 27 h 245"/>
                <a:gd name="T2" fmla="*/ 64 w 253"/>
                <a:gd name="T3" fmla="*/ 0 h 245"/>
                <a:gd name="T4" fmla="*/ 156 w 253"/>
                <a:gd name="T5" fmla="*/ 0 h 245"/>
                <a:gd name="T6" fmla="*/ 220 w 253"/>
                <a:gd name="T7" fmla="*/ 30 h 245"/>
                <a:gd name="T8" fmla="*/ 226 w 253"/>
                <a:gd name="T9" fmla="*/ 186 h 245"/>
                <a:gd name="T10" fmla="*/ 253 w 253"/>
                <a:gd name="T11" fmla="*/ 230 h 245"/>
                <a:gd name="T12" fmla="*/ 237 w 253"/>
                <a:gd name="T13" fmla="*/ 245 h 245"/>
                <a:gd name="T14" fmla="*/ 207 w 253"/>
                <a:gd name="T15" fmla="*/ 186 h 245"/>
                <a:gd name="T16" fmla="*/ 205 w 253"/>
                <a:gd name="T17" fmla="*/ 46 h 245"/>
                <a:gd name="T18" fmla="*/ 154 w 253"/>
                <a:gd name="T19" fmla="*/ 17 h 245"/>
                <a:gd name="T20" fmla="*/ 64 w 253"/>
                <a:gd name="T21" fmla="*/ 17 h 245"/>
                <a:gd name="T22" fmla="*/ 23 w 253"/>
                <a:gd name="T23" fmla="*/ 46 h 245"/>
                <a:gd name="T24" fmla="*/ 13 w 253"/>
                <a:gd name="T25" fmla="*/ 184 h 245"/>
                <a:gd name="T26" fmla="*/ 0 w 253"/>
                <a:gd name="T27" fmla="*/ 209 h 245"/>
                <a:gd name="T28" fmla="*/ 4 w 253"/>
                <a:gd name="T29" fmla="*/ 27 h 245"/>
                <a:gd name="T30" fmla="*/ 4 w 253"/>
                <a:gd name="T31" fmla="*/ 27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245"/>
                <a:gd name="T50" fmla="*/ 253 w 253"/>
                <a:gd name="T51" fmla="*/ 245 h 2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245">
                  <a:moveTo>
                    <a:pt x="4" y="27"/>
                  </a:moveTo>
                  <a:lnTo>
                    <a:pt x="64" y="0"/>
                  </a:lnTo>
                  <a:lnTo>
                    <a:pt x="156" y="0"/>
                  </a:lnTo>
                  <a:lnTo>
                    <a:pt x="220" y="30"/>
                  </a:lnTo>
                  <a:lnTo>
                    <a:pt x="226" y="186"/>
                  </a:lnTo>
                  <a:lnTo>
                    <a:pt x="253" y="230"/>
                  </a:lnTo>
                  <a:lnTo>
                    <a:pt x="237" y="245"/>
                  </a:lnTo>
                  <a:lnTo>
                    <a:pt x="207" y="186"/>
                  </a:lnTo>
                  <a:lnTo>
                    <a:pt x="205" y="46"/>
                  </a:lnTo>
                  <a:lnTo>
                    <a:pt x="154" y="17"/>
                  </a:lnTo>
                  <a:lnTo>
                    <a:pt x="64" y="17"/>
                  </a:lnTo>
                  <a:lnTo>
                    <a:pt x="23" y="46"/>
                  </a:lnTo>
                  <a:lnTo>
                    <a:pt x="13" y="184"/>
                  </a:lnTo>
                  <a:lnTo>
                    <a:pt x="0" y="20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Freeform 111"/>
            <p:cNvSpPr>
              <a:spLocks/>
            </p:cNvSpPr>
            <p:nvPr/>
          </p:nvSpPr>
          <p:spPr bwMode="auto">
            <a:xfrm>
              <a:off x="1985" y="2939"/>
              <a:ext cx="302" cy="132"/>
            </a:xfrm>
            <a:custGeom>
              <a:avLst/>
              <a:gdLst>
                <a:gd name="T0" fmla="*/ 0 w 604"/>
                <a:gd name="T1" fmla="*/ 10 h 265"/>
                <a:gd name="T2" fmla="*/ 62 w 604"/>
                <a:gd name="T3" fmla="*/ 73 h 265"/>
                <a:gd name="T4" fmla="*/ 161 w 604"/>
                <a:gd name="T5" fmla="*/ 95 h 265"/>
                <a:gd name="T6" fmla="*/ 62 w 604"/>
                <a:gd name="T7" fmla="*/ 120 h 265"/>
                <a:gd name="T8" fmla="*/ 260 w 604"/>
                <a:gd name="T9" fmla="*/ 128 h 265"/>
                <a:gd name="T10" fmla="*/ 384 w 604"/>
                <a:gd name="T11" fmla="*/ 101 h 265"/>
                <a:gd name="T12" fmla="*/ 471 w 604"/>
                <a:gd name="T13" fmla="*/ 76 h 265"/>
                <a:gd name="T14" fmla="*/ 524 w 604"/>
                <a:gd name="T15" fmla="*/ 82 h 265"/>
                <a:gd name="T16" fmla="*/ 562 w 604"/>
                <a:gd name="T17" fmla="*/ 133 h 265"/>
                <a:gd name="T18" fmla="*/ 515 w 604"/>
                <a:gd name="T19" fmla="*/ 181 h 265"/>
                <a:gd name="T20" fmla="*/ 232 w 604"/>
                <a:gd name="T21" fmla="*/ 240 h 265"/>
                <a:gd name="T22" fmla="*/ 119 w 604"/>
                <a:gd name="T23" fmla="*/ 240 h 265"/>
                <a:gd name="T24" fmla="*/ 218 w 604"/>
                <a:gd name="T25" fmla="*/ 265 h 265"/>
                <a:gd name="T26" fmla="*/ 311 w 604"/>
                <a:gd name="T27" fmla="*/ 265 h 265"/>
                <a:gd name="T28" fmla="*/ 562 w 604"/>
                <a:gd name="T29" fmla="*/ 200 h 265"/>
                <a:gd name="T30" fmla="*/ 599 w 604"/>
                <a:gd name="T31" fmla="*/ 152 h 265"/>
                <a:gd name="T32" fmla="*/ 604 w 604"/>
                <a:gd name="T33" fmla="*/ 109 h 265"/>
                <a:gd name="T34" fmla="*/ 562 w 604"/>
                <a:gd name="T35" fmla="*/ 67 h 265"/>
                <a:gd name="T36" fmla="*/ 515 w 604"/>
                <a:gd name="T37" fmla="*/ 52 h 265"/>
                <a:gd name="T38" fmla="*/ 378 w 604"/>
                <a:gd name="T39" fmla="*/ 44 h 265"/>
                <a:gd name="T40" fmla="*/ 76 w 604"/>
                <a:gd name="T41" fmla="*/ 0 h 265"/>
                <a:gd name="T42" fmla="*/ 0 w 604"/>
                <a:gd name="T43" fmla="*/ 10 h 265"/>
                <a:gd name="T44" fmla="*/ 0 w 604"/>
                <a:gd name="T45" fmla="*/ 10 h 2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4"/>
                <a:gd name="T70" fmla="*/ 0 h 265"/>
                <a:gd name="T71" fmla="*/ 604 w 604"/>
                <a:gd name="T72" fmla="*/ 265 h 2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4" h="265">
                  <a:moveTo>
                    <a:pt x="0" y="10"/>
                  </a:moveTo>
                  <a:lnTo>
                    <a:pt x="62" y="73"/>
                  </a:lnTo>
                  <a:lnTo>
                    <a:pt x="161" y="95"/>
                  </a:lnTo>
                  <a:lnTo>
                    <a:pt x="62" y="120"/>
                  </a:lnTo>
                  <a:lnTo>
                    <a:pt x="260" y="128"/>
                  </a:lnTo>
                  <a:lnTo>
                    <a:pt x="384" y="101"/>
                  </a:lnTo>
                  <a:lnTo>
                    <a:pt x="471" y="76"/>
                  </a:lnTo>
                  <a:lnTo>
                    <a:pt x="524" y="82"/>
                  </a:lnTo>
                  <a:lnTo>
                    <a:pt x="562" y="133"/>
                  </a:lnTo>
                  <a:lnTo>
                    <a:pt x="515" y="181"/>
                  </a:lnTo>
                  <a:lnTo>
                    <a:pt x="232" y="240"/>
                  </a:lnTo>
                  <a:lnTo>
                    <a:pt x="119" y="240"/>
                  </a:lnTo>
                  <a:lnTo>
                    <a:pt x="218" y="265"/>
                  </a:lnTo>
                  <a:lnTo>
                    <a:pt x="311" y="265"/>
                  </a:lnTo>
                  <a:lnTo>
                    <a:pt x="562" y="200"/>
                  </a:lnTo>
                  <a:lnTo>
                    <a:pt x="599" y="152"/>
                  </a:lnTo>
                  <a:lnTo>
                    <a:pt x="604" y="109"/>
                  </a:lnTo>
                  <a:lnTo>
                    <a:pt x="562" y="67"/>
                  </a:lnTo>
                  <a:lnTo>
                    <a:pt x="515" y="52"/>
                  </a:lnTo>
                  <a:lnTo>
                    <a:pt x="378" y="44"/>
                  </a:lnTo>
                  <a:lnTo>
                    <a:pt x="7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Freeform 112"/>
            <p:cNvSpPr>
              <a:spLocks/>
            </p:cNvSpPr>
            <p:nvPr/>
          </p:nvSpPr>
          <p:spPr bwMode="auto">
            <a:xfrm>
              <a:off x="1656" y="2980"/>
              <a:ext cx="890" cy="393"/>
            </a:xfrm>
            <a:custGeom>
              <a:avLst/>
              <a:gdLst>
                <a:gd name="T0" fmla="*/ 390 w 1779"/>
                <a:gd name="T1" fmla="*/ 0 h 787"/>
                <a:gd name="T2" fmla="*/ 405 w 1779"/>
                <a:gd name="T3" fmla="*/ 335 h 787"/>
                <a:gd name="T4" fmla="*/ 295 w 1779"/>
                <a:gd name="T5" fmla="*/ 346 h 787"/>
                <a:gd name="T6" fmla="*/ 276 w 1779"/>
                <a:gd name="T7" fmla="*/ 424 h 787"/>
                <a:gd name="T8" fmla="*/ 239 w 1779"/>
                <a:gd name="T9" fmla="*/ 521 h 787"/>
                <a:gd name="T10" fmla="*/ 201 w 1779"/>
                <a:gd name="T11" fmla="*/ 603 h 787"/>
                <a:gd name="T12" fmla="*/ 150 w 1779"/>
                <a:gd name="T13" fmla="*/ 692 h 787"/>
                <a:gd name="T14" fmla="*/ 0 w 1779"/>
                <a:gd name="T15" fmla="*/ 787 h 787"/>
                <a:gd name="T16" fmla="*/ 179 w 1779"/>
                <a:gd name="T17" fmla="*/ 732 h 787"/>
                <a:gd name="T18" fmla="*/ 310 w 1779"/>
                <a:gd name="T19" fmla="*/ 622 h 787"/>
                <a:gd name="T20" fmla="*/ 441 w 1779"/>
                <a:gd name="T21" fmla="*/ 523 h 787"/>
                <a:gd name="T22" fmla="*/ 1137 w 1779"/>
                <a:gd name="T23" fmla="*/ 356 h 787"/>
                <a:gd name="T24" fmla="*/ 1409 w 1779"/>
                <a:gd name="T25" fmla="*/ 281 h 787"/>
                <a:gd name="T26" fmla="*/ 1779 w 1779"/>
                <a:gd name="T27" fmla="*/ 276 h 787"/>
                <a:gd name="T28" fmla="*/ 1741 w 1779"/>
                <a:gd name="T29" fmla="*/ 131 h 787"/>
                <a:gd name="T30" fmla="*/ 1546 w 1779"/>
                <a:gd name="T31" fmla="*/ 127 h 787"/>
                <a:gd name="T32" fmla="*/ 960 w 1779"/>
                <a:gd name="T33" fmla="*/ 179 h 787"/>
                <a:gd name="T34" fmla="*/ 705 w 1779"/>
                <a:gd name="T35" fmla="*/ 150 h 787"/>
                <a:gd name="T36" fmla="*/ 578 w 1779"/>
                <a:gd name="T37" fmla="*/ 122 h 787"/>
                <a:gd name="T38" fmla="*/ 565 w 1779"/>
                <a:gd name="T39" fmla="*/ 93 h 787"/>
                <a:gd name="T40" fmla="*/ 578 w 1779"/>
                <a:gd name="T41" fmla="*/ 59 h 787"/>
                <a:gd name="T42" fmla="*/ 641 w 1779"/>
                <a:gd name="T43" fmla="*/ 36 h 787"/>
                <a:gd name="T44" fmla="*/ 390 w 1779"/>
                <a:gd name="T45" fmla="*/ 0 h 787"/>
                <a:gd name="T46" fmla="*/ 390 w 1779"/>
                <a:gd name="T47" fmla="*/ 0 h 7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9"/>
                <a:gd name="T73" fmla="*/ 0 h 787"/>
                <a:gd name="T74" fmla="*/ 1779 w 1779"/>
                <a:gd name="T75" fmla="*/ 787 h 7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9" h="787">
                  <a:moveTo>
                    <a:pt x="390" y="0"/>
                  </a:moveTo>
                  <a:lnTo>
                    <a:pt x="405" y="335"/>
                  </a:lnTo>
                  <a:lnTo>
                    <a:pt x="295" y="346"/>
                  </a:lnTo>
                  <a:lnTo>
                    <a:pt x="276" y="424"/>
                  </a:lnTo>
                  <a:lnTo>
                    <a:pt x="239" y="521"/>
                  </a:lnTo>
                  <a:lnTo>
                    <a:pt x="201" y="603"/>
                  </a:lnTo>
                  <a:lnTo>
                    <a:pt x="150" y="692"/>
                  </a:lnTo>
                  <a:lnTo>
                    <a:pt x="0" y="787"/>
                  </a:lnTo>
                  <a:lnTo>
                    <a:pt x="179" y="732"/>
                  </a:lnTo>
                  <a:lnTo>
                    <a:pt x="310" y="622"/>
                  </a:lnTo>
                  <a:lnTo>
                    <a:pt x="441" y="523"/>
                  </a:lnTo>
                  <a:lnTo>
                    <a:pt x="1137" y="356"/>
                  </a:lnTo>
                  <a:lnTo>
                    <a:pt x="1409" y="281"/>
                  </a:lnTo>
                  <a:lnTo>
                    <a:pt x="1779" y="276"/>
                  </a:lnTo>
                  <a:lnTo>
                    <a:pt x="1741" y="131"/>
                  </a:lnTo>
                  <a:lnTo>
                    <a:pt x="1546" y="127"/>
                  </a:lnTo>
                  <a:lnTo>
                    <a:pt x="960" y="179"/>
                  </a:lnTo>
                  <a:lnTo>
                    <a:pt x="705" y="150"/>
                  </a:lnTo>
                  <a:lnTo>
                    <a:pt x="578" y="122"/>
                  </a:lnTo>
                  <a:lnTo>
                    <a:pt x="565" y="93"/>
                  </a:lnTo>
                  <a:lnTo>
                    <a:pt x="578" y="59"/>
                  </a:lnTo>
                  <a:lnTo>
                    <a:pt x="641" y="3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Freeform 113"/>
            <p:cNvSpPr>
              <a:spLocks/>
            </p:cNvSpPr>
            <p:nvPr/>
          </p:nvSpPr>
          <p:spPr bwMode="auto">
            <a:xfrm>
              <a:off x="2777" y="3038"/>
              <a:ext cx="125" cy="54"/>
            </a:xfrm>
            <a:custGeom>
              <a:avLst/>
              <a:gdLst>
                <a:gd name="T0" fmla="*/ 86 w 251"/>
                <a:gd name="T1" fmla="*/ 0 h 106"/>
                <a:gd name="T2" fmla="*/ 48 w 251"/>
                <a:gd name="T3" fmla="*/ 55 h 106"/>
                <a:gd name="T4" fmla="*/ 0 w 251"/>
                <a:gd name="T5" fmla="*/ 106 h 106"/>
                <a:gd name="T6" fmla="*/ 63 w 251"/>
                <a:gd name="T7" fmla="*/ 99 h 106"/>
                <a:gd name="T8" fmla="*/ 251 w 251"/>
                <a:gd name="T9" fmla="*/ 40 h 106"/>
                <a:gd name="T10" fmla="*/ 86 w 251"/>
                <a:gd name="T11" fmla="*/ 0 h 106"/>
                <a:gd name="T12" fmla="*/ 86 w 251"/>
                <a:gd name="T13" fmla="*/ 0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106"/>
                <a:gd name="T23" fmla="*/ 251 w 251"/>
                <a:gd name="T24" fmla="*/ 106 h 1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106">
                  <a:moveTo>
                    <a:pt x="86" y="0"/>
                  </a:moveTo>
                  <a:lnTo>
                    <a:pt x="48" y="55"/>
                  </a:lnTo>
                  <a:lnTo>
                    <a:pt x="0" y="106"/>
                  </a:lnTo>
                  <a:lnTo>
                    <a:pt x="63" y="99"/>
                  </a:lnTo>
                  <a:lnTo>
                    <a:pt x="251" y="4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Freeform 114"/>
            <p:cNvSpPr>
              <a:spLocks/>
            </p:cNvSpPr>
            <p:nvPr/>
          </p:nvSpPr>
          <p:spPr bwMode="auto">
            <a:xfrm>
              <a:off x="1318" y="2583"/>
              <a:ext cx="343" cy="264"/>
            </a:xfrm>
            <a:custGeom>
              <a:avLst/>
              <a:gdLst>
                <a:gd name="T0" fmla="*/ 684 w 684"/>
                <a:gd name="T1" fmla="*/ 0 h 528"/>
                <a:gd name="T2" fmla="*/ 409 w 684"/>
                <a:gd name="T3" fmla="*/ 9 h 528"/>
                <a:gd name="T4" fmla="*/ 264 w 684"/>
                <a:gd name="T5" fmla="*/ 40 h 528"/>
                <a:gd name="T6" fmla="*/ 175 w 684"/>
                <a:gd name="T7" fmla="*/ 85 h 528"/>
                <a:gd name="T8" fmla="*/ 120 w 684"/>
                <a:gd name="T9" fmla="*/ 123 h 528"/>
                <a:gd name="T10" fmla="*/ 114 w 684"/>
                <a:gd name="T11" fmla="*/ 40 h 528"/>
                <a:gd name="T12" fmla="*/ 21 w 684"/>
                <a:gd name="T13" fmla="*/ 5 h 528"/>
                <a:gd name="T14" fmla="*/ 0 w 684"/>
                <a:gd name="T15" fmla="*/ 17 h 528"/>
                <a:gd name="T16" fmla="*/ 36 w 684"/>
                <a:gd name="T17" fmla="*/ 57 h 528"/>
                <a:gd name="T18" fmla="*/ 51 w 684"/>
                <a:gd name="T19" fmla="*/ 326 h 528"/>
                <a:gd name="T20" fmla="*/ 112 w 684"/>
                <a:gd name="T21" fmla="*/ 209 h 528"/>
                <a:gd name="T22" fmla="*/ 154 w 684"/>
                <a:gd name="T23" fmla="*/ 197 h 528"/>
                <a:gd name="T24" fmla="*/ 114 w 684"/>
                <a:gd name="T25" fmla="*/ 325 h 528"/>
                <a:gd name="T26" fmla="*/ 103 w 684"/>
                <a:gd name="T27" fmla="*/ 477 h 528"/>
                <a:gd name="T28" fmla="*/ 194 w 684"/>
                <a:gd name="T29" fmla="*/ 528 h 528"/>
                <a:gd name="T30" fmla="*/ 270 w 684"/>
                <a:gd name="T31" fmla="*/ 306 h 528"/>
                <a:gd name="T32" fmla="*/ 215 w 684"/>
                <a:gd name="T33" fmla="*/ 330 h 528"/>
                <a:gd name="T34" fmla="*/ 226 w 684"/>
                <a:gd name="T35" fmla="*/ 237 h 528"/>
                <a:gd name="T36" fmla="*/ 175 w 684"/>
                <a:gd name="T37" fmla="*/ 315 h 528"/>
                <a:gd name="T38" fmla="*/ 215 w 684"/>
                <a:gd name="T39" fmla="*/ 193 h 528"/>
                <a:gd name="T40" fmla="*/ 194 w 684"/>
                <a:gd name="T41" fmla="*/ 148 h 528"/>
                <a:gd name="T42" fmla="*/ 255 w 684"/>
                <a:gd name="T43" fmla="*/ 81 h 528"/>
                <a:gd name="T44" fmla="*/ 357 w 684"/>
                <a:gd name="T45" fmla="*/ 51 h 528"/>
                <a:gd name="T46" fmla="*/ 684 w 684"/>
                <a:gd name="T47" fmla="*/ 0 h 528"/>
                <a:gd name="T48" fmla="*/ 684 w 684"/>
                <a:gd name="T49" fmla="*/ 0 h 5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4"/>
                <a:gd name="T76" fmla="*/ 0 h 528"/>
                <a:gd name="T77" fmla="*/ 684 w 684"/>
                <a:gd name="T78" fmla="*/ 528 h 5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4" h="528">
                  <a:moveTo>
                    <a:pt x="684" y="0"/>
                  </a:moveTo>
                  <a:lnTo>
                    <a:pt x="409" y="9"/>
                  </a:lnTo>
                  <a:lnTo>
                    <a:pt x="264" y="40"/>
                  </a:lnTo>
                  <a:lnTo>
                    <a:pt x="175" y="85"/>
                  </a:lnTo>
                  <a:lnTo>
                    <a:pt x="120" y="123"/>
                  </a:lnTo>
                  <a:lnTo>
                    <a:pt x="114" y="40"/>
                  </a:lnTo>
                  <a:lnTo>
                    <a:pt x="21" y="5"/>
                  </a:lnTo>
                  <a:lnTo>
                    <a:pt x="0" y="17"/>
                  </a:lnTo>
                  <a:lnTo>
                    <a:pt x="36" y="57"/>
                  </a:lnTo>
                  <a:lnTo>
                    <a:pt x="51" y="326"/>
                  </a:lnTo>
                  <a:lnTo>
                    <a:pt x="112" y="209"/>
                  </a:lnTo>
                  <a:lnTo>
                    <a:pt x="154" y="197"/>
                  </a:lnTo>
                  <a:lnTo>
                    <a:pt x="114" y="325"/>
                  </a:lnTo>
                  <a:lnTo>
                    <a:pt x="103" y="477"/>
                  </a:lnTo>
                  <a:lnTo>
                    <a:pt x="194" y="528"/>
                  </a:lnTo>
                  <a:lnTo>
                    <a:pt x="270" y="306"/>
                  </a:lnTo>
                  <a:lnTo>
                    <a:pt x="215" y="330"/>
                  </a:lnTo>
                  <a:lnTo>
                    <a:pt x="226" y="237"/>
                  </a:lnTo>
                  <a:lnTo>
                    <a:pt x="175" y="315"/>
                  </a:lnTo>
                  <a:lnTo>
                    <a:pt x="215" y="193"/>
                  </a:lnTo>
                  <a:lnTo>
                    <a:pt x="194" y="148"/>
                  </a:lnTo>
                  <a:lnTo>
                    <a:pt x="255" y="81"/>
                  </a:lnTo>
                  <a:lnTo>
                    <a:pt x="357" y="51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Freeform 115"/>
            <p:cNvSpPr>
              <a:spLocks/>
            </p:cNvSpPr>
            <p:nvPr/>
          </p:nvSpPr>
          <p:spPr bwMode="auto">
            <a:xfrm>
              <a:off x="1359" y="2683"/>
              <a:ext cx="483" cy="544"/>
            </a:xfrm>
            <a:custGeom>
              <a:avLst/>
              <a:gdLst>
                <a:gd name="T0" fmla="*/ 72 w 965"/>
                <a:gd name="T1" fmla="*/ 586 h 1087"/>
                <a:gd name="T2" fmla="*/ 173 w 965"/>
                <a:gd name="T3" fmla="*/ 264 h 1087"/>
                <a:gd name="T4" fmla="*/ 256 w 965"/>
                <a:gd name="T5" fmla="*/ 95 h 1087"/>
                <a:gd name="T6" fmla="*/ 351 w 965"/>
                <a:gd name="T7" fmla="*/ 40 h 1087"/>
                <a:gd name="T8" fmla="*/ 526 w 965"/>
                <a:gd name="T9" fmla="*/ 0 h 1087"/>
                <a:gd name="T10" fmla="*/ 770 w 965"/>
                <a:gd name="T11" fmla="*/ 0 h 1087"/>
                <a:gd name="T12" fmla="*/ 831 w 965"/>
                <a:gd name="T13" fmla="*/ 51 h 1087"/>
                <a:gd name="T14" fmla="*/ 851 w 965"/>
                <a:gd name="T15" fmla="*/ 135 h 1087"/>
                <a:gd name="T16" fmla="*/ 884 w 965"/>
                <a:gd name="T17" fmla="*/ 323 h 1087"/>
                <a:gd name="T18" fmla="*/ 869 w 965"/>
                <a:gd name="T19" fmla="*/ 477 h 1087"/>
                <a:gd name="T20" fmla="*/ 950 w 965"/>
                <a:gd name="T21" fmla="*/ 529 h 1087"/>
                <a:gd name="T22" fmla="*/ 965 w 965"/>
                <a:gd name="T23" fmla="*/ 884 h 1087"/>
                <a:gd name="T24" fmla="*/ 899 w 965"/>
                <a:gd name="T25" fmla="*/ 901 h 1087"/>
                <a:gd name="T26" fmla="*/ 897 w 965"/>
                <a:gd name="T27" fmla="*/ 656 h 1087"/>
                <a:gd name="T28" fmla="*/ 872 w 965"/>
                <a:gd name="T29" fmla="*/ 529 h 1087"/>
                <a:gd name="T30" fmla="*/ 815 w 965"/>
                <a:gd name="T31" fmla="*/ 411 h 1087"/>
                <a:gd name="T32" fmla="*/ 724 w 965"/>
                <a:gd name="T33" fmla="*/ 316 h 1087"/>
                <a:gd name="T34" fmla="*/ 648 w 965"/>
                <a:gd name="T35" fmla="*/ 268 h 1087"/>
                <a:gd name="T36" fmla="*/ 526 w 965"/>
                <a:gd name="T37" fmla="*/ 234 h 1087"/>
                <a:gd name="T38" fmla="*/ 382 w 965"/>
                <a:gd name="T39" fmla="*/ 238 h 1087"/>
                <a:gd name="T40" fmla="*/ 277 w 965"/>
                <a:gd name="T41" fmla="*/ 289 h 1087"/>
                <a:gd name="T42" fmla="*/ 218 w 965"/>
                <a:gd name="T43" fmla="*/ 375 h 1087"/>
                <a:gd name="T44" fmla="*/ 317 w 965"/>
                <a:gd name="T45" fmla="*/ 319 h 1087"/>
                <a:gd name="T46" fmla="*/ 266 w 965"/>
                <a:gd name="T47" fmla="*/ 401 h 1087"/>
                <a:gd name="T48" fmla="*/ 363 w 965"/>
                <a:gd name="T49" fmla="*/ 323 h 1087"/>
                <a:gd name="T50" fmla="*/ 321 w 965"/>
                <a:gd name="T51" fmla="*/ 411 h 1087"/>
                <a:gd name="T52" fmla="*/ 399 w 965"/>
                <a:gd name="T53" fmla="*/ 350 h 1087"/>
                <a:gd name="T54" fmla="*/ 291 w 965"/>
                <a:gd name="T55" fmla="*/ 510 h 1087"/>
                <a:gd name="T56" fmla="*/ 235 w 965"/>
                <a:gd name="T57" fmla="*/ 639 h 1087"/>
                <a:gd name="T58" fmla="*/ 199 w 965"/>
                <a:gd name="T59" fmla="*/ 781 h 1087"/>
                <a:gd name="T60" fmla="*/ 184 w 965"/>
                <a:gd name="T61" fmla="*/ 971 h 1087"/>
                <a:gd name="T62" fmla="*/ 186 w 965"/>
                <a:gd name="T63" fmla="*/ 1087 h 1087"/>
                <a:gd name="T64" fmla="*/ 150 w 965"/>
                <a:gd name="T65" fmla="*/ 962 h 1087"/>
                <a:gd name="T66" fmla="*/ 142 w 965"/>
                <a:gd name="T67" fmla="*/ 1080 h 1087"/>
                <a:gd name="T68" fmla="*/ 108 w 965"/>
                <a:gd name="T69" fmla="*/ 954 h 1087"/>
                <a:gd name="T70" fmla="*/ 102 w 965"/>
                <a:gd name="T71" fmla="*/ 1066 h 1087"/>
                <a:gd name="T72" fmla="*/ 70 w 965"/>
                <a:gd name="T73" fmla="*/ 950 h 1087"/>
                <a:gd name="T74" fmla="*/ 47 w 965"/>
                <a:gd name="T75" fmla="*/ 1044 h 1087"/>
                <a:gd name="T76" fmla="*/ 26 w 965"/>
                <a:gd name="T77" fmla="*/ 939 h 1087"/>
                <a:gd name="T78" fmla="*/ 7 w 965"/>
                <a:gd name="T79" fmla="*/ 1026 h 1087"/>
                <a:gd name="T80" fmla="*/ 0 w 965"/>
                <a:gd name="T81" fmla="*/ 893 h 1087"/>
                <a:gd name="T82" fmla="*/ 51 w 965"/>
                <a:gd name="T83" fmla="*/ 817 h 1087"/>
                <a:gd name="T84" fmla="*/ 78 w 965"/>
                <a:gd name="T85" fmla="*/ 730 h 1087"/>
                <a:gd name="T86" fmla="*/ 72 w 965"/>
                <a:gd name="T87" fmla="*/ 586 h 1087"/>
                <a:gd name="T88" fmla="*/ 72 w 965"/>
                <a:gd name="T89" fmla="*/ 586 h 10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5"/>
                <a:gd name="T136" fmla="*/ 0 h 1087"/>
                <a:gd name="T137" fmla="*/ 965 w 965"/>
                <a:gd name="T138" fmla="*/ 1087 h 10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5" h="1087">
                  <a:moveTo>
                    <a:pt x="72" y="586"/>
                  </a:moveTo>
                  <a:lnTo>
                    <a:pt x="173" y="264"/>
                  </a:lnTo>
                  <a:lnTo>
                    <a:pt x="256" y="95"/>
                  </a:lnTo>
                  <a:lnTo>
                    <a:pt x="351" y="40"/>
                  </a:lnTo>
                  <a:lnTo>
                    <a:pt x="526" y="0"/>
                  </a:lnTo>
                  <a:lnTo>
                    <a:pt x="770" y="0"/>
                  </a:lnTo>
                  <a:lnTo>
                    <a:pt x="831" y="51"/>
                  </a:lnTo>
                  <a:lnTo>
                    <a:pt x="851" y="135"/>
                  </a:lnTo>
                  <a:lnTo>
                    <a:pt x="884" y="323"/>
                  </a:lnTo>
                  <a:lnTo>
                    <a:pt x="869" y="477"/>
                  </a:lnTo>
                  <a:lnTo>
                    <a:pt x="950" y="529"/>
                  </a:lnTo>
                  <a:lnTo>
                    <a:pt x="965" y="884"/>
                  </a:lnTo>
                  <a:lnTo>
                    <a:pt x="899" y="901"/>
                  </a:lnTo>
                  <a:lnTo>
                    <a:pt x="897" y="656"/>
                  </a:lnTo>
                  <a:lnTo>
                    <a:pt x="872" y="529"/>
                  </a:lnTo>
                  <a:lnTo>
                    <a:pt x="815" y="411"/>
                  </a:lnTo>
                  <a:lnTo>
                    <a:pt x="724" y="316"/>
                  </a:lnTo>
                  <a:lnTo>
                    <a:pt x="648" y="268"/>
                  </a:lnTo>
                  <a:lnTo>
                    <a:pt x="526" y="234"/>
                  </a:lnTo>
                  <a:lnTo>
                    <a:pt x="382" y="238"/>
                  </a:lnTo>
                  <a:lnTo>
                    <a:pt x="277" y="289"/>
                  </a:lnTo>
                  <a:lnTo>
                    <a:pt x="218" y="375"/>
                  </a:lnTo>
                  <a:lnTo>
                    <a:pt x="317" y="319"/>
                  </a:lnTo>
                  <a:lnTo>
                    <a:pt x="266" y="401"/>
                  </a:lnTo>
                  <a:lnTo>
                    <a:pt x="363" y="323"/>
                  </a:lnTo>
                  <a:lnTo>
                    <a:pt x="321" y="411"/>
                  </a:lnTo>
                  <a:lnTo>
                    <a:pt x="399" y="350"/>
                  </a:lnTo>
                  <a:lnTo>
                    <a:pt x="291" y="510"/>
                  </a:lnTo>
                  <a:lnTo>
                    <a:pt x="235" y="639"/>
                  </a:lnTo>
                  <a:lnTo>
                    <a:pt x="199" y="781"/>
                  </a:lnTo>
                  <a:lnTo>
                    <a:pt x="184" y="971"/>
                  </a:lnTo>
                  <a:lnTo>
                    <a:pt x="186" y="1087"/>
                  </a:lnTo>
                  <a:lnTo>
                    <a:pt x="150" y="962"/>
                  </a:lnTo>
                  <a:lnTo>
                    <a:pt x="142" y="1080"/>
                  </a:lnTo>
                  <a:lnTo>
                    <a:pt x="108" y="954"/>
                  </a:lnTo>
                  <a:lnTo>
                    <a:pt x="102" y="1066"/>
                  </a:lnTo>
                  <a:lnTo>
                    <a:pt x="70" y="950"/>
                  </a:lnTo>
                  <a:lnTo>
                    <a:pt x="47" y="1044"/>
                  </a:lnTo>
                  <a:lnTo>
                    <a:pt x="26" y="939"/>
                  </a:lnTo>
                  <a:lnTo>
                    <a:pt x="7" y="1026"/>
                  </a:lnTo>
                  <a:lnTo>
                    <a:pt x="0" y="893"/>
                  </a:lnTo>
                  <a:lnTo>
                    <a:pt x="51" y="817"/>
                  </a:lnTo>
                  <a:lnTo>
                    <a:pt x="78" y="730"/>
                  </a:lnTo>
                  <a:lnTo>
                    <a:pt x="72" y="5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Freeform 116"/>
            <p:cNvSpPr>
              <a:spLocks/>
            </p:cNvSpPr>
            <p:nvPr/>
          </p:nvSpPr>
          <p:spPr bwMode="auto">
            <a:xfrm>
              <a:off x="1528" y="2886"/>
              <a:ext cx="260" cy="429"/>
            </a:xfrm>
            <a:custGeom>
              <a:avLst/>
              <a:gdLst>
                <a:gd name="T0" fmla="*/ 0 w 521"/>
                <a:gd name="T1" fmla="*/ 370 h 857"/>
                <a:gd name="T2" fmla="*/ 36 w 521"/>
                <a:gd name="T3" fmla="*/ 215 h 857"/>
                <a:gd name="T4" fmla="*/ 82 w 521"/>
                <a:gd name="T5" fmla="*/ 133 h 857"/>
                <a:gd name="T6" fmla="*/ 150 w 521"/>
                <a:gd name="T7" fmla="*/ 49 h 857"/>
                <a:gd name="T8" fmla="*/ 247 w 521"/>
                <a:gd name="T9" fmla="*/ 0 h 857"/>
                <a:gd name="T10" fmla="*/ 358 w 521"/>
                <a:gd name="T11" fmla="*/ 4 h 857"/>
                <a:gd name="T12" fmla="*/ 449 w 521"/>
                <a:gd name="T13" fmla="*/ 66 h 857"/>
                <a:gd name="T14" fmla="*/ 495 w 521"/>
                <a:gd name="T15" fmla="*/ 167 h 857"/>
                <a:gd name="T16" fmla="*/ 517 w 521"/>
                <a:gd name="T17" fmla="*/ 306 h 857"/>
                <a:gd name="T18" fmla="*/ 521 w 521"/>
                <a:gd name="T19" fmla="*/ 412 h 857"/>
                <a:gd name="T20" fmla="*/ 506 w 521"/>
                <a:gd name="T21" fmla="*/ 519 h 857"/>
                <a:gd name="T22" fmla="*/ 479 w 521"/>
                <a:gd name="T23" fmla="*/ 640 h 857"/>
                <a:gd name="T24" fmla="*/ 436 w 521"/>
                <a:gd name="T25" fmla="*/ 703 h 857"/>
                <a:gd name="T26" fmla="*/ 367 w 521"/>
                <a:gd name="T27" fmla="*/ 789 h 857"/>
                <a:gd name="T28" fmla="*/ 247 w 521"/>
                <a:gd name="T29" fmla="*/ 853 h 857"/>
                <a:gd name="T30" fmla="*/ 137 w 521"/>
                <a:gd name="T31" fmla="*/ 857 h 857"/>
                <a:gd name="T32" fmla="*/ 139 w 521"/>
                <a:gd name="T33" fmla="*/ 832 h 857"/>
                <a:gd name="T34" fmla="*/ 242 w 521"/>
                <a:gd name="T35" fmla="*/ 819 h 857"/>
                <a:gd name="T36" fmla="*/ 323 w 521"/>
                <a:gd name="T37" fmla="*/ 777 h 857"/>
                <a:gd name="T38" fmla="*/ 390 w 521"/>
                <a:gd name="T39" fmla="*/ 703 h 857"/>
                <a:gd name="T40" fmla="*/ 445 w 521"/>
                <a:gd name="T41" fmla="*/ 604 h 857"/>
                <a:gd name="T42" fmla="*/ 479 w 521"/>
                <a:gd name="T43" fmla="*/ 471 h 857"/>
                <a:gd name="T44" fmla="*/ 475 w 521"/>
                <a:gd name="T45" fmla="*/ 331 h 857"/>
                <a:gd name="T46" fmla="*/ 449 w 521"/>
                <a:gd name="T47" fmla="*/ 218 h 857"/>
                <a:gd name="T48" fmla="*/ 388 w 521"/>
                <a:gd name="T49" fmla="*/ 116 h 857"/>
                <a:gd name="T50" fmla="*/ 318 w 521"/>
                <a:gd name="T51" fmla="*/ 80 h 857"/>
                <a:gd name="T52" fmla="*/ 230 w 521"/>
                <a:gd name="T53" fmla="*/ 80 h 857"/>
                <a:gd name="T54" fmla="*/ 160 w 521"/>
                <a:gd name="T55" fmla="*/ 95 h 857"/>
                <a:gd name="T56" fmla="*/ 93 w 521"/>
                <a:gd name="T57" fmla="*/ 182 h 857"/>
                <a:gd name="T58" fmla="*/ 50 w 521"/>
                <a:gd name="T59" fmla="*/ 247 h 857"/>
                <a:gd name="T60" fmla="*/ 0 w 521"/>
                <a:gd name="T61" fmla="*/ 370 h 857"/>
                <a:gd name="T62" fmla="*/ 0 w 521"/>
                <a:gd name="T63" fmla="*/ 370 h 8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1"/>
                <a:gd name="T97" fmla="*/ 0 h 857"/>
                <a:gd name="T98" fmla="*/ 521 w 521"/>
                <a:gd name="T99" fmla="*/ 857 h 8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1" h="857">
                  <a:moveTo>
                    <a:pt x="0" y="370"/>
                  </a:moveTo>
                  <a:lnTo>
                    <a:pt x="36" y="215"/>
                  </a:lnTo>
                  <a:lnTo>
                    <a:pt x="82" y="133"/>
                  </a:lnTo>
                  <a:lnTo>
                    <a:pt x="150" y="49"/>
                  </a:lnTo>
                  <a:lnTo>
                    <a:pt x="247" y="0"/>
                  </a:lnTo>
                  <a:lnTo>
                    <a:pt x="358" y="4"/>
                  </a:lnTo>
                  <a:lnTo>
                    <a:pt x="449" y="66"/>
                  </a:lnTo>
                  <a:lnTo>
                    <a:pt x="495" y="167"/>
                  </a:lnTo>
                  <a:lnTo>
                    <a:pt x="517" y="306"/>
                  </a:lnTo>
                  <a:lnTo>
                    <a:pt x="521" y="412"/>
                  </a:lnTo>
                  <a:lnTo>
                    <a:pt x="506" y="519"/>
                  </a:lnTo>
                  <a:lnTo>
                    <a:pt x="479" y="640"/>
                  </a:lnTo>
                  <a:lnTo>
                    <a:pt x="436" y="703"/>
                  </a:lnTo>
                  <a:lnTo>
                    <a:pt x="367" y="789"/>
                  </a:lnTo>
                  <a:lnTo>
                    <a:pt x="247" y="853"/>
                  </a:lnTo>
                  <a:lnTo>
                    <a:pt x="137" y="857"/>
                  </a:lnTo>
                  <a:lnTo>
                    <a:pt x="139" y="832"/>
                  </a:lnTo>
                  <a:lnTo>
                    <a:pt x="242" y="819"/>
                  </a:lnTo>
                  <a:lnTo>
                    <a:pt x="323" y="777"/>
                  </a:lnTo>
                  <a:lnTo>
                    <a:pt x="390" y="703"/>
                  </a:lnTo>
                  <a:lnTo>
                    <a:pt x="445" y="604"/>
                  </a:lnTo>
                  <a:lnTo>
                    <a:pt x="479" y="471"/>
                  </a:lnTo>
                  <a:lnTo>
                    <a:pt x="475" y="331"/>
                  </a:lnTo>
                  <a:lnTo>
                    <a:pt x="449" y="218"/>
                  </a:lnTo>
                  <a:lnTo>
                    <a:pt x="388" y="116"/>
                  </a:lnTo>
                  <a:lnTo>
                    <a:pt x="318" y="80"/>
                  </a:lnTo>
                  <a:lnTo>
                    <a:pt x="230" y="80"/>
                  </a:lnTo>
                  <a:lnTo>
                    <a:pt x="160" y="95"/>
                  </a:lnTo>
                  <a:lnTo>
                    <a:pt x="93" y="182"/>
                  </a:lnTo>
                  <a:lnTo>
                    <a:pt x="50" y="247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Freeform 117"/>
            <p:cNvSpPr>
              <a:spLocks/>
            </p:cNvSpPr>
            <p:nvPr/>
          </p:nvSpPr>
          <p:spPr bwMode="auto">
            <a:xfrm>
              <a:off x="355" y="2981"/>
              <a:ext cx="1232" cy="430"/>
            </a:xfrm>
            <a:custGeom>
              <a:avLst/>
              <a:gdLst>
                <a:gd name="T0" fmla="*/ 2462 w 2462"/>
                <a:gd name="T1" fmla="*/ 827 h 859"/>
                <a:gd name="T2" fmla="*/ 2203 w 2462"/>
                <a:gd name="T3" fmla="*/ 859 h 859"/>
                <a:gd name="T4" fmla="*/ 1941 w 2462"/>
                <a:gd name="T5" fmla="*/ 832 h 859"/>
                <a:gd name="T6" fmla="*/ 1626 w 2462"/>
                <a:gd name="T7" fmla="*/ 838 h 859"/>
                <a:gd name="T8" fmla="*/ 1247 w 2462"/>
                <a:gd name="T9" fmla="*/ 838 h 859"/>
                <a:gd name="T10" fmla="*/ 684 w 2462"/>
                <a:gd name="T11" fmla="*/ 781 h 859"/>
                <a:gd name="T12" fmla="*/ 184 w 2462"/>
                <a:gd name="T13" fmla="*/ 711 h 859"/>
                <a:gd name="T14" fmla="*/ 0 w 2462"/>
                <a:gd name="T15" fmla="*/ 635 h 859"/>
                <a:gd name="T16" fmla="*/ 133 w 2462"/>
                <a:gd name="T17" fmla="*/ 540 h 859"/>
                <a:gd name="T18" fmla="*/ 462 w 2462"/>
                <a:gd name="T19" fmla="*/ 500 h 859"/>
                <a:gd name="T20" fmla="*/ 551 w 2462"/>
                <a:gd name="T21" fmla="*/ 462 h 859"/>
                <a:gd name="T22" fmla="*/ 437 w 2462"/>
                <a:gd name="T23" fmla="*/ 409 h 859"/>
                <a:gd name="T24" fmla="*/ 346 w 2462"/>
                <a:gd name="T25" fmla="*/ 298 h 859"/>
                <a:gd name="T26" fmla="*/ 310 w 2462"/>
                <a:gd name="T27" fmla="*/ 213 h 859"/>
                <a:gd name="T28" fmla="*/ 681 w 2462"/>
                <a:gd name="T29" fmla="*/ 258 h 859"/>
                <a:gd name="T30" fmla="*/ 686 w 2462"/>
                <a:gd name="T31" fmla="*/ 19 h 859"/>
                <a:gd name="T32" fmla="*/ 776 w 2462"/>
                <a:gd name="T33" fmla="*/ 0 h 859"/>
                <a:gd name="T34" fmla="*/ 772 w 2462"/>
                <a:gd name="T35" fmla="*/ 224 h 859"/>
                <a:gd name="T36" fmla="*/ 952 w 2462"/>
                <a:gd name="T37" fmla="*/ 281 h 859"/>
                <a:gd name="T38" fmla="*/ 873 w 2462"/>
                <a:gd name="T39" fmla="*/ 409 h 859"/>
                <a:gd name="T40" fmla="*/ 789 w 2462"/>
                <a:gd name="T41" fmla="*/ 469 h 859"/>
                <a:gd name="T42" fmla="*/ 1238 w 2462"/>
                <a:gd name="T43" fmla="*/ 401 h 859"/>
                <a:gd name="T44" fmla="*/ 1681 w 2462"/>
                <a:gd name="T45" fmla="*/ 390 h 859"/>
                <a:gd name="T46" fmla="*/ 2019 w 2462"/>
                <a:gd name="T47" fmla="*/ 323 h 859"/>
                <a:gd name="T48" fmla="*/ 2019 w 2462"/>
                <a:gd name="T49" fmla="*/ 530 h 859"/>
                <a:gd name="T50" fmla="*/ 2061 w 2462"/>
                <a:gd name="T51" fmla="*/ 663 h 859"/>
                <a:gd name="T52" fmla="*/ 2152 w 2462"/>
                <a:gd name="T53" fmla="*/ 754 h 859"/>
                <a:gd name="T54" fmla="*/ 2293 w 2462"/>
                <a:gd name="T55" fmla="*/ 808 h 859"/>
                <a:gd name="T56" fmla="*/ 2462 w 2462"/>
                <a:gd name="T57" fmla="*/ 827 h 859"/>
                <a:gd name="T58" fmla="*/ 2462 w 2462"/>
                <a:gd name="T59" fmla="*/ 827 h 8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62"/>
                <a:gd name="T91" fmla="*/ 0 h 859"/>
                <a:gd name="T92" fmla="*/ 2462 w 2462"/>
                <a:gd name="T93" fmla="*/ 859 h 85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62" h="859">
                  <a:moveTo>
                    <a:pt x="2462" y="827"/>
                  </a:moveTo>
                  <a:lnTo>
                    <a:pt x="2203" y="859"/>
                  </a:lnTo>
                  <a:lnTo>
                    <a:pt x="1941" y="832"/>
                  </a:lnTo>
                  <a:lnTo>
                    <a:pt x="1626" y="838"/>
                  </a:lnTo>
                  <a:lnTo>
                    <a:pt x="1247" y="838"/>
                  </a:lnTo>
                  <a:lnTo>
                    <a:pt x="684" y="781"/>
                  </a:lnTo>
                  <a:lnTo>
                    <a:pt x="184" y="711"/>
                  </a:lnTo>
                  <a:lnTo>
                    <a:pt x="0" y="635"/>
                  </a:lnTo>
                  <a:lnTo>
                    <a:pt x="133" y="540"/>
                  </a:lnTo>
                  <a:lnTo>
                    <a:pt x="462" y="500"/>
                  </a:lnTo>
                  <a:lnTo>
                    <a:pt x="551" y="462"/>
                  </a:lnTo>
                  <a:lnTo>
                    <a:pt x="437" y="409"/>
                  </a:lnTo>
                  <a:lnTo>
                    <a:pt x="346" y="298"/>
                  </a:lnTo>
                  <a:lnTo>
                    <a:pt x="310" y="213"/>
                  </a:lnTo>
                  <a:lnTo>
                    <a:pt x="681" y="258"/>
                  </a:lnTo>
                  <a:lnTo>
                    <a:pt x="686" y="19"/>
                  </a:lnTo>
                  <a:lnTo>
                    <a:pt x="776" y="0"/>
                  </a:lnTo>
                  <a:lnTo>
                    <a:pt x="772" y="224"/>
                  </a:lnTo>
                  <a:lnTo>
                    <a:pt x="952" y="281"/>
                  </a:lnTo>
                  <a:lnTo>
                    <a:pt x="873" y="409"/>
                  </a:lnTo>
                  <a:lnTo>
                    <a:pt x="789" y="469"/>
                  </a:lnTo>
                  <a:lnTo>
                    <a:pt x="1238" y="401"/>
                  </a:lnTo>
                  <a:lnTo>
                    <a:pt x="1681" y="390"/>
                  </a:lnTo>
                  <a:lnTo>
                    <a:pt x="2019" y="323"/>
                  </a:lnTo>
                  <a:lnTo>
                    <a:pt x="2019" y="530"/>
                  </a:lnTo>
                  <a:lnTo>
                    <a:pt x="2061" y="663"/>
                  </a:lnTo>
                  <a:lnTo>
                    <a:pt x="2152" y="754"/>
                  </a:lnTo>
                  <a:lnTo>
                    <a:pt x="2293" y="808"/>
                  </a:lnTo>
                  <a:lnTo>
                    <a:pt x="2462" y="8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Freeform 118"/>
            <p:cNvSpPr>
              <a:spLocks/>
            </p:cNvSpPr>
            <p:nvPr/>
          </p:nvSpPr>
          <p:spPr bwMode="auto">
            <a:xfrm>
              <a:off x="725" y="3095"/>
              <a:ext cx="647" cy="106"/>
            </a:xfrm>
            <a:custGeom>
              <a:avLst/>
              <a:gdLst>
                <a:gd name="T0" fmla="*/ 0 w 1292"/>
                <a:gd name="T1" fmla="*/ 0 h 213"/>
                <a:gd name="T2" fmla="*/ 941 w 1292"/>
                <a:gd name="T3" fmla="*/ 97 h 213"/>
                <a:gd name="T4" fmla="*/ 1292 w 1292"/>
                <a:gd name="T5" fmla="*/ 72 h 213"/>
                <a:gd name="T6" fmla="*/ 1207 w 1292"/>
                <a:gd name="T7" fmla="*/ 207 h 213"/>
                <a:gd name="T8" fmla="*/ 612 w 1292"/>
                <a:gd name="T9" fmla="*/ 213 h 213"/>
                <a:gd name="T10" fmla="*/ 412 w 1292"/>
                <a:gd name="T11" fmla="*/ 146 h 213"/>
                <a:gd name="T12" fmla="*/ 97 w 1292"/>
                <a:gd name="T13" fmla="*/ 116 h 213"/>
                <a:gd name="T14" fmla="*/ 0 w 1292"/>
                <a:gd name="T15" fmla="*/ 0 h 213"/>
                <a:gd name="T16" fmla="*/ 0 w 1292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2"/>
                <a:gd name="T28" fmla="*/ 0 h 213"/>
                <a:gd name="T29" fmla="*/ 1292 w 1292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2" h="213">
                  <a:moveTo>
                    <a:pt x="0" y="0"/>
                  </a:moveTo>
                  <a:lnTo>
                    <a:pt x="941" y="97"/>
                  </a:lnTo>
                  <a:lnTo>
                    <a:pt x="1292" y="72"/>
                  </a:lnTo>
                  <a:lnTo>
                    <a:pt x="1207" y="207"/>
                  </a:lnTo>
                  <a:lnTo>
                    <a:pt x="612" y="213"/>
                  </a:lnTo>
                  <a:lnTo>
                    <a:pt x="412" y="146"/>
                  </a:lnTo>
                  <a:lnTo>
                    <a:pt x="97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Freeform 119"/>
            <p:cNvSpPr>
              <a:spLocks/>
            </p:cNvSpPr>
            <p:nvPr/>
          </p:nvSpPr>
          <p:spPr bwMode="auto">
            <a:xfrm>
              <a:off x="1915" y="1973"/>
              <a:ext cx="58" cy="77"/>
            </a:xfrm>
            <a:custGeom>
              <a:avLst/>
              <a:gdLst>
                <a:gd name="T0" fmla="*/ 63 w 116"/>
                <a:gd name="T1" fmla="*/ 0 h 154"/>
                <a:gd name="T2" fmla="*/ 21 w 116"/>
                <a:gd name="T3" fmla="*/ 40 h 154"/>
                <a:gd name="T4" fmla="*/ 61 w 116"/>
                <a:gd name="T5" fmla="*/ 61 h 154"/>
                <a:gd name="T6" fmla="*/ 61 w 116"/>
                <a:gd name="T7" fmla="*/ 120 h 154"/>
                <a:gd name="T8" fmla="*/ 11 w 116"/>
                <a:gd name="T9" fmla="*/ 120 h 154"/>
                <a:gd name="T10" fmla="*/ 0 w 116"/>
                <a:gd name="T11" fmla="*/ 154 h 154"/>
                <a:gd name="T12" fmla="*/ 116 w 116"/>
                <a:gd name="T13" fmla="*/ 154 h 154"/>
                <a:gd name="T14" fmla="*/ 82 w 116"/>
                <a:gd name="T15" fmla="*/ 120 h 154"/>
                <a:gd name="T16" fmla="*/ 103 w 116"/>
                <a:gd name="T17" fmla="*/ 37 h 154"/>
                <a:gd name="T18" fmla="*/ 63 w 116"/>
                <a:gd name="T19" fmla="*/ 0 h 154"/>
                <a:gd name="T20" fmla="*/ 63 w 116"/>
                <a:gd name="T21" fmla="*/ 0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154"/>
                <a:gd name="T35" fmla="*/ 116 w 116"/>
                <a:gd name="T36" fmla="*/ 154 h 1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154">
                  <a:moveTo>
                    <a:pt x="63" y="0"/>
                  </a:moveTo>
                  <a:lnTo>
                    <a:pt x="21" y="40"/>
                  </a:lnTo>
                  <a:lnTo>
                    <a:pt x="61" y="61"/>
                  </a:lnTo>
                  <a:lnTo>
                    <a:pt x="61" y="120"/>
                  </a:lnTo>
                  <a:lnTo>
                    <a:pt x="11" y="120"/>
                  </a:lnTo>
                  <a:lnTo>
                    <a:pt x="0" y="154"/>
                  </a:lnTo>
                  <a:lnTo>
                    <a:pt x="116" y="154"/>
                  </a:lnTo>
                  <a:lnTo>
                    <a:pt x="82" y="120"/>
                  </a:lnTo>
                  <a:lnTo>
                    <a:pt x="103" y="3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Freeform 120"/>
            <p:cNvSpPr>
              <a:spLocks/>
            </p:cNvSpPr>
            <p:nvPr/>
          </p:nvSpPr>
          <p:spPr bwMode="auto">
            <a:xfrm>
              <a:off x="1335" y="2339"/>
              <a:ext cx="657" cy="234"/>
            </a:xfrm>
            <a:custGeom>
              <a:avLst/>
              <a:gdLst>
                <a:gd name="T0" fmla="*/ 0 w 1316"/>
                <a:gd name="T1" fmla="*/ 468 h 468"/>
                <a:gd name="T2" fmla="*/ 143 w 1316"/>
                <a:gd name="T3" fmla="*/ 422 h 468"/>
                <a:gd name="T4" fmla="*/ 358 w 1316"/>
                <a:gd name="T5" fmla="*/ 367 h 468"/>
                <a:gd name="T6" fmla="*/ 643 w 1316"/>
                <a:gd name="T7" fmla="*/ 312 h 468"/>
                <a:gd name="T8" fmla="*/ 1025 w 1316"/>
                <a:gd name="T9" fmla="*/ 251 h 468"/>
                <a:gd name="T10" fmla="*/ 1316 w 1316"/>
                <a:gd name="T11" fmla="*/ 243 h 468"/>
                <a:gd name="T12" fmla="*/ 1202 w 1316"/>
                <a:gd name="T13" fmla="*/ 219 h 468"/>
                <a:gd name="T14" fmla="*/ 1135 w 1316"/>
                <a:gd name="T15" fmla="*/ 0 h 468"/>
                <a:gd name="T16" fmla="*/ 1080 w 1316"/>
                <a:gd name="T17" fmla="*/ 137 h 468"/>
                <a:gd name="T18" fmla="*/ 1080 w 1316"/>
                <a:gd name="T19" fmla="*/ 209 h 468"/>
                <a:gd name="T20" fmla="*/ 820 w 1316"/>
                <a:gd name="T21" fmla="*/ 249 h 468"/>
                <a:gd name="T22" fmla="*/ 529 w 1316"/>
                <a:gd name="T23" fmla="*/ 306 h 468"/>
                <a:gd name="T24" fmla="*/ 304 w 1316"/>
                <a:gd name="T25" fmla="*/ 348 h 468"/>
                <a:gd name="T26" fmla="*/ 97 w 1316"/>
                <a:gd name="T27" fmla="*/ 414 h 468"/>
                <a:gd name="T28" fmla="*/ 0 w 1316"/>
                <a:gd name="T29" fmla="*/ 468 h 468"/>
                <a:gd name="T30" fmla="*/ 0 w 1316"/>
                <a:gd name="T31" fmla="*/ 468 h 4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6"/>
                <a:gd name="T49" fmla="*/ 0 h 468"/>
                <a:gd name="T50" fmla="*/ 1316 w 1316"/>
                <a:gd name="T51" fmla="*/ 468 h 4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6" h="468">
                  <a:moveTo>
                    <a:pt x="0" y="468"/>
                  </a:moveTo>
                  <a:lnTo>
                    <a:pt x="143" y="422"/>
                  </a:lnTo>
                  <a:lnTo>
                    <a:pt x="358" y="367"/>
                  </a:lnTo>
                  <a:lnTo>
                    <a:pt x="643" y="312"/>
                  </a:lnTo>
                  <a:lnTo>
                    <a:pt x="1025" y="251"/>
                  </a:lnTo>
                  <a:lnTo>
                    <a:pt x="1316" y="243"/>
                  </a:lnTo>
                  <a:lnTo>
                    <a:pt x="1202" y="219"/>
                  </a:lnTo>
                  <a:lnTo>
                    <a:pt x="1135" y="0"/>
                  </a:lnTo>
                  <a:lnTo>
                    <a:pt x="1080" y="137"/>
                  </a:lnTo>
                  <a:lnTo>
                    <a:pt x="1080" y="209"/>
                  </a:lnTo>
                  <a:lnTo>
                    <a:pt x="820" y="249"/>
                  </a:lnTo>
                  <a:lnTo>
                    <a:pt x="529" y="306"/>
                  </a:lnTo>
                  <a:lnTo>
                    <a:pt x="304" y="348"/>
                  </a:lnTo>
                  <a:lnTo>
                    <a:pt x="97" y="414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Freeform 121"/>
            <p:cNvSpPr>
              <a:spLocks/>
            </p:cNvSpPr>
            <p:nvPr/>
          </p:nvSpPr>
          <p:spPr bwMode="auto">
            <a:xfrm>
              <a:off x="2709" y="2798"/>
              <a:ext cx="60" cy="207"/>
            </a:xfrm>
            <a:custGeom>
              <a:avLst/>
              <a:gdLst>
                <a:gd name="T0" fmla="*/ 54 w 120"/>
                <a:gd name="T1" fmla="*/ 0 h 414"/>
                <a:gd name="T2" fmla="*/ 31 w 120"/>
                <a:gd name="T3" fmla="*/ 61 h 414"/>
                <a:gd name="T4" fmla="*/ 57 w 120"/>
                <a:gd name="T5" fmla="*/ 70 h 414"/>
                <a:gd name="T6" fmla="*/ 73 w 120"/>
                <a:gd name="T7" fmla="*/ 105 h 414"/>
                <a:gd name="T8" fmla="*/ 50 w 120"/>
                <a:gd name="T9" fmla="*/ 97 h 414"/>
                <a:gd name="T10" fmla="*/ 29 w 120"/>
                <a:gd name="T11" fmla="*/ 108 h 414"/>
                <a:gd name="T12" fmla="*/ 18 w 120"/>
                <a:gd name="T13" fmla="*/ 145 h 414"/>
                <a:gd name="T14" fmla="*/ 29 w 120"/>
                <a:gd name="T15" fmla="*/ 175 h 414"/>
                <a:gd name="T16" fmla="*/ 75 w 120"/>
                <a:gd name="T17" fmla="*/ 175 h 414"/>
                <a:gd name="T18" fmla="*/ 86 w 120"/>
                <a:gd name="T19" fmla="*/ 224 h 414"/>
                <a:gd name="T20" fmla="*/ 86 w 120"/>
                <a:gd name="T21" fmla="*/ 272 h 414"/>
                <a:gd name="T22" fmla="*/ 59 w 120"/>
                <a:gd name="T23" fmla="*/ 321 h 414"/>
                <a:gd name="T24" fmla="*/ 0 w 120"/>
                <a:gd name="T25" fmla="*/ 323 h 414"/>
                <a:gd name="T26" fmla="*/ 12 w 120"/>
                <a:gd name="T27" fmla="*/ 378 h 414"/>
                <a:gd name="T28" fmla="*/ 57 w 120"/>
                <a:gd name="T29" fmla="*/ 414 h 414"/>
                <a:gd name="T30" fmla="*/ 92 w 120"/>
                <a:gd name="T31" fmla="*/ 356 h 414"/>
                <a:gd name="T32" fmla="*/ 111 w 120"/>
                <a:gd name="T33" fmla="*/ 280 h 414"/>
                <a:gd name="T34" fmla="*/ 120 w 120"/>
                <a:gd name="T35" fmla="*/ 203 h 414"/>
                <a:gd name="T36" fmla="*/ 113 w 120"/>
                <a:gd name="T37" fmla="*/ 116 h 414"/>
                <a:gd name="T38" fmla="*/ 88 w 120"/>
                <a:gd name="T39" fmla="*/ 38 h 414"/>
                <a:gd name="T40" fmla="*/ 54 w 120"/>
                <a:gd name="T41" fmla="*/ 0 h 414"/>
                <a:gd name="T42" fmla="*/ 54 w 120"/>
                <a:gd name="T43" fmla="*/ 0 h 4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414"/>
                <a:gd name="T68" fmla="*/ 120 w 120"/>
                <a:gd name="T69" fmla="*/ 414 h 4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414">
                  <a:moveTo>
                    <a:pt x="54" y="0"/>
                  </a:moveTo>
                  <a:lnTo>
                    <a:pt x="31" y="61"/>
                  </a:lnTo>
                  <a:lnTo>
                    <a:pt x="57" y="70"/>
                  </a:lnTo>
                  <a:lnTo>
                    <a:pt x="73" y="105"/>
                  </a:lnTo>
                  <a:lnTo>
                    <a:pt x="50" y="97"/>
                  </a:lnTo>
                  <a:lnTo>
                    <a:pt x="29" y="108"/>
                  </a:lnTo>
                  <a:lnTo>
                    <a:pt x="18" y="145"/>
                  </a:lnTo>
                  <a:lnTo>
                    <a:pt x="29" y="175"/>
                  </a:lnTo>
                  <a:lnTo>
                    <a:pt x="75" y="175"/>
                  </a:lnTo>
                  <a:lnTo>
                    <a:pt x="86" y="224"/>
                  </a:lnTo>
                  <a:lnTo>
                    <a:pt x="86" y="272"/>
                  </a:lnTo>
                  <a:lnTo>
                    <a:pt x="59" y="321"/>
                  </a:lnTo>
                  <a:lnTo>
                    <a:pt x="0" y="323"/>
                  </a:lnTo>
                  <a:lnTo>
                    <a:pt x="12" y="378"/>
                  </a:lnTo>
                  <a:lnTo>
                    <a:pt x="57" y="414"/>
                  </a:lnTo>
                  <a:lnTo>
                    <a:pt x="92" y="356"/>
                  </a:lnTo>
                  <a:lnTo>
                    <a:pt x="111" y="280"/>
                  </a:lnTo>
                  <a:lnTo>
                    <a:pt x="120" y="203"/>
                  </a:lnTo>
                  <a:lnTo>
                    <a:pt x="113" y="116"/>
                  </a:lnTo>
                  <a:lnTo>
                    <a:pt x="88" y="3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Freeform 122"/>
            <p:cNvSpPr>
              <a:spLocks/>
            </p:cNvSpPr>
            <p:nvPr/>
          </p:nvSpPr>
          <p:spPr bwMode="auto">
            <a:xfrm>
              <a:off x="2745" y="2815"/>
              <a:ext cx="55" cy="204"/>
            </a:xfrm>
            <a:custGeom>
              <a:avLst/>
              <a:gdLst>
                <a:gd name="T0" fmla="*/ 78 w 108"/>
                <a:gd name="T1" fmla="*/ 73 h 409"/>
                <a:gd name="T2" fmla="*/ 85 w 108"/>
                <a:gd name="T3" fmla="*/ 160 h 409"/>
                <a:gd name="T4" fmla="*/ 78 w 108"/>
                <a:gd name="T5" fmla="*/ 246 h 409"/>
                <a:gd name="T6" fmla="*/ 64 w 108"/>
                <a:gd name="T7" fmla="*/ 312 h 409"/>
                <a:gd name="T8" fmla="*/ 24 w 108"/>
                <a:gd name="T9" fmla="*/ 379 h 409"/>
                <a:gd name="T10" fmla="*/ 0 w 108"/>
                <a:gd name="T11" fmla="*/ 398 h 409"/>
                <a:gd name="T12" fmla="*/ 30 w 108"/>
                <a:gd name="T13" fmla="*/ 409 h 409"/>
                <a:gd name="T14" fmla="*/ 72 w 108"/>
                <a:gd name="T15" fmla="*/ 371 h 409"/>
                <a:gd name="T16" fmla="*/ 97 w 108"/>
                <a:gd name="T17" fmla="*/ 308 h 409"/>
                <a:gd name="T18" fmla="*/ 104 w 108"/>
                <a:gd name="T19" fmla="*/ 230 h 409"/>
                <a:gd name="T20" fmla="*/ 108 w 108"/>
                <a:gd name="T21" fmla="*/ 162 h 409"/>
                <a:gd name="T22" fmla="*/ 102 w 108"/>
                <a:gd name="T23" fmla="*/ 84 h 409"/>
                <a:gd name="T24" fmla="*/ 68 w 108"/>
                <a:gd name="T25" fmla="*/ 0 h 409"/>
                <a:gd name="T26" fmla="*/ 78 w 108"/>
                <a:gd name="T27" fmla="*/ 73 h 409"/>
                <a:gd name="T28" fmla="*/ 78 w 108"/>
                <a:gd name="T29" fmla="*/ 73 h 4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409"/>
                <a:gd name="T47" fmla="*/ 108 w 108"/>
                <a:gd name="T48" fmla="*/ 409 h 4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409">
                  <a:moveTo>
                    <a:pt x="78" y="73"/>
                  </a:moveTo>
                  <a:lnTo>
                    <a:pt x="85" y="160"/>
                  </a:lnTo>
                  <a:lnTo>
                    <a:pt x="78" y="246"/>
                  </a:lnTo>
                  <a:lnTo>
                    <a:pt x="64" y="312"/>
                  </a:lnTo>
                  <a:lnTo>
                    <a:pt x="24" y="379"/>
                  </a:lnTo>
                  <a:lnTo>
                    <a:pt x="0" y="398"/>
                  </a:lnTo>
                  <a:lnTo>
                    <a:pt x="30" y="409"/>
                  </a:lnTo>
                  <a:lnTo>
                    <a:pt x="72" y="371"/>
                  </a:lnTo>
                  <a:lnTo>
                    <a:pt x="97" y="308"/>
                  </a:lnTo>
                  <a:lnTo>
                    <a:pt x="104" y="230"/>
                  </a:lnTo>
                  <a:lnTo>
                    <a:pt x="108" y="162"/>
                  </a:lnTo>
                  <a:lnTo>
                    <a:pt x="102" y="84"/>
                  </a:lnTo>
                  <a:lnTo>
                    <a:pt x="68" y="0"/>
                  </a:lnTo>
                  <a:lnTo>
                    <a:pt x="78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Freeform 123"/>
            <p:cNvSpPr>
              <a:spLocks/>
            </p:cNvSpPr>
            <p:nvPr/>
          </p:nvSpPr>
          <p:spPr bwMode="auto">
            <a:xfrm>
              <a:off x="2546" y="2825"/>
              <a:ext cx="67" cy="117"/>
            </a:xfrm>
            <a:custGeom>
              <a:avLst/>
              <a:gdLst>
                <a:gd name="T0" fmla="*/ 135 w 135"/>
                <a:gd name="T1" fmla="*/ 0 h 234"/>
                <a:gd name="T2" fmla="*/ 135 w 135"/>
                <a:gd name="T3" fmla="*/ 234 h 234"/>
                <a:gd name="T4" fmla="*/ 57 w 135"/>
                <a:gd name="T5" fmla="*/ 209 h 234"/>
                <a:gd name="T6" fmla="*/ 0 w 135"/>
                <a:gd name="T7" fmla="*/ 208 h 234"/>
                <a:gd name="T8" fmla="*/ 56 w 135"/>
                <a:gd name="T9" fmla="*/ 188 h 234"/>
                <a:gd name="T10" fmla="*/ 109 w 135"/>
                <a:gd name="T11" fmla="*/ 188 h 234"/>
                <a:gd name="T12" fmla="*/ 105 w 135"/>
                <a:gd name="T13" fmla="*/ 120 h 234"/>
                <a:gd name="T14" fmla="*/ 135 w 135"/>
                <a:gd name="T15" fmla="*/ 0 h 234"/>
                <a:gd name="T16" fmla="*/ 135 w 135"/>
                <a:gd name="T17" fmla="*/ 0 h 2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234"/>
                <a:gd name="T29" fmla="*/ 135 w 135"/>
                <a:gd name="T30" fmla="*/ 234 h 2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234">
                  <a:moveTo>
                    <a:pt x="135" y="0"/>
                  </a:moveTo>
                  <a:lnTo>
                    <a:pt x="135" y="234"/>
                  </a:lnTo>
                  <a:lnTo>
                    <a:pt x="57" y="209"/>
                  </a:lnTo>
                  <a:lnTo>
                    <a:pt x="0" y="208"/>
                  </a:lnTo>
                  <a:lnTo>
                    <a:pt x="56" y="188"/>
                  </a:lnTo>
                  <a:lnTo>
                    <a:pt x="109" y="188"/>
                  </a:lnTo>
                  <a:lnTo>
                    <a:pt x="105" y="12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Freeform 124"/>
            <p:cNvSpPr>
              <a:spLocks/>
            </p:cNvSpPr>
            <p:nvPr/>
          </p:nvSpPr>
          <p:spPr bwMode="auto">
            <a:xfrm>
              <a:off x="1662" y="2651"/>
              <a:ext cx="171" cy="300"/>
            </a:xfrm>
            <a:custGeom>
              <a:avLst/>
              <a:gdLst>
                <a:gd name="T0" fmla="*/ 0 w 342"/>
                <a:gd name="T1" fmla="*/ 0 h 600"/>
                <a:gd name="T2" fmla="*/ 164 w 342"/>
                <a:gd name="T3" fmla="*/ 7 h 600"/>
                <a:gd name="T4" fmla="*/ 249 w 342"/>
                <a:gd name="T5" fmla="*/ 41 h 600"/>
                <a:gd name="T6" fmla="*/ 308 w 342"/>
                <a:gd name="T7" fmla="*/ 106 h 600"/>
                <a:gd name="T8" fmla="*/ 337 w 342"/>
                <a:gd name="T9" fmla="*/ 328 h 600"/>
                <a:gd name="T10" fmla="*/ 342 w 342"/>
                <a:gd name="T11" fmla="*/ 463 h 600"/>
                <a:gd name="T12" fmla="*/ 301 w 342"/>
                <a:gd name="T13" fmla="*/ 600 h 600"/>
                <a:gd name="T14" fmla="*/ 285 w 342"/>
                <a:gd name="T15" fmla="*/ 568 h 600"/>
                <a:gd name="T16" fmla="*/ 314 w 342"/>
                <a:gd name="T17" fmla="*/ 399 h 600"/>
                <a:gd name="T18" fmla="*/ 282 w 342"/>
                <a:gd name="T19" fmla="*/ 110 h 600"/>
                <a:gd name="T20" fmla="*/ 207 w 342"/>
                <a:gd name="T21" fmla="*/ 45 h 600"/>
                <a:gd name="T22" fmla="*/ 133 w 342"/>
                <a:gd name="T23" fmla="*/ 36 h 600"/>
                <a:gd name="T24" fmla="*/ 0 w 342"/>
                <a:gd name="T25" fmla="*/ 0 h 600"/>
                <a:gd name="T26" fmla="*/ 0 w 342"/>
                <a:gd name="T27" fmla="*/ 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2"/>
                <a:gd name="T43" fmla="*/ 0 h 600"/>
                <a:gd name="T44" fmla="*/ 342 w 34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2" h="600">
                  <a:moveTo>
                    <a:pt x="0" y="0"/>
                  </a:moveTo>
                  <a:lnTo>
                    <a:pt x="164" y="7"/>
                  </a:lnTo>
                  <a:lnTo>
                    <a:pt x="249" y="41"/>
                  </a:lnTo>
                  <a:lnTo>
                    <a:pt x="308" y="106"/>
                  </a:lnTo>
                  <a:lnTo>
                    <a:pt x="337" y="328"/>
                  </a:lnTo>
                  <a:lnTo>
                    <a:pt x="342" y="463"/>
                  </a:lnTo>
                  <a:lnTo>
                    <a:pt x="301" y="600"/>
                  </a:lnTo>
                  <a:lnTo>
                    <a:pt x="285" y="568"/>
                  </a:lnTo>
                  <a:lnTo>
                    <a:pt x="314" y="399"/>
                  </a:lnTo>
                  <a:lnTo>
                    <a:pt x="282" y="110"/>
                  </a:lnTo>
                  <a:lnTo>
                    <a:pt x="207" y="45"/>
                  </a:lnTo>
                  <a:lnTo>
                    <a:pt x="13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Freeform 125"/>
            <p:cNvSpPr>
              <a:spLocks/>
            </p:cNvSpPr>
            <p:nvPr/>
          </p:nvSpPr>
          <p:spPr bwMode="auto">
            <a:xfrm>
              <a:off x="1741" y="2587"/>
              <a:ext cx="131" cy="336"/>
            </a:xfrm>
            <a:custGeom>
              <a:avLst/>
              <a:gdLst>
                <a:gd name="T0" fmla="*/ 0 w 260"/>
                <a:gd name="T1" fmla="*/ 0 h 671"/>
                <a:gd name="T2" fmla="*/ 89 w 260"/>
                <a:gd name="T3" fmla="*/ 40 h 671"/>
                <a:gd name="T4" fmla="*/ 154 w 260"/>
                <a:gd name="T5" fmla="*/ 105 h 671"/>
                <a:gd name="T6" fmla="*/ 192 w 260"/>
                <a:gd name="T7" fmla="*/ 179 h 671"/>
                <a:gd name="T8" fmla="*/ 230 w 260"/>
                <a:gd name="T9" fmla="*/ 555 h 671"/>
                <a:gd name="T10" fmla="*/ 211 w 260"/>
                <a:gd name="T11" fmla="*/ 671 h 671"/>
                <a:gd name="T12" fmla="*/ 257 w 260"/>
                <a:gd name="T13" fmla="*/ 587 h 671"/>
                <a:gd name="T14" fmla="*/ 260 w 260"/>
                <a:gd name="T15" fmla="*/ 447 h 671"/>
                <a:gd name="T16" fmla="*/ 234 w 260"/>
                <a:gd name="T17" fmla="*/ 167 h 671"/>
                <a:gd name="T18" fmla="*/ 186 w 260"/>
                <a:gd name="T19" fmla="*/ 67 h 671"/>
                <a:gd name="T20" fmla="*/ 122 w 260"/>
                <a:gd name="T21" fmla="*/ 21 h 671"/>
                <a:gd name="T22" fmla="*/ 0 w 260"/>
                <a:gd name="T23" fmla="*/ 0 h 671"/>
                <a:gd name="T24" fmla="*/ 0 w 260"/>
                <a:gd name="T25" fmla="*/ 0 h 6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0"/>
                <a:gd name="T40" fmla="*/ 0 h 671"/>
                <a:gd name="T41" fmla="*/ 260 w 260"/>
                <a:gd name="T42" fmla="*/ 671 h 6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0" h="671">
                  <a:moveTo>
                    <a:pt x="0" y="0"/>
                  </a:moveTo>
                  <a:lnTo>
                    <a:pt x="89" y="40"/>
                  </a:lnTo>
                  <a:lnTo>
                    <a:pt x="154" y="105"/>
                  </a:lnTo>
                  <a:lnTo>
                    <a:pt x="192" y="179"/>
                  </a:lnTo>
                  <a:lnTo>
                    <a:pt x="230" y="555"/>
                  </a:lnTo>
                  <a:lnTo>
                    <a:pt x="211" y="671"/>
                  </a:lnTo>
                  <a:lnTo>
                    <a:pt x="257" y="587"/>
                  </a:lnTo>
                  <a:lnTo>
                    <a:pt x="260" y="447"/>
                  </a:lnTo>
                  <a:lnTo>
                    <a:pt x="234" y="167"/>
                  </a:lnTo>
                  <a:lnTo>
                    <a:pt x="186" y="67"/>
                  </a:lnTo>
                  <a:lnTo>
                    <a:pt x="12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Freeform 126"/>
            <p:cNvSpPr>
              <a:spLocks/>
            </p:cNvSpPr>
            <p:nvPr/>
          </p:nvSpPr>
          <p:spPr bwMode="auto">
            <a:xfrm>
              <a:off x="1233" y="2087"/>
              <a:ext cx="679" cy="326"/>
            </a:xfrm>
            <a:custGeom>
              <a:avLst/>
              <a:gdLst>
                <a:gd name="T0" fmla="*/ 0 w 1357"/>
                <a:gd name="T1" fmla="*/ 75 h 652"/>
                <a:gd name="T2" fmla="*/ 82 w 1357"/>
                <a:gd name="T3" fmla="*/ 20 h 652"/>
                <a:gd name="T4" fmla="*/ 403 w 1357"/>
                <a:gd name="T5" fmla="*/ 0 h 652"/>
                <a:gd name="T6" fmla="*/ 718 w 1357"/>
                <a:gd name="T7" fmla="*/ 2 h 652"/>
                <a:gd name="T8" fmla="*/ 1032 w 1357"/>
                <a:gd name="T9" fmla="*/ 16 h 652"/>
                <a:gd name="T10" fmla="*/ 1300 w 1357"/>
                <a:gd name="T11" fmla="*/ 35 h 652"/>
                <a:gd name="T12" fmla="*/ 1357 w 1357"/>
                <a:gd name="T13" fmla="*/ 63 h 652"/>
                <a:gd name="T14" fmla="*/ 1338 w 1357"/>
                <a:gd name="T15" fmla="*/ 151 h 652"/>
                <a:gd name="T16" fmla="*/ 1180 w 1357"/>
                <a:gd name="T17" fmla="*/ 652 h 652"/>
                <a:gd name="T18" fmla="*/ 1129 w 1357"/>
                <a:gd name="T19" fmla="*/ 652 h 652"/>
                <a:gd name="T20" fmla="*/ 1312 w 1357"/>
                <a:gd name="T21" fmla="*/ 113 h 652"/>
                <a:gd name="T22" fmla="*/ 1247 w 1357"/>
                <a:gd name="T23" fmla="*/ 90 h 652"/>
                <a:gd name="T24" fmla="*/ 0 w 1357"/>
                <a:gd name="T25" fmla="*/ 75 h 652"/>
                <a:gd name="T26" fmla="*/ 0 w 1357"/>
                <a:gd name="T27" fmla="*/ 75 h 6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57"/>
                <a:gd name="T43" fmla="*/ 0 h 652"/>
                <a:gd name="T44" fmla="*/ 1357 w 1357"/>
                <a:gd name="T45" fmla="*/ 652 h 6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57" h="652">
                  <a:moveTo>
                    <a:pt x="0" y="75"/>
                  </a:moveTo>
                  <a:lnTo>
                    <a:pt x="82" y="20"/>
                  </a:lnTo>
                  <a:lnTo>
                    <a:pt x="403" y="0"/>
                  </a:lnTo>
                  <a:lnTo>
                    <a:pt x="718" y="2"/>
                  </a:lnTo>
                  <a:lnTo>
                    <a:pt x="1032" y="16"/>
                  </a:lnTo>
                  <a:lnTo>
                    <a:pt x="1300" y="35"/>
                  </a:lnTo>
                  <a:lnTo>
                    <a:pt x="1357" y="63"/>
                  </a:lnTo>
                  <a:lnTo>
                    <a:pt x="1338" y="151"/>
                  </a:lnTo>
                  <a:lnTo>
                    <a:pt x="1180" y="652"/>
                  </a:lnTo>
                  <a:lnTo>
                    <a:pt x="1129" y="652"/>
                  </a:lnTo>
                  <a:lnTo>
                    <a:pt x="1312" y="113"/>
                  </a:lnTo>
                  <a:lnTo>
                    <a:pt x="1247" y="9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Freeform 127"/>
            <p:cNvSpPr>
              <a:spLocks/>
            </p:cNvSpPr>
            <p:nvPr/>
          </p:nvSpPr>
          <p:spPr bwMode="auto">
            <a:xfrm>
              <a:off x="979" y="2327"/>
              <a:ext cx="241" cy="42"/>
            </a:xfrm>
            <a:custGeom>
              <a:avLst/>
              <a:gdLst>
                <a:gd name="T0" fmla="*/ 0 w 481"/>
                <a:gd name="T1" fmla="*/ 80 h 86"/>
                <a:gd name="T2" fmla="*/ 82 w 481"/>
                <a:gd name="T3" fmla="*/ 23 h 86"/>
                <a:gd name="T4" fmla="*/ 249 w 481"/>
                <a:gd name="T5" fmla="*/ 0 h 86"/>
                <a:gd name="T6" fmla="*/ 350 w 481"/>
                <a:gd name="T7" fmla="*/ 23 h 86"/>
                <a:gd name="T8" fmla="*/ 481 w 481"/>
                <a:gd name="T9" fmla="*/ 80 h 86"/>
                <a:gd name="T10" fmla="*/ 337 w 481"/>
                <a:gd name="T11" fmla="*/ 80 h 86"/>
                <a:gd name="T12" fmla="*/ 280 w 481"/>
                <a:gd name="T13" fmla="*/ 33 h 86"/>
                <a:gd name="T14" fmla="*/ 150 w 481"/>
                <a:gd name="T15" fmla="*/ 42 h 86"/>
                <a:gd name="T16" fmla="*/ 164 w 481"/>
                <a:gd name="T17" fmla="*/ 65 h 86"/>
                <a:gd name="T18" fmla="*/ 240 w 481"/>
                <a:gd name="T19" fmla="*/ 86 h 86"/>
                <a:gd name="T20" fmla="*/ 0 w 481"/>
                <a:gd name="T21" fmla="*/ 80 h 86"/>
                <a:gd name="T22" fmla="*/ 0 w 481"/>
                <a:gd name="T23" fmla="*/ 8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1"/>
                <a:gd name="T37" fmla="*/ 0 h 86"/>
                <a:gd name="T38" fmla="*/ 481 w 481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1" h="86">
                  <a:moveTo>
                    <a:pt x="0" y="80"/>
                  </a:moveTo>
                  <a:lnTo>
                    <a:pt x="82" y="23"/>
                  </a:lnTo>
                  <a:lnTo>
                    <a:pt x="249" y="0"/>
                  </a:lnTo>
                  <a:lnTo>
                    <a:pt x="350" y="23"/>
                  </a:lnTo>
                  <a:lnTo>
                    <a:pt x="481" y="80"/>
                  </a:lnTo>
                  <a:lnTo>
                    <a:pt x="337" y="80"/>
                  </a:lnTo>
                  <a:lnTo>
                    <a:pt x="280" y="33"/>
                  </a:lnTo>
                  <a:lnTo>
                    <a:pt x="150" y="42"/>
                  </a:lnTo>
                  <a:lnTo>
                    <a:pt x="164" y="65"/>
                  </a:lnTo>
                  <a:lnTo>
                    <a:pt x="240" y="8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Freeform 128"/>
            <p:cNvSpPr>
              <a:spLocks/>
            </p:cNvSpPr>
            <p:nvPr/>
          </p:nvSpPr>
          <p:spPr bwMode="auto">
            <a:xfrm>
              <a:off x="1284" y="2341"/>
              <a:ext cx="379" cy="66"/>
            </a:xfrm>
            <a:custGeom>
              <a:avLst/>
              <a:gdLst>
                <a:gd name="T0" fmla="*/ 0 w 757"/>
                <a:gd name="T1" fmla="*/ 4 h 131"/>
                <a:gd name="T2" fmla="*/ 346 w 757"/>
                <a:gd name="T3" fmla="*/ 0 h 131"/>
                <a:gd name="T4" fmla="*/ 525 w 757"/>
                <a:gd name="T5" fmla="*/ 15 h 131"/>
                <a:gd name="T6" fmla="*/ 514 w 757"/>
                <a:gd name="T7" fmla="*/ 38 h 131"/>
                <a:gd name="T8" fmla="*/ 411 w 757"/>
                <a:gd name="T9" fmla="*/ 38 h 131"/>
                <a:gd name="T10" fmla="*/ 599 w 757"/>
                <a:gd name="T11" fmla="*/ 74 h 131"/>
                <a:gd name="T12" fmla="*/ 757 w 757"/>
                <a:gd name="T13" fmla="*/ 112 h 131"/>
                <a:gd name="T14" fmla="*/ 687 w 757"/>
                <a:gd name="T15" fmla="*/ 131 h 131"/>
                <a:gd name="T16" fmla="*/ 506 w 757"/>
                <a:gd name="T17" fmla="*/ 89 h 131"/>
                <a:gd name="T18" fmla="*/ 253 w 757"/>
                <a:gd name="T19" fmla="*/ 42 h 131"/>
                <a:gd name="T20" fmla="*/ 2 w 757"/>
                <a:gd name="T21" fmla="*/ 36 h 131"/>
                <a:gd name="T22" fmla="*/ 0 w 757"/>
                <a:gd name="T23" fmla="*/ 4 h 131"/>
                <a:gd name="T24" fmla="*/ 0 w 757"/>
                <a:gd name="T25" fmla="*/ 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7"/>
                <a:gd name="T40" fmla="*/ 0 h 131"/>
                <a:gd name="T41" fmla="*/ 757 w 757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7" h="131">
                  <a:moveTo>
                    <a:pt x="0" y="4"/>
                  </a:moveTo>
                  <a:lnTo>
                    <a:pt x="346" y="0"/>
                  </a:lnTo>
                  <a:lnTo>
                    <a:pt x="525" y="15"/>
                  </a:lnTo>
                  <a:lnTo>
                    <a:pt x="514" y="38"/>
                  </a:lnTo>
                  <a:lnTo>
                    <a:pt x="411" y="38"/>
                  </a:lnTo>
                  <a:lnTo>
                    <a:pt x="599" y="74"/>
                  </a:lnTo>
                  <a:lnTo>
                    <a:pt x="757" y="112"/>
                  </a:lnTo>
                  <a:lnTo>
                    <a:pt x="687" y="131"/>
                  </a:lnTo>
                  <a:lnTo>
                    <a:pt x="506" y="89"/>
                  </a:lnTo>
                  <a:lnTo>
                    <a:pt x="253" y="42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Freeform 129"/>
            <p:cNvSpPr>
              <a:spLocks/>
            </p:cNvSpPr>
            <p:nvPr/>
          </p:nvSpPr>
          <p:spPr bwMode="auto">
            <a:xfrm>
              <a:off x="1369" y="2118"/>
              <a:ext cx="421" cy="289"/>
            </a:xfrm>
            <a:custGeom>
              <a:avLst/>
              <a:gdLst>
                <a:gd name="T0" fmla="*/ 100 w 842"/>
                <a:gd name="T1" fmla="*/ 0 h 578"/>
                <a:gd name="T2" fmla="*/ 0 w 842"/>
                <a:gd name="T3" fmla="*/ 420 h 578"/>
                <a:gd name="T4" fmla="*/ 298 w 842"/>
                <a:gd name="T5" fmla="*/ 428 h 578"/>
                <a:gd name="T6" fmla="*/ 405 w 842"/>
                <a:gd name="T7" fmla="*/ 456 h 578"/>
                <a:gd name="T8" fmla="*/ 405 w 842"/>
                <a:gd name="T9" fmla="*/ 483 h 578"/>
                <a:gd name="T10" fmla="*/ 604 w 842"/>
                <a:gd name="T11" fmla="*/ 559 h 578"/>
                <a:gd name="T12" fmla="*/ 825 w 842"/>
                <a:gd name="T13" fmla="*/ 578 h 578"/>
                <a:gd name="T14" fmla="*/ 842 w 842"/>
                <a:gd name="T15" fmla="*/ 494 h 578"/>
                <a:gd name="T16" fmla="*/ 690 w 842"/>
                <a:gd name="T17" fmla="*/ 443 h 578"/>
                <a:gd name="T18" fmla="*/ 437 w 842"/>
                <a:gd name="T19" fmla="*/ 415 h 578"/>
                <a:gd name="T20" fmla="*/ 391 w 842"/>
                <a:gd name="T21" fmla="*/ 299 h 578"/>
                <a:gd name="T22" fmla="*/ 334 w 842"/>
                <a:gd name="T23" fmla="*/ 257 h 578"/>
                <a:gd name="T24" fmla="*/ 348 w 842"/>
                <a:gd name="T25" fmla="*/ 2 h 578"/>
                <a:gd name="T26" fmla="*/ 100 w 842"/>
                <a:gd name="T27" fmla="*/ 0 h 578"/>
                <a:gd name="T28" fmla="*/ 100 w 842"/>
                <a:gd name="T29" fmla="*/ 0 h 5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2"/>
                <a:gd name="T46" fmla="*/ 0 h 578"/>
                <a:gd name="T47" fmla="*/ 842 w 842"/>
                <a:gd name="T48" fmla="*/ 578 h 5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2" h="578">
                  <a:moveTo>
                    <a:pt x="100" y="0"/>
                  </a:moveTo>
                  <a:lnTo>
                    <a:pt x="0" y="420"/>
                  </a:lnTo>
                  <a:lnTo>
                    <a:pt x="298" y="428"/>
                  </a:lnTo>
                  <a:lnTo>
                    <a:pt x="405" y="456"/>
                  </a:lnTo>
                  <a:lnTo>
                    <a:pt x="405" y="483"/>
                  </a:lnTo>
                  <a:lnTo>
                    <a:pt x="604" y="559"/>
                  </a:lnTo>
                  <a:lnTo>
                    <a:pt x="825" y="578"/>
                  </a:lnTo>
                  <a:lnTo>
                    <a:pt x="842" y="494"/>
                  </a:lnTo>
                  <a:lnTo>
                    <a:pt x="690" y="443"/>
                  </a:lnTo>
                  <a:lnTo>
                    <a:pt x="437" y="415"/>
                  </a:lnTo>
                  <a:lnTo>
                    <a:pt x="391" y="299"/>
                  </a:lnTo>
                  <a:lnTo>
                    <a:pt x="334" y="257"/>
                  </a:lnTo>
                  <a:lnTo>
                    <a:pt x="348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Freeform 130"/>
            <p:cNvSpPr>
              <a:spLocks/>
            </p:cNvSpPr>
            <p:nvPr/>
          </p:nvSpPr>
          <p:spPr bwMode="auto">
            <a:xfrm>
              <a:off x="380" y="2509"/>
              <a:ext cx="944" cy="85"/>
            </a:xfrm>
            <a:custGeom>
              <a:avLst/>
              <a:gdLst>
                <a:gd name="T0" fmla="*/ 0 w 1888"/>
                <a:gd name="T1" fmla="*/ 54 h 170"/>
                <a:gd name="T2" fmla="*/ 29 w 1888"/>
                <a:gd name="T3" fmla="*/ 4 h 170"/>
                <a:gd name="T4" fmla="*/ 113 w 1888"/>
                <a:gd name="T5" fmla="*/ 0 h 170"/>
                <a:gd name="T6" fmla="*/ 597 w 1888"/>
                <a:gd name="T7" fmla="*/ 42 h 170"/>
                <a:gd name="T8" fmla="*/ 1375 w 1888"/>
                <a:gd name="T9" fmla="*/ 74 h 170"/>
                <a:gd name="T10" fmla="*/ 1751 w 1888"/>
                <a:gd name="T11" fmla="*/ 90 h 170"/>
                <a:gd name="T12" fmla="*/ 1831 w 1888"/>
                <a:gd name="T13" fmla="*/ 95 h 170"/>
                <a:gd name="T14" fmla="*/ 1888 w 1888"/>
                <a:gd name="T15" fmla="*/ 122 h 170"/>
                <a:gd name="T16" fmla="*/ 1883 w 1888"/>
                <a:gd name="T17" fmla="*/ 170 h 170"/>
                <a:gd name="T18" fmla="*/ 1250 w 1888"/>
                <a:gd name="T19" fmla="*/ 158 h 170"/>
                <a:gd name="T20" fmla="*/ 839 w 1888"/>
                <a:gd name="T21" fmla="*/ 135 h 170"/>
                <a:gd name="T22" fmla="*/ 544 w 1888"/>
                <a:gd name="T23" fmla="*/ 111 h 170"/>
                <a:gd name="T24" fmla="*/ 179 w 1888"/>
                <a:gd name="T25" fmla="*/ 84 h 170"/>
                <a:gd name="T26" fmla="*/ 0 w 1888"/>
                <a:gd name="T27" fmla="*/ 54 h 170"/>
                <a:gd name="T28" fmla="*/ 0 w 1888"/>
                <a:gd name="T29" fmla="*/ 54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8"/>
                <a:gd name="T46" fmla="*/ 0 h 170"/>
                <a:gd name="T47" fmla="*/ 1888 w 1888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8" h="170">
                  <a:moveTo>
                    <a:pt x="0" y="54"/>
                  </a:moveTo>
                  <a:lnTo>
                    <a:pt x="29" y="4"/>
                  </a:lnTo>
                  <a:lnTo>
                    <a:pt x="113" y="0"/>
                  </a:lnTo>
                  <a:lnTo>
                    <a:pt x="597" y="42"/>
                  </a:lnTo>
                  <a:lnTo>
                    <a:pt x="1375" y="74"/>
                  </a:lnTo>
                  <a:lnTo>
                    <a:pt x="1751" y="90"/>
                  </a:lnTo>
                  <a:lnTo>
                    <a:pt x="1831" y="95"/>
                  </a:lnTo>
                  <a:lnTo>
                    <a:pt x="1888" y="122"/>
                  </a:lnTo>
                  <a:lnTo>
                    <a:pt x="1883" y="170"/>
                  </a:lnTo>
                  <a:lnTo>
                    <a:pt x="1250" y="158"/>
                  </a:lnTo>
                  <a:lnTo>
                    <a:pt x="839" y="135"/>
                  </a:lnTo>
                  <a:lnTo>
                    <a:pt x="544" y="111"/>
                  </a:lnTo>
                  <a:lnTo>
                    <a:pt x="179" y="8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Freeform 131"/>
            <p:cNvSpPr>
              <a:spLocks/>
            </p:cNvSpPr>
            <p:nvPr/>
          </p:nvSpPr>
          <p:spPr bwMode="auto">
            <a:xfrm>
              <a:off x="460" y="2577"/>
              <a:ext cx="610" cy="87"/>
            </a:xfrm>
            <a:custGeom>
              <a:avLst/>
              <a:gdLst>
                <a:gd name="T0" fmla="*/ 0 w 1221"/>
                <a:gd name="T1" fmla="*/ 0 h 175"/>
                <a:gd name="T2" fmla="*/ 6 w 1221"/>
                <a:gd name="T3" fmla="*/ 76 h 175"/>
                <a:gd name="T4" fmla="*/ 346 w 1221"/>
                <a:gd name="T5" fmla="*/ 122 h 175"/>
                <a:gd name="T6" fmla="*/ 618 w 1221"/>
                <a:gd name="T7" fmla="*/ 143 h 175"/>
                <a:gd name="T8" fmla="*/ 1025 w 1221"/>
                <a:gd name="T9" fmla="*/ 164 h 175"/>
                <a:gd name="T10" fmla="*/ 1221 w 1221"/>
                <a:gd name="T11" fmla="*/ 175 h 175"/>
                <a:gd name="T12" fmla="*/ 1221 w 1221"/>
                <a:gd name="T13" fmla="*/ 84 h 175"/>
                <a:gd name="T14" fmla="*/ 829 w 1221"/>
                <a:gd name="T15" fmla="*/ 69 h 175"/>
                <a:gd name="T16" fmla="*/ 472 w 1221"/>
                <a:gd name="T17" fmla="*/ 42 h 175"/>
                <a:gd name="T18" fmla="*/ 152 w 1221"/>
                <a:gd name="T19" fmla="*/ 15 h 175"/>
                <a:gd name="T20" fmla="*/ 0 w 1221"/>
                <a:gd name="T21" fmla="*/ 0 h 175"/>
                <a:gd name="T22" fmla="*/ 0 w 1221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21"/>
                <a:gd name="T37" fmla="*/ 0 h 175"/>
                <a:gd name="T38" fmla="*/ 1221 w 1221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21" h="175">
                  <a:moveTo>
                    <a:pt x="0" y="0"/>
                  </a:moveTo>
                  <a:lnTo>
                    <a:pt x="6" y="76"/>
                  </a:lnTo>
                  <a:lnTo>
                    <a:pt x="346" y="122"/>
                  </a:lnTo>
                  <a:lnTo>
                    <a:pt x="618" y="143"/>
                  </a:lnTo>
                  <a:lnTo>
                    <a:pt x="1025" y="164"/>
                  </a:lnTo>
                  <a:lnTo>
                    <a:pt x="1221" y="175"/>
                  </a:lnTo>
                  <a:lnTo>
                    <a:pt x="1221" y="84"/>
                  </a:lnTo>
                  <a:lnTo>
                    <a:pt x="829" y="69"/>
                  </a:lnTo>
                  <a:lnTo>
                    <a:pt x="472" y="42"/>
                  </a:lnTo>
                  <a:lnTo>
                    <a:pt x="15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Freeform 132"/>
            <p:cNvSpPr>
              <a:spLocks/>
            </p:cNvSpPr>
            <p:nvPr/>
          </p:nvSpPr>
          <p:spPr bwMode="auto">
            <a:xfrm>
              <a:off x="462" y="2643"/>
              <a:ext cx="610" cy="96"/>
            </a:xfrm>
            <a:custGeom>
              <a:avLst/>
              <a:gdLst>
                <a:gd name="T0" fmla="*/ 0 w 1221"/>
                <a:gd name="T1" fmla="*/ 0 h 192"/>
                <a:gd name="T2" fmla="*/ 306 w 1221"/>
                <a:gd name="T3" fmla="*/ 40 h 192"/>
                <a:gd name="T4" fmla="*/ 565 w 1221"/>
                <a:gd name="T5" fmla="*/ 63 h 192"/>
                <a:gd name="T6" fmla="*/ 869 w 1221"/>
                <a:gd name="T7" fmla="*/ 88 h 192"/>
                <a:gd name="T8" fmla="*/ 1217 w 1221"/>
                <a:gd name="T9" fmla="*/ 99 h 192"/>
                <a:gd name="T10" fmla="*/ 1221 w 1221"/>
                <a:gd name="T11" fmla="*/ 192 h 192"/>
                <a:gd name="T12" fmla="*/ 622 w 1221"/>
                <a:gd name="T13" fmla="*/ 160 h 192"/>
                <a:gd name="T14" fmla="*/ 390 w 1221"/>
                <a:gd name="T15" fmla="*/ 131 h 192"/>
                <a:gd name="T16" fmla="*/ 137 w 1221"/>
                <a:gd name="T17" fmla="*/ 105 h 192"/>
                <a:gd name="T18" fmla="*/ 2 w 1221"/>
                <a:gd name="T19" fmla="*/ 78 h 192"/>
                <a:gd name="T20" fmla="*/ 0 w 1221"/>
                <a:gd name="T21" fmla="*/ 0 h 192"/>
                <a:gd name="T22" fmla="*/ 0 w 1221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21"/>
                <a:gd name="T37" fmla="*/ 0 h 192"/>
                <a:gd name="T38" fmla="*/ 1221 w 1221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21" h="192">
                  <a:moveTo>
                    <a:pt x="0" y="0"/>
                  </a:moveTo>
                  <a:lnTo>
                    <a:pt x="306" y="40"/>
                  </a:lnTo>
                  <a:lnTo>
                    <a:pt x="565" y="63"/>
                  </a:lnTo>
                  <a:lnTo>
                    <a:pt x="869" y="88"/>
                  </a:lnTo>
                  <a:lnTo>
                    <a:pt x="1217" y="99"/>
                  </a:lnTo>
                  <a:lnTo>
                    <a:pt x="1221" y="192"/>
                  </a:lnTo>
                  <a:lnTo>
                    <a:pt x="622" y="160"/>
                  </a:lnTo>
                  <a:lnTo>
                    <a:pt x="390" y="131"/>
                  </a:lnTo>
                  <a:lnTo>
                    <a:pt x="137" y="105"/>
                  </a:lnTo>
                  <a:lnTo>
                    <a:pt x="2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Freeform 133"/>
            <p:cNvSpPr>
              <a:spLocks/>
            </p:cNvSpPr>
            <p:nvPr/>
          </p:nvSpPr>
          <p:spPr bwMode="auto">
            <a:xfrm>
              <a:off x="462" y="2709"/>
              <a:ext cx="608" cy="96"/>
            </a:xfrm>
            <a:custGeom>
              <a:avLst/>
              <a:gdLst>
                <a:gd name="T0" fmla="*/ 2 w 1217"/>
                <a:gd name="T1" fmla="*/ 0 h 192"/>
                <a:gd name="T2" fmla="*/ 336 w 1217"/>
                <a:gd name="T3" fmla="*/ 48 h 192"/>
                <a:gd name="T4" fmla="*/ 658 w 1217"/>
                <a:gd name="T5" fmla="*/ 84 h 192"/>
                <a:gd name="T6" fmla="*/ 1030 w 1217"/>
                <a:gd name="T7" fmla="*/ 90 h 192"/>
                <a:gd name="T8" fmla="*/ 1215 w 1217"/>
                <a:gd name="T9" fmla="*/ 99 h 192"/>
                <a:gd name="T10" fmla="*/ 1217 w 1217"/>
                <a:gd name="T11" fmla="*/ 192 h 192"/>
                <a:gd name="T12" fmla="*/ 720 w 1217"/>
                <a:gd name="T13" fmla="*/ 172 h 192"/>
                <a:gd name="T14" fmla="*/ 411 w 1217"/>
                <a:gd name="T15" fmla="*/ 139 h 192"/>
                <a:gd name="T16" fmla="*/ 173 w 1217"/>
                <a:gd name="T17" fmla="*/ 111 h 192"/>
                <a:gd name="T18" fmla="*/ 0 w 1217"/>
                <a:gd name="T19" fmla="*/ 82 h 192"/>
                <a:gd name="T20" fmla="*/ 2 w 1217"/>
                <a:gd name="T21" fmla="*/ 0 h 192"/>
                <a:gd name="T22" fmla="*/ 2 w 1217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17"/>
                <a:gd name="T37" fmla="*/ 0 h 192"/>
                <a:gd name="T38" fmla="*/ 1217 w 1217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17" h="192">
                  <a:moveTo>
                    <a:pt x="2" y="0"/>
                  </a:moveTo>
                  <a:lnTo>
                    <a:pt x="336" y="48"/>
                  </a:lnTo>
                  <a:lnTo>
                    <a:pt x="658" y="84"/>
                  </a:lnTo>
                  <a:lnTo>
                    <a:pt x="1030" y="90"/>
                  </a:lnTo>
                  <a:lnTo>
                    <a:pt x="1215" y="99"/>
                  </a:lnTo>
                  <a:lnTo>
                    <a:pt x="1217" y="192"/>
                  </a:lnTo>
                  <a:lnTo>
                    <a:pt x="720" y="172"/>
                  </a:lnTo>
                  <a:lnTo>
                    <a:pt x="411" y="139"/>
                  </a:lnTo>
                  <a:lnTo>
                    <a:pt x="173" y="111"/>
                  </a:lnTo>
                  <a:lnTo>
                    <a:pt x="0" y="8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Freeform 134"/>
            <p:cNvSpPr>
              <a:spLocks/>
            </p:cNvSpPr>
            <p:nvPr/>
          </p:nvSpPr>
          <p:spPr bwMode="auto">
            <a:xfrm>
              <a:off x="1088" y="2620"/>
              <a:ext cx="227" cy="127"/>
            </a:xfrm>
            <a:custGeom>
              <a:avLst/>
              <a:gdLst>
                <a:gd name="T0" fmla="*/ 424 w 452"/>
                <a:gd name="T1" fmla="*/ 4 h 252"/>
                <a:gd name="T2" fmla="*/ 28 w 452"/>
                <a:gd name="T3" fmla="*/ 0 h 252"/>
                <a:gd name="T4" fmla="*/ 7 w 452"/>
                <a:gd name="T5" fmla="*/ 17 h 252"/>
                <a:gd name="T6" fmla="*/ 0 w 452"/>
                <a:gd name="T7" fmla="*/ 237 h 252"/>
                <a:gd name="T8" fmla="*/ 445 w 452"/>
                <a:gd name="T9" fmla="*/ 252 h 252"/>
                <a:gd name="T10" fmla="*/ 452 w 452"/>
                <a:gd name="T11" fmla="*/ 230 h 252"/>
                <a:gd name="T12" fmla="*/ 226 w 452"/>
                <a:gd name="T13" fmla="*/ 230 h 252"/>
                <a:gd name="T14" fmla="*/ 125 w 452"/>
                <a:gd name="T15" fmla="*/ 224 h 252"/>
                <a:gd name="T16" fmla="*/ 102 w 452"/>
                <a:gd name="T17" fmla="*/ 186 h 252"/>
                <a:gd name="T18" fmla="*/ 99 w 452"/>
                <a:gd name="T19" fmla="*/ 99 h 252"/>
                <a:gd name="T20" fmla="*/ 102 w 452"/>
                <a:gd name="T21" fmla="*/ 32 h 252"/>
                <a:gd name="T22" fmla="*/ 125 w 452"/>
                <a:gd name="T23" fmla="*/ 15 h 252"/>
                <a:gd name="T24" fmla="*/ 424 w 452"/>
                <a:gd name="T25" fmla="*/ 24 h 252"/>
                <a:gd name="T26" fmla="*/ 424 w 452"/>
                <a:gd name="T27" fmla="*/ 4 h 252"/>
                <a:gd name="T28" fmla="*/ 424 w 452"/>
                <a:gd name="T29" fmla="*/ 4 h 2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2"/>
                <a:gd name="T46" fmla="*/ 0 h 252"/>
                <a:gd name="T47" fmla="*/ 452 w 452"/>
                <a:gd name="T48" fmla="*/ 252 h 2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2" h="252">
                  <a:moveTo>
                    <a:pt x="424" y="4"/>
                  </a:moveTo>
                  <a:lnTo>
                    <a:pt x="28" y="0"/>
                  </a:lnTo>
                  <a:lnTo>
                    <a:pt x="7" y="17"/>
                  </a:lnTo>
                  <a:lnTo>
                    <a:pt x="0" y="237"/>
                  </a:lnTo>
                  <a:lnTo>
                    <a:pt x="445" y="252"/>
                  </a:lnTo>
                  <a:lnTo>
                    <a:pt x="452" y="230"/>
                  </a:lnTo>
                  <a:lnTo>
                    <a:pt x="226" y="230"/>
                  </a:lnTo>
                  <a:lnTo>
                    <a:pt x="125" y="224"/>
                  </a:lnTo>
                  <a:lnTo>
                    <a:pt x="102" y="186"/>
                  </a:lnTo>
                  <a:lnTo>
                    <a:pt x="99" y="99"/>
                  </a:lnTo>
                  <a:lnTo>
                    <a:pt x="102" y="32"/>
                  </a:lnTo>
                  <a:lnTo>
                    <a:pt x="125" y="15"/>
                  </a:lnTo>
                  <a:lnTo>
                    <a:pt x="424" y="24"/>
                  </a:lnTo>
                  <a:lnTo>
                    <a:pt x="42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Freeform 135"/>
            <p:cNvSpPr>
              <a:spLocks/>
            </p:cNvSpPr>
            <p:nvPr/>
          </p:nvSpPr>
          <p:spPr bwMode="auto">
            <a:xfrm>
              <a:off x="1236" y="2623"/>
              <a:ext cx="34" cy="116"/>
            </a:xfrm>
            <a:custGeom>
              <a:avLst/>
              <a:gdLst>
                <a:gd name="T0" fmla="*/ 36 w 68"/>
                <a:gd name="T1" fmla="*/ 2 h 232"/>
                <a:gd name="T2" fmla="*/ 51 w 68"/>
                <a:gd name="T3" fmla="*/ 33 h 232"/>
                <a:gd name="T4" fmla="*/ 49 w 68"/>
                <a:gd name="T5" fmla="*/ 185 h 232"/>
                <a:gd name="T6" fmla="*/ 38 w 68"/>
                <a:gd name="T7" fmla="*/ 209 h 232"/>
                <a:gd name="T8" fmla="*/ 0 w 68"/>
                <a:gd name="T9" fmla="*/ 232 h 232"/>
                <a:gd name="T10" fmla="*/ 68 w 68"/>
                <a:gd name="T11" fmla="*/ 230 h 232"/>
                <a:gd name="T12" fmla="*/ 68 w 68"/>
                <a:gd name="T13" fmla="*/ 0 h 232"/>
                <a:gd name="T14" fmla="*/ 36 w 68"/>
                <a:gd name="T15" fmla="*/ 2 h 232"/>
                <a:gd name="T16" fmla="*/ 36 w 68"/>
                <a:gd name="T17" fmla="*/ 2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232"/>
                <a:gd name="T29" fmla="*/ 68 w 68"/>
                <a:gd name="T30" fmla="*/ 232 h 2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232">
                  <a:moveTo>
                    <a:pt x="36" y="2"/>
                  </a:moveTo>
                  <a:lnTo>
                    <a:pt x="51" y="33"/>
                  </a:lnTo>
                  <a:lnTo>
                    <a:pt x="49" y="185"/>
                  </a:lnTo>
                  <a:lnTo>
                    <a:pt x="38" y="209"/>
                  </a:lnTo>
                  <a:lnTo>
                    <a:pt x="0" y="232"/>
                  </a:lnTo>
                  <a:lnTo>
                    <a:pt x="68" y="230"/>
                  </a:lnTo>
                  <a:lnTo>
                    <a:pt x="68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Freeform 136"/>
            <p:cNvSpPr>
              <a:spLocks/>
            </p:cNvSpPr>
            <p:nvPr/>
          </p:nvSpPr>
          <p:spPr bwMode="auto">
            <a:xfrm>
              <a:off x="1290" y="2623"/>
              <a:ext cx="27" cy="122"/>
            </a:xfrm>
            <a:custGeom>
              <a:avLst/>
              <a:gdLst>
                <a:gd name="T0" fmla="*/ 27 w 53"/>
                <a:gd name="T1" fmla="*/ 0 h 244"/>
                <a:gd name="T2" fmla="*/ 47 w 53"/>
                <a:gd name="T3" fmla="*/ 27 h 244"/>
                <a:gd name="T4" fmla="*/ 53 w 53"/>
                <a:gd name="T5" fmla="*/ 80 h 244"/>
                <a:gd name="T6" fmla="*/ 51 w 53"/>
                <a:gd name="T7" fmla="*/ 227 h 244"/>
                <a:gd name="T8" fmla="*/ 27 w 53"/>
                <a:gd name="T9" fmla="*/ 244 h 244"/>
                <a:gd name="T10" fmla="*/ 0 w 53"/>
                <a:gd name="T11" fmla="*/ 242 h 244"/>
                <a:gd name="T12" fmla="*/ 23 w 53"/>
                <a:gd name="T13" fmla="*/ 208 h 244"/>
                <a:gd name="T14" fmla="*/ 25 w 53"/>
                <a:gd name="T15" fmla="*/ 46 h 244"/>
                <a:gd name="T16" fmla="*/ 7 w 53"/>
                <a:gd name="T17" fmla="*/ 4 h 244"/>
                <a:gd name="T18" fmla="*/ 27 w 53"/>
                <a:gd name="T19" fmla="*/ 0 h 244"/>
                <a:gd name="T20" fmla="*/ 27 w 53"/>
                <a:gd name="T21" fmla="*/ 0 h 2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44"/>
                <a:gd name="T35" fmla="*/ 53 w 53"/>
                <a:gd name="T36" fmla="*/ 244 h 2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44">
                  <a:moveTo>
                    <a:pt x="27" y="0"/>
                  </a:moveTo>
                  <a:lnTo>
                    <a:pt x="47" y="27"/>
                  </a:lnTo>
                  <a:lnTo>
                    <a:pt x="53" y="80"/>
                  </a:lnTo>
                  <a:lnTo>
                    <a:pt x="51" y="227"/>
                  </a:lnTo>
                  <a:lnTo>
                    <a:pt x="27" y="244"/>
                  </a:lnTo>
                  <a:lnTo>
                    <a:pt x="0" y="242"/>
                  </a:lnTo>
                  <a:lnTo>
                    <a:pt x="23" y="208"/>
                  </a:lnTo>
                  <a:lnTo>
                    <a:pt x="25" y="46"/>
                  </a:lnTo>
                  <a:lnTo>
                    <a:pt x="7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Freeform 137"/>
            <p:cNvSpPr>
              <a:spLocks/>
            </p:cNvSpPr>
            <p:nvPr/>
          </p:nvSpPr>
          <p:spPr bwMode="auto">
            <a:xfrm>
              <a:off x="1178" y="2688"/>
              <a:ext cx="57" cy="34"/>
            </a:xfrm>
            <a:custGeom>
              <a:avLst/>
              <a:gdLst>
                <a:gd name="T0" fmla="*/ 114 w 114"/>
                <a:gd name="T1" fmla="*/ 0 h 68"/>
                <a:gd name="T2" fmla="*/ 100 w 114"/>
                <a:gd name="T3" fmla="*/ 34 h 68"/>
                <a:gd name="T4" fmla="*/ 74 w 114"/>
                <a:gd name="T5" fmla="*/ 55 h 68"/>
                <a:gd name="T6" fmla="*/ 38 w 114"/>
                <a:gd name="T7" fmla="*/ 68 h 68"/>
                <a:gd name="T8" fmla="*/ 0 w 114"/>
                <a:gd name="T9" fmla="*/ 68 h 68"/>
                <a:gd name="T10" fmla="*/ 32 w 114"/>
                <a:gd name="T11" fmla="*/ 55 h 68"/>
                <a:gd name="T12" fmla="*/ 57 w 114"/>
                <a:gd name="T13" fmla="*/ 7 h 68"/>
                <a:gd name="T14" fmla="*/ 60 w 114"/>
                <a:gd name="T15" fmla="*/ 38 h 68"/>
                <a:gd name="T16" fmla="*/ 87 w 114"/>
                <a:gd name="T17" fmla="*/ 21 h 68"/>
                <a:gd name="T18" fmla="*/ 114 w 114"/>
                <a:gd name="T19" fmla="*/ 0 h 68"/>
                <a:gd name="T20" fmla="*/ 114 w 114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"/>
                <a:gd name="T34" fmla="*/ 0 h 68"/>
                <a:gd name="T35" fmla="*/ 114 w 114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" h="68">
                  <a:moveTo>
                    <a:pt x="114" y="0"/>
                  </a:moveTo>
                  <a:lnTo>
                    <a:pt x="100" y="34"/>
                  </a:lnTo>
                  <a:lnTo>
                    <a:pt x="74" y="55"/>
                  </a:lnTo>
                  <a:lnTo>
                    <a:pt x="38" y="68"/>
                  </a:lnTo>
                  <a:lnTo>
                    <a:pt x="0" y="68"/>
                  </a:lnTo>
                  <a:lnTo>
                    <a:pt x="32" y="55"/>
                  </a:lnTo>
                  <a:lnTo>
                    <a:pt x="57" y="7"/>
                  </a:lnTo>
                  <a:lnTo>
                    <a:pt x="60" y="38"/>
                  </a:lnTo>
                  <a:lnTo>
                    <a:pt x="87" y="2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Freeform 138"/>
            <p:cNvSpPr>
              <a:spLocks/>
            </p:cNvSpPr>
            <p:nvPr/>
          </p:nvSpPr>
          <p:spPr bwMode="auto">
            <a:xfrm>
              <a:off x="1091" y="2754"/>
              <a:ext cx="229" cy="64"/>
            </a:xfrm>
            <a:custGeom>
              <a:avLst/>
              <a:gdLst>
                <a:gd name="T0" fmla="*/ 0 w 458"/>
                <a:gd name="T1" fmla="*/ 0 h 127"/>
                <a:gd name="T2" fmla="*/ 446 w 458"/>
                <a:gd name="T3" fmla="*/ 15 h 127"/>
                <a:gd name="T4" fmla="*/ 454 w 458"/>
                <a:gd name="T5" fmla="*/ 34 h 127"/>
                <a:gd name="T6" fmla="*/ 458 w 458"/>
                <a:gd name="T7" fmla="*/ 85 h 127"/>
                <a:gd name="T8" fmla="*/ 439 w 458"/>
                <a:gd name="T9" fmla="*/ 127 h 127"/>
                <a:gd name="T10" fmla="*/ 418 w 458"/>
                <a:gd name="T11" fmla="*/ 121 h 127"/>
                <a:gd name="T12" fmla="*/ 435 w 458"/>
                <a:gd name="T13" fmla="*/ 97 h 127"/>
                <a:gd name="T14" fmla="*/ 433 w 458"/>
                <a:gd name="T15" fmla="*/ 45 h 127"/>
                <a:gd name="T16" fmla="*/ 416 w 458"/>
                <a:gd name="T17" fmla="*/ 32 h 127"/>
                <a:gd name="T18" fmla="*/ 22 w 458"/>
                <a:gd name="T19" fmla="*/ 23 h 127"/>
                <a:gd name="T20" fmla="*/ 0 w 458"/>
                <a:gd name="T21" fmla="*/ 0 h 127"/>
                <a:gd name="T22" fmla="*/ 0 w 458"/>
                <a:gd name="T23" fmla="*/ 0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8"/>
                <a:gd name="T37" fmla="*/ 0 h 127"/>
                <a:gd name="T38" fmla="*/ 458 w 458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8" h="127">
                  <a:moveTo>
                    <a:pt x="0" y="0"/>
                  </a:moveTo>
                  <a:lnTo>
                    <a:pt x="446" y="15"/>
                  </a:lnTo>
                  <a:lnTo>
                    <a:pt x="454" y="34"/>
                  </a:lnTo>
                  <a:lnTo>
                    <a:pt x="458" y="85"/>
                  </a:lnTo>
                  <a:lnTo>
                    <a:pt x="439" y="127"/>
                  </a:lnTo>
                  <a:lnTo>
                    <a:pt x="418" y="121"/>
                  </a:lnTo>
                  <a:lnTo>
                    <a:pt x="435" y="97"/>
                  </a:lnTo>
                  <a:lnTo>
                    <a:pt x="433" y="45"/>
                  </a:lnTo>
                  <a:lnTo>
                    <a:pt x="416" y="32"/>
                  </a:lnTo>
                  <a:lnTo>
                    <a:pt x="2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0" name="Freeform 139"/>
            <p:cNvSpPr>
              <a:spLocks/>
            </p:cNvSpPr>
            <p:nvPr/>
          </p:nvSpPr>
          <p:spPr bwMode="auto">
            <a:xfrm>
              <a:off x="1091" y="2756"/>
              <a:ext cx="217" cy="60"/>
            </a:xfrm>
            <a:custGeom>
              <a:avLst/>
              <a:gdLst>
                <a:gd name="T0" fmla="*/ 24 w 433"/>
                <a:gd name="T1" fmla="*/ 20 h 120"/>
                <a:gd name="T2" fmla="*/ 17 w 433"/>
                <a:gd name="T3" fmla="*/ 40 h 120"/>
                <a:gd name="T4" fmla="*/ 20 w 433"/>
                <a:gd name="T5" fmla="*/ 84 h 120"/>
                <a:gd name="T6" fmla="*/ 49 w 433"/>
                <a:gd name="T7" fmla="*/ 97 h 120"/>
                <a:gd name="T8" fmla="*/ 433 w 433"/>
                <a:gd name="T9" fmla="*/ 105 h 120"/>
                <a:gd name="T10" fmla="*/ 425 w 433"/>
                <a:gd name="T11" fmla="*/ 120 h 120"/>
                <a:gd name="T12" fmla="*/ 0 w 433"/>
                <a:gd name="T13" fmla="*/ 113 h 120"/>
                <a:gd name="T14" fmla="*/ 0 w 433"/>
                <a:gd name="T15" fmla="*/ 0 h 120"/>
                <a:gd name="T16" fmla="*/ 24 w 433"/>
                <a:gd name="T17" fmla="*/ 20 h 120"/>
                <a:gd name="T18" fmla="*/ 24 w 433"/>
                <a:gd name="T19" fmla="*/ 2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3"/>
                <a:gd name="T31" fmla="*/ 0 h 120"/>
                <a:gd name="T32" fmla="*/ 433 w 43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3" h="120">
                  <a:moveTo>
                    <a:pt x="24" y="20"/>
                  </a:moveTo>
                  <a:lnTo>
                    <a:pt x="17" y="40"/>
                  </a:lnTo>
                  <a:lnTo>
                    <a:pt x="20" y="84"/>
                  </a:lnTo>
                  <a:lnTo>
                    <a:pt x="49" y="97"/>
                  </a:lnTo>
                  <a:lnTo>
                    <a:pt x="433" y="105"/>
                  </a:lnTo>
                  <a:lnTo>
                    <a:pt x="425" y="120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Freeform 140"/>
            <p:cNvSpPr>
              <a:spLocks/>
            </p:cNvSpPr>
            <p:nvPr/>
          </p:nvSpPr>
          <p:spPr bwMode="auto">
            <a:xfrm>
              <a:off x="516" y="2962"/>
              <a:ext cx="228" cy="141"/>
            </a:xfrm>
            <a:custGeom>
              <a:avLst/>
              <a:gdLst>
                <a:gd name="T0" fmla="*/ 4 w 457"/>
                <a:gd name="T1" fmla="*/ 276 h 283"/>
                <a:gd name="T2" fmla="*/ 0 w 457"/>
                <a:gd name="T3" fmla="*/ 17 h 283"/>
                <a:gd name="T4" fmla="*/ 67 w 457"/>
                <a:gd name="T5" fmla="*/ 0 h 283"/>
                <a:gd name="T6" fmla="*/ 457 w 457"/>
                <a:gd name="T7" fmla="*/ 42 h 283"/>
                <a:gd name="T8" fmla="*/ 371 w 457"/>
                <a:gd name="T9" fmla="*/ 67 h 283"/>
                <a:gd name="T10" fmla="*/ 42 w 457"/>
                <a:gd name="T11" fmla="*/ 27 h 283"/>
                <a:gd name="T12" fmla="*/ 33 w 457"/>
                <a:gd name="T13" fmla="*/ 283 h 283"/>
                <a:gd name="T14" fmla="*/ 4 w 457"/>
                <a:gd name="T15" fmla="*/ 276 h 283"/>
                <a:gd name="T16" fmla="*/ 4 w 457"/>
                <a:gd name="T17" fmla="*/ 276 h 2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7"/>
                <a:gd name="T28" fmla="*/ 0 h 283"/>
                <a:gd name="T29" fmla="*/ 457 w 457"/>
                <a:gd name="T30" fmla="*/ 283 h 2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7" h="283">
                  <a:moveTo>
                    <a:pt x="4" y="276"/>
                  </a:moveTo>
                  <a:lnTo>
                    <a:pt x="0" y="17"/>
                  </a:lnTo>
                  <a:lnTo>
                    <a:pt x="67" y="0"/>
                  </a:lnTo>
                  <a:lnTo>
                    <a:pt x="457" y="42"/>
                  </a:lnTo>
                  <a:lnTo>
                    <a:pt x="371" y="67"/>
                  </a:lnTo>
                  <a:lnTo>
                    <a:pt x="42" y="27"/>
                  </a:lnTo>
                  <a:lnTo>
                    <a:pt x="33" y="283"/>
                  </a:lnTo>
                  <a:lnTo>
                    <a:pt x="4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2" name="Freeform 141"/>
            <p:cNvSpPr>
              <a:spLocks/>
            </p:cNvSpPr>
            <p:nvPr/>
          </p:nvSpPr>
          <p:spPr bwMode="auto">
            <a:xfrm>
              <a:off x="732" y="3057"/>
              <a:ext cx="632" cy="69"/>
            </a:xfrm>
            <a:custGeom>
              <a:avLst/>
              <a:gdLst>
                <a:gd name="T0" fmla="*/ 11 w 1264"/>
                <a:gd name="T1" fmla="*/ 0 h 139"/>
                <a:gd name="T2" fmla="*/ 633 w 1264"/>
                <a:gd name="T3" fmla="*/ 46 h 139"/>
                <a:gd name="T4" fmla="*/ 812 w 1264"/>
                <a:gd name="T5" fmla="*/ 10 h 139"/>
                <a:gd name="T6" fmla="*/ 861 w 1264"/>
                <a:gd name="T7" fmla="*/ 72 h 139"/>
                <a:gd name="T8" fmla="*/ 930 w 1264"/>
                <a:gd name="T9" fmla="*/ 63 h 139"/>
                <a:gd name="T10" fmla="*/ 994 w 1264"/>
                <a:gd name="T11" fmla="*/ 91 h 139"/>
                <a:gd name="T12" fmla="*/ 1112 w 1264"/>
                <a:gd name="T13" fmla="*/ 57 h 139"/>
                <a:gd name="T14" fmla="*/ 1194 w 1264"/>
                <a:gd name="T15" fmla="*/ 97 h 139"/>
                <a:gd name="T16" fmla="*/ 1264 w 1264"/>
                <a:gd name="T17" fmla="*/ 63 h 139"/>
                <a:gd name="T18" fmla="*/ 1239 w 1264"/>
                <a:gd name="T19" fmla="*/ 120 h 139"/>
                <a:gd name="T20" fmla="*/ 1137 w 1264"/>
                <a:gd name="T21" fmla="*/ 127 h 139"/>
                <a:gd name="T22" fmla="*/ 812 w 1264"/>
                <a:gd name="T23" fmla="*/ 139 h 139"/>
                <a:gd name="T24" fmla="*/ 0 w 1264"/>
                <a:gd name="T25" fmla="*/ 59 h 139"/>
                <a:gd name="T26" fmla="*/ 11 w 1264"/>
                <a:gd name="T27" fmla="*/ 0 h 139"/>
                <a:gd name="T28" fmla="*/ 11 w 1264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4"/>
                <a:gd name="T46" fmla="*/ 0 h 139"/>
                <a:gd name="T47" fmla="*/ 1264 w 1264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4" h="139">
                  <a:moveTo>
                    <a:pt x="11" y="0"/>
                  </a:moveTo>
                  <a:lnTo>
                    <a:pt x="633" y="46"/>
                  </a:lnTo>
                  <a:lnTo>
                    <a:pt x="812" y="10"/>
                  </a:lnTo>
                  <a:lnTo>
                    <a:pt x="861" y="72"/>
                  </a:lnTo>
                  <a:lnTo>
                    <a:pt x="930" y="63"/>
                  </a:lnTo>
                  <a:lnTo>
                    <a:pt x="994" y="91"/>
                  </a:lnTo>
                  <a:lnTo>
                    <a:pt x="1112" y="57"/>
                  </a:lnTo>
                  <a:lnTo>
                    <a:pt x="1194" y="97"/>
                  </a:lnTo>
                  <a:lnTo>
                    <a:pt x="1264" y="63"/>
                  </a:lnTo>
                  <a:lnTo>
                    <a:pt x="1239" y="120"/>
                  </a:lnTo>
                  <a:lnTo>
                    <a:pt x="1137" y="127"/>
                  </a:lnTo>
                  <a:lnTo>
                    <a:pt x="812" y="139"/>
                  </a:lnTo>
                  <a:lnTo>
                    <a:pt x="0" y="5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3" name="Freeform 142"/>
            <p:cNvSpPr>
              <a:spLocks/>
            </p:cNvSpPr>
            <p:nvPr/>
          </p:nvSpPr>
          <p:spPr bwMode="auto">
            <a:xfrm>
              <a:off x="791" y="2993"/>
              <a:ext cx="399" cy="44"/>
            </a:xfrm>
            <a:custGeom>
              <a:avLst/>
              <a:gdLst>
                <a:gd name="T0" fmla="*/ 0 w 798"/>
                <a:gd name="T1" fmla="*/ 5 h 87"/>
                <a:gd name="T2" fmla="*/ 199 w 798"/>
                <a:gd name="T3" fmla="*/ 42 h 87"/>
                <a:gd name="T4" fmla="*/ 380 w 798"/>
                <a:gd name="T5" fmla="*/ 59 h 87"/>
                <a:gd name="T6" fmla="*/ 585 w 798"/>
                <a:gd name="T7" fmla="*/ 55 h 87"/>
                <a:gd name="T8" fmla="*/ 675 w 798"/>
                <a:gd name="T9" fmla="*/ 55 h 87"/>
                <a:gd name="T10" fmla="*/ 747 w 798"/>
                <a:gd name="T11" fmla="*/ 87 h 87"/>
                <a:gd name="T12" fmla="*/ 756 w 798"/>
                <a:gd name="T13" fmla="*/ 55 h 87"/>
                <a:gd name="T14" fmla="*/ 798 w 798"/>
                <a:gd name="T15" fmla="*/ 7 h 87"/>
                <a:gd name="T16" fmla="*/ 741 w 798"/>
                <a:gd name="T17" fmla="*/ 0 h 87"/>
                <a:gd name="T18" fmla="*/ 717 w 798"/>
                <a:gd name="T19" fmla="*/ 40 h 87"/>
                <a:gd name="T20" fmla="*/ 652 w 798"/>
                <a:gd name="T21" fmla="*/ 19 h 87"/>
                <a:gd name="T22" fmla="*/ 477 w 798"/>
                <a:gd name="T23" fmla="*/ 32 h 87"/>
                <a:gd name="T24" fmla="*/ 298 w 798"/>
                <a:gd name="T25" fmla="*/ 24 h 87"/>
                <a:gd name="T26" fmla="*/ 0 w 798"/>
                <a:gd name="T27" fmla="*/ 5 h 87"/>
                <a:gd name="T28" fmla="*/ 0 w 798"/>
                <a:gd name="T29" fmla="*/ 5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8"/>
                <a:gd name="T46" fmla="*/ 0 h 87"/>
                <a:gd name="T47" fmla="*/ 798 w 798"/>
                <a:gd name="T48" fmla="*/ 87 h 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8" h="87">
                  <a:moveTo>
                    <a:pt x="0" y="5"/>
                  </a:moveTo>
                  <a:lnTo>
                    <a:pt x="199" y="42"/>
                  </a:lnTo>
                  <a:lnTo>
                    <a:pt x="380" y="59"/>
                  </a:lnTo>
                  <a:lnTo>
                    <a:pt x="585" y="55"/>
                  </a:lnTo>
                  <a:lnTo>
                    <a:pt x="675" y="55"/>
                  </a:lnTo>
                  <a:lnTo>
                    <a:pt x="747" y="87"/>
                  </a:lnTo>
                  <a:lnTo>
                    <a:pt x="756" y="55"/>
                  </a:lnTo>
                  <a:lnTo>
                    <a:pt x="798" y="7"/>
                  </a:lnTo>
                  <a:lnTo>
                    <a:pt x="741" y="0"/>
                  </a:lnTo>
                  <a:lnTo>
                    <a:pt x="717" y="40"/>
                  </a:lnTo>
                  <a:lnTo>
                    <a:pt x="652" y="19"/>
                  </a:lnTo>
                  <a:lnTo>
                    <a:pt x="477" y="32"/>
                  </a:lnTo>
                  <a:lnTo>
                    <a:pt x="298" y="2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4" name="Freeform 143"/>
            <p:cNvSpPr>
              <a:spLocks/>
            </p:cNvSpPr>
            <p:nvPr/>
          </p:nvSpPr>
          <p:spPr bwMode="auto">
            <a:xfrm>
              <a:off x="511" y="2815"/>
              <a:ext cx="191" cy="91"/>
            </a:xfrm>
            <a:custGeom>
              <a:avLst/>
              <a:gdLst>
                <a:gd name="T0" fmla="*/ 28 w 380"/>
                <a:gd name="T1" fmla="*/ 0 h 183"/>
                <a:gd name="T2" fmla="*/ 0 w 380"/>
                <a:gd name="T3" fmla="*/ 8 h 183"/>
                <a:gd name="T4" fmla="*/ 11 w 380"/>
                <a:gd name="T5" fmla="*/ 126 h 183"/>
                <a:gd name="T6" fmla="*/ 380 w 380"/>
                <a:gd name="T7" fmla="*/ 183 h 183"/>
                <a:gd name="T8" fmla="*/ 378 w 380"/>
                <a:gd name="T9" fmla="*/ 59 h 183"/>
                <a:gd name="T10" fmla="*/ 28 w 380"/>
                <a:gd name="T11" fmla="*/ 0 h 183"/>
                <a:gd name="T12" fmla="*/ 28 w 380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183"/>
                <a:gd name="T23" fmla="*/ 380 w 380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183">
                  <a:moveTo>
                    <a:pt x="28" y="0"/>
                  </a:moveTo>
                  <a:lnTo>
                    <a:pt x="0" y="8"/>
                  </a:lnTo>
                  <a:lnTo>
                    <a:pt x="11" y="126"/>
                  </a:lnTo>
                  <a:lnTo>
                    <a:pt x="380" y="183"/>
                  </a:lnTo>
                  <a:lnTo>
                    <a:pt x="378" y="5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5" name="Freeform 144"/>
            <p:cNvSpPr>
              <a:spLocks/>
            </p:cNvSpPr>
            <p:nvPr/>
          </p:nvSpPr>
          <p:spPr bwMode="auto">
            <a:xfrm>
              <a:off x="729" y="2850"/>
              <a:ext cx="281" cy="81"/>
            </a:xfrm>
            <a:custGeom>
              <a:avLst/>
              <a:gdLst>
                <a:gd name="T0" fmla="*/ 0 w 563"/>
                <a:gd name="T1" fmla="*/ 0 h 161"/>
                <a:gd name="T2" fmla="*/ 2 w 563"/>
                <a:gd name="T3" fmla="*/ 123 h 161"/>
                <a:gd name="T4" fmla="*/ 540 w 563"/>
                <a:gd name="T5" fmla="*/ 161 h 161"/>
                <a:gd name="T6" fmla="*/ 563 w 563"/>
                <a:gd name="T7" fmla="*/ 55 h 161"/>
                <a:gd name="T8" fmla="*/ 536 w 563"/>
                <a:gd name="T9" fmla="*/ 22 h 161"/>
                <a:gd name="T10" fmla="*/ 0 w 563"/>
                <a:gd name="T11" fmla="*/ 0 h 161"/>
                <a:gd name="T12" fmla="*/ 0 w 56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3"/>
                <a:gd name="T22" fmla="*/ 0 h 161"/>
                <a:gd name="T23" fmla="*/ 563 w 56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3" h="161">
                  <a:moveTo>
                    <a:pt x="0" y="0"/>
                  </a:moveTo>
                  <a:lnTo>
                    <a:pt x="2" y="123"/>
                  </a:lnTo>
                  <a:lnTo>
                    <a:pt x="540" y="161"/>
                  </a:lnTo>
                  <a:lnTo>
                    <a:pt x="563" y="55"/>
                  </a:lnTo>
                  <a:lnTo>
                    <a:pt x="53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6" name="Freeform 145"/>
            <p:cNvSpPr>
              <a:spLocks/>
            </p:cNvSpPr>
            <p:nvPr/>
          </p:nvSpPr>
          <p:spPr bwMode="auto">
            <a:xfrm>
              <a:off x="288" y="2958"/>
              <a:ext cx="236" cy="144"/>
            </a:xfrm>
            <a:custGeom>
              <a:avLst/>
              <a:gdLst>
                <a:gd name="T0" fmla="*/ 6 w 472"/>
                <a:gd name="T1" fmla="*/ 0 h 289"/>
                <a:gd name="T2" fmla="*/ 44 w 472"/>
                <a:gd name="T3" fmla="*/ 67 h 289"/>
                <a:gd name="T4" fmla="*/ 105 w 472"/>
                <a:gd name="T5" fmla="*/ 118 h 289"/>
                <a:gd name="T6" fmla="*/ 472 w 472"/>
                <a:gd name="T7" fmla="*/ 175 h 289"/>
                <a:gd name="T8" fmla="*/ 466 w 472"/>
                <a:gd name="T9" fmla="*/ 289 h 289"/>
                <a:gd name="T10" fmla="*/ 95 w 472"/>
                <a:gd name="T11" fmla="*/ 168 h 289"/>
                <a:gd name="T12" fmla="*/ 30 w 472"/>
                <a:gd name="T13" fmla="*/ 116 h 289"/>
                <a:gd name="T14" fmla="*/ 0 w 472"/>
                <a:gd name="T15" fmla="*/ 61 h 289"/>
                <a:gd name="T16" fmla="*/ 6 w 472"/>
                <a:gd name="T17" fmla="*/ 0 h 289"/>
                <a:gd name="T18" fmla="*/ 6 w 472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2"/>
                <a:gd name="T31" fmla="*/ 0 h 289"/>
                <a:gd name="T32" fmla="*/ 472 w 472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2" h="289">
                  <a:moveTo>
                    <a:pt x="6" y="0"/>
                  </a:moveTo>
                  <a:lnTo>
                    <a:pt x="44" y="67"/>
                  </a:lnTo>
                  <a:lnTo>
                    <a:pt x="105" y="118"/>
                  </a:lnTo>
                  <a:lnTo>
                    <a:pt x="472" y="175"/>
                  </a:lnTo>
                  <a:lnTo>
                    <a:pt x="466" y="289"/>
                  </a:lnTo>
                  <a:lnTo>
                    <a:pt x="95" y="168"/>
                  </a:lnTo>
                  <a:lnTo>
                    <a:pt x="30" y="116"/>
                  </a:lnTo>
                  <a:lnTo>
                    <a:pt x="0" y="6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7" name="Freeform 146"/>
            <p:cNvSpPr>
              <a:spLocks/>
            </p:cNvSpPr>
            <p:nvPr/>
          </p:nvSpPr>
          <p:spPr bwMode="auto">
            <a:xfrm>
              <a:off x="439" y="3051"/>
              <a:ext cx="175" cy="179"/>
            </a:xfrm>
            <a:custGeom>
              <a:avLst/>
              <a:gdLst>
                <a:gd name="T0" fmla="*/ 0 w 350"/>
                <a:gd name="T1" fmla="*/ 0 h 359"/>
                <a:gd name="T2" fmla="*/ 25 w 350"/>
                <a:gd name="T3" fmla="*/ 129 h 359"/>
                <a:gd name="T4" fmla="*/ 95 w 350"/>
                <a:gd name="T5" fmla="*/ 233 h 359"/>
                <a:gd name="T6" fmla="*/ 177 w 350"/>
                <a:gd name="T7" fmla="*/ 300 h 359"/>
                <a:gd name="T8" fmla="*/ 350 w 350"/>
                <a:gd name="T9" fmla="*/ 359 h 359"/>
                <a:gd name="T10" fmla="*/ 185 w 350"/>
                <a:gd name="T11" fmla="*/ 268 h 359"/>
                <a:gd name="T12" fmla="*/ 101 w 350"/>
                <a:gd name="T13" fmla="*/ 180 h 359"/>
                <a:gd name="T14" fmla="*/ 69 w 350"/>
                <a:gd name="T15" fmla="*/ 99 h 359"/>
                <a:gd name="T16" fmla="*/ 50 w 350"/>
                <a:gd name="T17" fmla="*/ 0 h 359"/>
                <a:gd name="T18" fmla="*/ 0 w 350"/>
                <a:gd name="T19" fmla="*/ 0 h 359"/>
                <a:gd name="T20" fmla="*/ 0 w 350"/>
                <a:gd name="T21" fmla="*/ 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0"/>
                <a:gd name="T34" fmla="*/ 0 h 359"/>
                <a:gd name="T35" fmla="*/ 350 w 350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0" h="359">
                  <a:moveTo>
                    <a:pt x="0" y="0"/>
                  </a:moveTo>
                  <a:lnTo>
                    <a:pt x="25" y="129"/>
                  </a:lnTo>
                  <a:lnTo>
                    <a:pt x="95" y="233"/>
                  </a:lnTo>
                  <a:lnTo>
                    <a:pt x="177" y="300"/>
                  </a:lnTo>
                  <a:lnTo>
                    <a:pt x="350" y="359"/>
                  </a:lnTo>
                  <a:lnTo>
                    <a:pt x="185" y="268"/>
                  </a:lnTo>
                  <a:lnTo>
                    <a:pt x="101" y="180"/>
                  </a:lnTo>
                  <a:lnTo>
                    <a:pt x="69" y="99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8" name="Freeform 147"/>
            <p:cNvSpPr>
              <a:spLocks/>
            </p:cNvSpPr>
            <p:nvPr/>
          </p:nvSpPr>
          <p:spPr bwMode="auto">
            <a:xfrm>
              <a:off x="346" y="2563"/>
              <a:ext cx="1006" cy="294"/>
            </a:xfrm>
            <a:custGeom>
              <a:avLst/>
              <a:gdLst>
                <a:gd name="T0" fmla="*/ 19 w 2011"/>
                <a:gd name="T1" fmla="*/ 0 h 587"/>
                <a:gd name="T2" fmla="*/ 0 w 2011"/>
                <a:gd name="T3" fmla="*/ 64 h 587"/>
                <a:gd name="T4" fmla="*/ 11 w 2011"/>
                <a:gd name="T5" fmla="*/ 376 h 587"/>
                <a:gd name="T6" fmla="*/ 61 w 2011"/>
                <a:gd name="T7" fmla="*/ 408 h 587"/>
                <a:gd name="T8" fmla="*/ 675 w 2011"/>
                <a:gd name="T9" fmla="*/ 503 h 587"/>
                <a:gd name="T10" fmla="*/ 772 w 2011"/>
                <a:gd name="T11" fmla="*/ 524 h 587"/>
                <a:gd name="T12" fmla="*/ 1932 w 2011"/>
                <a:gd name="T13" fmla="*/ 587 h 587"/>
                <a:gd name="T14" fmla="*/ 2008 w 2011"/>
                <a:gd name="T15" fmla="*/ 553 h 587"/>
                <a:gd name="T16" fmla="*/ 2011 w 2011"/>
                <a:gd name="T17" fmla="*/ 279 h 587"/>
                <a:gd name="T18" fmla="*/ 1987 w 2011"/>
                <a:gd name="T19" fmla="*/ 325 h 587"/>
                <a:gd name="T20" fmla="*/ 1981 w 2011"/>
                <a:gd name="T21" fmla="*/ 532 h 587"/>
                <a:gd name="T22" fmla="*/ 1911 w 2011"/>
                <a:gd name="T23" fmla="*/ 560 h 587"/>
                <a:gd name="T24" fmla="*/ 793 w 2011"/>
                <a:gd name="T25" fmla="*/ 492 h 587"/>
                <a:gd name="T26" fmla="*/ 72 w 2011"/>
                <a:gd name="T27" fmla="*/ 380 h 587"/>
                <a:gd name="T28" fmla="*/ 40 w 2011"/>
                <a:gd name="T29" fmla="*/ 355 h 587"/>
                <a:gd name="T30" fmla="*/ 19 w 2011"/>
                <a:gd name="T31" fmla="*/ 0 h 587"/>
                <a:gd name="T32" fmla="*/ 19 w 2011"/>
                <a:gd name="T33" fmla="*/ 0 h 5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11"/>
                <a:gd name="T52" fmla="*/ 0 h 587"/>
                <a:gd name="T53" fmla="*/ 2011 w 2011"/>
                <a:gd name="T54" fmla="*/ 587 h 5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11" h="587">
                  <a:moveTo>
                    <a:pt x="19" y="0"/>
                  </a:moveTo>
                  <a:lnTo>
                    <a:pt x="0" y="64"/>
                  </a:lnTo>
                  <a:lnTo>
                    <a:pt x="11" y="376"/>
                  </a:lnTo>
                  <a:lnTo>
                    <a:pt x="61" y="408"/>
                  </a:lnTo>
                  <a:lnTo>
                    <a:pt x="675" y="503"/>
                  </a:lnTo>
                  <a:lnTo>
                    <a:pt x="772" y="524"/>
                  </a:lnTo>
                  <a:lnTo>
                    <a:pt x="1932" y="587"/>
                  </a:lnTo>
                  <a:lnTo>
                    <a:pt x="2008" y="553"/>
                  </a:lnTo>
                  <a:lnTo>
                    <a:pt x="2011" y="279"/>
                  </a:lnTo>
                  <a:lnTo>
                    <a:pt x="1987" y="325"/>
                  </a:lnTo>
                  <a:lnTo>
                    <a:pt x="1981" y="532"/>
                  </a:lnTo>
                  <a:lnTo>
                    <a:pt x="1911" y="560"/>
                  </a:lnTo>
                  <a:lnTo>
                    <a:pt x="793" y="492"/>
                  </a:lnTo>
                  <a:lnTo>
                    <a:pt x="72" y="380"/>
                  </a:lnTo>
                  <a:lnTo>
                    <a:pt x="40" y="35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9" name="Freeform 148"/>
            <p:cNvSpPr>
              <a:spLocks/>
            </p:cNvSpPr>
            <p:nvPr/>
          </p:nvSpPr>
          <p:spPr bwMode="auto">
            <a:xfrm>
              <a:off x="366" y="2557"/>
              <a:ext cx="83" cy="122"/>
            </a:xfrm>
            <a:custGeom>
              <a:avLst/>
              <a:gdLst>
                <a:gd name="T0" fmla="*/ 19 w 165"/>
                <a:gd name="T1" fmla="*/ 0 h 246"/>
                <a:gd name="T2" fmla="*/ 0 w 165"/>
                <a:gd name="T3" fmla="*/ 55 h 246"/>
                <a:gd name="T4" fmla="*/ 8 w 165"/>
                <a:gd name="T5" fmla="*/ 215 h 246"/>
                <a:gd name="T6" fmla="*/ 165 w 165"/>
                <a:gd name="T7" fmla="*/ 246 h 246"/>
                <a:gd name="T8" fmla="*/ 152 w 165"/>
                <a:gd name="T9" fmla="*/ 215 h 246"/>
                <a:gd name="T10" fmla="*/ 28 w 165"/>
                <a:gd name="T11" fmla="*/ 194 h 246"/>
                <a:gd name="T12" fmla="*/ 19 w 165"/>
                <a:gd name="T13" fmla="*/ 48 h 246"/>
                <a:gd name="T14" fmla="*/ 34 w 165"/>
                <a:gd name="T15" fmla="*/ 29 h 246"/>
                <a:gd name="T16" fmla="*/ 142 w 165"/>
                <a:gd name="T17" fmla="*/ 50 h 246"/>
                <a:gd name="T18" fmla="*/ 158 w 165"/>
                <a:gd name="T19" fmla="*/ 139 h 246"/>
                <a:gd name="T20" fmla="*/ 165 w 165"/>
                <a:gd name="T21" fmla="*/ 17 h 246"/>
                <a:gd name="T22" fmla="*/ 19 w 165"/>
                <a:gd name="T23" fmla="*/ 0 h 246"/>
                <a:gd name="T24" fmla="*/ 19 w 165"/>
                <a:gd name="T25" fmla="*/ 0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5"/>
                <a:gd name="T40" fmla="*/ 0 h 246"/>
                <a:gd name="T41" fmla="*/ 165 w 165"/>
                <a:gd name="T42" fmla="*/ 246 h 2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5" h="246">
                  <a:moveTo>
                    <a:pt x="19" y="0"/>
                  </a:moveTo>
                  <a:lnTo>
                    <a:pt x="0" y="55"/>
                  </a:lnTo>
                  <a:lnTo>
                    <a:pt x="8" y="215"/>
                  </a:lnTo>
                  <a:lnTo>
                    <a:pt x="165" y="246"/>
                  </a:lnTo>
                  <a:lnTo>
                    <a:pt x="152" y="215"/>
                  </a:lnTo>
                  <a:lnTo>
                    <a:pt x="28" y="194"/>
                  </a:lnTo>
                  <a:lnTo>
                    <a:pt x="19" y="48"/>
                  </a:lnTo>
                  <a:lnTo>
                    <a:pt x="34" y="29"/>
                  </a:lnTo>
                  <a:lnTo>
                    <a:pt x="142" y="50"/>
                  </a:lnTo>
                  <a:lnTo>
                    <a:pt x="158" y="139"/>
                  </a:lnTo>
                  <a:lnTo>
                    <a:pt x="165" y="1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0" name="Freeform 149"/>
            <p:cNvSpPr>
              <a:spLocks/>
            </p:cNvSpPr>
            <p:nvPr/>
          </p:nvSpPr>
          <p:spPr bwMode="auto">
            <a:xfrm>
              <a:off x="357" y="2684"/>
              <a:ext cx="95" cy="58"/>
            </a:xfrm>
            <a:custGeom>
              <a:avLst/>
              <a:gdLst>
                <a:gd name="T0" fmla="*/ 0 w 188"/>
                <a:gd name="T1" fmla="*/ 0 h 116"/>
                <a:gd name="T2" fmla="*/ 188 w 188"/>
                <a:gd name="T3" fmla="*/ 34 h 116"/>
                <a:gd name="T4" fmla="*/ 188 w 188"/>
                <a:gd name="T5" fmla="*/ 116 h 116"/>
                <a:gd name="T6" fmla="*/ 70 w 188"/>
                <a:gd name="T7" fmla="*/ 101 h 116"/>
                <a:gd name="T8" fmla="*/ 4 w 188"/>
                <a:gd name="T9" fmla="*/ 80 h 116"/>
                <a:gd name="T10" fmla="*/ 4 w 188"/>
                <a:gd name="T11" fmla="*/ 63 h 116"/>
                <a:gd name="T12" fmla="*/ 91 w 188"/>
                <a:gd name="T13" fmla="*/ 89 h 116"/>
                <a:gd name="T14" fmla="*/ 167 w 188"/>
                <a:gd name="T15" fmla="*/ 95 h 116"/>
                <a:gd name="T16" fmla="*/ 167 w 188"/>
                <a:gd name="T17" fmla="*/ 46 h 116"/>
                <a:gd name="T18" fmla="*/ 2 w 188"/>
                <a:gd name="T19" fmla="*/ 21 h 116"/>
                <a:gd name="T20" fmla="*/ 0 w 188"/>
                <a:gd name="T21" fmla="*/ 0 h 116"/>
                <a:gd name="T22" fmla="*/ 0 w 188"/>
                <a:gd name="T23" fmla="*/ 0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116"/>
                <a:gd name="T38" fmla="*/ 188 w 188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116">
                  <a:moveTo>
                    <a:pt x="0" y="0"/>
                  </a:moveTo>
                  <a:lnTo>
                    <a:pt x="188" y="34"/>
                  </a:lnTo>
                  <a:lnTo>
                    <a:pt x="188" y="116"/>
                  </a:lnTo>
                  <a:lnTo>
                    <a:pt x="70" y="101"/>
                  </a:lnTo>
                  <a:lnTo>
                    <a:pt x="4" y="80"/>
                  </a:lnTo>
                  <a:lnTo>
                    <a:pt x="4" y="63"/>
                  </a:lnTo>
                  <a:lnTo>
                    <a:pt x="91" y="89"/>
                  </a:lnTo>
                  <a:lnTo>
                    <a:pt x="167" y="95"/>
                  </a:lnTo>
                  <a:lnTo>
                    <a:pt x="167" y="46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1" name="Freeform 150"/>
            <p:cNvSpPr>
              <a:spLocks/>
            </p:cNvSpPr>
            <p:nvPr/>
          </p:nvSpPr>
          <p:spPr bwMode="auto">
            <a:xfrm>
              <a:off x="298" y="2751"/>
              <a:ext cx="1103" cy="247"/>
            </a:xfrm>
            <a:custGeom>
              <a:avLst/>
              <a:gdLst>
                <a:gd name="T0" fmla="*/ 122 w 2205"/>
                <a:gd name="T1" fmla="*/ 0 h 494"/>
                <a:gd name="T2" fmla="*/ 127 w 2205"/>
                <a:gd name="T3" fmla="*/ 241 h 494"/>
                <a:gd name="T4" fmla="*/ 34 w 2205"/>
                <a:gd name="T5" fmla="*/ 257 h 494"/>
                <a:gd name="T6" fmla="*/ 0 w 2205"/>
                <a:gd name="T7" fmla="*/ 316 h 494"/>
                <a:gd name="T8" fmla="*/ 63 w 2205"/>
                <a:gd name="T9" fmla="*/ 287 h 494"/>
                <a:gd name="T10" fmla="*/ 133 w 2205"/>
                <a:gd name="T11" fmla="*/ 283 h 494"/>
                <a:gd name="T12" fmla="*/ 426 w 2205"/>
                <a:gd name="T13" fmla="*/ 325 h 494"/>
                <a:gd name="T14" fmla="*/ 817 w 2205"/>
                <a:gd name="T15" fmla="*/ 386 h 494"/>
                <a:gd name="T16" fmla="*/ 1344 w 2205"/>
                <a:gd name="T17" fmla="*/ 437 h 494"/>
                <a:gd name="T18" fmla="*/ 1759 w 2205"/>
                <a:gd name="T19" fmla="*/ 451 h 494"/>
                <a:gd name="T20" fmla="*/ 1949 w 2205"/>
                <a:gd name="T21" fmla="*/ 451 h 494"/>
                <a:gd name="T22" fmla="*/ 2163 w 2205"/>
                <a:gd name="T23" fmla="*/ 424 h 494"/>
                <a:gd name="T24" fmla="*/ 2205 w 2205"/>
                <a:gd name="T25" fmla="*/ 494 h 494"/>
                <a:gd name="T26" fmla="*/ 2188 w 2205"/>
                <a:gd name="T27" fmla="*/ 395 h 494"/>
                <a:gd name="T28" fmla="*/ 2122 w 2205"/>
                <a:gd name="T29" fmla="*/ 363 h 494"/>
                <a:gd name="T30" fmla="*/ 2122 w 2205"/>
                <a:gd name="T31" fmla="*/ 297 h 494"/>
                <a:gd name="T32" fmla="*/ 2074 w 2205"/>
                <a:gd name="T33" fmla="*/ 363 h 494"/>
                <a:gd name="T34" fmla="*/ 1971 w 2205"/>
                <a:gd name="T35" fmla="*/ 386 h 494"/>
                <a:gd name="T36" fmla="*/ 1492 w 2205"/>
                <a:gd name="T37" fmla="*/ 394 h 494"/>
                <a:gd name="T38" fmla="*/ 1158 w 2205"/>
                <a:gd name="T39" fmla="*/ 373 h 494"/>
                <a:gd name="T40" fmla="*/ 753 w 2205"/>
                <a:gd name="T41" fmla="*/ 338 h 494"/>
                <a:gd name="T42" fmla="*/ 342 w 2205"/>
                <a:gd name="T43" fmla="*/ 274 h 494"/>
                <a:gd name="T44" fmla="*/ 192 w 2205"/>
                <a:gd name="T45" fmla="*/ 238 h 494"/>
                <a:gd name="T46" fmla="*/ 163 w 2205"/>
                <a:gd name="T47" fmla="*/ 194 h 494"/>
                <a:gd name="T48" fmla="*/ 154 w 2205"/>
                <a:gd name="T49" fmla="*/ 27 h 494"/>
                <a:gd name="T50" fmla="*/ 122 w 2205"/>
                <a:gd name="T51" fmla="*/ 0 h 494"/>
                <a:gd name="T52" fmla="*/ 122 w 2205"/>
                <a:gd name="T53" fmla="*/ 0 h 49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05"/>
                <a:gd name="T82" fmla="*/ 0 h 494"/>
                <a:gd name="T83" fmla="*/ 2205 w 2205"/>
                <a:gd name="T84" fmla="*/ 494 h 49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05" h="494">
                  <a:moveTo>
                    <a:pt x="122" y="0"/>
                  </a:moveTo>
                  <a:lnTo>
                    <a:pt x="127" y="241"/>
                  </a:lnTo>
                  <a:lnTo>
                    <a:pt x="34" y="257"/>
                  </a:lnTo>
                  <a:lnTo>
                    <a:pt x="0" y="316"/>
                  </a:lnTo>
                  <a:lnTo>
                    <a:pt x="63" y="287"/>
                  </a:lnTo>
                  <a:lnTo>
                    <a:pt x="133" y="283"/>
                  </a:lnTo>
                  <a:lnTo>
                    <a:pt x="426" y="325"/>
                  </a:lnTo>
                  <a:lnTo>
                    <a:pt x="817" y="386"/>
                  </a:lnTo>
                  <a:lnTo>
                    <a:pt x="1344" y="437"/>
                  </a:lnTo>
                  <a:lnTo>
                    <a:pt x="1759" y="451"/>
                  </a:lnTo>
                  <a:lnTo>
                    <a:pt x="1949" y="451"/>
                  </a:lnTo>
                  <a:lnTo>
                    <a:pt x="2163" y="424"/>
                  </a:lnTo>
                  <a:lnTo>
                    <a:pt x="2205" y="494"/>
                  </a:lnTo>
                  <a:lnTo>
                    <a:pt x="2188" y="395"/>
                  </a:lnTo>
                  <a:lnTo>
                    <a:pt x="2122" y="363"/>
                  </a:lnTo>
                  <a:lnTo>
                    <a:pt x="2122" y="297"/>
                  </a:lnTo>
                  <a:lnTo>
                    <a:pt x="2074" y="363"/>
                  </a:lnTo>
                  <a:lnTo>
                    <a:pt x="1971" y="386"/>
                  </a:lnTo>
                  <a:lnTo>
                    <a:pt x="1492" y="394"/>
                  </a:lnTo>
                  <a:lnTo>
                    <a:pt x="1158" y="373"/>
                  </a:lnTo>
                  <a:lnTo>
                    <a:pt x="753" y="338"/>
                  </a:lnTo>
                  <a:lnTo>
                    <a:pt x="342" y="274"/>
                  </a:lnTo>
                  <a:lnTo>
                    <a:pt x="192" y="238"/>
                  </a:lnTo>
                  <a:lnTo>
                    <a:pt x="163" y="194"/>
                  </a:lnTo>
                  <a:lnTo>
                    <a:pt x="154" y="2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2" name="Freeform 151"/>
            <p:cNvSpPr>
              <a:spLocks/>
            </p:cNvSpPr>
            <p:nvPr/>
          </p:nvSpPr>
          <p:spPr bwMode="auto">
            <a:xfrm>
              <a:off x="292" y="2969"/>
              <a:ext cx="237" cy="71"/>
            </a:xfrm>
            <a:custGeom>
              <a:avLst/>
              <a:gdLst>
                <a:gd name="T0" fmla="*/ 5 w 475"/>
                <a:gd name="T1" fmla="*/ 0 h 143"/>
                <a:gd name="T2" fmla="*/ 76 w 475"/>
                <a:gd name="T3" fmla="*/ 33 h 143"/>
                <a:gd name="T4" fmla="*/ 144 w 475"/>
                <a:gd name="T5" fmla="*/ 48 h 143"/>
                <a:gd name="T6" fmla="*/ 471 w 475"/>
                <a:gd name="T7" fmla="*/ 84 h 143"/>
                <a:gd name="T8" fmla="*/ 475 w 475"/>
                <a:gd name="T9" fmla="*/ 143 h 143"/>
                <a:gd name="T10" fmla="*/ 102 w 475"/>
                <a:gd name="T11" fmla="*/ 78 h 143"/>
                <a:gd name="T12" fmla="*/ 0 w 475"/>
                <a:gd name="T13" fmla="*/ 33 h 143"/>
                <a:gd name="T14" fmla="*/ 5 w 475"/>
                <a:gd name="T15" fmla="*/ 0 h 143"/>
                <a:gd name="T16" fmla="*/ 5 w 475"/>
                <a:gd name="T17" fmla="*/ 0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5"/>
                <a:gd name="T28" fmla="*/ 0 h 143"/>
                <a:gd name="T29" fmla="*/ 475 w 475"/>
                <a:gd name="T30" fmla="*/ 143 h 1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5" h="143">
                  <a:moveTo>
                    <a:pt x="5" y="0"/>
                  </a:moveTo>
                  <a:lnTo>
                    <a:pt x="76" y="33"/>
                  </a:lnTo>
                  <a:lnTo>
                    <a:pt x="144" y="48"/>
                  </a:lnTo>
                  <a:lnTo>
                    <a:pt x="471" y="84"/>
                  </a:lnTo>
                  <a:lnTo>
                    <a:pt x="475" y="143"/>
                  </a:lnTo>
                  <a:lnTo>
                    <a:pt x="102" y="78"/>
                  </a:lnTo>
                  <a:lnTo>
                    <a:pt x="0" y="3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3" name="Freeform 152"/>
            <p:cNvSpPr>
              <a:spLocks/>
            </p:cNvSpPr>
            <p:nvPr/>
          </p:nvSpPr>
          <p:spPr bwMode="auto">
            <a:xfrm>
              <a:off x="1546" y="3050"/>
              <a:ext cx="35" cy="67"/>
            </a:xfrm>
            <a:custGeom>
              <a:avLst/>
              <a:gdLst>
                <a:gd name="T0" fmla="*/ 19 w 71"/>
                <a:gd name="T1" fmla="*/ 0 h 135"/>
                <a:gd name="T2" fmla="*/ 8 w 71"/>
                <a:gd name="T3" fmla="*/ 53 h 135"/>
                <a:gd name="T4" fmla="*/ 0 w 71"/>
                <a:gd name="T5" fmla="*/ 135 h 135"/>
                <a:gd name="T6" fmla="*/ 46 w 71"/>
                <a:gd name="T7" fmla="*/ 129 h 135"/>
                <a:gd name="T8" fmla="*/ 71 w 71"/>
                <a:gd name="T9" fmla="*/ 89 h 135"/>
                <a:gd name="T10" fmla="*/ 71 w 71"/>
                <a:gd name="T11" fmla="*/ 34 h 135"/>
                <a:gd name="T12" fmla="*/ 46 w 71"/>
                <a:gd name="T13" fmla="*/ 0 h 135"/>
                <a:gd name="T14" fmla="*/ 19 w 71"/>
                <a:gd name="T15" fmla="*/ 0 h 135"/>
                <a:gd name="T16" fmla="*/ 19 w 7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35"/>
                <a:gd name="T29" fmla="*/ 71 w 7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35">
                  <a:moveTo>
                    <a:pt x="19" y="0"/>
                  </a:moveTo>
                  <a:lnTo>
                    <a:pt x="8" y="53"/>
                  </a:lnTo>
                  <a:lnTo>
                    <a:pt x="0" y="135"/>
                  </a:lnTo>
                  <a:lnTo>
                    <a:pt x="46" y="129"/>
                  </a:lnTo>
                  <a:lnTo>
                    <a:pt x="71" y="89"/>
                  </a:lnTo>
                  <a:lnTo>
                    <a:pt x="71" y="34"/>
                  </a:lnTo>
                  <a:lnTo>
                    <a:pt x="4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4" name="Freeform 153"/>
            <p:cNvSpPr>
              <a:spLocks/>
            </p:cNvSpPr>
            <p:nvPr/>
          </p:nvSpPr>
          <p:spPr bwMode="auto">
            <a:xfrm>
              <a:off x="1557" y="3216"/>
              <a:ext cx="91" cy="60"/>
            </a:xfrm>
            <a:custGeom>
              <a:avLst/>
              <a:gdLst>
                <a:gd name="T0" fmla="*/ 0 w 183"/>
                <a:gd name="T1" fmla="*/ 27 h 120"/>
                <a:gd name="T2" fmla="*/ 42 w 183"/>
                <a:gd name="T3" fmla="*/ 2 h 120"/>
                <a:gd name="T4" fmla="*/ 78 w 183"/>
                <a:gd name="T5" fmla="*/ 0 h 120"/>
                <a:gd name="T6" fmla="*/ 105 w 183"/>
                <a:gd name="T7" fmla="*/ 8 h 120"/>
                <a:gd name="T8" fmla="*/ 110 w 183"/>
                <a:gd name="T9" fmla="*/ 44 h 120"/>
                <a:gd name="T10" fmla="*/ 86 w 183"/>
                <a:gd name="T11" fmla="*/ 73 h 120"/>
                <a:gd name="T12" fmla="*/ 53 w 183"/>
                <a:gd name="T13" fmla="*/ 80 h 120"/>
                <a:gd name="T14" fmla="*/ 95 w 183"/>
                <a:gd name="T15" fmla="*/ 95 h 120"/>
                <a:gd name="T16" fmla="*/ 126 w 183"/>
                <a:gd name="T17" fmla="*/ 103 h 120"/>
                <a:gd name="T18" fmla="*/ 183 w 183"/>
                <a:gd name="T19" fmla="*/ 99 h 120"/>
                <a:gd name="T20" fmla="*/ 135 w 183"/>
                <a:gd name="T21" fmla="*/ 120 h 120"/>
                <a:gd name="T22" fmla="*/ 65 w 183"/>
                <a:gd name="T23" fmla="*/ 116 h 120"/>
                <a:gd name="T24" fmla="*/ 17 w 183"/>
                <a:gd name="T25" fmla="*/ 82 h 120"/>
                <a:gd name="T26" fmla="*/ 0 w 183"/>
                <a:gd name="T27" fmla="*/ 27 h 120"/>
                <a:gd name="T28" fmla="*/ 0 w 183"/>
                <a:gd name="T29" fmla="*/ 2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3"/>
                <a:gd name="T46" fmla="*/ 0 h 120"/>
                <a:gd name="T47" fmla="*/ 183 w 183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3" h="120">
                  <a:moveTo>
                    <a:pt x="0" y="27"/>
                  </a:moveTo>
                  <a:lnTo>
                    <a:pt x="42" y="2"/>
                  </a:lnTo>
                  <a:lnTo>
                    <a:pt x="78" y="0"/>
                  </a:lnTo>
                  <a:lnTo>
                    <a:pt x="105" y="8"/>
                  </a:lnTo>
                  <a:lnTo>
                    <a:pt x="110" y="44"/>
                  </a:lnTo>
                  <a:lnTo>
                    <a:pt x="86" y="73"/>
                  </a:lnTo>
                  <a:lnTo>
                    <a:pt x="53" y="80"/>
                  </a:lnTo>
                  <a:lnTo>
                    <a:pt x="95" y="95"/>
                  </a:lnTo>
                  <a:lnTo>
                    <a:pt x="126" y="103"/>
                  </a:lnTo>
                  <a:lnTo>
                    <a:pt x="183" y="99"/>
                  </a:lnTo>
                  <a:lnTo>
                    <a:pt x="135" y="120"/>
                  </a:lnTo>
                  <a:lnTo>
                    <a:pt x="65" y="116"/>
                  </a:lnTo>
                  <a:lnTo>
                    <a:pt x="17" y="8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5" name="Freeform 154"/>
            <p:cNvSpPr>
              <a:spLocks/>
            </p:cNvSpPr>
            <p:nvPr/>
          </p:nvSpPr>
          <p:spPr bwMode="auto">
            <a:xfrm>
              <a:off x="1593" y="3042"/>
              <a:ext cx="59" cy="174"/>
            </a:xfrm>
            <a:custGeom>
              <a:avLst/>
              <a:gdLst>
                <a:gd name="T0" fmla="*/ 73 w 118"/>
                <a:gd name="T1" fmla="*/ 0 h 347"/>
                <a:gd name="T2" fmla="*/ 33 w 118"/>
                <a:gd name="T3" fmla="*/ 93 h 347"/>
                <a:gd name="T4" fmla="*/ 23 w 118"/>
                <a:gd name="T5" fmla="*/ 161 h 347"/>
                <a:gd name="T6" fmla="*/ 23 w 118"/>
                <a:gd name="T7" fmla="*/ 212 h 347"/>
                <a:gd name="T8" fmla="*/ 38 w 118"/>
                <a:gd name="T9" fmla="*/ 269 h 347"/>
                <a:gd name="T10" fmla="*/ 75 w 118"/>
                <a:gd name="T11" fmla="*/ 325 h 347"/>
                <a:gd name="T12" fmla="*/ 118 w 118"/>
                <a:gd name="T13" fmla="*/ 347 h 347"/>
                <a:gd name="T14" fmla="*/ 57 w 118"/>
                <a:gd name="T15" fmla="*/ 332 h 347"/>
                <a:gd name="T16" fmla="*/ 19 w 118"/>
                <a:gd name="T17" fmla="*/ 281 h 347"/>
                <a:gd name="T18" fmla="*/ 0 w 118"/>
                <a:gd name="T19" fmla="*/ 203 h 347"/>
                <a:gd name="T20" fmla="*/ 2 w 118"/>
                <a:gd name="T21" fmla="*/ 131 h 347"/>
                <a:gd name="T22" fmla="*/ 23 w 118"/>
                <a:gd name="T23" fmla="*/ 58 h 347"/>
                <a:gd name="T24" fmla="*/ 73 w 118"/>
                <a:gd name="T25" fmla="*/ 0 h 347"/>
                <a:gd name="T26" fmla="*/ 73 w 118"/>
                <a:gd name="T27" fmla="*/ 0 h 3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347"/>
                <a:gd name="T44" fmla="*/ 118 w 118"/>
                <a:gd name="T45" fmla="*/ 347 h 3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347">
                  <a:moveTo>
                    <a:pt x="73" y="0"/>
                  </a:moveTo>
                  <a:lnTo>
                    <a:pt x="33" y="93"/>
                  </a:lnTo>
                  <a:lnTo>
                    <a:pt x="23" y="161"/>
                  </a:lnTo>
                  <a:lnTo>
                    <a:pt x="23" y="212"/>
                  </a:lnTo>
                  <a:lnTo>
                    <a:pt x="38" y="269"/>
                  </a:lnTo>
                  <a:lnTo>
                    <a:pt x="75" y="325"/>
                  </a:lnTo>
                  <a:lnTo>
                    <a:pt x="118" y="347"/>
                  </a:lnTo>
                  <a:lnTo>
                    <a:pt x="57" y="332"/>
                  </a:lnTo>
                  <a:lnTo>
                    <a:pt x="19" y="281"/>
                  </a:lnTo>
                  <a:lnTo>
                    <a:pt x="0" y="203"/>
                  </a:lnTo>
                  <a:lnTo>
                    <a:pt x="2" y="131"/>
                  </a:lnTo>
                  <a:lnTo>
                    <a:pt x="23" y="5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6" name="Freeform 155"/>
            <p:cNvSpPr>
              <a:spLocks/>
            </p:cNvSpPr>
            <p:nvPr/>
          </p:nvSpPr>
          <p:spPr bwMode="auto">
            <a:xfrm>
              <a:off x="1616" y="2967"/>
              <a:ext cx="50" cy="33"/>
            </a:xfrm>
            <a:custGeom>
              <a:avLst/>
              <a:gdLst>
                <a:gd name="T0" fmla="*/ 0 w 101"/>
                <a:gd name="T1" fmla="*/ 12 h 65"/>
                <a:gd name="T2" fmla="*/ 80 w 101"/>
                <a:gd name="T3" fmla="*/ 0 h 65"/>
                <a:gd name="T4" fmla="*/ 101 w 101"/>
                <a:gd name="T5" fmla="*/ 35 h 65"/>
                <a:gd name="T6" fmla="*/ 89 w 101"/>
                <a:gd name="T7" fmla="*/ 61 h 65"/>
                <a:gd name="T8" fmla="*/ 44 w 101"/>
                <a:gd name="T9" fmla="*/ 65 h 65"/>
                <a:gd name="T10" fmla="*/ 17 w 101"/>
                <a:gd name="T11" fmla="*/ 40 h 65"/>
                <a:gd name="T12" fmla="*/ 0 w 101"/>
                <a:gd name="T13" fmla="*/ 12 h 65"/>
                <a:gd name="T14" fmla="*/ 0 w 101"/>
                <a:gd name="T15" fmla="*/ 12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65"/>
                <a:gd name="T26" fmla="*/ 101 w 101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65">
                  <a:moveTo>
                    <a:pt x="0" y="12"/>
                  </a:moveTo>
                  <a:lnTo>
                    <a:pt x="80" y="0"/>
                  </a:lnTo>
                  <a:lnTo>
                    <a:pt x="101" y="35"/>
                  </a:lnTo>
                  <a:lnTo>
                    <a:pt x="89" y="61"/>
                  </a:lnTo>
                  <a:lnTo>
                    <a:pt x="44" y="65"/>
                  </a:lnTo>
                  <a:lnTo>
                    <a:pt x="17" y="4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7" name="Freeform 156"/>
            <p:cNvSpPr>
              <a:spLocks/>
            </p:cNvSpPr>
            <p:nvPr/>
          </p:nvSpPr>
          <p:spPr bwMode="auto">
            <a:xfrm>
              <a:off x="1656" y="2981"/>
              <a:ext cx="85" cy="282"/>
            </a:xfrm>
            <a:custGeom>
              <a:avLst/>
              <a:gdLst>
                <a:gd name="T0" fmla="*/ 68 w 169"/>
                <a:gd name="T1" fmla="*/ 0 h 565"/>
                <a:gd name="T2" fmla="*/ 122 w 169"/>
                <a:gd name="T3" fmla="*/ 36 h 565"/>
                <a:gd name="T4" fmla="*/ 154 w 169"/>
                <a:gd name="T5" fmla="*/ 89 h 565"/>
                <a:gd name="T6" fmla="*/ 169 w 169"/>
                <a:gd name="T7" fmla="*/ 182 h 565"/>
                <a:gd name="T8" fmla="*/ 165 w 169"/>
                <a:gd name="T9" fmla="*/ 274 h 565"/>
                <a:gd name="T10" fmla="*/ 154 w 169"/>
                <a:gd name="T11" fmla="*/ 344 h 565"/>
                <a:gd name="T12" fmla="*/ 135 w 169"/>
                <a:gd name="T13" fmla="*/ 418 h 565"/>
                <a:gd name="T14" fmla="*/ 95 w 169"/>
                <a:gd name="T15" fmla="*/ 485 h 565"/>
                <a:gd name="T16" fmla="*/ 30 w 169"/>
                <a:gd name="T17" fmla="*/ 547 h 565"/>
                <a:gd name="T18" fmla="*/ 0 w 169"/>
                <a:gd name="T19" fmla="*/ 565 h 565"/>
                <a:gd name="T20" fmla="*/ 34 w 169"/>
                <a:gd name="T21" fmla="*/ 494 h 565"/>
                <a:gd name="T22" fmla="*/ 78 w 169"/>
                <a:gd name="T23" fmla="*/ 447 h 565"/>
                <a:gd name="T24" fmla="*/ 110 w 169"/>
                <a:gd name="T25" fmla="*/ 386 h 565"/>
                <a:gd name="T26" fmla="*/ 141 w 169"/>
                <a:gd name="T27" fmla="*/ 293 h 565"/>
                <a:gd name="T28" fmla="*/ 144 w 169"/>
                <a:gd name="T29" fmla="*/ 182 h 565"/>
                <a:gd name="T30" fmla="*/ 123 w 169"/>
                <a:gd name="T31" fmla="*/ 124 h 565"/>
                <a:gd name="T32" fmla="*/ 82 w 169"/>
                <a:gd name="T33" fmla="*/ 70 h 565"/>
                <a:gd name="T34" fmla="*/ 87 w 169"/>
                <a:gd name="T35" fmla="*/ 42 h 565"/>
                <a:gd name="T36" fmla="*/ 68 w 169"/>
                <a:gd name="T37" fmla="*/ 0 h 565"/>
                <a:gd name="T38" fmla="*/ 68 w 169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565"/>
                <a:gd name="T62" fmla="*/ 169 w 169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565">
                  <a:moveTo>
                    <a:pt x="68" y="0"/>
                  </a:moveTo>
                  <a:lnTo>
                    <a:pt x="122" y="36"/>
                  </a:lnTo>
                  <a:lnTo>
                    <a:pt x="154" y="89"/>
                  </a:lnTo>
                  <a:lnTo>
                    <a:pt x="169" y="182"/>
                  </a:lnTo>
                  <a:lnTo>
                    <a:pt x="165" y="274"/>
                  </a:lnTo>
                  <a:lnTo>
                    <a:pt x="154" y="344"/>
                  </a:lnTo>
                  <a:lnTo>
                    <a:pt x="135" y="418"/>
                  </a:lnTo>
                  <a:lnTo>
                    <a:pt x="95" y="485"/>
                  </a:lnTo>
                  <a:lnTo>
                    <a:pt x="30" y="547"/>
                  </a:lnTo>
                  <a:lnTo>
                    <a:pt x="0" y="565"/>
                  </a:lnTo>
                  <a:lnTo>
                    <a:pt x="34" y="494"/>
                  </a:lnTo>
                  <a:lnTo>
                    <a:pt x="78" y="447"/>
                  </a:lnTo>
                  <a:lnTo>
                    <a:pt x="110" y="386"/>
                  </a:lnTo>
                  <a:lnTo>
                    <a:pt x="141" y="293"/>
                  </a:lnTo>
                  <a:lnTo>
                    <a:pt x="144" y="182"/>
                  </a:lnTo>
                  <a:lnTo>
                    <a:pt x="123" y="124"/>
                  </a:lnTo>
                  <a:lnTo>
                    <a:pt x="82" y="70"/>
                  </a:lnTo>
                  <a:lnTo>
                    <a:pt x="87" y="4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8" name="Freeform 157"/>
            <p:cNvSpPr>
              <a:spLocks/>
            </p:cNvSpPr>
            <p:nvPr/>
          </p:nvSpPr>
          <p:spPr bwMode="auto">
            <a:xfrm>
              <a:off x="1508" y="2996"/>
              <a:ext cx="106" cy="335"/>
            </a:xfrm>
            <a:custGeom>
              <a:avLst/>
              <a:gdLst>
                <a:gd name="T0" fmla="*/ 86 w 213"/>
                <a:gd name="T1" fmla="*/ 23 h 671"/>
                <a:gd name="T2" fmla="*/ 57 w 213"/>
                <a:gd name="T3" fmla="*/ 124 h 671"/>
                <a:gd name="T4" fmla="*/ 33 w 213"/>
                <a:gd name="T5" fmla="*/ 246 h 671"/>
                <a:gd name="T6" fmla="*/ 36 w 213"/>
                <a:gd name="T7" fmla="*/ 381 h 671"/>
                <a:gd name="T8" fmla="*/ 63 w 213"/>
                <a:gd name="T9" fmla="*/ 491 h 671"/>
                <a:gd name="T10" fmla="*/ 103 w 213"/>
                <a:gd name="T11" fmla="*/ 565 h 671"/>
                <a:gd name="T12" fmla="*/ 147 w 213"/>
                <a:gd name="T13" fmla="*/ 599 h 671"/>
                <a:gd name="T14" fmla="*/ 206 w 213"/>
                <a:gd name="T15" fmla="*/ 616 h 671"/>
                <a:gd name="T16" fmla="*/ 181 w 213"/>
                <a:gd name="T17" fmla="*/ 639 h 671"/>
                <a:gd name="T18" fmla="*/ 213 w 213"/>
                <a:gd name="T19" fmla="*/ 671 h 671"/>
                <a:gd name="T20" fmla="*/ 131 w 213"/>
                <a:gd name="T21" fmla="*/ 649 h 671"/>
                <a:gd name="T22" fmla="*/ 74 w 213"/>
                <a:gd name="T23" fmla="*/ 595 h 671"/>
                <a:gd name="T24" fmla="*/ 33 w 213"/>
                <a:gd name="T25" fmla="*/ 519 h 671"/>
                <a:gd name="T26" fmla="*/ 12 w 213"/>
                <a:gd name="T27" fmla="*/ 436 h 671"/>
                <a:gd name="T28" fmla="*/ 0 w 213"/>
                <a:gd name="T29" fmla="*/ 352 h 671"/>
                <a:gd name="T30" fmla="*/ 2 w 213"/>
                <a:gd name="T31" fmla="*/ 244 h 671"/>
                <a:gd name="T32" fmla="*/ 14 w 213"/>
                <a:gd name="T33" fmla="*/ 168 h 671"/>
                <a:gd name="T34" fmla="*/ 44 w 213"/>
                <a:gd name="T35" fmla="*/ 65 h 671"/>
                <a:gd name="T36" fmla="*/ 74 w 213"/>
                <a:gd name="T37" fmla="*/ 0 h 671"/>
                <a:gd name="T38" fmla="*/ 86 w 213"/>
                <a:gd name="T39" fmla="*/ 23 h 671"/>
                <a:gd name="T40" fmla="*/ 86 w 213"/>
                <a:gd name="T41" fmla="*/ 23 h 6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671"/>
                <a:gd name="T65" fmla="*/ 213 w 213"/>
                <a:gd name="T66" fmla="*/ 671 h 6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671">
                  <a:moveTo>
                    <a:pt x="86" y="23"/>
                  </a:moveTo>
                  <a:lnTo>
                    <a:pt x="57" y="124"/>
                  </a:lnTo>
                  <a:lnTo>
                    <a:pt x="33" y="246"/>
                  </a:lnTo>
                  <a:lnTo>
                    <a:pt x="36" y="381"/>
                  </a:lnTo>
                  <a:lnTo>
                    <a:pt x="63" y="491"/>
                  </a:lnTo>
                  <a:lnTo>
                    <a:pt x="103" y="565"/>
                  </a:lnTo>
                  <a:lnTo>
                    <a:pt x="147" y="599"/>
                  </a:lnTo>
                  <a:lnTo>
                    <a:pt x="206" y="616"/>
                  </a:lnTo>
                  <a:lnTo>
                    <a:pt x="181" y="639"/>
                  </a:lnTo>
                  <a:lnTo>
                    <a:pt x="213" y="671"/>
                  </a:lnTo>
                  <a:lnTo>
                    <a:pt x="131" y="649"/>
                  </a:lnTo>
                  <a:lnTo>
                    <a:pt x="74" y="595"/>
                  </a:lnTo>
                  <a:lnTo>
                    <a:pt x="33" y="519"/>
                  </a:lnTo>
                  <a:lnTo>
                    <a:pt x="12" y="436"/>
                  </a:lnTo>
                  <a:lnTo>
                    <a:pt x="0" y="352"/>
                  </a:lnTo>
                  <a:lnTo>
                    <a:pt x="2" y="244"/>
                  </a:lnTo>
                  <a:lnTo>
                    <a:pt x="14" y="168"/>
                  </a:lnTo>
                  <a:lnTo>
                    <a:pt x="44" y="65"/>
                  </a:lnTo>
                  <a:lnTo>
                    <a:pt x="74" y="0"/>
                  </a:lnTo>
                  <a:lnTo>
                    <a:pt x="8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Freeform 158"/>
            <p:cNvSpPr>
              <a:spLocks/>
            </p:cNvSpPr>
            <p:nvPr/>
          </p:nvSpPr>
          <p:spPr bwMode="auto">
            <a:xfrm>
              <a:off x="1474" y="3081"/>
              <a:ext cx="212" cy="306"/>
            </a:xfrm>
            <a:custGeom>
              <a:avLst/>
              <a:gdLst>
                <a:gd name="T0" fmla="*/ 5 w 424"/>
                <a:gd name="T1" fmla="*/ 314 h 612"/>
                <a:gd name="T2" fmla="*/ 21 w 424"/>
                <a:gd name="T3" fmla="*/ 394 h 612"/>
                <a:gd name="T4" fmla="*/ 61 w 424"/>
                <a:gd name="T5" fmla="*/ 472 h 612"/>
                <a:gd name="T6" fmla="*/ 99 w 424"/>
                <a:gd name="T7" fmla="*/ 527 h 612"/>
                <a:gd name="T8" fmla="*/ 161 w 424"/>
                <a:gd name="T9" fmla="*/ 578 h 612"/>
                <a:gd name="T10" fmla="*/ 237 w 424"/>
                <a:gd name="T11" fmla="*/ 611 h 612"/>
                <a:gd name="T12" fmla="*/ 325 w 424"/>
                <a:gd name="T13" fmla="*/ 612 h 612"/>
                <a:gd name="T14" fmla="*/ 424 w 424"/>
                <a:gd name="T15" fmla="*/ 561 h 612"/>
                <a:gd name="T16" fmla="*/ 340 w 424"/>
                <a:gd name="T17" fmla="*/ 582 h 612"/>
                <a:gd name="T18" fmla="*/ 258 w 424"/>
                <a:gd name="T19" fmla="*/ 582 h 612"/>
                <a:gd name="T20" fmla="*/ 186 w 424"/>
                <a:gd name="T21" fmla="*/ 542 h 612"/>
                <a:gd name="T22" fmla="*/ 127 w 424"/>
                <a:gd name="T23" fmla="*/ 497 h 612"/>
                <a:gd name="T24" fmla="*/ 68 w 424"/>
                <a:gd name="T25" fmla="*/ 421 h 612"/>
                <a:gd name="T26" fmla="*/ 43 w 424"/>
                <a:gd name="T27" fmla="*/ 364 h 612"/>
                <a:gd name="T28" fmla="*/ 30 w 424"/>
                <a:gd name="T29" fmla="*/ 251 h 612"/>
                <a:gd name="T30" fmla="*/ 28 w 424"/>
                <a:gd name="T31" fmla="*/ 113 h 612"/>
                <a:gd name="T32" fmla="*/ 34 w 424"/>
                <a:gd name="T33" fmla="*/ 0 h 612"/>
                <a:gd name="T34" fmla="*/ 11 w 424"/>
                <a:gd name="T35" fmla="*/ 107 h 612"/>
                <a:gd name="T36" fmla="*/ 0 w 424"/>
                <a:gd name="T37" fmla="*/ 210 h 612"/>
                <a:gd name="T38" fmla="*/ 5 w 424"/>
                <a:gd name="T39" fmla="*/ 314 h 612"/>
                <a:gd name="T40" fmla="*/ 5 w 424"/>
                <a:gd name="T41" fmla="*/ 314 h 6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4"/>
                <a:gd name="T64" fmla="*/ 0 h 612"/>
                <a:gd name="T65" fmla="*/ 424 w 424"/>
                <a:gd name="T66" fmla="*/ 612 h 6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4" h="612">
                  <a:moveTo>
                    <a:pt x="5" y="314"/>
                  </a:moveTo>
                  <a:lnTo>
                    <a:pt x="21" y="394"/>
                  </a:lnTo>
                  <a:lnTo>
                    <a:pt x="61" y="472"/>
                  </a:lnTo>
                  <a:lnTo>
                    <a:pt x="99" y="527"/>
                  </a:lnTo>
                  <a:lnTo>
                    <a:pt x="161" y="578"/>
                  </a:lnTo>
                  <a:lnTo>
                    <a:pt x="237" y="611"/>
                  </a:lnTo>
                  <a:lnTo>
                    <a:pt x="325" y="612"/>
                  </a:lnTo>
                  <a:lnTo>
                    <a:pt x="424" y="561"/>
                  </a:lnTo>
                  <a:lnTo>
                    <a:pt x="340" y="582"/>
                  </a:lnTo>
                  <a:lnTo>
                    <a:pt x="258" y="582"/>
                  </a:lnTo>
                  <a:lnTo>
                    <a:pt x="186" y="542"/>
                  </a:lnTo>
                  <a:lnTo>
                    <a:pt x="127" y="497"/>
                  </a:lnTo>
                  <a:lnTo>
                    <a:pt x="68" y="421"/>
                  </a:lnTo>
                  <a:lnTo>
                    <a:pt x="43" y="364"/>
                  </a:lnTo>
                  <a:lnTo>
                    <a:pt x="30" y="251"/>
                  </a:lnTo>
                  <a:lnTo>
                    <a:pt x="28" y="113"/>
                  </a:lnTo>
                  <a:lnTo>
                    <a:pt x="34" y="0"/>
                  </a:lnTo>
                  <a:lnTo>
                    <a:pt x="11" y="107"/>
                  </a:lnTo>
                  <a:lnTo>
                    <a:pt x="0" y="210"/>
                  </a:lnTo>
                  <a:lnTo>
                    <a:pt x="5" y="3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Freeform 159"/>
            <p:cNvSpPr>
              <a:spLocks/>
            </p:cNvSpPr>
            <p:nvPr/>
          </p:nvSpPr>
          <p:spPr bwMode="auto">
            <a:xfrm>
              <a:off x="1621" y="3038"/>
              <a:ext cx="99" cy="162"/>
            </a:xfrm>
            <a:custGeom>
              <a:avLst/>
              <a:gdLst>
                <a:gd name="T0" fmla="*/ 72 w 197"/>
                <a:gd name="T1" fmla="*/ 19 h 323"/>
                <a:gd name="T2" fmla="*/ 45 w 197"/>
                <a:gd name="T3" fmla="*/ 44 h 323"/>
                <a:gd name="T4" fmla="*/ 19 w 197"/>
                <a:gd name="T5" fmla="*/ 97 h 323"/>
                <a:gd name="T6" fmla="*/ 0 w 197"/>
                <a:gd name="T7" fmla="*/ 158 h 323"/>
                <a:gd name="T8" fmla="*/ 3 w 197"/>
                <a:gd name="T9" fmla="*/ 224 h 323"/>
                <a:gd name="T10" fmla="*/ 20 w 197"/>
                <a:gd name="T11" fmla="*/ 276 h 323"/>
                <a:gd name="T12" fmla="*/ 51 w 197"/>
                <a:gd name="T13" fmla="*/ 315 h 323"/>
                <a:gd name="T14" fmla="*/ 108 w 197"/>
                <a:gd name="T15" fmla="*/ 323 h 323"/>
                <a:gd name="T16" fmla="*/ 77 w 197"/>
                <a:gd name="T17" fmla="*/ 287 h 323"/>
                <a:gd name="T18" fmla="*/ 55 w 197"/>
                <a:gd name="T19" fmla="*/ 243 h 323"/>
                <a:gd name="T20" fmla="*/ 95 w 197"/>
                <a:gd name="T21" fmla="*/ 220 h 323"/>
                <a:gd name="T22" fmla="*/ 121 w 197"/>
                <a:gd name="T23" fmla="*/ 274 h 323"/>
                <a:gd name="T24" fmla="*/ 123 w 197"/>
                <a:gd name="T25" fmla="*/ 302 h 323"/>
                <a:gd name="T26" fmla="*/ 152 w 197"/>
                <a:gd name="T27" fmla="*/ 283 h 323"/>
                <a:gd name="T28" fmla="*/ 173 w 197"/>
                <a:gd name="T29" fmla="*/ 230 h 323"/>
                <a:gd name="T30" fmla="*/ 152 w 197"/>
                <a:gd name="T31" fmla="*/ 192 h 323"/>
                <a:gd name="T32" fmla="*/ 173 w 197"/>
                <a:gd name="T33" fmla="*/ 169 h 323"/>
                <a:gd name="T34" fmla="*/ 167 w 197"/>
                <a:gd name="T35" fmla="*/ 131 h 323"/>
                <a:gd name="T36" fmla="*/ 171 w 197"/>
                <a:gd name="T37" fmla="*/ 95 h 323"/>
                <a:gd name="T38" fmla="*/ 197 w 197"/>
                <a:gd name="T39" fmla="*/ 59 h 323"/>
                <a:gd name="T40" fmla="*/ 146 w 197"/>
                <a:gd name="T41" fmla="*/ 68 h 323"/>
                <a:gd name="T42" fmla="*/ 163 w 197"/>
                <a:gd name="T43" fmla="*/ 15 h 323"/>
                <a:gd name="T44" fmla="*/ 131 w 197"/>
                <a:gd name="T45" fmla="*/ 0 h 323"/>
                <a:gd name="T46" fmla="*/ 112 w 197"/>
                <a:gd name="T47" fmla="*/ 53 h 323"/>
                <a:gd name="T48" fmla="*/ 83 w 197"/>
                <a:gd name="T49" fmla="*/ 76 h 323"/>
                <a:gd name="T50" fmla="*/ 72 w 197"/>
                <a:gd name="T51" fmla="*/ 19 h 323"/>
                <a:gd name="T52" fmla="*/ 72 w 197"/>
                <a:gd name="T53" fmla="*/ 19 h 3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7"/>
                <a:gd name="T82" fmla="*/ 0 h 323"/>
                <a:gd name="T83" fmla="*/ 197 w 197"/>
                <a:gd name="T84" fmla="*/ 323 h 3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7" h="323">
                  <a:moveTo>
                    <a:pt x="72" y="19"/>
                  </a:moveTo>
                  <a:lnTo>
                    <a:pt x="45" y="44"/>
                  </a:lnTo>
                  <a:lnTo>
                    <a:pt x="19" y="97"/>
                  </a:lnTo>
                  <a:lnTo>
                    <a:pt x="0" y="158"/>
                  </a:lnTo>
                  <a:lnTo>
                    <a:pt x="3" y="224"/>
                  </a:lnTo>
                  <a:lnTo>
                    <a:pt x="20" y="276"/>
                  </a:lnTo>
                  <a:lnTo>
                    <a:pt x="51" y="315"/>
                  </a:lnTo>
                  <a:lnTo>
                    <a:pt x="108" y="323"/>
                  </a:lnTo>
                  <a:lnTo>
                    <a:pt x="77" y="287"/>
                  </a:lnTo>
                  <a:lnTo>
                    <a:pt x="55" y="243"/>
                  </a:lnTo>
                  <a:lnTo>
                    <a:pt x="95" y="220"/>
                  </a:lnTo>
                  <a:lnTo>
                    <a:pt x="121" y="274"/>
                  </a:lnTo>
                  <a:lnTo>
                    <a:pt x="123" y="302"/>
                  </a:lnTo>
                  <a:lnTo>
                    <a:pt x="152" y="283"/>
                  </a:lnTo>
                  <a:lnTo>
                    <a:pt x="173" y="230"/>
                  </a:lnTo>
                  <a:lnTo>
                    <a:pt x="152" y="192"/>
                  </a:lnTo>
                  <a:lnTo>
                    <a:pt x="173" y="169"/>
                  </a:lnTo>
                  <a:lnTo>
                    <a:pt x="167" y="131"/>
                  </a:lnTo>
                  <a:lnTo>
                    <a:pt x="171" y="95"/>
                  </a:lnTo>
                  <a:lnTo>
                    <a:pt x="197" y="59"/>
                  </a:lnTo>
                  <a:lnTo>
                    <a:pt x="146" y="68"/>
                  </a:lnTo>
                  <a:lnTo>
                    <a:pt x="163" y="15"/>
                  </a:lnTo>
                  <a:lnTo>
                    <a:pt x="131" y="0"/>
                  </a:lnTo>
                  <a:lnTo>
                    <a:pt x="112" y="53"/>
                  </a:lnTo>
                  <a:lnTo>
                    <a:pt x="83" y="76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1" name="Freeform 160"/>
            <p:cNvSpPr>
              <a:spLocks/>
            </p:cNvSpPr>
            <p:nvPr/>
          </p:nvSpPr>
          <p:spPr bwMode="auto">
            <a:xfrm>
              <a:off x="386" y="2376"/>
              <a:ext cx="583" cy="146"/>
            </a:xfrm>
            <a:custGeom>
              <a:avLst/>
              <a:gdLst>
                <a:gd name="T0" fmla="*/ 0 w 1165"/>
                <a:gd name="T1" fmla="*/ 293 h 293"/>
                <a:gd name="T2" fmla="*/ 36 w 1165"/>
                <a:gd name="T3" fmla="*/ 244 h 293"/>
                <a:gd name="T4" fmla="*/ 120 w 1165"/>
                <a:gd name="T5" fmla="*/ 202 h 293"/>
                <a:gd name="T6" fmla="*/ 333 w 1165"/>
                <a:gd name="T7" fmla="*/ 141 h 293"/>
                <a:gd name="T8" fmla="*/ 684 w 1165"/>
                <a:gd name="T9" fmla="*/ 61 h 293"/>
                <a:gd name="T10" fmla="*/ 960 w 1165"/>
                <a:gd name="T11" fmla="*/ 19 h 293"/>
                <a:gd name="T12" fmla="*/ 1165 w 1165"/>
                <a:gd name="T13" fmla="*/ 0 h 293"/>
                <a:gd name="T14" fmla="*/ 939 w 1165"/>
                <a:gd name="T15" fmla="*/ 36 h 293"/>
                <a:gd name="T16" fmla="*/ 701 w 1165"/>
                <a:gd name="T17" fmla="*/ 82 h 293"/>
                <a:gd name="T18" fmla="*/ 462 w 1165"/>
                <a:gd name="T19" fmla="*/ 130 h 293"/>
                <a:gd name="T20" fmla="*/ 239 w 1165"/>
                <a:gd name="T21" fmla="*/ 185 h 293"/>
                <a:gd name="T22" fmla="*/ 108 w 1165"/>
                <a:gd name="T23" fmla="*/ 225 h 293"/>
                <a:gd name="T24" fmla="*/ 57 w 1165"/>
                <a:gd name="T25" fmla="*/ 287 h 293"/>
                <a:gd name="T26" fmla="*/ 0 w 1165"/>
                <a:gd name="T27" fmla="*/ 293 h 293"/>
                <a:gd name="T28" fmla="*/ 0 w 1165"/>
                <a:gd name="T29" fmla="*/ 293 h 2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5"/>
                <a:gd name="T46" fmla="*/ 0 h 293"/>
                <a:gd name="T47" fmla="*/ 1165 w 1165"/>
                <a:gd name="T48" fmla="*/ 293 h 2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5" h="293">
                  <a:moveTo>
                    <a:pt x="0" y="293"/>
                  </a:moveTo>
                  <a:lnTo>
                    <a:pt x="36" y="244"/>
                  </a:lnTo>
                  <a:lnTo>
                    <a:pt x="120" y="202"/>
                  </a:lnTo>
                  <a:lnTo>
                    <a:pt x="333" y="141"/>
                  </a:lnTo>
                  <a:lnTo>
                    <a:pt x="684" y="61"/>
                  </a:lnTo>
                  <a:lnTo>
                    <a:pt x="960" y="19"/>
                  </a:lnTo>
                  <a:lnTo>
                    <a:pt x="1165" y="0"/>
                  </a:lnTo>
                  <a:lnTo>
                    <a:pt x="939" y="36"/>
                  </a:lnTo>
                  <a:lnTo>
                    <a:pt x="701" y="82"/>
                  </a:lnTo>
                  <a:lnTo>
                    <a:pt x="462" y="130"/>
                  </a:lnTo>
                  <a:lnTo>
                    <a:pt x="239" y="185"/>
                  </a:lnTo>
                  <a:lnTo>
                    <a:pt x="108" y="225"/>
                  </a:lnTo>
                  <a:lnTo>
                    <a:pt x="57" y="287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Freeform 161"/>
            <p:cNvSpPr>
              <a:spLocks/>
            </p:cNvSpPr>
            <p:nvPr/>
          </p:nvSpPr>
          <p:spPr bwMode="auto">
            <a:xfrm>
              <a:off x="599" y="2422"/>
              <a:ext cx="170" cy="36"/>
            </a:xfrm>
            <a:custGeom>
              <a:avLst/>
              <a:gdLst>
                <a:gd name="T0" fmla="*/ 0 w 340"/>
                <a:gd name="T1" fmla="*/ 73 h 73"/>
                <a:gd name="T2" fmla="*/ 85 w 340"/>
                <a:gd name="T3" fmla="*/ 69 h 73"/>
                <a:gd name="T4" fmla="*/ 340 w 340"/>
                <a:gd name="T5" fmla="*/ 0 h 73"/>
                <a:gd name="T6" fmla="*/ 159 w 340"/>
                <a:gd name="T7" fmla="*/ 21 h 73"/>
                <a:gd name="T8" fmla="*/ 0 w 340"/>
                <a:gd name="T9" fmla="*/ 73 h 73"/>
                <a:gd name="T10" fmla="*/ 0 w 34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0"/>
                <a:gd name="T19" fmla="*/ 0 h 73"/>
                <a:gd name="T20" fmla="*/ 340 w 340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0" h="73">
                  <a:moveTo>
                    <a:pt x="0" y="73"/>
                  </a:moveTo>
                  <a:lnTo>
                    <a:pt x="85" y="69"/>
                  </a:lnTo>
                  <a:lnTo>
                    <a:pt x="340" y="0"/>
                  </a:lnTo>
                  <a:lnTo>
                    <a:pt x="159" y="21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Freeform 162"/>
            <p:cNvSpPr>
              <a:spLocks/>
            </p:cNvSpPr>
            <p:nvPr/>
          </p:nvSpPr>
          <p:spPr bwMode="auto">
            <a:xfrm>
              <a:off x="1329" y="2412"/>
              <a:ext cx="277" cy="37"/>
            </a:xfrm>
            <a:custGeom>
              <a:avLst/>
              <a:gdLst>
                <a:gd name="T0" fmla="*/ 0 w 555"/>
                <a:gd name="T1" fmla="*/ 75 h 75"/>
                <a:gd name="T2" fmla="*/ 205 w 555"/>
                <a:gd name="T3" fmla="*/ 27 h 75"/>
                <a:gd name="T4" fmla="*/ 384 w 555"/>
                <a:gd name="T5" fmla="*/ 0 h 75"/>
                <a:gd name="T6" fmla="*/ 555 w 555"/>
                <a:gd name="T7" fmla="*/ 0 h 75"/>
                <a:gd name="T8" fmla="*/ 325 w 555"/>
                <a:gd name="T9" fmla="*/ 29 h 75"/>
                <a:gd name="T10" fmla="*/ 0 w 555"/>
                <a:gd name="T11" fmla="*/ 75 h 75"/>
                <a:gd name="T12" fmla="*/ 0 w 555"/>
                <a:gd name="T13" fmla="*/ 75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5"/>
                <a:gd name="T22" fmla="*/ 0 h 75"/>
                <a:gd name="T23" fmla="*/ 555 w 555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5" h="75">
                  <a:moveTo>
                    <a:pt x="0" y="75"/>
                  </a:moveTo>
                  <a:lnTo>
                    <a:pt x="205" y="27"/>
                  </a:lnTo>
                  <a:lnTo>
                    <a:pt x="384" y="0"/>
                  </a:lnTo>
                  <a:lnTo>
                    <a:pt x="555" y="0"/>
                  </a:lnTo>
                  <a:lnTo>
                    <a:pt x="325" y="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4" name="Freeform 163"/>
            <p:cNvSpPr>
              <a:spLocks/>
            </p:cNvSpPr>
            <p:nvPr/>
          </p:nvSpPr>
          <p:spPr bwMode="auto">
            <a:xfrm>
              <a:off x="1962" y="2122"/>
              <a:ext cx="65" cy="43"/>
            </a:xfrm>
            <a:custGeom>
              <a:avLst/>
              <a:gdLst>
                <a:gd name="T0" fmla="*/ 0 w 129"/>
                <a:gd name="T1" fmla="*/ 85 h 85"/>
                <a:gd name="T2" fmla="*/ 34 w 129"/>
                <a:gd name="T3" fmla="*/ 34 h 85"/>
                <a:gd name="T4" fmla="*/ 86 w 129"/>
                <a:gd name="T5" fmla="*/ 9 h 85"/>
                <a:gd name="T6" fmla="*/ 129 w 129"/>
                <a:gd name="T7" fmla="*/ 0 h 85"/>
                <a:gd name="T8" fmla="*/ 129 w 129"/>
                <a:gd name="T9" fmla="*/ 61 h 85"/>
                <a:gd name="T10" fmla="*/ 0 w 129"/>
                <a:gd name="T11" fmla="*/ 85 h 85"/>
                <a:gd name="T12" fmla="*/ 0 w 129"/>
                <a:gd name="T13" fmla="*/ 85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"/>
                <a:gd name="T22" fmla="*/ 0 h 85"/>
                <a:gd name="T23" fmla="*/ 129 w 129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" h="85">
                  <a:moveTo>
                    <a:pt x="0" y="85"/>
                  </a:moveTo>
                  <a:lnTo>
                    <a:pt x="34" y="34"/>
                  </a:lnTo>
                  <a:lnTo>
                    <a:pt x="86" y="9"/>
                  </a:lnTo>
                  <a:lnTo>
                    <a:pt x="129" y="0"/>
                  </a:lnTo>
                  <a:lnTo>
                    <a:pt x="129" y="61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5" name="Freeform 164"/>
            <p:cNvSpPr>
              <a:spLocks/>
            </p:cNvSpPr>
            <p:nvPr/>
          </p:nvSpPr>
          <p:spPr bwMode="auto">
            <a:xfrm>
              <a:off x="1910" y="2169"/>
              <a:ext cx="232" cy="272"/>
            </a:xfrm>
            <a:custGeom>
              <a:avLst/>
              <a:gdLst>
                <a:gd name="T0" fmla="*/ 232 w 464"/>
                <a:gd name="T1" fmla="*/ 0 h 544"/>
                <a:gd name="T2" fmla="*/ 58 w 464"/>
                <a:gd name="T3" fmla="*/ 40 h 544"/>
                <a:gd name="T4" fmla="*/ 37 w 464"/>
                <a:gd name="T5" fmla="*/ 63 h 544"/>
                <a:gd name="T6" fmla="*/ 73 w 464"/>
                <a:gd name="T7" fmla="*/ 78 h 544"/>
                <a:gd name="T8" fmla="*/ 0 w 464"/>
                <a:gd name="T9" fmla="*/ 310 h 544"/>
                <a:gd name="T10" fmla="*/ 77 w 464"/>
                <a:gd name="T11" fmla="*/ 544 h 544"/>
                <a:gd name="T12" fmla="*/ 440 w 464"/>
                <a:gd name="T13" fmla="*/ 521 h 544"/>
                <a:gd name="T14" fmla="*/ 464 w 464"/>
                <a:gd name="T15" fmla="*/ 475 h 544"/>
                <a:gd name="T16" fmla="*/ 261 w 464"/>
                <a:gd name="T17" fmla="*/ 469 h 544"/>
                <a:gd name="T18" fmla="*/ 225 w 464"/>
                <a:gd name="T19" fmla="*/ 428 h 544"/>
                <a:gd name="T20" fmla="*/ 217 w 464"/>
                <a:gd name="T21" fmla="*/ 239 h 544"/>
                <a:gd name="T22" fmla="*/ 189 w 464"/>
                <a:gd name="T23" fmla="*/ 279 h 544"/>
                <a:gd name="T24" fmla="*/ 181 w 464"/>
                <a:gd name="T25" fmla="*/ 462 h 544"/>
                <a:gd name="T26" fmla="*/ 99 w 464"/>
                <a:gd name="T27" fmla="*/ 464 h 544"/>
                <a:gd name="T28" fmla="*/ 48 w 464"/>
                <a:gd name="T29" fmla="*/ 306 h 544"/>
                <a:gd name="T30" fmla="*/ 99 w 464"/>
                <a:gd name="T31" fmla="*/ 61 h 544"/>
                <a:gd name="T32" fmla="*/ 206 w 464"/>
                <a:gd name="T33" fmla="*/ 40 h 544"/>
                <a:gd name="T34" fmla="*/ 221 w 464"/>
                <a:gd name="T35" fmla="*/ 160 h 544"/>
                <a:gd name="T36" fmla="*/ 232 w 464"/>
                <a:gd name="T37" fmla="*/ 0 h 544"/>
                <a:gd name="T38" fmla="*/ 232 w 464"/>
                <a:gd name="T39" fmla="*/ 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4"/>
                <a:gd name="T61" fmla="*/ 0 h 544"/>
                <a:gd name="T62" fmla="*/ 464 w 464"/>
                <a:gd name="T63" fmla="*/ 544 h 5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4" h="544">
                  <a:moveTo>
                    <a:pt x="232" y="0"/>
                  </a:moveTo>
                  <a:lnTo>
                    <a:pt x="58" y="40"/>
                  </a:lnTo>
                  <a:lnTo>
                    <a:pt x="37" y="63"/>
                  </a:lnTo>
                  <a:lnTo>
                    <a:pt x="73" y="78"/>
                  </a:lnTo>
                  <a:lnTo>
                    <a:pt x="0" y="310"/>
                  </a:lnTo>
                  <a:lnTo>
                    <a:pt x="77" y="544"/>
                  </a:lnTo>
                  <a:lnTo>
                    <a:pt x="440" y="521"/>
                  </a:lnTo>
                  <a:lnTo>
                    <a:pt x="464" y="475"/>
                  </a:lnTo>
                  <a:lnTo>
                    <a:pt x="261" y="469"/>
                  </a:lnTo>
                  <a:lnTo>
                    <a:pt x="225" y="428"/>
                  </a:lnTo>
                  <a:lnTo>
                    <a:pt x="217" y="239"/>
                  </a:lnTo>
                  <a:lnTo>
                    <a:pt x="189" y="279"/>
                  </a:lnTo>
                  <a:lnTo>
                    <a:pt x="181" y="462"/>
                  </a:lnTo>
                  <a:lnTo>
                    <a:pt x="99" y="464"/>
                  </a:lnTo>
                  <a:lnTo>
                    <a:pt x="48" y="306"/>
                  </a:lnTo>
                  <a:lnTo>
                    <a:pt x="99" y="61"/>
                  </a:lnTo>
                  <a:lnTo>
                    <a:pt x="206" y="40"/>
                  </a:lnTo>
                  <a:lnTo>
                    <a:pt x="221" y="16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6" name="Freeform 165"/>
            <p:cNvSpPr>
              <a:spLocks/>
            </p:cNvSpPr>
            <p:nvPr/>
          </p:nvSpPr>
          <p:spPr bwMode="auto">
            <a:xfrm>
              <a:off x="1945" y="2094"/>
              <a:ext cx="216" cy="50"/>
            </a:xfrm>
            <a:custGeom>
              <a:avLst/>
              <a:gdLst>
                <a:gd name="T0" fmla="*/ 0 w 431"/>
                <a:gd name="T1" fmla="*/ 101 h 101"/>
                <a:gd name="T2" fmla="*/ 40 w 431"/>
                <a:gd name="T3" fmla="*/ 47 h 101"/>
                <a:gd name="T4" fmla="*/ 85 w 431"/>
                <a:gd name="T5" fmla="*/ 23 h 101"/>
                <a:gd name="T6" fmla="*/ 431 w 431"/>
                <a:gd name="T7" fmla="*/ 26 h 101"/>
                <a:gd name="T8" fmla="*/ 397 w 431"/>
                <a:gd name="T9" fmla="*/ 6 h 101"/>
                <a:gd name="T10" fmla="*/ 76 w 431"/>
                <a:gd name="T11" fmla="*/ 0 h 101"/>
                <a:gd name="T12" fmla="*/ 26 w 431"/>
                <a:gd name="T13" fmla="*/ 23 h 101"/>
                <a:gd name="T14" fmla="*/ 0 w 431"/>
                <a:gd name="T15" fmla="*/ 101 h 101"/>
                <a:gd name="T16" fmla="*/ 0 w 431"/>
                <a:gd name="T17" fmla="*/ 101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1"/>
                <a:gd name="T28" fmla="*/ 0 h 101"/>
                <a:gd name="T29" fmla="*/ 431 w 431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1" h="101">
                  <a:moveTo>
                    <a:pt x="0" y="101"/>
                  </a:moveTo>
                  <a:lnTo>
                    <a:pt x="40" y="47"/>
                  </a:lnTo>
                  <a:lnTo>
                    <a:pt x="85" y="23"/>
                  </a:lnTo>
                  <a:lnTo>
                    <a:pt x="431" y="26"/>
                  </a:lnTo>
                  <a:lnTo>
                    <a:pt x="397" y="6"/>
                  </a:lnTo>
                  <a:lnTo>
                    <a:pt x="76" y="0"/>
                  </a:lnTo>
                  <a:lnTo>
                    <a:pt x="26" y="23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7" name="Freeform 166"/>
            <p:cNvSpPr>
              <a:spLocks/>
            </p:cNvSpPr>
            <p:nvPr/>
          </p:nvSpPr>
          <p:spPr bwMode="auto">
            <a:xfrm>
              <a:off x="2044" y="2107"/>
              <a:ext cx="105" cy="283"/>
            </a:xfrm>
            <a:custGeom>
              <a:avLst/>
              <a:gdLst>
                <a:gd name="T0" fmla="*/ 116 w 211"/>
                <a:gd name="T1" fmla="*/ 0 h 567"/>
                <a:gd name="T2" fmla="*/ 192 w 211"/>
                <a:gd name="T3" fmla="*/ 33 h 567"/>
                <a:gd name="T4" fmla="*/ 211 w 211"/>
                <a:gd name="T5" fmla="*/ 80 h 567"/>
                <a:gd name="T6" fmla="*/ 207 w 211"/>
                <a:gd name="T7" fmla="*/ 538 h 567"/>
                <a:gd name="T8" fmla="*/ 174 w 211"/>
                <a:gd name="T9" fmla="*/ 567 h 567"/>
                <a:gd name="T10" fmla="*/ 19 w 211"/>
                <a:gd name="T11" fmla="*/ 561 h 567"/>
                <a:gd name="T12" fmla="*/ 34 w 211"/>
                <a:gd name="T13" fmla="*/ 523 h 567"/>
                <a:gd name="T14" fmla="*/ 97 w 211"/>
                <a:gd name="T15" fmla="*/ 481 h 567"/>
                <a:gd name="T16" fmla="*/ 167 w 211"/>
                <a:gd name="T17" fmla="*/ 525 h 567"/>
                <a:gd name="T18" fmla="*/ 188 w 211"/>
                <a:gd name="T19" fmla="*/ 445 h 567"/>
                <a:gd name="T20" fmla="*/ 178 w 211"/>
                <a:gd name="T21" fmla="*/ 92 h 567"/>
                <a:gd name="T22" fmla="*/ 131 w 211"/>
                <a:gd name="T23" fmla="*/ 145 h 567"/>
                <a:gd name="T24" fmla="*/ 58 w 211"/>
                <a:gd name="T25" fmla="*/ 113 h 567"/>
                <a:gd name="T26" fmla="*/ 0 w 211"/>
                <a:gd name="T27" fmla="*/ 37 h 567"/>
                <a:gd name="T28" fmla="*/ 131 w 211"/>
                <a:gd name="T29" fmla="*/ 46 h 567"/>
                <a:gd name="T30" fmla="*/ 116 w 211"/>
                <a:gd name="T31" fmla="*/ 0 h 567"/>
                <a:gd name="T32" fmla="*/ 116 w 211"/>
                <a:gd name="T33" fmla="*/ 0 h 5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1"/>
                <a:gd name="T52" fmla="*/ 0 h 567"/>
                <a:gd name="T53" fmla="*/ 211 w 211"/>
                <a:gd name="T54" fmla="*/ 567 h 5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1" h="567">
                  <a:moveTo>
                    <a:pt x="116" y="0"/>
                  </a:moveTo>
                  <a:lnTo>
                    <a:pt x="192" y="33"/>
                  </a:lnTo>
                  <a:lnTo>
                    <a:pt x="211" y="80"/>
                  </a:lnTo>
                  <a:lnTo>
                    <a:pt x="207" y="538"/>
                  </a:lnTo>
                  <a:lnTo>
                    <a:pt x="174" y="567"/>
                  </a:lnTo>
                  <a:lnTo>
                    <a:pt x="19" y="561"/>
                  </a:lnTo>
                  <a:lnTo>
                    <a:pt x="34" y="523"/>
                  </a:lnTo>
                  <a:lnTo>
                    <a:pt x="97" y="481"/>
                  </a:lnTo>
                  <a:lnTo>
                    <a:pt x="167" y="525"/>
                  </a:lnTo>
                  <a:lnTo>
                    <a:pt x="188" y="445"/>
                  </a:lnTo>
                  <a:lnTo>
                    <a:pt x="178" y="92"/>
                  </a:lnTo>
                  <a:lnTo>
                    <a:pt x="131" y="145"/>
                  </a:lnTo>
                  <a:lnTo>
                    <a:pt x="58" y="113"/>
                  </a:lnTo>
                  <a:lnTo>
                    <a:pt x="0" y="37"/>
                  </a:lnTo>
                  <a:lnTo>
                    <a:pt x="131" y="4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8" name="Freeform 167"/>
            <p:cNvSpPr>
              <a:spLocks/>
            </p:cNvSpPr>
            <p:nvPr/>
          </p:nvSpPr>
          <p:spPr bwMode="auto">
            <a:xfrm>
              <a:off x="2123" y="2121"/>
              <a:ext cx="62" cy="271"/>
            </a:xfrm>
            <a:custGeom>
              <a:avLst/>
              <a:gdLst>
                <a:gd name="T0" fmla="*/ 0 w 126"/>
                <a:gd name="T1" fmla="*/ 0 h 542"/>
                <a:gd name="T2" fmla="*/ 126 w 126"/>
                <a:gd name="T3" fmla="*/ 4 h 542"/>
                <a:gd name="T4" fmla="*/ 124 w 126"/>
                <a:gd name="T5" fmla="*/ 542 h 542"/>
                <a:gd name="T6" fmla="*/ 19 w 126"/>
                <a:gd name="T7" fmla="*/ 542 h 542"/>
                <a:gd name="T8" fmla="*/ 25 w 126"/>
                <a:gd name="T9" fmla="*/ 524 h 542"/>
                <a:gd name="T10" fmla="*/ 99 w 126"/>
                <a:gd name="T11" fmla="*/ 519 h 542"/>
                <a:gd name="T12" fmla="*/ 99 w 126"/>
                <a:gd name="T13" fmla="*/ 28 h 542"/>
                <a:gd name="T14" fmla="*/ 17 w 126"/>
                <a:gd name="T15" fmla="*/ 23 h 542"/>
                <a:gd name="T16" fmla="*/ 0 w 126"/>
                <a:gd name="T17" fmla="*/ 0 h 542"/>
                <a:gd name="T18" fmla="*/ 0 w 126"/>
                <a:gd name="T19" fmla="*/ 0 h 5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"/>
                <a:gd name="T31" fmla="*/ 0 h 542"/>
                <a:gd name="T32" fmla="*/ 126 w 126"/>
                <a:gd name="T33" fmla="*/ 542 h 5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" h="542">
                  <a:moveTo>
                    <a:pt x="0" y="0"/>
                  </a:moveTo>
                  <a:lnTo>
                    <a:pt x="126" y="4"/>
                  </a:lnTo>
                  <a:lnTo>
                    <a:pt x="124" y="542"/>
                  </a:lnTo>
                  <a:lnTo>
                    <a:pt x="19" y="542"/>
                  </a:lnTo>
                  <a:lnTo>
                    <a:pt x="25" y="524"/>
                  </a:lnTo>
                  <a:lnTo>
                    <a:pt x="99" y="519"/>
                  </a:lnTo>
                  <a:lnTo>
                    <a:pt x="99" y="28"/>
                  </a:lnTo>
                  <a:lnTo>
                    <a:pt x="17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Freeform 168"/>
            <p:cNvSpPr>
              <a:spLocks/>
            </p:cNvSpPr>
            <p:nvPr/>
          </p:nvSpPr>
          <p:spPr bwMode="auto">
            <a:xfrm>
              <a:off x="2156" y="2144"/>
              <a:ext cx="22" cy="93"/>
            </a:xfrm>
            <a:custGeom>
              <a:avLst/>
              <a:gdLst>
                <a:gd name="T0" fmla="*/ 0 w 44"/>
                <a:gd name="T1" fmla="*/ 0 h 186"/>
                <a:gd name="T2" fmla="*/ 0 w 44"/>
                <a:gd name="T3" fmla="*/ 89 h 186"/>
                <a:gd name="T4" fmla="*/ 44 w 44"/>
                <a:gd name="T5" fmla="*/ 186 h 186"/>
                <a:gd name="T6" fmla="*/ 44 w 44"/>
                <a:gd name="T7" fmla="*/ 106 h 186"/>
                <a:gd name="T8" fmla="*/ 0 w 44"/>
                <a:gd name="T9" fmla="*/ 0 h 186"/>
                <a:gd name="T10" fmla="*/ 0 w 44"/>
                <a:gd name="T11" fmla="*/ 0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86"/>
                <a:gd name="T20" fmla="*/ 44 w 44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86">
                  <a:moveTo>
                    <a:pt x="0" y="0"/>
                  </a:moveTo>
                  <a:lnTo>
                    <a:pt x="0" y="89"/>
                  </a:lnTo>
                  <a:lnTo>
                    <a:pt x="44" y="186"/>
                  </a:lnTo>
                  <a:lnTo>
                    <a:pt x="44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0" name="Freeform 169"/>
            <p:cNvSpPr>
              <a:spLocks/>
            </p:cNvSpPr>
            <p:nvPr/>
          </p:nvSpPr>
          <p:spPr bwMode="auto">
            <a:xfrm>
              <a:off x="2099" y="2218"/>
              <a:ext cx="145" cy="207"/>
            </a:xfrm>
            <a:custGeom>
              <a:avLst/>
              <a:gdLst>
                <a:gd name="T0" fmla="*/ 201 w 291"/>
                <a:gd name="T1" fmla="*/ 0 h 412"/>
                <a:gd name="T2" fmla="*/ 199 w 291"/>
                <a:gd name="T3" fmla="*/ 336 h 412"/>
                <a:gd name="T4" fmla="*/ 175 w 291"/>
                <a:gd name="T5" fmla="*/ 372 h 412"/>
                <a:gd name="T6" fmla="*/ 0 w 291"/>
                <a:gd name="T7" fmla="*/ 380 h 412"/>
                <a:gd name="T8" fmla="*/ 51 w 291"/>
                <a:gd name="T9" fmla="*/ 412 h 412"/>
                <a:gd name="T10" fmla="*/ 198 w 291"/>
                <a:gd name="T11" fmla="*/ 397 h 412"/>
                <a:gd name="T12" fmla="*/ 213 w 291"/>
                <a:gd name="T13" fmla="*/ 363 h 412"/>
                <a:gd name="T14" fmla="*/ 220 w 291"/>
                <a:gd name="T15" fmla="*/ 218 h 412"/>
                <a:gd name="T16" fmla="*/ 241 w 291"/>
                <a:gd name="T17" fmla="*/ 393 h 412"/>
                <a:gd name="T18" fmla="*/ 291 w 291"/>
                <a:gd name="T19" fmla="*/ 399 h 412"/>
                <a:gd name="T20" fmla="*/ 256 w 291"/>
                <a:gd name="T21" fmla="*/ 211 h 412"/>
                <a:gd name="T22" fmla="*/ 201 w 291"/>
                <a:gd name="T23" fmla="*/ 0 h 412"/>
                <a:gd name="T24" fmla="*/ 201 w 291"/>
                <a:gd name="T25" fmla="*/ 0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1"/>
                <a:gd name="T40" fmla="*/ 0 h 412"/>
                <a:gd name="T41" fmla="*/ 291 w 291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1" h="412">
                  <a:moveTo>
                    <a:pt x="201" y="0"/>
                  </a:moveTo>
                  <a:lnTo>
                    <a:pt x="199" y="336"/>
                  </a:lnTo>
                  <a:lnTo>
                    <a:pt x="175" y="372"/>
                  </a:lnTo>
                  <a:lnTo>
                    <a:pt x="0" y="380"/>
                  </a:lnTo>
                  <a:lnTo>
                    <a:pt x="51" y="412"/>
                  </a:lnTo>
                  <a:lnTo>
                    <a:pt x="198" y="397"/>
                  </a:lnTo>
                  <a:lnTo>
                    <a:pt x="213" y="363"/>
                  </a:lnTo>
                  <a:lnTo>
                    <a:pt x="220" y="218"/>
                  </a:lnTo>
                  <a:lnTo>
                    <a:pt x="241" y="393"/>
                  </a:lnTo>
                  <a:lnTo>
                    <a:pt x="291" y="399"/>
                  </a:lnTo>
                  <a:lnTo>
                    <a:pt x="256" y="21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1" name="Freeform 170"/>
            <p:cNvSpPr>
              <a:spLocks/>
            </p:cNvSpPr>
            <p:nvPr/>
          </p:nvSpPr>
          <p:spPr bwMode="auto">
            <a:xfrm>
              <a:off x="2030" y="2427"/>
              <a:ext cx="122" cy="296"/>
            </a:xfrm>
            <a:custGeom>
              <a:avLst/>
              <a:gdLst>
                <a:gd name="T0" fmla="*/ 211 w 243"/>
                <a:gd name="T1" fmla="*/ 0 h 593"/>
                <a:gd name="T2" fmla="*/ 243 w 243"/>
                <a:gd name="T3" fmla="*/ 32 h 593"/>
                <a:gd name="T4" fmla="*/ 27 w 243"/>
                <a:gd name="T5" fmla="*/ 593 h 593"/>
                <a:gd name="T6" fmla="*/ 0 w 243"/>
                <a:gd name="T7" fmla="*/ 511 h 593"/>
                <a:gd name="T8" fmla="*/ 27 w 243"/>
                <a:gd name="T9" fmla="*/ 504 h 593"/>
                <a:gd name="T10" fmla="*/ 215 w 243"/>
                <a:gd name="T11" fmla="*/ 42 h 593"/>
                <a:gd name="T12" fmla="*/ 175 w 243"/>
                <a:gd name="T13" fmla="*/ 6 h 593"/>
                <a:gd name="T14" fmla="*/ 211 w 243"/>
                <a:gd name="T15" fmla="*/ 0 h 593"/>
                <a:gd name="T16" fmla="*/ 211 w 243"/>
                <a:gd name="T17" fmla="*/ 0 h 5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93"/>
                <a:gd name="T29" fmla="*/ 243 w 243"/>
                <a:gd name="T30" fmla="*/ 593 h 5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93">
                  <a:moveTo>
                    <a:pt x="211" y="0"/>
                  </a:moveTo>
                  <a:lnTo>
                    <a:pt x="243" y="32"/>
                  </a:lnTo>
                  <a:lnTo>
                    <a:pt x="27" y="593"/>
                  </a:lnTo>
                  <a:lnTo>
                    <a:pt x="0" y="511"/>
                  </a:lnTo>
                  <a:lnTo>
                    <a:pt x="27" y="504"/>
                  </a:lnTo>
                  <a:lnTo>
                    <a:pt x="215" y="42"/>
                  </a:lnTo>
                  <a:lnTo>
                    <a:pt x="175" y="6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2" name="Freeform 171"/>
            <p:cNvSpPr>
              <a:spLocks/>
            </p:cNvSpPr>
            <p:nvPr/>
          </p:nvSpPr>
          <p:spPr bwMode="auto">
            <a:xfrm>
              <a:off x="2050" y="2452"/>
              <a:ext cx="114" cy="280"/>
            </a:xfrm>
            <a:custGeom>
              <a:avLst/>
              <a:gdLst>
                <a:gd name="T0" fmla="*/ 226 w 226"/>
                <a:gd name="T1" fmla="*/ 0 h 559"/>
                <a:gd name="T2" fmla="*/ 0 w 226"/>
                <a:gd name="T3" fmla="*/ 559 h 559"/>
                <a:gd name="T4" fmla="*/ 28 w 226"/>
                <a:gd name="T5" fmla="*/ 544 h 559"/>
                <a:gd name="T6" fmla="*/ 222 w 226"/>
                <a:gd name="T7" fmla="*/ 46 h 559"/>
                <a:gd name="T8" fmla="*/ 226 w 226"/>
                <a:gd name="T9" fmla="*/ 0 h 559"/>
                <a:gd name="T10" fmla="*/ 226 w 226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6"/>
                <a:gd name="T19" fmla="*/ 0 h 559"/>
                <a:gd name="T20" fmla="*/ 226 w 226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6" h="559">
                  <a:moveTo>
                    <a:pt x="226" y="0"/>
                  </a:moveTo>
                  <a:lnTo>
                    <a:pt x="0" y="559"/>
                  </a:lnTo>
                  <a:lnTo>
                    <a:pt x="28" y="544"/>
                  </a:lnTo>
                  <a:lnTo>
                    <a:pt x="222" y="4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3" name="Freeform 172"/>
            <p:cNvSpPr>
              <a:spLocks/>
            </p:cNvSpPr>
            <p:nvPr/>
          </p:nvSpPr>
          <p:spPr bwMode="auto">
            <a:xfrm>
              <a:off x="2184" y="2207"/>
              <a:ext cx="112" cy="242"/>
            </a:xfrm>
            <a:custGeom>
              <a:avLst/>
              <a:gdLst>
                <a:gd name="T0" fmla="*/ 0 w 222"/>
                <a:gd name="T1" fmla="*/ 445 h 485"/>
                <a:gd name="T2" fmla="*/ 158 w 222"/>
                <a:gd name="T3" fmla="*/ 443 h 485"/>
                <a:gd name="T4" fmla="*/ 116 w 222"/>
                <a:gd name="T5" fmla="*/ 222 h 485"/>
                <a:gd name="T6" fmla="*/ 49 w 222"/>
                <a:gd name="T7" fmla="*/ 0 h 485"/>
                <a:gd name="T8" fmla="*/ 131 w 222"/>
                <a:gd name="T9" fmla="*/ 198 h 485"/>
                <a:gd name="T10" fmla="*/ 194 w 222"/>
                <a:gd name="T11" fmla="*/ 435 h 485"/>
                <a:gd name="T12" fmla="*/ 222 w 222"/>
                <a:gd name="T13" fmla="*/ 456 h 485"/>
                <a:gd name="T14" fmla="*/ 165 w 222"/>
                <a:gd name="T15" fmla="*/ 485 h 485"/>
                <a:gd name="T16" fmla="*/ 27 w 222"/>
                <a:gd name="T17" fmla="*/ 468 h 485"/>
                <a:gd name="T18" fmla="*/ 0 w 222"/>
                <a:gd name="T19" fmla="*/ 445 h 485"/>
                <a:gd name="T20" fmla="*/ 0 w 222"/>
                <a:gd name="T21" fmla="*/ 445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2"/>
                <a:gd name="T34" fmla="*/ 0 h 485"/>
                <a:gd name="T35" fmla="*/ 222 w 222"/>
                <a:gd name="T36" fmla="*/ 485 h 4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2" h="485">
                  <a:moveTo>
                    <a:pt x="0" y="445"/>
                  </a:moveTo>
                  <a:lnTo>
                    <a:pt x="158" y="443"/>
                  </a:lnTo>
                  <a:lnTo>
                    <a:pt x="116" y="222"/>
                  </a:lnTo>
                  <a:lnTo>
                    <a:pt x="49" y="0"/>
                  </a:lnTo>
                  <a:lnTo>
                    <a:pt x="131" y="198"/>
                  </a:lnTo>
                  <a:lnTo>
                    <a:pt x="194" y="435"/>
                  </a:lnTo>
                  <a:lnTo>
                    <a:pt x="222" y="456"/>
                  </a:lnTo>
                  <a:lnTo>
                    <a:pt x="165" y="485"/>
                  </a:lnTo>
                  <a:lnTo>
                    <a:pt x="27" y="468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4" name="Freeform 173"/>
            <p:cNvSpPr>
              <a:spLocks/>
            </p:cNvSpPr>
            <p:nvPr/>
          </p:nvSpPr>
          <p:spPr bwMode="auto">
            <a:xfrm>
              <a:off x="1829" y="2208"/>
              <a:ext cx="96" cy="253"/>
            </a:xfrm>
            <a:custGeom>
              <a:avLst/>
              <a:gdLst>
                <a:gd name="T0" fmla="*/ 192 w 192"/>
                <a:gd name="T1" fmla="*/ 0 h 505"/>
                <a:gd name="T2" fmla="*/ 46 w 192"/>
                <a:gd name="T3" fmla="*/ 448 h 505"/>
                <a:gd name="T4" fmla="*/ 49 w 192"/>
                <a:gd name="T5" fmla="*/ 505 h 505"/>
                <a:gd name="T6" fmla="*/ 7 w 192"/>
                <a:gd name="T7" fmla="*/ 498 h 505"/>
                <a:gd name="T8" fmla="*/ 0 w 192"/>
                <a:gd name="T9" fmla="*/ 437 h 505"/>
                <a:gd name="T10" fmla="*/ 156 w 192"/>
                <a:gd name="T11" fmla="*/ 26 h 505"/>
                <a:gd name="T12" fmla="*/ 192 w 192"/>
                <a:gd name="T13" fmla="*/ 0 h 505"/>
                <a:gd name="T14" fmla="*/ 192 w 192"/>
                <a:gd name="T15" fmla="*/ 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"/>
                <a:gd name="T25" fmla="*/ 0 h 505"/>
                <a:gd name="T26" fmla="*/ 192 w 192"/>
                <a:gd name="T27" fmla="*/ 505 h 5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" h="505">
                  <a:moveTo>
                    <a:pt x="192" y="0"/>
                  </a:moveTo>
                  <a:lnTo>
                    <a:pt x="46" y="448"/>
                  </a:lnTo>
                  <a:lnTo>
                    <a:pt x="49" y="505"/>
                  </a:lnTo>
                  <a:lnTo>
                    <a:pt x="7" y="498"/>
                  </a:lnTo>
                  <a:lnTo>
                    <a:pt x="0" y="437"/>
                  </a:lnTo>
                  <a:lnTo>
                    <a:pt x="156" y="2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Freeform 174"/>
            <p:cNvSpPr>
              <a:spLocks/>
            </p:cNvSpPr>
            <p:nvPr/>
          </p:nvSpPr>
          <p:spPr bwMode="auto">
            <a:xfrm>
              <a:off x="2361" y="2235"/>
              <a:ext cx="42" cy="47"/>
            </a:xfrm>
            <a:custGeom>
              <a:avLst/>
              <a:gdLst>
                <a:gd name="T0" fmla="*/ 34 w 83"/>
                <a:gd name="T1" fmla="*/ 0 h 93"/>
                <a:gd name="T2" fmla="*/ 0 w 83"/>
                <a:gd name="T3" fmla="*/ 6 h 93"/>
                <a:gd name="T4" fmla="*/ 22 w 83"/>
                <a:gd name="T5" fmla="*/ 93 h 93"/>
                <a:gd name="T6" fmla="*/ 83 w 83"/>
                <a:gd name="T7" fmla="*/ 91 h 93"/>
                <a:gd name="T8" fmla="*/ 70 w 83"/>
                <a:gd name="T9" fmla="*/ 61 h 93"/>
                <a:gd name="T10" fmla="*/ 41 w 83"/>
                <a:gd name="T11" fmla="*/ 55 h 93"/>
                <a:gd name="T12" fmla="*/ 34 w 83"/>
                <a:gd name="T13" fmla="*/ 0 h 93"/>
                <a:gd name="T14" fmla="*/ 34 w 83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93"/>
                <a:gd name="T26" fmla="*/ 83 w 83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93">
                  <a:moveTo>
                    <a:pt x="34" y="0"/>
                  </a:moveTo>
                  <a:lnTo>
                    <a:pt x="0" y="6"/>
                  </a:lnTo>
                  <a:lnTo>
                    <a:pt x="22" y="93"/>
                  </a:lnTo>
                  <a:lnTo>
                    <a:pt x="83" y="91"/>
                  </a:lnTo>
                  <a:lnTo>
                    <a:pt x="70" y="61"/>
                  </a:lnTo>
                  <a:lnTo>
                    <a:pt x="41" y="5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6" name="Freeform 175"/>
            <p:cNvSpPr>
              <a:spLocks/>
            </p:cNvSpPr>
            <p:nvPr/>
          </p:nvSpPr>
          <p:spPr bwMode="auto">
            <a:xfrm>
              <a:off x="2213" y="2063"/>
              <a:ext cx="230" cy="244"/>
            </a:xfrm>
            <a:custGeom>
              <a:avLst/>
              <a:gdLst>
                <a:gd name="T0" fmla="*/ 0 w 460"/>
                <a:gd name="T1" fmla="*/ 21 h 489"/>
                <a:gd name="T2" fmla="*/ 274 w 460"/>
                <a:gd name="T3" fmla="*/ 34 h 489"/>
                <a:gd name="T4" fmla="*/ 319 w 460"/>
                <a:gd name="T5" fmla="*/ 103 h 489"/>
                <a:gd name="T6" fmla="*/ 422 w 460"/>
                <a:gd name="T7" fmla="*/ 447 h 489"/>
                <a:gd name="T8" fmla="*/ 460 w 460"/>
                <a:gd name="T9" fmla="*/ 489 h 489"/>
                <a:gd name="T10" fmla="*/ 335 w 460"/>
                <a:gd name="T11" fmla="*/ 72 h 489"/>
                <a:gd name="T12" fmla="*/ 287 w 460"/>
                <a:gd name="T13" fmla="*/ 6 h 489"/>
                <a:gd name="T14" fmla="*/ 15 w 460"/>
                <a:gd name="T15" fmla="*/ 0 h 489"/>
                <a:gd name="T16" fmla="*/ 0 w 460"/>
                <a:gd name="T17" fmla="*/ 21 h 489"/>
                <a:gd name="T18" fmla="*/ 0 w 460"/>
                <a:gd name="T19" fmla="*/ 21 h 4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0"/>
                <a:gd name="T31" fmla="*/ 0 h 489"/>
                <a:gd name="T32" fmla="*/ 460 w 460"/>
                <a:gd name="T33" fmla="*/ 489 h 4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0" h="489">
                  <a:moveTo>
                    <a:pt x="0" y="21"/>
                  </a:moveTo>
                  <a:lnTo>
                    <a:pt x="274" y="34"/>
                  </a:lnTo>
                  <a:lnTo>
                    <a:pt x="319" y="103"/>
                  </a:lnTo>
                  <a:lnTo>
                    <a:pt x="422" y="447"/>
                  </a:lnTo>
                  <a:lnTo>
                    <a:pt x="460" y="489"/>
                  </a:lnTo>
                  <a:lnTo>
                    <a:pt x="335" y="72"/>
                  </a:lnTo>
                  <a:lnTo>
                    <a:pt x="287" y="6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7" name="Freeform 176"/>
            <p:cNvSpPr>
              <a:spLocks/>
            </p:cNvSpPr>
            <p:nvPr/>
          </p:nvSpPr>
          <p:spPr bwMode="auto">
            <a:xfrm>
              <a:off x="1329" y="2049"/>
              <a:ext cx="127" cy="14"/>
            </a:xfrm>
            <a:custGeom>
              <a:avLst/>
              <a:gdLst>
                <a:gd name="T0" fmla="*/ 0 w 255"/>
                <a:gd name="T1" fmla="*/ 0 h 27"/>
                <a:gd name="T2" fmla="*/ 32 w 255"/>
                <a:gd name="T3" fmla="*/ 27 h 27"/>
                <a:gd name="T4" fmla="*/ 251 w 255"/>
                <a:gd name="T5" fmla="*/ 18 h 27"/>
                <a:gd name="T6" fmla="*/ 255 w 255"/>
                <a:gd name="T7" fmla="*/ 4 h 27"/>
                <a:gd name="T8" fmla="*/ 0 w 255"/>
                <a:gd name="T9" fmla="*/ 0 h 27"/>
                <a:gd name="T10" fmla="*/ 0 w 255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5"/>
                <a:gd name="T19" fmla="*/ 0 h 27"/>
                <a:gd name="T20" fmla="*/ 255 w 25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5" h="27">
                  <a:moveTo>
                    <a:pt x="0" y="0"/>
                  </a:moveTo>
                  <a:lnTo>
                    <a:pt x="32" y="27"/>
                  </a:lnTo>
                  <a:lnTo>
                    <a:pt x="251" y="18"/>
                  </a:lnTo>
                  <a:lnTo>
                    <a:pt x="25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8" name="Freeform 177"/>
            <p:cNvSpPr>
              <a:spLocks/>
            </p:cNvSpPr>
            <p:nvPr/>
          </p:nvSpPr>
          <p:spPr bwMode="auto">
            <a:xfrm>
              <a:off x="1493" y="2035"/>
              <a:ext cx="60" cy="17"/>
            </a:xfrm>
            <a:custGeom>
              <a:avLst/>
              <a:gdLst>
                <a:gd name="T0" fmla="*/ 0 w 120"/>
                <a:gd name="T1" fmla="*/ 0 h 34"/>
                <a:gd name="T2" fmla="*/ 28 w 120"/>
                <a:gd name="T3" fmla="*/ 34 h 34"/>
                <a:gd name="T4" fmla="*/ 102 w 120"/>
                <a:gd name="T5" fmla="*/ 34 h 34"/>
                <a:gd name="T6" fmla="*/ 120 w 120"/>
                <a:gd name="T7" fmla="*/ 13 h 34"/>
                <a:gd name="T8" fmla="*/ 40 w 120"/>
                <a:gd name="T9" fmla="*/ 15 h 34"/>
                <a:gd name="T10" fmla="*/ 0 w 120"/>
                <a:gd name="T11" fmla="*/ 0 h 34"/>
                <a:gd name="T12" fmla="*/ 0 w 120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34"/>
                <a:gd name="T23" fmla="*/ 120 w 120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34">
                  <a:moveTo>
                    <a:pt x="0" y="0"/>
                  </a:moveTo>
                  <a:lnTo>
                    <a:pt x="28" y="34"/>
                  </a:lnTo>
                  <a:lnTo>
                    <a:pt x="102" y="34"/>
                  </a:lnTo>
                  <a:lnTo>
                    <a:pt x="120" y="13"/>
                  </a:lnTo>
                  <a:lnTo>
                    <a:pt x="4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9" name="Freeform 178"/>
            <p:cNvSpPr>
              <a:spLocks/>
            </p:cNvSpPr>
            <p:nvPr/>
          </p:nvSpPr>
          <p:spPr bwMode="auto">
            <a:xfrm>
              <a:off x="1574" y="2033"/>
              <a:ext cx="68" cy="19"/>
            </a:xfrm>
            <a:custGeom>
              <a:avLst/>
              <a:gdLst>
                <a:gd name="T0" fmla="*/ 0 w 135"/>
                <a:gd name="T1" fmla="*/ 0 h 38"/>
                <a:gd name="T2" fmla="*/ 35 w 135"/>
                <a:gd name="T3" fmla="*/ 38 h 38"/>
                <a:gd name="T4" fmla="*/ 122 w 135"/>
                <a:gd name="T5" fmla="*/ 38 h 38"/>
                <a:gd name="T6" fmla="*/ 135 w 135"/>
                <a:gd name="T7" fmla="*/ 23 h 38"/>
                <a:gd name="T8" fmla="*/ 42 w 135"/>
                <a:gd name="T9" fmla="*/ 19 h 38"/>
                <a:gd name="T10" fmla="*/ 0 w 135"/>
                <a:gd name="T11" fmla="*/ 0 h 38"/>
                <a:gd name="T12" fmla="*/ 0 w 13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38"/>
                <a:gd name="T23" fmla="*/ 135 w 13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38">
                  <a:moveTo>
                    <a:pt x="0" y="0"/>
                  </a:moveTo>
                  <a:lnTo>
                    <a:pt x="35" y="38"/>
                  </a:lnTo>
                  <a:lnTo>
                    <a:pt x="122" y="38"/>
                  </a:lnTo>
                  <a:lnTo>
                    <a:pt x="135" y="23"/>
                  </a:lnTo>
                  <a:lnTo>
                    <a:pt x="4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0" name="Freeform 179"/>
            <p:cNvSpPr>
              <a:spLocks/>
            </p:cNvSpPr>
            <p:nvPr/>
          </p:nvSpPr>
          <p:spPr bwMode="auto">
            <a:xfrm>
              <a:off x="1663" y="2035"/>
              <a:ext cx="215" cy="17"/>
            </a:xfrm>
            <a:custGeom>
              <a:avLst/>
              <a:gdLst>
                <a:gd name="T0" fmla="*/ 0 w 432"/>
                <a:gd name="T1" fmla="*/ 0 h 34"/>
                <a:gd name="T2" fmla="*/ 36 w 432"/>
                <a:gd name="T3" fmla="*/ 34 h 34"/>
                <a:gd name="T4" fmla="*/ 428 w 432"/>
                <a:gd name="T5" fmla="*/ 34 h 34"/>
                <a:gd name="T6" fmla="*/ 432 w 432"/>
                <a:gd name="T7" fmla="*/ 19 h 34"/>
                <a:gd name="T8" fmla="*/ 53 w 432"/>
                <a:gd name="T9" fmla="*/ 13 h 34"/>
                <a:gd name="T10" fmla="*/ 0 w 432"/>
                <a:gd name="T11" fmla="*/ 0 h 34"/>
                <a:gd name="T12" fmla="*/ 0 w 43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34"/>
                <a:gd name="T23" fmla="*/ 432 w 43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34">
                  <a:moveTo>
                    <a:pt x="0" y="0"/>
                  </a:moveTo>
                  <a:lnTo>
                    <a:pt x="36" y="34"/>
                  </a:lnTo>
                  <a:lnTo>
                    <a:pt x="428" y="34"/>
                  </a:lnTo>
                  <a:lnTo>
                    <a:pt x="432" y="19"/>
                  </a:lnTo>
                  <a:lnTo>
                    <a:pt x="5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1" name="Freeform 180"/>
            <p:cNvSpPr>
              <a:spLocks/>
            </p:cNvSpPr>
            <p:nvPr/>
          </p:nvSpPr>
          <p:spPr bwMode="auto">
            <a:xfrm>
              <a:off x="1995" y="2049"/>
              <a:ext cx="179" cy="23"/>
            </a:xfrm>
            <a:custGeom>
              <a:avLst/>
              <a:gdLst>
                <a:gd name="T0" fmla="*/ 0 w 357"/>
                <a:gd name="T1" fmla="*/ 0 h 46"/>
                <a:gd name="T2" fmla="*/ 5 w 357"/>
                <a:gd name="T3" fmla="*/ 21 h 46"/>
                <a:gd name="T4" fmla="*/ 188 w 357"/>
                <a:gd name="T5" fmla="*/ 33 h 46"/>
                <a:gd name="T6" fmla="*/ 315 w 357"/>
                <a:gd name="T7" fmla="*/ 40 h 46"/>
                <a:gd name="T8" fmla="*/ 357 w 357"/>
                <a:gd name="T9" fmla="*/ 46 h 46"/>
                <a:gd name="T10" fmla="*/ 289 w 357"/>
                <a:gd name="T11" fmla="*/ 19 h 46"/>
                <a:gd name="T12" fmla="*/ 159 w 357"/>
                <a:gd name="T13" fmla="*/ 12 h 46"/>
                <a:gd name="T14" fmla="*/ 0 w 357"/>
                <a:gd name="T15" fmla="*/ 0 h 46"/>
                <a:gd name="T16" fmla="*/ 0 w 357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7"/>
                <a:gd name="T28" fmla="*/ 0 h 46"/>
                <a:gd name="T29" fmla="*/ 357 w 35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7" h="46">
                  <a:moveTo>
                    <a:pt x="0" y="0"/>
                  </a:moveTo>
                  <a:lnTo>
                    <a:pt x="5" y="21"/>
                  </a:lnTo>
                  <a:lnTo>
                    <a:pt x="188" y="33"/>
                  </a:lnTo>
                  <a:lnTo>
                    <a:pt x="315" y="40"/>
                  </a:lnTo>
                  <a:lnTo>
                    <a:pt x="357" y="46"/>
                  </a:lnTo>
                  <a:lnTo>
                    <a:pt x="289" y="19"/>
                  </a:lnTo>
                  <a:lnTo>
                    <a:pt x="15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2" name="Freeform 181"/>
            <p:cNvSpPr>
              <a:spLocks/>
            </p:cNvSpPr>
            <p:nvPr/>
          </p:nvSpPr>
          <p:spPr bwMode="auto">
            <a:xfrm>
              <a:off x="1594" y="2144"/>
              <a:ext cx="241" cy="172"/>
            </a:xfrm>
            <a:custGeom>
              <a:avLst/>
              <a:gdLst>
                <a:gd name="T0" fmla="*/ 362 w 481"/>
                <a:gd name="T1" fmla="*/ 0 h 344"/>
                <a:gd name="T2" fmla="*/ 363 w 481"/>
                <a:gd name="T3" fmla="*/ 210 h 344"/>
                <a:gd name="T4" fmla="*/ 341 w 481"/>
                <a:gd name="T5" fmla="*/ 252 h 344"/>
                <a:gd name="T6" fmla="*/ 122 w 481"/>
                <a:gd name="T7" fmla="*/ 245 h 344"/>
                <a:gd name="T8" fmla="*/ 0 w 481"/>
                <a:gd name="T9" fmla="*/ 247 h 344"/>
                <a:gd name="T10" fmla="*/ 59 w 481"/>
                <a:gd name="T11" fmla="*/ 300 h 344"/>
                <a:gd name="T12" fmla="*/ 257 w 481"/>
                <a:gd name="T13" fmla="*/ 292 h 344"/>
                <a:gd name="T14" fmla="*/ 342 w 481"/>
                <a:gd name="T15" fmla="*/ 344 h 344"/>
                <a:gd name="T16" fmla="*/ 424 w 481"/>
                <a:gd name="T17" fmla="*/ 260 h 344"/>
                <a:gd name="T18" fmla="*/ 481 w 481"/>
                <a:gd name="T19" fmla="*/ 180 h 344"/>
                <a:gd name="T20" fmla="*/ 474 w 481"/>
                <a:gd name="T21" fmla="*/ 81 h 344"/>
                <a:gd name="T22" fmla="*/ 449 w 481"/>
                <a:gd name="T23" fmla="*/ 34 h 344"/>
                <a:gd name="T24" fmla="*/ 362 w 481"/>
                <a:gd name="T25" fmla="*/ 0 h 344"/>
                <a:gd name="T26" fmla="*/ 362 w 481"/>
                <a:gd name="T27" fmla="*/ 0 h 3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1"/>
                <a:gd name="T43" fmla="*/ 0 h 344"/>
                <a:gd name="T44" fmla="*/ 481 w 481"/>
                <a:gd name="T45" fmla="*/ 344 h 3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1" h="344">
                  <a:moveTo>
                    <a:pt x="362" y="0"/>
                  </a:moveTo>
                  <a:lnTo>
                    <a:pt x="363" y="210"/>
                  </a:lnTo>
                  <a:lnTo>
                    <a:pt x="341" y="252"/>
                  </a:lnTo>
                  <a:lnTo>
                    <a:pt x="122" y="245"/>
                  </a:lnTo>
                  <a:lnTo>
                    <a:pt x="0" y="247"/>
                  </a:lnTo>
                  <a:lnTo>
                    <a:pt x="59" y="300"/>
                  </a:lnTo>
                  <a:lnTo>
                    <a:pt x="257" y="292"/>
                  </a:lnTo>
                  <a:lnTo>
                    <a:pt x="342" y="344"/>
                  </a:lnTo>
                  <a:lnTo>
                    <a:pt x="424" y="260"/>
                  </a:lnTo>
                  <a:lnTo>
                    <a:pt x="481" y="180"/>
                  </a:lnTo>
                  <a:lnTo>
                    <a:pt x="474" y="81"/>
                  </a:lnTo>
                  <a:lnTo>
                    <a:pt x="449" y="3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3" name="Freeform 182"/>
            <p:cNvSpPr>
              <a:spLocks/>
            </p:cNvSpPr>
            <p:nvPr/>
          </p:nvSpPr>
          <p:spPr bwMode="auto">
            <a:xfrm>
              <a:off x="303" y="2913"/>
              <a:ext cx="226" cy="33"/>
            </a:xfrm>
            <a:custGeom>
              <a:avLst/>
              <a:gdLst>
                <a:gd name="T0" fmla="*/ 12 w 453"/>
                <a:gd name="T1" fmla="*/ 0 h 67"/>
                <a:gd name="T2" fmla="*/ 33 w 453"/>
                <a:gd name="T3" fmla="*/ 15 h 67"/>
                <a:gd name="T4" fmla="*/ 90 w 453"/>
                <a:gd name="T5" fmla="*/ 29 h 67"/>
                <a:gd name="T6" fmla="*/ 236 w 453"/>
                <a:gd name="T7" fmla="*/ 50 h 67"/>
                <a:gd name="T8" fmla="*/ 453 w 453"/>
                <a:gd name="T9" fmla="*/ 67 h 67"/>
                <a:gd name="T10" fmla="*/ 200 w 453"/>
                <a:gd name="T11" fmla="*/ 65 h 67"/>
                <a:gd name="T12" fmla="*/ 35 w 453"/>
                <a:gd name="T13" fmla="*/ 46 h 67"/>
                <a:gd name="T14" fmla="*/ 0 w 453"/>
                <a:gd name="T15" fmla="*/ 23 h 67"/>
                <a:gd name="T16" fmla="*/ 12 w 453"/>
                <a:gd name="T17" fmla="*/ 0 h 67"/>
                <a:gd name="T18" fmla="*/ 12 w 453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3"/>
                <a:gd name="T31" fmla="*/ 0 h 67"/>
                <a:gd name="T32" fmla="*/ 453 w 453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3" h="67">
                  <a:moveTo>
                    <a:pt x="12" y="0"/>
                  </a:moveTo>
                  <a:lnTo>
                    <a:pt x="33" y="15"/>
                  </a:lnTo>
                  <a:lnTo>
                    <a:pt x="90" y="29"/>
                  </a:lnTo>
                  <a:lnTo>
                    <a:pt x="236" y="50"/>
                  </a:lnTo>
                  <a:lnTo>
                    <a:pt x="453" y="67"/>
                  </a:lnTo>
                  <a:lnTo>
                    <a:pt x="200" y="65"/>
                  </a:lnTo>
                  <a:lnTo>
                    <a:pt x="35" y="46"/>
                  </a:lnTo>
                  <a:lnTo>
                    <a:pt x="0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4" name="Freeform 183"/>
            <p:cNvSpPr>
              <a:spLocks/>
            </p:cNvSpPr>
            <p:nvPr/>
          </p:nvSpPr>
          <p:spPr bwMode="auto">
            <a:xfrm>
              <a:off x="2093" y="2165"/>
              <a:ext cx="16" cy="167"/>
            </a:xfrm>
            <a:custGeom>
              <a:avLst/>
              <a:gdLst>
                <a:gd name="T0" fmla="*/ 4 w 33"/>
                <a:gd name="T1" fmla="*/ 25 h 335"/>
                <a:gd name="T2" fmla="*/ 0 w 33"/>
                <a:gd name="T3" fmla="*/ 335 h 335"/>
                <a:gd name="T4" fmla="*/ 21 w 33"/>
                <a:gd name="T5" fmla="*/ 312 h 335"/>
                <a:gd name="T6" fmla="*/ 33 w 33"/>
                <a:gd name="T7" fmla="*/ 0 h 335"/>
                <a:gd name="T8" fmla="*/ 4 w 33"/>
                <a:gd name="T9" fmla="*/ 25 h 335"/>
                <a:gd name="T10" fmla="*/ 4 w 33"/>
                <a:gd name="T11" fmla="*/ 2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35"/>
                <a:gd name="T20" fmla="*/ 33 w 33"/>
                <a:gd name="T21" fmla="*/ 335 h 3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35">
                  <a:moveTo>
                    <a:pt x="4" y="25"/>
                  </a:moveTo>
                  <a:lnTo>
                    <a:pt x="0" y="335"/>
                  </a:lnTo>
                  <a:lnTo>
                    <a:pt x="21" y="312"/>
                  </a:lnTo>
                  <a:lnTo>
                    <a:pt x="33" y="0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5" name="Freeform 184"/>
            <p:cNvSpPr>
              <a:spLocks/>
            </p:cNvSpPr>
            <p:nvPr/>
          </p:nvSpPr>
          <p:spPr bwMode="auto">
            <a:xfrm>
              <a:off x="956" y="2077"/>
              <a:ext cx="306" cy="21"/>
            </a:xfrm>
            <a:custGeom>
              <a:avLst/>
              <a:gdLst>
                <a:gd name="T0" fmla="*/ 583 w 612"/>
                <a:gd name="T1" fmla="*/ 19 h 41"/>
                <a:gd name="T2" fmla="*/ 19 w 612"/>
                <a:gd name="T3" fmla="*/ 41 h 41"/>
                <a:gd name="T4" fmla="*/ 0 w 612"/>
                <a:gd name="T5" fmla="*/ 30 h 41"/>
                <a:gd name="T6" fmla="*/ 612 w 612"/>
                <a:gd name="T7" fmla="*/ 0 h 41"/>
                <a:gd name="T8" fmla="*/ 583 w 612"/>
                <a:gd name="T9" fmla="*/ 19 h 41"/>
                <a:gd name="T10" fmla="*/ 583 w 612"/>
                <a:gd name="T11" fmla="*/ 19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2"/>
                <a:gd name="T19" fmla="*/ 0 h 41"/>
                <a:gd name="T20" fmla="*/ 612 w 612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2" h="41">
                  <a:moveTo>
                    <a:pt x="583" y="19"/>
                  </a:moveTo>
                  <a:lnTo>
                    <a:pt x="19" y="41"/>
                  </a:lnTo>
                  <a:lnTo>
                    <a:pt x="0" y="30"/>
                  </a:lnTo>
                  <a:lnTo>
                    <a:pt x="612" y="0"/>
                  </a:lnTo>
                  <a:lnTo>
                    <a:pt x="58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6" name="Freeform 185"/>
            <p:cNvSpPr>
              <a:spLocks/>
            </p:cNvSpPr>
            <p:nvPr/>
          </p:nvSpPr>
          <p:spPr bwMode="auto">
            <a:xfrm>
              <a:off x="1029" y="2101"/>
              <a:ext cx="198" cy="66"/>
            </a:xfrm>
            <a:custGeom>
              <a:avLst/>
              <a:gdLst>
                <a:gd name="T0" fmla="*/ 0 w 395"/>
                <a:gd name="T1" fmla="*/ 13 h 133"/>
                <a:gd name="T2" fmla="*/ 395 w 395"/>
                <a:gd name="T3" fmla="*/ 0 h 133"/>
                <a:gd name="T4" fmla="*/ 376 w 395"/>
                <a:gd name="T5" fmla="*/ 21 h 133"/>
                <a:gd name="T6" fmla="*/ 57 w 395"/>
                <a:gd name="T7" fmla="*/ 27 h 133"/>
                <a:gd name="T8" fmla="*/ 272 w 395"/>
                <a:gd name="T9" fmla="*/ 118 h 133"/>
                <a:gd name="T10" fmla="*/ 253 w 395"/>
                <a:gd name="T11" fmla="*/ 133 h 133"/>
                <a:gd name="T12" fmla="*/ 0 w 395"/>
                <a:gd name="T13" fmla="*/ 13 h 133"/>
                <a:gd name="T14" fmla="*/ 0 w 395"/>
                <a:gd name="T15" fmla="*/ 13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5"/>
                <a:gd name="T25" fmla="*/ 0 h 133"/>
                <a:gd name="T26" fmla="*/ 395 w 395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5" h="133">
                  <a:moveTo>
                    <a:pt x="0" y="13"/>
                  </a:moveTo>
                  <a:lnTo>
                    <a:pt x="395" y="0"/>
                  </a:lnTo>
                  <a:lnTo>
                    <a:pt x="376" y="21"/>
                  </a:lnTo>
                  <a:lnTo>
                    <a:pt x="57" y="27"/>
                  </a:lnTo>
                  <a:lnTo>
                    <a:pt x="272" y="118"/>
                  </a:lnTo>
                  <a:lnTo>
                    <a:pt x="253" y="13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7" name="Freeform 186"/>
            <p:cNvSpPr>
              <a:spLocks/>
            </p:cNvSpPr>
            <p:nvPr/>
          </p:nvSpPr>
          <p:spPr bwMode="auto">
            <a:xfrm>
              <a:off x="957" y="2103"/>
              <a:ext cx="195" cy="271"/>
            </a:xfrm>
            <a:custGeom>
              <a:avLst/>
              <a:gdLst>
                <a:gd name="T0" fmla="*/ 12 w 390"/>
                <a:gd name="T1" fmla="*/ 0 h 541"/>
                <a:gd name="T2" fmla="*/ 37 w 390"/>
                <a:gd name="T3" fmla="*/ 34 h 541"/>
                <a:gd name="T4" fmla="*/ 31 w 390"/>
                <a:gd name="T5" fmla="*/ 426 h 541"/>
                <a:gd name="T6" fmla="*/ 0 w 390"/>
                <a:gd name="T7" fmla="*/ 469 h 541"/>
                <a:gd name="T8" fmla="*/ 19 w 390"/>
                <a:gd name="T9" fmla="*/ 541 h 541"/>
                <a:gd name="T10" fmla="*/ 40 w 390"/>
                <a:gd name="T11" fmla="*/ 532 h 541"/>
                <a:gd name="T12" fmla="*/ 25 w 390"/>
                <a:gd name="T13" fmla="*/ 469 h 541"/>
                <a:gd name="T14" fmla="*/ 56 w 390"/>
                <a:gd name="T15" fmla="*/ 427 h 541"/>
                <a:gd name="T16" fmla="*/ 63 w 390"/>
                <a:gd name="T17" fmla="*/ 21 h 541"/>
                <a:gd name="T18" fmla="*/ 377 w 390"/>
                <a:gd name="T19" fmla="*/ 159 h 541"/>
                <a:gd name="T20" fmla="*/ 390 w 390"/>
                <a:gd name="T21" fmla="*/ 144 h 541"/>
                <a:gd name="T22" fmla="*/ 75 w 390"/>
                <a:gd name="T23" fmla="*/ 2 h 541"/>
                <a:gd name="T24" fmla="*/ 12 w 390"/>
                <a:gd name="T25" fmla="*/ 0 h 541"/>
                <a:gd name="T26" fmla="*/ 12 w 390"/>
                <a:gd name="T27" fmla="*/ 0 h 5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541"/>
                <a:gd name="T44" fmla="*/ 390 w 390"/>
                <a:gd name="T45" fmla="*/ 541 h 5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541">
                  <a:moveTo>
                    <a:pt x="12" y="0"/>
                  </a:moveTo>
                  <a:lnTo>
                    <a:pt x="37" y="34"/>
                  </a:lnTo>
                  <a:lnTo>
                    <a:pt x="31" y="426"/>
                  </a:lnTo>
                  <a:lnTo>
                    <a:pt x="0" y="469"/>
                  </a:lnTo>
                  <a:lnTo>
                    <a:pt x="19" y="541"/>
                  </a:lnTo>
                  <a:lnTo>
                    <a:pt x="40" y="532"/>
                  </a:lnTo>
                  <a:lnTo>
                    <a:pt x="25" y="469"/>
                  </a:lnTo>
                  <a:lnTo>
                    <a:pt x="56" y="427"/>
                  </a:lnTo>
                  <a:lnTo>
                    <a:pt x="63" y="21"/>
                  </a:lnTo>
                  <a:lnTo>
                    <a:pt x="377" y="159"/>
                  </a:lnTo>
                  <a:lnTo>
                    <a:pt x="390" y="144"/>
                  </a:lnTo>
                  <a:lnTo>
                    <a:pt x="75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8" name="Freeform 187"/>
            <p:cNvSpPr>
              <a:spLocks/>
            </p:cNvSpPr>
            <p:nvPr/>
          </p:nvSpPr>
          <p:spPr bwMode="auto">
            <a:xfrm>
              <a:off x="929" y="2106"/>
              <a:ext cx="30" cy="232"/>
            </a:xfrm>
            <a:custGeom>
              <a:avLst/>
              <a:gdLst>
                <a:gd name="T0" fmla="*/ 2 w 61"/>
                <a:gd name="T1" fmla="*/ 55 h 463"/>
                <a:gd name="T2" fmla="*/ 0 w 61"/>
                <a:gd name="T3" fmla="*/ 404 h 463"/>
                <a:gd name="T4" fmla="*/ 42 w 61"/>
                <a:gd name="T5" fmla="*/ 463 h 463"/>
                <a:gd name="T6" fmla="*/ 61 w 61"/>
                <a:gd name="T7" fmla="*/ 421 h 463"/>
                <a:gd name="T8" fmla="*/ 27 w 61"/>
                <a:gd name="T9" fmla="*/ 395 h 463"/>
                <a:gd name="T10" fmla="*/ 33 w 61"/>
                <a:gd name="T11" fmla="*/ 0 h 463"/>
                <a:gd name="T12" fmla="*/ 2 w 61"/>
                <a:gd name="T13" fmla="*/ 55 h 463"/>
                <a:gd name="T14" fmla="*/ 2 w 61"/>
                <a:gd name="T15" fmla="*/ 55 h 4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463"/>
                <a:gd name="T26" fmla="*/ 61 w 61"/>
                <a:gd name="T27" fmla="*/ 463 h 4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463">
                  <a:moveTo>
                    <a:pt x="2" y="55"/>
                  </a:moveTo>
                  <a:lnTo>
                    <a:pt x="0" y="404"/>
                  </a:lnTo>
                  <a:lnTo>
                    <a:pt x="42" y="463"/>
                  </a:lnTo>
                  <a:lnTo>
                    <a:pt x="61" y="421"/>
                  </a:lnTo>
                  <a:lnTo>
                    <a:pt x="27" y="395"/>
                  </a:lnTo>
                  <a:lnTo>
                    <a:pt x="33" y="0"/>
                  </a:lnTo>
                  <a:lnTo>
                    <a:pt x="2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9" name="Freeform 188"/>
            <p:cNvSpPr>
              <a:spLocks/>
            </p:cNvSpPr>
            <p:nvPr/>
          </p:nvSpPr>
          <p:spPr bwMode="auto">
            <a:xfrm>
              <a:off x="2555" y="2272"/>
              <a:ext cx="571" cy="34"/>
            </a:xfrm>
            <a:custGeom>
              <a:avLst/>
              <a:gdLst>
                <a:gd name="T0" fmla="*/ 80 w 1141"/>
                <a:gd name="T1" fmla="*/ 55 h 69"/>
                <a:gd name="T2" fmla="*/ 1092 w 1141"/>
                <a:gd name="T3" fmla="*/ 69 h 69"/>
                <a:gd name="T4" fmla="*/ 1141 w 1141"/>
                <a:gd name="T5" fmla="*/ 27 h 69"/>
                <a:gd name="T6" fmla="*/ 1092 w 1141"/>
                <a:gd name="T7" fmla="*/ 0 h 69"/>
                <a:gd name="T8" fmla="*/ 1057 w 1141"/>
                <a:gd name="T9" fmla="*/ 38 h 69"/>
                <a:gd name="T10" fmla="*/ 0 w 1141"/>
                <a:gd name="T11" fmla="*/ 27 h 69"/>
                <a:gd name="T12" fmla="*/ 80 w 1141"/>
                <a:gd name="T13" fmla="*/ 55 h 69"/>
                <a:gd name="T14" fmla="*/ 80 w 1141"/>
                <a:gd name="T15" fmla="*/ 55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1"/>
                <a:gd name="T25" fmla="*/ 0 h 69"/>
                <a:gd name="T26" fmla="*/ 1141 w 1141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1" h="69">
                  <a:moveTo>
                    <a:pt x="80" y="55"/>
                  </a:moveTo>
                  <a:lnTo>
                    <a:pt x="1092" y="69"/>
                  </a:lnTo>
                  <a:lnTo>
                    <a:pt x="1141" y="27"/>
                  </a:lnTo>
                  <a:lnTo>
                    <a:pt x="1092" y="0"/>
                  </a:lnTo>
                  <a:lnTo>
                    <a:pt x="1057" y="38"/>
                  </a:lnTo>
                  <a:lnTo>
                    <a:pt x="0" y="27"/>
                  </a:lnTo>
                  <a:lnTo>
                    <a:pt x="8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0" name="Freeform 189"/>
            <p:cNvSpPr>
              <a:spLocks/>
            </p:cNvSpPr>
            <p:nvPr/>
          </p:nvSpPr>
          <p:spPr bwMode="auto">
            <a:xfrm>
              <a:off x="1284" y="2044"/>
              <a:ext cx="66" cy="35"/>
            </a:xfrm>
            <a:custGeom>
              <a:avLst/>
              <a:gdLst>
                <a:gd name="T0" fmla="*/ 0 w 132"/>
                <a:gd name="T1" fmla="*/ 53 h 70"/>
                <a:gd name="T2" fmla="*/ 12 w 132"/>
                <a:gd name="T3" fmla="*/ 29 h 70"/>
                <a:gd name="T4" fmla="*/ 44 w 132"/>
                <a:gd name="T5" fmla="*/ 0 h 70"/>
                <a:gd name="T6" fmla="*/ 75 w 132"/>
                <a:gd name="T7" fmla="*/ 0 h 70"/>
                <a:gd name="T8" fmla="*/ 132 w 132"/>
                <a:gd name="T9" fmla="*/ 36 h 70"/>
                <a:gd name="T10" fmla="*/ 99 w 132"/>
                <a:gd name="T11" fmla="*/ 53 h 70"/>
                <a:gd name="T12" fmla="*/ 33 w 132"/>
                <a:gd name="T13" fmla="*/ 70 h 70"/>
                <a:gd name="T14" fmla="*/ 0 w 132"/>
                <a:gd name="T15" fmla="*/ 53 h 70"/>
                <a:gd name="T16" fmla="*/ 0 w 132"/>
                <a:gd name="T17" fmla="*/ 53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70"/>
                <a:gd name="T29" fmla="*/ 132 w 132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70">
                  <a:moveTo>
                    <a:pt x="0" y="53"/>
                  </a:moveTo>
                  <a:lnTo>
                    <a:pt x="12" y="29"/>
                  </a:lnTo>
                  <a:lnTo>
                    <a:pt x="44" y="0"/>
                  </a:lnTo>
                  <a:lnTo>
                    <a:pt x="75" y="0"/>
                  </a:lnTo>
                  <a:lnTo>
                    <a:pt x="132" y="36"/>
                  </a:lnTo>
                  <a:lnTo>
                    <a:pt x="99" y="53"/>
                  </a:lnTo>
                  <a:lnTo>
                    <a:pt x="33" y="7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1" name="Freeform 190"/>
            <p:cNvSpPr>
              <a:spLocks/>
            </p:cNvSpPr>
            <p:nvPr/>
          </p:nvSpPr>
          <p:spPr bwMode="auto">
            <a:xfrm>
              <a:off x="964" y="2072"/>
              <a:ext cx="315" cy="296"/>
            </a:xfrm>
            <a:custGeom>
              <a:avLst/>
              <a:gdLst>
                <a:gd name="T0" fmla="*/ 0 w 631"/>
                <a:gd name="T1" fmla="*/ 591 h 591"/>
                <a:gd name="T2" fmla="*/ 125 w 631"/>
                <a:gd name="T3" fmla="*/ 454 h 591"/>
                <a:gd name="T4" fmla="*/ 298 w 631"/>
                <a:gd name="T5" fmla="*/ 268 h 591"/>
                <a:gd name="T6" fmla="*/ 517 w 631"/>
                <a:gd name="T7" fmla="*/ 55 h 591"/>
                <a:gd name="T8" fmla="*/ 587 w 631"/>
                <a:gd name="T9" fmla="*/ 8 h 591"/>
                <a:gd name="T10" fmla="*/ 631 w 631"/>
                <a:gd name="T11" fmla="*/ 0 h 591"/>
                <a:gd name="T12" fmla="*/ 553 w 631"/>
                <a:gd name="T13" fmla="*/ 51 h 591"/>
                <a:gd name="T14" fmla="*/ 433 w 631"/>
                <a:gd name="T15" fmla="*/ 167 h 591"/>
                <a:gd name="T16" fmla="*/ 154 w 631"/>
                <a:gd name="T17" fmla="*/ 458 h 591"/>
                <a:gd name="T18" fmla="*/ 40 w 631"/>
                <a:gd name="T19" fmla="*/ 591 h 591"/>
                <a:gd name="T20" fmla="*/ 0 w 631"/>
                <a:gd name="T21" fmla="*/ 591 h 591"/>
                <a:gd name="T22" fmla="*/ 0 w 631"/>
                <a:gd name="T23" fmla="*/ 591 h 5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1"/>
                <a:gd name="T37" fmla="*/ 0 h 591"/>
                <a:gd name="T38" fmla="*/ 631 w 631"/>
                <a:gd name="T39" fmla="*/ 591 h 5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1" h="591">
                  <a:moveTo>
                    <a:pt x="0" y="591"/>
                  </a:moveTo>
                  <a:lnTo>
                    <a:pt x="125" y="454"/>
                  </a:lnTo>
                  <a:lnTo>
                    <a:pt x="298" y="268"/>
                  </a:lnTo>
                  <a:lnTo>
                    <a:pt x="517" y="55"/>
                  </a:lnTo>
                  <a:lnTo>
                    <a:pt x="587" y="8"/>
                  </a:lnTo>
                  <a:lnTo>
                    <a:pt x="631" y="0"/>
                  </a:lnTo>
                  <a:lnTo>
                    <a:pt x="553" y="51"/>
                  </a:lnTo>
                  <a:lnTo>
                    <a:pt x="433" y="167"/>
                  </a:lnTo>
                  <a:lnTo>
                    <a:pt x="154" y="458"/>
                  </a:lnTo>
                  <a:lnTo>
                    <a:pt x="4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2" name="Freeform 191"/>
            <p:cNvSpPr>
              <a:spLocks/>
            </p:cNvSpPr>
            <p:nvPr/>
          </p:nvSpPr>
          <p:spPr bwMode="auto">
            <a:xfrm>
              <a:off x="1267" y="2044"/>
              <a:ext cx="39" cy="35"/>
            </a:xfrm>
            <a:custGeom>
              <a:avLst/>
              <a:gdLst>
                <a:gd name="T0" fmla="*/ 78 w 78"/>
                <a:gd name="T1" fmla="*/ 0 h 68"/>
                <a:gd name="T2" fmla="*/ 33 w 78"/>
                <a:gd name="T3" fmla="*/ 27 h 68"/>
                <a:gd name="T4" fmla="*/ 0 w 78"/>
                <a:gd name="T5" fmla="*/ 59 h 68"/>
                <a:gd name="T6" fmla="*/ 73 w 78"/>
                <a:gd name="T7" fmla="*/ 68 h 68"/>
                <a:gd name="T8" fmla="*/ 57 w 78"/>
                <a:gd name="T9" fmla="*/ 34 h 68"/>
                <a:gd name="T10" fmla="*/ 78 w 78"/>
                <a:gd name="T11" fmla="*/ 0 h 68"/>
                <a:gd name="T12" fmla="*/ 78 w 78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68"/>
                <a:gd name="T23" fmla="*/ 78 w 78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68">
                  <a:moveTo>
                    <a:pt x="78" y="0"/>
                  </a:moveTo>
                  <a:lnTo>
                    <a:pt x="33" y="27"/>
                  </a:lnTo>
                  <a:lnTo>
                    <a:pt x="0" y="59"/>
                  </a:lnTo>
                  <a:lnTo>
                    <a:pt x="73" y="68"/>
                  </a:lnTo>
                  <a:lnTo>
                    <a:pt x="57" y="3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24" name="AutoShape 19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 advAuto="1000"/>
      <p:bldP spid="186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066800" y="615950"/>
            <a:ext cx="7391400" cy="1054100"/>
          </a:xfrm>
          <a:prstGeom prst="octagon">
            <a:avLst>
              <a:gd name="adj" fmla="val 29282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4800">
                <a:latin typeface="Times New Roman" pitchFamily="18" charset="0"/>
              </a:rPr>
              <a:t>Mesin dan Peralatan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48200" y="1828800"/>
            <a:ext cx="3810000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Asuransi selama perjalanan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Perakitan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Modifikasi kegunaan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Pengujian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Izin dari badan-badan pemerintah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990600" y="3352800"/>
            <a:ext cx="3257550" cy="1722438"/>
            <a:chOff x="288" y="1939"/>
            <a:chExt cx="2868" cy="1472"/>
          </a:xfrm>
        </p:grpSpPr>
        <p:sp>
          <p:nvSpPr>
            <p:cNvPr id="16390" name="Freeform 5"/>
            <p:cNvSpPr>
              <a:spLocks/>
            </p:cNvSpPr>
            <p:nvPr/>
          </p:nvSpPr>
          <p:spPr bwMode="auto">
            <a:xfrm>
              <a:off x="1872" y="1941"/>
              <a:ext cx="136" cy="119"/>
            </a:xfrm>
            <a:custGeom>
              <a:avLst/>
              <a:gdLst>
                <a:gd name="T0" fmla="*/ 0 w 272"/>
                <a:gd name="T1" fmla="*/ 220 h 237"/>
                <a:gd name="T2" fmla="*/ 21 w 272"/>
                <a:gd name="T3" fmla="*/ 175 h 237"/>
                <a:gd name="T4" fmla="*/ 31 w 272"/>
                <a:gd name="T5" fmla="*/ 30 h 237"/>
                <a:gd name="T6" fmla="*/ 76 w 272"/>
                <a:gd name="T7" fmla="*/ 0 h 237"/>
                <a:gd name="T8" fmla="*/ 158 w 272"/>
                <a:gd name="T9" fmla="*/ 0 h 237"/>
                <a:gd name="T10" fmla="*/ 225 w 272"/>
                <a:gd name="T11" fmla="*/ 30 h 237"/>
                <a:gd name="T12" fmla="*/ 225 w 272"/>
                <a:gd name="T13" fmla="*/ 173 h 237"/>
                <a:gd name="T14" fmla="*/ 272 w 272"/>
                <a:gd name="T15" fmla="*/ 237 h 237"/>
                <a:gd name="T16" fmla="*/ 2 w 272"/>
                <a:gd name="T17" fmla="*/ 234 h 237"/>
                <a:gd name="T18" fmla="*/ 0 w 272"/>
                <a:gd name="T19" fmla="*/ 220 h 237"/>
                <a:gd name="T20" fmla="*/ 0 w 272"/>
                <a:gd name="T21" fmla="*/ 220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"/>
                <a:gd name="T34" fmla="*/ 0 h 237"/>
                <a:gd name="T35" fmla="*/ 272 w 272"/>
                <a:gd name="T36" fmla="*/ 237 h 2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" h="237">
                  <a:moveTo>
                    <a:pt x="0" y="220"/>
                  </a:moveTo>
                  <a:lnTo>
                    <a:pt x="21" y="175"/>
                  </a:lnTo>
                  <a:lnTo>
                    <a:pt x="31" y="30"/>
                  </a:lnTo>
                  <a:lnTo>
                    <a:pt x="76" y="0"/>
                  </a:lnTo>
                  <a:lnTo>
                    <a:pt x="158" y="0"/>
                  </a:lnTo>
                  <a:lnTo>
                    <a:pt x="225" y="30"/>
                  </a:lnTo>
                  <a:lnTo>
                    <a:pt x="225" y="173"/>
                  </a:lnTo>
                  <a:lnTo>
                    <a:pt x="272" y="237"/>
                  </a:lnTo>
                  <a:lnTo>
                    <a:pt x="2" y="234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6"/>
            <p:cNvSpPr>
              <a:spLocks/>
            </p:cNvSpPr>
            <p:nvPr/>
          </p:nvSpPr>
          <p:spPr bwMode="auto">
            <a:xfrm>
              <a:off x="1905" y="1963"/>
              <a:ext cx="79" cy="92"/>
            </a:xfrm>
            <a:custGeom>
              <a:avLst/>
              <a:gdLst>
                <a:gd name="T0" fmla="*/ 74 w 158"/>
                <a:gd name="T1" fmla="*/ 0 h 184"/>
                <a:gd name="T2" fmla="*/ 32 w 158"/>
                <a:gd name="T3" fmla="*/ 30 h 184"/>
                <a:gd name="T4" fmla="*/ 25 w 158"/>
                <a:gd name="T5" fmla="*/ 76 h 184"/>
                <a:gd name="T6" fmla="*/ 68 w 158"/>
                <a:gd name="T7" fmla="*/ 91 h 184"/>
                <a:gd name="T8" fmla="*/ 67 w 158"/>
                <a:gd name="T9" fmla="*/ 123 h 184"/>
                <a:gd name="T10" fmla="*/ 4 w 158"/>
                <a:gd name="T11" fmla="*/ 127 h 184"/>
                <a:gd name="T12" fmla="*/ 0 w 158"/>
                <a:gd name="T13" fmla="*/ 184 h 184"/>
                <a:gd name="T14" fmla="*/ 158 w 158"/>
                <a:gd name="T15" fmla="*/ 184 h 184"/>
                <a:gd name="T16" fmla="*/ 122 w 158"/>
                <a:gd name="T17" fmla="*/ 134 h 184"/>
                <a:gd name="T18" fmla="*/ 137 w 158"/>
                <a:gd name="T19" fmla="*/ 64 h 184"/>
                <a:gd name="T20" fmla="*/ 125 w 158"/>
                <a:gd name="T21" fmla="*/ 30 h 184"/>
                <a:gd name="T22" fmla="*/ 74 w 158"/>
                <a:gd name="T23" fmla="*/ 0 h 184"/>
                <a:gd name="T24" fmla="*/ 74 w 158"/>
                <a:gd name="T25" fmla="*/ 0 h 1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184"/>
                <a:gd name="T41" fmla="*/ 158 w 158"/>
                <a:gd name="T42" fmla="*/ 184 h 1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184">
                  <a:moveTo>
                    <a:pt x="74" y="0"/>
                  </a:moveTo>
                  <a:lnTo>
                    <a:pt x="32" y="30"/>
                  </a:lnTo>
                  <a:lnTo>
                    <a:pt x="25" y="76"/>
                  </a:lnTo>
                  <a:lnTo>
                    <a:pt x="68" y="91"/>
                  </a:lnTo>
                  <a:lnTo>
                    <a:pt x="67" y="123"/>
                  </a:lnTo>
                  <a:lnTo>
                    <a:pt x="4" y="127"/>
                  </a:lnTo>
                  <a:lnTo>
                    <a:pt x="0" y="184"/>
                  </a:lnTo>
                  <a:lnTo>
                    <a:pt x="158" y="184"/>
                  </a:lnTo>
                  <a:lnTo>
                    <a:pt x="122" y="134"/>
                  </a:lnTo>
                  <a:lnTo>
                    <a:pt x="137" y="64"/>
                  </a:lnTo>
                  <a:lnTo>
                    <a:pt x="125" y="3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7"/>
            <p:cNvSpPr>
              <a:spLocks/>
            </p:cNvSpPr>
            <p:nvPr/>
          </p:nvSpPr>
          <p:spPr bwMode="auto">
            <a:xfrm>
              <a:off x="1922" y="2969"/>
              <a:ext cx="361" cy="114"/>
            </a:xfrm>
            <a:custGeom>
              <a:avLst/>
              <a:gdLst>
                <a:gd name="T0" fmla="*/ 0 w 723"/>
                <a:gd name="T1" fmla="*/ 53 h 228"/>
                <a:gd name="T2" fmla="*/ 223 w 723"/>
                <a:gd name="T3" fmla="*/ 59 h 228"/>
                <a:gd name="T4" fmla="*/ 584 w 723"/>
                <a:gd name="T5" fmla="*/ 0 h 228"/>
                <a:gd name="T6" fmla="*/ 683 w 723"/>
                <a:gd name="T7" fmla="*/ 8 h 228"/>
                <a:gd name="T8" fmla="*/ 723 w 723"/>
                <a:gd name="T9" fmla="*/ 76 h 228"/>
                <a:gd name="T10" fmla="*/ 654 w 723"/>
                <a:gd name="T11" fmla="*/ 147 h 228"/>
                <a:gd name="T12" fmla="*/ 46 w 723"/>
                <a:gd name="T13" fmla="*/ 228 h 228"/>
                <a:gd name="T14" fmla="*/ 0 w 723"/>
                <a:gd name="T15" fmla="*/ 53 h 228"/>
                <a:gd name="T16" fmla="*/ 0 w 723"/>
                <a:gd name="T17" fmla="*/ 53 h 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3"/>
                <a:gd name="T28" fmla="*/ 0 h 228"/>
                <a:gd name="T29" fmla="*/ 723 w 723"/>
                <a:gd name="T30" fmla="*/ 228 h 2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3" h="228">
                  <a:moveTo>
                    <a:pt x="0" y="53"/>
                  </a:moveTo>
                  <a:lnTo>
                    <a:pt x="223" y="59"/>
                  </a:lnTo>
                  <a:lnTo>
                    <a:pt x="584" y="0"/>
                  </a:lnTo>
                  <a:lnTo>
                    <a:pt x="683" y="8"/>
                  </a:lnTo>
                  <a:lnTo>
                    <a:pt x="723" y="76"/>
                  </a:lnTo>
                  <a:lnTo>
                    <a:pt x="654" y="147"/>
                  </a:lnTo>
                  <a:lnTo>
                    <a:pt x="46" y="22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8"/>
            <p:cNvSpPr>
              <a:spLocks/>
            </p:cNvSpPr>
            <p:nvPr/>
          </p:nvSpPr>
          <p:spPr bwMode="auto">
            <a:xfrm>
              <a:off x="1925" y="2994"/>
              <a:ext cx="323" cy="59"/>
            </a:xfrm>
            <a:custGeom>
              <a:avLst/>
              <a:gdLst>
                <a:gd name="T0" fmla="*/ 36 w 646"/>
                <a:gd name="T1" fmla="*/ 22 h 117"/>
                <a:gd name="T2" fmla="*/ 162 w 646"/>
                <a:gd name="T3" fmla="*/ 49 h 117"/>
                <a:gd name="T4" fmla="*/ 338 w 646"/>
                <a:gd name="T5" fmla="*/ 49 h 117"/>
                <a:gd name="T6" fmla="*/ 646 w 646"/>
                <a:gd name="T7" fmla="*/ 0 h 117"/>
                <a:gd name="T8" fmla="*/ 614 w 646"/>
                <a:gd name="T9" fmla="*/ 78 h 117"/>
                <a:gd name="T10" fmla="*/ 142 w 646"/>
                <a:gd name="T11" fmla="*/ 117 h 117"/>
                <a:gd name="T12" fmla="*/ 0 w 646"/>
                <a:gd name="T13" fmla="*/ 79 h 117"/>
                <a:gd name="T14" fmla="*/ 36 w 646"/>
                <a:gd name="T15" fmla="*/ 22 h 117"/>
                <a:gd name="T16" fmla="*/ 36 w 646"/>
                <a:gd name="T17" fmla="*/ 22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6"/>
                <a:gd name="T28" fmla="*/ 0 h 117"/>
                <a:gd name="T29" fmla="*/ 646 w 646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6" h="117">
                  <a:moveTo>
                    <a:pt x="36" y="22"/>
                  </a:moveTo>
                  <a:lnTo>
                    <a:pt x="162" y="49"/>
                  </a:lnTo>
                  <a:lnTo>
                    <a:pt x="338" y="49"/>
                  </a:lnTo>
                  <a:lnTo>
                    <a:pt x="646" y="0"/>
                  </a:lnTo>
                  <a:lnTo>
                    <a:pt x="614" y="78"/>
                  </a:lnTo>
                  <a:lnTo>
                    <a:pt x="142" y="117"/>
                  </a:lnTo>
                  <a:lnTo>
                    <a:pt x="0" y="79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9"/>
            <p:cNvSpPr>
              <a:spLocks/>
            </p:cNvSpPr>
            <p:nvPr/>
          </p:nvSpPr>
          <p:spPr bwMode="auto">
            <a:xfrm>
              <a:off x="289" y="2881"/>
              <a:ext cx="1122" cy="252"/>
            </a:xfrm>
            <a:custGeom>
              <a:avLst/>
              <a:gdLst>
                <a:gd name="T0" fmla="*/ 201 w 2243"/>
                <a:gd name="T1" fmla="*/ 0 h 504"/>
                <a:gd name="T2" fmla="*/ 68 w 2243"/>
                <a:gd name="T3" fmla="*/ 10 h 504"/>
                <a:gd name="T4" fmla="*/ 6 w 2243"/>
                <a:gd name="T5" fmla="*/ 73 h 504"/>
                <a:gd name="T6" fmla="*/ 0 w 2243"/>
                <a:gd name="T7" fmla="*/ 185 h 504"/>
                <a:gd name="T8" fmla="*/ 300 w 2243"/>
                <a:gd name="T9" fmla="*/ 295 h 504"/>
                <a:gd name="T10" fmla="*/ 1964 w 2243"/>
                <a:gd name="T11" fmla="*/ 476 h 504"/>
                <a:gd name="T12" fmla="*/ 2192 w 2243"/>
                <a:gd name="T13" fmla="*/ 504 h 504"/>
                <a:gd name="T14" fmla="*/ 2243 w 2243"/>
                <a:gd name="T15" fmla="*/ 348 h 504"/>
                <a:gd name="T16" fmla="*/ 2238 w 2243"/>
                <a:gd name="T17" fmla="*/ 200 h 504"/>
                <a:gd name="T18" fmla="*/ 2177 w 2243"/>
                <a:gd name="T19" fmla="*/ 132 h 504"/>
                <a:gd name="T20" fmla="*/ 1736 w 2243"/>
                <a:gd name="T21" fmla="*/ 151 h 504"/>
                <a:gd name="T22" fmla="*/ 1080 w 2243"/>
                <a:gd name="T23" fmla="*/ 132 h 504"/>
                <a:gd name="T24" fmla="*/ 201 w 2243"/>
                <a:gd name="T25" fmla="*/ 0 h 504"/>
                <a:gd name="T26" fmla="*/ 201 w 2243"/>
                <a:gd name="T27" fmla="*/ 0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43"/>
                <a:gd name="T43" fmla="*/ 0 h 504"/>
                <a:gd name="T44" fmla="*/ 2243 w 2243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43" h="504">
                  <a:moveTo>
                    <a:pt x="201" y="0"/>
                  </a:moveTo>
                  <a:lnTo>
                    <a:pt x="68" y="10"/>
                  </a:lnTo>
                  <a:lnTo>
                    <a:pt x="6" y="73"/>
                  </a:lnTo>
                  <a:lnTo>
                    <a:pt x="0" y="185"/>
                  </a:lnTo>
                  <a:lnTo>
                    <a:pt x="300" y="295"/>
                  </a:lnTo>
                  <a:lnTo>
                    <a:pt x="1964" y="476"/>
                  </a:lnTo>
                  <a:lnTo>
                    <a:pt x="2192" y="504"/>
                  </a:lnTo>
                  <a:lnTo>
                    <a:pt x="2243" y="348"/>
                  </a:lnTo>
                  <a:lnTo>
                    <a:pt x="2238" y="200"/>
                  </a:lnTo>
                  <a:lnTo>
                    <a:pt x="2177" y="132"/>
                  </a:lnTo>
                  <a:lnTo>
                    <a:pt x="1736" y="151"/>
                  </a:lnTo>
                  <a:lnTo>
                    <a:pt x="1080" y="13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0"/>
            <p:cNvSpPr>
              <a:spLocks/>
            </p:cNvSpPr>
            <p:nvPr/>
          </p:nvSpPr>
          <p:spPr bwMode="auto">
            <a:xfrm>
              <a:off x="291" y="2936"/>
              <a:ext cx="228" cy="67"/>
            </a:xfrm>
            <a:custGeom>
              <a:avLst/>
              <a:gdLst>
                <a:gd name="T0" fmla="*/ 2 w 456"/>
                <a:gd name="T1" fmla="*/ 0 h 135"/>
                <a:gd name="T2" fmla="*/ 40 w 456"/>
                <a:gd name="T3" fmla="*/ 40 h 135"/>
                <a:gd name="T4" fmla="*/ 121 w 456"/>
                <a:gd name="T5" fmla="*/ 61 h 135"/>
                <a:gd name="T6" fmla="*/ 283 w 456"/>
                <a:gd name="T7" fmla="*/ 81 h 135"/>
                <a:gd name="T8" fmla="*/ 443 w 456"/>
                <a:gd name="T9" fmla="*/ 95 h 135"/>
                <a:gd name="T10" fmla="*/ 456 w 456"/>
                <a:gd name="T11" fmla="*/ 135 h 135"/>
                <a:gd name="T12" fmla="*/ 57 w 456"/>
                <a:gd name="T13" fmla="*/ 91 h 135"/>
                <a:gd name="T14" fmla="*/ 0 w 456"/>
                <a:gd name="T15" fmla="*/ 43 h 135"/>
                <a:gd name="T16" fmla="*/ 2 w 456"/>
                <a:gd name="T17" fmla="*/ 0 h 135"/>
                <a:gd name="T18" fmla="*/ 2 w 45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6"/>
                <a:gd name="T31" fmla="*/ 0 h 135"/>
                <a:gd name="T32" fmla="*/ 456 w 45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6" h="135">
                  <a:moveTo>
                    <a:pt x="2" y="0"/>
                  </a:moveTo>
                  <a:lnTo>
                    <a:pt x="40" y="40"/>
                  </a:lnTo>
                  <a:lnTo>
                    <a:pt x="121" y="61"/>
                  </a:lnTo>
                  <a:lnTo>
                    <a:pt x="283" y="81"/>
                  </a:lnTo>
                  <a:lnTo>
                    <a:pt x="443" y="95"/>
                  </a:lnTo>
                  <a:lnTo>
                    <a:pt x="456" y="135"/>
                  </a:lnTo>
                  <a:lnTo>
                    <a:pt x="57" y="91"/>
                  </a:lnTo>
                  <a:lnTo>
                    <a:pt x="0" y="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1"/>
            <p:cNvSpPr>
              <a:spLocks/>
            </p:cNvSpPr>
            <p:nvPr/>
          </p:nvSpPr>
          <p:spPr bwMode="auto">
            <a:xfrm>
              <a:off x="2481" y="2644"/>
              <a:ext cx="384" cy="465"/>
            </a:xfrm>
            <a:custGeom>
              <a:avLst/>
              <a:gdLst>
                <a:gd name="T0" fmla="*/ 0 w 768"/>
                <a:gd name="T1" fmla="*/ 627 h 930"/>
                <a:gd name="T2" fmla="*/ 114 w 768"/>
                <a:gd name="T3" fmla="*/ 169 h 930"/>
                <a:gd name="T4" fmla="*/ 247 w 768"/>
                <a:gd name="T5" fmla="*/ 38 h 930"/>
                <a:gd name="T6" fmla="*/ 675 w 768"/>
                <a:gd name="T7" fmla="*/ 0 h 930"/>
                <a:gd name="T8" fmla="*/ 764 w 768"/>
                <a:gd name="T9" fmla="*/ 202 h 930"/>
                <a:gd name="T10" fmla="*/ 768 w 768"/>
                <a:gd name="T11" fmla="*/ 548 h 930"/>
                <a:gd name="T12" fmla="*/ 723 w 768"/>
                <a:gd name="T13" fmla="*/ 681 h 930"/>
                <a:gd name="T14" fmla="*/ 694 w 768"/>
                <a:gd name="T15" fmla="*/ 753 h 930"/>
                <a:gd name="T16" fmla="*/ 654 w 768"/>
                <a:gd name="T17" fmla="*/ 842 h 930"/>
                <a:gd name="T18" fmla="*/ 527 w 768"/>
                <a:gd name="T19" fmla="*/ 930 h 930"/>
                <a:gd name="T20" fmla="*/ 371 w 768"/>
                <a:gd name="T21" fmla="*/ 901 h 930"/>
                <a:gd name="T22" fmla="*/ 0 w 768"/>
                <a:gd name="T23" fmla="*/ 627 h 930"/>
                <a:gd name="T24" fmla="*/ 0 w 768"/>
                <a:gd name="T25" fmla="*/ 627 h 9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930"/>
                <a:gd name="T41" fmla="*/ 768 w 768"/>
                <a:gd name="T42" fmla="*/ 930 h 9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930">
                  <a:moveTo>
                    <a:pt x="0" y="627"/>
                  </a:moveTo>
                  <a:lnTo>
                    <a:pt x="114" y="169"/>
                  </a:lnTo>
                  <a:lnTo>
                    <a:pt x="247" y="38"/>
                  </a:lnTo>
                  <a:lnTo>
                    <a:pt x="675" y="0"/>
                  </a:lnTo>
                  <a:lnTo>
                    <a:pt x="764" y="202"/>
                  </a:lnTo>
                  <a:lnTo>
                    <a:pt x="768" y="548"/>
                  </a:lnTo>
                  <a:lnTo>
                    <a:pt x="723" y="681"/>
                  </a:lnTo>
                  <a:lnTo>
                    <a:pt x="694" y="753"/>
                  </a:lnTo>
                  <a:lnTo>
                    <a:pt x="654" y="842"/>
                  </a:lnTo>
                  <a:lnTo>
                    <a:pt x="527" y="930"/>
                  </a:lnTo>
                  <a:lnTo>
                    <a:pt x="371" y="901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9C82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2"/>
            <p:cNvSpPr>
              <a:spLocks/>
            </p:cNvSpPr>
            <p:nvPr/>
          </p:nvSpPr>
          <p:spPr bwMode="auto">
            <a:xfrm>
              <a:off x="1435" y="2774"/>
              <a:ext cx="452" cy="599"/>
            </a:xfrm>
            <a:custGeom>
              <a:avLst/>
              <a:gdLst>
                <a:gd name="T0" fmla="*/ 24 w 903"/>
                <a:gd name="T1" fmla="*/ 165 h 1197"/>
                <a:gd name="T2" fmla="*/ 167 w 903"/>
                <a:gd name="T3" fmla="*/ 40 h 1197"/>
                <a:gd name="T4" fmla="*/ 350 w 903"/>
                <a:gd name="T5" fmla="*/ 0 h 1197"/>
                <a:gd name="T6" fmla="*/ 593 w 903"/>
                <a:gd name="T7" fmla="*/ 57 h 1197"/>
                <a:gd name="T8" fmla="*/ 711 w 903"/>
                <a:gd name="T9" fmla="*/ 230 h 1197"/>
                <a:gd name="T10" fmla="*/ 726 w 903"/>
                <a:gd name="T11" fmla="*/ 321 h 1197"/>
                <a:gd name="T12" fmla="*/ 878 w 903"/>
                <a:gd name="T13" fmla="*/ 393 h 1197"/>
                <a:gd name="T14" fmla="*/ 903 w 903"/>
                <a:gd name="T15" fmla="*/ 823 h 1197"/>
                <a:gd name="T16" fmla="*/ 597 w 903"/>
                <a:gd name="T17" fmla="*/ 1127 h 1197"/>
                <a:gd name="T18" fmla="*/ 361 w 903"/>
                <a:gd name="T19" fmla="*/ 1197 h 1197"/>
                <a:gd name="T20" fmla="*/ 148 w 903"/>
                <a:gd name="T21" fmla="*/ 1167 h 1197"/>
                <a:gd name="T22" fmla="*/ 45 w 903"/>
                <a:gd name="T23" fmla="*/ 1016 h 1197"/>
                <a:gd name="T24" fmla="*/ 0 w 903"/>
                <a:gd name="T25" fmla="*/ 731 h 1197"/>
                <a:gd name="T26" fmla="*/ 24 w 903"/>
                <a:gd name="T27" fmla="*/ 165 h 1197"/>
                <a:gd name="T28" fmla="*/ 24 w 903"/>
                <a:gd name="T29" fmla="*/ 165 h 1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3"/>
                <a:gd name="T46" fmla="*/ 0 h 1197"/>
                <a:gd name="T47" fmla="*/ 903 w 903"/>
                <a:gd name="T48" fmla="*/ 1197 h 11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3" h="1197">
                  <a:moveTo>
                    <a:pt x="24" y="165"/>
                  </a:moveTo>
                  <a:lnTo>
                    <a:pt x="167" y="40"/>
                  </a:lnTo>
                  <a:lnTo>
                    <a:pt x="350" y="0"/>
                  </a:lnTo>
                  <a:lnTo>
                    <a:pt x="593" y="57"/>
                  </a:lnTo>
                  <a:lnTo>
                    <a:pt x="711" y="230"/>
                  </a:lnTo>
                  <a:lnTo>
                    <a:pt x="726" y="321"/>
                  </a:lnTo>
                  <a:lnTo>
                    <a:pt x="878" y="393"/>
                  </a:lnTo>
                  <a:lnTo>
                    <a:pt x="903" y="823"/>
                  </a:lnTo>
                  <a:lnTo>
                    <a:pt x="597" y="1127"/>
                  </a:lnTo>
                  <a:lnTo>
                    <a:pt x="361" y="1197"/>
                  </a:lnTo>
                  <a:lnTo>
                    <a:pt x="148" y="1167"/>
                  </a:lnTo>
                  <a:lnTo>
                    <a:pt x="45" y="1016"/>
                  </a:lnTo>
                  <a:lnTo>
                    <a:pt x="0" y="731"/>
                  </a:lnTo>
                  <a:lnTo>
                    <a:pt x="24" y="165"/>
                  </a:lnTo>
                  <a:close/>
                </a:path>
              </a:pathLst>
            </a:custGeom>
            <a:solidFill>
              <a:srgbClr val="9C82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3"/>
            <p:cNvSpPr>
              <a:spLocks/>
            </p:cNvSpPr>
            <p:nvPr/>
          </p:nvSpPr>
          <p:spPr bwMode="auto">
            <a:xfrm>
              <a:off x="2703" y="2768"/>
              <a:ext cx="113" cy="265"/>
            </a:xfrm>
            <a:custGeom>
              <a:avLst/>
              <a:gdLst>
                <a:gd name="T0" fmla="*/ 106 w 224"/>
                <a:gd name="T1" fmla="*/ 6 h 531"/>
                <a:gd name="T2" fmla="*/ 48 w 224"/>
                <a:gd name="T3" fmla="*/ 97 h 531"/>
                <a:gd name="T4" fmla="*/ 11 w 224"/>
                <a:gd name="T5" fmla="*/ 187 h 531"/>
                <a:gd name="T6" fmla="*/ 0 w 224"/>
                <a:gd name="T7" fmla="*/ 255 h 531"/>
                <a:gd name="T8" fmla="*/ 4 w 224"/>
                <a:gd name="T9" fmla="*/ 320 h 531"/>
                <a:gd name="T10" fmla="*/ 19 w 224"/>
                <a:gd name="T11" fmla="*/ 415 h 531"/>
                <a:gd name="T12" fmla="*/ 46 w 224"/>
                <a:gd name="T13" fmla="*/ 510 h 531"/>
                <a:gd name="T14" fmla="*/ 114 w 224"/>
                <a:gd name="T15" fmla="*/ 531 h 531"/>
                <a:gd name="T16" fmla="*/ 164 w 224"/>
                <a:gd name="T17" fmla="*/ 491 h 531"/>
                <a:gd name="T18" fmla="*/ 213 w 224"/>
                <a:gd name="T19" fmla="*/ 379 h 531"/>
                <a:gd name="T20" fmla="*/ 224 w 224"/>
                <a:gd name="T21" fmla="*/ 251 h 531"/>
                <a:gd name="T22" fmla="*/ 222 w 224"/>
                <a:gd name="T23" fmla="*/ 99 h 531"/>
                <a:gd name="T24" fmla="*/ 171 w 224"/>
                <a:gd name="T25" fmla="*/ 0 h 531"/>
                <a:gd name="T26" fmla="*/ 106 w 224"/>
                <a:gd name="T27" fmla="*/ 6 h 531"/>
                <a:gd name="T28" fmla="*/ 106 w 224"/>
                <a:gd name="T29" fmla="*/ 6 h 5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4"/>
                <a:gd name="T46" fmla="*/ 0 h 531"/>
                <a:gd name="T47" fmla="*/ 224 w 224"/>
                <a:gd name="T48" fmla="*/ 531 h 5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4" h="531">
                  <a:moveTo>
                    <a:pt x="106" y="6"/>
                  </a:moveTo>
                  <a:lnTo>
                    <a:pt x="48" y="97"/>
                  </a:lnTo>
                  <a:lnTo>
                    <a:pt x="11" y="187"/>
                  </a:lnTo>
                  <a:lnTo>
                    <a:pt x="0" y="255"/>
                  </a:lnTo>
                  <a:lnTo>
                    <a:pt x="4" y="320"/>
                  </a:lnTo>
                  <a:lnTo>
                    <a:pt x="19" y="415"/>
                  </a:lnTo>
                  <a:lnTo>
                    <a:pt x="46" y="510"/>
                  </a:lnTo>
                  <a:lnTo>
                    <a:pt x="114" y="531"/>
                  </a:lnTo>
                  <a:lnTo>
                    <a:pt x="164" y="491"/>
                  </a:lnTo>
                  <a:lnTo>
                    <a:pt x="213" y="379"/>
                  </a:lnTo>
                  <a:lnTo>
                    <a:pt x="224" y="251"/>
                  </a:lnTo>
                  <a:lnTo>
                    <a:pt x="222" y="99"/>
                  </a:lnTo>
                  <a:lnTo>
                    <a:pt x="171" y="0"/>
                  </a:lnTo>
                  <a:lnTo>
                    <a:pt x="106" y="6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4"/>
            <p:cNvSpPr>
              <a:spLocks/>
            </p:cNvSpPr>
            <p:nvPr/>
          </p:nvSpPr>
          <p:spPr bwMode="auto">
            <a:xfrm>
              <a:off x="1512" y="2903"/>
              <a:ext cx="268" cy="403"/>
            </a:xfrm>
            <a:custGeom>
              <a:avLst/>
              <a:gdLst>
                <a:gd name="T0" fmla="*/ 26 w 534"/>
                <a:gd name="T1" fmla="*/ 656 h 808"/>
                <a:gd name="T2" fmla="*/ 0 w 534"/>
                <a:gd name="T3" fmla="*/ 483 h 808"/>
                <a:gd name="T4" fmla="*/ 21 w 534"/>
                <a:gd name="T5" fmla="*/ 291 h 808"/>
                <a:gd name="T6" fmla="*/ 89 w 534"/>
                <a:gd name="T7" fmla="*/ 143 h 808"/>
                <a:gd name="T8" fmla="*/ 184 w 534"/>
                <a:gd name="T9" fmla="*/ 31 h 808"/>
                <a:gd name="T10" fmla="*/ 270 w 534"/>
                <a:gd name="T11" fmla="*/ 0 h 808"/>
                <a:gd name="T12" fmla="*/ 401 w 534"/>
                <a:gd name="T13" fmla="*/ 12 h 808"/>
                <a:gd name="T14" fmla="*/ 477 w 534"/>
                <a:gd name="T15" fmla="*/ 105 h 808"/>
                <a:gd name="T16" fmla="*/ 534 w 534"/>
                <a:gd name="T17" fmla="*/ 226 h 808"/>
                <a:gd name="T18" fmla="*/ 523 w 534"/>
                <a:gd name="T19" fmla="*/ 422 h 808"/>
                <a:gd name="T20" fmla="*/ 473 w 534"/>
                <a:gd name="T21" fmla="*/ 635 h 808"/>
                <a:gd name="T22" fmla="*/ 388 w 534"/>
                <a:gd name="T23" fmla="*/ 755 h 808"/>
                <a:gd name="T24" fmla="*/ 275 w 534"/>
                <a:gd name="T25" fmla="*/ 808 h 808"/>
                <a:gd name="T26" fmla="*/ 144 w 534"/>
                <a:gd name="T27" fmla="*/ 806 h 808"/>
                <a:gd name="T28" fmla="*/ 55 w 534"/>
                <a:gd name="T29" fmla="*/ 734 h 808"/>
                <a:gd name="T30" fmla="*/ 26 w 534"/>
                <a:gd name="T31" fmla="*/ 656 h 808"/>
                <a:gd name="T32" fmla="*/ 26 w 534"/>
                <a:gd name="T33" fmla="*/ 656 h 8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4"/>
                <a:gd name="T52" fmla="*/ 0 h 808"/>
                <a:gd name="T53" fmla="*/ 534 w 534"/>
                <a:gd name="T54" fmla="*/ 808 h 8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4" h="808">
                  <a:moveTo>
                    <a:pt x="26" y="656"/>
                  </a:moveTo>
                  <a:lnTo>
                    <a:pt x="0" y="483"/>
                  </a:lnTo>
                  <a:lnTo>
                    <a:pt x="21" y="291"/>
                  </a:lnTo>
                  <a:lnTo>
                    <a:pt x="89" y="143"/>
                  </a:lnTo>
                  <a:lnTo>
                    <a:pt x="184" y="31"/>
                  </a:lnTo>
                  <a:lnTo>
                    <a:pt x="270" y="0"/>
                  </a:lnTo>
                  <a:lnTo>
                    <a:pt x="401" y="12"/>
                  </a:lnTo>
                  <a:lnTo>
                    <a:pt x="477" y="105"/>
                  </a:lnTo>
                  <a:lnTo>
                    <a:pt x="534" y="226"/>
                  </a:lnTo>
                  <a:lnTo>
                    <a:pt x="523" y="422"/>
                  </a:lnTo>
                  <a:lnTo>
                    <a:pt x="473" y="635"/>
                  </a:lnTo>
                  <a:lnTo>
                    <a:pt x="388" y="755"/>
                  </a:lnTo>
                  <a:lnTo>
                    <a:pt x="275" y="808"/>
                  </a:lnTo>
                  <a:lnTo>
                    <a:pt x="144" y="806"/>
                  </a:lnTo>
                  <a:lnTo>
                    <a:pt x="55" y="734"/>
                  </a:lnTo>
                  <a:lnTo>
                    <a:pt x="26" y="656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5"/>
            <p:cNvSpPr>
              <a:spLocks/>
            </p:cNvSpPr>
            <p:nvPr/>
          </p:nvSpPr>
          <p:spPr bwMode="auto">
            <a:xfrm>
              <a:off x="2013" y="2096"/>
              <a:ext cx="190" cy="330"/>
            </a:xfrm>
            <a:custGeom>
              <a:avLst/>
              <a:gdLst>
                <a:gd name="T0" fmla="*/ 78 w 378"/>
                <a:gd name="T1" fmla="*/ 13 h 659"/>
                <a:gd name="T2" fmla="*/ 13 w 378"/>
                <a:gd name="T3" fmla="*/ 43 h 659"/>
                <a:gd name="T4" fmla="*/ 0 w 378"/>
                <a:gd name="T5" fmla="*/ 606 h 659"/>
                <a:gd name="T6" fmla="*/ 102 w 378"/>
                <a:gd name="T7" fmla="*/ 659 h 659"/>
                <a:gd name="T8" fmla="*/ 353 w 378"/>
                <a:gd name="T9" fmla="*/ 631 h 659"/>
                <a:gd name="T10" fmla="*/ 378 w 378"/>
                <a:gd name="T11" fmla="*/ 469 h 659"/>
                <a:gd name="T12" fmla="*/ 378 w 378"/>
                <a:gd name="T13" fmla="*/ 0 h 659"/>
                <a:gd name="T14" fmla="*/ 78 w 378"/>
                <a:gd name="T15" fmla="*/ 13 h 659"/>
                <a:gd name="T16" fmla="*/ 78 w 378"/>
                <a:gd name="T17" fmla="*/ 13 h 6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8"/>
                <a:gd name="T28" fmla="*/ 0 h 659"/>
                <a:gd name="T29" fmla="*/ 378 w 378"/>
                <a:gd name="T30" fmla="*/ 659 h 6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8" h="659">
                  <a:moveTo>
                    <a:pt x="78" y="13"/>
                  </a:moveTo>
                  <a:lnTo>
                    <a:pt x="13" y="43"/>
                  </a:lnTo>
                  <a:lnTo>
                    <a:pt x="0" y="606"/>
                  </a:lnTo>
                  <a:lnTo>
                    <a:pt x="102" y="659"/>
                  </a:lnTo>
                  <a:lnTo>
                    <a:pt x="353" y="631"/>
                  </a:lnTo>
                  <a:lnTo>
                    <a:pt x="378" y="469"/>
                  </a:lnTo>
                  <a:lnTo>
                    <a:pt x="378" y="0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16"/>
            <p:cNvSpPr>
              <a:spLocks/>
            </p:cNvSpPr>
            <p:nvPr/>
          </p:nvSpPr>
          <p:spPr bwMode="auto">
            <a:xfrm>
              <a:off x="969" y="2082"/>
              <a:ext cx="277" cy="96"/>
            </a:xfrm>
            <a:custGeom>
              <a:avLst/>
              <a:gdLst>
                <a:gd name="T0" fmla="*/ 0 w 555"/>
                <a:gd name="T1" fmla="*/ 30 h 192"/>
                <a:gd name="T2" fmla="*/ 555 w 555"/>
                <a:gd name="T3" fmla="*/ 0 h 192"/>
                <a:gd name="T4" fmla="*/ 519 w 555"/>
                <a:gd name="T5" fmla="*/ 36 h 192"/>
                <a:gd name="T6" fmla="*/ 171 w 555"/>
                <a:gd name="T7" fmla="*/ 55 h 192"/>
                <a:gd name="T8" fmla="*/ 392 w 555"/>
                <a:gd name="T9" fmla="*/ 162 h 192"/>
                <a:gd name="T10" fmla="*/ 363 w 555"/>
                <a:gd name="T11" fmla="*/ 192 h 192"/>
                <a:gd name="T12" fmla="*/ 0 w 555"/>
                <a:gd name="T13" fmla="*/ 30 h 192"/>
                <a:gd name="T14" fmla="*/ 0 w 555"/>
                <a:gd name="T15" fmla="*/ 30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5"/>
                <a:gd name="T25" fmla="*/ 0 h 192"/>
                <a:gd name="T26" fmla="*/ 555 w 555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5" h="192">
                  <a:moveTo>
                    <a:pt x="0" y="30"/>
                  </a:moveTo>
                  <a:lnTo>
                    <a:pt x="555" y="0"/>
                  </a:lnTo>
                  <a:lnTo>
                    <a:pt x="519" y="36"/>
                  </a:lnTo>
                  <a:lnTo>
                    <a:pt x="171" y="55"/>
                  </a:lnTo>
                  <a:lnTo>
                    <a:pt x="392" y="162"/>
                  </a:lnTo>
                  <a:lnTo>
                    <a:pt x="363" y="19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17"/>
            <p:cNvSpPr>
              <a:spLocks/>
            </p:cNvSpPr>
            <p:nvPr/>
          </p:nvSpPr>
          <p:spPr bwMode="auto">
            <a:xfrm>
              <a:off x="930" y="2092"/>
              <a:ext cx="54" cy="248"/>
            </a:xfrm>
            <a:custGeom>
              <a:avLst/>
              <a:gdLst>
                <a:gd name="T0" fmla="*/ 57 w 109"/>
                <a:gd name="T1" fmla="*/ 0 h 496"/>
                <a:gd name="T2" fmla="*/ 109 w 109"/>
                <a:gd name="T3" fmla="*/ 59 h 496"/>
                <a:gd name="T4" fmla="*/ 97 w 109"/>
                <a:gd name="T5" fmla="*/ 437 h 496"/>
                <a:gd name="T6" fmla="*/ 54 w 109"/>
                <a:gd name="T7" fmla="*/ 496 h 496"/>
                <a:gd name="T8" fmla="*/ 0 w 109"/>
                <a:gd name="T9" fmla="*/ 428 h 496"/>
                <a:gd name="T10" fmla="*/ 14 w 109"/>
                <a:gd name="T11" fmla="*/ 70 h 496"/>
                <a:gd name="T12" fmla="*/ 57 w 109"/>
                <a:gd name="T13" fmla="*/ 0 h 496"/>
                <a:gd name="T14" fmla="*/ 57 w 109"/>
                <a:gd name="T15" fmla="*/ 0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496"/>
                <a:gd name="T26" fmla="*/ 109 w 109"/>
                <a:gd name="T27" fmla="*/ 496 h 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496">
                  <a:moveTo>
                    <a:pt x="57" y="0"/>
                  </a:moveTo>
                  <a:lnTo>
                    <a:pt x="109" y="59"/>
                  </a:lnTo>
                  <a:lnTo>
                    <a:pt x="97" y="437"/>
                  </a:lnTo>
                  <a:lnTo>
                    <a:pt x="54" y="496"/>
                  </a:lnTo>
                  <a:lnTo>
                    <a:pt x="0" y="428"/>
                  </a:lnTo>
                  <a:lnTo>
                    <a:pt x="14" y="7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8"/>
            <p:cNvSpPr>
              <a:spLocks/>
            </p:cNvSpPr>
            <p:nvPr/>
          </p:nvSpPr>
          <p:spPr bwMode="auto">
            <a:xfrm>
              <a:off x="349" y="2516"/>
              <a:ext cx="1002" cy="332"/>
            </a:xfrm>
            <a:custGeom>
              <a:avLst/>
              <a:gdLst>
                <a:gd name="T0" fmla="*/ 91 w 2004"/>
                <a:gd name="T1" fmla="*/ 0 h 665"/>
                <a:gd name="T2" fmla="*/ 26 w 2004"/>
                <a:gd name="T3" fmla="*/ 74 h 665"/>
                <a:gd name="T4" fmla="*/ 7 w 2004"/>
                <a:gd name="T5" fmla="*/ 117 h 665"/>
                <a:gd name="T6" fmla="*/ 0 w 2004"/>
                <a:gd name="T7" fmla="*/ 328 h 665"/>
                <a:gd name="T8" fmla="*/ 32 w 2004"/>
                <a:gd name="T9" fmla="*/ 500 h 665"/>
                <a:gd name="T10" fmla="*/ 836 w 2004"/>
                <a:gd name="T11" fmla="*/ 606 h 665"/>
                <a:gd name="T12" fmla="*/ 1941 w 2004"/>
                <a:gd name="T13" fmla="*/ 665 h 665"/>
                <a:gd name="T14" fmla="*/ 1990 w 2004"/>
                <a:gd name="T15" fmla="*/ 612 h 665"/>
                <a:gd name="T16" fmla="*/ 2004 w 2004"/>
                <a:gd name="T17" fmla="*/ 182 h 665"/>
                <a:gd name="T18" fmla="*/ 1926 w 2004"/>
                <a:gd name="T19" fmla="*/ 136 h 665"/>
                <a:gd name="T20" fmla="*/ 91 w 2004"/>
                <a:gd name="T21" fmla="*/ 0 h 665"/>
                <a:gd name="T22" fmla="*/ 91 w 2004"/>
                <a:gd name="T23" fmla="*/ 0 h 6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4"/>
                <a:gd name="T37" fmla="*/ 0 h 665"/>
                <a:gd name="T38" fmla="*/ 2004 w 2004"/>
                <a:gd name="T39" fmla="*/ 665 h 6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4" h="665">
                  <a:moveTo>
                    <a:pt x="91" y="0"/>
                  </a:moveTo>
                  <a:lnTo>
                    <a:pt x="26" y="74"/>
                  </a:lnTo>
                  <a:lnTo>
                    <a:pt x="7" y="117"/>
                  </a:lnTo>
                  <a:lnTo>
                    <a:pt x="0" y="328"/>
                  </a:lnTo>
                  <a:lnTo>
                    <a:pt x="32" y="500"/>
                  </a:lnTo>
                  <a:lnTo>
                    <a:pt x="836" y="606"/>
                  </a:lnTo>
                  <a:lnTo>
                    <a:pt x="1941" y="665"/>
                  </a:lnTo>
                  <a:lnTo>
                    <a:pt x="1990" y="612"/>
                  </a:lnTo>
                  <a:lnTo>
                    <a:pt x="2004" y="182"/>
                  </a:lnTo>
                  <a:lnTo>
                    <a:pt x="1926" y="13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19"/>
            <p:cNvSpPr>
              <a:spLocks/>
            </p:cNvSpPr>
            <p:nvPr/>
          </p:nvSpPr>
          <p:spPr bwMode="auto">
            <a:xfrm>
              <a:off x="527" y="2978"/>
              <a:ext cx="186" cy="146"/>
            </a:xfrm>
            <a:custGeom>
              <a:avLst/>
              <a:gdLst>
                <a:gd name="T0" fmla="*/ 12 w 373"/>
                <a:gd name="T1" fmla="*/ 0 h 293"/>
                <a:gd name="T2" fmla="*/ 0 w 373"/>
                <a:gd name="T3" fmla="*/ 261 h 293"/>
                <a:gd name="T4" fmla="*/ 363 w 373"/>
                <a:gd name="T5" fmla="*/ 293 h 293"/>
                <a:gd name="T6" fmla="*/ 373 w 373"/>
                <a:gd name="T7" fmla="*/ 14 h 293"/>
                <a:gd name="T8" fmla="*/ 12 w 373"/>
                <a:gd name="T9" fmla="*/ 0 h 293"/>
                <a:gd name="T10" fmla="*/ 12 w 373"/>
                <a:gd name="T11" fmla="*/ 0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3"/>
                <a:gd name="T19" fmla="*/ 0 h 293"/>
                <a:gd name="T20" fmla="*/ 373 w 37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3" h="293">
                  <a:moveTo>
                    <a:pt x="12" y="0"/>
                  </a:moveTo>
                  <a:lnTo>
                    <a:pt x="0" y="261"/>
                  </a:lnTo>
                  <a:lnTo>
                    <a:pt x="363" y="293"/>
                  </a:lnTo>
                  <a:lnTo>
                    <a:pt x="37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E5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0"/>
            <p:cNvSpPr>
              <a:spLocks/>
            </p:cNvSpPr>
            <p:nvPr/>
          </p:nvSpPr>
          <p:spPr bwMode="auto">
            <a:xfrm>
              <a:off x="2035" y="2121"/>
              <a:ext cx="109" cy="271"/>
            </a:xfrm>
            <a:custGeom>
              <a:avLst/>
              <a:gdLst>
                <a:gd name="T0" fmla="*/ 166 w 217"/>
                <a:gd name="T1" fmla="*/ 8 h 544"/>
                <a:gd name="T2" fmla="*/ 75 w 217"/>
                <a:gd name="T3" fmla="*/ 0 h 544"/>
                <a:gd name="T4" fmla="*/ 10 w 217"/>
                <a:gd name="T5" fmla="*/ 0 h 544"/>
                <a:gd name="T6" fmla="*/ 0 w 217"/>
                <a:gd name="T7" fmla="*/ 19 h 544"/>
                <a:gd name="T8" fmla="*/ 56 w 217"/>
                <a:gd name="T9" fmla="*/ 99 h 544"/>
                <a:gd name="T10" fmla="*/ 96 w 217"/>
                <a:gd name="T11" fmla="*/ 114 h 544"/>
                <a:gd name="T12" fmla="*/ 103 w 217"/>
                <a:gd name="T13" fmla="*/ 171 h 544"/>
                <a:gd name="T14" fmla="*/ 101 w 217"/>
                <a:gd name="T15" fmla="*/ 430 h 544"/>
                <a:gd name="T16" fmla="*/ 40 w 217"/>
                <a:gd name="T17" fmla="*/ 492 h 544"/>
                <a:gd name="T18" fmla="*/ 27 w 217"/>
                <a:gd name="T19" fmla="*/ 542 h 544"/>
                <a:gd name="T20" fmla="*/ 196 w 217"/>
                <a:gd name="T21" fmla="*/ 544 h 544"/>
                <a:gd name="T22" fmla="*/ 217 w 217"/>
                <a:gd name="T23" fmla="*/ 414 h 544"/>
                <a:gd name="T24" fmla="*/ 211 w 217"/>
                <a:gd name="T25" fmla="*/ 29 h 544"/>
                <a:gd name="T26" fmla="*/ 166 w 217"/>
                <a:gd name="T27" fmla="*/ 8 h 544"/>
                <a:gd name="T28" fmla="*/ 166 w 217"/>
                <a:gd name="T29" fmla="*/ 8 h 5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7"/>
                <a:gd name="T46" fmla="*/ 0 h 544"/>
                <a:gd name="T47" fmla="*/ 217 w 217"/>
                <a:gd name="T48" fmla="*/ 544 h 5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7" h="544">
                  <a:moveTo>
                    <a:pt x="166" y="8"/>
                  </a:moveTo>
                  <a:lnTo>
                    <a:pt x="75" y="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56" y="99"/>
                  </a:lnTo>
                  <a:lnTo>
                    <a:pt x="96" y="114"/>
                  </a:lnTo>
                  <a:lnTo>
                    <a:pt x="103" y="171"/>
                  </a:lnTo>
                  <a:lnTo>
                    <a:pt x="101" y="430"/>
                  </a:lnTo>
                  <a:lnTo>
                    <a:pt x="40" y="492"/>
                  </a:lnTo>
                  <a:lnTo>
                    <a:pt x="27" y="542"/>
                  </a:lnTo>
                  <a:lnTo>
                    <a:pt x="196" y="544"/>
                  </a:lnTo>
                  <a:lnTo>
                    <a:pt x="217" y="414"/>
                  </a:lnTo>
                  <a:lnTo>
                    <a:pt x="211" y="29"/>
                  </a:lnTo>
                  <a:lnTo>
                    <a:pt x="166" y="8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1"/>
            <p:cNvSpPr>
              <a:spLocks/>
            </p:cNvSpPr>
            <p:nvPr/>
          </p:nvSpPr>
          <p:spPr bwMode="auto">
            <a:xfrm>
              <a:off x="938" y="2098"/>
              <a:ext cx="39" cy="241"/>
            </a:xfrm>
            <a:custGeom>
              <a:avLst/>
              <a:gdLst>
                <a:gd name="T0" fmla="*/ 33 w 78"/>
                <a:gd name="T1" fmla="*/ 0 h 483"/>
                <a:gd name="T2" fmla="*/ 12 w 78"/>
                <a:gd name="T3" fmla="*/ 25 h 483"/>
                <a:gd name="T4" fmla="*/ 0 w 78"/>
                <a:gd name="T5" fmla="*/ 420 h 483"/>
                <a:gd name="T6" fmla="*/ 19 w 78"/>
                <a:gd name="T7" fmla="*/ 481 h 483"/>
                <a:gd name="T8" fmla="*/ 42 w 78"/>
                <a:gd name="T9" fmla="*/ 483 h 483"/>
                <a:gd name="T10" fmla="*/ 78 w 78"/>
                <a:gd name="T11" fmla="*/ 430 h 483"/>
                <a:gd name="T12" fmla="*/ 48 w 78"/>
                <a:gd name="T13" fmla="*/ 419 h 483"/>
                <a:gd name="T14" fmla="*/ 21 w 78"/>
                <a:gd name="T15" fmla="*/ 394 h 483"/>
                <a:gd name="T16" fmla="*/ 25 w 78"/>
                <a:gd name="T17" fmla="*/ 40 h 483"/>
                <a:gd name="T18" fmla="*/ 33 w 78"/>
                <a:gd name="T19" fmla="*/ 0 h 483"/>
                <a:gd name="T20" fmla="*/ 33 w 78"/>
                <a:gd name="T21" fmla="*/ 0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483"/>
                <a:gd name="T35" fmla="*/ 78 w 78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483">
                  <a:moveTo>
                    <a:pt x="33" y="0"/>
                  </a:moveTo>
                  <a:lnTo>
                    <a:pt x="12" y="25"/>
                  </a:lnTo>
                  <a:lnTo>
                    <a:pt x="0" y="420"/>
                  </a:lnTo>
                  <a:lnTo>
                    <a:pt x="19" y="481"/>
                  </a:lnTo>
                  <a:lnTo>
                    <a:pt x="42" y="483"/>
                  </a:lnTo>
                  <a:lnTo>
                    <a:pt x="78" y="430"/>
                  </a:lnTo>
                  <a:lnTo>
                    <a:pt x="48" y="419"/>
                  </a:lnTo>
                  <a:lnTo>
                    <a:pt x="21" y="394"/>
                  </a:lnTo>
                  <a:lnTo>
                    <a:pt x="25" y="4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2"/>
            <p:cNvSpPr>
              <a:spLocks/>
            </p:cNvSpPr>
            <p:nvPr/>
          </p:nvSpPr>
          <p:spPr bwMode="auto">
            <a:xfrm>
              <a:off x="2716" y="2971"/>
              <a:ext cx="75" cy="56"/>
            </a:xfrm>
            <a:custGeom>
              <a:avLst/>
              <a:gdLst>
                <a:gd name="T0" fmla="*/ 0 w 150"/>
                <a:gd name="T1" fmla="*/ 17 h 112"/>
                <a:gd name="T2" fmla="*/ 11 w 150"/>
                <a:gd name="T3" fmla="*/ 89 h 112"/>
                <a:gd name="T4" fmla="*/ 66 w 150"/>
                <a:gd name="T5" fmla="*/ 112 h 112"/>
                <a:gd name="T6" fmla="*/ 121 w 150"/>
                <a:gd name="T7" fmla="*/ 72 h 112"/>
                <a:gd name="T8" fmla="*/ 150 w 150"/>
                <a:gd name="T9" fmla="*/ 0 h 112"/>
                <a:gd name="T10" fmla="*/ 36 w 150"/>
                <a:gd name="T11" fmla="*/ 40 h 112"/>
                <a:gd name="T12" fmla="*/ 0 w 150"/>
                <a:gd name="T13" fmla="*/ 17 h 112"/>
                <a:gd name="T14" fmla="*/ 0 w 150"/>
                <a:gd name="T15" fmla="*/ 17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0"/>
                <a:gd name="T25" fmla="*/ 0 h 112"/>
                <a:gd name="T26" fmla="*/ 150 w 150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0" h="112">
                  <a:moveTo>
                    <a:pt x="0" y="17"/>
                  </a:moveTo>
                  <a:lnTo>
                    <a:pt x="11" y="89"/>
                  </a:lnTo>
                  <a:lnTo>
                    <a:pt x="66" y="112"/>
                  </a:lnTo>
                  <a:lnTo>
                    <a:pt x="121" y="72"/>
                  </a:lnTo>
                  <a:lnTo>
                    <a:pt x="150" y="0"/>
                  </a:lnTo>
                  <a:lnTo>
                    <a:pt x="36" y="4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3"/>
            <p:cNvSpPr>
              <a:spLocks/>
            </p:cNvSpPr>
            <p:nvPr/>
          </p:nvSpPr>
          <p:spPr bwMode="auto">
            <a:xfrm>
              <a:off x="2730" y="2780"/>
              <a:ext cx="69" cy="121"/>
            </a:xfrm>
            <a:custGeom>
              <a:avLst/>
              <a:gdLst>
                <a:gd name="T0" fmla="*/ 0 w 137"/>
                <a:gd name="T1" fmla="*/ 59 h 241"/>
                <a:gd name="T2" fmla="*/ 57 w 137"/>
                <a:gd name="T3" fmla="*/ 152 h 241"/>
                <a:gd name="T4" fmla="*/ 63 w 137"/>
                <a:gd name="T5" fmla="*/ 241 h 241"/>
                <a:gd name="T6" fmla="*/ 82 w 137"/>
                <a:gd name="T7" fmla="*/ 146 h 241"/>
                <a:gd name="T8" fmla="*/ 69 w 137"/>
                <a:gd name="T9" fmla="*/ 74 h 241"/>
                <a:gd name="T10" fmla="*/ 93 w 137"/>
                <a:gd name="T11" fmla="*/ 68 h 241"/>
                <a:gd name="T12" fmla="*/ 122 w 137"/>
                <a:gd name="T13" fmla="*/ 158 h 241"/>
                <a:gd name="T14" fmla="*/ 137 w 137"/>
                <a:gd name="T15" fmla="*/ 89 h 241"/>
                <a:gd name="T16" fmla="*/ 131 w 137"/>
                <a:gd name="T17" fmla="*/ 40 h 241"/>
                <a:gd name="T18" fmla="*/ 88 w 137"/>
                <a:gd name="T19" fmla="*/ 10 h 241"/>
                <a:gd name="T20" fmla="*/ 33 w 137"/>
                <a:gd name="T21" fmla="*/ 0 h 241"/>
                <a:gd name="T22" fmla="*/ 0 w 137"/>
                <a:gd name="T23" fmla="*/ 59 h 241"/>
                <a:gd name="T24" fmla="*/ 0 w 137"/>
                <a:gd name="T25" fmla="*/ 59 h 2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241"/>
                <a:gd name="T41" fmla="*/ 137 w 137"/>
                <a:gd name="T42" fmla="*/ 241 h 2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241">
                  <a:moveTo>
                    <a:pt x="0" y="59"/>
                  </a:moveTo>
                  <a:lnTo>
                    <a:pt x="57" y="152"/>
                  </a:lnTo>
                  <a:lnTo>
                    <a:pt x="63" y="241"/>
                  </a:lnTo>
                  <a:lnTo>
                    <a:pt x="82" y="146"/>
                  </a:lnTo>
                  <a:lnTo>
                    <a:pt x="69" y="74"/>
                  </a:lnTo>
                  <a:lnTo>
                    <a:pt x="93" y="68"/>
                  </a:lnTo>
                  <a:lnTo>
                    <a:pt x="122" y="158"/>
                  </a:lnTo>
                  <a:lnTo>
                    <a:pt x="137" y="89"/>
                  </a:lnTo>
                  <a:lnTo>
                    <a:pt x="131" y="40"/>
                  </a:lnTo>
                  <a:lnTo>
                    <a:pt x="88" y="10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24"/>
            <p:cNvSpPr>
              <a:spLocks/>
            </p:cNvSpPr>
            <p:nvPr/>
          </p:nvSpPr>
          <p:spPr bwMode="auto">
            <a:xfrm>
              <a:off x="2703" y="2923"/>
              <a:ext cx="54" cy="55"/>
            </a:xfrm>
            <a:custGeom>
              <a:avLst/>
              <a:gdLst>
                <a:gd name="T0" fmla="*/ 0 w 108"/>
                <a:gd name="T1" fmla="*/ 13 h 110"/>
                <a:gd name="T2" fmla="*/ 6 w 108"/>
                <a:gd name="T3" fmla="*/ 76 h 110"/>
                <a:gd name="T4" fmla="*/ 59 w 108"/>
                <a:gd name="T5" fmla="*/ 110 h 110"/>
                <a:gd name="T6" fmla="*/ 108 w 108"/>
                <a:gd name="T7" fmla="*/ 34 h 110"/>
                <a:gd name="T8" fmla="*/ 74 w 108"/>
                <a:gd name="T9" fmla="*/ 50 h 110"/>
                <a:gd name="T10" fmla="*/ 50 w 108"/>
                <a:gd name="T11" fmla="*/ 0 h 110"/>
                <a:gd name="T12" fmla="*/ 0 w 108"/>
                <a:gd name="T13" fmla="*/ 13 h 110"/>
                <a:gd name="T14" fmla="*/ 0 w 108"/>
                <a:gd name="T15" fmla="*/ 13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"/>
                <a:gd name="T25" fmla="*/ 0 h 110"/>
                <a:gd name="T26" fmla="*/ 108 w 108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" h="110">
                  <a:moveTo>
                    <a:pt x="0" y="13"/>
                  </a:moveTo>
                  <a:lnTo>
                    <a:pt x="6" y="76"/>
                  </a:lnTo>
                  <a:lnTo>
                    <a:pt x="59" y="110"/>
                  </a:lnTo>
                  <a:lnTo>
                    <a:pt x="108" y="34"/>
                  </a:lnTo>
                  <a:lnTo>
                    <a:pt x="74" y="50"/>
                  </a:lnTo>
                  <a:lnTo>
                    <a:pt x="5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25"/>
            <p:cNvSpPr>
              <a:spLocks/>
            </p:cNvSpPr>
            <p:nvPr/>
          </p:nvSpPr>
          <p:spPr bwMode="auto">
            <a:xfrm>
              <a:off x="1920" y="3010"/>
              <a:ext cx="320" cy="76"/>
            </a:xfrm>
            <a:custGeom>
              <a:avLst/>
              <a:gdLst>
                <a:gd name="T0" fmla="*/ 19 w 639"/>
                <a:gd name="T1" fmla="*/ 9 h 152"/>
                <a:gd name="T2" fmla="*/ 122 w 639"/>
                <a:gd name="T3" fmla="*/ 40 h 152"/>
                <a:gd name="T4" fmla="*/ 225 w 639"/>
                <a:gd name="T5" fmla="*/ 46 h 152"/>
                <a:gd name="T6" fmla="*/ 354 w 639"/>
                <a:gd name="T7" fmla="*/ 46 h 152"/>
                <a:gd name="T8" fmla="*/ 632 w 639"/>
                <a:gd name="T9" fmla="*/ 0 h 152"/>
                <a:gd name="T10" fmla="*/ 639 w 639"/>
                <a:gd name="T11" fmla="*/ 53 h 152"/>
                <a:gd name="T12" fmla="*/ 168 w 639"/>
                <a:gd name="T13" fmla="*/ 152 h 152"/>
                <a:gd name="T14" fmla="*/ 0 w 639"/>
                <a:gd name="T15" fmla="*/ 87 h 152"/>
                <a:gd name="T16" fmla="*/ 19 w 639"/>
                <a:gd name="T17" fmla="*/ 9 h 152"/>
                <a:gd name="T18" fmla="*/ 19 w 639"/>
                <a:gd name="T19" fmla="*/ 9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9"/>
                <a:gd name="T31" fmla="*/ 0 h 152"/>
                <a:gd name="T32" fmla="*/ 639 w 639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9" h="152">
                  <a:moveTo>
                    <a:pt x="19" y="9"/>
                  </a:moveTo>
                  <a:lnTo>
                    <a:pt x="122" y="40"/>
                  </a:lnTo>
                  <a:lnTo>
                    <a:pt x="225" y="46"/>
                  </a:lnTo>
                  <a:lnTo>
                    <a:pt x="354" y="46"/>
                  </a:lnTo>
                  <a:lnTo>
                    <a:pt x="632" y="0"/>
                  </a:lnTo>
                  <a:lnTo>
                    <a:pt x="639" y="53"/>
                  </a:lnTo>
                  <a:lnTo>
                    <a:pt x="168" y="152"/>
                  </a:lnTo>
                  <a:lnTo>
                    <a:pt x="0" y="87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26"/>
            <p:cNvSpPr>
              <a:spLocks/>
            </p:cNvSpPr>
            <p:nvPr/>
          </p:nvSpPr>
          <p:spPr bwMode="auto">
            <a:xfrm>
              <a:off x="1664" y="3181"/>
              <a:ext cx="46" cy="57"/>
            </a:xfrm>
            <a:custGeom>
              <a:avLst/>
              <a:gdLst>
                <a:gd name="T0" fmla="*/ 0 w 93"/>
                <a:gd name="T1" fmla="*/ 70 h 114"/>
                <a:gd name="T2" fmla="*/ 93 w 93"/>
                <a:gd name="T3" fmla="*/ 0 h 114"/>
                <a:gd name="T4" fmla="*/ 19 w 93"/>
                <a:gd name="T5" fmla="*/ 114 h 114"/>
                <a:gd name="T6" fmla="*/ 0 w 93"/>
                <a:gd name="T7" fmla="*/ 70 h 114"/>
                <a:gd name="T8" fmla="*/ 0 w 93"/>
                <a:gd name="T9" fmla="*/ 7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14"/>
                <a:gd name="T17" fmla="*/ 93 w 93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14">
                  <a:moveTo>
                    <a:pt x="0" y="70"/>
                  </a:moveTo>
                  <a:lnTo>
                    <a:pt x="93" y="0"/>
                  </a:lnTo>
                  <a:lnTo>
                    <a:pt x="19" y="11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27"/>
            <p:cNvSpPr>
              <a:spLocks/>
            </p:cNvSpPr>
            <p:nvPr/>
          </p:nvSpPr>
          <p:spPr bwMode="auto">
            <a:xfrm>
              <a:off x="1540" y="3091"/>
              <a:ext cx="125" cy="179"/>
            </a:xfrm>
            <a:custGeom>
              <a:avLst/>
              <a:gdLst>
                <a:gd name="T0" fmla="*/ 0 w 251"/>
                <a:gd name="T1" fmla="*/ 73 h 360"/>
                <a:gd name="T2" fmla="*/ 0 w 251"/>
                <a:gd name="T3" fmla="*/ 158 h 360"/>
                <a:gd name="T4" fmla="*/ 21 w 251"/>
                <a:gd name="T5" fmla="*/ 251 h 360"/>
                <a:gd name="T6" fmla="*/ 55 w 251"/>
                <a:gd name="T7" fmla="*/ 324 h 360"/>
                <a:gd name="T8" fmla="*/ 122 w 251"/>
                <a:gd name="T9" fmla="*/ 360 h 360"/>
                <a:gd name="T10" fmla="*/ 190 w 251"/>
                <a:gd name="T11" fmla="*/ 358 h 360"/>
                <a:gd name="T12" fmla="*/ 251 w 251"/>
                <a:gd name="T13" fmla="*/ 324 h 360"/>
                <a:gd name="T14" fmla="*/ 181 w 251"/>
                <a:gd name="T15" fmla="*/ 310 h 360"/>
                <a:gd name="T16" fmla="*/ 162 w 251"/>
                <a:gd name="T17" fmla="*/ 265 h 360"/>
                <a:gd name="T18" fmla="*/ 196 w 251"/>
                <a:gd name="T19" fmla="*/ 246 h 360"/>
                <a:gd name="T20" fmla="*/ 133 w 251"/>
                <a:gd name="T21" fmla="*/ 181 h 360"/>
                <a:gd name="T22" fmla="*/ 106 w 251"/>
                <a:gd name="T23" fmla="*/ 90 h 360"/>
                <a:gd name="T24" fmla="*/ 122 w 251"/>
                <a:gd name="T25" fmla="*/ 0 h 360"/>
                <a:gd name="T26" fmla="*/ 68 w 251"/>
                <a:gd name="T27" fmla="*/ 88 h 360"/>
                <a:gd name="T28" fmla="*/ 0 w 251"/>
                <a:gd name="T29" fmla="*/ 73 h 360"/>
                <a:gd name="T30" fmla="*/ 0 w 251"/>
                <a:gd name="T31" fmla="*/ 73 h 3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360"/>
                <a:gd name="T50" fmla="*/ 251 w 251"/>
                <a:gd name="T51" fmla="*/ 360 h 3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360">
                  <a:moveTo>
                    <a:pt x="0" y="73"/>
                  </a:moveTo>
                  <a:lnTo>
                    <a:pt x="0" y="158"/>
                  </a:lnTo>
                  <a:lnTo>
                    <a:pt x="21" y="251"/>
                  </a:lnTo>
                  <a:lnTo>
                    <a:pt x="55" y="324"/>
                  </a:lnTo>
                  <a:lnTo>
                    <a:pt x="122" y="360"/>
                  </a:lnTo>
                  <a:lnTo>
                    <a:pt x="190" y="358"/>
                  </a:lnTo>
                  <a:lnTo>
                    <a:pt x="251" y="324"/>
                  </a:lnTo>
                  <a:lnTo>
                    <a:pt x="181" y="310"/>
                  </a:lnTo>
                  <a:lnTo>
                    <a:pt x="162" y="265"/>
                  </a:lnTo>
                  <a:lnTo>
                    <a:pt x="196" y="246"/>
                  </a:lnTo>
                  <a:lnTo>
                    <a:pt x="133" y="181"/>
                  </a:lnTo>
                  <a:lnTo>
                    <a:pt x="106" y="90"/>
                  </a:lnTo>
                  <a:lnTo>
                    <a:pt x="122" y="0"/>
                  </a:lnTo>
                  <a:lnTo>
                    <a:pt x="68" y="8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28"/>
            <p:cNvSpPr>
              <a:spLocks/>
            </p:cNvSpPr>
            <p:nvPr/>
          </p:nvSpPr>
          <p:spPr bwMode="auto">
            <a:xfrm>
              <a:off x="723" y="3032"/>
              <a:ext cx="662" cy="130"/>
            </a:xfrm>
            <a:custGeom>
              <a:avLst/>
              <a:gdLst>
                <a:gd name="T0" fmla="*/ 9 w 1323"/>
                <a:gd name="T1" fmla="*/ 0 h 260"/>
                <a:gd name="T2" fmla="*/ 285 w 1323"/>
                <a:gd name="T3" fmla="*/ 24 h 260"/>
                <a:gd name="T4" fmla="*/ 680 w 1323"/>
                <a:gd name="T5" fmla="*/ 68 h 260"/>
                <a:gd name="T6" fmla="*/ 781 w 1323"/>
                <a:gd name="T7" fmla="*/ 49 h 260"/>
                <a:gd name="T8" fmla="*/ 853 w 1323"/>
                <a:gd name="T9" fmla="*/ 45 h 260"/>
                <a:gd name="T10" fmla="*/ 888 w 1323"/>
                <a:gd name="T11" fmla="*/ 85 h 260"/>
                <a:gd name="T12" fmla="*/ 962 w 1323"/>
                <a:gd name="T13" fmla="*/ 85 h 260"/>
                <a:gd name="T14" fmla="*/ 1034 w 1323"/>
                <a:gd name="T15" fmla="*/ 108 h 260"/>
                <a:gd name="T16" fmla="*/ 1323 w 1323"/>
                <a:gd name="T17" fmla="*/ 55 h 260"/>
                <a:gd name="T18" fmla="*/ 1308 w 1323"/>
                <a:gd name="T19" fmla="*/ 123 h 260"/>
                <a:gd name="T20" fmla="*/ 1260 w 1323"/>
                <a:gd name="T21" fmla="*/ 220 h 260"/>
                <a:gd name="T22" fmla="*/ 766 w 1323"/>
                <a:gd name="T23" fmla="*/ 260 h 260"/>
                <a:gd name="T24" fmla="*/ 0 w 1323"/>
                <a:gd name="T25" fmla="*/ 161 h 260"/>
                <a:gd name="T26" fmla="*/ 9 w 1323"/>
                <a:gd name="T27" fmla="*/ 0 h 260"/>
                <a:gd name="T28" fmla="*/ 9 w 1323"/>
                <a:gd name="T29" fmla="*/ 0 h 2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23"/>
                <a:gd name="T46" fmla="*/ 0 h 260"/>
                <a:gd name="T47" fmla="*/ 1323 w 1323"/>
                <a:gd name="T48" fmla="*/ 260 h 2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23" h="260">
                  <a:moveTo>
                    <a:pt x="9" y="0"/>
                  </a:moveTo>
                  <a:lnTo>
                    <a:pt x="285" y="24"/>
                  </a:lnTo>
                  <a:lnTo>
                    <a:pt x="680" y="68"/>
                  </a:lnTo>
                  <a:lnTo>
                    <a:pt x="781" y="49"/>
                  </a:lnTo>
                  <a:lnTo>
                    <a:pt x="853" y="45"/>
                  </a:lnTo>
                  <a:lnTo>
                    <a:pt x="888" y="85"/>
                  </a:lnTo>
                  <a:lnTo>
                    <a:pt x="962" y="85"/>
                  </a:lnTo>
                  <a:lnTo>
                    <a:pt x="1034" y="108"/>
                  </a:lnTo>
                  <a:lnTo>
                    <a:pt x="1323" y="55"/>
                  </a:lnTo>
                  <a:lnTo>
                    <a:pt x="1308" y="123"/>
                  </a:lnTo>
                  <a:lnTo>
                    <a:pt x="1260" y="220"/>
                  </a:lnTo>
                  <a:lnTo>
                    <a:pt x="766" y="260"/>
                  </a:lnTo>
                  <a:lnTo>
                    <a:pt x="0" y="16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29"/>
            <p:cNvSpPr>
              <a:spLocks/>
            </p:cNvSpPr>
            <p:nvPr/>
          </p:nvSpPr>
          <p:spPr bwMode="auto">
            <a:xfrm>
              <a:off x="289" y="2947"/>
              <a:ext cx="236" cy="119"/>
            </a:xfrm>
            <a:custGeom>
              <a:avLst/>
              <a:gdLst>
                <a:gd name="T0" fmla="*/ 0 w 471"/>
                <a:gd name="T1" fmla="*/ 0 h 237"/>
                <a:gd name="T2" fmla="*/ 36 w 471"/>
                <a:gd name="T3" fmla="*/ 41 h 237"/>
                <a:gd name="T4" fmla="*/ 108 w 471"/>
                <a:gd name="T5" fmla="*/ 62 h 237"/>
                <a:gd name="T6" fmla="*/ 232 w 471"/>
                <a:gd name="T7" fmla="*/ 76 h 237"/>
                <a:gd name="T8" fmla="*/ 462 w 471"/>
                <a:gd name="T9" fmla="*/ 96 h 237"/>
                <a:gd name="T10" fmla="*/ 471 w 471"/>
                <a:gd name="T11" fmla="*/ 237 h 237"/>
                <a:gd name="T12" fmla="*/ 99 w 471"/>
                <a:gd name="T13" fmla="*/ 165 h 237"/>
                <a:gd name="T14" fmla="*/ 11 w 471"/>
                <a:gd name="T15" fmla="*/ 96 h 237"/>
                <a:gd name="T16" fmla="*/ 0 w 471"/>
                <a:gd name="T17" fmla="*/ 0 h 237"/>
                <a:gd name="T18" fmla="*/ 0 w 471"/>
                <a:gd name="T19" fmla="*/ 0 h 2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1"/>
                <a:gd name="T31" fmla="*/ 0 h 237"/>
                <a:gd name="T32" fmla="*/ 471 w 471"/>
                <a:gd name="T33" fmla="*/ 237 h 2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1" h="237">
                  <a:moveTo>
                    <a:pt x="0" y="0"/>
                  </a:moveTo>
                  <a:lnTo>
                    <a:pt x="36" y="41"/>
                  </a:lnTo>
                  <a:lnTo>
                    <a:pt x="108" y="62"/>
                  </a:lnTo>
                  <a:lnTo>
                    <a:pt x="232" y="76"/>
                  </a:lnTo>
                  <a:lnTo>
                    <a:pt x="462" y="96"/>
                  </a:lnTo>
                  <a:lnTo>
                    <a:pt x="471" y="237"/>
                  </a:lnTo>
                  <a:lnTo>
                    <a:pt x="99" y="165"/>
                  </a:lnTo>
                  <a:lnTo>
                    <a:pt x="11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30"/>
            <p:cNvSpPr>
              <a:spLocks/>
            </p:cNvSpPr>
            <p:nvPr/>
          </p:nvSpPr>
          <p:spPr bwMode="auto">
            <a:xfrm>
              <a:off x="2725" y="2741"/>
              <a:ext cx="117" cy="237"/>
            </a:xfrm>
            <a:custGeom>
              <a:avLst/>
              <a:gdLst>
                <a:gd name="T0" fmla="*/ 11 w 234"/>
                <a:gd name="T1" fmla="*/ 112 h 473"/>
                <a:gd name="T2" fmla="*/ 26 w 234"/>
                <a:gd name="T3" fmla="*/ 55 h 473"/>
                <a:gd name="T4" fmla="*/ 59 w 234"/>
                <a:gd name="T5" fmla="*/ 21 h 473"/>
                <a:gd name="T6" fmla="*/ 95 w 234"/>
                <a:gd name="T7" fmla="*/ 4 h 473"/>
                <a:gd name="T8" fmla="*/ 131 w 234"/>
                <a:gd name="T9" fmla="*/ 0 h 473"/>
                <a:gd name="T10" fmla="*/ 171 w 234"/>
                <a:gd name="T11" fmla="*/ 27 h 473"/>
                <a:gd name="T12" fmla="*/ 201 w 234"/>
                <a:gd name="T13" fmla="*/ 67 h 473"/>
                <a:gd name="T14" fmla="*/ 220 w 234"/>
                <a:gd name="T15" fmla="*/ 118 h 473"/>
                <a:gd name="T16" fmla="*/ 226 w 234"/>
                <a:gd name="T17" fmla="*/ 188 h 473"/>
                <a:gd name="T18" fmla="*/ 234 w 234"/>
                <a:gd name="T19" fmla="*/ 279 h 473"/>
                <a:gd name="T20" fmla="*/ 226 w 234"/>
                <a:gd name="T21" fmla="*/ 375 h 473"/>
                <a:gd name="T22" fmla="*/ 199 w 234"/>
                <a:gd name="T23" fmla="*/ 473 h 473"/>
                <a:gd name="T24" fmla="*/ 207 w 234"/>
                <a:gd name="T25" fmla="*/ 245 h 473"/>
                <a:gd name="T26" fmla="*/ 178 w 234"/>
                <a:gd name="T27" fmla="*/ 97 h 473"/>
                <a:gd name="T28" fmla="*/ 125 w 234"/>
                <a:gd name="T29" fmla="*/ 55 h 473"/>
                <a:gd name="T30" fmla="*/ 66 w 234"/>
                <a:gd name="T31" fmla="*/ 59 h 473"/>
                <a:gd name="T32" fmla="*/ 0 w 234"/>
                <a:gd name="T33" fmla="*/ 146 h 473"/>
                <a:gd name="T34" fmla="*/ 11 w 234"/>
                <a:gd name="T35" fmla="*/ 112 h 473"/>
                <a:gd name="T36" fmla="*/ 11 w 234"/>
                <a:gd name="T37" fmla="*/ 112 h 4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4"/>
                <a:gd name="T58" fmla="*/ 0 h 473"/>
                <a:gd name="T59" fmla="*/ 234 w 234"/>
                <a:gd name="T60" fmla="*/ 473 h 4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4" h="473">
                  <a:moveTo>
                    <a:pt x="11" y="112"/>
                  </a:moveTo>
                  <a:lnTo>
                    <a:pt x="26" y="55"/>
                  </a:lnTo>
                  <a:lnTo>
                    <a:pt x="59" y="21"/>
                  </a:lnTo>
                  <a:lnTo>
                    <a:pt x="95" y="4"/>
                  </a:lnTo>
                  <a:lnTo>
                    <a:pt x="131" y="0"/>
                  </a:lnTo>
                  <a:lnTo>
                    <a:pt x="171" y="27"/>
                  </a:lnTo>
                  <a:lnTo>
                    <a:pt x="201" y="67"/>
                  </a:lnTo>
                  <a:lnTo>
                    <a:pt x="220" y="118"/>
                  </a:lnTo>
                  <a:lnTo>
                    <a:pt x="226" y="188"/>
                  </a:lnTo>
                  <a:lnTo>
                    <a:pt x="234" y="279"/>
                  </a:lnTo>
                  <a:lnTo>
                    <a:pt x="226" y="375"/>
                  </a:lnTo>
                  <a:lnTo>
                    <a:pt x="199" y="473"/>
                  </a:lnTo>
                  <a:lnTo>
                    <a:pt x="207" y="245"/>
                  </a:lnTo>
                  <a:lnTo>
                    <a:pt x="178" y="97"/>
                  </a:lnTo>
                  <a:lnTo>
                    <a:pt x="125" y="55"/>
                  </a:lnTo>
                  <a:lnTo>
                    <a:pt x="66" y="59"/>
                  </a:lnTo>
                  <a:lnTo>
                    <a:pt x="0" y="146"/>
                  </a:lnTo>
                  <a:lnTo>
                    <a:pt x="11" y="112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31"/>
            <p:cNvSpPr>
              <a:spLocks/>
            </p:cNvSpPr>
            <p:nvPr/>
          </p:nvSpPr>
          <p:spPr bwMode="auto">
            <a:xfrm>
              <a:off x="2425" y="2663"/>
              <a:ext cx="195" cy="283"/>
            </a:xfrm>
            <a:custGeom>
              <a:avLst/>
              <a:gdLst>
                <a:gd name="T0" fmla="*/ 390 w 390"/>
                <a:gd name="T1" fmla="*/ 0 h 567"/>
                <a:gd name="T2" fmla="*/ 369 w 390"/>
                <a:gd name="T3" fmla="*/ 546 h 567"/>
                <a:gd name="T4" fmla="*/ 108 w 390"/>
                <a:gd name="T5" fmla="*/ 567 h 567"/>
                <a:gd name="T6" fmla="*/ 0 w 390"/>
                <a:gd name="T7" fmla="*/ 546 h 567"/>
                <a:gd name="T8" fmla="*/ 222 w 390"/>
                <a:gd name="T9" fmla="*/ 122 h 567"/>
                <a:gd name="T10" fmla="*/ 390 w 390"/>
                <a:gd name="T11" fmla="*/ 0 h 567"/>
                <a:gd name="T12" fmla="*/ 390 w 390"/>
                <a:gd name="T13" fmla="*/ 0 h 5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0"/>
                <a:gd name="T22" fmla="*/ 0 h 567"/>
                <a:gd name="T23" fmla="*/ 390 w 390"/>
                <a:gd name="T24" fmla="*/ 567 h 5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0" h="567">
                  <a:moveTo>
                    <a:pt x="390" y="0"/>
                  </a:moveTo>
                  <a:lnTo>
                    <a:pt x="369" y="546"/>
                  </a:lnTo>
                  <a:lnTo>
                    <a:pt x="108" y="567"/>
                  </a:lnTo>
                  <a:lnTo>
                    <a:pt x="0" y="546"/>
                  </a:lnTo>
                  <a:lnTo>
                    <a:pt x="222" y="122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32"/>
            <p:cNvSpPr>
              <a:spLocks/>
            </p:cNvSpPr>
            <p:nvPr/>
          </p:nvSpPr>
          <p:spPr bwMode="auto">
            <a:xfrm>
              <a:off x="1337" y="2817"/>
              <a:ext cx="436" cy="588"/>
            </a:xfrm>
            <a:custGeom>
              <a:avLst/>
              <a:gdLst>
                <a:gd name="T0" fmla="*/ 259 w 871"/>
                <a:gd name="T1" fmla="*/ 89 h 1177"/>
                <a:gd name="T2" fmla="*/ 335 w 871"/>
                <a:gd name="T3" fmla="*/ 36 h 1177"/>
                <a:gd name="T4" fmla="*/ 422 w 871"/>
                <a:gd name="T5" fmla="*/ 0 h 1177"/>
                <a:gd name="T6" fmla="*/ 382 w 871"/>
                <a:gd name="T7" fmla="*/ 46 h 1177"/>
                <a:gd name="T8" fmla="*/ 473 w 871"/>
                <a:gd name="T9" fmla="*/ 0 h 1177"/>
                <a:gd name="T10" fmla="*/ 428 w 871"/>
                <a:gd name="T11" fmla="*/ 55 h 1177"/>
                <a:gd name="T12" fmla="*/ 523 w 871"/>
                <a:gd name="T13" fmla="*/ 13 h 1177"/>
                <a:gd name="T14" fmla="*/ 451 w 871"/>
                <a:gd name="T15" fmla="*/ 72 h 1177"/>
                <a:gd name="T16" fmla="*/ 534 w 871"/>
                <a:gd name="T17" fmla="*/ 53 h 1177"/>
                <a:gd name="T18" fmla="*/ 451 w 871"/>
                <a:gd name="T19" fmla="*/ 118 h 1177"/>
                <a:gd name="T20" fmla="*/ 371 w 871"/>
                <a:gd name="T21" fmla="*/ 219 h 1177"/>
                <a:gd name="T22" fmla="*/ 329 w 871"/>
                <a:gd name="T23" fmla="*/ 310 h 1177"/>
                <a:gd name="T24" fmla="*/ 272 w 871"/>
                <a:gd name="T25" fmla="*/ 483 h 1177"/>
                <a:gd name="T26" fmla="*/ 253 w 871"/>
                <a:gd name="T27" fmla="*/ 648 h 1177"/>
                <a:gd name="T28" fmla="*/ 253 w 871"/>
                <a:gd name="T29" fmla="*/ 777 h 1177"/>
                <a:gd name="T30" fmla="*/ 266 w 871"/>
                <a:gd name="T31" fmla="*/ 871 h 1177"/>
                <a:gd name="T32" fmla="*/ 298 w 871"/>
                <a:gd name="T33" fmla="*/ 937 h 1177"/>
                <a:gd name="T34" fmla="*/ 297 w 871"/>
                <a:gd name="T35" fmla="*/ 641 h 1177"/>
                <a:gd name="T36" fmla="*/ 314 w 871"/>
                <a:gd name="T37" fmla="*/ 815 h 1177"/>
                <a:gd name="T38" fmla="*/ 336 w 871"/>
                <a:gd name="T39" fmla="*/ 890 h 1177"/>
                <a:gd name="T40" fmla="*/ 363 w 871"/>
                <a:gd name="T41" fmla="*/ 954 h 1177"/>
                <a:gd name="T42" fmla="*/ 420 w 871"/>
                <a:gd name="T43" fmla="*/ 1015 h 1177"/>
                <a:gd name="T44" fmla="*/ 483 w 871"/>
                <a:gd name="T45" fmla="*/ 1059 h 1177"/>
                <a:gd name="T46" fmla="*/ 559 w 871"/>
                <a:gd name="T47" fmla="*/ 1078 h 1177"/>
                <a:gd name="T48" fmla="*/ 643 w 871"/>
                <a:gd name="T49" fmla="*/ 1070 h 1177"/>
                <a:gd name="T50" fmla="*/ 717 w 871"/>
                <a:gd name="T51" fmla="*/ 1036 h 1177"/>
                <a:gd name="T52" fmla="*/ 779 w 871"/>
                <a:gd name="T53" fmla="*/ 985 h 1177"/>
                <a:gd name="T54" fmla="*/ 871 w 871"/>
                <a:gd name="T55" fmla="*/ 882 h 1177"/>
                <a:gd name="T56" fmla="*/ 806 w 871"/>
                <a:gd name="T57" fmla="*/ 1023 h 1177"/>
                <a:gd name="T58" fmla="*/ 694 w 871"/>
                <a:gd name="T59" fmla="*/ 1097 h 1177"/>
                <a:gd name="T60" fmla="*/ 413 w 871"/>
                <a:gd name="T61" fmla="*/ 1177 h 1177"/>
                <a:gd name="T62" fmla="*/ 122 w 871"/>
                <a:gd name="T63" fmla="*/ 1114 h 1177"/>
                <a:gd name="T64" fmla="*/ 0 w 871"/>
                <a:gd name="T65" fmla="*/ 846 h 1177"/>
                <a:gd name="T66" fmla="*/ 38 w 871"/>
                <a:gd name="T67" fmla="*/ 643 h 1177"/>
                <a:gd name="T68" fmla="*/ 144 w 871"/>
                <a:gd name="T69" fmla="*/ 572 h 1177"/>
                <a:gd name="T70" fmla="*/ 259 w 871"/>
                <a:gd name="T71" fmla="*/ 89 h 1177"/>
                <a:gd name="T72" fmla="*/ 259 w 871"/>
                <a:gd name="T73" fmla="*/ 89 h 11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1"/>
                <a:gd name="T112" fmla="*/ 0 h 1177"/>
                <a:gd name="T113" fmla="*/ 871 w 871"/>
                <a:gd name="T114" fmla="*/ 1177 h 11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1" h="1177">
                  <a:moveTo>
                    <a:pt x="259" y="89"/>
                  </a:moveTo>
                  <a:lnTo>
                    <a:pt x="335" y="36"/>
                  </a:lnTo>
                  <a:lnTo>
                    <a:pt x="422" y="0"/>
                  </a:lnTo>
                  <a:lnTo>
                    <a:pt x="382" y="46"/>
                  </a:lnTo>
                  <a:lnTo>
                    <a:pt x="473" y="0"/>
                  </a:lnTo>
                  <a:lnTo>
                    <a:pt x="428" y="55"/>
                  </a:lnTo>
                  <a:lnTo>
                    <a:pt x="523" y="13"/>
                  </a:lnTo>
                  <a:lnTo>
                    <a:pt x="451" y="72"/>
                  </a:lnTo>
                  <a:lnTo>
                    <a:pt x="534" y="53"/>
                  </a:lnTo>
                  <a:lnTo>
                    <a:pt x="451" y="118"/>
                  </a:lnTo>
                  <a:lnTo>
                    <a:pt x="371" y="219"/>
                  </a:lnTo>
                  <a:lnTo>
                    <a:pt x="329" y="310"/>
                  </a:lnTo>
                  <a:lnTo>
                    <a:pt x="272" y="483"/>
                  </a:lnTo>
                  <a:lnTo>
                    <a:pt x="253" y="648"/>
                  </a:lnTo>
                  <a:lnTo>
                    <a:pt x="253" y="777"/>
                  </a:lnTo>
                  <a:lnTo>
                    <a:pt x="266" y="871"/>
                  </a:lnTo>
                  <a:lnTo>
                    <a:pt x="298" y="937"/>
                  </a:lnTo>
                  <a:lnTo>
                    <a:pt x="297" y="641"/>
                  </a:lnTo>
                  <a:lnTo>
                    <a:pt x="314" y="815"/>
                  </a:lnTo>
                  <a:lnTo>
                    <a:pt x="336" y="890"/>
                  </a:lnTo>
                  <a:lnTo>
                    <a:pt x="363" y="954"/>
                  </a:lnTo>
                  <a:lnTo>
                    <a:pt x="420" y="1015"/>
                  </a:lnTo>
                  <a:lnTo>
                    <a:pt x="483" y="1059"/>
                  </a:lnTo>
                  <a:lnTo>
                    <a:pt x="559" y="1078"/>
                  </a:lnTo>
                  <a:lnTo>
                    <a:pt x="643" y="1070"/>
                  </a:lnTo>
                  <a:lnTo>
                    <a:pt x="717" y="1036"/>
                  </a:lnTo>
                  <a:lnTo>
                    <a:pt x="779" y="985"/>
                  </a:lnTo>
                  <a:lnTo>
                    <a:pt x="871" y="882"/>
                  </a:lnTo>
                  <a:lnTo>
                    <a:pt x="806" y="1023"/>
                  </a:lnTo>
                  <a:lnTo>
                    <a:pt x="694" y="1097"/>
                  </a:lnTo>
                  <a:lnTo>
                    <a:pt x="413" y="1177"/>
                  </a:lnTo>
                  <a:lnTo>
                    <a:pt x="122" y="1114"/>
                  </a:lnTo>
                  <a:lnTo>
                    <a:pt x="0" y="846"/>
                  </a:lnTo>
                  <a:lnTo>
                    <a:pt x="38" y="643"/>
                  </a:lnTo>
                  <a:lnTo>
                    <a:pt x="144" y="572"/>
                  </a:lnTo>
                  <a:lnTo>
                    <a:pt x="259" y="89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33"/>
            <p:cNvSpPr>
              <a:spLocks/>
            </p:cNvSpPr>
            <p:nvPr/>
          </p:nvSpPr>
          <p:spPr bwMode="auto">
            <a:xfrm>
              <a:off x="2623" y="2675"/>
              <a:ext cx="181" cy="434"/>
            </a:xfrm>
            <a:custGeom>
              <a:avLst/>
              <a:gdLst>
                <a:gd name="T0" fmla="*/ 232 w 364"/>
                <a:gd name="T1" fmla="*/ 0 h 869"/>
                <a:gd name="T2" fmla="*/ 299 w 364"/>
                <a:gd name="T3" fmla="*/ 27 h 869"/>
                <a:gd name="T4" fmla="*/ 331 w 364"/>
                <a:gd name="T5" fmla="*/ 55 h 869"/>
                <a:gd name="T6" fmla="*/ 278 w 364"/>
                <a:gd name="T7" fmla="*/ 55 h 869"/>
                <a:gd name="T8" fmla="*/ 232 w 364"/>
                <a:gd name="T9" fmla="*/ 70 h 869"/>
                <a:gd name="T10" fmla="*/ 183 w 364"/>
                <a:gd name="T11" fmla="*/ 106 h 869"/>
                <a:gd name="T12" fmla="*/ 145 w 364"/>
                <a:gd name="T13" fmla="*/ 146 h 869"/>
                <a:gd name="T14" fmla="*/ 105 w 364"/>
                <a:gd name="T15" fmla="*/ 230 h 869"/>
                <a:gd name="T16" fmla="*/ 82 w 364"/>
                <a:gd name="T17" fmla="*/ 314 h 869"/>
                <a:gd name="T18" fmla="*/ 69 w 364"/>
                <a:gd name="T19" fmla="*/ 424 h 869"/>
                <a:gd name="T20" fmla="*/ 73 w 364"/>
                <a:gd name="T21" fmla="*/ 511 h 869"/>
                <a:gd name="T22" fmla="*/ 80 w 364"/>
                <a:gd name="T23" fmla="*/ 606 h 869"/>
                <a:gd name="T24" fmla="*/ 95 w 364"/>
                <a:gd name="T25" fmla="*/ 680 h 869"/>
                <a:gd name="T26" fmla="*/ 128 w 364"/>
                <a:gd name="T27" fmla="*/ 745 h 869"/>
                <a:gd name="T28" fmla="*/ 164 w 364"/>
                <a:gd name="T29" fmla="*/ 791 h 869"/>
                <a:gd name="T30" fmla="*/ 213 w 364"/>
                <a:gd name="T31" fmla="*/ 817 h 869"/>
                <a:gd name="T32" fmla="*/ 274 w 364"/>
                <a:gd name="T33" fmla="*/ 825 h 869"/>
                <a:gd name="T34" fmla="*/ 364 w 364"/>
                <a:gd name="T35" fmla="*/ 793 h 869"/>
                <a:gd name="T36" fmla="*/ 282 w 364"/>
                <a:gd name="T37" fmla="*/ 859 h 869"/>
                <a:gd name="T38" fmla="*/ 147 w 364"/>
                <a:gd name="T39" fmla="*/ 869 h 869"/>
                <a:gd name="T40" fmla="*/ 23 w 364"/>
                <a:gd name="T41" fmla="*/ 802 h 869"/>
                <a:gd name="T42" fmla="*/ 0 w 364"/>
                <a:gd name="T43" fmla="*/ 582 h 869"/>
                <a:gd name="T44" fmla="*/ 38 w 364"/>
                <a:gd name="T45" fmla="*/ 150 h 869"/>
                <a:gd name="T46" fmla="*/ 135 w 364"/>
                <a:gd name="T47" fmla="*/ 21 h 869"/>
                <a:gd name="T48" fmla="*/ 232 w 364"/>
                <a:gd name="T49" fmla="*/ 0 h 869"/>
                <a:gd name="T50" fmla="*/ 232 w 364"/>
                <a:gd name="T51" fmla="*/ 0 h 8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4"/>
                <a:gd name="T79" fmla="*/ 0 h 869"/>
                <a:gd name="T80" fmla="*/ 364 w 364"/>
                <a:gd name="T81" fmla="*/ 869 h 8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4" h="869">
                  <a:moveTo>
                    <a:pt x="232" y="0"/>
                  </a:moveTo>
                  <a:lnTo>
                    <a:pt x="299" y="27"/>
                  </a:lnTo>
                  <a:lnTo>
                    <a:pt x="331" y="55"/>
                  </a:lnTo>
                  <a:lnTo>
                    <a:pt x="278" y="55"/>
                  </a:lnTo>
                  <a:lnTo>
                    <a:pt x="232" y="70"/>
                  </a:lnTo>
                  <a:lnTo>
                    <a:pt x="183" y="106"/>
                  </a:lnTo>
                  <a:lnTo>
                    <a:pt x="145" y="146"/>
                  </a:lnTo>
                  <a:lnTo>
                    <a:pt x="105" y="230"/>
                  </a:lnTo>
                  <a:lnTo>
                    <a:pt x="82" y="314"/>
                  </a:lnTo>
                  <a:lnTo>
                    <a:pt x="69" y="424"/>
                  </a:lnTo>
                  <a:lnTo>
                    <a:pt x="73" y="511"/>
                  </a:lnTo>
                  <a:lnTo>
                    <a:pt x="80" y="606"/>
                  </a:lnTo>
                  <a:lnTo>
                    <a:pt x="95" y="680"/>
                  </a:lnTo>
                  <a:lnTo>
                    <a:pt x="128" y="745"/>
                  </a:lnTo>
                  <a:lnTo>
                    <a:pt x="164" y="791"/>
                  </a:lnTo>
                  <a:lnTo>
                    <a:pt x="213" y="817"/>
                  </a:lnTo>
                  <a:lnTo>
                    <a:pt x="274" y="825"/>
                  </a:lnTo>
                  <a:lnTo>
                    <a:pt x="364" y="793"/>
                  </a:lnTo>
                  <a:lnTo>
                    <a:pt x="282" y="859"/>
                  </a:lnTo>
                  <a:lnTo>
                    <a:pt x="147" y="869"/>
                  </a:lnTo>
                  <a:lnTo>
                    <a:pt x="23" y="802"/>
                  </a:lnTo>
                  <a:lnTo>
                    <a:pt x="0" y="582"/>
                  </a:lnTo>
                  <a:lnTo>
                    <a:pt x="38" y="150"/>
                  </a:lnTo>
                  <a:lnTo>
                    <a:pt x="135" y="2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34"/>
            <p:cNvSpPr>
              <a:spLocks/>
            </p:cNvSpPr>
            <p:nvPr/>
          </p:nvSpPr>
          <p:spPr bwMode="auto">
            <a:xfrm>
              <a:off x="450" y="3070"/>
              <a:ext cx="219" cy="161"/>
            </a:xfrm>
            <a:custGeom>
              <a:avLst/>
              <a:gdLst>
                <a:gd name="T0" fmla="*/ 0 w 439"/>
                <a:gd name="T1" fmla="*/ 0 h 323"/>
                <a:gd name="T2" fmla="*/ 50 w 439"/>
                <a:gd name="T3" fmla="*/ 135 h 323"/>
                <a:gd name="T4" fmla="*/ 95 w 439"/>
                <a:gd name="T5" fmla="*/ 197 h 323"/>
                <a:gd name="T6" fmla="*/ 168 w 439"/>
                <a:gd name="T7" fmla="*/ 260 h 323"/>
                <a:gd name="T8" fmla="*/ 348 w 439"/>
                <a:gd name="T9" fmla="*/ 323 h 323"/>
                <a:gd name="T10" fmla="*/ 439 w 439"/>
                <a:gd name="T11" fmla="*/ 262 h 323"/>
                <a:gd name="T12" fmla="*/ 128 w 439"/>
                <a:gd name="T13" fmla="*/ 30 h 323"/>
                <a:gd name="T14" fmla="*/ 0 w 439"/>
                <a:gd name="T15" fmla="*/ 0 h 323"/>
                <a:gd name="T16" fmla="*/ 0 w 439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9"/>
                <a:gd name="T28" fmla="*/ 0 h 323"/>
                <a:gd name="T29" fmla="*/ 439 w 439"/>
                <a:gd name="T30" fmla="*/ 323 h 3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9" h="323">
                  <a:moveTo>
                    <a:pt x="0" y="0"/>
                  </a:moveTo>
                  <a:lnTo>
                    <a:pt x="50" y="135"/>
                  </a:lnTo>
                  <a:lnTo>
                    <a:pt x="95" y="197"/>
                  </a:lnTo>
                  <a:lnTo>
                    <a:pt x="168" y="260"/>
                  </a:lnTo>
                  <a:lnTo>
                    <a:pt x="348" y="323"/>
                  </a:lnTo>
                  <a:lnTo>
                    <a:pt x="439" y="262"/>
                  </a:lnTo>
                  <a:lnTo>
                    <a:pt x="12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35"/>
            <p:cNvSpPr>
              <a:spLocks/>
            </p:cNvSpPr>
            <p:nvPr/>
          </p:nvSpPr>
          <p:spPr bwMode="auto">
            <a:xfrm>
              <a:off x="1515" y="2862"/>
              <a:ext cx="281" cy="373"/>
            </a:xfrm>
            <a:custGeom>
              <a:avLst/>
              <a:gdLst>
                <a:gd name="T0" fmla="*/ 0 w 561"/>
                <a:gd name="T1" fmla="*/ 420 h 747"/>
                <a:gd name="T2" fmla="*/ 29 w 561"/>
                <a:gd name="T3" fmla="*/ 289 h 747"/>
                <a:gd name="T4" fmla="*/ 77 w 561"/>
                <a:gd name="T5" fmla="*/ 194 h 747"/>
                <a:gd name="T6" fmla="*/ 120 w 561"/>
                <a:gd name="T7" fmla="*/ 126 h 747"/>
                <a:gd name="T8" fmla="*/ 162 w 561"/>
                <a:gd name="T9" fmla="*/ 67 h 747"/>
                <a:gd name="T10" fmla="*/ 206 w 561"/>
                <a:gd name="T11" fmla="*/ 31 h 747"/>
                <a:gd name="T12" fmla="*/ 265 w 561"/>
                <a:gd name="T13" fmla="*/ 10 h 747"/>
                <a:gd name="T14" fmla="*/ 329 w 561"/>
                <a:gd name="T15" fmla="*/ 0 h 747"/>
                <a:gd name="T16" fmla="*/ 413 w 561"/>
                <a:gd name="T17" fmla="*/ 21 h 747"/>
                <a:gd name="T18" fmla="*/ 462 w 561"/>
                <a:gd name="T19" fmla="*/ 71 h 747"/>
                <a:gd name="T20" fmla="*/ 502 w 561"/>
                <a:gd name="T21" fmla="*/ 130 h 747"/>
                <a:gd name="T22" fmla="*/ 540 w 561"/>
                <a:gd name="T23" fmla="*/ 217 h 747"/>
                <a:gd name="T24" fmla="*/ 556 w 561"/>
                <a:gd name="T25" fmla="*/ 297 h 747"/>
                <a:gd name="T26" fmla="*/ 561 w 561"/>
                <a:gd name="T27" fmla="*/ 381 h 747"/>
                <a:gd name="T28" fmla="*/ 561 w 561"/>
                <a:gd name="T29" fmla="*/ 470 h 747"/>
                <a:gd name="T30" fmla="*/ 540 w 561"/>
                <a:gd name="T31" fmla="*/ 569 h 747"/>
                <a:gd name="T32" fmla="*/ 508 w 561"/>
                <a:gd name="T33" fmla="*/ 656 h 747"/>
                <a:gd name="T34" fmla="*/ 455 w 561"/>
                <a:gd name="T35" fmla="*/ 747 h 747"/>
                <a:gd name="T36" fmla="*/ 518 w 561"/>
                <a:gd name="T37" fmla="*/ 535 h 747"/>
                <a:gd name="T38" fmla="*/ 518 w 561"/>
                <a:gd name="T39" fmla="*/ 318 h 747"/>
                <a:gd name="T40" fmla="*/ 440 w 561"/>
                <a:gd name="T41" fmla="*/ 153 h 747"/>
                <a:gd name="T42" fmla="*/ 375 w 561"/>
                <a:gd name="T43" fmla="*/ 111 h 747"/>
                <a:gd name="T44" fmla="*/ 282 w 561"/>
                <a:gd name="T45" fmla="*/ 94 h 747"/>
                <a:gd name="T46" fmla="*/ 192 w 561"/>
                <a:gd name="T47" fmla="*/ 116 h 747"/>
                <a:gd name="T48" fmla="*/ 143 w 561"/>
                <a:gd name="T49" fmla="*/ 172 h 747"/>
                <a:gd name="T50" fmla="*/ 56 w 561"/>
                <a:gd name="T51" fmla="*/ 299 h 747"/>
                <a:gd name="T52" fmla="*/ 12 w 561"/>
                <a:gd name="T53" fmla="*/ 420 h 747"/>
                <a:gd name="T54" fmla="*/ 0 w 561"/>
                <a:gd name="T55" fmla="*/ 420 h 747"/>
                <a:gd name="T56" fmla="*/ 0 w 561"/>
                <a:gd name="T57" fmla="*/ 420 h 7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1"/>
                <a:gd name="T88" fmla="*/ 0 h 747"/>
                <a:gd name="T89" fmla="*/ 561 w 561"/>
                <a:gd name="T90" fmla="*/ 747 h 7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1" h="747">
                  <a:moveTo>
                    <a:pt x="0" y="420"/>
                  </a:moveTo>
                  <a:lnTo>
                    <a:pt x="29" y="289"/>
                  </a:lnTo>
                  <a:lnTo>
                    <a:pt x="77" y="194"/>
                  </a:lnTo>
                  <a:lnTo>
                    <a:pt x="120" y="126"/>
                  </a:lnTo>
                  <a:lnTo>
                    <a:pt x="162" y="67"/>
                  </a:lnTo>
                  <a:lnTo>
                    <a:pt x="206" y="31"/>
                  </a:lnTo>
                  <a:lnTo>
                    <a:pt x="265" y="10"/>
                  </a:lnTo>
                  <a:lnTo>
                    <a:pt x="329" y="0"/>
                  </a:lnTo>
                  <a:lnTo>
                    <a:pt x="413" y="21"/>
                  </a:lnTo>
                  <a:lnTo>
                    <a:pt x="462" y="71"/>
                  </a:lnTo>
                  <a:lnTo>
                    <a:pt x="502" y="130"/>
                  </a:lnTo>
                  <a:lnTo>
                    <a:pt x="540" y="217"/>
                  </a:lnTo>
                  <a:lnTo>
                    <a:pt x="556" y="297"/>
                  </a:lnTo>
                  <a:lnTo>
                    <a:pt x="561" y="381"/>
                  </a:lnTo>
                  <a:lnTo>
                    <a:pt x="561" y="470"/>
                  </a:lnTo>
                  <a:lnTo>
                    <a:pt x="540" y="569"/>
                  </a:lnTo>
                  <a:lnTo>
                    <a:pt x="508" y="656"/>
                  </a:lnTo>
                  <a:lnTo>
                    <a:pt x="455" y="747"/>
                  </a:lnTo>
                  <a:lnTo>
                    <a:pt x="518" y="535"/>
                  </a:lnTo>
                  <a:lnTo>
                    <a:pt x="518" y="318"/>
                  </a:lnTo>
                  <a:lnTo>
                    <a:pt x="440" y="153"/>
                  </a:lnTo>
                  <a:lnTo>
                    <a:pt x="375" y="111"/>
                  </a:lnTo>
                  <a:lnTo>
                    <a:pt x="282" y="94"/>
                  </a:lnTo>
                  <a:lnTo>
                    <a:pt x="192" y="116"/>
                  </a:lnTo>
                  <a:lnTo>
                    <a:pt x="143" y="172"/>
                  </a:lnTo>
                  <a:lnTo>
                    <a:pt x="56" y="299"/>
                  </a:lnTo>
                  <a:lnTo>
                    <a:pt x="12" y="420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36"/>
            <p:cNvSpPr>
              <a:spLocks/>
            </p:cNvSpPr>
            <p:nvPr/>
          </p:nvSpPr>
          <p:spPr bwMode="auto">
            <a:xfrm>
              <a:off x="1274" y="2317"/>
              <a:ext cx="401" cy="81"/>
            </a:xfrm>
            <a:custGeom>
              <a:avLst/>
              <a:gdLst>
                <a:gd name="T0" fmla="*/ 0 w 802"/>
                <a:gd name="T1" fmla="*/ 6 h 162"/>
                <a:gd name="T2" fmla="*/ 13 w 802"/>
                <a:gd name="T3" fmla="*/ 97 h 162"/>
                <a:gd name="T4" fmla="*/ 802 w 802"/>
                <a:gd name="T5" fmla="*/ 162 h 162"/>
                <a:gd name="T6" fmla="*/ 789 w 802"/>
                <a:gd name="T7" fmla="*/ 128 h 162"/>
                <a:gd name="T8" fmla="*/ 509 w 802"/>
                <a:gd name="T9" fmla="*/ 0 h 162"/>
                <a:gd name="T10" fmla="*/ 0 w 802"/>
                <a:gd name="T11" fmla="*/ 6 h 162"/>
                <a:gd name="T12" fmla="*/ 0 w 802"/>
                <a:gd name="T13" fmla="*/ 6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2"/>
                <a:gd name="T22" fmla="*/ 0 h 162"/>
                <a:gd name="T23" fmla="*/ 802 w 802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2" h="162">
                  <a:moveTo>
                    <a:pt x="0" y="6"/>
                  </a:moveTo>
                  <a:lnTo>
                    <a:pt x="13" y="97"/>
                  </a:lnTo>
                  <a:lnTo>
                    <a:pt x="802" y="162"/>
                  </a:lnTo>
                  <a:lnTo>
                    <a:pt x="789" y="128"/>
                  </a:lnTo>
                  <a:lnTo>
                    <a:pt x="50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CC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37"/>
            <p:cNvSpPr>
              <a:spLocks/>
            </p:cNvSpPr>
            <p:nvPr/>
          </p:nvSpPr>
          <p:spPr bwMode="auto">
            <a:xfrm>
              <a:off x="980" y="2309"/>
              <a:ext cx="267" cy="59"/>
            </a:xfrm>
            <a:custGeom>
              <a:avLst/>
              <a:gdLst>
                <a:gd name="T0" fmla="*/ 0 w 534"/>
                <a:gd name="T1" fmla="*/ 101 h 118"/>
                <a:gd name="T2" fmla="*/ 34 w 534"/>
                <a:gd name="T3" fmla="*/ 116 h 118"/>
                <a:gd name="T4" fmla="*/ 534 w 534"/>
                <a:gd name="T5" fmla="*/ 118 h 118"/>
                <a:gd name="T6" fmla="*/ 339 w 534"/>
                <a:gd name="T7" fmla="*/ 17 h 118"/>
                <a:gd name="T8" fmla="*/ 238 w 534"/>
                <a:gd name="T9" fmla="*/ 0 h 118"/>
                <a:gd name="T10" fmla="*/ 61 w 534"/>
                <a:gd name="T11" fmla="*/ 33 h 118"/>
                <a:gd name="T12" fmla="*/ 0 w 534"/>
                <a:gd name="T13" fmla="*/ 101 h 118"/>
                <a:gd name="T14" fmla="*/ 0 w 534"/>
                <a:gd name="T15" fmla="*/ 10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4"/>
                <a:gd name="T25" fmla="*/ 0 h 118"/>
                <a:gd name="T26" fmla="*/ 534 w 534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4" h="118">
                  <a:moveTo>
                    <a:pt x="0" y="101"/>
                  </a:moveTo>
                  <a:lnTo>
                    <a:pt x="34" y="116"/>
                  </a:lnTo>
                  <a:lnTo>
                    <a:pt x="534" y="118"/>
                  </a:lnTo>
                  <a:lnTo>
                    <a:pt x="339" y="17"/>
                  </a:lnTo>
                  <a:lnTo>
                    <a:pt x="238" y="0"/>
                  </a:lnTo>
                  <a:lnTo>
                    <a:pt x="61" y="33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8CC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38"/>
            <p:cNvSpPr>
              <a:spLocks/>
            </p:cNvSpPr>
            <p:nvPr/>
          </p:nvSpPr>
          <p:spPr bwMode="auto">
            <a:xfrm>
              <a:off x="1285" y="2350"/>
              <a:ext cx="355" cy="50"/>
            </a:xfrm>
            <a:custGeom>
              <a:avLst/>
              <a:gdLst>
                <a:gd name="T0" fmla="*/ 0 w 710"/>
                <a:gd name="T1" fmla="*/ 6 h 99"/>
                <a:gd name="T2" fmla="*/ 339 w 710"/>
                <a:gd name="T3" fmla="*/ 0 h 99"/>
                <a:gd name="T4" fmla="*/ 710 w 710"/>
                <a:gd name="T5" fmla="*/ 99 h 99"/>
                <a:gd name="T6" fmla="*/ 23 w 710"/>
                <a:gd name="T7" fmla="*/ 34 h 99"/>
                <a:gd name="T8" fmla="*/ 0 w 710"/>
                <a:gd name="T9" fmla="*/ 6 h 99"/>
                <a:gd name="T10" fmla="*/ 0 w 710"/>
                <a:gd name="T11" fmla="*/ 6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0"/>
                <a:gd name="T19" fmla="*/ 0 h 99"/>
                <a:gd name="T20" fmla="*/ 710 w 710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0" h="99">
                  <a:moveTo>
                    <a:pt x="0" y="6"/>
                  </a:moveTo>
                  <a:lnTo>
                    <a:pt x="339" y="0"/>
                  </a:lnTo>
                  <a:lnTo>
                    <a:pt x="710" y="99"/>
                  </a:lnTo>
                  <a:lnTo>
                    <a:pt x="23" y="3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39"/>
            <p:cNvSpPr>
              <a:spLocks/>
            </p:cNvSpPr>
            <p:nvPr/>
          </p:nvSpPr>
          <p:spPr bwMode="auto">
            <a:xfrm>
              <a:off x="1038" y="2338"/>
              <a:ext cx="134" cy="31"/>
            </a:xfrm>
            <a:custGeom>
              <a:avLst/>
              <a:gdLst>
                <a:gd name="T0" fmla="*/ 11 w 268"/>
                <a:gd name="T1" fmla="*/ 17 h 63"/>
                <a:gd name="T2" fmla="*/ 164 w 268"/>
                <a:gd name="T3" fmla="*/ 0 h 63"/>
                <a:gd name="T4" fmla="*/ 268 w 268"/>
                <a:gd name="T5" fmla="*/ 61 h 63"/>
                <a:gd name="T6" fmla="*/ 72 w 268"/>
                <a:gd name="T7" fmla="*/ 63 h 63"/>
                <a:gd name="T8" fmla="*/ 0 w 268"/>
                <a:gd name="T9" fmla="*/ 40 h 63"/>
                <a:gd name="T10" fmla="*/ 11 w 268"/>
                <a:gd name="T11" fmla="*/ 17 h 63"/>
                <a:gd name="T12" fmla="*/ 11 w 268"/>
                <a:gd name="T13" fmla="*/ 17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63"/>
                <a:gd name="T23" fmla="*/ 268 w 268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63">
                  <a:moveTo>
                    <a:pt x="11" y="17"/>
                  </a:moveTo>
                  <a:lnTo>
                    <a:pt x="164" y="0"/>
                  </a:lnTo>
                  <a:lnTo>
                    <a:pt x="268" y="61"/>
                  </a:lnTo>
                  <a:lnTo>
                    <a:pt x="72" y="63"/>
                  </a:lnTo>
                  <a:lnTo>
                    <a:pt x="0" y="40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40"/>
            <p:cNvSpPr>
              <a:spLocks/>
            </p:cNvSpPr>
            <p:nvPr/>
          </p:nvSpPr>
          <p:spPr bwMode="auto">
            <a:xfrm>
              <a:off x="979" y="2082"/>
              <a:ext cx="461" cy="287"/>
            </a:xfrm>
            <a:custGeom>
              <a:avLst/>
              <a:gdLst>
                <a:gd name="T0" fmla="*/ 546 w 922"/>
                <a:gd name="T1" fmla="*/ 0 h 572"/>
                <a:gd name="T2" fmla="*/ 0 w 922"/>
                <a:gd name="T3" fmla="*/ 542 h 572"/>
                <a:gd name="T4" fmla="*/ 118 w 922"/>
                <a:gd name="T5" fmla="*/ 487 h 572"/>
                <a:gd name="T6" fmla="*/ 287 w 922"/>
                <a:gd name="T7" fmla="*/ 469 h 572"/>
                <a:gd name="T8" fmla="*/ 517 w 922"/>
                <a:gd name="T9" fmla="*/ 566 h 572"/>
                <a:gd name="T10" fmla="*/ 664 w 922"/>
                <a:gd name="T11" fmla="*/ 572 h 572"/>
                <a:gd name="T12" fmla="*/ 610 w 922"/>
                <a:gd name="T13" fmla="*/ 536 h 572"/>
                <a:gd name="T14" fmla="*/ 605 w 922"/>
                <a:gd name="T15" fmla="*/ 502 h 572"/>
                <a:gd name="T16" fmla="*/ 711 w 922"/>
                <a:gd name="T17" fmla="*/ 502 h 572"/>
                <a:gd name="T18" fmla="*/ 922 w 922"/>
                <a:gd name="T19" fmla="*/ 34 h 572"/>
                <a:gd name="T20" fmla="*/ 546 w 922"/>
                <a:gd name="T21" fmla="*/ 0 h 572"/>
                <a:gd name="T22" fmla="*/ 546 w 922"/>
                <a:gd name="T23" fmla="*/ 0 h 5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2"/>
                <a:gd name="T37" fmla="*/ 0 h 572"/>
                <a:gd name="T38" fmla="*/ 922 w 922"/>
                <a:gd name="T39" fmla="*/ 572 h 5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2" h="572">
                  <a:moveTo>
                    <a:pt x="546" y="0"/>
                  </a:moveTo>
                  <a:lnTo>
                    <a:pt x="0" y="542"/>
                  </a:lnTo>
                  <a:lnTo>
                    <a:pt x="118" y="487"/>
                  </a:lnTo>
                  <a:lnTo>
                    <a:pt x="287" y="469"/>
                  </a:lnTo>
                  <a:lnTo>
                    <a:pt x="517" y="566"/>
                  </a:lnTo>
                  <a:lnTo>
                    <a:pt x="664" y="572"/>
                  </a:lnTo>
                  <a:lnTo>
                    <a:pt x="610" y="536"/>
                  </a:lnTo>
                  <a:lnTo>
                    <a:pt x="605" y="502"/>
                  </a:lnTo>
                  <a:lnTo>
                    <a:pt x="711" y="502"/>
                  </a:lnTo>
                  <a:lnTo>
                    <a:pt x="922" y="3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41"/>
            <p:cNvSpPr>
              <a:spLocks/>
            </p:cNvSpPr>
            <p:nvPr/>
          </p:nvSpPr>
          <p:spPr bwMode="auto">
            <a:xfrm>
              <a:off x="2193" y="2321"/>
              <a:ext cx="41" cy="92"/>
            </a:xfrm>
            <a:custGeom>
              <a:avLst/>
              <a:gdLst>
                <a:gd name="T0" fmla="*/ 23 w 82"/>
                <a:gd name="T1" fmla="*/ 0 h 184"/>
                <a:gd name="T2" fmla="*/ 0 w 82"/>
                <a:gd name="T3" fmla="*/ 184 h 184"/>
                <a:gd name="T4" fmla="*/ 82 w 82"/>
                <a:gd name="T5" fmla="*/ 177 h 184"/>
                <a:gd name="T6" fmla="*/ 23 w 82"/>
                <a:gd name="T7" fmla="*/ 0 h 184"/>
                <a:gd name="T8" fmla="*/ 23 w 82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84"/>
                <a:gd name="T17" fmla="*/ 82 w 82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84">
                  <a:moveTo>
                    <a:pt x="23" y="0"/>
                  </a:moveTo>
                  <a:lnTo>
                    <a:pt x="0" y="184"/>
                  </a:lnTo>
                  <a:lnTo>
                    <a:pt x="82" y="17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42"/>
            <p:cNvSpPr>
              <a:spLocks/>
            </p:cNvSpPr>
            <p:nvPr/>
          </p:nvSpPr>
          <p:spPr bwMode="auto">
            <a:xfrm>
              <a:off x="2135" y="2145"/>
              <a:ext cx="47" cy="241"/>
            </a:xfrm>
            <a:custGeom>
              <a:avLst/>
              <a:gdLst>
                <a:gd name="T0" fmla="*/ 21 w 93"/>
                <a:gd name="T1" fmla="*/ 0 h 481"/>
                <a:gd name="T2" fmla="*/ 93 w 93"/>
                <a:gd name="T3" fmla="*/ 141 h 481"/>
                <a:gd name="T4" fmla="*/ 84 w 93"/>
                <a:gd name="T5" fmla="*/ 481 h 481"/>
                <a:gd name="T6" fmla="*/ 0 w 93"/>
                <a:gd name="T7" fmla="*/ 479 h 481"/>
                <a:gd name="T8" fmla="*/ 21 w 93"/>
                <a:gd name="T9" fmla="*/ 0 h 481"/>
                <a:gd name="T10" fmla="*/ 21 w 93"/>
                <a:gd name="T11" fmla="*/ 0 h 4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481"/>
                <a:gd name="T20" fmla="*/ 93 w 93"/>
                <a:gd name="T21" fmla="*/ 481 h 4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481">
                  <a:moveTo>
                    <a:pt x="21" y="0"/>
                  </a:moveTo>
                  <a:lnTo>
                    <a:pt x="93" y="141"/>
                  </a:lnTo>
                  <a:lnTo>
                    <a:pt x="84" y="481"/>
                  </a:lnTo>
                  <a:lnTo>
                    <a:pt x="0" y="47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43"/>
            <p:cNvSpPr>
              <a:spLocks/>
            </p:cNvSpPr>
            <p:nvPr/>
          </p:nvSpPr>
          <p:spPr bwMode="auto">
            <a:xfrm>
              <a:off x="1907" y="2180"/>
              <a:ext cx="114" cy="236"/>
            </a:xfrm>
            <a:custGeom>
              <a:avLst/>
              <a:gdLst>
                <a:gd name="T0" fmla="*/ 228 w 228"/>
                <a:gd name="T1" fmla="*/ 0 h 471"/>
                <a:gd name="T2" fmla="*/ 222 w 228"/>
                <a:gd name="T3" fmla="*/ 450 h 471"/>
                <a:gd name="T4" fmla="*/ 99 w 228"/>
                <a:gd name="T5" fmla="*/ 471 h 471"/>
                <a:gd name="T6" fmla="*/ 0 w 228"/>
                <a:gd name="T7" fmla="*/ 315 h 471"/>
                <a:gd name="T8" fmla="*/ 95 w 228"/>
                <a:gd name="T9" fmla="*/ 32 h 471"/>
                <a:gd name="T10" fmla="*/ 228 w 228"/>
                <a:gd name="T11" fmla="*/ 0 h 471"/>
                <a:gd name="T12" fmla="*/ 228 w 228"/>
                <a:gd name="T13" fmla="*/ 0 h 4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471"/>
                <a:gd name="T23" fmla="*/ 228 w 228"/>
                <a:gd name="T24" fmla="*/ 471 h 4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471">
                  <a:moveTo>
                    <a:pt x="228" y="0"/>
                  </a:moveTo>
                  <a:lnTo>
                    <a:pt x="222" y="450"/>
                  </a:lnTo>
                  <a:lnTo>
                    <a:pt x="99" y="471"/>
                  </a:lnTo>
                  <a:lnTo>
                    <a:pt x="0" y="315"/>
                  </a:lnTo>
                  <a:lnTo>
                    <a:pt x="95" y="3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44"/>
            <p:cNvSpPr>
              <a:spLocks/>
            </p:cNvSpPr>
            <p:nvPr/>
          </p:nvSpPr>
          <p:spPr bwMode="auto">
            <a:xfrm>
              <a:off x="1320" y="2116"/>
              <a:ext cx="582" cy="300"/>
            </a:xfrm>
            <a:custGeom>
              <a:avLst/>
              <a:gdLst>
                <a:gd name="T0" fmla="*/ 139 w 1163"/>
                <a:gd name="T1" fmla="*/ 0 h 600"/>
                <a:gd name="T2" fmla="*/ 125 w 1163"/>
                <a:gd name="T3" fmla="*/ 125 h 600"/>
                <a:gd name="T4" fmla="*/ 43 w 1163"/>
                <a:gd name="T5" fmla="*/ 285 h 600"/>
                <a:gd name="T6" fmla="*/ 0 w 1163"/>
                <a:gd name="T7" fmla="*/ 437 h 600"/>
                <a:gd name="T8" fmla="*/ 467 w 1163"/>
                <a:gd name="T9" fmla="*/ 423 h 600"/>
                <a:gd name="T10" fmla="*/ 962 w 1163"/>
                <a:gd name="T11" fmla="*/ 600 h 600"/>
                <a:gd name="T12" fmla="*/ 1163 w 1163"/>
                <a:gd name="T13" fmla="*/ 30 h 600"/>
                <a:gd name="T14" fmla="*/ 1068 w 1163"/>
                <a:gd name="T15" fmla="*/ 0 h 600"/>
                <a:gd name="T16" fmla="*/ 139 w 1163"/>
                <a:gd name="T17" fmla="*/ 0 h 600"/>
                <a:gd name="T18" fmla="*/ 139 w 1163"/>
                <a:gd name="T19" fmla="*/ 0 h 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3"/>
                <a:gd name="T31" fmla="*/ 0 h 600"/>
                <a:gd name="T32" fmla="*/ 1163 w 1163"/>
                <a:gd name="T33" fmla="*/ 600 h 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3" h="600">
                  <a:moveTo>
                    <a:pt x="139" y="0"/>
                  </a:moveTo>
                  <a:lnTo>
                    <a:pt x="125" y="125"/>
                  </a:lnTo>
                  <a:lnTo>
                    <a:pt x="43" y="285"/>
                  </a:lnTo>
                  <a:lnTo>
                    <a:pt x="0" y="437"/>
                  </a:lnTo>
                  <a:lnTo>
                    <a:pt x="467" y="423"/>
                  </a:lnTo>
                  <a:lnTo>
                    <a:pt x="962" y="600"/>
                  </a:lnTo>
                  <a:lnTo>
                    <a:pt x="1163" y="30"/>
                  </a:lnTo>
                  <a:lnTo>
                    <a:pt x="1068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45"/>
            <p:cNvSpPr>
              <a:spLocks/>
            </p:cNvSpPr>
            <p:nvPr/>
          </p:nvSpPr>
          <p:spPr bwMode="auto">
            <a:xfrm>
              <a:off x="2508" y="2276"/>
              <a:ext cx="648" cy="402"/>
            </a:xfrm>
            <a:custGeom>
              <a:avLst/>
              <a:gdLst>
                <a:gd name="T0" fmla="*/ 16 w 1297"/>
                <a:gd name="T1" fmla="*/ 19 h 804"/>
                <a:gd name="T2" fmla="*/ 1151 w 1297"/>
                <a:gd name="T3" fmla="*/ 32 h 804"/>
                <a:gd name="T4" fmla="*/ 1202 w 1297"/>
                <a:gd name="T5" fmla="*/ 0 h 804"/>
                <a:gd name="T6" fmla="*/ 1261 w 1297"/>
                <a:gd name="T7" fmla="*/ 34 h 804"/>
                <a:gd name="T8" fmla="*/ 1274 w 1297"/>
                <a:gd name="T9" fmla="*/ 490 h 804"/>
                <a:gd name="T10" fmla="*/ 1297 w 1297"/>
                <a:gd name="T11" fmla="*/ 515 h 804"/>
                <a:gd name="T12" fmla="*/ 1297 w 1297"/>
                <a:gd name="T13" fmla="*/ 610 h 804"/>
                <a:gd name="T14" fmla="*/ 1236 w 1297"/>
                <a:gd name="T15" fmla="*/ 741 h 804"/>
                <a:gd name="T16" fmla="*/ 905 w 1297"/>
                <a:gd name="T17" fmla="*/ 712 h 804"/>
                <a:gd name="T18" fmla="*/ 65 w 1297"/>
                <a:gd name="T19" fmla="*/ 804 h 804"/>
                <a:gd name="T20" fmla="*/ 0 w 1297"/>
                <a:gd name="T21" fmla="*/ 665 h 804"/>
                <a:gd name="T22" fmla="*/ 16 w 1297"/>
                <a:gd name="T23" fmla="*/ 19 h 804"/>
                <a:gd name="T24" fmla="*/ 16 w 1297"/>
                <a:gd name="T25" fmla="*/ 19 h 8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7"/>
                <a:gd name="T40" fmla="*/ 0 h 804"/>
                <a:gd name="T41" fmla="*/ 1297 w 1297"/>
                <a:gd name="T42" fmla="*/ 804 h 8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7" h="804">
                  <a:moveTo>
                    <a:pt x="16" y="19"/>
                  </a:moveTo>
                  <a:lnTo>
                    <a:pt x="1151" y="32"/>
                  </a:lnTo>
                  <a:lnTo>
                    <a:pt x="1202" y="0"/>
                  </a:lnTo>
                  <a:lnTo>
                    <a:pt x="1261" y="34"/>
                  </a:lnTo>
                  <a:lnTo>
                    <a:pt x="1274" y="490"/>
                  </a:lnTo>
                  <a:lnTo>
                    <a:pt x="1297" y="515"/>
                  </a:lnTo>
                  <a:lnTo>
                    <a:pt x="1297" y="610"/>
                  </a:lnTo>
                  <a:lnTo>
                    <a:pt x="1236" y="741"/>
                  </a:lnTo>
                  <a:lnTo>
                    <a:pt x="905" y="712"/>
                  </a:lnTo>
                  <a:lnTo>
                    <a:pt x="65" y="804"/>
                  </a:lnTo>
                  <a:lnTo>
                    <a:pt x="0" y="665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46"/>
            <p:cNvSpPr>
              <a:spLocks/>
            </p:cNvSpPr>
            <p:nvPr/>
          </p:nvSpPr>
          <p:spPr bwMode="auto">
            <a:xfrm>
              <a:off x="1226" y="2044"/>
              <a:ext cx="991" cy="408"/>
            </a:xfrm>
            <a:custGeom>
              <a:avLst/>
              <a:gdLst>
                <a:gd name="T0" fmla="*/ 0 w 1981"/>
                <a:gd name="T1" fmla="*/ 116 h 815"/>
                <a:gd name="T2" fmla="*/ 79 w 1981"/>
                <a:gd name="T3" fmla="*/ 91 h 815"/>
                <a:gd name="T4" fmla="*/ 1355 w 1981"/>
                <a:gd name="T5" fmla="*/ 135 h 815"/>
                <a:gd name="T6" fmla="*/ 1169 w 1981"/>
                <a:gd name="T7" fmla="*/ 815 h 815"/>
                <a:gd name="T8" fmla="*/ 1492 w 1981"/>
                <a:gd name="T9" fmla="*/ 796 h 815"/>
                <a:gd name="T10" fmla="*/ 1387 w 1981"/>
                <a:gd name="T11" fmla="*/ 563 h 815"/>
                <a:gd name="T12" fmla="*/ 1498 w 1981"/>
                <a:gd name="T13" fmla="*/ 207 h 815"/>
                <a:gd name="T14" fmla="*/ 1593 w 1981"/>
                <a:gd name="T15" fmla="*/ 182 h 815"/>
                <a:gd name="T16" fmla="*/ 1606 w 1981"/>
                <a:gd name="T17" fmla="*/ 144 h 815"/>
                <a:gd name="T18" fmla="*/ 1650 w 1981"/>
                <a:gd name="T19" fmla="*/ 122 h 815"/>
                <a:gd name="T20" fmla="*/ 1981 w 1981"/>
                <a:gd name="T21" fmla="*/ 120 h 815"/>
                <a:gd name="T22" fmla="*/ 1927 w 1981"/>
                <a:gd name="T23" fmla="*/ 49 h 815"/>
                <a:gd name="T24" fmla="*/ 1568 w 1981"/>
                <a:gd name="T25" fmla="*/ 17 h 815"/>
                <a:gd name="T26" fmla="*/ 1159 w 1981"/>
                <a:gd name="T27" fmla="*/ 9 h 815"/>
                <a:gd name="T28" fmla="*/ 922 w 1981"/>
                <a:gd name="T29" fmla="*/ 0 h 815"/>
                <a:gd name="T30" fmla="*/ 319 w 1981"/>
                <a:gd name="T31" fmla="*/ 19 h 815"/>
                <a:gd name="T32" fmla="*/ 142 w 1981"/>
                <a:gd name="T33" fmla="*/ 38 h 815"/>
                <a:gd name="T34" fmla="*/ 0 w 1981"/>
                <a:gd name="T35" fmla="*/ 116 h 815"/>
                <a:gd name="T36" fmla="*/ 0 w 1981"/>
                <a:gd name="T37" fmla="*/ 116 h 8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81"/>
                <a:gd name="T58" fmla="*/ 0 h 815"/>
                <a:gd name="T59" fmla="*/ 1981 w 1981"/>
                <a:gd name="T60" fmla="*/ 815 h 8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81" h="815">
                  <a:moveTo>
                    <a:pt x="0" y="116"/>
                  </a:moveTo>
                  <a:lnTo>
                    <a:pt x="79" y="91"/>
                  </a:lnTo>
                  <a:lnTo>
                    <a:pt x="1355" y="135"/>
                  </a:lnTo>
                  <a:lnTo>
                    <a:pt x="1169" y="815"/>
                  </a:lnTo>
                  <a:lnTo>
                    <a:pt x="1492" y="796"/>
                  </a:lnTo>
                  <a:lnTo>
                    <a:pt x="1387" y="563"/>
                  </a:lnTo>
                  <a:lnTo>
                    <a:pt x="1498" y="207"/>
                  </a:lnTo>
                  <a:lnTo>
                    <a:pt x="1593" y="182"/>
                  </a:lnTo>
                  <a:lnTo>
                    <a:pt x="1606" y="144"/>
                  </a:lnTo>
                  <a:lnTo>
                    <a:pt x="1650" y="122"/>
                  </a:lnTo>
                  <a:lnTo>
                    <a:pt x="1981" y="120"/>
                  </a:lnTo>
                  <a:lnTo>
                    <a:pt x="1927" y="49"/>
                  </a:lnTo>
                  <a:lnTo>
                    <a:pt x="1568" y="17"/>
                  </a:lnTo>
                  <a:lnTo>
                    <a:pt x="1159" y="9"/>
                  </a:lnTo>
                  <a:lnTo>
                    <a:pt x="922" y="0"/>
                  </a:lnTo>
                  <a:lnTo>
                    <a:pt x="319" y="19"/>
                  </a:lnTo>
                  <a:lnTo>
                    <a:pt x="142" y="3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Freeform 47"/>
            <p:cNvSpPr>
              <a:spLocks/>
            </p:cNvSpPr>
            <p:nvPr/>
          </p:nvSpPr>
          <p:spPr bwMode="auto">
            <a:xfrm>
              <a:off x="1294" y="2116"/>
              <a:ext cx="1072" cy="842"/>
            </a:xfrm>
            <a:custGeom>
              <a:avLst/>
              <a:gdLst>
                <a:gd name="T0" fmla="*/ 0 w 2145"/>
                <a:gd name="T1" fmla="*/ 893 h 1683"/>
                <a:gd name="T2" fmla="*/ 630 w 2145"/>
                <a:gd name="T3" fmla="*/ 739 h 1683"/>
                <a:gd name="T4" fmla="*/ 1388 w 2145"/>
                <a:gd name="T5" fmla="*/ 621 h 1683"/>
                <a:gd name="T6" fmla="*/ 1873 w 2145"/>
                <a:gd name="T7" fmla="*/ 583 h 1683"/>
                <a:gd name="T8" fmla="*/ 1820 w 2145"/>
                <a:gd name="T9" fmla="*/ 233 h 1683"/>
                <a:gd name="T10" fmla="*/ 1820 w 2145"/>
                <a:gd name="T11" fmla="*/ 0 h 1683"/>
                <a:gd name="T12" fmla="*/ 2052 w 2145"/>
                <a:gd name="T13" fmla="*/ 661 h 1683"/>
                <a:gd name="T14" fmla="*/ 2061 w 2145"/>
                <a:gd name="T15" fmla="*/ 1227 h 1683"/>
                <a:gd name="T16" fmla="*/ 2145 w 2145"/>
                <a:gd name="T17" fmla="*/ 1529 h 1683"/>
                <a:gd name="T18" fmla="*/ 1111 w 2145"/>
                <a:gd name="T19" fmla="*/ 1683 h 1683"/>
                <a:gd name="T20" fmla="*/ 1006 w 2145"/>
                <a:gd name="T21" fmla="*/ 1625 h 1683"/>
                <a:gd name="T22" fmla="*/ 943 w 2145"/>
                <a:gd name="T23" fmla="*/ 1282 h 1683"/>
                <a:gd name="T24" fmla="*/ 835 w 2145"/>
                <a:gd name="T25" fmla="*/ 1149 h 1683"/>
                <a:gd name="T26" fmla="*/ 274 w 2145"/>
                <a:gd name="T27" fmla="*/ 1258 h 1683"/>
                <a:gd name="T28" fmla="*/ 115 w 2145"/>
                <a:gd name="T29" fmla="*/ 1022 h 1683"/>
                <a:gd name="T30" fmla="*/ 0 w 2145"/>
                <a:gd name="T31" fmla="*/ 893 h 1683"/>
                <a:gd name="T32" fmla="*/ 0 w 2145"/>
                <a:gd name="T33" fmla="*/ 893 h 16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45"/>
                <a:gd name="T52" fmla="*/ 0 h 1683"/>
                <a:gd name="T53" fmla="*/ 2145 w 2145"/>
                <a:gd name="T54" fmla="*/ 1683 h 16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45" h="1683">
                  <a:moveTo>
                    <a:pt x="0" y="893"/>
                  </a:moveTo>
                  <a:lnTo>
                    <a:pt x="630" y="739"/>
                  </a:lnTo>
                  <a:lnTo>
                    <a:pt x="1388" y="621"/>
                  </a:lnTo>
                  <a:lnTo>
                    <a:pt x="1873" y="583"/>
                  </a:lnTo>
                  <a:lnTo>
                    <a:pt x="1820" y="233"/>
                  </a:lnTo>
                  <a:lnTo>
                    <a:pt x="1820" y="0"/>
                  </a:lnTo>
                  <a:lnTo>
                    <a:pt x="2052" y="661"/>
                  </a:lnTo>
                  <a:lnTo>
                    <a:pt x="2061" y="1227"/>
                  </a:lnTo>
                  <a:lnTo>
                    <a:pt x="2145" y="1529"/>
                  </a:lnTo>
                  <a:lnTo>
                    <a:pt x="1111" y="1683"/>
                  </a:lnTo>
                  <a:lnTo>
                    <a:pt x="1006" y="1625"/>
                  </a:lnTo>
                  <a:lnTo>
                    <a:pt x="943" y="1282"/>
                  </a:lnTo>
                  <a:lnTo>
                    <a:pt x="835" y="1149"/>
                  </a:lnTo>
                  <a:lnTo>
                    <a:pt x="274" y="1258"/>
                  </a:lnTo>
                  <a:lnTo>
                    <a:pt x="115" y="1022"/>
                  </a:lnTo>
                  <a:lnTo>
                    <a:pt x="0" y="893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48"/>
            <p:cNvSpPr>
              <a:spLocks/>
            </p:cNvSpPr>
            <p:nvPr/>
          </p:nvSpPr>
          <p:spPr bwMode="auto">
            <a:xfrm>
              <a:off x="1841" y="2580"/>
              <a:ext cx="483" cy="348"/>
            </a:xfrm>
            <a:custGeom>
              <a:avLst/>
              <a:gdLst>
                <a:gd name="T0" fmla="*/ 38 w 965"/>
                <a:gd name="T1" fmla="*/ 253 h 696"/>
                <a:gd name="T2" fmla="*/ 43 w 965"/>
                <a:gd name="T3" fmla="*/ 511 h 696"/>
                <a:gd name="T4" fmla="*/ 0 w 965"/>
                <a:gd name="T5" fmla="*/ 696 h 696"/>
                <a:gd name="T6" fmla="*/ 745 w 965"/>
                <a:gd name="T7" fmla="*/ 524 h 696"/>
                <a:gd name="T8" fmla="*/ 903 w 965"/>
                <a:gd name="T9" fmla="*/ 443 h 696"/>
                <a:gd name="T10" fmla="*/ 965 w 965"/>
                <a:gd name="T11" fmla="*/ 228 h 696"/>
                <a:gd name="T12" fmla="*/ 954 w 965"/>
                <a:gd name="T13" fmla="*/ 0 h 696"/>
                <a:gd name="T14" fmla="*/ 878 w 965"/>
                <a:gd name="T15" fmla="*/ 182 h 696"/>
                <a:gd name="T16" fmla="*/ 751 w 965"/>
                <a:gd name="T17" fmla="*/ 264 h 696"/>
                <a:gd name="T18" fmla="*/ 271 w 965"/>
                <a:gd name="T19" fmla="*/ 334 h 696"/>
                <a:gd name="T20" fmla="*/ 131 w 965"/>
                <a:gd name="T21" fmla="*/ 353 h 696"/>
                <a:gd name="T22" fmla="*/ 38 w 965"/>
                <a:gd name="T23" fmla="*/ 253 h 696"/>
                <a:gd name="T24" fmla="*/ 38 w 965"/>
                <a:gd name="T25" fmla="*/ 253 h 6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5"/>
                <a:gd name="T40" fmla="*/ 0 h 696"/>
                <a:gd name="T41" fmla="*/ 965 w 965"/>
                <a:gd name="T42" fmla="*/ 696 h 6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5" h="696">
                  <a:moveTo>
                    <a:pt x="38" y="253"/>
                  </a:moveTo>
                  <a:lnTo>
                    <a:pt x="43" y="511"/>
                  </a:lnTo>
                  <a:lnTo>
                    <a:pt x="0" y="696"/>
                  </a:lnTo>
                  <a:lnTo>
                    <a:pt x="745" y="524"/>
                  </a:lnTo>
                  <a:lnTo>
                    <a:pt x="903" y="443"/>
                  </a:lnTo>
                  <a:lnTo>
                    <a:pt x="965" y="228"/>
                  </a:lnTo>
                  <a:lnTo>
                    <a:pt x="954" y="0"/>
                  </a:lnTo>
                  <a:lnTo>
                    <a:pt x="878" y="182"/>
                  </a:lnTo>
                  <a:lnTo>
                    <a:pt x="751" y="264"/>
                  </a:lnTo>
                  <a:lnTo>
                    <a:pt x="271" y="334"/>
                  </a:lnTo>
                  <a:lnTo>
                    <a:pt x="131" y="353"/>
                  </a:lnTo>
                  <a:lnTo>
                    <a:pt x="38" y="253"/>
                  </a:lnTo>
                  <a:close/>
                </a:path>
              </a:pathLst>
            </a:custGeom>
            <a:solidFill>
              <a:srgbClr val="008C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Freeform 49"/>
            <p:cNvSpPr>
              <a:spLocks/>
            </p:cNvSpPr>
            <p:nvPr/>
          </p:nvSpPr>
          <p:spPr bwMode="auto">
            <a:xfrm>
              <a:off x="2215" y="2069"/>
              <a:ext cx="256" cy="779"/>
            </a:xfrm>
            <a:custGeom>
              <a:avLst/>
              <a:gdLst>
                <a:gd name="T0" fmla="*/ 66 w 511"/>
                <a:gd name="T1" fmla="*/ 2 h 1559"/>
                <a:gd name="T2" fmla="*/ 0 w 511"/>
                <a:gd name="T3" fmla="*/ 0 h 1559"/>
                <a:gd name="T4" fmla="*/ 203 w 511"/>
                <a:gd name="T5" fmla="*/ 749 h 1559"/>
                <a:gd name="T6" fmla="*/ 203 w 511"/>
                <a:gd name="T7" fmla="*/ 1549 h 1559"/>
                <a:gd name="T8" fmla="*/ 367 w 511"/>
                <a:gd name="T9" fmla="*/ 1559 h 1559"/>
                <a:gd name="T10" fmla="*/ 511 w 511"/>
                <a:gd name="T11" fmla="*/ 656 h 1559"/>
                <a:gd name="T12" fmla="*/ 321 w 511"/>
                <a:gd name="T13" fmla="*/ 65 h 1559"/>
                <a:gd name="T14" fmla="*/ 274 w 511"/>
                <a:gd name="T15" fmla="*/ 8 h 1559"/>
                <a:gd name="T16" fmla="*/ 66 w 511"/>
                <a:gd name="T17" fmla="*/ 2 h 1559"/>
                <a:gd name="T18" fmla="*/ 66 w 511"/>
                <a:gd name="T19" fmla="*/ 2 h 15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1"/>
                <a:gd name="T31" fmla="*/ 0 h 1559"/>
                <a:gd name="T32" fmla="*/ 511 w 511"/>
                <a:gd name="T33" fmla="*/ 1559 h 15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1" h="1559">
                  <a:moveTo>
                    <a:pt x="66" y="2"/>
                  </a:moveTo>
                  <a:lnTo>
                    <a:pt x="0" y="0"/>
                  </a:lnTo>
                  <a:lnTo>
                    <a:pt x="203" y="749"/>
                  </a:lnTo>
                  <a:lnTo>
                    <a:pt x="203" y="1549"/>
                  </a:lnTo>
                  <a:lnTo>
                    <a:pt x="367" y="1559"/>
                  </a:lnTo>
                  <a:lnTo>
                    <a:pt x="511" y="656"/>
                  </a:lnTo>
                  <a:lnTo>
                    <a:pt x="321" y="65"/>
                  </a:lnTo>
                  <a:lnTo>
                    <a:pt x="274" y="8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50"/>
            <p:cNvSpPr>
              <a:spLocks/>
            </p:cNvSpPr>
            <p:nvPr/>
          </p:nvSpPr>
          <p:spPr bwMode="auto">
            <a:xfrm>
              <a:off x="397" y="2366"/>
              <a:ext cx="1440" cy="206"/>
            </a:xfrm>
            <a:custGeom>
              <a:avLst/>
              <a:gdLst>
                <a:gd name="T0" fmla="*/ 0 w 2878"/>
                <a:gd name="T1" fmla="*/ 310 h 413"/>
                <a:gd name="T2" fmla="*/ 70 w 2878"/>
                <a:gd name="T3" fmla="*/ 234 h 413"/>
                <a:gd name="T4" fmla="*/ 275 w 2878"/>
                <a:gd name="T5" fmla="*/ 162 h 413"/>
                <a:gd name="T6" fmla="*/ 1220 w 2878"/>
                <a:gd name="T7" fmla="*/ 2 h 413"/>
                <a:gd name="T8" fmla="*/ 1886 w 2878"/>
                <a:gd name="T9" fmla="*/ 0 h 413"/>
                <a:gd name="T10" fmla="*/ 2414 w 2878"/>
                <a:gd name="T11" fmla="*/ 54 h 413"/>
                <a:gd name="T12" fmla="*/ 2878 w 2878"/>
                <a:gd name="T13" fmla="*/ 92 h 413"/>
                <a:gd name="T14" fmla="*/ 2865 w 2878"/>
                <a:gd name="T15" fmla="*/ 175 h 413"/>
                <a:gd name="T16" fmla="*/ 1798 w 2878"/>
                <a:gd name="T17" fmla="*/ 413 h 413"/>
                <a:gd name="T18" fmla="*/ 0 w 2878"/>
                <a:gd name="T19" fmla="*/ 310 h 413"/>
                <a:gd name="T20" fmla="*/ 0 w 2878"/>
                <a:gd name="T21" fmla="*/ 310 h 4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8"/>
                <a:gd name="T34" fmla="*/ 0 h 413"/>
                <a:gd name="T35" fmla="*/ 2878 w 2878"/>
                <a:gd name="T36" fmla="*/ 413 h 4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8" h="413">
                  <a:moveTo>
                    <a:pt x="0" y="310"/>
                  </a:moveTo>
                  <a:lnTo>
                    <a:pt x="70" y="234"/>
                  </a:lnTo>
                  <a:lnTo>
                    <a:pt x="275" y="162"/>
                  </a:lnTo>
                  <a:lnTo>
                    <a:pt x="1220" y="2"/>
                  </a:lnTo>
                  <a:lnTo>
                    <a:pt x="1886" y="0"/>
                  </a:lnTo>
                  <a:lnTo>
                    <a:pt x="2414" y="54"/>
                  </a:lnTo>
                  <a:lnTo>
                    <a:pt x="2878" y="92"/>
                  </a:lnTo>
                  <a:lnTo>
                    <a:pt x="2865" y="175"/>
                  </a:lnTo>
                  <a:lnTo>
                    <a:pt x="1798" y="413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Freeform 51"/>
            <p:cNvSpPr>
              <a:spLocks/>
            </p:cNvSpPr>
            <p:nvPr/>
          </p:nvSpPr>
          <p:spPr bwMode="auto">
            <a:xfrm>
              <a:off x="1249" y="2064"/>
              <a:ext cx="681" cy="351"/>
            </a:xfrm>
            <a:custGeom>
              <a:avLst/>
              <a:gdLst>
                <a:gd name="T0" fmla="*/ 0 w 1361"/>
                <a:gd name="T1" fmla="*/ 91 h 701"/>
                <a:gd name="T2" fmla="*/ 51 w 1361"/>
                <a:gd name="T3" fmla="*/ 47 h 701"/>
                <a:gd name="T4" fmla="*/ 259 w 1361"/>
                <a:gd name="T5" fmla="*/ 34 h 701"/>
                <a:gd name="T6" fmla="*/ 361 w 1361"/>
                <a:gd name="T7" fmla="*/ 30 h 701"/>
                <a:gd name="T8" fmla="*/ 392 w 1361"/>
                <a:gd name="T9" fmla="*/ 0 h 701"/>
                <a:gd name="T10" fmla="*/ 491 w 1361"/>
                <a:gd name="T11" fmla="*/ 0 h 701"/>
                <a:gd name="T12" fmla="*/ 458 w 1361"/>
                <a:gd name="T13" fmla="*/ 26 h 701"/>
                <a:gd name="T14" fmla="*/ 607 w 1361"/>
                <a:gd name="T15" fmla="*/ 0 h 701"/>
                <a:gd name="T16" fmla="*/ 650 w 1361"/>
                <a:gd name="T17" fmla="*/ 4 h 701"/>
                <a:gd name="T18" fmla="*/ 622 w 1361"/>
                <a:gd name="T19" fmla="*/ 26 h 701"/>
                <a:gd name="T20" fmla="*/ 751 w 1361"/>
                <a:gd name="T21" fmla="*/ 6 h 701"/>
                <a:gd name="T22" fmla="*/ 814 w 1361"/>
                <a:gd name="T23" fmla="*/ 9 h 701"/>
                <a:gd name="T24" fmla="*/ 799 w 1361"/>
                <a:gd name="T25" fmla="*/ 30 h 701"/>
                <a:gd name="T26" fmla="*/ 1078 w 1361"/>
                <a:gd name="T27" fmla="*/ 42 h 701"/>
                <a:gd name="T28" fmla="*/ 1169 w 1361"/>
                <a:gd name="T29" fmla="*/ 32 h 701"/>
                <a:gd name="T30" fmla="*/ 1264 w 1361"/>
                <a:gd name="T31" fmla="*/ 28 h 701"/>
                <a:gd name="T32" fmla="*/ 1264 w 1361"/>
                <a:gd name="T33" fmla="*/ 55 h 701"/>
                <a:gd name="T34" fmla="*/ 1329 w 1361"/>
                <a:gd name="T35" fmla="*/ 55 h 701"/>
                <a:gd name="T36" fmla="*/ 1361 w 1361"/>
                <a:gd name="T37" fmla="*/ 108 h 701"/>
                <a:gd name="T38" fmla="*/ 1344 w 1361"/>
                <a:gd name="T39" fmla="*/ 165 h 701"/>
                <a:gd name="T40" fmla="*/ 1167 w 1361"/>
                <a:gd name="T41" fmla="*/ 701 h 701"/>
                <a:gd name="T42" fmla="*/ 1126 w 1361"/>
                <a:gd name="T43" fmla="*/ 692 h 701"/>
                <a:gd name="T44" fmla="*/ 1280 w 1361"/>
                <a:gd name="T45" fmla="*/ 139 h 701"/>
                <a:gd name="T46" fmla="*/ 1148 w 1361"/>
                <a:gd name="T47" fmla="*/ 95 h 701"/>
                <a:gd name="T48" fmla="*/ 0 w 1361"/>
                <a:gd name="T49" fmla="*/ 91 h 701"/>
                <a:gd name="T50" fmla="*/ 0 w 1361"/>
                <a:gd name="T51" fmla="*/ 91 h 7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61"/>
                <a:gd name="T79" fmla="*/ 0 h 701"/>
                <a:gd name="T80" fmla="*/ 1361 w 1361"/>
                <a:gd name="T81" fmla="*/ 701 h 7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61" h="701">
                  <a:moveTo>
                    <a:pt x="0" y="91"/>
                  </a:moveTo>
                  <a:lnTo>
                    <a:pt x="51" y="47"/>
                  </a:lnTo>
                  <a:lnTo>
                    <a:pt x="259" y="34"/>
                  </a:lnTo>
                  <a:lnTo>
                    <a:pt x="361" y="30"/>
                  </a:lnTo>
                  <a:lnTo>
                    <a:pt x="392" y="0"/>
                  </a:lnTo>
                  <a:lnTo>
                    <a:pt x="491" y="0"/>
                  </a:lnTo>
                  <a:lnTo>
                    <a:pt x="458" y="26"/>
                  </a:lnTo>
                  <a:lnTo>
                    <a:pt x="607" y="0"/>
                  </a:lnTo>
                  <a:lnTo>
                    <a:pt x="650" y="4"/>
                  </a:lnTo>
                  <a:lnTo>
                    <a:pt x="622" y="26"/>
                  </a:lnTo>
                  <a:lnTo>
                    <a:pt x="751" y="6"/>
                  </a:lnTo>
                  <a:lnTo>
                    <a:pt x="814" y="9"/>
                  </a:lnTo>
                  <a:lnTo>
                    <a:pt x="799" y="30"/>
                  </a:lnTo>
                  <a:lnTo>
                    <a:pt x="1078" y="42"/>
                  </a:lnTo>
                  <a:lnTo>
                    <a:pt x="1169" y="32"/>
                  </a:lnTo>
                  <a:lnTo>
                    <a:pt x="1264" y="28"/>
                  </a:lnTo>
                  <a:lnTo>
                    <a:pt x="1264" y="55"/>
                  </a:lnTo>
                  <a:lnTo>
                    <a:pt x="1329" y="55"/>
                  </a:lnTo>
                  <a:lnTo>
                    <a:pt x="1361" y="108"/>
                  </a:lnTo>
                  <a:lnTo>
                    <a:pt x="1344" y="165"/>
                  </a:lnTo>
                  <a:lnTo>
                    <a:pt x="1167" y="701"/>
                  </a:lnTo>
                  <a:lnTo>
                    <a:pt x="1126" y="692"/>
                  </a:lnTo>
                  <a:lnTo>
                    <a:pt x="1280" y="139"/>
                  </a:lnTo>
                  <a:lnTo>
                    <a:pt x="1148" y="95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Freeform 52"/>
            <p:cNvSpPr>
              <a:spLocks/>
            </p:cNvSpPr>
            <p:nvPr/>
          </p:nvSpPr>
          <p:spPr bwMode="auto">
            <a:xfrm>
              <a:off x="2338" y="2423"/>
              <a:ext cx="132" cy="462"/>
            </a:xfrm>
            <a:custGeom>
              <a:avLst/>
              <a:gdLst>
                <a:gd name="T0" fmla="*/ 0 w 264"/>
                <a:gd name="T1" fmla="*/ 6 h 924"/>
                <a:gd name="T2" fmla="*/ 25 w 264"/>
                <a:gd name="T3" fmla="*/ 924 h 924"/>
                <a:gd name="T4" fmla="*/ 264 w 264"/>
                <a:gd name="T5" fmla="*/ 905 h 924"/>
                <a:gd name="T6" fmla="*/ 259 w 264"/>
                <a:gd name="T7" fmla="*/ 0 h 924"/>
                <a:gd name="T8" fmla="*/ 0 w 264"/>
                <a:gd name="T9" fmla="*/ 6 h 924"/>
                <a:gd name="T10" fmla="*/ 0 w 264"/>
                <a:gd name="T11" fmla="*/ 6 h 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924"/>
                <a:gd name="T20" fmla="*/ 264 w 264"/>
                <a:gd name="T21" fmla="*/ 924 h 9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924">
                  <a:moveTo>
                    <a:pt x="0" y="6"/>
                  </a:moveTo>
                  <a:lnTo>
                    <a:pt x="25" y="924"/>
                  </a:lnTo>
                  <a:lnTo>
                    <a:pt x="264" y="905"/>
                  </a:lnTo>
                  <a:lnTo>
                    <a:pt x="25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Freeform 53"/>
            <p:cNvSpPr>
              <a:spLocks/>
            </p:cNvSpPr>
            <p:nvPr/>
          </p:nvSpPr>
          <p:spPr bwMode="auto">
            <a:xfrm>
              <a:off x="409" y="2432"/>
              <a:ext cx="1430" cy="148"/>
            </a:xfrm>
            <a:custGeom>
              <a:avLst/>
              <a:gdLst>
                <a:gd name="T0" fmla="*/ 14 w 2862"/>
                <a:gd name="T1" fmla="*/ 135 h 297"/>
                <a:gd name="T2" fmla="*/ 187 w 2862"/>
                <a:gd name="T3" fmla="*/ 133 h 297"/>
                <a:gd name="T4" fmla="*/ 611 w 2862"/>
                <a:gd name="T5" fmla="*/ 175 h 297"/>
                <a:gd name="T6" fmla="*/ 1337 w 2862"/>
                <a:gd name="T7" fmla="*/ 196 h 297"/>
                <a:gd name="T8" fmla="*/ 1734 w 2862"/>
                <a:gd name="T9" fmla="*/ 213 h 297"/>
                <a:gd name="T10" fmla="*/ 1883 w 2862"/>
                <a:gd name="T11" fmla="*/ 168 h 297"/>
                <a:gd name="T12" fmla="*/ 1795 w 2862"/>
                <a:gd name="T13" fmla="*/ 228 h 297"/>
                <a:gd name="T14" fmla="*/ 1824 w 2862"/>
                <a:gd name="T15" fmla="*/ 242 h 297"/>
                <a:gd name="T16" fmla="*/ 1943 w 2862"/>
                <a:gd name="T17" fmla="*/ 200 h 297"/>
                <a:gd name="T18" fmla="*/ 2126 w 2862"/>
                <a:gd name="T19" fmla="*/ 149 h 297"/>
                <a:gd name="T20" fmla="*/ 2360 w 2862"/>
                <a:gd name="T21" fmla="*/ 97 h 297"/>
                <a:gd name="T22" fmla="*/ 2852 w 2862"/>
                <a:gd name="T23" fmla="*/ 0 h 297"/>
                <a:gd name="T24" fmla="*/ 2862 w 2862"/>
                <a:gd name="T25" fmla="*/ 42 h 297"/>
                <a:gd name="T26" fmla="*/ 2082 w 2862"/>
                <a:gd name="T27" fmla="*/ 196 h 297"/>
                <a:gd name="T28" fmla="*/ 1809 w 2862"/>
                <a:gd name="T29" fmla="*/ 297 h 297"/>
                <a:gd name="T30" fmla="*/ 0 w 2862"/>
                <a:gd name="T31" fmla="*/ 190 h 297"/>
                <a:gd name="T32" fmla="*/ 14 w 2862"/>
                <a:gd name="T33" fmla="*/ 135 h 297"/>
                <a:gd name="T34" fmla="*/ 14 w 2862"/>
                <a:gd name="T35" fmla="*/ 135 h 2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62"/>
                <a:gd name="T55" fmla="*/ 0 h 297"/>
                <a:gd name="T56" fmla="*/ 2862 w 2862"/>
                <a:gd name="T57" fmla="*/ 297 h 2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62" h="297">
                  <a:moveTo>
                    <a:pt x="14" y="135"/>
                  </a:moveTo>
                  <a:lnTo>
                    <a:pt x="187" y="133"/>
                  </a:lnTo>
                  <a:lnTo>
                    <a:pt x="611" y="175"/>
                  </a:lnTo>
                  <a:lnTo>
                    <a:pt x="1337" y="196"/>
                  </a:lnTo>
                  <a:lnTo>
                    <a:pt x="1734" y="213"/>
                  </a:lnTo>
                  <a:lnTo>
                    <a:pt x="1883" y="168"/>
                  </a:lnTo>
                  <a:lnTo>
                    <a:pt x="1795" y="228"/>
                  </a:lnTo>
                  <a:lnTo>
                    <a:pt x="1824" y="242"/>
                  </a:lnTo>
                  <a:lnTo>
                    <a:pt x="1943" y="200"/>
                  </a:lnTo>
                  <a:lnTo>
                    <a:pt x="2126" y="149"/>
                  </a:lnTo>
                  <a:lnTo>
                    <a:pt x="2360" y="97"/>
                  </a:lnTo>
                  <a:lnTo>
                    <a:pt x="2852" y="0"/>
                  </a:lnTo>
                  <a:lnTo>
                    <a:pt x="2862" y="42"/>
                  </a:lnTo>
                  <a:lnTo>
                    <a:pt x="2082" y="196"/>
                  </a:lnTo>
                  <a:lnTo>
                    <a:pt x="1809" y="297"/>
                  </a:lnTo>
                  <a:lnTo>
                    <a:pt x="0" y="190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54"/>
            <p:cNvSpPr>
              <a:spLocks/>
            </p:cNvSpPr>
            <p:nvPr/>
          </p:nvSpPr>
          <p:spPr bwMode="auto">
            <a:xfrm>
              <a:off x="1332" y="2518"/>
              <a:ext cx="525" cy="458"/>
            </a:xfrm>
            <a:custGeom>
              <a:avLst/>
              <a:gdLst>
                <a:gd name="T0" fmla="*/ 0 w 1049"/>
                <a:gd name="T1" fmla="*/ 145 h 917"/>
                <a:gd name="T2" fmla="*/ 116 w 1049"/>
                <a:gd name="T3" fmla="*/ 99 h 917"/>
                <a:gd name="T4" fmla="*/ 328 w 1049"/>
                <a:gd name="T5" fmla="*/ 48 h 917"/>
                <a:gd name="T6" fmla="*/ 568 w 1049"/>
                <a:gd name="T7" fmla="*/ 0 h 917"/>
                <a:gd name="T8" fmla="*/ 317 w 1049"/>
                <a:gd name="T9" fmla="*/ 78 h 917"/>
                <a:gd name="T10" fmla="*/ 543 w 1049"/>
                <a:gd name="T11" fmla="*/ 52 h 917"/>
                <a:gd name="T12" fmla="*/ 347 w 1049"/>
                <a:gd name="T13" fmla="*/ 109 h 917"/>
                <a:gd name="T14" fmla="*/ 555 w 1049"/>
                <a:gd name="T15" fmla="*/ 97 h 917"/>
                <a:gd name="T16" fmla="*/ 334 w 1049"/>
                <a:gd name="T17" fmla="*/ 158 h 917"/>
                <a:gd name="T18" fmla="*/ 167 w 1049"/>
                <a:gd name="T19" fmla="*/ 223 h 917"/>
                <a:gd name="T20" fmla="*/ 224 w 1049"/>
                <a:gd name="T21" fmla="*/ 251 h 917"/>
                <a:gd name="T22" fmla="*/ 311 w 1049"/>
                <a:gd name="T23" fmla="*/ 242 h 917"/>
                <a:gd name="T24" fmla="*/ 243 w 1049"/>
                <a:gd name="T25" fmla="*/ 289 h 917"/>
                <a:gd name="T26" fmla="*/ 336 w 1049"/>
                <a:gd name="T27" fmla="*/ 270 h 917"/>
                <a:gd name="T28" fmla="*/ 273 w 1049"/>
                <a:gd name="T29" fmla="*/ 318 h 917"/>
                <a:gd name="T30" fmla="*/ 372 w 1049"/>
                <a:gd name="T31" fmla="*/ 306 h 917"/>
                <a:gd name="T32" fmla="*/ 317 w 1049"/>
                <a:gd name="T33" fmla="*/ 360 h 917"/>
                <a:gd name="T34" fmla="*/ 418 w 1049"/>
                <a:gd name="T35" fmla="*/ 327 h 917"/>
                <a:gd name="T36" fmla="*/ 591 w 1049"/>
                <a:gd name="T37" fmla="*/ 289 h 917"/>
                <a:gd name="T38" fmla="*/ 749 w 1049"/>
                <a:gd name="T39" fmla="*/ 276 h 917"/>
                <a:gd name="T40" fmla="*/ 865 w 1049"/>
                <a:gd name="T41" fmla="*/ 289 h 917"/>
                <a:gd name="T42" fmla="*/ 954 w 1049"/>
                <a:gd name="T43" fmla="*/ 367 h 917"/>
                <a:gd name="T44" fmla="*/ 1000 w 1049"/>
                <a:gd name="T45" fmla="*/ 675 h 917"/>
                <a:gd name="T46" fmla="*/ 982 w 1049"/>
                <a:gd name="T47" fmla="*/ 745 h 917"/>
                <a:gd name="T48" fmla="*/ 1049 w 1049"/>
                <a:gd name="T49" fmla="*/ 782 h 917"/>
                <a:gd name="T50" fmla="*/ 979 w 1049"/>
                <a:gd name="T51" fmla="*/ 890 h 917"/>
                <a:gd name="T52" fmla="*/ 857 w 1049"/>
                <a:gd name="T53" fmla="*/ 711 h 917"/>
                <a:gd name="T54" fmla="*/ 652 w 1049"/>
                <a:gd name="T55" fmla="*/ 536 h 917"/>
                <a:gd name="T56" fmla="*/ 422 w 1049"/>
                <a:gd name="T57" fmla="*/ 514 h 917"/>
                <a:gd name="T58" fmla="*/ 306 w 1049"/>
                <a:gd name="T59" fmla="*/ 573 h 917"/>
                <a:gd name="T60" fmla="*/ 161 w 1049"/>
                <a:gd name="T61" fmla="*/ 917 h 917"/>
                <a:gd name="T62" fmla="*/ 26 w 1049"/>
                <a:gd name="T63" fmla="*/ 860 h 917"/>
                <a:gd name="T64" fmla="*/ 26 w 1049"/>
                <a:gd name="T65" fmla="*/ 183 h 917"/>
                <a:gd name="T66" fmla="*/ 0 w 1049"/>
                <a:gd name="T67" fmla="*/ 145 h 917"/>
                <a:gd name="T68" fmla="*/ 0 w 1049"/>
                <a:gd name="T69" fmla="*/ 145 h 9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9"/>
                <a:gd name="T106" fmla="*/ 0 h 917"/>
                <a:gd name="T107" fmla="*/ 1049 w 1049"/>
                <a:gd name="T108" fmla="*/ 917 h 9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9" h="917">
                  <a:moveTo>
                    <a:pt x="0" y="145"/>
                  </a:moveTo>
                  <a:lnTo>
                    <a:pt x="116" y="99"/>
                  </a:lnTo>
                  <a:lnTo>
                    <a:pt x="328" y="48"/>
                  </a:lnTo>
                  <a:lnTo>
                    <a:pt x="568" y="0"/>
                  </a:lnTo>
                  <a:lnTo>
                    <a:pt x="317" y="78"/>
                  </a:lnTo>
                  <a:lnTo>
                    <a:pt x="543" y="52"/>
                  </a:lnTo>
                  <a:lnTo>
                    <a:pt x="347" y="109"/>
                  </a:lnTo>
                  <a:lnTo>
                    <a:pt x="555" y="97"/>
                  </a:lnTo>
                  <a:lnTo>
                    <a:pt x="334" y="158"/>
                  </a:lnTo>
                  <a:lnTo>
                    <a:pt x="167" y="223"/>
                  </a:lnTo>
                  <a:lnTo>
                    <a:pt x="224" y="251"/>
                  </a:lnTo>
                  <a:lnTo>
                    <a:pt x="311" y="242"/>
                  </a:lnTo>
                  <a:lnTo>
                    <a:pt x="243" y="289"/>
                  </a:lnTo>
                  <a:lnTo>
                    <a:pt x="336" y="270"/>
                  </a:lnTo>
                  <a:lnTo>
                    <a:pt x="273" y="318"/>
                  </a:lnTo>
                  <a:lnTo>
                    <a:pt x="372" y="306"/>
                  </a:lnTo>
                  <a:lnTo>
                    <a:pt x="317" y="360"/>
                  </a:lnTo>
                  <a:lnTo>
                    <a:pt x="418" y="327"/>
                  </a:lnTo>
                  <a:lnTo>
                    <a:pt x="591" y="289"/>
                  </a:lnTo>
                  <a:lnTo>
                    <a:pt x="749" y="276"/>
                  </a:lnTo>
                  <a:lnTo>
                    <a:pt x="865" y="289"/>
                  </a:lnTo>
                  <a:lnTo>
                    <a:pt x="954" y="367"/>
                  </a:lnTo>
                  <a:lnTo>
                    <a:pt x="1000" y="675"/>
                  </a:lnTo>
                  <a:lnTo>
                    <a:pt x="982" y="745"/>
                  </a:lnTo>
                  <a:lnTo>
                    <a:pt x="1049" y="782"/>
                  </a:lnTo>
                  <a:lnTo>
                    <a:pt x="979" y="890"/>
                  </a:lnTo>
                  <a:lnTo>
                    <a:pt x="857" y="711"/>
                  </a:lnTo>
                  <a:lnTo>
                    <a:pt x="652" y="536"/>
                  </a:lnTo>
                  <a:lnTo>
                    <a:pt x="422" y="514"/>
                  </a:lnTo>
                  <a:lnTo>
                    <a:pt x="306" y="573"/>
                  </a:lnTo>
                  <a:lnTo>
                    <a:pt x="161" y="917"/>
                  </a:lnTo>
                  <a:lnTo>
                    <a:pt x="26" y="860"/>
                  </a:lnTo>
                  <a:lnTo>
                    <a:pt x="26" y="183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55"/>
            <p:cNvSpPr>
              <a:spLocks/>
            </p:cNvSpPr>
            <p:nvPr/>
          </p:nvSpPr>
          <p:spPr bwMode="auto">
            <a:xfrm>
              <a:off x="365" y="2760"/>
              <a:ext cx="999" cy="206"/>
            </a:xfrm>
            <a:custGeom>
              <a:avLst/>
              <a:gdLst>
                <a:gd name="T0" fmla="*/ 0 w 1998"/>
                <a:gd name="T1" fmla="*/ 0 h 413"/>
                <a:gd name="T2" fmla="*/ 724 w 1998"/>
                <a:gd name="T3" fmla="*/ 110 h 413"/>
                <a:gd name="T4" fmla="*/ 1825 w 1998"/>
                <a:gd name="T5" fmla="*/ 177 h 413"/>
                <a:gd name="T6" fmla="*/ 1992 w 1998"/>
                <a:gd name="T7" fmla="*/ 135 h 413"/>
                <a:gd name="T8" fmla="*/ 1998 w 1998"/>
                <a:gd name="T9" fmla="*/ 376 h 413"/>
                <a:gd name="T10" fmla="*/ 1761 w 1998"/>
                <a:gd name="T11" fmla="*/ 413 h 413"/>
                <a:gd name="T12" fmla="*/ 671 w 1998"/>
                <a:gd name="T13" fmla="*/ 344 h 413"/>
                <a:gd name="T14" fmla="*/ 27 w 1998"/>
                <a:gd name="T15" fmla="*/ 228 h 413"/>
                <a:gd name="T16" fmla="*/ 0 w 1998"/>
                <a:gd name="T17" fmla="*/ 0 h 413"/>
                <a:gd name="T18" fmla="*/ 0 w 1998"/>
                <a:gd name="T19" fmla="*/ 0 h 4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98"/>
                <a:gd name="T31" fmla="*/ 0 h 413"/>
                <a:gd name="T32" fmla="*/ 1998 w 1998"/>
                <a:gd name="T33" fmla="*/ 413 h 4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98" h="413">
                  <a:moveTo>
                    <a:pt x="0" y="0"/>
                  </a:moveTo>
                  <a:lnTo>
                    <a:pt x="724" y="110"/>
                  </a:lnTo>
                  <a:lnTo>
                    <a:pt x="1825" y="177"/>
                  </a:lnTo>
                  <a:lnTo>
                    <a:pt x="1992" y="135"/>
                  </a:lnTo>
                  <a:lnTo>
                    <a:pt x="1998" y="376"/>
                  </a:lnTo>
                  <a:lnTo>
                    <a:pt x="1761" y="413"/>
                  </a:lnTo>
                  <a:lnTo>
                    <a:pt x="671" y="344"/>
                  </a:lnTo>
                  <a:lnTo>
                    <a:pt x="27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Freeform 56"/>
            <p:cNvSpPr>
              <a:spLocks/>
            </p:cNvSpPr>
            <p:nvPr/>
          </p:nvSpPr>
          <p:spPr bwMode="auto">
            <a:xfrm>
              <a:off x="1828" y="2691"/>
              <a:ext cx="512" cy="273"/>
            </a:xfrm>
            <a:custGeom>
              <a:avLst/>
              <a:gdLst>
                <a:gd name="T0" fmla="*/ 57 w 1025"/>
                <a:gd name="T1" fmla="*/ 407 h 548"/>
                <a:gd name="T2" fmla="*/ 662 w 1025"/>
                <a:gd name="T3" fmla="*/ 314 h 548"/>
                <a:gd name="T4" fmla="*/ 861 w 1025"/>
                <a:gd name="T5" fmla="*/ 268 h 548"/>
                <a:gd name="T6" fmla="*/ 954 w 1025"/>
                <a:gd name="T7" fmla="*/ 162 h 548"/>
                <a:gd name="T8" fmla="*/ 989 w 1025"/>
                <a:gd name="T9" fmla="*/ 0 h 548"/>
                <a:gd name="T10" fmla="*/ 1025 w 1025"/>
                <a:gd name="T11" fmla="*/ 367 h 548"/>
                <a:gd name="T12" fmla="*/ 65 w 1025"/>
                <a:gd name="T13" fmla="*/ 548 h 548"/>
                <a:gd name="T14" fmla="*/ 0 w 1025"/>
                <a:gd name="T15" fmla="*/ 477 h 548"/>
                <a:gd name="T16" fmla="*/ 57 w 1025"/>
                <a:gd name="T17" fmla="*/ 407 h 548"/>
                <a:gd name="T18" fmla="*/ 57 w 1025"/>
                <a:gd name="T19" fmla="*/ 407 h 5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5"/>
                <a:gd name="T31" fmla="*/ 0 h 548"/>
                <a:gd name="T32" fmla="*/ 1025 w 1025"/>
                <a:gd name="T33" fmla="*/ 548 h 5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5" h="548">
                  <a:moveTo>
                    <a:pt x="57" y="407"/>
                  </a:moveTo>
                  <a:lnTo>
                    <a:pt x="662" y="314"/>
                  </a:lnTo>
                  <a:lnTo>
                    <a:pt x="861" y="268"/>
                  </a:lnTo>
                  <a:lnTo>
                    <a:pt x="954" y="162"/>
                  </a:lnTo>
                  <a:lnTo>
                    <a:pt x="989" y="0"/>
                  </a:lnTo>
                  <a:lnTo>
                    <a:pt x="1025" y="367"/>
                  </a:lnTo>
                  <a:lnTo>
                    <a:pt x="65" y="548"/>
                  </a:lnTo>
                  <a:lnTo>
                    <a:pt x="0" y="477"/>
                  </a:lnTo>
                  <a:lnTo>
                    <a:pt x="57" y="407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57"/>
            <p:cNvSpPr>
              <a:spLocks/>
            </p:cNvSpPr>
            <p:nvPr/>
          </p:nvSpPr>
          <p:spPr bwMode="auto">
            <a:xfrm>
              <a:off x="2418" y="2258"/>
              <a:ext cx="144" cy="428"/>
            </a:xfrm>
            <a:custGeom>
              <a:avLst/>
              <a:gdLst>
                <a:gd name="T0" fmla="*/ 0 w 287"/>
                <a:gd name="T1" fmla="*/ 0 h 855"/>
                <a:gd name="T2" fmla="*/ 81 w 287"/>
                <a:gd name="T3" fmla="*/ 203 h 855"/>
                <a:gd name="T4" fmla="*/ 91 w 287"/>
                <a:gd name="T5" fmla="*/ 834 h 855"/>
                <a:gd name="T6" fmla="*/ 283 w 287"/>
                <a:gd name="T7" fmla="*/ 855 h 855"/>
                <a:gd name="T8" fmla="*/ 287 w 287"/>
                <a:gd name="T9" fmla="*/ 718 h 855"/>
                <a:gd name="T10" fmla="*/ 194 w 287"/>
                <a:gd name="T11" fmla="*/ 701 h 855"/>
                <a:gd name="T12" fmla="*/ 203 w 287"/>
                <a:gd name="T13" fmla="*/ 2 h 855"/>
                <a:gd name="T14" fmla="*/ 0 w 287"/>
                <a:gd name="T15" fmla="*/ 0 h 855"/>
                <a:gd name="T16" fmla="*/ 0 w 287"/>
                <a:gd name="T17" fmla="*/ 0 h 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7"/>
                <a:gd name="T28" fmla="*/ 0 h 855"/>
                <a:gd name="T29" fmla="*/ 287 w 287"/>
                <a:gd name="T30" fmla="*/ 855 h 8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7" h="855">
                  <a:moveTo>
                    <a:pt x="0" y="0"/>
                  </a:moveTo>
                  <a:lnTo>
                    <a:pt x="81" y="203"/>
                  </a:lnTo>
                  <a:lnTo>
                    <a:pt x="91" y="834"/>
                  </a:lnTo>
                  <a:lnTo>
                    <a:pt x="283" y="855"/>
                  </a:lnTo>
                  <a:lnTo>
                    <a:pt x="287" y="718"/>
                  </a:lnTo>
                  <a:lnTo>
                    <a:pt x="194" y="701"/>
                  </a:lnTo>
                  <a:lnTo>
                    <a:pt x="20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Freeform 58"/>
            <p:cNvSpPr>
              <a:spLocks/>
            </p:cNvSpPr>
            <p:nvPr/>
          </p:nvSpPr>
          <p:spPr bwMode="auto">
            <a:xfrm>
              <a:off x="2562" y="2471"/>
              <a:ext cx="173" cy="127"/>
            </a:xfrm>
            <a:custGeom>
              <a:avLst/>
              <a:gdLst>
                <a:gd name="T0" fmla="*/ 0 w 346"/>
                <a:gd name="T1" fmla="*/ 0 h 253"/>
                <a:gd name="T2" fmla="*/ 5 w 346"/>
                <a:gd name="T3" fmla="*/ 253 h 253"/>
                <a:gd name="T4" fmla="*/ 346 w 346"/>
                <a:gd name="T5" fmla="*/ 192 h 253"/>
                <a:gd name="T6" fmla="*/ 334 w 346"/>
                <a:gd name="T7" fmla="*/ 0 h 253"/>
                <a:gd name="T8" fmla="*/ 0 w 346"/>
                <a:gd name="T9" fmla="*/ 0 h 253"/>
                <a:gd name="T10" fmla="*/ 0 w 346"/>
                <a:gd name="T11" fmla="*/ 0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253"/>
                <a:gd name="T20" fmla="*/ 346 w 346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253">
                  <a:moveTo>
                    <a:pt x="0" y="0"/>
                  </a:moveTo>
                  <a:lnTo>
                    <a:pt x="5" y="253"/>
                  </a:lnTo>
                  <a:lnTo>
                    <a:pt x="346" y="192"/>
                  </a:lnTo>
                  <a:lnTo>
                    <a:pt x="3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59"/>
            <p:cNvSpPr>
              <a:spLocks/>
            </p:cNvSpPr>
            <p:nvPr/>
          </p:nvSpPr>
          <p:spPr bwMode="auto">
            <a:xfrm>
              <a:off x="2772" y="2463"/>
              <a:ext cx="144" cy="104"/>
            </a:xfrm>
            <a:custGeom>
              <a:avLst/>
              <a:gdLst>
                <a:gd name="T0" fmla="*/ 0 w 289"/>
                <a:gd name="T1" fmla="*/ 0 h 209"/>
                <a:gd name="T2" fmla="*/ 0 w 289"/>
                <a:gd name="T3" fmla="*/ 209 h 209"/>
                <a:gd name="T4" fmla="*/ 289 w 289"/>
                <a:gd name="T5" fmla="*/ 156 h 209"/>
                <a:gd name="T6" fmla="*/ 283 w 289"/>
                <a:gd name="T7" fmla="*/ 0 h 209"/>
                <a:gd name="T8" fmla="*/ 0 w 289"/>
                <a:gd name="T9" fmla="*/ 0 h 209"/>
                <a:gd name="T10" fmla="*/ 0 w 289"/>
                <a:gd name="T11" fmla="*/ 0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"/>
                <a:gd name="T19" fmla="*/ 0 h 209"/>
                <a:gd name="T20" fmla="*/ 289 w 289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" h="209">
                  <a:moveTo>
                    <a:pt x="0" y="0"/>
                  </a:moveTo>
                  <a:lnTo>
                    <a:pt x="0" y="209"/>
                  </a:lnTo>
                  <a:lnTo>
                    <a:pt x="289" y="156"/>
                  </a:lnTo>
                  <a:lnTo>
                    <a:pt x="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60"/>
            <p:cNvSpPr>
              <a:spLocks/>
            </p:cNvSpPr>
            <p:nvPr/>
          </p:nvSpPr>
          <p:spPr bwMode="auto">
            <a:xfrm>
              <a:off x="2944" y="2457"/>
              <a:ext cx="137" cy="89"/>
            </a:xfrm>
            <a:custGeom>
              <a:avLst/>
              <a:gdLst>
                <a:gd name="T0" fmla="*/ 0 w 274"/>
                <a:gd name="T1" fmla="*/ 0 h 178"/>
                <a:gd name="T2" fmla="*/ 4 w 274"/>
                <a:gd name="T3" fmla="*/ 178 h 178"/>
                <a:gd name="T4" fmla="*/ 274 w 274"/>
                <a:gd name="T5" fmla="*/ 135 h 178"/>
                <a:gd name="T6" fmla="*/ 274 w 274"/>
                <a:gd name="T7" fmla="*/ 6 h 178"/>
                <a:gd name="T8" fmla="*/ 0 w 274"/>
                <a:gd name="T9" fmla="*/ 0 h 178"/>
                <a:gd name="T10" fmla="*/ 0 w 274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178"/>
                <a:gd name="T20" fmla="*/ 274 w 274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178">
                  <a:moveTo>
                    <a:pt x="0" y="0"/>
                  </a:moveTo>
                  <a:lnTo>
                    <a:pt x="4" y="178"/>
                  </a:lnTo>
                  <a:lnTo>
                    <a:pt x="274" y="135"/>
                  </a:lnTo>
                  <a:lnTo>
                    <a:pt x="27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61"/>
            <p:cNvSpPr>
              <a:spLocks/>
            </p:cNvSpPr>
            <p:nvPr/>
          </p:nvSpPr>
          <p:spPr bwMode="auto">
            <a:xfrm>
              <a:off x="616" y="2394"/>
              <a:ext cx="892" cy="128"/>
            </a:xfrm>
            <a:custGeom>
              <a:avLst/>
              <a:gdLst>
                <a:gd name="T0" fmla="*/ 0 w 1783"/>
                <a:gd name="T1" fmla="*/ 151 h 255"/>
                <a:gd name="T2" fmla="*/ 276 w 1783"/>
                <a:gd name="T3" fmla="*/ 76 h 255"/>
                <a:gd name="T4" fmla="*/ 624 w 1783"/>
                <a:gd name="T5" fmla="*/ 16 h 255"/>
                <a:gd name="T6" fmla="*/ 808 w 1783"/>
                <a:gd name="T7" fmla="*/ 0 h 255"/>
                <a:gd name="T8" fmla="*/ 776 w 1783"/>
                <a:gd name="T9" fmla="*/ 55 h 255"/>
                <a:gd name="T10" fmla="*/ 890 w 1783"/>
                <a:gd name="T11" fmla="*/ 55 h 255"/>
                <a:gd name="T12" fmla="*/ 1148 w 1783"/>
                <a:gd name="T13" fmla="*/ 31 h 255"/>
                <a:gd name="T14" fmla="*/ 1388 w 1783"/>
                <a:gd name="T15" fmla="*/ 25 h 255"/>
                <a:gd name="T16" fmla="*/ 1397 w 1783"/>
                <a:gd name="T17" fmla="*/ 55 h 255"/>
                <a:gd name="T18" fmla="*/ 1354 w 1783"/>
                <a:gd name="T19" fmla="*/ 82 h 255"/>
                <a:gd name="T20" fmla="*/ 1591 w 1783"/>
                <a:gd name="T21" fmla="*/ 44 h 255"/>
                <a:gd name="T22" fmla="*/ 1783 w 1783"/>
                <a:gd name="T23" fmla="*/ 27 h 255"/>
                <a:gd name="T24" fmla="*/ 1534 w 1783"/>
                <a:gd name="T25" fmla="*/ 73 h 255"/>
                <a:gd name="T26" fmla="*/ 1348 w 1783"/>
                <a:gd name="T27" fmla="*/ 126 h 255"/>
                <a:gd name="T28" fmla="*/ 1544 w 1783"/>
                <a:gd name="T29" fmla="*/ 130 h 255"/>
                <a:gd name="T30" fmla="*/ 1673 w 1783"/>
                <a:gd name="T31" fmla="*/ 145 h 255"/>
                <a:gd name="T32" fmla="*/ 1477 w 1783"/>
                <a:gd name="T33" fmla="*/ 206 h 255"/>
                <a:gd name="T34" fmla="*/ 1335 w 1783"/>
                <a:gd name="T35" fmla="*/ 255 h 255"/>
                <a:gd name="T36" fmla="*/ 1006 w 1783"/>
                <a:gd name="T37" fmla="*/ 230 h 255"/>
                <a:gd name="T38" fmla="*/ 671 w 1783"/>
                <a:gd name="T39" fmla="*/ 208 h 255"/>
                <a:gd name="T40" fmla="*/ 329 w 1783"/>
                <a:gd name="T41" fmla="*/ 192 h 255"/>
                <a:gd name="T42" fmla="*/ 0 w 1783"/>
                <a:gd name="T43" fmla="*/ 151 h 255"/>
                <a:gd name="T44" fmla="*/ 0 w 1783"/>
                <a:gd name="T45" fmla="*/ 151 h 2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83"/>
                <a:gd name="T70" fmla="*/ 0 h 255"/>
                <a:gd name="T71" fmla="*/ 1783 w 1783"/>
                <a:gd name="T72" fmla="*/ 255 h 2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83" h="255">
                  <a:moveTo>
                    <a:pt x="0" y="151"/>
                  </a:moveTo>
                  <a:lnTo>
                    <a:pt x="276" y="76"/>
                  </a:lnTo>
                  <a:lnTo>
                    <a:pt x="624" y="16"/>
                  </a:lnTo>
                  <a:lnTo>
                    <a:pt x="808" y="0"/>
                  </a:lnTo>
                  <a:lnTo>
                    <a:pt x="776" y="55"/>
                  </a:lnTo>
                  <a:lnTo>
                    <a:pt x="890" y="55"/>
                  </a:lnTo>
                  <a:lnTo>
                    <a:pt x="1148" y="31"/>
                  </a:lnTo>
                  <a:lnTo>
                    <a:pt x="1388" y="25"/>
                  </a:lnTo>
                  <a:lnTo>
                    <a:pt x="1397" y="55"/>
                  </a:lnTo>
                  <a:lnTo>
                    <a:pt x="1354" y="82"/>
                  </a:lnTo>
                  <a:lnTo>
                    <a:pt x="1591" y="44"/>
                  </a:lnTo>
                  <a:lnTo>
                    <a:pt x="1783" y="27"/>
                  </a:lnTo>
                  <a:lnTo>
                    <a:pt x="1534" y="73"/>
                  </a:lnTo>
                  <a:lnTo>
                    <a:pt x="1348" y="126"/>
                  </a:lnTo>
                  <a:lnTo>
                    <a:pt x="1544" y="130"/>
                  </a:lnTo>
                  <a:lnTo>
                    <a:pt x="1673" y="145"/>
                  </a:lnTo>
                  <a:lnTo>
                    <a:pt x="1477" y="206"/>
                  </a:lnTo>
                  <a:lnTo>
                    <a:pt x="1335" y="255"/>
                  </a:lnTo>
                  <a:lnTo>
                    <a:pt x="1006" y="230"/>
                  </a:lnTo>
                  <a:lnTo>
                    <a:pt x="671" y="208"/>
                  </a:lnTo>
                  <a:lnTo>
                    <a:pt x="329" y="19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62"/>
            <p:cNvSpPr>
              <a:spLocks/>
            </p:cNvSpPr>
            <p:nvPr/>
          </p:nvSpPr>
          <p:spPr bwMode="auto">
            <a:xfrm>
              <a:off x="1329" y="2419"/>
              <a:ext cx="489" cy="120"/>
            </a:xfrm>
            <a:custGeom>
              <a:avLst/>
              <a:gdLst>
                <a:gd name="T0" fmla="*/ 0 w 977"/>
                <a:gd name="T1" fmla="*/ 239 h 239"/>
                <a:gd name="T2" fmla="*/ 95 w 977"/>
                <a:gd name="T3" fmla="*/ 180 h 239"/>
                <a:gd name="T4" fmla="*/ 237 w 977"/>
                <a:gd name="T5" fmla="*/ 139 h 239"/>
                <a:gd name="T6" fmla="*/ 477 w 977"/>
                <a:gd name="T7" fmla="*/ 76 h 239"/>
                <a:gd name="T8" fmla="*/ 774 w 977"/>
                <a:gd name="T9" fmla="*/ 19 h 239"/>
                <a:gd name="T10" fmla="*/ 912 w 977"/>
                <a:gd name="T11" fmla="*/ 0 h 239"/>
                <a:gd name="T12" fmla="*/ 977 w 977"/>
                <a:gd name="T13" fmla="*/ 25 h 239"/>
                <a:gd name="T14" fmla="*/ 781 w 977"/>
                <a:gd name="T15" fmla="*/ 53 h 239"/>
                <a:gd name="T16" fmla="*/ 540 w 977"/>
                <a:gd name="T17" fmla="*/ 95 h 239"/>
                <a:gd name="T18" fmla="*/ 213 w 977"/>
                <a:gd name="T19" fmla="*/ 171 h 239"/>
                <a:gd name="T20" fmla="*/ 0 w 977"/>
                <a:gd name="T21" fmla="*/ 239 h 239"/>
                <a:gd name="T22" fmla="*/ 0 w 977"/>
                <a:gd name="T23" fmla="*/ 239 h 2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7"/>
                <a:gd name="T37" fmla="*/ 0 h 239"/>
                <a:gd name="T38" fmla="*/ 977 w 977"/>
                <a:gd name="T39" fmla="*/ 239 h 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7" h="239">
                  <a:moveTo>
                    <a:pt x="0" y="239"/>
                  </a:moveTo>
                  <a:lnTo>
                    <a:pt x="95" y="180"/>
                  </a:lnTo>
                  <a:lnTo>
                    <a:pt x="237" y="139"/>
                  </a:lnTo>
                  <a:lnTo>
                    <a:pt x="477" y="76"/>
                  </a:lnTo>
                  <a:lnTo>
                    <a:pt x="774" y="19"/>
                  </a:lnTo>
                  <a:lnTo>
                    <a:pt x="912" y="0"/>
                  </a:lnTo>
                  <a:lnTo>
                    <a:pt x="977" y="25"/>
                  </a:lnTo>
                  <a:lnTo>
                    <a:pt x="781" y="53"/>
                  </a:lnTo>
                  <a:lnTo>
                    <a:pt x="540" y="95"/>
                  </a:lnTo>
                  <a:lnTo>
                    <a:pt x="213" y="17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63"/>
            <p:cNvSpPr>
              <a:spLocks/>
            </p:cNvSpPr>
            <p:nvPr/>
          </p:nvSpPr>
          <p:spPr bwMode="auto">
            <a:xfrm>
              <a:off x="1497" y="2591"/>
              <a:ext cx="290" cy="75"/>
            </a:xfrm>
            <a:custGeom>
              <a:avLst/>
              <a:gdLst>
                <a:gd name="T0" fmla="*/ 0 w 580"/>
                <a:gd name="T1" fmla="*/ 64 h 150"/>
                <a:gd name="T2" fmla="*/ 78 w 580"/>
                <a:gd name="T3" fmla="*/ 38 h 150"/>
                <a:gd name="T4" fmla="*/ 211 w 580"/>
                <a:gd name="T5" fmla="*/ 17 h 150"/>
                <a:gd name="T6" fmla="*/ 382 w 580"/>
                <a:gd name="T7" fmla="*/ 0 h 150"/>
                <a:gd name="T8" fmla="*/ 504 w 580"/>
                <a:gd name="T9" fmla="*/ 13 h 150"/>
                <a:gd name="T10" fmla="*/ 419 w 580"/>
                <a:gd name="T11" fmla="*/ 36 h 150"/>
                <a:gd name="T12" fmla="*/ 517 w 580"/>
                <a:gd name="T13" fmla="*/ 42 h 150"/>
                <a:gd name="T14" fmla="*/ 438 w 580"/>
                <a:gd name="T15" fmla="*/ 64 h 150"/>
                <a:gd name="T16" fmla="*/ 517 w 580"/>
                <a:gd name="T17" fmla="*/ 80 h 150"/>
                <a:gd name="T18" fmla="*/ 580 w 580"/>
                <a:gd name="T19" fmla="*/ 137 h 150"/>
                <a:gd name="T20" fmla="*/ 493 w 580"/>
                <a:gd name="T21" fmla="*/ 102 h 150"/>
                <a:gd name="T22" fmla="*/ 327 w 580"/>
                <a:gd name="T23" fmla="*/ 95 h 150"/>
                <a:gd name="T24" fmla="*/ 78 w 580"/>
                <a:gd name="T25" fmla="*/ 150 h 150"/>
                <a:gd name="T26" fmla="*/ 122 w 580"/>
                <a:gd name="T27" fmla="*/ 112 h 150"/>
                <a:gd name="T28" fmla="*/ 35 w 580"/>
                <a:gd name="T29" fmla="*/ 121 h 150"/>
                <a:gd name="T30" fmla="*/ 78 w 580"/>
                <a:gd name="T31" fmla="*/ 74 h 150"/>
                <a:gd name="T32" fmla="*/ 0 w 580"/>
                <a:gd name="T33" fmla="*/ 64 h 150"/>
                <a:gd name="T34" fmla="*/ 0 w 580"/>
                <a:gd name="T35" fmla="*/ 64 h 1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0"/>
                <a:gd name="T55" fmla="*/ 0 h 150"/>
                <a:gd name="T56" fmla="*/ 580 w 580"/>
                <a:gd name="T57" fmla="*/ 150 h 1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0" h="150">
                  <a:moveTo>
                    <a:pt x="0" y="64"/>
                  </a:moveTo>
                  <a:lnTo>
                    <a:pt x="78" y="38"/>
                  </a:lnTo>
                  <a:lnTo>
                    <a:pt x="211" y="17"/>
                  </a:lnTo>
                  <a:lnTo>
                    <a:pt x="382" y="0"/>
                  </a:lnTo>
                  <a:lnTo>
                    <a:pt x="504" y="13"/>
                  </a:lnTo>
                  <a:lnTo>
                    <a:pt x="419" y="36"/>
                  </a:lnTo>
                  <a:lnTo>
                    <a:pt x="517" y="42"/>
                  </a:lnTo>
                  <a:lnTo>
                    <a:pt x="438" y="64"/>
                  </a:lnTo>
                  <a:lnTo>
                    <a:pt x="517" y="80"/>
                  </a:lnTo>
                  <a:lnTo>
                    <a:pt x="580" y="137"/>
                  </a:lnTo>
                  <a:lnTo>
                    <a:pt x="493" y="102"/>
                  </a:lnTo>
                  <a:lnTo>
                    <a:pt x="327" y="95"/>
                  </a:lnTo>
                  <a:lnTo>
                    <a:pt x="78" y="150"/>
                  </a:lnTo>
                  <a:lnTo>
                    <a:pt x="122" y="112"/>
                  </a:lnTo>
                  <a:lnTo>
                    <a:pt x="35" y="121"/>
                  </a:lnTo>
                  <a:lnTo>
                    <a:pt x="78" y="7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64"/>
            <p:cNvSpPr>
              <a:spLocks/>
            </p:cNvSpPr>
            <p:nvPr/>
          </p:nvSpPr>
          <p:spPr bwMode="auto">
            <a:xfrm>
              <a:off x="1484" y="2450"/>
              <a:ext cx="723" cy="84"/>
            </a:xfrm>
            <a:custGeom>
              <a:avLst/>
              <a:gdLst>
                <a:gd name="T0" fmla="*/ 0 w 1447"/>
                <a:gd name="T1" fmla="*/ 167 h 167"/>
                <a:gd name="T2" fmla="*/ 190 w 1447"/>
                <a:gd name="T3" fmla="*/ 127 h 167"/>
                <a:gd name="T4" fmla="*/ 389 w 1447"/>
                <a:gd name="T5" fmla="*/ 93 h 167"/>
                <a:gd name="T6" fmla="*/ 601 w 1447"/>
                <a:gd name="T7" fmla="*/ 57 h 167"/>
                <a:gd name="T8" fmla="*/ 764 w 1447"/>
                <a:gd name="T9" fmla="*/ 36 h 167"/>
                <a:gd name="T10" fmla="*/ 1135 w 1447"/>
                <a:gd name="T11" fmla="*/ 17 h 167"/>
                <a:gd name="T12" fmla="*/ 1287 w 1447"/>
                <a:gd name="T13" fmla="*/ 9 h 167"/>
                <a:gd name="T14" fmla="*/ 1447 w 1447"/>
                <a:gd name="T15" fmla="*/ 0 h 167"/>
                <a:gd name="T16" fmla="*/ 1222 w 1447"/>
                <a:gd name="T17" fmla="*/ 47 h 167"/>
                <a:gd name="T18" fmla="*/ 692 w 1447"/>
                <a:gd name="T19" fmla="*/ 79 h 167"/>
                <a:gd name="T20" fmla="*/ 386 w 1447"/>
                <a:gd name="T21" fmla="*/ 114 h 167"/>
                <a:gd name="T22" fmla="*/ 0 w 1447"/>
                <a:gd name="T23" fmla="*/ 167 h 167"/>
                <a:gd name="T24" fmla="*/ 0 w 1447"/>
                <a:gd name="T25" fmla="*/ 16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7"/>
                <a:gd name="T40" fmla="*/ 0 h 167"/>
                <a:gd name="T41" fmla="*/ 1447 w 1447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7" h="167">
                  <a:moveTo>
                    <a:pt x="0" y="167"/>
                  </a:moveTo>
                  <a:lnTo>
                    <a:pt x="190" y="127"/>
                  </a:lnTo>
                  <a:lnTo>
                    <a:pt x="389" y="93"/>
                  </a:lnTo>
                  <a:lnTo>
                    <a:pt x="601" y="57"/>
                  </a:lnTo>
                  <a:lnTo>
                    <a:pt x="764" y="36"/>
                  </a:lnTo>
                  <a:lnTo>
                    <a:pt x="1135" y="17"/>
                  </a:lnTo>
                  <a:lnTo>
                    <a:pt x="1287" y="9"/>
                  </a:lnTo>
                  <a:lnTo>
                    <a:pt x="1447" y="0"/>
                  </a:lnTo>
                  <a:lnTo>
                    <a:pt x="1222" y="47"/>
                  </a:lnTo>
                  <a:lnTo>
                    <a:pt x="692" y="79"/>
                  </a:lnTo>
                  <a:lnTo>
                    <a:pt x="386" y="11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65"/>
            <p:cNvSpPr>
              <a:spLocks/>
            </p:cNvSpPr>
            <p:nvPr/>
          </p:nvSpPr>
          <p:spPr bwMode="auto">
            <a:xfrm>
              <a:off x="1579" y="2150"/>
              <a:ext cx="186" cy="112"/>
            </a:xfrm>
            <a:custGeom>
              <a:avLst/>
              <a:gdLst>
                <a:gd name="T0" fmla="*/ 36 w 372"/>
                <a:gd name="T1" fmla="*/ 0 h 224"/>
                <a:gd name="T2" fmla="*/ 0 w 372"/>
                <a:gd name="T3" fmla="*/ 28 h 224"/>
                <a:gd name="T4" fmla="*/ 4 w 372"/>
                <a:gd name="T5" fmla="*/ 169 h 224"/>
                <a:gd name="T6" fmla="*/ 42 w 372"/>
                <a:gd name="T7" fmla="*/ 217 h 224"/>
                <a:gd name="T8" fmla="*/ 350 w 372"/>
                <a:gd name="T9" fmla="*/ 224 h 224"/>
                <a:gd name="T10" fmla="*/ 372 w 372"/>
                <a:gd name="T11" fmla="*/ 184 h 224"/>
                <a:gd name="T12" fmla="*/ 365 w 372"/>
                <a:gd name="T13" fmla="*/ 84 h 224"/>
                <a:gd name="T14" fmla="*/ 103 w 372"/>
                <a:gd name="T15" fmla="*/ 70 h 224"/>
                <a:gd name="T16" fmla="*/ 36 w 372"/>
                <a:gd name="T17" fmla="*/ 0 h 224"/>
                <a:gd name="T18" fmla="*/ 36 w 37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2"/>
                <a:gd name="T31" fmla="*/ 0 h 224"/>
                <a:gd name="T32" fmla="*/ 372 w 37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2" h="224">
                  <a:moveTo>
                    <a:pt x="36" y="0"/>
                  </a:moveTo>
                  <a:lnTo>
                    <a:pt x="0" y="28"/>
                  </a:lnTo>
                  <a:lnTo>
                    <a:pt x="4" y="169"/>
                  </a:lnTo>
                  <a:lnTo>
                    <a:pt x="42" y="217"/>
                  </a:lnTo>
                  <a:lnTo>
                    <a:pt x="350" y="224"/>
                  </a:lnTo>
                  <a:lnTo>
                    <a:pt x="372" y="184"/>
                  </a:lnTo>
                  <a:lnTo>
                    <a:pt x="365" y="84"/>
                  </a:lnTo>
                  <a:lnTo>
                    <a:pt x="103" y="7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66"/>
            <p:cNvSpPr>
              <a:spLocks/>
            </p:cNvSpPr>
            <p:nvPr/>
          </p:nvSpPr>
          <p:spPr bwMode="auto">
            <a:xfrm>
              <a:off x="1092" y="2132"/>
              <a:ext cx="185" cy="178"/>
            </a:xfrm>
            <a:custGeom>
              <a:avLst/>
              <a:gdLst>
                <a:gd name="T0" fmla="*/ 288 w 369"/>
                <a:gd name="T1" fmla="*/ 4 h 355"/>
                <a:gd name="T2" fmla="*/ 162 w 369"/>
                <a:gd name="T3" fmla="*/ 125 h 355"/>
                <a:gd name="T4" fmla="*/ 69 w 369"/>
                <a:gd name="T5" fmla="*/ 241 h 355"/>
                <a:gd name="T6" fmla="*/ 0 w 369"/>
                <a:gd name="T7" fmla="*/ 355 h 355"/>
                <a:gd name="T8" fmla="*/ 113 w 369"/>
                <a:gd name="T9" fmla="*/ 342 h 355"/>
                <a:gd name="T10" fmla="*/ 187 w 369"/>
                <a:gd name="T11" fmla="*/ 355 h 355"/>
                <a:gd name="T12" fmla="*/ 230 w 369"/>
                <a:gd name="T13" fmla="*/ 209 h 355"/>
                <a:gd name="T14" fmla="*/ 295 w 369"/>
                <a:gd name="T15" fmla="*/ 82 h 355"/>
                <a:gd name="T16" fmla="*/ 369 w 369"/>
                <a:gd name="T17" fmla="*/ 0 h 355"/>
                <a:gd name="T18" fmla="*/ 288 w 369"/>
                <a:gd name="T19" fmla="*/ 4 h 355"/>
                <a:gd name="T20" fmla="*/ 288 w 369"/>
                <a:gd name="T21" fmla="*/ 4 h 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9"/>
                <a:gd name="T34" fmla="*/ 0 h 355"/>
                <a:gd name="T35" fmla="*/ 369 w 369"/>
                <a:gd name="T36" fmla="*/ 355 h 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9" h="355">
                  <a:moveTo>
                    <a:pt x="288" y="4"/>
                  </a:moveTo>
                  <a:lnTo>
                    <a:pt x="162" y="125"/>
                  </a:lnTo>
                  <a:lnTo>
                    <a:pt x="69" y="241"/>
                  </a:lnTo>
                  <a:lnTo>
                    <a:pt x="0" y="355"/>
                  </a:lnTo>
                  <a:lnTo>
                    <a:pt x="113" y="342"/>
                  </a:lnTo>
                  <a:lnTo>
                    <a:pt x="187" y="355"/>
                  </a:lnTo>
                  <a:lnTo>
                    <a:pt x="230" y="209"/>
                  </a:lnTo>
                  <a:lnTo>
                    <a:pt x="295" y="82"/>
                  </a:lnTo>
                  <a:lnTo>
                    <a:pt x="369" y="0"/>
                  </a:lnTo>
                  <a:lnTo>
                    <a:pt x="288" y="4"/>
                  </a:lnTo>
                  <a:close/>
                </a:path>
              </a:pathLst>
            </a:custGeom>
            <a:solidFill>
              <a:srgbClr val="B8CC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67"/>
            <p:cNvSpPr>
              <a:spLocks/>
            </p:cNvSpPr>
            <p:nvPr/>
          </p:nvSpPr>
          <p:spPr bwMode="auto">
            <a:xfrm>
              <a:off x="2276" y="2106"/>
              <a:ext cx="166" cy="308"/>
            </a:xfrm>
            <a:custGeom>
              <a:avLst/>
              <a:gdLst>
                <a:gd name="T0" fmla="*/ 0 w 333"/>
                <a:gd name="T1" fmla="*/ 0 h 615"/>
                <a:gd name="T2" fmla="*/ 151 w 333"/>
                <a:gd name="T3" fmla="*/ 7 h 615"/>
                <a:gd name="T4" fmla="*/ 333 w 333"/>
                <a:gd name="T5" fmla="*/ 575 h 615"/>
                <a:gd name="T6" fmla="*/ 320 w 333"/>
                <a:gd name="T7" fmla="*/ 615 h 615"/>
                <a:gd name="T8" fmla="*/ 135 w 333"/>
                <a:gd name="T9" fmla="*/ 34 h 615"/>
                <a:gd name="T10" fmla="*/ 4 w 333"/>
                <a:gd name="T11" fmla="*/ 26 h 615"/>
                <a:gd name="T12" fmla="*/ 0 w 333"/>
                <a:gd name="T13" fmla="*/ 0 h 615"/>
                <a:gd name="T14" fmla="*/ 0 w 333"/>
                <a:gd name="T15" fmla="*/ 0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3"/>
                <a:gd name="T25" fmla="*/ 0 h 615"/>
                <a:gd name="T26" fmla="*/ 333 w 333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3" h="615">
                  <a:moveTo>
                    <a:pt x="0" y="0"/>
                  </a:moveTo>
                  <a:lnTo>
                    <a:pt x="151" y="7"/>
                  </a:lnTo>
                  <a:lnTo>
                    <a:pt x="333" y="575"/>
                  </a:lnTo>
                  <a:lnTo>
                    <a:pt x="320" y="615"/>
                  </a:lnTo>
                  <a:lnTo>
                    <a:pt x="135" y="34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68"/>
            <p:cNvSpPr>
              <a:spLocks/>
            </p:cNvSpPr>
            <p:nvPr/>
          </p:nvSpPr>
          <p:spPr bwMode="auto">
            <a:xfrm>
              <a:off x="2564" y="2383"/>
              <a:ext cx="566" cy="42"/>
            </a:xfrm>
            <a:custGeom>
              <a:avLst/>
              <a:gdLst>
                <a:gd name="T0" fmla="*/ 0 w 1133"/>
                <a:gd name="T1" fmla="*/ 49 h 83"/>
                <a:gd name="T2" fmla="*/ 1083 w 1133"/>
                <a:gd name="T3" fmla="*/ 0 h 83"/>
                <a:gd name="T4" fmla="*/ 1133 w 1133"/>
                <a:gd name="T5" fmla="*/ 26 h 83"/>
                <a:gd name="T6" fmla="*/ 5 w 1133"/>
                <a:gd name="T7" fmla="*/ 83 h 83"/>
                <a:gd name="T8" fmla="*/ 0 w 1133"/>
                <a:gd name="T9" fmla="*/ 49 h 83"/>
                <a:gd name="T10" fmla="*/ 0 w 1133"/>
                <a:gd name="T11" fmla="*/ 49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3"/>
                <a:gd name="T19" fmla="*/ 0 h 83"/>
                <a:gd name="T20" fmla="*/ 1133 w 1133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3" h="83">
                  <a:moveTo>
                    <a:pt x="0" y="49"/>
                  </a:moveTo>
                  <a:lnTo>
                    <a:pt x="1083" y="0"/>
                  </a:lnTo>
                  <a:lnTo>
                    <a:pt x="1133" y="26"/>
                  </a:lnTo>
                  <a:lnTo>
                    <a:pt x="5" y="8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69"/>
            <p:cNvSpPr>
              <a:spLocks/>
            </p:cNvSpPr>
            <p:nvPr/>
          </p:nvSpPr>
          <p:spPr bwMode="auto">
            <a:xfrm>
              <a:off x="2526" y="2522"/>
              <a:ext cx="624" cy="93"/>
            </a:xfrm>
            <a:custGeom>
              <a:avLst/>
              <a:gdLst>
                <a:gd name="T0" fmla="*/ 0 w 1250"/>
                <a:gd name="T1" fmla="*/ 171 h 186"/>
                <a:gd name="T2" fmla="*/ 1223 w 1250"/>
                <a:gd name="T3" fmla="*/ 0 h 186"/>
                <a:gd name="T4" fmla="*/ 1250 w 1250"/>
                <a:gd name="T5" fmla="*/ 25 h 186"/>
                <a:gd name="T6" fmla="*/ 97 w 1250"/>
                <a:gd name="T7" fmla="*/ 186 h 186"/>
                <a:gd name="T8" fmla="*/ 0 w 1250"/>
                <a:gd name="T9" fmla="*/ 171 h 186"/>
                <a:gd name="T10" fmla="*/ 0 w 1250"/>
                <a:gd name="T11" fmla="*/ 171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0"/>
                <a:gd name="T19" fmla="*/ 0 h 186"/>
                <a:gd name="T20" fmla="*/ 1250 w 1250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0" h="186">
                  <a:moveTo>
                    <a:pt x="0" y="171"/>
                  </a:moveTo>
                  <a:lnTo>
                    <a:pt x="1223" y="0"/>
                  </a:lnTo>
                  <a:lnTo>
                    <a:pt x="1250" y="25"/>
                  </a:lnTo>
                  <a:lnTo>
                    <a:pt x="97" y="186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70"/>
            <p:cNvSpPr>
              <a:spLocks/>
            </p:cNvSpPr>
            <p:nvPr/>
          </p:nvSpPr>
          <p:spPr bwMode="auto">
            <a:xfrm>
              <a:off x="1928" y="2147"/>
              <a:ext cx="107" cy="49"/>
            </a:xfrm>
            <a:custGeom>
              <a:avLst/>
              <a:gdLst>
                <a:gd name="T0" fmla="*/ 3 w 214"/>
                <a:gd name="T1" fmla="*/ 44 h 97"/>
                <a:gd name="T2" fmla="*/ 214 w 214"/>
                <a:gd name="T3" fmla="*/ 0 h 97"/>
                <a:gd name="T4" fmla="*/ 214 w 214"/>
                <a:gd name="T5" fmla="*/ 48 h 97"/>
                <a:gd name="T6" fmla="*/ 0 w 214"/>
                <a:gd name="T7" fmla="*/ 97 h 97"/>
                <a:gd name="T8" fmla="*/ 3 w 214"/>
                <a:gd name="T9" fmla="*/ 44 h 97"/>
                <a:gd name="T10" fmla="*/ 3 w 214"/>
                <a:gd name="T11" fmla="*/ 44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4"/>
                <a:gd name="T19" fmla="*/ 0 h 97"/>
                <a:gd name="T20" fmla="*/ 214 w 214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4" h="97">
                  <a:moveTo>
                    <a:pt x="3" y="44"/>
                  </a:moveTo>
                  <a:lnTo>
                    <a:pt x="214" y="0"/>
                  </a:lnTo>
                  <a:lnTo>
                    <a:pt x="214" y="48"/>
                  </a:lnTo>
                  <a:lnTo>
                    <a:pt x="0" y="97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71"/>
            <p:cNvSpPr>
              <a:spLocks/>
            </p:cNvSpPr>
            <p:nvPr/>
          </p:nvSpPr>
          <p:spPr bwMode="auto">
            <a:xfrm>
              <a:off x="2043" y="2411"/>
              <a:ext cx="120" cy="321"/>
            </a:xfrm>
            <a:custGeom>
              <a:avLst/>
              <a:gdLst>
                <a:gd name="T0" fmla="*/ 148 w 239"/>
                <a:gd name="T1" fmla="*/ 9 h 640"/>
                <a:gd name="T2" fmla="*/ 195 w 239"/>
                <a:gd name="T3" fmla="*/ 76 h 640"/>
                <a:gd name="T4" fmla="*/ 0 w 239"/>
                <a:gd name="T5" fmla="*/ 587 h 640"/>
                <a:gd name="T6" fmla="*/ 9 w 239"/>
                <a:gd name="T7" fmla="*/ 640 h 640"/>
                <a:gd name="T8" fmla="*/ 34 w 239"/>
                <a:gd name="T9" fmla="*/ 621 h 640"/>
                <a:gd name="T10" fmla="*/ 239 w 239"/>
                <a:gd name="T11" fmla="*/ 100 h 640"/>
                <a:gd name="T12" fmla="*/ 239 w 239"/>
                <a:gd name="T13" fmla="*/ 66 h 640"/>
                <a:gd name="T14" fmla="*/ 195 w 239"/>
                <a:gd name="T15" fmla="*/ 0 h 640"/>
                <a:gd name="T16" fmla="*/ 148 w 239"/>
                <a:gd name="T17" fmla="*/ 9 h 640"/>
                <a:gd name="T18" fmla="*/ 148 w 239"/>
                <a:gd name="T19" fmla="*/ 9 h 6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9"/>
                <a:gd name="T31" fmla="*/ 0 h 640"/>
                <a:gd name="T32" fmla="*/ 239 w 239"/>
                <a:gd name="T33" fmla="*/ 640 h 6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9" h="640">
                  <a:moveTo>
                    <a:pt x="148" y="9"/>
                  </a:moveTo>
                  <a:lnTo>
                    <a:pt x="195" y="76"/>
                  </a:lnTo>
                  <a:lnTo>
                    <a:pt x="0" y="587"/>
                  </a:lnTo>
                  <a:lnTo>
                    <a:pt x="9" y="640"/>
                  </a:lnTo>
                  <a:lnTo>
                    <a:pt x="34" y="621"/>
                  </a:lnTo>
                  <a:lnTo>
                    <a:pt x="239" y="100"/>
                  </a:lnTo>
                  <a:lnTo>
                    <a:pt x="239" y="66"/>
                  </a:lnTo>
                  <a:lnTo>
                    <a:pt x="195" y="0"/>
                  </a:lnTo>
                  <a:lnTo>
                    <a:pt x="148" y="9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72"/>
            <p:cNvSpPr>
              <a:spLocks/>
            </p:cNvSpPr>
            <p:nvPr/>
          </p:nvSpPr>
          <p:spPr bwMode="auto">
            <a:xfrm>
              <a:off x="1568" y="2907"/>
              <a:ext cx="212" cy="394"/>
            </a:xfrm>
            <a:custGeom>
              <a:avLst/>
              <a:gdLst>
                <a:gd name="T0" fmla="*/ 0 w 422"/>
                <a:gd name="T1" fmla="*/ 148 h 787"/>
                <a:gd name="T2" fmla="*/ 72 w 422"/>
                <a:gd name="T3" fmla="*/ 97 h 787"/>
                <a:gd name="T4" fmla="*/ 175 w 422"/>
                <a:gd name="T5" fmla="*/ 87 h 787"/>
                <a:gd name="T6" fmla="*/ 257 w 422"/>
                <a:gd name="T7" fmla="*/ 114 h 787"/>
                <a:gd name="T8" fmla="*/ 310 w 422"/>
                <a:gd name="T9" fmla="*/ 171 h 787"/>
                <a:gd name="T10" fmla="*/ 348 w 422"/>
                <a:gd name="T11" fmla="*/ 226 h 787"/>
                <a:gd name="T12" fmla="*/ 365 w 422"/>
                <a:gd name="T13" fmla="*/ 332 h 787"/>
                <a:gd name="T14" fmla="*/ 359 w 422"/>
                <a:gd name="T15" fmla="*/ 456 h 787"/>
                <a:gd name="T16" fmla="*/ 336 w 422"/>
                <a:gd name="T17" fmla="*/ 553 h 787"/>
                <a:gd name="T18" fmla="*/ 279 w 422"/>
                <a:gd name="T19" fmla="*/ 653 h 787"/>
                <a:gd name="T20" fmla="*/ 215 w 422"/>
                <a:gd name="T21" fmla="*/ 718 h 787"/>
                <a:gd name="T22" fmla="*/ 141 w 422"/>
                <a:gd name="T23" fmla="*/ 764 h 787"/>
                <a:gd name="T24" fmla="*/ 68 w 422"/>
                <a:gd name="T25" fmla="*/ 787 h 787"/>
                <a:gd name="T26" fmla="*/ 167 w 422"/>
                <a:gd name="T27" fmla="*/ 781 h 787"/>
                <a:gd name="T28" fmla="*/ 289 w 422"/>
                <a:gd name="T29" fmla="*/ 720 h 787"/>
                <a:gd name="T30" fmla="*/ 382 w 422"/>
                <a:gd name="T31" fmla="*/ 539 h 787"/>
                <a:gd name="T32" fmla="*/ 422 w 422"/>
                <a:gd name="T33" fmla="*/ 370 h 787"/>
                <a:gd name="T34" fmla="*/ 388 w 422"/>
                <a:gd name="T35" fmla="*/ 197 h 787"/>
                <a:gd name="T36" fmla="*/ 350 w 422"/>
                <a:gd name="T37" fmla="*/ 76 h 787"/>
                <a:gd name="T38" fmla="*/ 276 w 422"/>
                <a:gd name="T39" fmla="*/ 21 h 787"/>
                <a:gd name="T40" fmla="*/ 215 w 422"/>
                <a:gd name="T41" fmla="*/ 0 h 787"/>
                <a:gd name="T42" fmla="*/ 91 w 422"/>
                <a:gd name="T43" fmla="*/ 15 h 787"/>
                <a:gd name="T44" fmla="*/ 28 w 422"/>
                <a:gd name="T45" fmla="*/ 72 h 787"/>
                <a:gd name="T46" fmla="*/ 0 w 422"/>
                <a:gd name="T47" fmla="*/ 148 h 787"/>
                <a:gd name="T48" fmla="*/ 0 w 422"/>
                <a:gd name="T49" fmla="*/ 148 h 7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2"/>
                <a:gd name="T76" fmla="*/ 0 h 787"/>
                <a:gd name="T77" fmla="*/ 422 w 422"/>
                <a:gd name="T78" fmla="*/ 787 h 7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2" h="787">
                  <a:moveTo>
                    <a:pt x="0" y="148"/>
                  </a:moveTo>
                  <a:lnTo>
                    <a:pt x="72" y="97"/>
                  </a:lnTo>
                  <a:lnTo>
                    <a:pt x="175" y="87"/>
                  </a:lnTo>
                  <a:lnTo>
                    <a:pt x="257" y="114"/>
                  </a:lnTo>
                  <a:lnTo>
                    <a:pt x="310" y="171"/>
                  </a:lnTo>
                  <a:lnTo>
                    <a:pt x="348" y="226"/>
                  </a:lnTo>
                  <a:lnTo>
                    <a:pt x="365" y="332"/>
                  </a:lnTo>
                  <a:lnTo>
                    <a:pt x="359" y="456"/>
                  </a:lnTo>
                  <a:lnTo>
                    <a:pt x="336" y="553"/>
                  </a:lnTo>
                  <a:lnTo>
                    <a:pt x="279" y="653"/>
                  </a:lnTo>
                  <a:lnTo>
                    <a:pt x="215" y="718"/>
                  </a:lnTo>
                  <a:lnTo>
                    <a:pt x="141" y="764"/>
                  </a:lnTo>
                  <a:lnTo>
                    <a:pt x="68" y="787"/>
                  </a:lnTo>
                  <a:lnTo>
                    <a:pt x="167" y="781"/>
                  </a:lnTo>
                  <a:lnTo>
                    <a:pt x="289" y="720"/>
                  </a:lnTo>
                  <a:lnTo>
                    <a:pt x="382" y="539"/>
                  </a:lnTo>
                  <a:lnTo>
                    <a:pt x="422" y="370"/>
                  </a:lnTo>
                  <a:lnTo>
                    <a:pt x="388" y="197"/>
                  </a:lnTo>
                  <a:lnTo>
                    <a:pt x="350" y="76"/>
                  </a:lnTo>
                  <a:lnTo>
                    <a:pt x="276" y="21"/>
                  </a:lnTo>
                  <a:lnTo>
                    <a:pt x="215" y="0"/>
                  </a:lnTo>
                  <a:lnTo>
                    <a:pt x="91" y="15"/>
                  </a:lnTo>
                  <a:lnTo>
                    <a:pt x="28" y="72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Freeform 73"/>
            <p:cNvSpPr>
              <a:spLocks/>
            </p:cNvSpPr>
            <p:nvPr/>
          </p:nvSpPr>
          <p:spPr bwMode="auto">
            <a:xfrm>
              <a:off x="1511" y="2806"/>
              <a:ext cx="238" cy="206"/>
            </a:xfrm>
            <a:custGeom>
              <a:avLst/>
              <a:gdLst>
                <a:gd name="T0" fmla="*/ 123 w 475"/>
                <a:gd name="T1" fmla="*/ 10 h 413"/>
                <a:gd name="T2" fmla="*/ 190 w 475"/>
                <a:gd name="T3" fmla="*/ 0 h 413"/>
                <a:gd name="T4" fmla="*/ 247 w 475"/>
                <a:gd name="T5" fmla="*/ 8 h 413"/>
                <a:gd name="T6" fmla="*/ 304 w 475"/>
                <a:gd name="T7" fmla="*/ 25 h 413"/>
                <a:gd name="T8" fmla="*/ 365 w 475"/>
                <a:gd name="T9" fmla="*/ 52 h 413"/>
                <a:gd name="T10" fmla="*/ 414 w 475"/>
                <a:gd name="T11" fmla="*/ 92 h 413"/>
                <a:gd name="T12" fmla="*/ 460 w 475"/>
                <a:gd name="T13" fmla="*/ 133 h 413"/>
                <a:gd name="T14" fmla="*/ 475 w 475"/>
                <a:gd name="T15" fmla="*/ 162 h 413"/>
                <a:gd name="T16" fmla="*/ 412 w 475"/>
                <a:gd name="T17" fmla="*/ 111 h 413"/>
                <a:gd name="T18" fmla="*/ 355 w 475"/>
                <a:gd name="T19" fmla="*/ 92 h 413"/>
                <a:gd name="T20" fmla="*/ 298 w 475"/>
                <a:gd name="T21" fmla="*/ 92 h 413"/>
                <a:gd name="T22" fmla="*/ 228 w 475"/>
                <a:gd name="T23" fmla="*/ 109 h 413"/>
                <a:gd name="T24" fmla="*/ 169 w 475"/>
                <a:gd name="T25" fmla="*/ 147 h 413"/>
                <a:gd name="T26" fmla="*/ 122 w 475"/>
                <a:gd name="T27" fmla="*/ 202 h 413"/>
                <a:gd name="T28" fmla="*/ 72 w 475"/>
                <a:gd name="T29" fmla="*/ 266 h 413"/>
                <a:gd name="T30" fmla="*/ 28 w 475"/>
                <a:gd name="T31" fmla="*/ 342 h 413"/>
                <a:gd name="T32" fmla="*/ 0 w 475"/>
                <a:gd name="T33" fmla="*/ 413 h 413"/>
                <a:gd name="T34" fmla="*/ 6 w 475"/>
                <a:gd name="T35" fmla="*/ 341 h 413"/>
                <a:gd name="T36" fmla="*/ 42 w 475"/>
                <a:gd name="T37" fmla="*/ 255 h 413"/>
                <a:gd name="T38" fmla="*/ 84 w 475"/>
                <a:gd name="T39" fmla="*/ 194 h 413"/>
                <a:gd name="T40" fmla="*/ 133 w 475"/>
                <a:gd name="T41" fmla="*/ 133 h 413"/>
                <a:gd name="T42" fmla="*/ 199 w 475"/>
                <a:gd name="T43" fmla="*/ 80 h 413"/>
                <a:gd name="T44" fmla="*/ 274 w 475"/>
                <a:gd name="T45" fmla="*/ 54 h 413"/>
                <a:gd name="T46" fmla="*/ 177 w 475"/>
                <a:gd name="T47" fmla="*/ 55 h 413"/>
                <a:gd name="T48" fmla="*/ 228 w 475"/>
                <a:gd name="T49" fmla="*/ 31 h 413"/>
                <a:gd name="T50" fmla="*/ 123 w 475"/>
                <a:gd name="T51" fmla="*/ 10 h 413"/>
                <a:gd name="T52" fmla="*/ 123 w 475"/>
                <a:gd name="T53" fmla="*/ 10 h 4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5"/>
                <a:gd name="T82" fmla="*/ 0 h 413"/>
                <a:gd name="T83" fmla="*/ 475 w 475"/>
                <a:gd name="T84" fmla="*/ 413 h 4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5" h="413">
                  <a:moveTo>
                    <a:pt x="123" y="10"/>
                  </a:moveTo>
                  <a:lnTo>
                    <a:pt x="190" y="0"/>
                  </a:lnTo>
                  <a:lnTo>
                    <a:pt x="247" y="8"/>
                  </a:lnTo>
                  <a:lnTo>
                    <a:pt x="304" y="25"/>
                  </a:lnTo>
                  <a:lnTo>
                    <a:pt x="365" y="52"/>
                  </a:lnTo>
                  <a:lnTo>
                    <a:pt x="414" y="92"/>
                  </a:lnTo>
                  <a:lnTo>
                    <a:pt x="460" y="133"/>
                  </a:lnTo>
                  <a:lnTo>
                    <a:pt x="475" y="162"/>
                  </a:lnTo>
                  <a:lnTo>
                    <a:pt x="412" y="111"/>
                  </a:lnTo>
                  <a:lnTo>
                    <a:pt x="355" y="92"/>
                  </a:lnTo>
                  <a:lnTo>
                    <a:pt x="298" y="92"/>
                  </a:lnTo>
                  <a:lnTo>
                    <a:pt x="228" y="109"/>
                  </a:lnTo>
                  <a:lnTo>
                    <a:pt x="169" y="147"/>
                  </a:lnTo>
                  <a:lnTo>
                    <a:pt x="122" y="202"/>
                  </a:lnTo>
                  <a:lnTo>
                    <a:pt x="72" y="266"/>
                  </a:lnTo>
                  <a:lnTo>
                    <a:pt x="28" y="342"/>
                  </a:lnTo>
                  <a:lnTo>
                    <a:pt x="0" y="413"/>
                  </a:lnTo>
                  <a:lnTo>
                    <a:pt x="6" y="341"/>
                  </a:lnTo>
                  <a:lnTo>
                    <a:pt x="42" y="255"/>
                  </a:lnTo>
                  <a:lnTo>
                    <a:pt x="84" y="194"/>
                  </a:lnTo>
                  <a:lnTo>
                    <a:pt x="133" y="133"/>
                  </a:lnTo>
                  <a:lnTo>
                    <a:pt x="199" y="80"/>
                  </a:lnTo>
                  <a:lnTo>
                    <a:pt x="274" y="54"/>
                  </a:lnTo>
                  <a:lnTo>
                    <a:pt x="177" y="55"/>
                  </a:lnTo>
                  <a:lnTo>
                    <a:pt x="228" y="31"/>
                  </a:lnTo>
                  <a:lnTo>
                    <a:pt x="123" y="10"/>
                  </a:lnTo>
                  <a:close/>
                </a:path>
              </a:pathLst>
            </a:custGeom>
            <a:solidFill>
              <a:srgbClr val="B2A5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74"/>
            <p:cNvSpPr>
              <a:spLocks/>
            </p:cNvSpPr>
            <p:nvPr/>
          </p:nvSpPr>
          <p:spPr bwMode="auto">
            <a:xfrm>
              <a:off x="2676" y="2706"/>
              <a:ext cx="155" cy="260"/>
            </a:xfrm>
            <a:custGeom>
              <a:avLst/>
              <a:gdLst>
                <a:gd name="T0" fmla="*/ 257 w 310"/>
                <a:gd name="T1" fmla="*/ 11 h 521"/>
                <a:gd name="T2" fmla="*/ 203 w 310"/>
                <a:gd name="T3" fmla="*/ 0 h 521"/>
                <a:gd name="T4" fmla="*/ 160 w 310"/>
                <a:gd name="T5" fmla="*/ 13 h 521"/>
                <a:gd name="T6" fmla="*/ 123 w 310"/>
                <a:gd name="T7" fmla="*/ 26 h 521"/>
                <a:gd name="T8" fmla="*/ 85 w 310"/>
                <a:gd name="T9" fmla="*/ 61 h 521"/>
                <a:gd name="T10" fmla="*/ 61 w 310"/>
                <a:gd name="T11" fmla="*/ 106 h 521"/>
                <a:gd name="T12" fmla="*/ 28 w 310"/>
                <a:gd name="T13" fmla="*/ 213 h 521"/>
                <a:gd name="T14" fmla="*/ 9 w 310"/>
                <a:gd name="T15" fmla="*/ 285 h 521"/>
                <a:gd name="T16" fmla="*/ 0 w 310"/>
                <a:gd name="T17" fmla="*/ 372 h 521"/>
                <a:gd name="T18" fmla="*/ 2 w 310"/>
                <a:gd name="T19" fmla="*/ 452 h 521"/>
                <a:gd name="T20" fmla="*/ 26 w 310"/>
                <a:gd name="T21" fmla="*/ 521 h 521"/>
                <a:gd name="T22" fmla="*/ 34 w 310"/>
                <a:gd name="T23" fmla="*/ 399 h 521"/>
                <a:gd name="T24" fmla="*/ 45 w 310"/>
                <a:gd name="T25" fmla="*/ 313 h 521"/>
                <a:gd name="T26" fmla="*/ 70 w 310"/>
                <a:gd name="T27" fmla="*/ 209 h 521"/>
                <a:gd name="T28" fmla="*/ 97 w 310"/>
                <a:gd name="T29" fmla="*/ 142 h 521"/>
                <a:gd name="T30" fmla="*/ 131 w 310"/>
                <a:gd name="T31" fmla="*/ 87 h 521"/>
                <a:gd name="T32" fmla="*/ 163 w 310"/>
                <a:gd name="T33" fmla="*/ 59 h 521"/>
                <a:gd name="T34" fmla="*/ 205 w 310"/>
                <a:gd name="T35" fmla="*/ 47 h 521"/>
                <a:gd name="T36" fmla="*/ 247 w 310"/>
                <a:gd name="T37" fmla="*/ 55 h 521"/>
                <a:gd name="T38" fmla="*/ 277 w 310"/>
                <a:gd name="T39" fmla="*/ 76 h 521"/>
                <a:gd name="T40" fmla="*/ 310 w 310"/>
                <a:gd name="T41" fmla="*/ 123 h 521"/>
                <a:gd name="T42" fmla="*/ 293 w 310"/>
                <a:gd name="T43" fmla="*/ 55 h 521"/>
                <a:gd name="T44" fmla="*/ 257 w 310"/>
                <a:gd name="T45" fmla="*/ 11 h 521"/>
                <a:gd name="T46" fmla="*/ 257 w 310"/>
                <a:gd name="T47" fmla="*/ 11 h 5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0"/>
                <a:gd name="T73" fmla="*/ 0 h 521"/>
                <a:gd name="T74" fmla="*/ 310 w 310"/>
                <a:gd name="T75" fmla="*/ 521 h 5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0" h="521">
                  <a:moveTo>
                    <a:pt x="257" y="11"/>
                  </a:moveTo>
                  <a:lnTo>
                    <a:pt x="203" y="0"/>
                  </a:lnTo>
                  <a:lnTo>
                    <a:pt x="160" y="13"/>
                  </a:lnTo>
                  <a:lnTo>
                    <a:pt x="123" y="26"/>
                  </a:lnTo>
                  <a:lnTo>
                    <a:pt x="85" y="61"/>
                  </a:lnTo>
                  <a:lnTo>
                    <a:pt x="61" y="106"/>
                  </a:lnTo>
                  <a:lnTo>
                    <a:pt x="28" y="213"/>
                  </a:lnTo>
                  <a:lnTo>
                    <a:pt x="9" y="285"/>
                  </a:lnTo>
                  <a:lnTo>
                    <a:pt x="0" y="372"/>
                  </a:lnTo>
                  <a:lnTo>
                    <a:pt x="2" y="452"/>
                  </a:lnTo>
                  <a:lnTo>
                    <a:pt x="26" y="521"/>
                  </a:lnTo>
                  <a:lnTo>
                    <a:pt x="34" y="399"/>
                  </a:lnTo>
                  <a:lnTo>
                    <a:pt x="45" y="313"/>
                  </a:lnTo>
                  <a:lnTo>
                    <a:pt x="70" y="209"/>
                  </a:lnTo>
                  <a:lnTo>
                    <a:pt x="97" y="142"/>
                  </a:lnTo>
                  <a:lnTo>
                    <a:pt x="131" y="87"/>
                  </a:lnTo>
                  <a:lnTo>
                    <a:pt x="163" y="59"/>
                  </a:lnTo>
                  <a:lnTo>
                    <a:pt x="205" y="47"/>
                  </a:lnTo>
                  <a:lnTo>
                    <a:pt x="247" y="55"/>
                  </a:lnTo>
                  <a:lnTo>
                    <a:pt x="277" y="76"/>
                  </a:lnTo>
                  <a:lnTo>
                    <a:pt x="310" y="123"/>
                  </a:lnTo>
                  <a:lnTo>
                    <a:pt x="293" y="55"/>
                  </a:lnTo>
                  <a:lnTo>
                    <a:pt x="257" y="11"/>
                  </a:lnTo>
                  <a:close/>
                </a:path>
              </a:pathLst>
            </a:custGeom>
            <a:solidFill>
              <a:srgbClr val="B2A5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75"/>
            <p:cNvSpPr>
              <a:spLocks/>
            </p:cNvSpPr>
            <p:nvPr/>
          </p:nvSpPr>
          <p:spPr bwMode="auto">
            <a:xfrm>
              <a:off x="373" y="2547"/>
              <a:ext cx="626" cy="72"/>
            </a:xfrm>
            <a:custGeom>
              <a:avLst/>
              <a:gdLst>
                <a:gd name="T0" fmla="*/ 0 w 1253"/>
                <a:gd name="T1" fmla="*/ 27 h 145"/>
                <a:gd name="T2" fmla="*/ 25 w 1253"/>
                <a:gd name="T3" fmla="*/ 0 h 145"/>
                <a:gd name="T4" fmla="*/ 263 w 1253"/>
                <a:gd name="T5" fmla="*/ 42 h 145"/>
                <a:gd name="T6" fmla="*/ 1055 w 1253"/>
                <a:gd name="T7" fmla="*/ 99 h 145"/>
                <a:gd name="T8" fmla="*/ 1253 w 1253"/>
                <a:gd name="T9" fmla="*/ 122 h 145"/>
                <a:gd name="T10" fmla="*/ 1050 w 1253"/>
                <a:gd name="T11" fmla="*/ 145 h 145"/>
                <a:gd name="T12" fmla="*/ 181 w 1253"/>
                <a:gd name="T13" fmla="*/ 67 h 145"/>
                <a:gd name="T14" fmla="*/ 129 w 1253"/>
                <a:gd name="T15" fmla="*/ 63 h 145"/>
                <a:gd name="T16" fmla="*/ 0 w 1253"/>
                <a:gd name="T17" fmla="*/ 27 h 145"/>
                <a:gd name="T18" fmla="*/ 0 w 1253"/>
                <a:gd name="T19" fmla="*/ 27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3"/>
                <a:gd name="T31" fmla="*/ 0 h 145"/>
                <a:gd name="T32" fmla="*/ 1253 w 1253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3" h="145">
                  <a:moveTo>
                    <a:pt x="0" y="27"/>
                  </a:moveTo>
                  <a:lnTo>
                    <a:pt x="25" y="0"/>
                  </a:lnTo>
                  <a:lnTo>
                    <a:pt x="263" y="42"/>
                  </a:lnTo>
                  <a:lnTo>
                    <a:pt x="1055" y="99"/>
                  </a:lnTo>
                  <a:lnTo>
                    <a:pt x="1253" y="122"/>
                  </a:lnTo>
                  <a:lnTo>
                    <a:pt x="1050" y="145"/>
                  </a:lnTo>
                  <a:lnTo>
                    <a:pt x="181" y="67"/>
                  </a:lnTo>
                  <a:lnTo>
                    <a:pt x="129" y="6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76"/>
            <p:cNvSpPr>
              <a:spLocks/>
            </p:cNvSpPr>
            <p:nvPr/>
          </p:nvSpPr>
          <p:spPr bwMode="auto">
            <a:xfrm>
              <a:off x="357" y="2632"/>
              <a:ext cx="547" cy="190"/>
            </a:xfrm>
            <a:custGeom>
              <a:avLst/>
              <a:gdLst>
                <a:gd name="T0" fmla="*/ 2 w 1093"/>
                <a:gd name="T1" fmla="*/ 95 h 380"/>
                <a:gd name="T2" fmla="*/ 182 w 1093"/>
                <a:gd name="T3" fmla="*/ 117 h 380"/>
                <a:gd name="T4" fmla="*/ 182 w 1093"/>
                <a:gd name="T5" fmla="*/ 0 h 380"/>
                <a:gd name="T6" fmla="*/ 1093 w 1093"/>
                <a:gd name="T7" fmla="*/ 79 h 380"/>
                <a:gd name="T8" fmla="*/ 973 w 1093"/>
                <a:gd name="T9" fmla="*/ 95 h 380"/>
                <a:gd name="T10" fmla="*/ 312 w 1093"/>
                <a:gd name="T11" fmla="*/ 72 h 380"/>
                <a:gd name="T12" fmla="*/ 289 w 1093"/>
                <a:gd name="T13" fmla="*/ 125 h 380"/>
                <a:gd name="T14" fmla="*/ 572 w 1093"/>
                <a:gd name="T15" fmla="*/ 174 h 380"/>
                <a:gd name="T16" fmla="*/ 977 w 1093"/>
                <a:gd name="T17" fmla="*/ 220 h 380"/>
                <a:gd name="T18" fmla="*/ 848 w 1093"/>
                <a:gd name="T19" fmla="*/ 264 h 380"/>
                <a:gd name="T20" fmla="*/ 405 w 1093"/>
                <a:gd name="T21" fmla="*/ 252 h 380"/>
                <a:gd name="T22" fmla="*/ 614 w 1093"/>
                <a:gd name="T23" fmla="*/ 309 h 380"/>
                <a:gd name="T24" fmla="*/ 992 w 1093"/>
                <a:gd name="T25" fmla="*/ 351 h 380"/>
                <a:gd name="T26" fmla="*/ 895 w 1093"/>
                <a:gd name="T27" fmla="*/ 380 h 380"/>
                <a:gd name="T28" fmla="*/ 26 w 1093"/>
                <a:gd name="T29" fmla="*/ 258 h 380"/>
                <a:gd name="T30" fmla="*/ 0 w 1093"/>
                <a:gd name="T31" fmla="*/ 210 h 380"/>
                <a:gd name="T32" fmla="*/ 2 w 1093"/>
                <a:gd name="T33" fmla="*/ 95 h 380"/>
                <a:gd name="T34" fmla="*/ 2 w 1093"/>
                <a:gd name="T35" fmla="*/ 95 h 3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3"/>
                <a:gd name="T55" fmla="*/ 0 h 380"/>
                <a:gd name="T56" fmla="*/ 1093 w 1093"/>
                <a:gd name="T57" fmla="*/ 380 h 3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3" h="380">
                  <a:moveTo>
                    <a:pt x="2" y="95"/>
                  </a:moveTo>
                  <a:lnTo>
                    <a:pt x="182" y="117"/>
                  </a:lnTo>
                  <a:lnTo>
                    <a:pt x="182" y="0"/>
                  </a:lnTo>
                  <a:lnTo>
                    <a:pt x="1093" y="79"/>
                  </a:lnTo>
                  <a:lnTo>
                    <a:pt x="973" y="95"/>
                  </a:lnTo>
                  <a:lnTo>
                    <a:pt x="312" y="72"/>
                  </a:lnTo>
                  <a:lnTo>
                    <a:pt x="289" y="125"/>
                  </a:lnTo>
                  <a:lnTo>
                    <a:pt x="572" y="174"/>
                  </a:lnTo>
                  <a:lnTo>
                    <a:pt x="977" y="220"/>
                  </a:lnTo>
                  <a:lnTo>
                    <a:pt x="848" y="264"/>
                  </a:lnTo>
                  <a:lnTo>
                    <a:pt x="405" y="252"/>
                  </a:lnTo>
                  <a:lnTo>
                    <a:pt x="614" y="309"/>
                  </a:lnTo>
                  <a:lnTo>
                    <a:pt x="992" y="351"/>
                  </a:lnTo>
                  <a:lnTo>
                    <a:pt x="895" y="380"/>
                  </a:lnTo>
                  <a:lnTo>
                    <a:pt x="26" y="258"/>
                  </a:lnTo>
                  <a:lnTo>
                    <a:pt x="0" y="210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77"/>
            <p:cNvSpPr>
              <a:spLocks/>
            </p:cNvSpPr>
            <p:nvPr/>
          </p:nvSpPr>
          <p:spPr bwMode="auto">
            <a:xfrm>
              <a:off x="1125" y="2625"/>
              <a:ext cx="142" cy="113"/>
            </a:xfrm>
            <a:custGeom>
              <a:avLst/>
              <a:gdLst>
                <a:gd name="T0" fmla="*/ 0 w 285"/>
                <a:gd name="T1" fmla="*/ 78 h 226"/>
                <a:gd name="T2" fmla="*/ 40 w 285"/>
                <a:gd name="T3" fmla="*/ 88 h 226"/>
                <a:gd name="T4" fmla="*/ 72 w 285"/>
                <a:gd name="T5" fmla="*/ 38 h 226"/>
                <a:gd name="T6" fmla="*/ 122 w 285"/>
                <a:gd name="T7" fmla="*/ 31 h 226"/>
                <a:gd name="T8" fmla="*/ 232 w 285"/>
                <a:gd name="T9" fmla="*/ 38 h 226"/>
                <a:gd name="T10" fmla="*/ 251 w 285"/>
                <a:gd name="T11" fmla="*/ 78 h 226"/>
                <a:gd name="T12" fmla="*/ 249 w 285"/>
                <a:gd name="T13" fmla="*/ 173 h 226"/>
                <a:gd name="T14" fmla="*/ 215 w 285"/>
                <a:gd name="T15" fmla="*/ 196 h 226"/>
                <a:gd name="T16" fmla="*/ 15 w 285"/>
                <a:gd name="T17" fmla="*/ 192 h 226"/>
                <a:gd name="T18" fmla="*/ 23 w 285"/>
                <a:gd name="T19" fmla="*/ 226 h 226"/>
                <a:gd name="T20" fmla="*/ 264 w 285"/>
                <a:gd name="T21" fmla="*/ 223 h 226"/>
                <a:gd name="T22" fmla="*/ 285 w 285"/>
                <a:gd name="T23" fmla="*/ 4 h 226"/>
                <a:gd name="T24" fmla="*/ 0 w 285"/>
                <a:gd name="T25" fmla="*/ 0 h 226"/>
                <a:gd name="T26" fmla="*/ 0 w 285"/>
                <a:gd name="T27" fmla="*/ 78 h 226"/>
                <a:gd name="T28" fmla="*/ 0 w 285"/>
                <a:gd name="T29" fmla="*/ 78 h 2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5"/>
                <a:gd name="T46" fmla="*/ 0 h 226"/>
                <a:gd name="T47" fmla="*/ 285 w 285"/>
                <a:gd name="T48" fmla="*/ 226 h 2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5" h="226">
                  <a:moveTo>
                    <a:pt x="0" y="78"/>
                  </a:moveTo>
                  <a:lnTo>
                    <a:pt x="40" y="88"/>
                  </a:lnTo>
                  <a:lnTo>
                    <a:pt x="72" y="38"/>
                  </a:lnTo>
                  <a:lnTo>
                    <a:pt x="122" y="31"/>
                  </a:lnTo>
                  <a:lnTo>
                    <a:pt x="232" y="38"/>
                  </a:lnTo>
                  <a:lnTo>
                    <a:pt x="251" y="78"/>
                  </a:lnTo>
                  <a:lnTo>
                    <a:pt x="249" y="173"/>
                  </a:lnTo>
                  <a:lnTo>
                    <a:pt x="215" y="196"/>
                  </a:lnTo>
                  <a:lnTo>
                    <a:pt x="15" y="192"/>
                  </a:lnTo>
                  <a:lnTo>
                    <a:pt x="23" y="226"/>
                  </a:lnTo>
                  <a:lnTo>
                    <a:pt x="264" y="223"/>
                  </a:lnTo>
                  <a:lnTo>
                    <a:pt x="285" y="4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Freeform 78"/>
            <p:cNvSpPr>
              <a:spLocks/>
            </p:cNvSpPr>
            <p:nvPr/>
          </p:nvSpPr>
          <p:spPr bwMode="auto">
            <a:xfrm>
              <a:off x="1123" y="2648"/>
              <a:ext cx="30" cy="84"/>
            </a:xfrm>
            <a:custGeom>
              <a:avLst/>
              <a:gdLst>
                <a:gd name="T0" fmla="*/ 55 w 61"/>
                <a:gd name="T1" fmla="*/ 0 h 167"/>
                <a:gd name="T2" fmla="*/ 61 w 61"/>
                <a:gd name="T3" fmla="*/ 167 h 167"/>
                <a:gd name="T4" fmla="*/ 0 w 61"/>
                <a:gd name="T5" fmla="*/ 167 h 167"/>
                <a:gd name="T6" fmla="*/ 6 w 61"/>
                <a:gd name="T7" fmla="*/ 25 h 167"/>
                <a:gd name="T8" fmla="*/ 55 w 61"/>
                <a:gd name="T9" fmla="*/ 0 h 167"/>
                <a:gd name="T10" fmla="*/ 55 w 61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167"/>
                <a:gd name="T20" fmla="*/ 61 w 61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167">
                  <a:moveTo>
                    <a:pt x="55" y="0"/>
                  </a:moveTo>
                  <a:lnTo>
                    <a:pt x="61" y="167"/>
                  </a:lnTo>
                  <a:lnTo>
                    <a:pt x="0" y="167"/>
                  </a:lnTo>
                  <a:lnTo>
                    <a:pt x="6" y="2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Freeform 79"/>
            <p:cNvSpPr>
              <a:spLocks/>
            </p:cNvSpPr>
            <p:nvPr/>
          </p:nvSpPr>
          <p:spPr bwMode="auto">
            <a:xfrm>
              <a:off x="1154" y="2677"/>
              <a:ext cx="81" cy="51"/>
            </a:xfrm>
            <a:custGeom>
              <a:avLst/>
              <a:gdLst>
                <a:gd name="T0" fmla="*/ 0 w 162"/>
                <a:gd name="T1" fmla="*/ 100 h 100"/>
                <a:gd name="T2" fmla="*/ 67 w 162"/>
                <a:gd name="T3" fmla="*/ 59 h 100"/>
                <a:gd name="T4" fmla="*/ 103 w 162"/>
                <a:gd name="T5" fmla="*/ 9 h 100"/>
                <a:gd name="T6" fmla="*/ 116 w 162"/>
                <a:gd name="T7" fmla="*/ 32 h 100"/>
                <a:gd name="T8" fmla="*/ 162 w 162"/>
                <a:gd name="T9" fmla="*/ 0 h 100"/>
                <a:gd name="T10" fmla="*/ 158 w 162"/>
                <a:gd name="T11" fmla="*/ 59 h 100"/>
                <a:gd name="T12" fmla="*/ 101 w 162"/>
                <a:gd name="T13" fmla="*/ 91 h 100"/>
                <a:gd name="T14" fmla="*/ 0 w 162"/>
                <a:gd name="T15" fmla="*/ 100 h 100"/>
                <a:gd name="T16" fmla="*/ 0 w 162"/>
                <a:gd name="T17" fmla="*/ 10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100"/>
                <a:gd name="T29" fmla="*/ 162 w 162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100">
                  <a:moveTo>
                    <a:pt x="0" y="100"/>
                  </a:moveTo>
                  <a:lnTo>
                    <a:pt x="67" y="59"/>
                  </a:lnTo>
                  <a:lnTo>
                    <a:pt x="103" y="9"/>
                  </a:lnTo>
                  <a:lnTo>
                    <a:pt x="116" y="32"/>
                  </a:lnTo>
                  <a:lnTo>
                    <a:pt x="162" y="0"/>
                  </a:lnTo>
                  <a:lnTo>
                    <a:pt x="158" y="59"/>
                  </a:lnTo>
                  <a:lnTo>
                    <a:pt x="101" y="91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80"/>
            <p:cNvSpPr>
              <a:spLocks/>
            </p:cNvSpPr>
            <p:nvPr/>
          </p:nvSpPr>
          <p:spPr bwMode="auto">
            <a:xfrm>
              <a:off x="371" y="2579"/>
              <a:ext cx="72" cy="96"/>
            </a:xfrm>
            <a:custGeom>
              <a:avLst/>
              <a:gdLst>
                <a:gd name="T0" fmla="*/ 88 w 145"/>
                <a:gd name="T1" fmla="*/ 11 h 194"/>
                <a:gd name="T2" fmla="*/ 37 w 145"/>
                <a:gd name="T3" fmla="*/ 32 h 194"/>
                <a:gd name="T4" fmla="*/ 33 w 145"/>
                <a:gd name="T5" fmla="*/ 88 h 194"/>
                <a:gd name="T6" fmla="*/ 54 w 145"/>
                <a:gd name="T7" fmla="*/ 127 h 194"/>
                <a:gd name="T8" fmla="*/ 133 w 145"/>
                <a:gd name="T9" fmla="*/ 143 h 194"/>
                <a:gd name="T10" fmla="*/ 145 w 145"/>
                <a:gd name="T11" fmla="*/ 194 h 194"/>
                <a:gd name="T12" fmla="*/ 12 w 145"/>
                <a:gd name="T13" fmla="*/ 162 h 194"/>
                <a:gd name="T14" fmla="*/ 0 w 145"/>
                <a:gd name="T15" fmla="*/ 10 h 194"/>
                <a:gd name="T16" fmla="*/ 33 w 145"/>
                <a:gd name="T17" fmla="*/ 0 h 194"/>
                <a:gd name="T18" fmla="*/ 88 w 145"/>
                <a:gd name="T19" fmla="*/ 11 h 194"/>
                <a:gd name="T20" fmla="*/ 88 w 145"/>
                <a:gd name="T21" fmla="*/ 11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5"/>
                <a:gd name="T34" fmla="*/ 0 h 194"/>
                <a:gd name="T35" fmla="*/ 145 w 145"/>
                <a:gd name="T36" fmla="*/ 194 h 1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5" h="194">
                  <a:moveTo>
                    <a:pt x="88" y="11"/>
                  </a:moveTo>
                  <a:lnTo>
                    <a:pt x="37" y="32"/>
                  </a:lnTo>
                  <a:lnTo>
                    <a:pt x="33" y="88"/>
                  </a:lnTo>
                  <a:lnTo>
                    <a:pt x="54" y="127"/>
                  </a:lnTo>
                  <a:lnTo>
                    <a:pt x="133" y="143"/>
                  </a:lnTo>
                  <a:lnTo>
                    <a:pt x="145" y="194"/>
                  </a:lnTo>
                  <a:lnTo>
                    <a:pt x="12" y="162"/>
                  </a:lnTo>
                  <a:lnTo>
                    <a:pt x="0" y="10"/>
                  </a:lnTo>
                  <a:lnTo>
                    <a:pt x="33" y="0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Freeform 81"/>
            <p:cNvSpPr>
              <a:spLocks/>
            </p:cNvSpPr>
            <p:nvPr/>
          </p:nvSpPr>
          <p:spPr bwMode="auto">
            <a:xfrm>
              <a:off x="298" y="2900"/>
              <a:ext cx="283" cy="55"/>
            </a:xfrm>
            <a:custGeom>
              <a:avLst/>
              <a:gdLst>
                <a:gd name="T0" fmla="*/ 23 w 565"/>
                <a:gd name="T1" fmla="*/ 0 h 111"/>
                <a:gd name="T2" fmla="*/ 51 w 565"/>
                <a:gd name="T3" fmla="*/ 29 h 111"/>
                <a:gd name="T4" fmla="*/ 120 w 565"/>
                <a:gd name="T5" fmla="*/ 50 h 111"/>
                <a:gd name="T6" fmla="*/ 565 w 565"/>
                <a:gd name="T7" fmla="*/ 90 h 111"/>
                <a:gd name="T8" fmla="*/ 382 w 565"/>
                <a:gd name="T9" fmla="*/ 111 h 111"/>
                <a:gd name="T10" fmla="*/ 63 w 565"/>
                <a:gd name="T11" fmla="*/ 90 h 111"/>
                <a:gd name="T12" fmla="*/ 0 w 565"/>
                <a:gd name="T13" fmla="*/ 58 h 111"/>
                <a:gd name="T14" fmla="*/ 0 w 565"/>
                <a:gd name="T15" fmla="*/ 18 h 111"/>
                <a:gd name="T16" fmla="*/ 23 w 565"/>
                <a:gd name="T17" fmla="*/ 0 h 111"/>
                <a:gd name="T18" fmla="*/ 23 w 565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5"/>
                <a:gd name="T31" fmla="*/ 0 h 111"/>
                <a:gd name="T32" fmla="*/ 565 w 565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5" h="111">
                  <a:moveTo>
                    <a:pt x="23" y="0"/>
                  </a:moveTo>
                  <a:lnTo>
                    <a:pt x="51" y="29"/>
                  </a:lnTo>
                  <a:lnTo>
                    <a:pt x="120" y="50"/>
                  </a:lnTo>
                  <a:lnTo>
                    <a:pt x="565" y="90"/>
                  </a:lnTo>
                  <a:lnTo>
                    <a:pt x="382" y="111"/>
                  </a:lnTo>
                  <a:lnTo>
                    <a:pt x="63" y="90"/>
                  </a:lnTo>
                  <a:lnTo>
                    <a:pt x="0" y="58"/>
                  </a:lnTo>
                  <a:lnTo>
                    <a:pt x="0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Freeform 82"/>
            <p:cNvSpPr>
              <a:spLocks/>
            </p:cNvSpPr>
            <p:nvPr/>
          </p:nvSpPr>
          <p:spPr bwMode="auto">
            <a:xfrm>
              <a:off x="778" y="2989"/>
              <a:ext cx="513" cy="57"/>
            </a:xfrm>
            <a:custGeom>
              <a:avLst/>
              <a:gdLst>
                <a:gd name="T0" fmla="*/ 0 w 1027"/>
                <a:gd name="T1" fmla="*/ 0 h 114"/>
                <a:gd name="T2" fmla="*/ 405 w 1027"/>
                <a:gd name="T3" fmla="*/ 23 h 114"/>
                <a:gd name="T4" fmla="*/ 681 w 1027"/>
                <a:gd name="T5" fmla="*/ 12 h 114"/>
                <a:gd name="T6" fmla="*/ 734 w 1027"/>
                <a:gd name="T7" fmla="*/ 25 h 114"/>
                <a:gd name="T8" fmla="*/ 772 w 1027"/>
                <a:gd name="T9" fmla="*/ 12 h 114"/>
                <a:gd name="T10" fmla="*/ 1027 w 1027"/>
                <a:gd name="T11" fmla="*/ 8 h 114"/>
                <a:gd name="T12" fmla="*/ 958 w 1027"/>
                <a:gd name="T13" fmla="*/ 44 h 114"/>
                <a:gd name="T14" fmla="*/ 839 w 1027"/>
                <a:gd name="T15" fmla="*/ 114 h 114"/>
                <a:gd name="T16" fmla="*/ 704 w 1027"/>
                <a:gd name="T17" fmla="*/ 89 h 114"/>
                <a:gd name="T18" fmla="*/ 631 w 1027"/>
                <a:gd name="T19" fmla="*/ 88 h 114"/>
                <a:gd name="T20" fmla="*/ 268 w 1027"/>
                <a:gd name="T21" fmla="*/ 82 h 114"/>
                <a:gd name="T22" fmla="*/ 17 w 1027"/>
                <a:gd name="T23" fmla="*/ 36 h 114"/>
                <a:gd name="T24" fmla="*/ 0 w 1027"/>
                <a:gd name="T25" fmla="*/ 0 h 114"/>
                <a:gd name="T26" fmla="*/ 0 w 1027"/>
                <a:gd name="T27" fmla="*/ 0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7"/>
                <a:gd name="T43" fmla="*/ 0 h 114"/>
                <a:gd name="T44" fmla="*/ 1027 w 1027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7" h="114">
                  <a:moveTo>
                    <a:pt x="0" y="0"/>
                  </a:moveTo>
                  <a:lnTo>
                    <a:pt x="405" y="23"/>
                  </a:lnTo>
                  <a:lnTo>
                    <a:pt x="681" y="12"/>
                  </a:lnTo>
                  <a:lnTo>
                    <a:pt x="734" y="25"/>
                  </a:lnTo>
                  <a:lnTo>
                    <a:pt x="772" y="12"/>
                  </a:lnTo>
                  <a:lnTo>
                    <a:pt x="1027" y="8"/>
                  </a:lnTo>
                  <a:lnTo>
                    <a:pt x="958" y="44"/>
                  </a:lnTo>
                  <a:lnTo>
                    <a:pt x="839" y="114"/>
                  </a:lnTo>
                  <a:lnTo>
                    <a:pt x="704" y="89"/>
                  </a:lnTo>
                  <a:lnTo>
                    <a:pt x="631" y="88"/>
                  </a:lnTo>
                  <a:lnTo>
                    <a:pt x="268" y="82"/>
                  </a:lnTo>
                  <a:lnTo>
                    <a:pt x="17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Freeform 83"/>
            <p:cNvSpPr>
              <a:spLocks/>
            </p:cNvSpPr>
            <p:nvPr/>
          </p:nvSpPr>
          <p:spPr bwMode="auto">
            <a:xfrm>
              <a:off x="1577" y="2975"/>
              <a:ext cx="116" cy="65"/>
            </a:xfrm>
            <a:custGeom>
              <a:avLst/>
              <a:gdLst>
                <a:gd name="T0" fmla="*/ 55 w 232"/>
                <a:gd name="T1" fmla="*/ 0 h 131"/>
                <a:gd name="T2" fmla="*/ 21 w 232"/>
                <a:gd name="T3" fmla="*/ 17 h 131"/>
                <a:gd name="T4" fmla="*/ 0 w 232"/>
                <a:gd name="T5" fmla="*/ 47 h 131"/>
                <a:gd name="T6" fmla="*/ 38 w 232"/>
                <a:gd name="T7" fmla="*/ 57 h 131"/>
                <a:gd name="T8" fmla="*/ 76 w 232"/>
                <a:gd name="T9" fmla="*/ 79 h 131"/>
                <a:gd name="T10" fmla="*/ 105 w 232"/>
                <a:gd name="T11" fmla="*/ 131 h 131"/>
                <a:gd name="T12" fmla="*/ 152 w 232"/>
                <a:gd name="T13" fmla="*/ 98 h 131"/>
                <a:gd name="T14" fmla="*/ 186 w 232"/>
                <a:gd name="T15" fmla="*/ 87 h 131"/>
                <a:gd name="T16" fmla="*/ 232 w 232"/>
                <a:gd name="T17" fmla="*/ 87 h 131"/>
                <a:gd name="T18" fmla="*/ 207 w 232"/>
                <a:gd name="T19" fmla="*/ 64 h 131"/>
                <a:gd name="T20" fmla="*/ 171 w 232"/>
                <a:gd name="T21" fmla="*/ 60 h 131"/>
                <a:gd name="T22" fmla="*/ 112 w 232"/>
                <a:gd name="T23" fmla="*/ 70 h 131"/>
                <a:gd name="T24" fmla="*/ 80 w 232"/>
                <a:gd name="T25" fmla="*/ 24 h 131"/>
                <a:gd name="T26" fmla="*/ 55 w 232"/>
                <a:gd name="T27" fmla="*/ 0 h 131"/>
                <a:gd name="T28" fmla="*/ 55 w 232"/>
                <a:gd name="T29" fmla="*/ 0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2"/>
                <a:gd name="T46" fmla="*/ 0 h 131"/>
                <a:gd name="T47" fmla="*/ 232 w 232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2" h="131">
                  <a:moveTo>
                    <a:pt x="55" y="0"/>
                  </a:moveTo>
                  <a:lnTo>
                    <a:pt x="21" y="17"/>
                  </a:lnTo>
                  <a:lnTo>
                    <a:pt x="0" y="47"/>
                  </a:lnTo>
                  <a:lnTo>
                    <a:pt x="38" y="57"/>
                  </a:lnTo>
                  <a:lnTo>
                    <a:pt x="76" y="79"/>
                  </a:lnTo>
                  <a:lnTo>
                    <a:pt x="105" y="131"/>
                  </a:lnTo>
                  <a:lnTo>
                    <a:pt x="152" y="98"/>
                  </a:lnTo>
                  <a:lnTo>
                    <a:pt x="186" y="87"/>
                  </a:lnTo>
                  <a:lnTo>
                    <a:pt x="232" y="87"/>
                  </a:lnTo>
                  <a:lnTo>
                    <a:pt x="207" y="64"/>
                  </a:lnTo>
                  <a:lnTo>
                    <a:pt x="171" y="60"/>
                  </a:lnTo>
                  <a:lnTo>
                    <a:pt x="112" y="70"/>
                  </a:lnTo>
                  <a:lnTo>
                    <a:pt x="80" y="2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Freeform 84"/>
            <p:cNvSpPr>
              <a:spLocks/>
            </p:cNvSpPr>
            <p:nvPr/>
          </p:nvSpPr>
          <p:spPr bwMode="auto">
            <a:xfrm>
              <a:off x="1261" y="2621"/>
              <a:ext cx="50" cy="123"/>
            </a:xfrm>
            <a:custGeom>
              <a:avLst/>
              <a:gdLst>
                <a:gd name="T0" fmla="*/ 13 w 99"/>
                <a:gd name="T1" fmla="*/ 2 h 245"/>
                <a:gd name="T2" fmla="*/ 0 w 99"/>
                <a:gd name="T3" fmla="*/ 230 h 245"/>
                <a:gd name="T4" fmla="*/ 64 w 99"/>
                <a:gd name="T5" fmla="*/ 245 h 245"/>
                <a:gd name="T6" fmla="*/ 91 w 99"/>
                <a:gd name="T7" fmla="*/ 220 h 245"/>
                <a:gd name="T8" fmla="*/ 99 w 99"/>
                <a:gd name="T9" fmla="*/ 34 h 245"/>
                <a:gd name="T10" fmla="*/ 68 w 99"/>
                <a:gd name="T11" fmla="*/ 0 h 245"/>
                <a:gd name="T12" fmla="*/ 13 w 99"/>
                <a:gd name="T13" fmla="*/ 2 h 245"/>
                <a:gd name="T14" fmla="*/ 13 w 99"/>
                <a:gd name="T15" fmla="*/ 2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245"/>
                <a:gd name="T26" fmla="*/ 99 w 99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245">
                  <a:moveTo>
                    <a:pt x="13" y="2"/>
                  </a:moveTo>
                  <a:lnTo>
                    <a:pt x="0" y="230"/>
                  </a:lnTo>
                  <a:lnTo>
                    <a:pt x="64" y="245"/>
                  </a:lnTo>
                  <a:lnTo>
                    <a:pt x="91" y="220"/>
                  </a:lnTo>
                  <a:lnTo>
                    <a:pt x="99" y="34"/>
                  </a:lnTo>
                  <a:lnTo>
                    <a:pt x="68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Freeform 85"/>
            <p:cNvSpPr>
              <a:spLocks/>
            </p:cNvSpPr>
            <p:nvPr/>
          </p:nvSpPr>
          <p:spPr bwMode="auto">
            <a:xfrm>
              <a:off x="355" y="2685"/>
              <a:ext cx="94" cy="52"/>
            </a:xfrm>
            <a:custGeom>
              <a:avLst/>
              <a:gdLst>
                <a:gd name="T0" fmla="*/ 0 w 186"/>
                <a:gd name="T1" fmla="*/ 0 h 104"/>
                <a:gd name="T2" fmla="*/ 6 w 186"/>
                <a:gd name="T3" fmla="*/ 63 h 104"/>
                <a:gd name="T4" fmla="*/ 99 w 186"/>
                <a:gd name="T5" fmla="*/ 89 h 104"/>
                <a:gd name="T6" fmla="*/ 186 w 186"/>
                <a:gd name="T7" fmla="*/ 104 h 104"/>
                <a:gd name="T8" fmla="*/ 186 w 186"/>
                <a:gd name="T9" fmla="*/ 38 h 104"/>
                <a:gd name="T10" fmla="*/ 0 w 186"/>
                <a:gd name="T11" fmla="*/ 0 h 104"/>
                <a:gd name="T12" fmla="*/ 0 w 186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04"/>
                <a:gd name="T23" fmla="*/ 186 w 186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04">
                  <a:moveTo>
                    <a:pt x="0" y="0"/>
                  </a:moveTo>
                  <a:lnTo>
                    <a:pt x="6" y="63"/>
                  </a:lnTo>
                  <a:lnTo>
                    <a:pt x="99" y="89"/>
                  </a:lnTo>
                  <a:lnTo>
                    <a:pt x="186" y="104"/>
                  </a:lnTo>
                  <a:lnTo>
                    <a:pt x="18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Freeform 86"/>
            <p:cNvSpPr>
              <a:spLocks/>
            </p:cNvSpPr>
            <p:nvPr/>
          </p:nvSpPr>
          <p:spPr bwMode="auto">
            <a:xfrm>
              <a:off x="1094" y="2760"/>
              <a:ext cx="220" cy="55"/>
            </a:xfrm>
            <a:custGeom>
              <a:avLst/>
              <a:gdLst>
                <a:gd name="T0" fmla="*/ 0 w 439"/>
                <a:gd name="T1" fmla="*/ 0 h 110"/>
                <a:gd name="T2" fmla="*/ 12 w 439"/>
                <a:gd name="T3" fmla="*/ 95 h 110"/>
                <a:gd name="T4" fmla="*/ 439 w 439"/>
                <a:gd name="T5" fmla="*/ 110 h 110"/>
                <a:gd name="T6" fmla="*/ 434 w 439"/>
                <a:gd name="T7" fmla="*/ 10 h 110"/>
                <a:gd name="T8" fmla="*/ 0 w 439"/>
                <a:gd name="T9" fmla="*/ 0 h 110"/>
                <a:gd name="T10" fmla="*/ 0 w 439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9"/>
                <a:gd name="T19" fmla="*/ 0 h 110"/>
                <a:gd name="T20" fmla="*/ 439 w 439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9" h="110">
                  <a:moveTo>
                    <a:pt x="0" y="0"/>
                  </a:moveTo>
                  <a:lnTo>
                    <a:pt x="12" y="95"/>
                  </a:lnTo>
                  <a:lnTo>
                    <a:pt x="439" y="110"/>
                  </a:lnTo>
                  <a:lnTo>
                    <a:pt x="43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Freeform 87"/>
            <p:cNvSpPr>
              <a:spLocks/>
            </p:cNvSpPr>
            <p:nvPr/>
          </p:nvSpPr>
          <p:spPr bwMode="auto">
            <a:xfrm>
              <a:off x="1626" y="2035"/>
              <a:ext cx="57" cy="38"/>
            </a:xfrm>
            <a:custGeom>
              <a:avLst/>
              <a:gdLst>
                <a:gd name="T0" fmla="*/ 0 w 116"/>
                <a:gd name="T1" fmla="*/ 36 h 76"/>
                <a:gd name="T2" fmla="*/ 46 w 116"/>
                <a:gd name="T3" fmla="*/ 6 h 76"/>
                <a:gd name="T4" fmla="*/ 70 w 116"/>
                <a:gd name="T5" fmla="*/ 0 h 76"/>
                <a:gd name="T6" fmla="*/ 116 w 116"/>
                <a:gd name="T7" fmla="*/ 28 h 76"/>
                <a:gd name="T8" fmla="*/ 82 w 116"/>
                <a:gd name="T9" fmla="*/ 59 h 76"/>
                <a:gd name="T10" fmla="*/ 23 w 116"/>
                <a:gd name="T11" fmla="*/ 76 h 76"/>
                <a:gd name="T12" fmla="*/ 0 w 116"/>
                <a:gd name="T13" fmla="*/ 36 h 76"/>
                <a:gd name="T14" fmla="*/ 0 w 116"/>
                <a:gd name="T15" fmla="*/ 36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76"/>
                <a:gd name="T26" fmla="*/ 116 w 116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76">
                  <a:moveTo>
                    <a:pt x="0" y="36"/>
                  </a:moveTo>
                  <a:lnTo>
                    <a:pt x="46" y="6"/>
                  </a:lnTo>
                  <a:lnTo>
                    <a:pt x="70" y="0"/>
                  </a:lnTo>
                  <a:lnTo>
                    <a:pt x="116" y="28"/>
                  </a:lnTo>
                  <a:lnTo>
                    <a:pt x="82" y="59"/>
                  </a:lnTo>
                  <a:lnTo>
                    <a:pt x="23" y="7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Freeform 88"/>
            <p:cNvSpPr>
              <a:spLocks/>
            </p:cNvSpPr>
            <p:nvPr/>
          </p:nvSpPr>
          <p:spPr bwMode="auto">
            <a:xfrm>
              <a:off x="1854" y="2053"/>
              <a:ext cx="48" cy="26"/>
            </a:xfrm>
            <a:custGeom>
              <a:avLst/>
              <a:gdLst>
                <a:gd name="T0" fmla="*/ 0 w 97"/>
                <a:gd name="T1" fmla="*/ 6 h 51"/>
                <a:gd name="T2" fmla="*/ 33 w 97"/>
                <a:gd name="T3" fmla="*/ 0 h 51"/>
                <a:gd name="T4" fmla="*/ 57 w 97"/>
                <a:gd name="T5" fmla="*/ 4 h 51"/>
                <a:gd name="T6" fmla="*/ 97 w 97"/>
                <a:gd name="T7" fmla="*/ 29 h 51"/>
                <a:gd name="T8" fmla="*/ 50 w 97"/>
                <a:gd name="T9" fmla="*/ 51 h 51"/>
                <a:gd name="T10" fmla="*/ 6 w 97"/>
                <a:gd name="T11" fmla="*/ 49 h 51"/>
                <a:gd name="T12" fmla="*/ 0 w 97"/>
                <a:gd name="T13" fmla="*/ 6 h 51"/>
                <a:gd name="T14" fmla="*/ 0 w 97"/>
                <a:gd name="T15" fmla="*/ 6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51"/>
                <a:gd name="T26" fmla="*/ 97 w 97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51">
                  <a:moveTo>
                    <a:pt x="0" y="6"/>
                  </a:moveTo>
                  <a:lnTo>
                    <a:pt x="33" y="0"/>
                  </a:lnTo>
                  <a:lnTo>
                    <a:pt x="57" y="4"/>
                  </a:lnTo>
                  <a:lnTo>
                    <a:pt x="97" y="29"/>
                  </a:lnTo>
                  <a:lnTo>
                    <a:pt x="50" y="51"/>
                  </a:lnTo>
                  <a:lnTo>
                    <a:pt x="6" y="4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Freeform 89"/>
            <p:cNvSpPr>
              <a:spLocks/>
            </p:cNvSpPr>
            <p:nvPr/>
          </p:nvSpPr>
          <p:spPr bwMode="auto">
            <a:xfrm>
              <a:off x="1545" y="2035"/>
              <a:ext cx="53" cy="35"/>
            </a:xfrm>
            <a:custGeom>
              <a:avLst/>
              <a:gdLst>
                <a:gd name="T0" fmla="*/ 0 w 107"/>
                <a:gd name="T1" fmla="*/ 30 h 70"/>
                <a:gd name="T2" fmla="*/ 31 w 107"/>
                <a:gd name="T3" fmla="*/ 4 h 70"/>
                <a:gd name="T4" fmla="*/ 63 w 107"/>
                <a:gd name="T5" fmla="*/ 0 h 70"/>
                <a:gd name="T6" fmla="*/ 107 w 107"/>
                <a:gd name="T7" fmla="*/ 34 h 70"/>
                <a:gd name="T8" fmla="*/ 75 w 107"/>
                <a:gd name="T9" fmla="*/ 53 h 70"/>
                <a:gd name="T10" fmla="*/ 6 w 107"/>
                <a:gd name="T11" fmla="*/ 70 h 70"/>
                <a:gd name="T12" fmla="*/ 0 w 107"/>
                <a:gd name="T13" fmla="*/ 30 h 70"/>
                <a:gd name="T14" fmla="*/ 0 w 107"/>
                <a:gd name="T15" fmla="*/ 3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70"/>
                <a:gd name="T26" fmla="*/ 107 w 107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70">
                  <a:moveTo>
                    <a:pt x="0" y="30"/>
                  </a:moveTo>
                  <a:lnTo>
                    <a:pt x="31" y="4"/>
                  </a:lnTo>
                  <a:lnTo>
                    <a:pt x="63" y="0"/>
                  </a:lnTo>
                  <a:lnTo>
                    <a:pt x="107" y="34"/>
                  </a:lnTo>
                  <a:lnTo>
                    <a:pt x="75" y="53"/>
                  </a:lnTo>
                  <a:lnTo>
                    <a:pt x="6" y="7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Freeform 90"/>
            <p:cNvSpPr>
              <a:spLocks/>
            </p:cNvSpPr>
            <p:nvPr/>
          </p:nvSpPr>
          <p:spPr bwMode="auto">
            <a:xfrm>
              <a:off x="1455" y="2032"/>
              <a:ext cx="54" cy="33"/>
            </a:xfrm>
            <a:custGeom>
              <a:avLst/>
              <a:gdLst>
                <a:gd name="T0" fmla="*/ 0 w 106"/>
                <a:gd name="T1" fmla="*/ 36 h 67"/>
                <a:gd name="T2" fmla="*/ 38 w 106"/>
                <a:gd name="T3" fmla="*/ 6 h 67"/>
                <a:gd name="T4" fmla="*/ 61 w 106"/>
                <a:gd name="T5" fmla="*/ 0 h 67"/>
                <a:gd name="T6" fmla="*/ 100 w 106"/>
                <a:gd name="T7" fmla="*/ 17 h 67"/>
                <a:gd name="T8" fmla="*/ 106 w 106"/>
                <a:gd name="T9" fmla="*/ 38 h 67"/>
                <a:gd name="T10" fmla="*/ 72 w 106"/>
                <a:gd name="T11" fmla="*/ 61 h 67"/>
                <a:gd name="T12" fmla="*/ 17 w 106"/>
                <a:gd name="T13" fmla="*/ 67 h 67"/>
                <a:gd name="T14" fmla="*/ 0 w 106"/>
                <a:gd name="T15" fmla="*/ 36 h 67"/>
                <a:gd name="T16" fmla="*/ 0 w 106"/>
                <a:gd name="T17" fmla="*/ 36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67"/>
                <a:gd name="T29" fmla="*/ 106 w 10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67">
                  <a:moveTo>
                    <a:pt x="0" y="36"/>
                  </a:moveTo>
                  <a:lnTo>
                    <a:pt x="38" y="6"/>
                  </a:lnTo>
                  <a:lnTo>
                    <a:pt x="61" y="0"/>
                  </a:lnTo>
                  <a:lnTo>
                    <a:pt x="100" y="17"/>
                  </a:lnTo>
                  <a:lnTo>
                    <a:pt x="106" y="38"/>
                  </a:lnTo>
                  <a:lnTo>
                    <a:pt x="72" y="61"/>
                  </a:lnTo>
                  <a:lnTo>
                    <a:pt x="17" y="6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Freeform 91"/>
            <p:cNvSpPr>
              <a:spLocks/>
            </p:cNvSpPr>
            <p:nvPr/>
          </p:nvSpPr>
          <p:spPr bwMode="auto">
            <a:xfrm>
              <a:off x="2623" y="2588"/>
              <a:ext cx="511" cy="398"/>
            </a:xfrm>
            <a:custGeom>
              <a:avLst/>
              <a:gdLst>
                <a:gd name="T0" fmla="*/ 18 w 1023"/>
                <a:gd name="T1" fmla="*/ 148 h 796"/>
                <a:gd name="T2" fmla="*/ 0 w 1023"/>
                <a:gd name="T3" fmla="*/ 715 h 796"/>
                <a:gd name="T4" fmla="*/ 33 w 1023"/>
                <a:gd name="T5" fmla="*/ 528 h 796"/>
                <a:gd name="T6" fmla="*/ 63 w 1023"/>
                <a:gd name="T7" fmla="*/ 403 h 796"/>
                <a:gd name="T8" fmla="*/ 118 w 1023"/>
                <a:gd name="T9" fmla="*/ 295 h 796"/>
                <a:gd name="T10" fmla="*/ 173 w 1023"/>
                <a:gd name="T11" fmla="*/ 253 h 796"/>
                <a:gd name="T12" fmla="*/ 246 w 1023"/>
                <a:gd name="T13" fmla="*/ 222 h 796"/>
                <a:gd name="T14" fmla="*/ 308 w 1023"/>
                <a:gd name="T15" fmla="*/ 222 h 796"/>
                <a:gd name="T16" fmla="*/ 249 w 1023"/>
                <a:gd name="T17" fmla="*/ 177 h 796"/>
                <a:gd name="T18" fmla="*/ 341 w 1023"/>
                <a:gd name="T19" fmla="*/ 198 h 796"/>
                <a:gd name="T20" fmla="*/ 413 w 1023"/>
                <a:gd name="T21" fmla="*/ 285 h 796"/>
                <a:gd name="T22" fmla="*/ 453 w 1023"/>
                <a:gd name="T23" fmla="*/ 439 h 796"/>
                <a:gd name="T24" fmla="*/ 459 w 1023"/>
                <a:gd name="T25" fmla="*/ 661 h 796"/>
                <a:gd name="T26" fmla="*/ 436 w 1023"/>
                <a:gd name="T27" fmla="*/ 796 h 796"/>
                <a:gd name="T28" fmla="*/ 605 w 1023"/>
                <a:gd name="T29" fmla="*/ 791 h 796"/>
                <a:gd name="T30" fmla="*/ 594 w 1023"/>
                <a:gd name="T31" fmla="*/ 91 h 796"/>
                <a:gd name="T32" fmla="*/ 1023 w 1023"/>
                <a:gd name="T33" fmla="*/ 114 h 796"/>
                <a:gd name="T34" fmla="*/ 974 w 1023"/>
                <a:gd name="T35" fmla="*/ 59 h 796"/>
                <a:gd name="T36" fmla="*/ 964 w 1023"/>
                <a:gd name="T37" fmla="*/ 0 h 796"/>
                <a:gd name="T38" fmla="*/ 18 w 1023"/>
                <a:gd name="T39" fmla="*/ 148 h 796"/>
                <a:gd name="T40" fmla="*/ 18 w 1023"/>
                <a:gd name="T41" fmla="*/ 148 h 7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3"/>
                <a:gd name="T64" fmla="*/ 0 h 796"/>
                <a:gd name="T65" fmla="*/ 1023 w 1023"/>
                <a:gd name="T66" fmla="*/ 796 h 7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3" h="796">
                  <a:moveTo>
                    <a:pt x="18" y="148"/>
                  </a:moveTo>
                  <a:lnTo>
                    <a:pt x="0" y="715"/>
                  </a:lnTo>
                  <a:lnTo>
                    <a:pt x="33" y="528"/>
                  </a:lnTo>
                  <a:lnTo>
                    <a:pt x="63" y="403"/>
                  </a:lnTo>
                  <a:lnTo>
                    <a:pt x="118" y="295"/>
                  </a:lnTo>
                  <a:lnTo>
                    <a:pt x="173" y="253"/>
                  </a:lnTo>
                  <a:lnTo>
                    <a:pt x="246" y="222"/>
                  </a:lnTo>
                  <a:lnTo>
                    <a:pt x="308" y="222"/>
                  </a:lnTo>
                  <a:lnTo>
                    <a:pt x="249" y="177"/>
                  </a:lnTo>
                  <a:lnTo>
                    <a:pt x="341" y="198"/>
                  </a:lnTo>
                  <a:lnTo>
                    <a:pt x="413" y="285"/>
                  </a:lnTo>
                  <a:lnTo>
                    <a:pt x="453" y="439"/>
                  </a:lnTo>
                  <a:lnTo>
                    <a:pt x="459" y="661"/>
                  </a:lnTo>
                  <a:lnTo>
                    <a:pt x="436" y="796"/>
                  </a:lnTo>
                  <a:lnTo>
                    <a:pt x="605" y="791"/>
                  </a:lnTo>
                  <a:lnTo>
                    <a:pt x="594" y="91"/>
                  </a:lnTo>
                  <a:lnTo>
                    <a:pt x="1023" y="114"/>
                  </a:lnTo>
                  <a:lnTo>
                    <a:pt x="974" y="59"/>
                  </a:lnTo>
                  <a:lnTo>
                    <a:pt x="964" y="0"/>
                  </a:lnTo>
                  <a:lnTo>
                    <a:pt x="18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Freeform 92"/>
            <p:cNvSpPr>
              <a:spLocks/>
            </p:cNvSpPr>
            <p:nvPr/>
          </p:nvSpPr>
          <p:spPr bwMode="auto">
            <a:xfrm>
              <a:off x="2418" y="2251"/>
              <a:ext cx="163" cy="429"/>
            </a:xfrm>
            <a:custGeom>
              <a:avLst/>
              <a:gdLst>
                <a:gd name="T0" fmla="*/ 0 w 325"/>
                <a:gd name="T1" fmla="*/ 0 h 859"/>
                <a:gd name="T2" fmla="*/ 228 w 325"/>
                <a:gd name="T3" fmla="*/ 0 h 859"/>
                <a:gd name="T4" fmla="*/ 233 w 325"/>
                <a:gd name="T5" fmla="*/ 314 h 859"/>
                <a:gd name="T6" fmla="*/ 294 w 325"/>
                <a:gd name="T7" fmla="*/ 323 h 859"/>
                <a:gd name="T8" fmla="*/ 275 w 325"/>
                <a:gd name="T9" fmla="*/ 436 h 859"/>
                <a:gd name="T10" fmla="*/ 216 w 325"/>
                <a:gd name="T11" fmla="*/ 447 h 859"/>
                <a:gd name="T12" fmla="*/ 209 w 325"/>
                <a:gd name="T13" fmla="*/ 707 h 859"/>
                <a:gd name="T14" fmla="*/ 315 w 325"/>
                <a:gd name="T15" fmla="*/ 717 h 859"/>
                <a:gd name="T16" fmla="*/ 325 w 325"/>
                <a:gd name="T17" fmla="*/ 859 h 859"/>
                <a:gd name="T18" fmla="*/ 254 w 325"/>
                <a:gd name="T19" fmla="*/ 859 h 859"/>
                <a:gd name="T20" fmla="*/ 254 w 325"/>
                <a:gd name="T21" fmla="*/ 782 h 859"/>
                <a:gd name="T22" fmla="*/ 173 w 325"/>
                <a:gd name="T23" fmla="*/ 721 h 859"/>
                <a:gd name="T24" fmla="*/ 173 w 325"/>
                <a:gd name="T25" fmla="*/ 31 h 859"/>
                <a:gd name="T26" fmla="*/ 11 w 325"/>
                <a:gd name="T27" fmla="*/ 31 h 859"/>
                <a:gd name="T28" fmla="*/ 0 w 325"/>
                <a:gd name="T29" fmla="*/ 0 h 859"/>
                <a:gd name="T30" fmla="*/ 0 w 325"/>
                <a:gd name="T31" fmla="*/ 0 h 8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5"/>
                <a:gd name="T49" fmla="*/ 0 h 859"/>
                <a:gd name="T50" fmla="*/ 325 w 325"/>
                <a:gd name="T51" fmla="*/ 859 h 8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5" h="859">
                  <a:moveTo>
                    <a:pt x="0" y="0"/>
                  </a:moveTo>
                  <a:lnTo>
                    <a:pt x="228" y="0"/>
                  </a:lnTo>
                  <a:lnTo>
                    <a:pt x="233" y="314"/>
                  </a:lnTo>
                  <a:lnTo>
                    <a:pt x="294" y="323"/>
                  </a:lnTo>
                  <a:lnTo>
                    <a:pt x="275" y="436"/>
                  </a:lnTo>
                  <a:lnTo>
                    <a:pt x="216" y="447"/>
                  </a:lnTo>
                  <a:lnTo>
                    <a:pt x="209" y="707"/>
                  </a:lnTo>
                  <a:lnTo>
                    <a:pt x="315" y="717"/>
                  </a:lnTo>
                  <a:lnTo>
                    <a:pt x="325" y="859"/>
                  </a:lnTo>
                  <a:lnTo>
                    <a:pt x="254" y="859"/>
                  </a:lnTo>
                  <a:lnTo>
                    <a:pt x="254" y="782"/>
                  </a:lnTo>
                  <a:lnTo>
                    <a:pt x="173" y="721"/>
                  </a:lnTo>
                  <a:lnTo>
                    <a:pt x="173" y="31"/>
                  </a:lnTo>
                  <a:lnTo>
                    <a:pt x="1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Freeform 93"/>
            <p:cNvSpPr>
              <a:spLocks/>
            </p:cNvSpPr>
            <p:nvPr/>
          </p:nvSpPr>
          <p:spPr bwMode="auto">
            <a:xfrm>
              <a:off x="2576" y="2462"/>
              <a:ext cx="170" cy="126"/>
            </a:xfrm>
            <a:custGeom>
              <a:avLst/>
              <a:gdLst>
                <a:gd name="T0" fmla="*/ 0 w 341"/>
                <a:gd name="T1" fmla="*/ 16 h 253"/>
                <a:gd name="T2" fmla="*/ 341 w 341"/>
                <a:gd name="T3" fmla="*/ 0 h 253"/>
                <a:gd name="T4" fmla="*/ 341 w 341"/>
                <a:gd name="T5" fmla="*/ 217 h 253"/>
                <a:gd name="T6" fmla="*/ 112 w 341"/>
                <a:gd name="T7" fmla="*/ 253 h 253"/>
                <a:gd name="T8" fmla="*/ 285 w 341"/>
                <a:gd name="T9" fmla="*/ 198 h 253"/>
                <a:gd name="T10" fmla="*/ 285 w 341"/>
                <a:gd name="T11" fmla="*/ 46 h 253"/>
                <a:gd name="T12" fmla="*/ 0 w 341"/>
                <a:gd name="T13" fmla="*/ 16 h 253"/>
                <a:gd name="T14" fmla="*/ 0 w 341"/>
                <a:gd name="T15" fmla="*/ 1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253"/>
                <a:gd name="T26" fmla="*/ 341 w 341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253">
                  <a:moveTo>
                    <a:pt x="0" y="16"/>
                  </a:moveTo>
                  <a:lnTo>
                    <a:pt x="341" y="0"/>
                  </a:lnTo>
                  <a:lnTo>
                    <a:pt x="341" y="217"/>
                  </a:lnTo>
                  <a:lnTo>
                    <a:pt x="112" y="253"/>
                  </a:lnTo>
                  <a:lnTo>
                    <a:pt x="285" y="198"/>
                  </a:lnTo>
                  <a:lnTo>
                    <a:pt x="285" y="4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Freeform 94"/>
            <p:cNvSpPr>
              <a:spLocks/>
            </p:cNvSpPr>
            <p:nvPr/>
          </p:nvSpPr>
          <p:spPr bwMode="auto">
            <a:xfrm>
              <a:off x="2769" y="2457"/>
              <a:ext cx="154" cy="109"/>
            </a:xfrm>
            <a:custGeom>
              <a:avLst/>
              <a:gdLst>
                <a:gd name="T0" fmla="*/ 0 w 308"/>
                <a:gd name="T1" fmla="*/ 9 h 218"/>
                <a:gd name="T2" fmla="*/ 308 w 308"/>
                <a:gd name="T3" fmla="*/ 0 h 218"/>
                <a:gd name="T4" fmla="*/ 308 w 308"/>
                <a:gd name="T5" fmla="*/ 186 h 218"/>
                <a:gd name="T6" fmla="*/ 0 w 308"/>
                <a:gd name="T7" fmla="*/ 218 h 218"/>
                <a:gd name="T8" fmla="*/ 257 w 308"/>
                <a:gd name="T9" fmla="*/ 156 h 218"/>
                <a:gd name="T10" fmla="*/ 257 w 308"/>
                <a:gd name="T11" fmla="*/ 38 h 218"/>
                <a:gd name="T12" fmla="*/ 0 w 308"/>
                <a:gd name="T13" fmla="*/ 9 h 218"/>
                <a:gd name="T14" fmla="*/ 0 w 308"/>
                <a:gd name="T15" fmla="*/ 9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8"/>
                <a:gd name="T25" fmla="*/ 0 h 218"/>
                <a:gd name="T26" fmla="*/ 308 w 308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8" h="218">
                  <a:moveTo>
                    <a:pt x="0" y="9"/>
                  </a:moveTo>
                  <a:lnTo>
                    <a:pt x="308" y="0"/>
                  </a:lnTo>
                  <a:lnTo>
                    <a:pt x="308" y="186"/>
                  </a:lnTo>
                  <a:lnTo>
                    <a:pt x="0" y="218"/>
                  </a:lnTo>
                  <a:lnTo>
                    <a:pt x="257" y="156"/>
                  </a:lnTo>
                  <a:lnTo>
                    <a:pt x="257" y="3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Freeform 95"/>
            <p:cNvSpPr>
              <a:spLocks/>
            </p:cNvSpPr>
            <p:nvPr/>
          </p:nvSpPr>
          <p:spPr bwMode="auto">
            <a:xfrm>
              <a:off x="2943" y="2446"/>
              <a:ext cx="151" cy="104"/>
            </a:xfrm>
            <a:custGeom>
              <a:avLst/>
              <a:gdLst>
                <a:gd name="T0" fmla="*/ 0 w 302"/>
                <a:gd name="T1" fmla="*/ 13 h 207"/>
                <a:gd name="T2" fmla="*/ 302 w 302"/>
                <a:gd name="T3" fmla="*/ 0 h 207"/>
                <a:gd name="T4" fmla="*/ 300 w 302"/>
                <a:gd name="T5" fmla="*/ 167 h 207"/>
                <a:gd name="T6" fmla="*/ 4 w 302"/>
                <a:gd name="T7" fmla="*/ 207 h 207"/>
                <a:gd name="T8" fmla="*/ 251 w 302"/>
                <a:gd name="T9" fmla="*/ 142 h 207"/>
                <a:gd name="T10" fmla="*/ 251 w 302"/>
                <a:gd name="T11" fmla="*/ 49 h 207"/>
                <a:gd name="T12" fmla="*/ 0 w 302"/>
                <a:gd name="T13" fmla="*/ 13 h 207"/>
                <a:gd name="T14" fmla="*/ 0 w 302"/>
                <a:gd name="T15" fmla="*/ 13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2"/>
                <a:gd name="T25" fmla="*/ 0 h 207"/>
                <a:gd name="T26" fmla="*/ 302 w 302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2" h="207">
                  <a:moveTo>
                    <a:pt x="0" y="13"/>
                  </a:moveTo>
                  <a:lnTo>
                    <a:pt x="302" y="0"/>
                  </a:lnTo>
                  <a:lnTo>
                    <a:pt x="300" y="167"/>
                  </a:lnTo>
                  <a:lnTo>
                    <a:pt x="4" y="207"/>
                  </a:lnTo>
                  <a:lnTo>
                    <a:pt x="251" y="142"/>
                  </a:lnTo>
                  <a:lnTo>
                    <a:pt x="251" y="4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Freeform 96"/>
            <p:cNvSpPr>
              <a:spLocks/>
            </p:cNvSpPr>
            <p:nvPr/>
          </p:nvSpPr>
          <p:spPr bwMode="auto">
            <a:xfrm>
              <a:off x="2570" y="2312"/>
              <a:ext cx="520" cy="94"/>
            </a:xfrm>
            <a:custGeom>
              <a:avLst/>
              <a:gdLst>
                <a:gd name="T0" fmla="*/ 0 w 1040"/>
                <a:gd name="T1" fmla="*/ 0 h 188"/>
                <a:gd name="T2" fmla="*/ 1032 w 1040"/>
                <a:gd name="T3" fmla="*/ 15 h 188"/>
                <a:gd name="T4" fmla="*/ 1040 w 1040"/>
                <a:gd name="T5" fmla="*/ 143 h 188"/>
                <a:gd name="T6" fmla="*/ 91 w 1040"/>
                <a:gd name="T7" fmla="*/ 188 h 188"/>
                <a:gd name="T8" fmla="*/ 72 w 1040"/>
                <a:gd name="T9" fmla="*/ 36 h 188"/>
                <a:gd name="T10" fmla="*/ 11 w 1040"/>
                <a:gd name="T11" fmla="*/ 36 h 188"/>
                <a:gd name="T12" fmla="*/ 0 w 1040"/>
                <a:gd name="T13" fmla="*/ 0 h 188"/>
                <a:gd name="T14" fmla="*/ 0 w 1040"/>
                <a:gd name="T15" fmla="*/ 0 h 1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0"/>
                <a:gd name="T25" fmla="*/ 0 h 188"/>
                <a:gd name="T26" fmla="*/ 1040 w 1040"/>
                <a:gd name="T27" fmla="*/ 188 h 1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0" h="188">
                  <a:moveTo>
                    <a:pt x="0" y="0"/>
                  </a:moveTo>
                  <a:lnTo>
                    <a:pt x="1032" y="15"/>
                  </a:lnTo>
                  <a:lnTo>
                    <a:pt x="1040" y="143"/>
                  </a:lnTo>
                  <a:lnTo>
                    <a:pt x="91" y="188"/>
                  </a:lnTo>
                  <a:lnTo>
                    <a:pt x="72" y="36"/>
                  </a:lnTo>
                  <a:lnTo>
                    <a:pt x="1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Freeform 97"/>
            <p:cNvSpPr>
              <a:spLocks/>
            </p:cNvSpPr>
            <p:nvPr/>
          </p:nvSpPr>
          <p:spPr bwMode="auto">
            <a:xfrm>
              <a:off x="3131" y="2309"/>
              <a:ext cx="23" cy="223"/>
            </a:xfrm>
            <a:custGeom>
              <a:avLst/>
              <a:gdLst>
                <a:gd name="T0" fmla="*/ 0 w 45"/>
                <a:gd name="T1" fmla="*/ 0 h 447"/>
                <a:gd name="T2" fmla="*/ 7 w 45"/>
                <a:gd name="T3" fmla="*/ 424 h 447"/>
                <a:gd name="T4" fmla="*/ 45 w 45"/>
                <a:gd name="T5" fmla="*/ 447 h 447"/>
                <a:gd name="T6" fmla="*/ 32 w 45"/>
                <a:gd name="T7" fmla="*/ 101 h 447"/>
                <a:gd name="T8" fmla="*/ 0 w 45"/>
                <a:gd name="T9" fmla="*/ 0 h 447"/>
                <a:gd name="T10" fmla="*/ 0 w 45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47"/>
                <a:gd name="T20" fmla="*/ 45 w 45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47">
                  <a:moveTo>
                    <a:pt x="0" y="0"/>
                  </a:moveTo>
                  <a:lnTo>
                    <a:pt x="7" y="424"/>
                  </a:lnTo>
                  <a:lnTo>
                    <a:pt x="45" y="447"/>
                  </a:lnTo>
                  <a:lnTo>
                    <a:pt x="3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Freeform 98"/>
            <p:cNvSpPr>
              <a:spLocks/>
            </p:cNvSpPr>
            <p:nvPr/>
          </p:nvSpPr>
          <p:spPr bwMode="auto">
            <a:xfrm>
              <a:off x="3122" y="2581"/>
              <a:ext cx="28" cy="28"/>
            </a:xfrm>
            <a:custGeom>
              <a:avLst/>
              <a:gdLst>
                <a:gd name="T0" fmla="*/ 57 w 57"/>
                <a:gd name="T1" fmla="*/ 0 h 55"/>
                <a:gd name="T2" fmla="*/ 0 w 57"/>
                <a:gd name="T3" fmla="*/ 7 h 55"/>
                <a:gd name="T4" fmla="*/ 41 w 57"/>
                <a:gd name="T5" fmla="*/ 55 h 55"/>
                <a:gd name="T6" fmla="*/ 57 w 57"/>
                <a:gd name="T7" fmla="*/ 0 h 55"/>
                <a:gd name="T8" fmla="*/ 57 w 57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5"/>
                <a:gd name="T17" fmla="*/ 57 w 5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5">
                  <a:moveTo>
                    <a:pt x="57" y="0"/>
                  </a:moveTo>
                  <a:lnTo>
                    <a:pt x="0" y="7"/>
                  </a:lnTo>
                  <a:lnTo>
                    <a:pt x="41" y="5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Freeform 99"/>
            <p:cNvSpPr>
              <a:spLocks/>
            </p:cNvSpPr>
            <p:nvPr/>
          </p:nvSpPr>
          <p:spPr bwMode="auto">
            <a:xfrm>
              <a:off x="2252" y="2107"/>
              <a:ext cx="184" cy="335"/>
            </a:xfrm>
            <a:custGeom>
              <a:avLst/>
              <a:gdLst>
                <a:gd name="T0" fmla="*/ 36 w 369"/>
                <a:gd name="T1" fmla="*/ 0 h 669"/>
                <a:gd name="T2" fmla="*/ 0 w 369"/>
                <a:gd name="T3" fmla="*/ 21 h 669"/>
                <a:gd name="T4" fmla="*/ 173 w 369"/>
                <a:gd name="T5" fmla="*/ 669 h 669"/>
                <a:gd name="T6" fmla="*/ 352 w 369"/>
                <a:gd name="T7" fmla="*/ 662 h 669"/>
                <a:gd name="T8" fmla="*/ 369 w 369"/>
                <a:gd name="T9" fmla="*/ 628 h 669"/>
                <a:gd name="T10" fmla="*/ 203 w 369"/>
                <a:gd name="T11" fmla="*/ 628 h 669"/>
                <a:gd name="T12" fmla="*/ 30 w 369"/>
                <a:gd name="T13" fmla="*/ 46 h 669"/>
                <a:gd name="T14" fmla="*/ 36 w 369"/>
                <a:gd name="T15" fmla="*/ 0 h 669"/>
                <a:gd name="T16" fmla="*/ 36 w 369"/>
                <a:gd name="T17" fmla="*/ 0 h 6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9"/>
                <a:gd name="T28" fmla="*/ 0 h 669"/>
                <a:gd name="T29" fmla="*/ 369 w 369"/>
                <a:gd name="T30" fmla="*/ 669 h 6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9" h="669">
                  <a:moveTo>
                    <a:pt x="36" y="0"/>
                  </a:moveTo>
                  <a:lnTo>
                    <a:pt x="0" y="21"/>
                  </a:lnTo>
                  <a:lnTo>
                    <a:pt x="173" y="669"/>
                  </a:lnTo>
                  <a:lnTo>
                    <a:pt x="352" y="662"/>
                  </a:lnTo>
                  <a:lnTo>
                    <a:pt x="369" y="628"/>
                  </a:lnTo>
                  <a:lnTo>
                    <a:pt x="203" y="628"/>
                  </a:lnTo>
                  <a:lnTo>
                    <a:pt x="30" y="4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Freeform 100"/>
            <p:cNvSpPr>
              <a:spLocks/>
            </p:cNvSpPr>
            <p:nvPr/>
          </p:nvSpPr>
          <p:spPr bwMode="auto">
            <a:xfrm>
              <a:off x="2125" y="2062"/>
              <a:ext cx="203" cy="460"/>
            </a:xfrm>
            <a:custGeom>
              <a:avLst/>
              <a:gdLst>
                <a:gd name="T0" fmla="*/ 0 w 407"/>
                <a:gd name="T1" fmla="*/ 2 h 922"/>
                <a:gd name="T2" fmla="*/ 116 w 407"/>
                <a:gd name="T3" fmla="*/ 36 h 922"/>
                <a:gd name="T4" fmla="*/ 152 w 407"/>
                <a:gd name="T5" fmla="*/ 91 h 922"/>
                <a:gd name="T6" fmla="*/ 154 w 407"/>
                <a:gd name="T7" fmla="*/ 137 h 922"/>
                <a:gd name="T8" fmla="*/ 337 w 407"/>
                <a:gd name="T9" fmla="*/ 641 h 922"/>
                <a:gd name="T10" fmla="*/ 394 w 407"/>
                <a:gd name="T11" fmla="*/ 922 h 922"/>
                <a:gd name="T12" fmla="*/ 407 w 407"/>
                <a:gd name="T13" fmla="*/ 760 h 922"/>
                <a:gd name="T14" fmla="*/ 190 w 407"/>
                <a:gd name="T15" fmla="*/ 0 h 922"/>
                <a:gd name="T16" fmla="*/ 0 w 407"/>
                <a:gd name="T17" fmla="*/ 2 h 922"/>
                <a:gd name="T18" fmla="*/ 0 w 407"/>
                <a:gd name="T19" fmla="*/ 2 h 9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7"/>
                <a:gd name="T31" fmla="*/ 0 h 922"/>
                <a:gd name="T32" fmla="*/ 407 w 407"/>
                <a:gd name="T33" fmla="*/ 922 h 9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7" h="922">
                  <a:moveTo>
                    <a:pt x="0" y="2"/>
                  </a:moveTo>
                  <a:lnTo>
                    <a:pt x="116" y="36"/>
                  </a:lnTo>
                  <a:lnTo>
                    <a:pt x="152" y="91"/>
                  </a:lnTo>
                  <a:lnTo>
                    <a:pt x="154" y="137"/>
                  </a:lnTo>
                  <a:lnTo>
                    <a:pt x="337" y="641"/>
                  </a:lnTo>
                  <a:lnTo>
                    <a:pt x="394" y="922"/>
                  </a:lnTo>
                  <a:lnTo>
                    <a:pt x="407" y="760"/>
                  </a:lnTo>
                  <a:lnTo>
                    <a:pt x="19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Freeform 101"/>
            <p:cNvSpPr>
              <a:spLocks/>
            </p:cNvSpPr>
            <p:nvPr/>
          </p:nvSpPr>
          <p:spPr bwMode="auto">
            <a:xfrm>
              <a:off x="2227" y="2507"/>
              <a:ext cx="46" cy="33"/>
            </a:xfrm>
            <a:custGeom>
              <a:avLst/>
              <a:gdLst>
                <a:gd name="T0" fmla="*/ 86 w 92"/>
                <a:gd name="T1" fmla="*/ 0 h 64"/>
                <a:gd name="T2" fmla="*/ 0 w 92"/>
                <a:gd name="T3" fmla="*/ 5 h 64"/>
                <a:gd name="T4" fmla="*/ 10 w 92"/>
                <a:gd name="T5" fmla="*/ 64 h 64"/>
                <a:gd name="T6" fmla="*/ 92 w 92"/>
                <a:gd name="T7" fmla="*/ 64 h 64"/>
                <a:gd name="T8" fmla="*/ 86 w 92"/>
                <a:gd name="T9" fmla="*/ 0 h 64"/>
                <a:gd name="T10" fmla="*/ 86 w 92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64"/>
                <a:gd name="T20" fmla="*/ 92 w 92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64">
                  <a:moveTo>
                    <a:pt x="86" y="0"/>
                  </a:moveTo>
                  <a:lnTo>
                    <a:pt x="0" y="5"/>
                  </a:lnTo>
                  <a:lnTo>
                    <a:pt x="10" y="64"/>
                  </a:lnTo>
                  <a:lnTo>
                    <a:pt x="92" y="6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Freeform 102"/>
            <p:cNvSpPr>
              <a:spLocks/>
            </p:cNvSpPr>
            <p:nvPr/>
          </p:nvSpPr>
          <p:spPr bwMode="auto">
            <a:xfrm>
              <a:off x="1850" y="2253"/>
              <a:ext cx="766" cy="729"/>
            </a:xfrm>
            <a:custGeom>
              <a:avLst/>
              <a:gdLst>
                <a:gd name="T0" fmla="*/ 1127 w 1532"/>
                <a:gd name="T1" fmla="*/ 0 h 1460"/>
                <a:gd name="T2" fmla="*/ 1203 w 1532"/>
                <a:gd name="T3" fmla="*/ 280 h 1460"/>
                <a:gd name="T4" fmla="*/ 1197 w 1532"/>
                <a:gd name="T5" fmla="*/ 397 h 1460"/>
                <a:gd name="T6" fmla="*/ 1203 w 1532"/>
                <a:gd name="T7" fmla="*/ 1220 h 1460"/>
                <a:gd name="T8" fmla="*/ 922 w 1532"/>
                <a:gd name="T9" fmla="*/ 1236 h 1460"/>
                <a:gd name="T10" fmla="*/ 937 w 1532"/>
                <a:gd name="T11" fmla="*/ 1101 h 1460"/>
                <a:gd name="T12" fmla="*/ 937 w 1532"/>
                <a:gd name="T13" fmla="*/ 1063 h 1460"/>
                <a:gd name="T14" fmla="*/ 870 w 1532"/>
                <a:gd name="T15" fmla="*/ 1205 h 1460"/>
                <a:gd name="T16" fmla="*/ 764 w 1532"/>
                <a:gd name="T17" fmla="*/ 1266 h 1460"/>
                <a:gd name="T18" fmla="*/ 0 w 1532"/>
                <a:gd name="T19" fmla="*/ 1405 h 1460"/>
                <a:gd name="T20" fmla="*/ 0 w 1532"/>
                <a:gd name="T21" fmla="*/ 1460 h 1460"/>
                <a:gd name="T22" fmla="*/ 658 w 1532"/>
                <a:gd name="T23" fmla="*/ 1338 h 1460"/>
                <a:gd name="T24" fmla="*/ 753 w 1532"/>
                <a:gd name="T25" fmla="*/ 1393 h 1460"/>
                <a:gd name="T26" fmla="*/ 865 w 1532"/>
                <a:gd name="T27" fmla="*/ 1409 h 1460"/>
                <a:gd name="T28" fmla="*/ 958 w 1532"/>
                <a:gd name="T29" fmla="*/ 1378 h 1460"/>
                <a:gd name="T30" fmla="*/ 1040 w 1532"/>
                <a:gd name="T31" fmla="*/ 1312 h 1460"/>
                <a:gd name="T32" fmla="*/ 1110 w 1532"/>
                <a:gd name="T33" fmla="*/ 1296 h 1460"/>
                <a:gd name="T34" fmla="*/ 1140 w 1532"/>
                <a:gd name="T35" fmla="*/ 1369 h 1460"/>
                <a:gd name="T36" fmla="*/ 1389 w 1532"/>
                <a:gd name="T37" fmla="*/ 1350 h 1460"/>
                <a:gd name="T38" fmla="*/ 1355 w 1532"/>
                <a:gd name="T39" fmla="*/ 1317 h 1460"/>
                <a:gd name="T40" fmla="*/ 1412 w 1532"/>
                <a:gd name="T41" fmla="*/ 1201 h 1460"/>
                <a:gd name="T42" fmla="*/ 1412 w 1532"/>
                <a:gd name="T43" fmla="*/ 1023 h 1460"/>
                <a:gd name="T44" fmla="*/ 1524 w 1532"/>
                <a:gd name="T45" fmla="*/ 937 h 1460"/>
                <a:gd name="T46" fmla="*/ 1532 w 1532"/>
                <a:gd name="T47" fmla="*/ 825 h 1460"/>
                <a:gd name="T48" fmla="*/ 1435 w 1532"/>
                <a:gd name="T49" fmla="*/ 846 h 1460"/>
                <a:gd name="T50" fmla="*/ 1308 w 1532"/>
                <a:gd name="T51" fmla="*/ 846 h 1460"/>
                <a:gd name="T52" fmla="*/ 1247 w 1532"/>
                <a:gd name="T53" fmla="*/ 757 h 1460"/>
                <a:gd name="T54" fmla="*/ 1249 w 1532"/>
                <a:gd name="T55" fmla="*/ 261 h 1460"/>
                <a:gd name="T56" fmla="*/ 1197 w 1532"/>
                <a:gd name="T57" fmla="*/ 103 h 1460"/>
                <a:gd name="T58" fmla="*/ 1127 w 1532"/>
                <a:gd name="T59" fmla="*/ 0 h 1460"/>
                <a:gd name="T60" fmla="*/ 1127 w 1532"/>
                <a:gd name="T61" fmla="*/ 0 h 14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32"/>
                <a:gd name="T94" fmla="*/ 0 h 1460"/>
                <a:gd name="T95" fmla="*/ 1532 w 1532"/>
                <a:gd name="T96" fmla="*/ 1460 h 14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32" h="1460">
                  <a:moveTo>
                    <a:pt x="1127" y="0"/>
                  </a:moveTo>
                  <a:lnTo>
                    <a:pt x="1203" y="280"/>
                  </a:lnTo>
                  <a:lnTo>
                    <a:pt x="1197" y="397"/>
                  </a:lnTo>
                  <a:lnTo>
                    <a:pt x="1203" y="1220"/>
                  </a:lnTo>
                  <a:lnTo>
                    <a:pt x="922" y="1236"/>
                  </a:lnTo>
                  <a:lnTo>
                    <a:pt x="937" y="1101"/>
                  </a:lnTo>
                  <a:lnTo>
                    <a:pt x="937" y="1063"/>
                  </a:lnTo>
                  <a:lnTo>
                    <a:pt x="870" y="1205"/>
                  </a:lnTo>
                  <a:lnTo>
                    <a:pt x="764" y="1266"/>
                  </a:lnTo>
                  <a:lnTo>
                    <a:pt x="0" y="1405"/>
                  </a:lnTo>
                  <a:lnTo>
                    <a:pt x="0" y="1460"/>
                  </a:lnTo>
                  <a:lnTo>
                    <a:pt x="658" y="1338"/>
                  </a:lnTo>
                  <a:lnTo>
                    <a:pt x="753" y="1393"/>
                  </a:lnTo>
                  <a:lnTo>
                    <a:pt x="865" y="1409"/>
                  </a:lnTo>
                  <a:lnTo>
                    <a:pt x="958" y="1378"/>
                  </a:lnTo>
                  <a:lnTo>
                    <a:pt x="1040" y="1312"/>
                  </a:lnTo>
                  <a:lnTo>
                    <a:pt x="1110" y="1296"/>
                  </a:lnTo>
                  <a:lnTo>
                    <a:pt x="1140" y="1369"/>
                  </a:lnTo>
                  <a:lnTo>
                    <a:pt x="1389" y="1350"/>
                  </a:lnTo>
                  <a:lnTo>
                    <a:pt x="1355" y="1317"/>
                  </a:lnTo>
                  <a:lnTo>
                    <a:pt x="1412" y="1201"/>
                  </a:lnTo>
                  <a:lnTo>
                    <a:pt x="1412" y="1023"/>
                  </a:lnTo>
                  <a:lnTo>
                    <a:pt x="1524" y="937"/>
                  </a:lnTo>
                  <a:lnTo>
                    <a:pt x="1532" y="825"/>
                  </a:lnTo>
                  <a:lnTo>
                    <a:pt x="1435" y="846"/>
                  </a:lnTo>
                  <a:lnTo>
                    <a:pt x="1308" y="846"/>
                  </a:lnTo>
                  <a:lnTo>
                    <a:pt x="1247" y="757"/>
                  </a:lnTo>
                  <a:lnTo>
                    <a:pt x="1249" y="261"/>
                  </a:lnTo>
                  <a:lnTo>
                    <a:pt x="1197" y="103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Freeform 103"/>
            <p:cNvSpPr>
              <a:spLocks/>
            </p:cNvSpPr>
            <p:nvPr/>
          </p:nvSpPr>
          <p:spPr bwMode="auto">
            <a:xfrm>
              <a:off x="2474" y="2882"/>
              <a:ext cx="310" cy="238"/>
            </a:xfrm>
            <a:custGeom>
              <a:avLst/>
              <a:gdLst>
                <a:gd name="T0" fmla="*/ 0 w 620"/>
                <a:gd name="T1" fmla="*/ 126 h 477"/>
                <a:gd name="T2" fmla="*/ 291 w 620"/>
                <a:gd name="T3" fmla="*/ 147 h 477"/>
                <a:gd name="T4" fmla="*/ 308 w 620"/>
                <a:gd name="T5" fmla="*/ 0 h 477"/>
                <a:gd name="T6" fmla="*/ 317 w 620"/>
                <a:gd name="T7" fmla="*/ 192 h 477"/>
                <a:gd name="T8" fmla="*/ 336 w 620"/>
                <a:gd name="T9" fmla="*/ 285 h 477"/>
                <a:gd name="T10" fmla="*/ 382 w 620"/>
                <a:gd name="T11" fmla="*/ 386 h 477"/>
                <a:gd name="T12" fmla="*/ 464 w 620"/>
                <a:gd name="T13" fmla="*/ 436 h 477"/>
                <a:gd name="T14" fmla="*/ 545 w 620"/>
                <a:gd name="T15" fmla="*/ 438 h 477"/>
                <a:gd name="T16" fmla="*/ 620 w 620"/>
                <a:gd name="T17" fmla="*/ 420 h 477"/>
                <a:gd name="T18" fmla="*/ 540 w 620"/>
                <a:gd name="T19" fmla="*/ 468 h 477"/>
                <a:gd name="T20" fmla="*/ 371 w 620"/>
                <a:gd name="T21" fmla="*/ 474 h 477"/>
                <a:gd name="T22" fmla="*/ 300 w 620"/>
                <a:gd name="T23" fmla="*/ 447 h 477"/>
                <a:gd name="T24" fmla="*/ 264 w 620"/>
                <a:gd name="T25" fmla="*/ 477 h 477"/>
                <a:gd name="T26" fmla="*/ 146 w 620"/>
                <a:gd name="T27" fmla="*/ 477 h 477"/>
                <a:gd name="T28" fmla="*/ 82 w 620"/>
                <a:gd name="T29" fmla="*/ 407 h 477"/>
                <a:gd name="T30" fmla="*/ 44 w 620"/>
                <a:gd name="T31" fmla="*/ 325 h 477"/>
                <a:gd name="T32" fmla="*/ 15 w 620"/>
                <a:gd name="T33" fmla="*/ 234 h 477"/>
                <a:gd name="T34" fmla="*/ 0 w 620"/>
                <a:gd name="T35" fmla="*/ 126 h 477"/>
                <a:gd name="T36" fmla="*/ 0 w 620"/>
                <a:gd name="T37" fmla="*/ 126 h 4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0"/>
                <a:gd name="T58" fmla="*/ 0 h 477"/>
                <a:gd name="T59" fmla="*/ 620 w 620"/>
                <a:gd name="T60" fmla="*/ 477 h 4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0" h="477">
                  <a:moveTo>
                    <a:pt x="0" y="126"/>
                  </a:moveTo>
                  <a:lnTo>
                    <a:pt x="291" y="147"/>
                  </a:lnTo>
                  <a:lnTo>
                    <a:pt x="308" y="0"/>
                  </a:lnTo>
                  <a:lnTo>
                    <a:pt x="317" y="192"/>
                  </a:lnTo>
                  <a:lnTo>
                    <a:pt x="336" y="285"/>
                  </a:lnTo>
                  <a:lnTo>
                    <a:pt x="382" y="386"/>
                  </a:lnTo>
                  <a:lnTo>
                    <a:pt x="464" y="436"/>
                  </a:lnTo>
                  <a:lnTo>
                    <a:pt x="545" y="438"/>
                  </a:lnTo>
                  <a:lnTo>
                    <a:pt x="620" y="420"/>
                  </a:lnTo>
                  <a:lnTo>
                    <a:pt x="540" y="468"/>
                  </a:lnTo>
                  <a:lnTo>
                    <a:pt x="371" y="474"/>
                  </a:lnTo>
                  <a:lnTo>
                    <a:pt x="300" y="447"/>
                  </a:lnTo>
                  <a:lnTo>
                    <a:pt x="264" y="477"/>
                  </a:lnTo>
                  <a:lnTo>
                    <a:pt x="146" y="477"/>
                  </a:lnTo>
                  <a:lnTo>
                    <a:pt x="82" y="407"/>
                  </a:lnTo>
                  <a:lnTo>
                    <a:pt x="44" y="325"/>
                  </a:lnTo>
                  <a:lnTo>
                    <a:pt x="15" y="234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Freeform 104"/>
            <p:cNvSpPr>
              <a:spLocks/>
            </p:cNvSpPr>
            <p:nvPr/>
          </p:nvSpPr>
          <p:spPr bwMode="auto">
            <a:xfrm>
              <a:off x="2739" y="2753"/>
              <a:ext cx="99" cy="313"/>
            </a:xfrm>
            <a:custGeom>
              <a:avLst/>
              <a:gdLst>
                <a:gd name="T0" fmla="*/ 2 w 200"/>
                <a:gd name="T1" fmla="*/ 76 h 625"/>
                <a:gd name="T2" fmla="*/ 61 w 200"/>
                <a:gd name="T3" fmla="*/ 42 h 625"/>
                <a:gd name="T4" fmla="*/ 120 w 200"/>
                <a:gd name="T5" fmla="*/ 63 h 625"/>
                <a:gd name="T6" fmla="*/ 154 w 200"/>
                <a:gd name="T7" fmla="*/ 127 h 625"/>
                <a:gd name="T8" fmla="*/ 170 w 200"/>
                <a:gd name="T9" fmla="*/ 230 h 625"/>
                <a:gd name="T10" fmla="*/ 170 w 200"/>
                <a:gd name="T11" fmla="*/ 340 h 625"/>
                <a:gd name="T12" fmla="*/ 149 w 200"/>
                <a:gd name="T13" fmla="*/ 448 h 625"/>
                <a:gd name="T14" fmla="*/ 99 w 200"/>
                <a:gd name="T15" fmla="*/ 545 h 625"/>
                <a:gd name="T16" fmla="*/ 54 w 200"/>
                <a:gd name="T17" fmla="*/ 591 h 625"/>
                <a:gd name="T18" fmla="*/ 0 w 200"/>
                <a:gd name="T19" fmla="*/ 589 h 625"/>
                <a:gd name="T20" fmla="*/ 33 w 200"/>
                <a:gd name="T21" fmla="*/ 625 h 625"/>
                <a:gd name="T22" fmla="*/ 84 w 200"/>
                <a:gd name="T23" fmla="*/ 617 h 625"/>
                <a:gd name="T24" fmla="*/ 139 w 200"/>
                <a:gd name="T25" fmla="*/ 560 h 625"/>
                <a:gd name="T26" fmla="*/ 181 w 200"/>
                <a:gd name="T27" fmla="*/ 448 h 625"/>
                <a:gd name="T28" fmla="*/ 200 w 200"/>
                <a:gd name="T29" fmla="*/ 336 h 625"/>
                <a:gd name="T30" fmla="*/ 196 w 200"/>
                <a:gd name="T31" fmla="*/ 211 h 625"/>
                <a:gd name="T32" fmla="*/ 175 w 200"/>
                <a:gd name="T33" fmla="*/ 87 h 625"/>
                <a:gd name="T34" fmla="*/ 137 w 200"/>
                <a:gd name="T35" fmla="*/ 21 h 625"/>
                <a:gd name="T36" fmla="*/ 94 w 200"/>
                <a:gd name="T37" fmla="*/ 0 h 625"/>
                <a:gd name="T38" fmla="*/ 46 w 200"/>
                <a:gd name="T39" fmla="*/ 5 h 625"/>
                <a:gd name="T40" fmla="*/ 2 w 200"/>
                <a:gd name="T41" fmla="*/ 76 h 625"/>
                <a:gd name="T42" fmla="*/ 2 w 200"/>
                <a:gd name="T43" fmla="*/ 76 h 6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625"/>
                <a:gd name="T68" fmla="*/ 200 w 200"/>
                <a:gd name="T69" fmla="*/ 625 h 6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625">
                  <a:moveTo>
                    <a:pt x="2" y="76"/>
                  </a:moveTo>
                  <a:lnTo>
                    <a:pt x="61" y="42"/>
                  </a:lnTo>
                  <a:lnTo>
                    <a:pt x="120" y="63"/>
                  </a:lnTo>
                  <a:lnTo>
                    <a:pt x="154" y="127"/>
                  </a:lnTo>
                  <a:lnTo>
                    <a:pt x="170" y="230"/>
                  </a:lnTo>
                  <a:lnTo>
                    <a:pt x="170" y="340"/>
                  </a:lnTo>
                  <a:lnTo>
                    <a:pt x="149" y="448"/>
                  </a:lnTo>
                  <a:lnTo>
                    <a:pt x="99" y="545"/>
                  </a:lnTo>
                  <a:lnTo>
                    <a:pt x="54" y="591"/>
                  </a:lnTo>
                  <a:lnTo>
                    <a:pt x="0" y="589"/>
                  </a:lnTo>
                  <a:lnTo>
                    <a:pt x="33" y="625"/>
                  </a:lnTo>
                  <a:lnTo>
                    <a:pt x="84" y="617"/>
                  </a:lnTo>
                  <a:lnTo>
                    <a:pt x="139" y="560"/>
                  </a:lnTo>
                  <a:lnTo>
                    <a:pt x="181" y="448"/>
                  </a:lnTo>
                  <a:lnTo>
                    <a:pt x="200" y="336"/>
                  </a:lnTo>
                  <a:lnTo>
                    <a:pt x="196" y="211"/>
                  </a:lnTo>
                  <a:lnTo>
                    <a:pt x="175" y="87"/>
                  </a:lnTo>
                  <a:lnTo>
                    <a:pt x="137" y="21"/>
                  </a:lnTo>
                  <a:lnTo>
                    <a:pt x="94" y="0"/>
                  </a:lnTo>
                  <a:lnTo>
                    <a:pt x="46" y="5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Freeform 105"/>
            <p:cNvSpPr>
              <a:spLocks/>
            </p:cNvSpPr>
            <p:nvPr/>
          </p:nvSpPr>
          <p:spPr bwMode="auto">
            <a:xfrm>
              <a:off x="2321" y="2566"/>
              <a:ext cx="16" cy="272"/>
            </a:xfrm>
            <a:custGeom>
              <a:avLst/>
              <a:gdLst>
                <a:gd name="T0" fmla="*/ 30 w 30"/>
                <a:gd name="T1" fmla="*/ 0 h 544"/>
                <a:gd name="T2" fmla="*/ 9 w 30"/>
                <a:gd name="T3" fmla="*/ 35 h 544"/>
                <a:gd name="T4" fmla="*/ 0 w 30"/>
                <a:gd name="T5" fmla="*/ 361 h 544"/>
                <a:gd name="T6" fmla="*/ 30 w 30"/>
                <a:gd name="T7" fmla="*/ 544 h 544"/>
                <a:gd name="T8" fmla="*/ 30 w 30"/>
                <a:gd name="T9" fmla="*/ 0 h 544"/>
                <a:gd name="T10" fmla="*/ 30 w 30"/>
                <a:gd name="T11" fmla="*/ 0 h 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544"/>
                <a:gd name="T20" fmla="*/ 30 w 30"/>
                <a:gd name="T21" fmla="*/ 544 h 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544">
                  <a:moveTo>
                    <a:pt x="30" y="0"/>
                  </a:moveTo>
                  <a:lnTo>
                    <a:pt x="9" y="35"/>
                  </a:lnTo>
                  <a:lnTo>
                    <a:pt x="0" y="361"/>
                  </a:lnTo>
                  <a:lnTo>
                    <a:pt x="30" y="54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Freeform 106"/>
            <p:cNvSpPr>
              <a:spLocks/>
            </p:cNvSpPr>
            <p:nvPr/>
          </p:nvSpPr>
          <p:spPr bwMode="auto">
            <a:xfrm>
              <a:off x="1440" y="2033"/>
              <a:ext cx="38" cy="38"/>
            </a:xfrm>
            <a:custGeom>
              <a:avLst/>
              <a:gdLst>
                <a:gd name="T0" fmla="*/ 69 w 76"/>
                <a:gd name="T1" fmla="*/ 0 h 76"/>
                <a:gd name="T2" fmla="*/ 15 w 76"/>
                <a:gd name="T3" fmla="*/ 31 h 76"/>
                <a:gd name="T4" fmla="*/ 0 w 76"/>
                <a:gd name="T5" fmla="*/ 76 h 76"/>
                <a:gd name="T6" fmla="*/ 76 w 76"/>
                <a:gd name="T7" fmla="*/ 61 h 76"/>
                <a:gd name="T8" fmla="*/ 55 w 76"/>
                <a:gd name="T9" fmla="*/ 34 h 76"/>
                <a:gd name="T10" fmla="*/ 69 w 76"/>
                <a:gd name="T11" fmla="*/ 0 h 76"/>
                <a:gd name="T12" fmla="*/ 69 w 76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76"/>
                <a:gd name="T23" fmla="*/ 76 w 76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76">
                  <a:moveTo>
                    <a:pt x="69" y="0"/>
                  </a:moveTo>
                  <a:lnTo>
                    <a:pt x="15" y="31"/>
                  </a:lnTo>
                  <a:lnTo>
                    <a:pt x="0" y="76"/>
                  </a:lnTo>
                  <a:lnTo>
                    <a:pt x="76" y="61"/>
                  </a:lnTo>
                  <a:lnTo>
                    <a:pt x="55" y="3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Freeform 107"/>
            <p:cNvSpPr>
              <a:spLocks/>
            </p:cNvSpPr>
            <p:nvPr/>
          </p:nvSpPr>
          <p:spPr bwMode="auto">
            <a:xfrm>
              <a:off x="1526" y="2037"/>
              <a:ext cx="38" cy="37"/>
            </a:xfrm>
            <a:custGeom>
              <a:avLst/>
              <a:gdLst>
                <a:gd name="T0" fmla="*/ 69 w 76"/>
                <a:gd name="T1" fmla="*/ 0 h 74"/>
                <a:gd name="T2" fmla="*/ 16 w 76"/>
                <a:gd name="T3" fmla="*/ 28 h 74"/>
                <a:gd name="T4" fmla="*/ 0 w 76"/>
                <a:gd name="T5" fmla="*/ 74 h 74"/>
                <a:gd name="T6" fmla="*/ 76 w 76"/>
                <a:gd name="T7" fmla="*/ 59 h 74"/>
                <a:gd name="T8" fmla="*/ 56 w 76"/>
                <a:gd name="T9" fmla="*/ 32 h 74"/>
                <a:gd name="T10" fmla="*/ 69 w 76"/>
                <a:gd name="T11" fmla="*/ 0 h 74"/>
                <a:gd name="T12" fmla="*/ 69 w 76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74"/>
                <a:gd name="T23" fmla="*/ 76 w 76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74">
                  <a:moveTo>
                    <a:pt x="69" y="0"/>
                  </a:moveTo>
                  <a:lnTo>
                    <a:pt x="16" y="28"/>
                  </a:lnTo>
                  <a:lnTo>
                    <a:pt x="0" y="74"/>
                  </a:lnTo>
                  <a:lnTo>
                    <a:pt x="76" y="59"/>
                  </a:lnTo>
                  <a:lnTo>
                    <a:pt x="56" y="3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Freeform 108"/>
            <p:cNvSpPr>
              <a:spLocks/>
            </p:cNvSpPr>
            <p:nvPr/>
          </p:nvSpPr>
          <p:spPr bwMode="auto">
            <a:xfrm>
              <a:off x="1612" y="2040"/>
              <a:ext cx="37" cy="38"/>
            </a:xfrm>
            <a:custGeom>
              <a:avLst/>
              <a:gdLst>
                <a:gd name="T0" fmla="*/ 67 w 75"/>
                <a:gd name="T1" fmla="*/ 0 h 76"/>
                <a:gd name="T2" fmla="*/ 16 w 75"/>
                <a:gd name="T3" fmla="*/ 31 h 76"/>
                <a:gd name="T4" fmla="*/ 0 w 75"/>
                <a:gd name="T5" fmla="*/ 76 h 76"/>
                <a:gd name="T6" fmla="*/ 75 w 75"/>
                <a:gd name="T7" fmla="*/ 61 h 76"/>
                <a:gd name="T8" fmla="*/ 56 w 75"/>
                <a:gd name="T9" fmla="*/ 33 h 76"/>
                <a:gd name="T10" fmla="*/ 67 w 75"/>
                <a:gd name="T11" fmla="*/ 0 h 76"/>
                <a:gd name="T12" fmla="*/ 67 w 75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76"/>
                <a:gd name="T23" fmla="*/ 75 w 75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76">
                  <a:moveTo>
                    <a:pt x="67" y="0"/>
                  </a:moveTo>
                  <a:lnTo>
                    <a:pt x="16" y="31"/>
                  </a:lnTo>
                  <a:lnTo>
                    <a:pt x="0" y="76"/>
                  </a:lnTo>
                  <a:lnTo>
                    <a:pt x="75" y="61"/>
                  </a:lnTo>
                  <a:lnTo>
                    <a:pt x="56" y="3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Freeform 109"/>
            <p:cNvSpPr>
              <a:spLocks/>
            </p:cNvSpPr>
            <p:nvPr/>
          </p:nvSpPr>
          <p:spPr bwMode="auto">
            <a:xfrm>
              <a:off x="1831" y="2055"/>
              <a:ext cx="52" cy="30"/>
            </a:xfrm>
            <a:custGeom>
              <a:avLst/>
              <a:gdLst>
                <a:gd name="T0" fmla="*/ 59 w 104"/>
                <a:gd name="T1" fmla="*/ 0 h 61"/>
                <a:gd name="T2" fmla="*/ 17 w 104"/>
                <a:gd name="T3" fmla="*/ 9 h 61"/>
                <a:gd name="T4" fmla="*/ 0 w 104"/>
                <a:gd name="T5" fmla="*/ 55 h 61"/>
                <a:gd name="T6" fmla="*/ 45 w 104"/>
                <a:gd name="T7" fmla="*/ 61 h 61"/>
                <a:gd name="T8" fmla="*/ 104 w 104"/>
                <a:gd name="T9" fmla="*/ 47 h 61"/>
                <a:gd name="T10" fmla="*/ 80 w 104"/>
                <a:gd name="T11" fmla="*/ 26 h 61"/>
                <a:gd name="T12" fmla="*/ 59 w 104"/>
                <a:gd name="T13" fmla="*/ 0 h 61"/>
                <a:gd name="T14" fmla="*/ 59 w 104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61"/>
                <a:gd name="T26" fmla="*/ 104 w 104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61">
                  <a:moveTo>
                    <a:pt x="59" y="0"/>
                  </a:moveTo>
                  <a:lnTo>
                    <a:pt x="17" y="9"/>
                  </a:lnTo>
                  <a:lnTo>
                    <a:pt x="0" y="55"/>
                  </a:lnTo>
                  <a:lnTo>
                    <a:pt x="45" y="61"/>
                  </a:lnTo>
                  <a:lnTo>
                    <a:pt x="104" y="47"/>
                  </a:lnTo>
                  <a:lnTo>
                    <a:pt x="80" y="2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Freeform 110"/>
            <p:cNvSpPr>
              <a:spLocks/>
            </p:cNvSpPr>
            <p:nvPr/>
          </p:nvSpPr>
          <p:spPr bwMode="auto">
            <a:xfrm>
              <a:off x="1878" y="1939"/>
              <a:ext cx="127" cy="123"/>
            </a:xfrm>
            <a:custGeom>
              <a:avLst/>
              <a:gdLst>
                <a:gd name="T0" fmla="*/ 4 w 253"/>
                <a:gd name="T1" fmla="*/ 27 h 245"/>
                <a:gd name="T2" fmla="*/ 64 w 253"/>
                <a:gd name="T3" fmla="*/ 0 h 245"/>
                <a:gd name="T4" fmla="*/ 156 w 253"/>
                <a:gd name="T5" fmla="*/ 0 h 245"/>
                <a:gd name="T6" fmla="*/ 220 w 253"/>
                <a:gd name="T7" fmla="*/ 30 h 245"/>
                <a:gd name="T8" fmla="*/ 226 w 253"/>
                <a:gd name="T9" fmla="*/ 186 h 245"/>
                <a:gd name="T10" fmla="*/ 253 w 253"/>
                <a:gd name="T11" fmla="*/ 230 h 245"/>
                <a:gd name="T12" fmla="*/ 237 w 253"/>
                <a:gd name="T13" fmla="*/ 245 h 245"/>
                <a:gd name="T14" fmla="*/ 207 w 253"/>
                <a:gd name="T15" fmla="*/ 186 h 245"/>
                <a:gd name="T16" fmla="*/ 205 w 253"/>
                <a:gd name="T17" fmla="*/ 46 h 245"/>
                <a:gd name="T18" fmla="*/ 154 w 253"/>
                <a:gd name="T19" fmla="*/ 17 h 245"/>
                <a:gd name="T20" fmla="*/ 64 w 253"/>
                <a:gd name="T21" fmla="*/ 17 h 245"/>
                <a:gd name="T22" fmla="*/ 23 w 253"/>
                <a:gd name="T23" fmla="*/ 46 h 245"/>
                <a:gd name="T24" fmla="*/ 13 w 253"/>
                <a:gd name="T25" fmla="*/ 184 h 245"/>
                <a:gd name="T26" fmla="*/ 0 w 253"/>
                <a:gd name="T27" fmla="*/ 209 h 245"/>
                <a:gd name="T28" fmla="*/ 4 w 253"/>
                <a:gd name="T29" fmla="*/ 27 h 245"/>
                <a:gd name="T30" fmla="*/ 4 w 253"/>
                <a:gd name="T31" fmla="*/ 27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245"/>
                <a:gd name="T50" fmla="*/ 253 w 253"/>
                <a:gd name="T51" fmla="*/ 245 h 2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245">
                  <a:moveTo>
                    <a:pt x="4" y="27"/>
                  </a:moveTo>
                  <a:lnTo>
                    <a:pt x="64" y="0"/>
                  </a:lnTo>
                  <a:lnTo>
                    <a:pt x="156" y="0"/>
                  </a:lnTo>
                  <a:lnTo>
                    <a:pt x="220" y="30"/>
                  </a:lnTo>
                  <a:lnTo>
                    <a:pt x="226" y="186"/>
                  </a:lnTo>
                  <a:lnTo>
                    <a:pt x="253" y="230"/>
                  </a:lnTo>
                  <a:lnTo>
                    <a:pt x="237" y="245"/>
                  </a:lnTo>
                  <a:lnTo>
                    <a:pt x="207" y="186"/>
                  </a:lnTo>
                  <a:lnTo>
                    <a:pt x="205" y="46"/>
                  </a:lnTo>
                  <a:lnTo>
                    <a:pt x="154" y="17"/>
                  </a:lnTo>
                  <a:lnTo>
                    <a:pt x="64" y="17"/>
                  </a:lnTo>
                  <a:lnTo>
                    <a:pt x="23" y="46"/>
                  </a:lnTo>
                  <a:lnTo>
                    <a:pt x="13" y="184"/>
                  </a:lnTo>
                  <a:lnTo>
                    <a:pt x="0" y="20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Freeform 111"/>
            <p:cNvSpPr>
              <a:spLocks/>
            </p:cNvSpPr>
            <p:nvPr/>
          </p:nvSpPr>
          <p:spPr bwMode="auto">
            <a:xfrm>
              <a:off x="1985" y="2939"/>
              <a:ext cx="302" cy="132"/>
            </a:xfrm>
            <a:custGeom>
              <a:avLst/>
              <a:gdLst>
                <a:gd name="T0" fmla="*/ 0 w 604"/>
                <a:gd name="T1" fmla="*/ 10 h 265"/>
                <a:gd name="T2" fmla="*/ 62 w 604"/>
                <a:gd name="T3" fmla="*/ 73 h 265"/>
                <a:gd name="T4" fmla="*/ 161 w 604"/>
                <a:gd name="T5" fmla="*/ 95 h 265"/>
                <a:gd name="T6" fmla="*/ 62 w 604"/>
                <a:gd name="T7" fmla="*/ 120 h 265"/>
                <a:gd name="T8" fmla="*/ 260 w 604"/>
                <a:gd name="T9" fmla="*/ 128 h 265"/>
                <a:gd name="T10" fmla="*/ 384 w 604"/>
                <a:gd name="T11" fmla="*/ 101 h 265"/>
                <a:gd name="T12" fmla="*/ 471 w 604"/>
                <a:gd name="T13" fmla="*/ 76 h 265"/>
                <a:gd name="T14" fmla="*/ 524 w 604"/>
                <a:gd name="T15" fmla="*/ 82 h 265"/>
                <a:gd name="T16" fmla="*/ 562 w 604"/>
                <a:gd name="T17" fmla="*/ 133 h 265"/>
                <a:gd name="T18" fmla="*/ 515 w 604"/>
                <a:gd name="T19" fmla="*/ 181 h 265"/>
                <a:gd name="T20" fmla="*/ 232 w 604"/>
                <a:gd name="T21" fmla="*/ 240 h 265"/>
                <a:gd name="T22" fmla="*/ 119 w 604"/>
                <a:gd name="T23" fmla="*/ 240 h 265"/>
                <a:gd name="T24" fmla="*/ 218 w 604"/>
                <a:gd name="T25" fmla="*/ 265 h 265"/>
                <a:gd name="T26" fmla="*/ 311 w 604"/>
                <a:gd name="T27" fmla="*/ 265 h 265"/>
                <a:gd name="T28" fmla="*/ 562 w 604"/>
                <a:gd name="T29" fmla="*/ 200 h 265"/>
                <a:gd name="T30" fmla="*/ 599 w 604"/>
                <a:gd name="T31" fmla="*/ 152 h 265"/>
                <a:gd name="T32" fmla="*/ 604 w 604"/>
                <a:gd name="T33" fmla="*/ 109 h 265"/>
                <a:gd name="T34" fmla="*/ 562 w 604"/>
                <a:gd name="T35" fmla="*/ 67 h 265"/>
                <a:gd name="T36" fmla="*/ 515 w 604"/>
                <a:gd name="T37" fmla="*/ 52 h 265"/>
                <a:gd name="T38" fmla="*/ 378 w 604"/>
                <a:gd name="T39" fmla="*/ 44 h 265"/>
                <a:gd name="T40" fmla="*/ 76 w 604"/>
                <a:gd name="T41" fmla="*/ 0 h 265"/>
                <a:gd name="T42" fmla="*/ 0 w 604"/>
                <a:gd name="T43" fmla="*/ 10 h 265"/>
                <a:gd name="T44" fmla="*/ 0 w 604"/>
                <a:gd name="T45" fmla="*/ 10 h 2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4"/>
                <a:gd name="T70" fmla="*/ 0 h 265"/>
                <a:gd name="T71" fmla="*/ 604 w 604"/>
                <a:gd name="T72" fmla="*/ 265 h 2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4" h="265">
                  <a:moveTo>
                    <a:pt x="0" y="10"/>
                  </a:moveTo>
                  <a:lnTo>
                    <a:pt x="62" y="73"/>
                  </a:lnTo>
                  <a:lnTo>
                    <a:pt x="161" y="95"/>
                  </a:lnTo>
                  <a:lnTo>
                    <a:pt x="62" y="120"/>
                  </a:lnTo>
                  <a:lnTo>
                    <a:pt x="260" y="128"/>
                  </a:lnTo>
                  <a:lnTo>
                    <a:pt x="384" y="101"/>
                  </a:lnTo>
                  <a:lnTo>
                    <a:pt x="471" y="76"/>
                  </a:lnTo>
                  <a:lnTo>
                    <a:pt x="524" y="82"/>
                  </a:lnTo>
                  <a:lnTo>
                    <a:pt x="562" y="133"/>
                  </a:lnTo>
                  <a:lnTo>
                    <a:pt x="515" y="181"/>
                  </a:lnTo>
                  <a:lnTo>
                    <a:pt x="232" y="240"/>
                  </a:lnTo>
                  <a:lnTo>
                    <a:pt x="119" y="240"/>
                  </a:lnTo>
                  <a:lnTo>
                    <a:pt x="218" y="265"/>
                  </a:lnTo>
                  <a:lnTo>
                    <a:pt x="311" y="265"/>
                  </a:lnTo>
                  <a:lnTo>
                    <a:pt x="562" y="200"/>
                  </a:lnTo>
                  <a:lnTo>
                    <a:pt x="599" y="152"/>
                  </a:lnTo>
                  <a:lnTo>
                    <a:pt x="604" y="109"/>
                  </a:lnTo>
                  <a:lnTo>
                    <a:pt x="562" y="67"/>
                  </a:lnTo>
                  <a:lnTo>
                    <a:pt x="515" y="52"/>
                  </a:lnTo>
                  <a:lnTo>
                    <a:pt x="378" y="44"/>
                  </a:lnTo>
                  <a:lnTo>
                    <a:pt x="7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Freeform 112"/>
            <p:cNvSpPr>
              <a:spLocks/>
            </p:cNvSpPr>
            <p:nvPr/>
          </p:nvSpPr>
          <p:spPr bwMode="auto">
            <a:xfrm>
              <a:off x="1656" y="2980"/>
              <a:ext cx="890" cy="393"/>
            </a:xfrm>
            <a:custGeom>
              <a:avLst/>
              <a:gdLst>
                <a:gd name="T0" fmla="*/ 390 w 1779"/>
                <a:gd name="T1" fmla="*/ 0 h 787"/>
                <a:gd name="T2" fmla="*/ 405 w 1779"/>
                <a:gd name="T3" fmla="*/ 335 h 787"/>
                <a:gd name="T4" fmla="*/ 295 w 1779"/>
                <a:gd name="T5" fmla="*/ 346 h 787"/>
                <a:gd name="T6" fmla="*/ 276 w 1779"/>
                <a:gd name="T7" fmla="*/ 424 h 787"/>
                <a:gd name="T8" fmla="*/ 239 w 1779"/>
                <a:gd name="T9" fmla="*/ 521 h 787"/>
                <a:gd name="T10" fmla="*/ 201 w 1779"/>
                <a:gd name="T11" fmla="*/ 603 h 787"/>
                <a:gd name="T12" fmla="*/ 150 w 1779"/>
                <a:gd name="T13" fmla="*/ 692 h 787"/>
                <a:gd name="T14" fmla="*/ 0 w 1779"/>
                <a:gd name="T15" fmla="*/ 787 h 787"/>
                <a:gd name="T16" fmla="*/ 179 w 1779"/>
                <a:gd name="T17" fmla="*/ 732 h 787"/>
                <a:gd name="T18" fmla="*/ 310 w 1779"/>
                <a:gd name="T19" fmla="*/ 622 h 787"/>
                <a:gd name="T20" fmla="*/ 441 w 1779"/>
                <a:gd name="T21" fmla="*/ 523 h 787"/>
                <a:gd name="T22" fmla="*/ 1137 w 1779"/>
                <a:gd name="T23" fmla="*/ 356 h 787"/>
                <a:gd name="T24" fmla="*/ 1409 w 1779"/>
                <a:gd name="T25" fmla="*/ 281 h 787"/>
                <a:gd name="T26" fmla="*/ 1779 w 1779"/>
                <a:gd name="T27" fmla="*/ 276 h 787"/>
                <a:gd name="T28" fmla="*/ 1741 w 1779"/>
                <a:gd name="T29" fmla="*/ 131 h 787"/>
                <a:gd name="T30" fmla="*/ 1546 w 1779"/>
                <a:gd name="T31" fmla="*/ 127 h 787"/>
                <a:gd name="T32" fmla="*/ 960 w 1779"/>
                <a:gd name="T33" fmla="*/ 179 h 787"/>
                <a:gd name="T34" fmla="*/ 705 w 1779"/>
                <a:gd name="T35" fmla="*/ 150 h 787"/>
                <a:gd name="T36" fmla="*/ 578 w 1779"/>
                <a:gd name="T37" fmla="*/ 122 h 787"/>
                <a:gd name="T38" fmla="*/ 565 w 1779"/>
                <a:gd name="T39" fmla="*/ 93 h 787"/>
                <a:gd name="T40" fmla="*/ 578 w 1779"/>
                <a:gd name="T41" fmla="*/ 59 h 787"/>
                <a:gd name="T42" fmla="*/ 641 w 1779"/>
                <a:gd name="T43" fmla="*/ 36 h 787"/>
                <a:gd name="T44" fmla="*/ 390 w 1779"/>
                <a:gd name="T45" fmla="*/ 0 h 787"/>
                <a:gd name="T46" fmla="*/ 390 w 1779"/>
                <a:gd name="T47" fmla="*/ 0 h 7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9"/>
                <a:gd name="T73" fmla="*/ 0 h 787"/>
                <a:gd name="T74" fmla="*/ 1779 w 1779"/>
                <a:gd name="T75" fmla="*/ 787 h 7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9" h="787">
                  <a:moveTo>
                    <a:pt x="390" y="0"/>
                  </a:moveTo>
                  <a:lnTo>
                    <a:pt x="405" y="335"/>
                  </a:lnTo>
                  <a:lnTo>
                    <a:pt x="295" y="346"/>
                  </a:lnTo>
                  <a:lnTo>
                    <a:pt x="276" y="424"/>
                  </a:lnTo>
                  <a:lnTo>
                    <a:pt x="239" y="521"/>
                  </a:lnTo>
                  <a:lnTo>
                    <a:pt x="201" y="603"/>
                  </a:lnTo>
                  <a:lnTo>
                    <a:pt x="150" y="692"/>
                  </a:lnTo>
                  <a:lnTo>
                    <a:pt x="0" y="787"/>
                  </a:lnTo>
                  <a:lnTo>
                    <a:pt x="179" y="732"/>
                  </a:lnTo>
                  <a:lnTo>
                    <a:pt x="310" y="622"/>
                  </a:lnTo>
                  <a:lnTo>
                    <a:pt x="441" y="523"/>
                  </a:lnTo>
                  <a:lnTo>
                    <a:pt x="1137" y="356"/>
                  </a:lnTo>
                  <a:lnTo>
                    <a:pt x="1409" y="281"/>
                  </a:lnTo>
                  <a:lnTo>
                    <a:pt x="1779" y="276"/>
                  </a:lnTo>
                  <a:lnTo>
                    <a:pt x="1741" y="131"/>
                  </a:lnTo>
                  <a:lnTo>
                    <a:pt x="1546" y="127"/>
                  </a:lnTo>
                  <a:lnTo>
                    <a:pt x="960" y="179"/>
                  </a:lnTo>
                  <a:lnTo>
                    <a:pt x="705" y="150"/>
                  </a:lnTo>
                  <a:lnTo>
                    <a:pt x="578" y="122"/>
                  </a:lnTo>
                  <a:lnTo>
                    <a:pt x="565" y="93"/>
                  </a:lnTo>
                  <a:lnTo>
                    <a:pt x="578" y="59"/>
                  </a:lnTo>
                  <a:lnTo>
                    <a:pt x="641" y="3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Freeform 113"/>
            <p:cNvSpPr>
              <a:spLocks/>
            </p:cNvSpPr>
            <p:nvPr/>
          </p:nvSpPr>
          <p:spPr bwMode="auto">
            <a:xfrm>
              <a:off x="2777" y="3038"/>
              <a:ext cx="125" cy="54"/>
            </a:xfrm>
            <a:custGeom>
              <a:avLst/>
              <a:gdLst>
                <a:gd name="T0" fmla="*/ 86 w 251"/>
                <a:gd name="T1" fmla="*/ 0 h 106"/>
                <a:gd name="T2" fmla="*/ 48 w 251"/>
                <a:gd name="T3" fmla="*/ 55 h 106"/>
                <a:gd name="T4" fmla="*/ 0 w 251"/>
                <a:gd name="T5" fmla="*/ 106 h 106"/>
                <a:gd name="T6" fmla="*/ 63 w 251"/>
                <a:gd name="T7" fmla="*/ 99 h 106"/>
                <a:gd name="T8" fmla="*/ 251 w 251"/>
                <a:gd name="T9" fmla="*/ 40 h 106"/>
                <a:gd name="T10" fmla="*/ 86 w 251"/>
                <a:gd name="T11" fmla="*/ 0 h 106"/>
                <a:gd name="T12" fmla="*/ 86 w 251"/>
                <a:gd name="T13" fmla="*/ 0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106"/>
                <a:gd name="T23" fmla="*/ 251 w 251"/>
                <a:gd name="T24" fmla="*/ 106 h 1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106">
                  <a:moveTo>
                    <a:pt x="86" y="0"/>
                  </a:moveTo>
                  <a:lnTo>
                    <a:pt x="48" y="55"/>
                  </a:lnTo>
                  <a:lnTo>
                    <a:pt x="0" y="106"/>
                  </a:lnTo>
                  <a:lnTo>
                    <a:pt x="63" y="99"/>
                  </a:lnTo>
                  <a:lnTo>
                    <a:pt x="251" y="4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Freeform 114"/>
            <p:cNvSpPr>
              <a:spLocks/>
            </p:cNvSpPr>
            <p:nvPr/>
          </p:nvSpPr>
          <p:spPr bwMode="auto">
            <a:xfrm>
              <a:off x="1318" y="2583"/>
              <a:ext cx="343" cy="264"/>
            </a:xfrm>
            <a:custGeom>
              <a:avLst/>
              <a:gdLst>
                <a:gd name="T0" fmla="*/ 684 w 684"/>
                <a:gd name="T1" fmla="*/ 0 h 528"/>
                <a:gd name="T2" fmla="*/ 409 w 684"/>
                <a:gd name="T3" fmla="*/ 9 h 528"/>
                <a:gd name="T4" fmla="*/ 264 w 684"/>
                <a:gd name="T5" fmla="*/ 40 h 528"/>
                <a:gd name="T6" fmla="*/ 175 w 684"/>
                <a:gd name="T7" fmla="*/ 85 h 528"/>
                <a:gd name="T8" fmla="*/ 120 w 684"/>
                <a:gd name="T9" fmla="*/ 123 h 528"/>
                <a:gd name="T10" fmla="*/ 114 w 684"/>
                <a:gd name="T11" fmla="*/ 40 h 528"/>
                <a:gd name="T12" fmla="*/ 21 w 684"/>
                <a:gd name="T13" fmla="*/ 5 h 528"/>
                <a:gd name="T14" fmla="*/ 0 w 684"/>
                <a:gd name="T15" fmla="*/ 17 h 528"/>
                <a:gd name="T16" fmla="*/ 36 w 684"/>
                <a:gd name="T17" fmla="*/ 57 h 528"/>
                <a:gd name="T18" fmla="*/ 51 w 684"/>
                <a:gd name="T19" fmla="*/ 326 h 528"/>
                <a:gd name="T20" fmla="*/ 112 w 684"/>
                <a:gd name="T21" fmla="*/ 209 h 528"/>
                <a:gd name="T22" fmla="*/ 154 w 684"/>
                <a:gd name="T23" fmla="*/ 197 h 528"/>
                <a:gd name="T24" fmla="*/ 114 w 684"/>
                <a:gd name="T25" fmla="*/ 325 h 528"/>
                <a:gd name="T26" fmla="*/ 103 w 684"/>
                <a:gd name="T27" fmla="*/ 477 h 528"/>
                <a:gd name="T28" fmla="*/ 194 w 684"/>
                <a:gd name="T29" fmla="*/ 528 h 528"/>
                <a:gd name="T30" fmla="*/ 270 w 684"/>
                <a:gd name="T31" fmla="*/ 306 h 528"/>
                <a:gd name="T32" fmla="*/ 215 w 684"/>
                <a:gd name="T33" fmla="*/ 330 h 528"/>
                <a:gd name="T34" fmla="*/ 226 w 684"/>
                <a:gd name="T35" fmla="*/ 237 h 528"/>
                <a:gd name="T36" fmla="*/ 175 w 684"/>
                <a:gd name="T37" fmla="*/ 315 h 528"/>
                <a:gd name="T38" fmla="*/ 215 w 684"/>
                <a:gd name="T39" fmla="*/ 193 h 528"/>
                <a:gd name="T40" fmla="*/ 194 w 684"/>
                <a:gd name="T41" fmla="*/ 148 h 528"/>
                <a:gd name="T42" fmla="*/ 255 w 684"/>
                <a:gd name="T43" fmla="*/ 81 h 528"/>
                <a:gd name="T44" fmla="*/ 357 w 684"/>
                <a:gd name="T45" fmla="*/ 51 h 528"/>
                <a:gd name="T46" fmla="*/ 684 w 684"/>
                <a:gd name="T47" fmla="*/ 0 h 528"/>
                <a:gd name="T48" fmla="*/ 684 w 684"/>
                <a:gd name="T49" fmla="*/ 0 h 5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4"/>
                <a:gd name="T76" fmla="*/ 0 h 528"/>
                <a:gd name="T77" fmla="*/ 684 w 684"/>
                <a:gd name="T78" fmla="*/ 528 h 5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4" h="528">
                  <a:moveTo>
                    <a:pt x="684" y="0"/>
                  </a:moveTo>
                  <a:lnTo>
                    <a:pt x="409" y="9"/>
                  </a:lnTo>
                  <a:lnTo>
                    <a:pt x="264" y="40"/>
                  </a:lnTo>
                  <a:lnTo>
                    <a:pt x="175" y="85"/>
                  </a:lnTo>
                  <a:lnTo>
                    <a:pt x="120" y="123"/>
                  </a:lnTo>
                  <a:lnTo>
                    <a:pt x="114" y="40"/>
                  </a:lnTo>
                  <a:lnTo>
                    <a:pt x="21" y="5"/>
                  </a:lnTo>
                  <a:lnTo>
                    <a:pt x="0" y="17"/>
                  </a:lnTo>
                  <a:lnTo>
                    <a:pt x="36" y="57"/>
                  </a:lnTo>
                  <a:lnTo>
                    <a:pt x="51" y="326"/>
                  </a:lnTo>
                  <a:lnTo>
                    <a:pt x="112" y="209"/>
                  </a:lnTo>
                  <a:lnTo>
                    <a:pt x="154" y="197"/>
                  </a:lnTo>
                  <a:lnTo>
                    <a:pt x="114" y="325"/>
                  </a:lnTo>
                  <a:lnTo>
                    <a:pt x="103" y="477"/>
                  </a:lnTo>
                  <a:lnTo>
                    <a:pt x="194" y="528"/>
                  </a:lnTo>
                  <a:lnTo>
                    <a:pt x="270" y="306"/>
                  </a:lnTo>
                  <a:lnTo>
                    <a:pt x="215" y="330"/>
                  </a:lnTo>
                  <a:lnTo>
                    <a:pt x="226" y="237"/>
                  </a:lnTo>
                  <a:lnTo>
                    <a:pt x="175" y="315"/>
                  </a:lnTo>
                  <a:lnTo>
                    <a:pt x="215" y="193"/>
                  </a:lnTo>
                  <a:lnTo>
                    <a:pt x="194" y="148"/>
                  </a:lnTo>
                  <a:lnTo>
                    <a:pt x="255" y="81"/>
                  </a:lnTo>
                  <a:lnTo>
                    <a:pt x="357" y="51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Freeform 115"/>
            <p:cNvSpPr>
              <a:spLocks/>
            </p:cNvSpPr>
            <p:nvPr/>
          </p:nvSpPr>
          <p:spPr bwMode="auto">
            <a:xfrm>
              <a:off x="1359" y="2683"/>
              <a:ext cx="483" cy="544"/>
            </a:xfrm>
            <a:custGeom>
              <a:avLst/>
              <a:gdLst>
                <a:gd name="T0" fmla="*/ 72 w 965"/>
                <a:gd name="T1" fmla="*/ 586 h 1087"/>
                <a:gd name="T2" fmla="*/ 173 w 965"/>
                <a:gd name="T3" fmla="*/ 264 h 1087"/>
                <a:gd name="T4" fmla="*/ 256 w 965"/>
                <a:gd name="T5" fmla="*/ 95 h 1087"/>
                <a:gd name="T6" fmla="*/ 351 w 965"/>
                <a:gd name="T7" fmla="*/ 40 h 1087"/>
                <a:gd name="T8" fmla="*/ 526 w 965"/>
                <a:gd name="T9" fmla="*/ 0 h 1087"/>
                <a:gd name="T10" fmla="*/ 770 w 965"/>
                <a:gd name="T11" fmla="*/ 0 h 1087"/>
                <a:gd name="T12" fmla="*/ 831 w 965"/>
                <a:gd name="T13" fmla="*/ 51 h 1087"/>
                <a:gd name="T14" fmla="*/ 851 w 965"/>
                <a:gd name="T15" fmla="*/ 135 h 1087"/>
                <a:gd name="T16" fmla="*/ 884 w 965"/>
                <a:gd name="T17" fmla="*/ 323 h 1087"/>
                <a:gd name="T18" fmla="*/ 869 w 965"/>
                <a:gd name="T19" fmla="*/ 477 h 1087"/>
                <a:gd name="T20" fmla="*/ 950 w 965"/>
                <a:gd name="T21" fmla="*/ 529 h 1087"/>
                <a:gd name="T22" fmla="*/ 965 w 965"/>
                <a:gd name="T23" fmla="*/ 884 h 1087"/>
                <a:gd name="T24" fmla="*/ 899 w 965"/>
                <a:gd name="T25" fmla="*/ 901 h 1087"/>
                <a:gd name="T26" fmla="*/ 897 w 965"/>
                <a:gd name="T27" fmla="*/ 656 h 1087"/>
                <a:gd name="T28" fmla="*/ 872 w 965"/>
                <a:gd name="T29" fmla="*/ 529 h 1087"/>
                <a:gd name="T30" fmla="*/ 815 w 965"/>
                <a:gd name="T31" fmla="*/ 411 h 1087"/>
                <a:gd name="T32" fmla="*/ 724 w 965"/>
                <a:gd name="T33" fmla="*/ 316 h 1087"/>
                <a:gd name="T34" fmla="*/ 648 w 965"/>
                <a:gd name="T35" fmla="*/ 268 h 1087"/>
                <a:gd name="T36" fmla="*/ 526 w 965"/>
                <a:gd name="T37" fmla="*/ 234 h 1087"/>
                <a:gd name="T38" fmla="*/ 382 w 965"/>
                <a:gd name="T39" fmla="*/ 238 h 1087"/>
                <a:gd name="T40" fmla="*/ 277 w 965"/>
                <a:gd name="T41" fmla="*/ 289 h 1087"/>
                <a:gd name="T42" fmla="*/ 218 w 965"/>
                <a:gd name="T43" fmla="*/ 375 h 1087"/>
                <a:gd name="T44" fmla="*/ 317 w 965"/>
                <a:gd name="T45" fmla="*/ 319 h 1087"/>
                <a:gd name="T46" fmla="*/ 266 w 965"/>
                <a:gd name="T47" fmla="*/ 401 h 1087"/>
                <a:gd name="T48" fmla="*/ 363 w 965"/>
                <a:gd name="T49" fmla="*/ 323 h 1087"/>
                <a:gd name="T50" fmla="*/ 321 w 965"/>
                <a:gd name="T51" fmla="*/ 411 h 1087"/>
                <a:gd name="T52" fmla="*/ 399 w 965"/>
                <a:gd name="T53" fmla="*/ 350 h 1087"/>
                <a:gd name="T54" fmla="*/ 291 w 965"/>
                <a:gd name="T55" fmla="*/ 510 h 1087"/>
                <a:gd name="T56" fmla="*/ 235 w 965"/>
                <a:gd name="T57" fmla="*/ 639 h 1087"/>
                <a:gd name="T58" fmla="*/ 199 w 965"/>
                <a:gd name="T59" fmla="*/ 781 h 1087"/>
                <a:gd name="T60" fmla="*/ 184 w 965"/>
                <a:gd name="T61" fmla="*/ 971 h 1087"/>
                <a:gd name="T62" fmla="*/ 186 w 965"/>
                <a:gd name="T63" fmla="*/ 1087 h 1087"/>
                <a:gd name="T64" fmla="*/ 150 w 965"/>
                <a:gd name="T65" fmla="*/ 962 h 1087"/>
                <a:gd name="T66" fmla="*/ 142 w 965"/>
                <a:gd name="T67" fmla="*/ 1080 h 1087"/>
                <a:gd name="T68" fmla="*/ 108 w 965"/>
                <a:gd name="T69" fmla="*/ 954 h 1087"/>
                <a:gd name="T70" fmla="*/ 102 w 965"/>
                <a:gd name="T71" fmla="*/ 1066 h 1087"/>
                <a:gd name="T72" fmla="*/ 70 w 965"/>
                <a:gd name="T73" fmla="*/ 950 h 1087"/>
                <a:gd name="T74" fmla="*/ 47 w 965"/>
                <a:gd name="T75" fmla="*/ 1044 h 1087"/>
                <a:gd name="T76" fmla="*/ 26 w 965"/>
                <a:gd name="T77" fmla="*/ 939 h 1087"/>
                <a:gd name="T78" fmla="*/ 7 w 965"/>
                <a:gd name="T79" fmla="*/ 1026 h 1087"/>
                <a:gd name="T80" fmla="*/ 0 w 965"/>
                <a:gd name="T81" fmla="*/ 893 h 1087"/>
                <a:gd name="T82" fmla="*/ 51 w 965"/>
                <a:gd name="T83" fmla="*/ 817 h 1087"/>
                <a:gd name="T84" fmla="*/ 78 w 965"/>
                <a:gd name="T85" fmla="*/ 730 h 1087"/>
                <a:gd name="T86" fmla="*/ 72 w 965"/>
                <a:gd name="T87" fmla="*/ 586 h 1087"/>
                <a:gd name="T88" fmla="*/ 72 w 965"/>
                <a:gd name="T89" fmla="*/ 586 h 10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5"/>
                <a:gd name="T136" fmla="*/ 0 h 1087"/>
                <a:gd name="T137" fmla="*/ 965 w 965"/>
                <a:gd name="T138" fmla="*/ 1087 h 10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5" h="1087">
                  <a:moveTo>
                    <a:pt x="72" y="586"/>
                  </a:moveTo>
                  <a:lnTo>
                    <a:pt x="173" y="264"/>
                  </a:lnTo>
                  <a:lnTo>
                    <a:pt x="256" y="95"/>
                  </a:lnTo>
                  <a:lnTo>
                    <a:pt x="351" y="40"/>
                  </a:lnTo>
                  <a:lnTo>
                    <a:pt x="526" y="0"/>
                  </a:lnTo>
                  <a:lnTo>
                    <a:pt x="770" y="0"/>
                  </a:lnTo>
                  <a:lnTo>
                    <a:pt x="831" y="51"/>
                  </a:lnTo>
                  <a:lnTo>
                    <a:pt x="851" y="135"/>
                  </a:lnTo>
                  <a:lnTo>
                    <a:pt x="884" y="323"/>
                  </a:lnTo>
                  <a:lnTo>
                    <a:pt x="869" y="477"/>
                  </a:lnTo>
                  <a:lnTo>
                    <a:pt x="950" y="529"/>
                  </a:lnTo>
                  <a:lnTo>
                    <a:pt x="965" y="884"/>
                  </a:lnTo>
                  <a:lnTo>
                    <a:pt x="899" y="901"/>
                  </a:lnTo>
                  <a:lnTo>
                    <a:pt x="897" y="656"/>
                  </a:lnTo>
                  <a:lnTo>
                    <a:pt x="872" y="529"/>
                  </a:lnTo>
                  <a:lnTo>
                    <a:pt x="815" y="411"/>
                  </a:lnTo>
                  <a:lnTo>
                    <a:pt x="724" y="316"/>
                  </a:lnTo>
                  <a:lnTo>
                    <a:pt x="648" y="268"/>
                  </a:lnTo>
                  <a:lnTo>
                    <a:pt x="526" y="234"/>
                  </a:lnTo>
                  <a:lnTo>
                    <a:pt x="382" y="238"/>
                  </a:lnTo>
                  <a:lnTo>
                    <a:pt x="277" y="289"/>
                  </a:lnTo>
                  <a:lnTo>
                    <a:pt x="218" y="375"/>
                  </a:lnTo>
                  <a:lnTo>
                    <a:pt x="317" y="319"/>
                  </a:lnTo>
                  <a:lnTo>
                    <a:pt x="266" y="401"/>
                  </a:lnTo>
                  <a:lnTo>
                    <a:pt x="363" y="323"/>
                  </a:lnTo>
                  <a:lnTo>
                    <a:pt x="321" y="411"/>
                  </a:lnTo>
                  <a:lnTo>
                    <a:pt x="399" y="350"/>
                  </a:lnTo>
                  <a:lnTo>
                    <a:pt x="291" y="510"/>
                  </a:lnTo>
                  <a:lnTo>
                    <a:pt x="235" y="639"/>
                  </a:lnTo>
                  <a:lnTo>
                    <a:pt x="199" y="781"/>
                  </a:lnTo>
                  <a:lnTo>
                    <a:pt x="184" y="971"/>
                  </a:lnTo>
                  <a:lnTo>
                    <a:pt x="186" y="1087"/>
                  </a:lnTo>
                  <a:lnTo>
                    <a:pt x="150" y="962"/>
                  </a:lnTo>
                  <a:lnTo>
                    <a:pt x="142" y="1080"/>
                  </a:lnTo>
                  <a:lnTo>
                    <a:pt x="108" y="954"/>
                  </a:lnTo>
                  <a:lnTo>
                    <a:pt x="102" y="1066"/>
                  </a:lnTo>
                  <a:lnTo>
                    <a:pt x="70" y="950"/>
                  </a:lnTo>
                  <a:lnTo>
                    <a:pt x="47" y="1044"/>
                  </a:lnTo>
                  <a:lnTo>
                    <a:pt x="26" y="939"/>
                  </a:lnTo>
                  <a:lnTo>
                    <a:pt x="7" y="1026"/>
                  </a:lnTo>
                  <a:lnTo>
                    <a:pt x="0" y="893"/>
                  </a:lnTo>
                  <a:lnTo>
                    <a:pt x="51" y="817"/>
                  </a:lnTo>
                  <a:lnTo>
                    <a:pt x="78" y="730"/>
                  </a:lnTo>
                  <a:lnTo>
                    <a:pt x="72" y="5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Freeform 116"/>
            <p:cNvSpPr>
              <a:spLocks/>
            </p:cNvSpPr>
            <p:nvPr/>
          </p:nvSpPr>
          <p:spPr bwMode="auto">
            <a:xfrm>
              <a:off x="1528" y="2886"/>
              <a:ext cx="260" cy="429"/>
            </a:xfrm>
            <a:custGeom>
              <a:avLst/>
              <a:gdLst>
                <a:gd name="T0" fmla="*/ 0 w 521"/>
                <a:gd name="T1" fmla="*/ 370 h 857"/>
                <a:gd name="T2" fmla="*/ 36 w 521"/>
                <a:gd name="T3" fmla="*/ 215 h 857"/>
                <a:gd name="T4" fmla="*/ 82 w 521"/>
                <a:gd name="T5" fmla="*/ 133 h 857"/>
                <a:gd name="T6" fmla="*/ 150 w 521"/>
                <a:gd name="T7" fmla="*/ 49 h 857"/>
                <a:gd name="T8" fmla="*/ 247 w 521"/>
                <a:gd name="T9" fmla="*/ 0 h 857"/>
                <a:gd name="T10" fmla="*/ 358 w 521"/>
                <a:gd name="T11" fmla="*/ 4 h 857"/>
                <a:gd name="T12" fmla="*/ 449 w 521"/>
                <a:gd name="T13" fmla="*/ 66 h 857"/>
                <a:gd name="T14" fmla="*/ 495 w 521"/>
                <a:gd name="T15" fmla="*/ 167 h 857"/>
                <a:gd name="T16" fmla="*/ 517 w 521"/>
                <a:gd name="T17" fmla="*/ 306 h 857"/>
                <a:gd name="T18" fmla="*/ 521 w 521"/>
                <a:gd name="T19" fmla="*/ 412 h 857"/>
                <a:gd name="T20" fmla="*/ 506 w 521"/>
                <a:gd name="T21" fmla="*/ 519 h 857"/>
                <a:gd name="T22" fmla="*/ 479 w 521"/>
                <a:gd name="T23" fmla="*/ 640 h 857"/>
                <a:gd name="T24" fmla="*/ 436 w 521"/>
                <a:gd name="T25" fmla="*/ 703 h 857"/>
                <a:gd name="T26" fmla="*/ 367 w 521"/>
                <a:gd name="T27" fmla="*/ 789 h 857"/>
                <a:gd name="T28" fmla="*/ 247 w 521"/>
                <a:gd name="T29" fmla="*/ 853 h 857"/>
                <a:gd name="T30" fmla="*/ 137 w 521"/>
                <a:gd name="T31" fmla="*/ 857 h 857"/>
                <a:gd name="T32" fmla="*/ 139 w 521"/>
                <a:gd name="T33" fmla="*/ 832 h 857"/>
                <a:gd name="T34" fmla="*/ 242 w 521"/>
                <a:gd name="T35" fmla="*/ 819 h 857"/>
                <a:gd name="T36" fmla="*/ 323 w 521"/>
                <a:gd name="T37" fmla="*/ 777 h 857"/>
                <a:gd name="T38" fmla="*/ 390 w 521"/>
                <a:gd name="T39" fmla="*/ 703 h 857"/>
                <a:gd name="T40" fmla="*/ 445 w 521"/>
                <a:gd name="T41" fmla="*/ 604 h 857"/>
                <a:gd name="T42" fmla="*/ 479 w 521"/>
                <a:gd name="T43" fmla="*/ 471 h 857"/>
                <a:gd name="T44" fmla="*/ 475 w 521"/>
                <a:gd name="T45" fmla="*/ 331 h 857"/>
                <a:gd name="T46" fmla="*/ 449 w 521"/>
                <a:gd name="T47" fmla="*/ 218 h 857"/>
                <a:gd name="T48" fmla="*/ 388 w 521"/>
                <a:gd name="T49" fmla="*/ 116 h 857"/>
                <a:gd name="T50" fmla="*/ 318 w 521"/>
                <a:gd name="T51" fmla="*/ 80 h 857"/>
                <a:gd name="T52" fmla="*/ 230 w 521"/>
                <a:gd name="T53" fmla="*/ 80 h 857"/>
                <a:gd name="T54" fmla="*/ 160 w 521"/>
                <a:gd name="T55" fmla="*/ 95 h 857"/>
                <a:gd name="T56" fmla="*/ 93 w 521"/>
                <a:gd name="T57" fmla="*/ 182 h 857"/>
                <a:gd name="T58" fmla="*/ 50 w 521"/>
                <a:gd name="T59" fmla="*/ 247 h 857"/>
                <a:gd name="T60" fmla="*/ 0 w 521"/>
                <a:gd name="T61" fmla="*/ 370 h 857"/>
                <a:gd name="T62" fmla="*/ 0 w 521"/>
                <a:gd name="T63" fmla="*/ 370 h 8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1"/>
                <a:gd name="T97" fmla="*/ 0 h 857"/>
                <a:gd name="T98" fmla="*/ 521 w 521"/>
                <a:gd name="T99" fmla="*/ 857 h 8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1" h="857">
                  <a:moveTo>
                    <a:pt x="0" y="370"/>
                  </a:moveTo>
                  <a:lnTo>
                    <a:pt x="36" y="215"/>
                  </a:lnTo>
                  <a:lnTo>
                    <a:pt x="82" y="133"/>
                  </a:lnTo>
                  <a:lnTo>
                    <a:pt x="150" y="49"/>
                  </a:lnTo>
                  <a:lnTo>
                    <a:pt x="247" y="0"/>
                  </a:lnTo>
                  <a:lnTo>
                    <a:pt x="358" y="4"/>
                  </a:lnTo>
                  <a:lnTo>
                    <a:pt x="449" y="66"/>
                  </a:lnTo>
                  <a:lnTo>
                    <a:pt x="495" y="167"/>
                  </a:lnTo>
                  <a:lnTo>
                    <a:pt x="517" y="306"/>
                  </a:lnTo>
                  <a:lnTo>
                    <a:pt x="521" y="412"/>
                  </a:lnTo>
                  <a:lnTo>
                    <a:pt x="506" y="519"/>
                  </a:lnTo>
                  <a:lnTo>
                    <a:pt x="479" y="640"/>
                  </a:lnTo>
                  <a:lnTo>
                    <a:pt x="436" y="703"/>
                  </a:lnTo>
                  <a:lnTo>
                    <a:pt x="367" y="789"/>
                  </a:lnTo>
                  <a:lnTo>
                    <a:pt x="247" y="853"/>
                  </a:lnTo>
                  <a:lnTo>
                    <a:pt x="137" y="857"/>
                  </a:lnTo>
                  <a:lnTo>
                    <a:pt x="139" y="832"/>
                  </a:lnTo>
                  <a:lnTo>
                    <a:pt x="242" y="819"/>
                  </a:lnTo>
                  <a:lnTo>
                    <a:pt x="323" y="777"/>
                  </a:lnTo>
                  <a:lnTo>
                    <a:pt x="390" y="703"/>
                  </a:lnTo>
                  <a:lnTo>
                    <a:pt x="445" y="604"/>
                  </a:lnTo>
                  <a:lnTo>
                    <a:pt x="479" y="471"/>
                  </a:lnTo>
                  <a:lnTo>
                    <a:pt x="475" y="331"/>
                  </a:lnTo>
                  <a:lnTo>
                    <a:pt x="449" y="218"/>
                  </a:lnTo>
                  <a:lnTo>
                    <a:pt x="388" y="116"/>
                  </a:lnTo>
                  <a:lnTo>
                    <a:pt x="318" y="80"/>
                  </a:lnTo>
                  <a:lnTo>
                    <a:pt x="230" y="80"/>
                  </a:lnTo>
                  <a:lnTo>
                    <a:pt x="160" y="95"/>
                  </a:lnTo>
                  <a:lnTo>
                    <a:pt x="93" y="182"/>
                  </a:lnTo>
                  <a:lnTo>
                    <a:pt x="50" y="247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Freeform 117"/>
            <p:cNvSpPr>
              <a:spLocks/>
            </p:cNvSpPr>
            <p:nvPr/>
          </p:nvSpPr>
          <p:spPr bwMode="auto">
            <a:xfrm>
              <a:off x="355" y="2981"/>
              <a:ext cx="1232" cy="430"/>
            </a:xfrm>
            <a:custGeom>
              <a:avLst/>
              <a:gdLst>
                <a:gd name="T0" fmla="*/ 2462 w 2462"/>
                <a:gd name="T1" fmla="*/ 827 h 859"/>
                <a:gd name="T2" fmla="*/ 2203 w 2462"/>
                <a:gd name="T3" fmla="*/ 859 h 859"/>
                <a:gd name="T4" fmla="*/ 1941 w 2462"/>
                <a:gd name="T5" fmla="*/ 832 h 859"/>
                <a:gd name="T6" fmla="*/ 1626 w 2462"/>
                <a:gd name="T7" fmla="*/ 838 h 859"/>
                <a:gd name="T8" fmla="*/ 1247 w 2462"/>
                <a:gd name="T9" fmla="*/ 838 h 859"/>
                <a:gd name="T10" fmla="*/ 684 w 2462"/>
                <a:gd name="T11" fmla="*/ 781 h 859"/>
                <a:gd name="T12" fmla="*/ 184 w 2462"/>
                <a:gd name="T13" fmla="*/ 711 h 859"/>
                <a:gd name="T14" fmla="*/ 0 w 2462"/>
                <a:gd name="T15" fmla="*/ 635 h 859"/>
                <a:gd name="T16" fmla="*/ 133 w 2462"/>
                <a:gd name="T17" fmla="*/ 540 h 859"/>
                <a:gd name="T18" fmla="*/ 462 w 2462"/>
                <a:gd name="T19" fmla="*/ 500 h 859"/>
                <a:gd name="T20" fmla="*/ 551 w 2462"/>
                <a:gd name="T21" fmla="*/ 462 h 859"/>
                <a:gd name="T22" fmla="*/ 437 w 2462"/>
                <a:gd name="T23" fmla="*/ 409 h 859"/>
                <a:gd name="T24" fmla="*/ 346 w 2462"/>
                <a:gd name="T25" fmla="*/ 298 h 859"/>
                <a:gd name="T26" fmla="*/ 310 w 2462"/>
                <a:gd name="T27" fmla="*/ 213 h 859"/>
                <a:gd name="T28" fmla="*/ 681 w 2462"/>
                <a:gd name="T29" fmla="*/ 258 h 859"/>
                <a:gd name="T30" fmla="*/ 686 w 2462"/>
                <a:gd name="T31" fmla="*/ 19 h 859"/>
                <a:gd name="T32" fmla="*/ 776 w 2462"/>
                <a:gd name="T33" fmla="*/ 0 h 859"/>
                <a:gd name="T34" fmla="*/ 772 w 2462"/>
                <a:gd name="T35" fmla="*/ 224 h 859"/>
                <a:gd name="T36" fmla="*/ 952 w 2462"/>
                <a:gd name="T37" fmla="*/ 281 h 859"/>
                <a:gd name="T38" fmla="*/ 873 w 2462"/>
                <a:gd name="T39" fmla="*/ 409 h 859"/>
                <a:gd name="T40" fmla="*/ 789 w 2462"/>
                <a:gd name="T41" fmla="*/ 469 h 859"/>
                <a:gd name="T42" fmla="*/ 1238 w 2462"/>
                <a:gd name="T43" fmla="*/ 401 h 859"/>
                <a:gd name="T44" fmla="*/ 1681 w 2462"/>
                <a:gd name="T45" fmla="*/ 390 h 859"/>
                <a:gd name="T46" fmla="*/ 2019 w 2462"/>
                <a:gd name="T47" fmla="*/ 323 h 859"/>
                <a:gd name="T48" fmla="*/ 2019 w 2462"/>
                <a:gd name="T49" fmla="*/ 530 h 859"/>
                <a:gd name="T50" fmla="*/ 2061 w 2462"/>
                <a:gd name="T51" fmla="*/ 663 h 859"/>
                <a:gd name="T52" fmla="*/ 2152 w 2462"/>
                <a:gd name="T53" fmla="*/ 754 h 859"/>
                <a:gd name="T54" fmla="*/ 2293 w 2462"/>
                <a:gd name="T55" fmla="*/ 808 h 859"/>
                <a:gd name="T56" fmla="*/ 2462 w 2462"/>
                <a:gd name="T57" fmla="*/ 827 h 859"/>
                <a:gd name="T58" fmla="*/ 2462 w 2462"/>
                <a:gd name="T59" fmla="*/ 827 h 8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62"/>
                <a:gd name="T91" fmla="*/ 0 h 859"/>
                <a:gd name="T92" fmla="*/ 2462 w 2462"/>
                <a:gd name="T93" fmla="*/ 859 h 85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62" h="859">
                  <a:moveTo>
                    <a:pt x="2462" y="827"/>
                  </a:moveTo>
                  <a:lnTo>
                    <a:pt x="2203" y="859"/>
                  </a:lnTo>
                  <a:lnTo>
                    <a:pt x="1941" y="832"/>
                  </a:lnTo>
                  <a:lnTo>
                    <a:pt x="1626" y="838"/>
                  </a:lnTo>
                  <a:lnTo>
                    <a:pt x="1247" y="838"/>
                  </a:lnTo>
                  <a:lnTo>
                    <a:pt x="684" y="781"/>
                  </a:lnTo>
                  <a:lnTo>
                    <a:pt x="184" y="711"/>
                  </a:lnTo>
                  <a:lnTo>
                    <a:pt x="0" y="635"/>
                  </a:lnTo>
                  <a:lnTo>
                    <a:pt x="133" y="540"/>
                  </a:lnTo>
                  <a:lnTo>
                    <a:pt x="462" y="500"/>
                  </a:lnTo>
                  <a:lnTo>
                    <a:pt x="551" y="462"/>
                  </a:lnTo>
                  <a:lnTo>
                    <a:pt x="437" y="409"/>
                  </a:lnTo>
                  <a:lnTo>
                    <a:pt x="346" y="298"/>
                  </a:lnTo>
                  <a:lnTo>
                    <a:pt x="310" y="213"/>
                  </a:lnTo>
                  <a:lnTo>
                    <a:pt x="681" y="258"/>
                  </a:lnTo>
                  <a:lnTo>
                    <a:pt x="686" y="19"/>
                  </a:lnTo>
                  <a:lnTo>
                    <a:pt x="776" y="0"/>
                  </a:lnTo>
                  <a:lnTo>
                    <a:pt x="772" y="224"/>
                  </a:lnTo>
                  <a:lnTo>
                    <a:pt x="952" y="281"/>
                  </a:lnTo>
                  <a:lnTo>
                    <a:pt x="873" y="409"/>
                  </a:lnTo>
                  <a:lnTo>
                    <a:pt x="789" y="469"/>
                  </a:lnTo>
                  <a:lnTo>
                    <a:pt x="1238" y="401"/>
                  </a:lnTo>
                  <a:lnTo>
                    <a:pt x="1681" y="390"/>
                  </a:lnTo>
                  <a:lnTo>
                    <a:pt x="2019" y="323"/>
                  </a:lnTo>
                  <a:lnTo>
                    <a:pt x="2019" y="530"/>
                  </a:lnTo>
                  <a:lnTo>
                    <a:pt x="2061" y="663"/>
                  </a:lnTo>
                  <a:lnTo>
                    <a:pt x="2152" y="754"/>
                  </a:lnTo>
                  <a:lnTo>
                    <a:pt x="2293" y="808"/>
                  </a:lnTo>
                  <a:lnTo>
                    <a:pt x="2462" y="8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Freeform 118"/>
            <p:cNvSpPr>
              <a:spLocks/>
            </p:cNvSpPr>
            <p:nvPr/>
          </p:nvSpPr>
          <p:spPr bwMode="auto">
            <a:xfrm>
              <a:off x="725" y="3095"/>
              <a:ext cx="647" cy="106"/>
            </a:xfrm>
            <a:custGeom>
              <a:avLst/>
              <a:gdLst>
                <a:gd name="T0" fmla="*/ 0 w 1292"/>
                <a:gd name="T1" fmla="*/ 0 h 213"/>
                <a:gd name="T2" fmla="*/ 941 w 1292"/>
                <a:gd name="T3" fmla="*/ 97 h 213"/>
                <a:gd name="T4" fmla="*/ 1292 w 1292"/>
                <a:gd name="T5" fmla="*/ 72 h 213"/>
                <a:gd name="T6" fmla="*/ 1207 w 1292"/>
                <a:gd name="T7" fmla="*/ 207 h 213"/>
                <a:gd name="T8" fmla="*/ 612 w 1292"/>
                <a:gd name="T9" fmla="*/ 213 h 213"/>
                <a:gd name="T10" fmla="*/ 412 w 1292"/>
                <a:gd name="T11" fmla="*/ 146 h 213"/>
                <a:gd name="T12" fmla="*/ 97 w 1292"/>
                <a:gd name="T13" fmla="*/ 116 h 213"/>
                <a:gd name="T14" fmla="*/ 0 w 1292"/>
                <a:gd name="T15" fmla="*/ 0 h 213"/>
                <a:gd name="T16" fmla="*/ 0 w 1292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2"/>
                <a:gd name="T28" fmla="*/ 0 h 213"/>
                <a:gd name="T29" fmla="*/ 1292 w 1292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2" h="213">
                  <a:moveTo>
                    <a:pt x="0" y="0"/>
                  </a:moveTo>
                  <a:lnTo>
                    <a:pt x="941" y="97"/>
                  </a:lnTo>
                  <a:lnTo>
                    <a:pt x="1292" y="72"/>
                  </a:lnTo>
                  <a:lnTo>
                    <a:pt x="1207" y="207"/>
                  </a:lnTo>
                  <a:lnTo>
                    <a:pt x="612" y="213"/>
                  </a:lnTo>
                  <a:lnTo>
                    <a:pt x="412" y="146"/>
                  </a:lnTo>
                  <a:lnTo>
                    <a:pt x="97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Freeform 119"/>
            <p:cNvSpPr>
              <a:spLocks/>
            </p:cNvSpPr>
            <p:nvPr/>
          </p:nvSpPr>
          <p:spPr bwMode="auto">
            <a:xfrm>
              <a:off x="1915" y="1973"/>
              <a:ext cx="58" cy="77"/>
            </a:xfrm>
            <a:custGeom>
              <a:avLst/>
              <a:gdLst>
                <a:gd name="T0" fmla="*/ 63 w 116"/>
                <a:gd name="T1" fmla="*/ 0 h 154"/>
                <a:gd name="T2" fmla="*/ 21 w 116"/>
                <a:gd name="T3" fmla="*/ 40 h 154"/>
                <a:gd name="T4" fmla="*/ 61 w 116"/>
                <a:gd name="T5" fmla="*/ 61 h 154"/>
                <a:gd name="T6" fmla="*/ 61 w 116"/>
                <a:gd name="T7" fmla="*/ 120 h 154"/>
                <a:gd name="T8" fmla="*/ 11 w 116"/>
                <a:gd name="T9" fmla="*/ 120 h 154"/>
                <a:gd name="T10" fmla="*/ 0 w 116"/>
                <a:gd name="T11" fmla="*/ 154 h 154"/>
                <a:gd name="T12" fmla="*/ 116 w 116"/>
                <a:gd name="T13" fmla="*/ 154 h 154"/>
                <a:gd name="T14" fmla="*/ 82 w 116"/>
                <a:gd name="T15" fmla="*/ 120 h 154"/>
                <a:gd name="T16" fmla="*/ 103 w 116"/>
                <a:gd name="T17" fmla="*/ 37 h 154"/>
                <a:gd name="T18" fmla="*/ 63 w 116"/>
                <a:gd name="T19" fmla="*/ 0 h 154"/>
                <a:gd name="T20" fmla="*/ 63 w 116"/>
                <a:gd name="T21" fmla="*/ 0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154"/>
                <a:gd name="T35" fmla="*/ 116 w 116"/>
                <a:gd name="T36" fmla="*/ 154 h 1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154">
                  <a:moveTo>
                    <a:pt x="63" y="0"/>
                  </a:moveTo>
                  <a:lnTo>
                    <a:pt x="21" y="40"/>
                  </a:lnTo>
                  <a:lnTo>
                    <a:pt x="61" y="61"/>
                  </a:lnTo>
                  <a:lnTo>
                    <a:pt x="61" y="120"/>
                  </a:lnTo>
                  <a:lnTo>
                    <a:pt x="11" y="120"/>
                  </a:lnTo>
                  <a:lnTo>
                    <a:pt x="0" y="154"/>
                  </a:lnTo>
                  <a:lnTo>
                    <a:pt x="116" y="154"/>
                  </a:lnTo>
                  <a:lnTo>
                    <a:pt x="82" y="120"/>
                  </a:lnTo>
                  <a:lnTo>
                    <a:pt x="103" y="3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Freeform 120"/>
            <p:cNvSpPr>
              <a:spLocks/>
            </p:cNvSpPr>
            <p:nvPr/>
          </p:nvSpPr>
          <p:spPr bwMode="auto">
            <a:xfrm>
              <a:off x="1335" y="2339"/>
              <a:ext cx="657" cy="234"/>
            </a:xfrm>
            <a:custGeom>
              <a:avLst/>
              <a:gdLst>
                <a:gd name="T0" fmla="*/ 0 w 1316"/>
                <a:gd name="T1" fmla="*/ 468 h 468"/>
                <a:gd name="T2" fmla="*/ 143 w 1316"/>
                <a:gd name="T3" fmla="*/ 422 h 468"/>
                <a:gd name="T4" fmla="*/ 358 w 1316"/>
                <a:gd name="T5" fmla="*/ 367 h 468"/>
                <a:gd name="T6" fmla="*/ 643 w 1316"/>
                <a:gd name="T7" fmla="*/ 312 h 468"/>
                <a:gd name="T8" fmla="*/ 1025 w 1316"/>
                <a:gd name="T9" fmla="*/ 251 h 468"/>
                <a:gd name="T10" fmla="*/ 1316 w 1316"/>
                <a:gd name="T11" fmla="*/ 243 h 468"/>
                <a:gd name="T12" fmla="*/ 1202 w 1316"/>
                <a:gd name="T13" fmla="*/ 219 h 468"/>
                <a:gd name="T14" fmla="*/ 1135 w 1316"/>
                <a:gd name="T15" fmla="*/ 0 h 468"/>
                <a:gd name="T16" fmla="*/ 1080 w 1316"/>
                <a:gd name="T17" fmla="*/ 137 h 468"/>
                <a:gd name="T18" fmla="*/ 1080 w 1316"/>
                <a:gd name="T19" fmla="*/ 209 h 468"/>
                <a:gd name="T20" fmla="*/ 820 w 1316"/>
                <a:gd name="T21" fmla="*/ 249 h 468"/>
                <a:gd name="T22" fmla="*/ 529 w 1316"/>
                <a:gd name="T23" fmla="*/ 306 h 468"/>
                <a:gd name="T24" fmla="*/ 304 w 1316"/>
                <a:gd name="T25" fmla="*/ 348 h 468"/>
                <a:gd name="T26" fmla="*/ 97 w 1316"/>
                <a:gd name="T27" fmla="*/ 414 h 468"/>
                <a:gd name="T28" fmla="*/ 0 w 1316"/>
                <a:gd name="T29" fmla="*/ 468 h 468"/>
                <a:gd name="T30" fmla="*/ 0 w 1316"/>
                <a:gd name="T31" fmla="*/ 468 h 4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6"/>
                <a:gd name="T49" fmla="*/ 0 h 468"/>
                <a:gd name="T50" fmla="*/ 1316 w 1316"/>
                <a:gd name="T51" fmla="*/ 468 h 4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6" h="468">
                  <a:moveTo>
                    <a:pt x="0" y="468"/>
                  </a:moveTo>
                  <a:lnTo>
                    <a:pt x="143" y="422"/>
                  </a:lnTo>
                  <a:lnTo>
                    <a:pt x="358" y="367"/>
                  </a:lnTo>
                  <a:lnTo>
                    <a:pt x="643" y="312"/>
                  </a:lnTo>
                  <a:lnTo>
                    <a:pt x="1025" y="251"/>
                  </a:lnTo>
                  <a:lnTo>
                    <a:pt x="1316" y="243"/>
                  </a:lnTo>
                  <a:lnTo>
                    <a:pt x="1202" y="219"/>
                  </a:lnTo>
                  <a:lnTo>
                    <a:pt x="1135" y="0"/>
                  </a:lnTo>
                  <a:lnTo>
                    <a:pt x="1080" y="137"/>
                  </a:lnTo>
                  <a:lnTo>
                    <a:pt x="1080" y="209"/>
                  </a:lnTo>
                  <a:lnTo>
                    <a:pt x="820" y="249"/>
                  </a:lnTo>
                  <a:lnTo>
                    <a:pt x="529" y="306"/>
                  </a:lnTo>
                  <a:lnTo>
                    <a:pt x="304" y="348"/>
                  </a:lnTo>
                  <a:lnTo>
                    <a:pt x="97" y="414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Freeform 121"/>
            <p:cNvSpPr>
              <a:spLocks/>
            </p:cNvSpPr>
            <p:nvPr/>
          </p:nvSpPr>
          <p:spPr bwMode="auto">
            <a:xfrm>
              <a:off x="2709" y="2798"/>
              <a:ext cx="60" cy="207"/>
            </a:xfrm>
            <a:custGeom>
              <a:avLst/>
              <a:gdLst>
                <a:gd name="T0" fmla="*/ 54 w 120"/>
                <a:gd name="T1" fmla="*/ 0 h 414"/>
                <a:gd name="T2" fmla="*/ 31 w 120"/>
                <a:gd name="T3" fmla="*/ 61 h 414"/>
                <a:gd name="T4" fmla="*/ 57 w 120"/>
                <a:gd name="T5" fmla="*/ 70 h 414"/>
                <a:gd name="T6" fmla="*/ 73 w 120"/>
                <a:gd name="T7" fmla="*/ 105 h 414"/>
                <a:gd name="T8" fmla="*/ 50 w 120"/>
                <a:gd name="T9" fmla="*/ 97 h 414"/>
                <a:gd name="T10" fmla="*/ 29 w 120"/>
                <a:gd name="T11" fmla="*/ 108 h 414"/>
                <a:gd name="T12" fmla="*/ 18 w 120"/>
                <a:gd name="T13" fmla="*/ 145 h 414"/>
                <a:gd name="T14" fmla="*/ 29 w 120"/>
                <a:gd name="T15" fmla="*/ 175 h 414"/>
                <a:gd name="T16" fmla="*/ 75 w 120"/>
                <a:gd name="T17" fmla="*/ 175 h 414"/>
                <a:gd name="T18" fmla="*/ 86 w 120"/>
                <a:gd name="T19" fmla="*/ 224 h 414"/>
                <a:gd name="T20" fmla="*/ 86 w 120"/>
                <a:gd name="T21" fmla="*/ 272 h 414"/>
                <a:gd name="T22" fmla="*/ 59 w 120"/>
                <a:gd name="T23" fmla="*/ 321 h 414"/>
                <a:gd name="T24" fmla="*/ 0 w 120"/>
                <a:gd name="T25" fmla="*/ 323 h 414"/>
                <a:gd name="T26" fmla="*/ 12 w 120"/>
                <a:gd name="T27" fmla="*/ 378 h 414"/>
                <a:gd name="T28" fmla="*/ 57 w 120"/>
                <a:gd name="T29" fmla="*/ 414 h 414"/>
                <a:gd name="T30" fmla="*/ 92 w 120"/>
                <a:gd name="T31" fmla="*/ 356 h 414"/>
                <a:gd name="T32" fmla="*/ 111 w 120"/>
                <a:gd name="T33" fmla="*/ 280 h 414"/>
                <a:gd name="T34" fmla="*/ 120 w 120"/>
                <a:gd name="T35" fmla="*/ 203 h 414"/>
                <a:gd name="T36" fmla="*/ 113 w 120"/>
                <a:gd name="T37" fmla="*/ 116 h 414"/>
                <a:gd name="T38" fmla="*/ 88 w 120"/>
                <a:gd name="T39" fmla="*/ 38 h 414"/>
                <a:gd name="T40" fmla="*/ 54 w 120"/>
                <a:gd name="T41" fmla="*/ 0 h 414"/>
                <a:gd name="T42" fmla="*/ 54 w 120"/>
                <a:gd name="T43" fmla="*/ 0 h 4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414"/>
                <a:gd name="T68" fmla="*/ 120 w 120"/>
                <a:gd name="T69" fmla="*/ 414 h 4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414">
                  <a:moveTo>
                    <a:pt x="54" y="0"/>
                  </a:moveTo>
                  <a:lnTo>
                    <a:pt x="31" y="61"/>
                  </a:lnTo>
                  <a:lnTo>
                    <a:pt x="57" y="70"/>
                  </a:lnTo>
                  <a:lnTo>
                    <a:pt x="73" y="105"/>
                  </a:lnTo>
                  <a:lnTo>
                    <a:pt x="50" y="97"/>
                  </a:lnTo>
                  <a:lnTo>
                    <a:pt x="29" y="108"/>
                  </a:lnTo>
                  <a:lnTo>
                    <a:pt x="18" y="145"/>
                  </a:lnTo>
                  <a:lnTo>
                    <a:pt x="29" y="175"/>
                  </a:lnTo>
                  <a:lnTo>
                    <a:pt x="75" y="175"/>
                  </a:lnTo>
                  <a:lnTo>
                    <a:pt x="86" y="224"/>
                  </a:lnTo>
                  <a:lnTo>
                    <a:pt x="86" y="272"/>
                  </a:lnTo>
                  <a:lnTo>
                    <a:pt x="59" y="321"/>
                  </a:lnTo>
                  <a:lnTo>
                    <a:pt x="0" y="323"/>
                  </a:lnTo>
                  <a:lnTo>
                    <a:pt x="12" y="378"/>
                  </a:lnTo>
                  <a:lnTo>
                    <a:pt x="57" y="414"/>
                  </a:lnTo>
                  <a:lnTo>
                    <a:pt x="92" y="356"/>
                  </a:lnTo>
                  <a:lnTo>
                    <a:pt x="111" y="280"/>
                  </a:lnTo>
                  <a:lnTo>
                    <a:pt x="120" y="203"/>
                  </a:lnTo>
                  <a:lnTo>
                    <a:pt x="113" y="116"/>
                  </a:lnTo>
                  <a:lnTo>
                    <a:pt x="88" y="3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Freeform 122"/>
            <p:cNvSpPr>
              <a:spLocks/>
            </p:cNvSpPr>
            <p:nvPr/>
          </p:nvSpPr>
          <p:spPr bwMode="auto">
            <a:xfrm>
              <a:off x="2745" y="2815"/>
              <a:ext cx="55" cy="204"/>
            </a:xfrm>
            <a:custGeom>
              <a:avLst/>
              <a:gdLst>
                <a:gd name="T0" fmla="*/ 78 w 108"/>
                <a:gd name="T1" fmla="*/ 73 h 409"/>
                <a:gd name="T2" fmla="*/ 85 w 108"/>
                <a:gd name="T3" fmla="*/ 160 h 409"/>
                <a:gd name="T4" fmla="*/ 78 w 108"/>
                <a:gd name="T5" fmla="*/ 246 h 409"/>
                <a:gd name="T6" fmla="*/ 64 w 108"/>
                <a:gd name="T7" fmla="*/ 312 h 409"/>
                <a:gd name="T8" fmla="*/ 24 w 108"/>
                <a:gd name="T9" fmla="*/ 379 h 409"/>
                <a:gd name="T10" fmla="*/ 0 w 108"/>
                <a:gd name="T11" fmla="*/ 398 h 409"/>
                <a:gd name="T12" fmla="*/ 30 w 108"/>
                <a:gd name="T13" fmla="*/ 409 h 409"/>
                <a:gd name="T14" fmla="*/ 72 w 108"/>
                <a:gd name="T15" fmla="*/ 371 h 409"/>
                <a:gd name="T16" fmla="*/ 97 w 108"/>
                <a:gd name="T17" fmla="*/ 308 h 409"/>
                <a:gd name="T18" fmla="*/ 104 w 108"/>
                <a:gd name="T19" fmla="*/ 230 h 409"/>
                <a:gd name="T20" fmla="*/ 108 w 108"/>
                <a:gd name="T21" fmla="*/ 162 h 409"/>
                <a:gd name="T22" fmla="*/ 102 w 108"/>
                <a:gd name="T23" fmla="*/ 84 h 409"/>
                <a:gd name="T24" fmla="*/ 68 w 108"/>
                <a:gd name="T25" fmla="*/ 0 h 409"/>
                <a:gd name="T26" fmla="*/ 78 w 108"/>
                <a:gd name="T27" fmla="*/ 73 h 409"/>
                <a:gd name="T28" fmla="*/ 78 w 108"/>
                <a:gd name="T29" fmla="*/ 73 h 4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409"/>
                <a:gd name="T47" fmla="*/ 108 w 108"/>
                <a:gd name="T48" fmla="*/ 409 h 4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409">
                  <a:moveTo>
                    <a:pt x="78" y="73"/>
                  </a:moveTo>
                  <a:lnTo>
                    <a:pt x="85" y="160"/>
                  </a:lnTo>
                  <a:lnTo>
                    <a:pt x="78" y="246"/>
                  </a:lnTo>
                  <a:lnTo>
                    <a:pt x="64" y="312"/>
                  </a:lnTo>
                  <a:lnTo>
                    <a:pt x="24" y="379"/>
                  </a:lnTo>
                  <a:lnTo>
                    <a:pt x="0" y="398"/>
                  </a:lnTo>
                  <a:lnTo>
                    <a:pt x="30" y="409"/>
                  </a:lnTo>
                  <a:lnTo>
                    <a:pt x="72" y="371"/>
                  </a:lnTo>
                  <a:lnTo>
                    <a:pt x="97" y="308"/>
                  </a:lnTo>
                  <a:lnTo>
                    <a:pt x="104" y="230"/>
                  </a:lnTo>
                  <a:lnTo>
                    <a:pt x="108" y="162"/>
                  </a:lnTo>
                  <a:lnTo>
                    <a:pt x="102" y="84"/>
                  </a:lnTo>
                  <a:lnTo>
                    <a:pt x="68" y="0"/>
                  </a:lnTo>
                  <a:lnTo>
                    <a:pt x="78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Freeform 123"/>
            <p:cNvSpPr>
              <a:spLocks/>
            </p:cNvSpPr>
            <p:nvPr/>
          </p:nvSpPr>
          <p:spPr bwMode="auto">
            <a:xfrm>
              <a:off x="2546" y="2825"/>
              <a:ext cx="67" cy="117"/>
            </a:xfrm>
            <a:custGeom>
              <a:avLst/>
              <a:gdLst>
                <a:gd name="T0" fmla="*/ 135 w 135"/>
                <a:gd name="T1" fmla="*/ 0 h 234"/>
                <a:gd name="T2" fmla="*/ 135 w 135"/>
                <a:gd name="T3" fmla="*/ 234 h 234"/>
                <a:gd name="T4" fmla="*/ 57 w 135"/>
                <a:gd name="T5" fmla="*/ 209 h 234"/>
                <a:gd name="T6" fmla="*/ 0 w 135"/>
                <a:gd name="T7" fmla="*/ 208 h 234"/>
                <a:gd name="T8" fmla="*/ 56 w 135"/>
                <a:gd name="T9" fmla="*/ 188 h 234"/>
                <a:gd name="T10" fmla="*/ 109 w 135"/>
                <a:gd name="T11" fmla="*/ 188 h 234"/>
                <a:gd name="T12" fmla="*/ 105 w 135"/>
                <a:gd name="T13" fmla="*/ 120 h 234"/>
                <a:gd name="T14" fmla="*/ 135 w 135"/>
                <a:gd name="T15" fmla="*/ 0 h 234"/>
                <a:gd name="T16" fmla="*/ 135 w 135"/>
                <a:gd name="T17" fmla="*/ 0 h 2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234"/>
                <a:gd name="T29" fmla="*/ 135 w 135"/>
                <a:gd name="T30" fmla="*/ 234 h 2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234">
                  <a:moveTo>
                    <a:pt x="135" y="0"/>
                  </a:moveTo>
                  <a:lnTo>
                    <a:pt x="135" y="234"/>
                  </a:lnTo>
                  <a:lnTo>
                    <a:pt x="57" y="209"/>
                  </a:lnTo>
                  <a:lnTo>
                    <a:pt x="0" y="208"/>
                  </a:lnTo>
                  <a:lnTo>
                    <a:pt x="56" y="188"/>
                  </a:lnTo>
                  <a:lnTo>
                    <a:pt x="109" y="188"/>
                  </a:lnTo>
                  <a:lnTo>
                    <a:pt x="105" y="12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Freeform 124"/>
            <p:cNvSpPr>
              <a:spLocks/>
            </p:cNvSpPr>
            <p:nvPr/>
          </p:nvSpPr>
          <p:spPr bwMode="auto">
            <a:xfrm>
              <a:off x="1662" y="2651"/>
              <a:ext cx="171" cy="300"/>
            </a:xfrm>
            <a:custGeom>
              <a:avLst/>
              <a:gdLst>
                <a:gd name="T0" fmla="*/ 0 w 342"/>
                <a:gd name="T1" fmla="*/ 0 h 600"/>
                <a:gd name="T2" fmla="*/ 164 w 342"/>
                <a:gd name="T3" fmla="*/ 7 h 600"/>
                <a:gd name="T4" fmla="*/ 249 w 342"/>
                <a:gd name="T5" fmla="*/ 41 h 600"/>
                <a:gd name="T6" fmla="*/ 308 w 342"/>
                <a:gd name="T7" fmla="*/ 106 h 600"/>
                <a:gd name="T8" fmla="*/ 337 w 342"/>
                <a:gd name="T9" fmla="*/ 328 h 600"/>
                <a:gd name="T10" fmla="*/ 342 w 342"/>
                <a:gd name="T11" fmla="*/ 463 h 600"/>
                <a:gd name="T12" fmla="*/ 301 w 342"/>
                <a:gd name="T13" fmla="*/ 600 h 600"/>
                <a:gd name="T14" fmla="*/ 285 w 342"/>
                <a:gd name="T15" fmla="*/ 568 h 600"/>
                <a:gd name="T16" fmla="*/ 314 w 342"/>
                <a:gd name="T17" fmla="*/ 399 h 600"/>
                <a:gd name="T18" fmla="*/ 282 w 342"/>
                <a:gd name="T19" fmla="*/ 110 h 600"/>
                <a:gd name="T20" fmla="*/ 207 w 342"/>
                <a:gd name="T21" fmla="*/ 45 h 600"/>
                <a:gd name="T22" fmla="*/ 133 w 342"/>
                <a:gd name="T23" fmla="*/ 36 h 600"/>
                <a:gd name="T24" fmla="*/ 0 w 342"/>
                <a:gd name="T25" fmla="*/ 0 h 600"/>
                <a:gd name="T26" fmla="*/ 0 w 342"/>
                <a:gd name="T27" fmla="*/ 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2"/>
                <a:gd name="T43" fmla="*/ 0 h 600"/>
                <a:gd name="T44" fmla="*/ 342 w 34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2" h="600">
                  <a:moveTo>
                    <a:pt x="0" y="0"/>
                  </a:moveTo>
                  <a:lnTo>
                    <a:pt x="164" y="7"/>
                  </a:lnTo>
                  <a:lnTo>
                    <a:pt x="249" y="41"/>
                  </a:lnTo>
                  <a:lnTo>
                    <a:pt x="308" y="106"/>
                  </a:lnTo>
                  <a:lnTo>
                    <a:pt x="337" y="328"/>
                  </a:lnTo>
                  <a:lnTo>
                    <a:pt x="342" y="463"/>
                  </a:lnTo>
                  <a:lnTo>
                    <a:pt x="301" y="600"/>
                  </a:lnTo>
                  <a:lnTo>
                    <a:pt x="285" y="568"/>
                  </a:lnTo>
                  <a:lnTo>
                    <a:pt x="314" y="399"/>
                  </a:lnTo>
                  <a:lnTo>
                    <a:pt x="282" y="110"/>
                  </a:lnTo>
                  <a:lnTo>
                    <a:pt x="207" y="45"/>
                  </a:lnTo>
                  <a:lnTo>
                    <a:pt x="13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Freeform 125"/>
            <p:cNvSpPr>
              <a:spLocks/>
            </p:cNvSpPr>
            <p:nvPr/>
          </p:nvSpPr>
          <p:spPr bwMode="auto">
            <a:xfrm>
              <a:off x="1741" y="2587"/>
              <a:ext cx="131" cy="336"/>
            </a:xfrm>
            <a:custGeom>
              <a:avLst/>
              <a:gdLst>
                <a:gd name="T0" fmla="*/ 0 w 260"/>
                <a:gd name="T1" fmla="*/ 0 h 671"/>
                <a:gd name="T2" fmla="*/ 89 w 260"/>
                <a:gd name="T3" fmla="*/ 40 h 671"/>
                <a:gd name="T4" fmla="*/ 154 w 260"/>
                <a:gd name="T5" fmla="*/ 105 h 671"/>
                <a:gd name="T6" fmla="*/ 192 w 260"/>
                <a:gd name="T7" fmla="*/ 179 h 671"/>
                <a:gd name="T8" fmla="*/ 230 w 260"/>
                <a:gd name="T9" fmla="*/ 555 h 671"/>
                <a:gd name="T10" fmla="*/ 211 w 260"/>
                <a:gd name="T11" fmla="*/ 671 h 671"/>
                <a:gd name="T12" fmla="*/ 257 w 260"/>
                <a:gd name="T13" fmla="*/ 587 h 671"/>
                <a:gd name="T14" fmla="*/ 260 w 260"/>
                <a:gd name="T15" fmla="*/ 447 h 671"/>
                <a:gd name="T16" fmla="*/ 234 w 260"/>
                <a:gd name="T17" fmla="*/ 167 h 671"/>
                <a:gd name="T18" fmla="*/ 186 w 260"/>
                <a:gd name="T19" fmla="*/ 67 h 671"/>
                <a:gd name="T20" fmla="*/ 122 w 260"/>
                <a:gd name="T21" fmla="*/ 21 h 671"/>
                <a:gd name="T22" fmla="*/ 0 w 260"/>
                <a:gd name="T23" fmla="*/ 0 h 671"/>
                <a:gd name="T24" fmla="*/ 0 w 260"/>
                <a:gd name="T25" fmla="*/ 0 h 6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0"/>
                <a:gd name="T40" fmla="*/ 0 h 671"/>
                <a:gd name="T41" fmla="*/ 260 w 260"/>
                <a:gd name="T42" fmla="*/ 671 h 6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0" h="671">
                  <a:moveTo>
                    <a:pt x="0" y="0"/>
                  </a:moveTo>
                  <a:lnTo>
                    <a:pt x="89" y="40"/>
                  </a:lnTo>
                  <a:lnTo>
                    <a:pt x="154" y="105"/>
                  </a:lnTo>
                  <a:lnTo>
                    <a:pt x="192" y="179"/>
                  </a:lnTo>
                  <a:lnTo>
                    <a:pt x="230" y="555"/>
                  </a:lnTo>
                  <a:lnTo>
                    <a:pt x="211" y="671"/>
                  </a:lnTo>
                  <a:lnTo>
                    <a:pt x="257" y="587"/>
                  </a:lnTo>
                  <a:lnTo>
                    <a:pt x="260" y="447"/>
                  </a:lnTo>
                  <a:lnTo>
                    <a:pt x="234" y="167"/>
                  </a:lnTo>
                  <a:lnTo>
                    <a:pt x="186" y="67"/>
                  </a:lnTo>
                  <a:lnTo>
                    <a:pt x="12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Freeform 126"/>
            <p:cNvSpPr>
              <a:spLocks/>
            </p:cNvSpPr>
            <p:nvPr/>
          </p:nvSpPr>
          <p:spPr bwMode="auto">
            <a:xfrm>
              <a:off x="1233" y="2087"/>
              <a:ext cx="679" cy="326"/>
            </a:xfrm>
            <a:custGeom>
              <a:avLst/>
              <a:gdLst>
                <a:gd name="T0" fmla="*/ 0 w 1357"/>
                <a:gd name="T1" fmla="*/ 75 h 652"/>
                <a:gd name="T2" fmla="*/ 82 w 1357"/>
                <a:gd name="T3" fmla="*/ 20 h 652"/>
                <a:gd name="T4" fmla="*/ 403 w 1357"/>
                <a:gd name="T5" fmla="*/ 0 h 652"/>
                <a:gd name="T6" fmla="*/ 718 w 1357"/>
                <a:gd name="T7" fmla="*/ 2 h 652"/>
                <a:gd name="T8" fmla="*/ 1032 w 1357"/>
                <a:gd name="T9" fmla="*/ 16 h 652"/>
                <a:gd name="T10" fmla="*/ 1300 w 1357"/>
                <a:gd name="T11" fmla="*/ 35 h 652"/>
                <a:gd name="T12" fmla="*/ 1357 w 1357"/>
                <a:gd name="T13" fmla="*/ 63 h 652"/>
                <a:gd name="T14" fmla="*/ 1338 w 1357"/>
                <a:gd name="T15" fmla="*/ 151 h 652"/>
                <a:gd name="T16" fmla="*/ 1180 w 1357"/>
                <a:gd name="T17" fmla="*/ 652 h 652"/>
                <a:gd name="T18" fmla="*/ 1129 w 1357"/>
                <a:gd name="T19" fmla="*/ 652 h 652"/>
                <a:gd name="T20" fmla="*/ 1312 w 1357"/>
                <a:gd name="T21" fmla="*/ 113 h 652"/>
                <a:gd name="T22" fmla="*/ 1247 w 1357"/>
                <a:gd name="T23" fmla="*/ 90 h 652"/>
                <a:gd name="T24" fmla="*/ 0 w 1357"/>
                <a:gd name="T25" fmla="*/ 75 h 652"/>
                <a:gd name="T26" fmla="*/ 0 w 1357"/>
                <a:gd name="T27" fmla="*/ 75 h 6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57"/>
                <a:gd name="T43" fmla="*/ 0 h 652"/>
                <a:gd name="T44" fmla="*/ 1357 w 1357"/>
                <a:gd name="T45" fmla="*/ 652 h 6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57" h="652">
                  <a:moveTo>
                    <a:pt x="0" y="75"/>
                  </a:moveTo>
                  <a:lnTo>
                    <a:pt x="82" y="20"/>
                  </a:lnTo>
                  <a:lnTo>
                    <a:pt x="403" y="0"/>
                  </a:lnTo>
                  <a:lnTo>
                    <a:pt x="718" y="2"/>
                  </a:lnTo>
                  <a:lnTo>
                    <a:pt x="1032" y="16"/>
                  </a:lnTo>
                  <a:lnTo>
                    <a:pt x="1300" y="35"/>
                  </a:lnTo>
                  <a:lnTo>
                    <a:pt x="1357" y="63"/>
                  </a:lnTo>
                  <a:lnTo>
                    <a:pt x="1338" y="151"/>
                  </a:lnTo>
                  <a:lnTo>
                    <a:pt x="1180" y="652"/>
                  </a:lnTo>
                  <a:lnTo>
                    <a:pt x="1129" y="652"/>
                  </a:lnTo>
                  <a:lnTo>
                    <a:pt x="1312" y="113"/>
                  </a:lnTo>
                  <a:lnTo>
                    <a:pt x="1247" y="9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Freeform 127"/>
            <p:cNvSpPr>
              <a:spLocks/>
            </p:cNvSpPr>
            <p:nvPr/>
          </p:nvSpPr>
          <p:spPr bwMode="auto">
            <a:xfrm>
              <a:off x="979" y="2327"/>
              <a:ext cx="241" cy="42"/>
            </a:xfrm>
            <a:custGeom>
              <a:avLst/>
              <a:gdLst>
                <a:gd name="T0" fmla="*/ 0 w 481"/>
                <a:gd name="T1" fmla="*/ 80 h 86"/>
                <a:gd name="T2" fmla="*/ 82 w 481"/>
                <a:gd name="T3" fmla="*/ 23 h 86"/>
                <a:gd name="T4" fmla="*/ 249 w 481"/>
                <a:gd name="T5" fmla="*/ 0 h 86"/>
                <a:gd name="T6" fmla="*/ 350 w 481"/>
                <a:gd name="T7" fmla="*/ 23 h 86"/>
                <a:gd name="T8" fmla="*/ 481 w 481"/>
                <a:gd name="T9" fmla="*/ 80 h 86"/>
                <a:gd name="T10" fmla="*/ 337 w 481"/>
                <a:gd name="T11" fmla="*/ 80 h 86"/>
                <a:gd name="T12" fmla="*/ 280 w 481"/>
                <a:gd name="T13" fmla="*/ 33 h 86"/>
                <a:gd name="T14" fmla="*/ 150 w 481"/>
                <a:gd name="T15" fmla="*/ 42 h 86"/>
                <a:gd name="T16" fmla="*/ 164 w 481"/>
                <a:gd name="T17" fmla="*/ 65 h 86"/>
                <a:gd name="T18" fmla="*/ 240 w 481"/>
                <a:gd name="T19" fmla="*/ 86 h 86"/>
                <a:gd name="T20" fmla="*/ 0 w 481"/>
                <a:gd name="T21" fmla="*/ 80 h 86"/>
                <a:gd name="T22" fmla="*/ 0 w 481"/>
                <a:gd name="T23" fmla="*/ 8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1"/>
                <a:gd name="T37" fmla="*/ 0 h 86"/>
                <a:gd name="T38" fmla="*/ 481 w 481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1" h="86">
                  <a:moveTo>
                    <a:pt x="0" y="80"/>
                  </a:moveTo>
                  <a:lnTo>
                    <a:pt x="82" y="23"/>
                  </a:lnTo>
                  <a:lnTo>
                    <a:pt x="249" y="0"/>
                  </a:lnTo>
                  <a:lnTo>
                    <a:pt x="350" y="23"/>
                  </a:lnTo>
                  <a:lnTo>
                    <a:pt x="481" y="80"/>
                  </a:lnTo>
                  <a:lnTo>
                    <a:pt x="337" y="80"/>
                  </a:lnTo>
                  <a:lnTo>
                    <a:pt x="280" y="33"/>
                  </a:lnTo>
                  <a:lnTo>
                    <a:pt x="150" y="42"/>
                  </a:lnTo>
                  <a:lnTo>
                    <a:pt x="164" y="65"/>
                  </a:lnTo>
                  <a:lnTo>
                    <a:pt x="240" y="8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Freeform 128"/>
            <p:cNvSpPr>
              <a:spLocks/>
            </p:cNvSpPr>
            <p:nvPr/>
          </p:nvSpPr>
          <p:spPr bwMode="auto">
            <a:xfrm>
              <a:off x="1284" y="2341"/>
              <a:ext cx="379" cy="66"/>
            </a:xfrm>
            <a:custGeom>
              <a:avLst/>
              <a:gdLst>
                <a:gd name="T0" fmla="*/ 0 w 757"/>
                <a:gd name="T1" fmla="*/ 4 h 131"/>
                <a:gd name="T2" fmla="*/ 346 w 757"/>
                <a:gd name="T3" fmla="*/ 0 h 131"/>
                <a:gd name="T4" fmla="*/ 525 w 757"/>
                <a:gd name="T5" fmla="*/ 15 h 131"/>
                <a:gd name="T6" fmla="*/ 514 w 757"/>
                <a:gd name="T7" fmla="*/ 38 h 131"/>
                <a:gd name="T8" fmla="*/ 411 w 757"/>
                <a:gd name="T9" fmla="*/ 38 h 131"/>
                <a:gd name="T10" fmla="*/ 599 w 757"/>
                <a:gd name="T11" fmla="*/ 74 h 131"/>
                <a:gd name="T12" fmla="*/ 757 w 757"/>
                <a:gd name="T13" fmla="*/ 112 h 131"/>
                <a:gd name="T14" fmla="*/ 687 w 757"/>
                <a:gd name="T15" fmla="*/ 131 h 131"/>
                <a:gd name="T16" fmla="*/ 506 w 757"/>
                <a:gd name="T17" fmla="*/ 89 h 131"/>
                <a:gd name="T18" fmla="*/ 253 w 757"/>
                <a:gd name="T19" fmla="*/ 42 h 131"/>
                <a:gd name="T20" fmla="*/ 2 w 757"/>
                <a:gd name="T21" fmla="*/ 36 h 131"/>
                <a:gd name="T22" fmla="*/ 0 w 757"/>
                <a:gd name="T23" fmla="*/ 4 h 131"/>
                <a:gd name="T24" fmla="*/ 0 w 757"/>
                <a:gd name="T25" fmla="*/ 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7"/>
                <a:gd name="T40" fmla="*/ 0 h 131"/>
                <a:gd name="T41" fmla="*/ 757 w 757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7" h="131">
                  <a:moveTo>
                    <a:pt x="0" y="4"/>
                  </a:moveTo>
                  <a:lnTo>
                    <a:pt x="346" y="0"/>
                  </a:lnTo>
                  <a:lnTo>
                    <a:pt x="525" y="15"/>
                  </a:lnTo>
                  <a:lnTo>
                    <a:pt x="514" y="38"/>
                  </a:lnTo>
                  <a:lnTo>
                    <a:pt x="411" y="38"/>
                  </a:lnTo>
                  <a:lnTo>
                    <a:pt x="599" y="74"/>
                  </a:lnTo>
                  <a:lnTo>
                    <a:pt x="757" y="112"/>
                  </a:lnTo>
                  <a:lnTo>
                    <a:pt x="687" y="131"/>
                  </a:lnTo>
                  <a:lnTo>
                    <a:pt x="506" y="89"/>
                  </a:lnTo>
                  <a:lnTo>
                    <a:pt x="253" y="42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Freeform 129"/>
            <p:cNvSpPr>
              <a:spLocks/>
            </p:cNvSpPr>
            <p:nvPr/>
          </p:nvSpPr>
          <p:spPr bwMode="auto">
            <a:xfrm>
              <a:off x="1369" y="2118"/>
              <a:ext cx="421" cy="289"/>
            </a:xfrm>
            <a:custGeom>
              <a:avLst/>
              <a:gdLst>
                <a:gd name="T0" fmla="*/ 100 w 842"/>
                <a:gd name="T1" fmla="*/ 0 h 578"/>
                <a:gd name="T2" fmla="*/ 0 w 842"/>
                <a:gd name="T3" fmla="*/ 420 h 578"/>
                <a:gd name="T4" fmla="*/ 298 w 842"/>
                <a:gd name="T5" fmla="*/ 428 h 578"/>
                <a:gd name="T6" fmla="*/ 405 w 842"/>
                <a:gd name="T7" fmla="*/ 456 h 578"/>
                <a:gd name="T8" fmla="*/ 405 w 842"/>
                <a:gd name="T9" fmla="*/ 483 h 578"/>
                <a:gd name="T10" fmla="*/ 604 w 842"/>
                <a:gd name="T11" fmla="*/ 559 h 578"/>
                <a:gd name="T12" fmla="*/ 825 w 842"/>
                <a:gd name="T13" fmla="*/ 578 h 578"/>
                <a:gd name="T14" fmla="*/ 842 w 842"/>
                <a:gd name="T15" fmla="*/ 494 h 578"/>
                <a:gd name="T16" fmla="*/ 690 w 842"/>
                <a:gd name="T17" fmla="*/ 443 h 578"/>
                <a:gd name="T18" fmla="*/ 437 w 842"/>
                <a:gd name="T19" fmla="*/ 415 h 578"/>
                <a:gd name="T20" fmla="*/ 391 w 842"/>
                <a:gd name="T21" fmla="*/ 299 h 578"/>
                <a:gd name="T22" fmla="*/ 334 w 842"/>
                <a:gd name="T23" fmla="*/ 257 h 578"/>
                <a:gd name="T24" fmla="*/ 348 w 842"/>
                <a:gd name="T25" fmla="*/ 2 h 578"/>
                <a:gd name="T26" fmla="*/ 100 w 842"/>
                <a:gd name="T27" fmla="*/ 0 h 578"/>
                <a:gd name="T28" fmla="*/ 100 w 842"/>
                <a:gd name="T29" fmla="*/ 0 h 5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2"/>
                <a:gd name="T46" fmla="*/ 0 h 578"/>
                <a:gd name="T47" fmla="*/ 842 w 842"/>
                <a:gd name="T48" fmla="*/ 578 h 5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2" h="578">
                  <a:moveTo>
                    <a:pt x="100" y="0"/>
                  </a:moveTo>
                  <a:lnTo>
                    <a:pt x="0" y="420"/>
                  </a:lnTo>
                  <a:lnTo>
                    <a:pt x="298" y="428"/>
                  </a:lnTo>
                  <a:lnTo>
                    <a:pt x="405" y="456"/>
                  </a:lnTo>
                  <a:lnTo>
                    <a:pt x="405" y="483"/>
                  </a:lnTo>
                  <a:lnTo>
                    <a:pt x="604" y="559"/>
                  </a:lnTo>
                  <a:lnTo>
                    <a:pt x="825" y="578"/>
                  </a:lnTo>
                  <a:lnTo>
                    <a:pt x="842" y="494"/>
                  </a:lnTo>
                  <a:lnTo>
                    <a:pt x="690" y="443"/>
                  </a:lnTo>
                  <a:lnTo>
                    <a:pt x="437" y="415"/>
                  </a:lnTo>
                  <a:lnTo>
                    <a:pt x="391" y="299"/>
                  </a:lnTo>
                  <a:lnTo>
                    <a:pt x="334" y="257"/>
                  </a:lnTo>
                  <a:lnTo>
                    <a:pt x="348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Freeform 130"/>
            <p:cNvSpPr>
              <a:spLocks/>
            </p:cNvSpPr>
            <p:nvPr/>
          </p:nvSpPr>
          <p:spPr bwMode="auto">
            <a:xfrm>
              <a:off x="380" y="2509"/>
              <a:ext cx="944" cy="85"/>
            </a:xfrm>
            <a:custGeom>
              <a:avLst/>
              <a:gdLst>
                <a:gd name="T0" fmla="*/ 0 w 1888"/>
                <a:gd name="T1" fmla="*/ 54 h 170"/>
                <a:gd name="T2" fmla="*/ 29 w 1888"/>
                <a:gd name="T3" fmla="*/ 4 h 170"/>
                <a:gd name="T4" fmla="*/ 113 w 1888"/>
                <a:gd name="T5" fmla="*/ 0 h 170"/>
                <a:gd name="T6" fmla="*/ 597 w 1888"/>
                <a:gd name="T7" fmla="*/ 42 h 170"/>
                <a:gd name="T8" fmla="*/ 1375 w 1888"/>
                <a:gd name="T9" fmla="*/ 74 h 170"/>
                <a:gd name="T10" fmla="*/ 1751 w 1888"/>
                <a:gd name="T11" fmla="*/ 90 h 170"/>
                <a:gd name="T12" fmla="*/ 1831 w 1888"/>
                <a:gd name="T13" fmla="*/ 95 h 170"/>
                <a:gd name="T14" fmla="*/ 1888 w 1888"/>
                <a:gd name="T15" fmla="*/ 122 h 170"/>
                <a:gd name="T16" fmla="*/ 1883 w 1888"/>
                <a:gd name="T17" fmla="*/ 170 h 170"/>
                <a:gd name="T18" fmla="*/ 1250 w 1888"/>
                <a:gd name="T19" fmla="*/ 158 h 170"/>
                <a:gd name="T20" fmla="*/ 839 w 1888"/>
                <a:gd name="T21" fmla="*/ 135 h 170"/>
                <a:gd name="T22" fmla="*/ 544 w 1888"/>
                <a:gd name="T23" fmla="*/ 111 h 170"/>
                <a:gd name="T24" fmla="*/ 179 w 1888"/>
                <a:gd name="T25" fmla="*/ 84 h 170"/>
                <a:gd name="T26" fmla="*/ 0 w 1888"/>
                <a:gd name="T27" fmla="*/ 54 h 170"/>
                <a:gd name="T28" fmla="*/ 0 w 1888"/>
                <a:gd name="T29" fmla="*/ 54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8"/>
                <a:gd name="T46" fmla="*/ 0 h 170"/>
                <a:gd name="T47" fmla="*/ 1888 w 1888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8" h="170">
                  <a:moveTo>
                    <a:pt x="0" y="54"/>
                  </a:moveTo>
                  <a:lnTo>
                    <a:pt x="29" y="4"/>
                  </a:lnTo>
                  <a:lnTo>
                    <a:pt x="113" y="0"/>
                  </a:lnTo>
                  <a:lnTo>
                    <a:pt x="597" y="42"/>
                  </a:lnTo>
                  <a:lnTo>
                    <a:pt x="1375" y="74"/>
                  </a:lnTo>
                  <a:lnTo>
                    <a:pt x="1751" y="90"/>
                  </a:lnTo>
                  <a:lnTo>
                    <a:pt x="1831" y="95"/>
                  </a:lnTo>
                  <a:lnTo>
                    <a:pt x="1888" y="122"/>
                  </a:lnTo>
                  <a:lnTo>
                    <a:pt x="1883" y="170"/>
                  </a:lnTo>
                  <a:lnTo>
                    <a:pt x="1250" y="158"/>
                  </a:lnTo>
                  <a:lnTo>
                    <a:pt x="839" y="135"/>
                  </a:lnTo>
                  <a:lnTo>
                    <a:pt x="544" y="111"/>
                  </a:lnTo>
                  <a:lnTo>
                    <a:pt x="179" y="8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Freeform 131"/>
            <p:cNvSpPr>
              <a:spLocks/>
            </p:cNvSpPr>
            <p:nvPr/>
          </p:nvSpPr>
          <p:spPr bwMode="auto">
            <a:xfrm>
              <a:off x="460" y="2577"/>
              <a:ext cx="610" cy="87"/>
            </a:xfrm>
            <a:custGeom>
              <a:avLst/>
              <a:gdLst>
                <a:gd name="T0" fmla="*/ 0 w 1221"/>
                <a:gd name="T1" fmla="*/ 0 h 175"/>
                <a:gd name="T2" fmla="*/ 6 w 1221"/>
                <a:gd name="T3" fmla="*/ 76 h 175"/>
                <a:gd name="T4" fmla="*/ 346 w 1221"/>
                <a:gd name="T5" fmla="*/ 122 h 175"/>
                <a:gd name="T6" fmla="*/ 618 w 1221"/>
                <a:gd name="T7" fmla="*/ 143 h 175"/>
                <a:gd name="T8" fmla="*/ 1025 w 1221"/>
                <a:gd name="T9" fmla="*/ 164 h 175"/>
                <a:gd name="T10" fmla="*/ 1221 w 1221"/>
                <a:gd name="T11" fmla="*/ 175 h 175"/>
                <a:gd name="T12" fmla="*/ 1221 w 1221"/>
                <a:gd name="T13" fmla="*/ 84 h 175"/>
                <a:gd name="T14" fmla="*/ 829 w 1221"/>
                <a:gd name="T15" fmla="*/ 69 h 175"/>
                <a:gd name="T16" fmla="*/ 472 w 1221"/>
                <a:gd name="T17" fmla="*/ 42 h 175"/>
                <a:gd name="T18" fmla="*/ 152 w 1221"/>
                <a:gd name="T19" fmla="*/ 15 h 175"/>
                <a:gd name="T20" fmla="*/ 0 w 1221"/>
                <a:gd name="T21" fmla="*/ 0 h 175"/>
                <a:gd name="T22" fmla="*/ 0 w 1221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21"/>
                <a:gd name="T37" fmla="*/ 0 h 175"/>
                <a:gd name="T38" fmla="*/ 1221 w 1221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21" h="175">
                  <a:moveTo>
                    <a:pt x="0" y="0"/>
                  </a:moveTo>
                  <a:lnTo>
                    <a:pt x="6" y="76"/>
                  </a:lnTo>
                  <a:lnTo>
                    <a:pt x="346" y="122"/>
                  </a:lnTo>
                  <a:lnTo>
                    <a:pt x="618" y="143"/>
                  </a:lnTo>
                  <a:lnTo>
                    <a:pt x="1025" y="164"/>
                  </a:lnTo>
                  <a:lnTo>
                    <a:pt x="1221" y="175"/>
                  </a:lnTo>
                  <a:lnTo>
                    <a:pt x="1221" y="84"/>
                  </a:lnTo>
                  <a:lnTo>
                    <a:pt x="829" y="69"/>
                  </a:lnTo>
                  <a:lnTo>
                    <a:pt x="472" y="42"/>
                  </a:lnTo>
                  <a:lnTo>
                    <a:pt x="15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Freeform 132"/>
            <p:cNvSpPr>
              <a:spLocks/>
            </p:cNvSpPr>
            <p:nvPr/>
          </p:nvSpPr>
          <p:spPr bwMode="auto">
            <a:xfrm>
              <a:off x="462" y="2643"/>
              <a:ext cx="610" cy="96"/>
            </a:xfrm>
            <a:custGeom>
              <a:avLst/>
              <a:gdLst>
                <a:gd name="T0" fmla="*/ 0 w 1221"/>
                <a:gd name="T1" fmla="*/ 0 h 192"/>
                <a:gd name="T2" fmla="*/ 306 w 1221"/>
                <a:gd name="T3" fmla="*/ 40 h 192"/>
                <a:gd name="T4" fmla="*/ 565 w 1221"/>
                <a:gd name="T5" fmla="*/ 63 h 192"/>
                <a:gd name="T6" fmla="*/ 869 w 1221"/>
                <a:gd name="T7" fmla="*/ 88 h 192"/>
                <a:gd name="T8" fmla="*/ 1217 w 1221"/>
                <a:gd name="T9" fmla="*/ 99 h 192"/>
                <a:gd name="T10" fmla="*/ 1221 w 1221"/>
                <a:gd name="T11" fmla="*/ 192 h 192"/>
                <a:gd name="T12" fmla="*/ 622 w 1221"/>
                <a:gd name="T13" fmla="*/ 160 h 192"/>
                <a:gd name="T14" fmla="*/ 390 w 1221"/>
                <a:gd name="T15" fmla="*/ 131 h 192"/>
                <a:gd name="T16" fmla="*/ 137 w 1221"/>
                <a:gd name="T17" fmla="*/ 105 h 192"/>
                <a:gd name="T18" fmla="*/ 2 w 1221"/>
                <a:gd name="T19" fmla="*/ 78 h 192"/>
                <a:gd name="T20" fmla="*/ 0 w 1221"/>
                <a:gd name="T21" fmla="*/ 0 h 192"/>
                <a:gd name="T22" fmla="*/ 0 w 1221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21"/>
                <a:gd name="T37" fmla="*/ 0 h 192"/>
                <a:gd name="T38" fmla="*/ 1221 w 1221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21" h="192">
                  <a:moveTo>
                    <a:pt x="0" y="0"/>
                  </a:moveTo>
                  <a:lnTo>
                    <a:pt x="306" y="40"/>
                  </a:lnTo>
                  <a:lnTo>
                    <a:pt x="565" y="63"/>
                  </a:lnTo>
                  <a:lnTo>
                    <a:pt x="869" y="88"/>
                  </a:lnTo>
                  <a:lnTo>
                    <a:pt x="1217" y="99"/>
                  </a:lnTo>
                  <a:lnTo>
                    <a:pt x="1221" y="192"/>
                  </a:lnTo>
                  <a:lnTo>
                    <a:pt x="622" y="160"/>
                  </a:lnTo>
                  <a:lnTo>
                    <a:pt x="390" y="131"/>
                  </a:lnTo>
                  <a:lnTo>
                    <a:pt x="137" y="105"/>
                  </a:lnTo>
                  <a:lnTo>
                    <a:pt x="2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Freeform 133"/>
            <p:cNvSpPr>
              <a:spLocks/>
            </p:cNvSpPr>
            <p:nvPr/>
          </p:nvSpPr>
          <p:spPr bwMode="auto">
            <a:xfrm>
              <a:off x="462" y="2709"/>
              <a:ext cx="608" cy="96"/>
            </a:xfrm>
            <a:custGeom>
              <a:avLst/>
              <a:gdLst>
                <a:gd name="T0" fmla="*/ 2 w 1217"/>
                <a:gd name="T1" fmla="*/ 0 h 192"/>
                <a:gd name="T2" fmla="*/ 336 w 1217"/>
                <a:gd name="T3" fmla="*/ 48 h 192"/>
                <a:gd name="T4" fmla="*/ 658 w 1217"/>
                <a:gd name="T5" fmla="*/ 84 h 192"/>
                <a:gd name="T6" fmla="*/ 1030 w 1217"/>
                <a:gd name="T7" fmla="*/ 90 h 192"/>
                <a:gd name="T8" fmla="*/ 1215 w 1217"/>
                <a:gd name="T9" fmla="*/ 99 h 192"/>
                <a:gd name="T10" fmla="*/ 1217 w 1217"/>
                <a:gd name="T11" fmla="*/ 192 h 192"/>
                <a:gd name="T12" fmla="*/ 720 w 1217"/>
                <a:gd name="T13" fmla="*/ 172 h 192"/>
                <a:gd name="T14" fmla="*/ 411 w 1217"/>
                <a:gd name="T15" fmla="*/ 139 h 192"/>
                <a:gd name="T16" fmla="*/ 173 w 1217"/>
                <a:gd name="T17" fmla="*/ 111 h 192"/>
                <a:gd name="T18" fmla="*/ 0 w 1217"/>
                <a:gd name="T19" fmla="*/ 82 h 192"/>
                <a:gd name="T20" fmla="*/ 2 w 1217"/>
                <a:gd name="T21" fmla="*/ 0 h 192"/>
                <a:gd name="T22" fmla="*/ 2 w 1217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17"/>
                <a:gd name="T37" fmla="*/ 0 h 192"/>
                <a:gd name="T38" fmla="*/ 1217 w 1217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17" h="192">
                  <a:moveTo>
                    <a:pt x="2" y="0"/>
                  </a:moveTo>
                  <a:lnTo>
                    <a:pt x="336" y="48"/>
                  </a:lnTo>
                  <a:lnTo>
                    <a:pt x="658" y="84"/>
                  </a:lnTo>
                  <a:lnTo>
                    <a:pt x="1030" y="90"/>
                  </a:lnTo>
                  <a:lnTo>
                    <a:pt x="1215" y="99"/>
                  </a:lnTo>
                  <a:lnTo>
                    <a:pt x="1217" y="192"/>
                  </a:lnTo>
                  <a:lnTo>
                    <a:pt x="720" y="172"/>
                  </a:lnTo>
                  <a:lnTo>
                    <a:pt x="411" y="139"/>
                  </a:lnTo>
                  <a:lnTo>
                    <a:pt x="173" y="111"/>
                  </a:lnTo>
                  <a:lnTo>
                    <a:pt x="0" y="8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Freeform 134"/>
            <p:cNvSpPr>
              <a:spLocks/>
            </p:cNvSpPr>
            <p:nvPr/>
          </p:nvSpPr>
          <p:spPr bwMode="auto">
            <a:xfrm>
              <a:off x="1088" y="2620"/>
              <a:ext cx="227" cy="127"/>
            </a:xfrm>
            <a:custGeom>
              <a:avLst/>
              <a:gdLst>
                <a:gd name="T0" fmla="*/ 424 w 452"/>
                <a:gd name="T1" fmla="*/ 4 h 252"/>
                <a:gd name="T2" fmla="*/ 28 w 452"/>
                <a:gd name="T3" fmla="*/ 0 h 252"/>
                <a:gd name="T4" fmla="*/ 7 w 452"/>
                <a:gd name="T5" fmla="*/ 17 h 252"/>
                <a:gd name="T6" fmla="*/ 0 w 452"/>
                <a:gd name="T7" fmla="*/ 237 h 252"/>
                <a:gd name="T8" fmla="*/ 445 w 452"/>
                <a:gd name="T9" fmla="*/ 252 h 252"/>
                <a:gd name="T10" fmla="*/ 452 w 452"/>
                <a:gd name="T11" fmla="*/ 230 h 252"/>
                <a:gd name="T12" fmla="*/ 226 w 452"/>
                <a:gd name="T13" fmla="*/ 230 h 252"/>
                <a:gd name="T14" fmla="*/ 125 w 452"/>
                <a:gd name="T15" fmla="*/ 224 h 252"/>
                <a:gd name="T16" fmla="*/ 102 w 452"/>
                <a:gd name="T17" fmla="*/ 186 h 252"/>
                <a:gd name="T18" fmla="*/ 99 w 452"/>
                <a:gd name="T19" fmla="*/ 99 h 252"/>
                <a:gd name="T20" fmla="*/ 102 w 452"/>
                <a:gd name="T21" fmla="*/ 32 h 252"/>
                <a:gd name="T22" fmla="*/ 125 w 452"/>
                <a:gd name="T23" fmla="*/ 15 h 252"/>
                <a:gd name="T24" fmla="*/ 424 w 452"/>
                <a:gd name="T25" fmla="*/ 24 h 252"/>
                <a:gd name="T26" fmla="*/ 424 w 452"/>
                <a:gd name="T27" fmla="*/ 4 h 252"/>
                <a:gd name="T28" fmla="*/ 424 w 452"/>
                <a:gd name="T29" fmla="*/ 4 h 2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2"/>
                <a:gd name="T46" fmla="*/ 0 h 252"/>
                <a:gd name="T47" fmla="*/ 452 w 452"/>
                <a:gd name="T48" fmla="*/ 252 h 2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2" h="252">
                  <a:moveTo>
                    <a:pt x="424" y="4"/>
                  </a:moveTo>
                  <a:lnTo>
                    <a:pt x="28" y="0"/>
                  </a:lnTo>
                  <a:lnTo>
                    <a:pt x="7" y="17"/>
                  </a:lnTo>
                  <a:lnTo>
                    <a:pt x="0" y="237"/>
                  </a:lnTo>
                  <a:lnTo>
                    <a:pt x="445" y="252"/>
                  </a:lnTo>
                  <a:lnTo>
                    <a:pt x="452" y="230"/>
                  </a:lnTo>
                  <a:lnTo>
                    <a:pt x="226" y="230"/>
                  </a:lnTo>
                  <a:lnTo>
                    <a:pt x="125" y="224"/>
                  </a:lnTo>
                  <a:lnTo>
                    <a:pt x="102" y="186"/>
                  </a:lnTo>
                  <a:lnTo>
                    <a:pt x="99" y="99"/>
                  </a:lnTo>
                  <a:lnTo>
                    <a:pt x="102" y="32"/>
                  </a:lnTo>
                  <a:lnTo>
                    <a:pt x="125" y="15"/>
                  </a:lnTo>
                  <a:lnTo>
                    <a:pt x="424" y="24"/>
                  </a:lnTo>
                  <a:lnTo>
                    <a:pt x="42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0" name="Freeform 135"/>
            <p:cNvSpPr>
              <a:spLocks/>
            </p:cNvSpPr>
            <p:nvPr/>
          </p:nvSpPr>
          <p:spPr bwMode="auto">
            <a:xfrm>
              <a:off x="1236" y="2623"/>
              <a:ext cx="34" cy="116"/>
            </a:xfrm>
            <a:custGeom>
              <a:avLst/>
              <a:gdLst>
                <a:gd name="T0" fmla="*/ 36 w 68"/>
                <a:gd name="T1" fmla="*/ 2 h 232"/>
                <a:gd name="T2" fmla="*/ 51 w 68"/>
                <a:gd name="T3" fmla="*/ 33 h 232"/>
                <a:gd name="T4" fmla="*/ 49 w 68"/>
                <a:gd name="T5" fmla="*/ 185 h 232"/>
                <a:gd name="T6" fmla="*/ 38 w 68"/>
                <a:gd name="T7" fmla="*/ 209 h 232"/>
                <a:gd name="T8" fmla="*/ 0 w 68"/>
                <a:gd name="T9" fmla="*/ 232 h 232"/>
                <a:gd name="T10" fmla="*/ 68 w 68"/>
                <a:gd name="T11" fmla="*/ 230 h 232"/>
                <a:gd name="T12" fmla="*/ 68 w 68"/>
                <a:gd name="T13" fmla="*/ 0 h 232"/>
                <a:gd name="T14" fmla="*/ 36 w 68"/>
                <a:gd name="T15" fmla="*/ 2 h 232"/>
                <a:gd name="T16" fmla="*/ 36 w 68"/>
                <a:gd name="T17" fmla="*/ 2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232"/>
                <a:gd name="T29" fmla="*/ 68 w 68"/>
                <a:gd name="T30" fmla="*/ 232 h 2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232">
                  <a:moveTo>
                    <a:pt x="36" y="2"/>
                  </a:moveTo>
                  <a:lnTo>
                    <a:pt x="51" y="33"/>
                  </a:lnTo>
                  <a:lnTo>
                    <a:pt x="49" y="185"/>
                  </a:lnTo>
                  <a:lnTo>
                    <a:pt x="38" y="209"/>
                  </a:lnTo>
                  <a:lnTo>
                    <a:pt x="0" y="232"/>
                  </a:lnTo>
                  <a:lnTo>
                    <a:pt x="68" y="230"/>
                  </a:lnTo>
                  <a:lnTo>
                    <a:pt x="68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Freeform 136"/>
            <p:cNvSpPr>
              <a:spLocks/>
            </p:cNvSpPr>
            <p:nvPr/>
          </p:nvSpPr>
          <p:spPr bwMode="auto">
            <a:xfrm>
              <a:off x="1290" y="2623"/>
              <a:ext cx="27" cy="122"/>
            </a:xfrm>
            <a:custGeom>
              <a:avLst/>
              <a:gdLst>
                <a:gd name="T0" fmla="*/ 27 w 53"/>
                <a:gd name="T1" fmla="*/ 0 h 244"/>
                <a:gd name="T2" fmla="*/ 47 w 53"/>
                <a:gd name="T3" fmla="*/ 27 h 244"/>
                <a:gd name="T4" fmla="*/ 53 w 53"/>
                <a:gd name="T5" fmla="*/ 80 h 244"/>
                <a:gd name="T6" fmla="*/ 51 w 53"/>
                <a:gd name="T7" fmla="*/ 227 h 244"/>
                <a:gd name="T8" fmla="*/ 27 w 53"/>
                <a:gd name="T9" fmla="*/ 244 h 244"/>
                <a:gd name="T10" fmla="*/ 0 w 53"/>
                <a:gd name="T11" fmla="*/ 242 h 244"/>
                <a:gd name="T12" fmla="*/ 23 w 53"/>
                <a:gd name="T13" fmla="*/ 208 h 244"/>
                <a:gd name="T14" fmla="*/ 25 w 53"/>
                <a:gd name="T15" fmla="*/ 46 h 244"/>
                <a:gd name="T16" fmla="*/ 7 w 53"/>
                <a:gd name="T17" fmla="*/ 4 h 244"/>
                <a:gd name="T18" fmla="*/ 27 w 53"/>
                <a:gd name="T19" fmla="*/ 0 h 244"/>
                <a:gd name="T20" fmla="*/ 27 w 53"/>
                <a:gd name="T21" fmla="*/ 0 h 2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44"/>
                <a:gd name="T35" fmla="*/ 53 w 53"/>
                <a:gd name="T36" fmla="*/ 244 h 2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44">
                  <a:moveTo>
                    <a:pt x="27" y="0"/>
                  </a:moveTo>
                  <a:lnTo>
                    <a:pt x="47" y="27"/>
                  </a:lnTo>
                  <a:lnTo>
                    <a:pt x="53" y="80"/>
                  </a:lnTo>
                  <a:lnTo>
                    <a:pt x="51" y="227"/>
                  </a:lnTo>
                  <a:lnTo>
                    <a:pt x="27" y="244"/>
                  </a:lnTo>
                  <a:lnTo>
                    <a:pt x="0" y="242"/>
                  </a:lnTo>
                  <a:lnTo>
                    <a:pt x="23" y="208"/>
                  </a:lnTo>
                  <a:lnTo>
                    <a:pt x="25" y="46"/>
                  </a:lnTo>
                  <a:lnTo>
                    <a:pt x="7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Freeform 137"/>
            <p:cNvSpPr>
              <a:spLocks/>
            </p:cNvSpPr>
            <p:nvPr/>
          </p:nvSpPr>
          <p:spPr bwMode="auto">
            <a:xfrm>
              <a:off x="1178" y="2688"/>
              <a:ext cx="57" cy="34"/>
            </a:xfrm>
            <a:custGeom>
              <a:avLst/>
              <a:gdLst>
                <a:gd name="T0" fmla="*/ 114 w 114"/>
                <a:gd name="T1" fmla="*/ 0 h 68"/>
                <a:gd name="T2" fmla="*/ 100 w 114"/>
                <a:gd name="T3" fmla="*/ 34 h 68"/>
                <a:gd name="T4" fmla="*/ 74 w 114"/>
                <a:gd name="T5" fmla="*/ 55 h 68"/>
                <a:gd name="T6" fmla="*/ 38 w 114"/>
                <a:gd name="T7" fmla="*/ 68 h 68"/>
                <a:gd name="T8" fmla="*/ 0 w 114"/>
                <a:gd name="T9" fmla="*/ 68 h 68"/>
                <a:gd name="T10" fmla="*/ 32 w 114"/>
                <a:gd name="T11" fmla="*/ 55 h 68"/>
                <a:gd name="T12" fmla="*/ 57 w 114"/>
                <a:gd name="T13" fmla="*/ 7 h 68"/>
                <a:gd name="T14" fmla="*/ 60 w 114"/>
                <a:gd name="T15" fmla="*/ 38 h 68"/>
                <a:gd name="T16" fmla="*/ 87 w 114"/>
                <a:gd name="T17" fmla="*/ 21 h 68"/>
                <a:gd name="T18" fmla="*/ 114 w 114"/>
                <a:gd name="T19" fmla="*/ 0 h 68"/>
                <a:gd name="T20" fmla="*/ 114 w 114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"/>
                <a:gd name="T34" fmla="*/ 0 h 68"/>
                <a:gd name="T35" fmla="*/ 114 w 114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" h="68">
                  <a:moveTo>
                    <a:pt x="114" y="0"/>
                  </a:moveTo>
                  <a:lnTo>
                    <a:pt x="100" y="34"/>
                  </a:lnTo>
                  <a:lnTo>
                    <a:pt x="74" y="55"/>
                  </a:lnTo>
                  <a:lnTo>
                    <a:pt x="38" y="68"/>
                  </a:lnTo>
                  <a:lnTo>
                    <a:pt x="0" y="68"/>
                  </a:lnTo>
                  <a:lnTo>
                    <a:pt x="32" y="55"/>
                  </a:lnTo>
                  <a:lnTo>
                    <a:pt x="57" y="7"/>
                  </a:lnTo>
                  <a:lnTo>
                    <a:pt x="60" y="38"/>
                  </a:lnTo>
                  <a:lnTo>
                    <a:pt x="87" y="2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Freeform 138"/>
            <p:cNvSpPr>
              <a:spLocks/>
            </p:cNvSpPr>
            <p:nvPr/>
          </p:nvSpPr>
          <p:spPr bwMode="auto">
            <a:xfrm>
              <a:off x="1091" y="2754"/>
              <a:ext cx="229" cy="64"/>
            </a:xfrm>
            <a:custGeom>
              <a:avLst/>
              <a:gdLst>
                <a:gd name="T0" fmla="*/ 0 w 458"/>
                <a:gd name="T1" fmla="*/ 0 h 127"/>
                <a:gd name="T2" fmla="*/ 446 w 458"/>
                <a:gd name="T3" fmla="*/ 15 h 127"/>
                <a:gd name="T4" fmla="*/ 454 w 458"/>
                <a:gd name="T5" fmla="*/ 34 h 127"/>
                <a:gd name="T6" fmla="*/ 458 w 458"/>
                <a:gd name="T7" fmla="*/ 85 h 127"/>
                <a:gd name="T8" fmla="*/ 439 w 458"/>
                <a:gd name="T9" fmla="*/ 127 h 127"/>
                <a:gd name="T10" fmla="*/ 418 w 458"/>
                <a:gd name="T11" fmla="*/ 121 h 127"/>
                <a:gd name="T12" fmla="*/ 435 w 458"/>
                <a:gd name="T13" fmla="*/ 97 h 127"/>
                <a:gd name="T14" fmla="*/ 433 w 458"/>
                <a:gd name="T15" fmla="*/ 45 h 127"/>
                <a:gd name="T16" fmla="*/ 416 w 458"/>
                <a:gd name="T17" fmla="*/ 32 h 127"/>
                <a:gd name="T18" fmla="*/ 22 w 458"/>
                <a:gd name="T19" fmla="*/ 23 h 127"/>
                <a:gd name="T20" fmla="*/ 0 w 458"/>
                <a:gd name="T21" fmla="*/ 0 h 127"/>
                <a:gd name="T22" fmla="*/ 0 w 458"/>
                <a:gd name="T23" fmla="*/ 0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8"/>
                <a:gd name="T37" fmla="*/ 0 h 127"/>
                <a:gd name="T38" fmla="*/ 458 w 458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8" h="127">
                  <a:moveTo>
                    <a:pt x="0" y="0"/>
                  </a:moveTo>
                  <a:lnTo>
                    <a:pt x="446" y="15"/>
                  </a:lnTo>
                  <a:lnTo>
                    <a:pt x="454" y="34"/>
                  </a:lnTo>
                  <a:lnTo>
                    <a:pt x="458" y="85"/>
                  </a:lnTo>
                  <a:lnTo>
                    <a:pt x="439" y="127"/>
                  </a:lnTo>
                  <a:lnTo>
                    <a:pt x="418" y="121"/>
                  </a:lnTo>
                  <a:lnTo>
                    <a:pt x="435" y="97"/>
                  </a:lnTo>
                  <a:lnTo>
                    <a:pt x="433" y="45"/>
                  </a:lnTo>
                  <a:lnTo>
                    <a:pt x="416" y="32"/>
                  </a:lnTo>
                  <a:lnTo>
                    <a:pt x="2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Freeform 139"/>
            <p:cNvSpPr>
              <a:spLocks/>
            </p:cNvSpPr>
            <p:nvPr/>
          </p:nvSpPr>
          <p:spPr bwMode="auto">
            <a:xfrm>
              <a:off x="1091" y="2756"/>
              <a:ext cx="217" cy="60"/>
            </a:xfrm>
            <a:custGeom>
              <a:avLst/>
              <a:gdLst>
                <a:gd name="T0" fmla="*/ 24 w 433"/>
                <a:gd name="T1" fmla="*/ 20 h 120"/>
                <a:gd name="T2" fmla="*/ 17 w 433"/>
                <a:gd name="T3" fmla="*/ 40 h 120"/>
                <a:gd name="T4" fmla="*/ 20 w 433"/>
                <a:gd name="T5" fmla="*/ 84 h 120"/>
                <a:gd name="T6" fmla="*/ 49 w 433"/>
                <a:gd name="T7" fmla="*/ 97 h 120"/>
                <a:gd name="T8" fmla="*/ 433 w 433"/>
                <a:gd name="T9" fmla="*/ 105 h 120"/>
                <a:gd name="T10" fmla="*/ 425 w 433"/>
                <a:gd name="T11" fmla="*/ 120 h 120"/>
                <a:gd name="T12" fmla="*/ 0 w 433"/>
                <a:gd name="T13" fmla="*/ 113 h 120"/>
                <a:gd name="T14" fmla="*/ 0 w 433"/>
                <a:gd name="T15" fmla="*/ 0 h 120"/>
                <a:gd name="T16" fmla="*/ 24 w 433"/>
                <a:gd name="T17" fmla="*/ 20 h 120"/>
                <a:gd name="T18" fmla="*/ 24 w 433"/>
                <a:gd name="T19" fmla="*/ 2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3"/>
                <a:gd name="T31" fmla="*/ 0 h 120"/>
                <a:gd name="T32" fmla="*/ 433 w 43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3" h="120">
                  <a:moveTo>
                    <a:pt x="24" y="20"/>
                  </a:moveTo>
                  <a:lnTo>
                    <a:pt x="17" y="40"/>
                  </a:lnTo>
                  <a:lnTo>
                    <a:pt x="20" y="84"/>
                  </a:lnTo>
                  <a:lnTo>
                    <a:pt x="49" y="97"/>
                  </a:lnTo>
                  <a:lnTo>
                    <a:pt x="433" y="105"/>
                  </a:lnTo>
                  <a:lnTo>
                    <a:pt x="425" y="120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Freeform 140"/>
            <p:cNvSpPr>
              <a:spLocks/>
            </p:cNvSpPr>
            <p:nvPr/>
          </p:nvSpPr>
          <p:spPr bwMode="auto">
            <a:xfrm>
              <a:off x="516" y="2962"/>
              <a:ext cx="228" cy="141"/>
            </a:xfrm>
            <a:custGeom>
              <a:avLst/>
              <a:gdLst>
                <a:gd name="T0" fmla="*/ 4 w 457"/>
                <a:gd name="T1" fmla="*/ 276 h 283"/>
                <a:gd name="T2" fmla="*/ 0 w 457"/>
                <a:gd name="T3" fmla="*/ 17 h 283"/>
                <a:gd name="T4" fmla="*/ 67 w 457"/>
                <a:gd name="T5" fmla="*/ 0 h 283"/>
                <a:gd name="T6" fmla="*/ 457 w 457"/>
                <a:gd name="T7" fmla="*/ 42 h 283"/>
                <a:gd name="T8" fmla="*/ 371 w 457"/>
                <a:gd name="T9" fmla="*/ 67 h 283"/>
                <a:gd name="T10" fmla="*/ 42 w 457"/>
                <a:gd name="T11" fmla="*/ 27 h 283"/>
                <a:gd name="T12" fmla="*/ 33 w 457"/>
                <a:gd name="T13" fmla="*/ 283 h 283"/>
                <a:gd name="T14" fmla="*/ 4 w 457"/>
                <a:gd name="T15" fmla="*/ 276 h 283"/>
                <a:gd name="T16" fmla="*/ 4 w 457"/>
                <a:gd name="T17" fmla="*/ 276 h 2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7"/>
                <a:gd name="T28" fmla="*/ 0 h 283"/>
                <a:gd name="T29" fmla="*/ 457 w 457"/>
                <a:gd name="T30" fmla="*/ 283 h 2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7" h="283">
                  <a:moveTo>
                    <a:pt x="4" y="276"/>
                  </a:moveTo>
                  <a:lnTo>
                    <a:pt x="0" y="17"/>
                  </a:lnTo>
                  <a:lnTo>
                    <a:pt x="67" y="0"/>
                  </a:lnTo>
                  <a:lnTo>
                    <a:pt x="457" y="42"/>
                  </a:lnTo>
                  <a:lnTo>
                    <a:pt x="371" y="67"/>
                  </a:lnTo>
                  <a:lnTo>
                    <a:pt x="42" y="27"/>
                  </a:lnTo>
                  <a:lnTo>
                    <a:pt x="33" y="283"/>
                  </a:lnTo>
                  <a:lnTo>
                    <a:pt x="4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Freeform 141"/>
            <p:cNvSpPr>
              <a:spLocks/>
            </p:cNvSpPr>
            <p:nvPr/>
          </p:nvSpPr>
          <p:spPr bwMode="auto">
            <a:xfrm>
              <a:off x="732" y="3057"/>
              <a:ext cx="632" cy="69"/>
            </a:xfrm>
            <a:custGeom>
              <a:avLst/>
              <a:gdLst>
                <a:gd name="T0" fmla="*/ 11 w 1264"/>
                <a:gd name="T1" fmla="*/ 0 h 139"/>
                <a:gd name="T2" fmla="*/ 633 w 1264"/>
                <a:gd name="T3" fmla="*/ 46 h 139"/>
                <a:gd name="T4" fmla="*/ 812 w 1264"/>
                <a:gd name="T5" fmla="*/ 10 h 139"/>
                <a:gd name="T6" fmla="*/ 861 w 1264"/>
                <a:gd name="T7" fmla="*/ 72 h 139"/>
                <a:gd name="T8" fmla="*/ 930 w 1264"/>
                <a:gd name="T9" fmla="*/ 63 h 139"/>
                <a:gd name="T10" fmla="*/ 994 w 1264"/>
                <a:gd name="T11" fmla="*/ 91 h 139"/>
                <a:gd name="T12" fmla="*/ 1112 w 1264"/>
                <a:gd name="T13" fmla="*/ 57 h 139"/>
                <a:gd name="T14" fmla="*/ 1194 w 1264"/>
                <a:gd name="T15" fmla="*/ 97 h 139"/>
                <a:gd name="T16" fmla="*/ 1264 w 1264"/>
                <a:gd name="T17" fmla="*/ 63 h 139"/>
                <a:gd name="T18" fmla="*/ 1239 w 1264"/>
                <a:gd name="T19" fmla="*/ 120 h 139"/>
                <a:gd name="T20" fmla="*/ 1137 w 1264"/>
                <a:gd name="T21" fmla="*/ 127 h 139"/>
                <a:gd name="T22" fmla="*/ 812 w 1264"/>
                <a:gd name="T23" fmla="*/ 139 h 139"/>
                <a:gd name="T24" fmla="*/ 0 w 1264"/>
                <a:gd name="T25" fmla="*/ 59 h 139"/>
                <a:gd name="T26" fmla="*/ 11 w 1264"/>
                <a:gd name="T27" fmla="*/ 0 h 139"/>
                <a:gd name="T28" fmla="*/ 11 w 1264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4"/>
                <a:gd name="T46" fmla="*/ 0 h 139"/>
                <a:gd name="T47" fmla="*/ 1264 w 1264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4" h="139">
                  <a:moveTo>
                    <a:pt x="11" y="0"/>
                  </a:moveTo>
                  <a:lnTo>
                    <a:pt x="633" y="46"/>
                  </a:lnTo>
                  <a:lnTo>
                    <a:pt x="812" y="10"/>
                  </a:lnTo>
                  <a:lnTo>
                    <a:pt x="861" y="72"/>
                  </a:lnTo>
                  <a:lnTo>
                    <a:pt x="930" y="63"/>
                  </a:lnTo>
                  <a:lnTo>
                    <a:pt x="994" y="91"/>
                  </a:lnTo>
                  <a:lnTo>
                    <a:pt x="1112" y="57"/>
                  </a:lnTo>
                  <a:lnTo>
                    <a:pt x="1194" y="97"/>
                  </a:lnTo>
                  <a:lnTo>
                    <a:pt x="1264" y="63"/>
                  </a:lnTo>
                  <a:lnTo>
                    <a:pt x="1239" y="120"/>
                  </a:lnTo>
                  <a:lnTo>
                    <a:pt x="1137" y="127"/>
                  </a:lnTo>
                  <a:lnTo>
                    <a:pt x="812" y="139"/>
                  </a:lnTo>
                  <a:lnTo>
                    <a:pt x="0" y="5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Freeform 142"/>
            <p:cNvSpPr>
              <a:spLocks/>
            </p:cNvSpPr>
            <p:nvPr/>
          </p:nvSpPr>
          <p:spPr bwMode="auto">
            <a:xfrm>
              <a:off x="791" y="2993"/>
              <a:ext cx="399" cy="44"/>
            </a:xfrm>
            <a:custGeom>
              <a:avLst/>
              <a:gdLst>
                <a:gd name="T0" fmla="*/ 0 w 798"/>
                <a:gd name="T1" fmla="*/ 5 h 87"/>
                <a:gd name="T2" fmla="*/ 199 w 798"/>
                <a:gd name="T3" fmla="*/ 42 h 87"/>
                <a:gd name="T4" fmla="*/ 380 w 798"/>
                <a:gd name="T5" fmla="*/ 59 h 87"/>
                <a:gd name="T6" fmla="*/ 585 w 798"/>
                <a:gd name="T7" fmla="*/ 55 h 87"/>
                <a:gd name="T8" fmla="*/ 675 w 798"/>
                <a:gd name="T9" fmla="*/ 55 h 87"/>
                <a:gd name="T10" fmla="*/ 747 w 798"/>
                <a:gd name="T11" fmla="*/ 87 h 87"/>
                <a:gd name="T12" fmla="*/ 756 w 798"/>
                <a:gd name="T13" fmla="*/ 55 h 87"/>
                <a:gd name="T14" fmla="*/ 798 w 798"/>
                <a:gd name="T15" fmla="*/ 7 h 87"/>
                <a:gd name="T16" fmla="*/ 741 w 798"/>
                <a:gd name="T17" fmla="*/ 0 h 87"/>
                <a:gd name="T18" fmla="*/ 717 w 798"/>
                <a:gd name="T19" fmla="*/ 40 h 87"/>
                <a:gd name="T20" fmla="*/ 652 w 798"/>
                <a:gd name="T21" fmla="*/ 19 h 87"/>
                <a:gd name="T22" fmla="*/ 477 w 798"/>
                <a:gd name="T23" fmla="*/ 32 h 87"/>
                <a:gd name="T24" fmla="*/ 298 w 798"/>
                <a:gd name="T25" fmla="*/ 24 h 87"/>
                <a:gd name="T26" fmla="*/ 0 w 798"/>
                <a:gd name="T27" fmla="*/ 5 h 87"/>
                <a:gd name="T28" fmla="*/ 0 w 798"/>
                <a:gd name="T29" fmla="*/ 5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8"/>
                <a:gd name="T46" fmla="*/ 0 h 87"/>
                <a:gd name="T47" fmla="*/ 798 w 798"/>
                <a:gd name="T48" fmla="*/ 87 h 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8" h="87">
                  <a:moveTo>
                    <a:pt x="0" y="5"/>
                  </a:moveTo>
                  <a:lnTo>
                    <a:pt x="199" y="42"/>
                  </a:lnTo>
                  <a:lnTo>
                    <a:pt x="380" y="59"/>
                  </a:lnTo>
                  <a:lnTo>
                    <a:pt x="585" y="55"/>
                  </a:lnTo>
                  <a:lnTo>
                    <a:pt x="675" y="55"/>
                  </a:lnTo>
                  <a:lnTo>
                    <a:pt x="747" y="87"/>
                  </a:lnTo>
                  <a:lnTo>
                    <a:pt x="756" y="55"/>
                  </a:lnTo>
                  <a:lnTo>
                    <a:pt x="798" y="7"/>
                  </a:lnTo>
                  <a:lnTo>
                    <a:pt x="741" y="0"/>
                  </a:lnTo>
                  <a:lnTo>
                    <a:pt x="717" y="40"/>
                  </a:lnTo>
                  <a:lnTo>
                    <a:pt x="652" y="19"/>
                  </a:lnTo>
                  <a:lnTo>
                    <a:pt x="477" y="32"/>
                  </a:lnTo>
                  <a:lnTo>
                    <a:pt x="298" y="2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Freeform 143"/>
            <p:cNvSpPr>
              <a:spLocks/>
            </p:cNvSpPr>
            <p:nvPr/>
          </p:nvSpPr>
          <p:spPr bwMode="auto">
            <a:xfrm>
              <a:off x="511" y="2815"/>
              <a:ext cx="191" cy="91"/>
            </a:xfrm>
            <a:custGeom>
              <a:avLst/>
              <a:gdLst>
                <a:gd name="T0" fmla="*/ 28 w 380"/>
                <a:gd name="T1" fmla="*/ 0 h 183"/>
                <a:gd name="T2" fmla="*/ 0 w 380"/>
                <a:gd name="T3" fmla="*/ 8 h 183"/>
                <a:gd name="T4" fmla="*/ 11 w 380"/>
                <a:gd name="T5" fmla="*/ 126 h 183"/>
                <a:gd name="T6" fmla="*/ 380 w 380"/>
                <a:gd name="T7" fmla="*/ 183 h 183"/>
                <a:gd name="T8" fmla="*/ 378 w 380"/>
                <a:gd name="T9" fmla="*/ 59 h 183"/>
                <a:gd name="T10" fmla="*/ 28 w 380"/>
                <a:gd name="T11" fmla="*/ 0 h 183"/>
                <a:gd name="T12" fmla="*/ 28 w 380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183"/>
                <a:gd name="T23" fmla="*/ 380 w 380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183">
                  <a:moveTo>
                    <a:pt x="28" y="0"/>
                  </a:moveTo>
                  <a:lnTo>
                    <a:pt x="0" y="8"/>
                  </a:lnTo>
                  <a:lnTo>
                    <a:pt x="11" y="126"/>
                  </a:lnTo>
                  <a:lnTo>
                    <a:pt x="380" y="183"/>
                  </a:lnTo>
                  <a:lnTo>
                    <a:pt x="378" y="5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Freeform 144"/>
            <p:cNvSpPr>
              <a:spLocks/>
            </p:cNvSpPr>
            <p:nvPr/>
          </p:nvSpPr>
          <p:spPr bwMode="auto">
            <a:xfrm>
              <a:off x="729" y="2850"/>
              <a:ext cx="281" cy="81"/>
            </a:xfrm>
            <a:custGeom>
              <a:avLst/>
              <a:gdLst>
                <a:gd name="T0" fmla="*/ 0 w 563"/>
                <a:gd name="T1" fmla="*/ 0 h 161"/>
                <a:gd name="T2" fmla="*/ 2 w 563"/>
                <a:gd name="T3" fmla="*/ 123 h 161"/>
                <a:gd name="T4" fmla="*/ 540 w 563"/>
                <a:gd name="T5" fmla="*/ 161 h 161"/>
                <a:gd name="T6" fmla="*/ 563 w 563"/>
                <a:gd name="T7" fmla="*/ 55 h 161"/>
                <a:gd name="T8" fmla="*/ 536 w 563"/>
                <a:gd name="T9" fmla="*/ 22 h 161"/>
                <a:gd name="T10" fmla="*/ 0 w 563"/>
                <a:gd name="T11" fmla="*/ 0 h 161"/>
                <a:gd name="T12" fmla="*/ 0 w 56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3"/>
                <a:gd name="T22" fmla="*/ 0 h 161"/>
                <a:gd name="T23" fmla="*/ 563 w 56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3" h="161">
                  <a:moveTo>
                    <a:pt x="0" y="0"/>
                  </a:moveTo>
                  <a:lnTo>
                    <a:pt x="2" y="123"/>
                  </a:lnTo>
                  <a:lnTo>
                    <a:pt x="540" y="161"/>
                  </a:lnTo>
                  <a:lnTo>
                    <a:pt x="563" y="55"/>
                  </a:lnTo>
                  <a:lnTo>
                    <a:pt x="53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Freeform 145"/>
            <p:cNvSpPr>
              <a:spLocks/>
            </p:cNvSpPr>
            <p:nvPr/>
          </p:nvSpPr>
          <p:spPr bwMode="auto">
            <a:xfrm>
              <a:off x="288" y="2958"/>
              <a:ext cx="236" cy="144"/>
            </a:xfrm>
            <a:custGeom>
              <a:avLst/>
              <a:gdLst>
                <a:gd name="T0" fmla="*/ 6 w 472"/>
                <a:gd name="T1" fmla="*/ 0 h 289"/>
                <a:gd name="T2" fmla="*/ 44 w 472"/>
                <a:gd name="T3" fmla="*/ 67 h 289"/>
                <a:gd name="T4" fmla="*/ 105 w 472"/>
                <a:gd name="T5" fmla="*/ 118 h 289"/>
                <a:gd name="T6" fmla="*/ 472 w 472"/>
                <a:gd name="T7" fmla="*/ 175 h 289"/>
                <a:gd name="T8" fmla="*/ 466 w 472"/>
                <a:gd name="T9" fmla="*/ 289 h 289"/>
                <a:gd name="T10" fmla="*/ 95 w 472"/>
                <a:gd name="T11" fmla="*/ 168 h 289"/>
                <a:gd name="T12" fmla="*/ 30 w 472"/>
                <a:gd name="T13" fmla="*/ 116 h 289"/>
                <a:gd name="T14" fmla="*/ 0 w 472"/>
                <a:gd name="T15" fmla="*/ 61 h 289"/>
                <a:gd name="T16" fmla="*/ 6 w 472"/>
                <a:gd name="T17" fmla="*/ 0 h 289"/>
                <a:gd name="T18" fmla="*/ 6 w 472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2"/>
                <a:gd name="T31" fmla="*/ 0 h 289"/>
                <a:gd name="T32" fmla="*/ 472 w 472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2" h="289">
                  <a:moveTo>
                    <a:pt x="6" y="0"/>
                  </a:moveTo>
                  <a:lnTo>
                    <a:pt x="44" y="67"/>
                  </a:lnTo>
                  <a:lnTo>
                    <a:pt x="105" y="118"/>
                  </a:lnTo>
                  <a:lnTo>
                    <a:pt x="472" y="175"/>
                  </a:lnTo>
                  <a:lnTo>
                    <a:pt x="466" y="289"/>
                  </a:lnTo>
                  <a:lnTo>
                    <a:pt x="95" y="168"/>
                  </a:lnTo>
                  <a:lnTo>
                    <a:pt x="30" y="116"/>
                  </a:lnTo>
                  <a:lnTo>
                    <a:pt x="0" y="6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Freeform 146"/>
            <p:cNvSpPr>
              <a:spLocks/>
            </p:cNvSpPr>
            <p:nvPr/>
          </p:nvSpPr>
          <p:spPr bwMode="auto">
            <a:xfrm>
              <a:off x="439" y="3051"/>
              <a:ext cx="175" cy="179"/>
            </a:xfrm>
            <a:custGeom>
              <a:avLst/>
              <a:gdLst>
                <a:gd name="T0" fmla="*/ 0 w 350"/>
                <a:gd name="T1" fmla="*/ 0 h 359"/>
                <a:gd name="T2" fmla="*/ 25 w 350"/>
                <a:gd name="T3" fmla="*/ 129 h 359"/>
                <a:gd name="T4" fmla="*/ 95 w 350"/>
                <a:gd name="T5" fmla="*/ 233 h 359"/>
                <a:gd name="T6" fmla="*/ 177 w 350"/>
                <a:gd name="T7" fmla="*/ 300 h 359"/>
                <a:gd name="T8" fmla="*/ 350 w 350"/>
                <a:gd name="T9" fmla="*/ 359 h 359"/>
                <a:gd name="T10" fmla="*/ 185 w 350"/>
                <a:gd name="T11" fmla="*/ 268 h 359"/>
                <a:gd name="T12" fmla="*/ 101 w 350"/>
                <a:gd name="T13" fmla="*/ 180 h 359"/>
                <a:gd name="T14" fmla="*/ 69 w 350"/>
                <a:gd name="T15" fmla="*/ 99 h 359"/>
                <a:gd name="T16" fmla="*/ 50 w 350"/>
                <a:gd name="T17" fmla="*/ 0 h 359"/>
                <a:gd name="T18" fmla="*/ 0 w 350"/>
                <a:gd name="T19" fmla="*/ 0 h 359"/>
                <a:gd name="T20" fmla="*/ 0 w 350"/>
                <a:gd name="T21" fmla="*/ 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0"/>
                <a:gd name="T34" fmla="*/ 0 h 359"/>
                <a:gd name="T35" fmla="*/ 350 w 350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0" h="359">
                  <a:moveTo>
                    <a:pt x="0" y="0"/>
                  </a:moveTo>
                  <a:lnTo>
                    <a:pt x="25" y="129"/>
                  </a:lnTo>
                  <a:lnTo>
                    <a:pt x="95" y="233"/>
                  </a:lnTo>
                  <a:lnTo>
                    <a:pt x="177" y="300"/>
                  </a:lnTo>
                  <a:lnTo>
                    <a:pt x="350" y="359"/>
                  </a:lnTo>
                  <a:lnTo>
                    <a:pt x="185" y="268"/>
                  </a:lnTo>
                  <a:lnTo>
                    <a:pt x="101" y="180"/>
                  </a:lnTo>
                  <a:lnTo>
                    <a:pt x="69" y="99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Freeform 147"/>
            <p:cNvSpPr>
              <a:spLocks/>
            </p:cNvSpPr>
            <p:nvPr/>
          </p:nvSpPr>
          <p:spPr bwMode="auto">
            <a:xfrm>
              <a:off x="346" y="2563"/>
              <a:ext cx="1006" cy="294"/>
            </a:xfrm>
            <a:custGeom>
              <a:avLst/>
              <a:gdLst>
                <a:gd name="T0" fmla="*/ 19 w 2011"/>
                <a:gd name="T1" fmla="*/ 0 h 587"/>
                <a:gd name="T2" fmla="*/ 0 w 2011"/>
                <a:gd name="T3" fmla="*/ 64 h 587"/>
                <a:gd name="T4" fmla="*/ 11 w 2011"/>
                <a:gd name="T5" fmla="*/ 376 h 587"/>
                <a:gd name="T6" fmla="*/ 61 w 2011"/>
                <a:gd name="T7" fmla="*/ 408 h 587"/>
                <a:gd name="T8" fmla="*/ 675 w 2011"/>
                <a:gd name="T9" fmla="*/ 503 h 587"/>
                <a:gd name="T10" fmla="*/ 772 w 2011"/>
                <a:gd name="T11" fmla="*/ 524 h 587"/>
                <a:gd name="T12" fmla="*/ 1932 w 2011"/>
                <a:gd name="T13" fmla="*/ 587 h 587"/>
                <a:gd name="T14" fmla="*/ 2008 w 2011"/>
                <a:gd name="T15" fmla="*/ 553 h 587"/>
                <a:gd name="T16" fmla="*/ 2011 w 2011"/>
                <a:gd name="T17" fmla="*/ 279 h 587"/>
                <a:gd name="T18" fmla="*/ 1987 w 2011"/>
                <a:gd name="T19" fmla="*/ 325 h 587"/>
                <a:gd name="T20" fmla="*/ 1981 w 2011"/>
                <a:gd name="T21" fmla="*/ 532 h 587"/>
                <a:gd name="T22" fmla="*/ 1911 w 2011"/>
                <a:gd name="T23" fmla="*/ 560 h 587"/>
                <a:gd name="T24" fmla="*/ 793 w 2011"/>
                <a:gd name="T25" fmla="*/ 492 h 587"/>
                <a:gd name="T26" fmla="*/ 72 w 2011"/>
                <a:gd name="T27" fmla="*/ 380 h 587"/>
                <a:gd name="T28" fmla="*/ 40 w 2011"/>
                <a:gd name="T29" fmla="*/ 355 h 587"/>
                <a:gd name="T30" fmla="*/ 19 w 2011"/>
                <a:gd name="T31" fmla="*/ 0 h 587"/>
                <a:gd name="T32" fmla="*/ 19 w 2011"/>
                <a:gd name="T33" fmla="*/ 0 h 5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11"/>
                <a:gd name="T52" fmla="*/ 0 h 587"/>
                <a:gd name="T53" fmla="*/ 2011 w 2011"/>
                <a:gd name="T54" fmla="*/ 587 h 5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11" h="587">
                  <a:moveTo>
                    <a:pt x="19" y="0"/>
                  </a:moveTo>
                  <a:lnTo>
                    <a:pt x="0" y="64"/>
                  </a:lnTo>
                  <a:lnTo>
                    <a:pt x="11" y="376"/>
                  </a:lnTo>
                  <a:lnTo>
                    <a:pt x="61" y="408"/>
                  </a:lnTo>
                  <a:lnTo>
                    <a:pt x="675" y="503"/>
                  </a:lnTo>
                  <a:lnTo>
                    <a:pt x="772" y="524"/>
                  </a:lnTo>
                  <a:lnTo>
                    <a:pt x="1932" y="587"/>
                  </a:lnTo>
                  <a:lnTo>
                    <a:pt x="2008" y="553"/>
                  </a:lnTo>
                  <a:lnTo>
                    <a:pt x="2011" y="279"/>
                  </a:lnTo>
                  <a:lnTo>
                    <a:pt x="1987" y="325"/>
                  </a:lnTo>
                  <a:lnTo>
                    <a:pt x="1981" y="532"/>
                  </a:lnTo>
                  <a:lnTo>
                    <a:pt x="1911" y="560"/>
                  </a:lnTo>
                  <a:lnTo>
                    <a:pt x="793" y="492"/>
                  </a:lnTo>
                  <a:lnTo>
                    <a:pt x="72" y="380"/>
                  </a:lnTo>
                  <a:lnTo>
                    <a:pt x="40" y="35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Freeform 148"/>
            <p:cNvSpPr>
              <a:spLocks/>
            </p:cNvSpPr>
            <p:nvPr/>
          </p:nvSpPr>
          <p:spPr bwMode="auto">
            <a:xfrm>
              <a:off x="366" y="2557"/>
              <a:ext cx="83" cy="122"/>
            </a:xfrm>
            <a:custGeom>
              <a:avLst/>
              <a:gdLst>
                <a:gd name="T0" fmla="*/ 19 w 165"/>
                <a:gd name="T1" fmla="*/ 0 h 246"/>
                <a:gd name="T2" fmla="*/ 0 w 165"/>
                <a:gd name="T3" fmla="*/ 55 h 246"/>
                <a:gd name="T4" fmla="*/ 8 w 165"/>
                <a:gd name="T5" fmla="*/ 215 h 246"/>
                <a:gd name="T6" fmla="*/ 165 w 165"/>
                <a:gd name="T7" fmla="*/ 246 h 246"/>
                <a:gd name="T8" fmla="*/ 152 w 165"/>
                <a:gd name="T9" fmla="*/ 215 h 246"/>
                <a:gd name="T10" fmla="*/ 28 w 165"/>
                <a:gd name="T11" fmla="*/ 194 h 246"/>
                <a:gd name="T12" fmla="*/ 19 w 165"/>
                <a:gd name="T13" fmla="*/ 48 h 246"/>
                <a:gd name="T14" fmla="*/ 34 w 165"/>
                <a:gd name="T15" fmla="*/ 29 h 246"/>
                <a:gd name="T16" fmla="*/ 142 w 165"/>
                <a:gd name="T17" fmla="*/ 50 h 246"/>
                <a:gd name="T18" fmla="*/ 158 w 165"/>
                <a:gd name="T19" fmla="*/ 139 h 246"/>
                <a:gd name="T20" fmla="*/ 165 w 165"/>
                <a:gd name="T21" fmla="*/ 17 h 246"/>
                <a:gd name="T22" fmla="*/ 19 w 165"/>
                <a:gd name="T23" fmla="*/ 0 h 246"/>
                <a:gd name="T24" fmla="*/ 19 w 165"/>
                <a:gd name="T25" fmla="*/ 0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5"/>
                <a:gd name="T40" fmla="*/ 0 h 246"/>
                <a:gd name="T41" fmla="*/ 165 w 165"/>
                <a:gd name="T42" fmla="*/ 246 h 2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5" h="246">
                  <a:moveTo>
                    <a:pt x="19" y="0"/>
                  </a:moveTo>
                  <a:lnTo>
                    <a:pt x="0" y="55"/>
                  </a:lnTo>
                  <a:lnTo>
                    <a:pt x="8" y="215"/>
                  </a:lnTo>
                  <a:lnTo>
                    <a:pt x="165" y="246"/>
                  </a:lnTo>
                  <a:lnTo>
                    <a:pt x="152" y="215"/>
                  </a:lnTo>
                  <a:lnTo>
                    <a:pt x="28" y="194"/>
                  </a:lnTo>
                  <a:lnTo>
                    <a:pt x="19" y="48"/>
                  </a:lnTo>
                  <a:lnTo>
                    <a:pt x="34" y="29"/>
                  </a:lnTo>
                  <a:lnTo>
                    <a:pt x="142" y="50"/>
                  </a:lnTo>
                  <a:lnTo>
                    <a:pt x="158" y="139"/>
                  </a:lnTo>
                  <a:lnTo>
                    <a:pt x="165" y="1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4" name="Freeform 149"/>
            <p:cNvSpPr>
              <a:spLocks/>
            </p:cNvSpPr>
            <p:nvPr/>
          </p:nvSpPr>
          <p:spPr bwMode="auto">
            <a:xfrm>
              <a:off x="357" y="2684"/>
              <a:ext cx="95" cy="58"/>
            </a:xfrm>
            <a:custGeom>
              <a:avLst/>
              <a:gdLst>
                <a:gd name="T0" fmla="*/ 0 w 188"/>
                <a:gd name="T1" fmla="*/ 0 h 116"/>
                <a:gd name="T2" fmla="*/ 188 w 188"/>
                <a:gd name="T3" fmla="*/ 34 h 116"/>
                <a:gd name="T4" fmla="*/ 188 w 188"/>
                <a:gd name="T5" fmla="*/ 116 h 116"/>
                <a:gd name="T6" fmla="*/ 70 w 188"/>
                <a:gd name="T7" fmla="*/ 101 h 116"/>
                <a:gd name="T8" fmla="*/ 4 w 188"/>
                <a:gd name="T9" fmla="*/ 80 h 116"/>
                <a:gd name="T10" fmla="*/ 4 w 188"/>
                <a:gd name="T11" fmla="*/ 63 h 116"/>
                <a:gd name="T12" fmla="*/ 91 w 188"/>
                <a:gd name="T13" fmla="*/ 89 h 116"/>
                <a:gd name="T14" fmla="*/ 167 w 188"/>
                <a:gd name="T15" fmla="*/ 95 h 116"/>
                <a:gd name="T16" fmla="*/ 167 w 188"/>
                <a:gd name="T17" fmla="*/ 46 h 116"/>
                <a:gd name="T18" fmla="*/ 2 w 188"/>
                <a:gd name="T19" fmla="*/ 21 h 116"/>
                <a:gd name="T20" fmla="*/ 0 w 188"/>
                <a:gd name="T21" fmla="*/ 0 h 116"/>
                <a:gd name="T22" fmla="*/ 0 w 188"/>
                <a:gd name="T23" fmla="*/ 0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116"/>
                <a:gd name="T38" fmla="*/ 188 w 188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116">
                  <a:moveTo>
                    <a:pt x="0" y="0"/>
                  </a:moveTo>
                  <a:lnTo>
                    <a:pt x="188" y="34"/>
                  </a:lnTo>
                  <a:lnTo>
                    <a:pt x="188" y="116"/>
                  </a:lnTo>
                  <a:lnTo>
                    <a:pt x="70" y="101"/>
                  </a:lnTo>
                  <a:lnTo>
                    <a:pt x="4" y="80"/>
                  </a:lnTo>
                  <a:lnTo>
                    <a:pt x="4" y="63"/>
                  </a:lnTo>
                  <a:lnTo>
                    <a:pt x="91" y="89"/>
                  </a:lnTo>
                  <a:lnTo>
                    <a:pt x="167" y="95"/>
                  </a:lnTo>
                  <a:lnTo>
                    <a:pt x="167" y="46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Freeform 150"/>
            <p:cNvSpPr>
              <a:spLocks/>
            </p:cNvSpPr>
            <p:nvPr/>
          </p:nvSpPr>
          <p:spPr bwMode="auto">
            <a:xfrm>
              <a:off x="298" y="2751"/>
              <a:ext cx="1103" cy="247"/>
            </a:xfrm>
            <a:custGeom>
              <a:avLst/>
              <a:gdLst>
                <a:gd name="T0" fmla="*/ 122 w 2205"/>
                <a:gd name="T1" fmla="*/ 0 h 494"/>
                <a:gd name="T2" fmla="*/ 127 w 2205"/>
                <a:gd name="T3" fmla="*/ 241 h 494"/>
                <a:gd name="T4" fmla="*/ 34 w 2205"/>
                <a:gd name="T5" fmla="*/ 257 h 494"/>
                <a:gd name="T6" fmla="*/ 0 w 2205"/>
                <a:gd name="T7" fmla="*/ 316 h 494"/>
                <a:gd name="T8" fmla="*/ 63 w 2205"/>
                <a:gd name="T9" fmla="*/ 287 h 494"/>
                <a:gd name="T10" fmla="*/ 133 w 2205"/>
                <a:gd name="T11" fmla="*/ 283 h 494"/>
                <a:gd name="T12" fmla="*/ 426 w 2205"/>
                <a:gd name="T13" fmla="*/ 325 h 494"/>
                <a:gd name="T14" fmla="*/ 817 w 2205"/>
                <a:gd name="T15" fmla="*/ 386 h 494"/>
                <a:gd name="T16" fmla="*/ 1344 w 2205"/>
                <a:gd name="T17" fmla="*/ 437 h 494"/>
                <a:gd name="T18" fmla="*/ 1759 w 2205"/>
                <a:gd name="T19" fmla="*/ 451 h 494"/>
                <a:gd name="T20" fmla="*/ 1949 w 2205"/>
                <a:gd name="T21" fmla="*/ 451 h 494"/>
                <a:gd name="T22" fmla="*/ 2163 w 2205"/>
                <a:gd name="T23" fmla="*/ 424 h 494"/>
                <a:gd name="T24" fmla="*/ 2205 w 2205"/>
                <a:gd name="T25" fmla="*/ 494 h 494"/>
                <a:gd name="T26" fmla="*/ 2188 w 2205"/>
                <a:gd name="T27" fmla="*/ 395 h 494"/>
                <a:gd name="T28" fmla="*/ 2122 w 2205"/>
                <a:gd name="T29" fmla="*/ 363 h 494"/>
                <a:gd name="T30" fmla="*/ 2122 w 2205"/>
                <a:gd name="T31" fmla="*/ 297 h 494"/>
                <a:gd name="T32" fmla="*/ 2074 w 2205"/>
                <a:gd name="T33" fmla="*/ 363 h 494"/>
                <a:gd name="T34" fmla="*/ 1971 w 2205"/>
                <a:gd name="T35" fmla="*/ 386 h 494"/>
                <a:gd name="T36" fmla="*/ 1492 w 2205"/>
                <a:gd name="T37" fmla="*/ 394 h 494"/>
                <a:gd name="T38" fmla="*/ 1158 w 2205"/>
                <a:gd name="T39" fmla="*/ 373 h 494"/>
                <a:gd name="T40" fmla="*/ 753 w 2205"/>
                <a:gd name="T41" fmla="*/ 338 h 494"/>
                <a:gd name="T42" fmla="*/ 342 w 2205"/>
                <a:gd name="T43" fmla="*/ 274 h 494"/>
                <a:gd name="T44" fmla="*/ 192 w 2205"/>
                <a:gd name="T45" fmla="*/ 238 h 494"/>
                <a:gd name="T46" fmla="*/ 163 w 2205"/>
                <a:gd name="T47" fmla="*/ 194 h 494"/>
                <a:gd name="T48" fmla="*/ 154 w 2205"/>
                <a:gd name="T49" fmla="*/ 27 h 494"/>
                <a:gd name="T50" fmla="*/ 122 w 2205"/>
                <a:gd name="T51" fmla="*/ 0 h 494"/>
                <a:gd name="T52" fmla="*/ 122 w 2205"/>
                <a:gd name="T53" fmla="*/ 0 h 49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05"/>
                <a:gd name="T82" fmla="*/ 0 h 494"/>
                <a:gd name="T83" fmla="*/ 2205 w 2205"/>
                <a:gd name="T84" fmla="*/ 494 h 49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05" h="494">
                  <a:moveTo>
                    <a:pt x="122" y="0"/>
                  </a:moveTo>
                  <a:lnTo>
                    <a:pt x="127" y="241"/>
                  </a:lnTo>
                  <a:lnTo>
                    <a:pt x="34" y="257"/>
                  </a:lnTo>
                  <a:lnTo>
                    <a:pt x="0" y="316"/>
                  </a:lnTo>
                  <a:lnTo>
                    <a:pt x="63" y="287"/>
                  </a:lnTo>
                  <a:lnTo>
                    <a:pt x="133" y="283"/>
                  </a:lnTo>
                  <a:lnTo>
                    <a:pt x="426" y="325"/>
                  </a:lnTo>
                  <a:lnTo>
                    <a:pt x="817" y="386"/>
                  </a:lnTo>
                  <a:lnTo>
                    <a:pt x="1344" y="437"/>
                  </a:lnTo>
                  <a:lnTo>
                    <a:pt x="1759" y="451"/>
                  </a:lnTo>
                  <a:lnTo>
                    <a:pt x="1949" y="451"/>
                  </a:lnTo>
                  <a:lnTo>
                    <a:pt x="2163" y="424"/>
                  </a:lnTo>
                  <a:lnTo>
                    <a:pt x="2205" y="494"/>
                  </a:lnTo>
                  <a:lnTo>
                    <a:pt x="2188" y="395"/>
                  </a:lnTo>
                  <a:lnTo>
                    <a:pt x="2122" y="363"/>
                  </a:lnTo>
                  <a:lnTo>
                    <a:pt x="2122" y="297"/>
                  </a:lnTo>
                  <a:lnTo>
                    <a:pt x="2074" y="363"/>
                  </a:lnTo>
                  <a:lnTo>
                    <a:pt x="1971" y="386"/>
                  </a:lnTo>
                  <a:lnTo>
                    <a:pt x="1492" y="394"/>
                  </a:lnTo>
                  <a:lnTo>
                    <a:pt x="1158" y="373"/>
                  </a:lnTo>
                  <a:lnTo>
                    <a:pt x="753" y="338"/>
                  </a:lnTo>
                  <a:lnTo>
                    <a:pt x="342" y="274"/>
                  </a:lnTo>
                  <a:lnTo>
                    <a:pt x="192" y="238"/>
                  </a:lnTo>
                  <a:lnTo>
                    <a:pt x="163" y="194"/>
                  </a:lnTo>
                  <a:lnTo>
                    <a:pt x="154" y="2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Freeform 151"/>
            <p:cNvSpPr>
              <a:spLocks/>
            </p:cNvSpPr>
            <p:nvPr/>
          </p:nvSpPr>
          <p:spPr bwMode="auto">
            <a:xfrm>
              <a:off x="292" y="2969"/>
              <a:ext cx="237" cy="71"/>
            </a:xfrm>
            <a:custGeom>
              <a:avLst/>
              <a:gdLst>
                <a:gd name="T0" fmla="*/ 5 w 475"/>
                <a:gd name="T1" fmla="*/ 0 h 143"/>
                <a:gd name="T2" fmla="*/ 76 w 475"/>
                <a:gd name="T3" fmla="*/ 33 h 143"/>
                <a:gd name="T4" fmla="*/ 144 w 475"/>
                <a:gd name="T5" fmla="*/ 48 h 143"/>
                <a:gd name="T6" fmla="*/ 471 w 475"/>
                <a:gd name="T7" fmla="*/ 84 h 143"/>
                <a:gd name="T8" fmla="*/ 475 w 475"/>
                <a:gd name="T9" fmla="*/ 143 h 143"/>
                <a:gd name="T10" fmla="*/ 102 w 475"/>
                <a:gd name="T11" fmla="*/ 78 h 143"/>
                <a:gd name="T12" fmla="*/ 0 w 475"/>
                <a:gd name="T13" fmla="*/ 33 h 143"/>
                <a:gd name="T14" fmla="*/ 5 w 475"/>
                <a:gd name="T15" fmla="*/ 0 h 143"/>
                <a:gd name="T16" fmla="*/ 5 w 475"/>
                <a:gd name="T17" fmla="*/ 0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5"/>
                <a:gd name="T28" fmla="*/ 0 h 143"/>
                <a:gd name="T29" fmla="*/ 475 w 475"/>
                <a:gd name="T30" fmla="*/ 143 h 1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5" h="143">
                  <a:moveTo>
                    <a:pt x="5" y="0"/>
                  </a:moveTo>
                  <a:lnTo>
                    <a:pt x="76" y="33"/>
                  </a:lnTo>
                  <a:lnTo>
                    <a:pt x="144" y="48"/>
                  </a:lnTo>
                  <a:lnTo>
                    <a:pt x="471" y="84"/>
                  </a:lnTo>
                  <a:lnTo>
                    <a:pt x="475" y="143"/>
                  </a:lnTo>
                  <a:lnTo>
                    <a:pt x="102" y="78"/>
                  </a:lnTo>
                  <a:lnTo>
                    <a:pt x="0" y="3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Freeform 152"/>
            <p:cNvSpPr>
              <a:spLocks/>
            </p:cNvSpPr>
            <p:nvPr/>
          </p:nvSpPr>
          <p:spPr bwMode="auto">
            <a:xfrm>
              <a:off x="1546" y="3050"/>
              <a:ext cx="35" cy="67"/>
            </a:xfrm>
            <a:custGeom>
              <a:avLst/>
              <a:gdLst>
                <a:gd name="T0" fmla="*/ 19 w 71"/>
                <a:gd name="T1" fmla="*/ 0 h 135"/>
                <a:gd name="T2" fmla="*/ 8 w 71"/>
                <a:gd name="T3" fmla="*/ 53 h 135"/>
                <a:gd name="T4" fmla="*/ 0 w 71"/>
                <a:gd name="T5" fmla="*/ 135 h 135"/>
                <a:gd name="T6" fmla="*/ 46 w 71"/>
                <a:gd name="T7" fmla="*/ 129 h 135"/>
                <a:gd name="T8" fmla="*/ 71 w 71"/>
                <a:gd name="T9" fmla="*/ 89 h 135"/>
                <a:gd name="T10" fmla="*/ 71 w 71"/>
                <a:gd name="T11" fmla="*/ 34 h 135"/>
                <a:gd name="T12" fmla="*/ 46 w 71"/>
                <a:gd name="T13" fmla="*/ 0 h 135"/>
                <a:gd name="T14" fmla="*/ 19 w 71"/>
                <a:gd name="T15" fmla="*/ 0 h 135"/>
                <a:gd name="T16" fmla="*/ 19 w 7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35"/>
                <a:gd name="T29" fmla="*/ 71 w 7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35">
                  <a:moveTo>
                    <a:pt x="19" y="0"/>
                  </a:moveTo>
                  <a:lnTo>
                    <a:pt x="8" y="53"/>
                  </a:lnTo>
                  <a:lnTo>
                    <a:pt x="0" y="135"/>
                  </a:lnTo>
                  <a:lnTo>
                    <a:pt x="46" y="129"/>
                  </a:lnTo>
                  <a:lnTo>
                    <a:pt x="71" y="89"/>
                  </a:lnTo>
                  <a:lnTo>
                    <a:pt x="71" y="34"/>
                  </a:lnTo>
                  <a:lnTo>
                    <a:pt x="4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Freeform 153"/>
            <p:cNvSpPr>
              <a:spLocks/>
            </p:cNvSpPr>
            <p:nvPr/>
          </p:nvSpPr>
          <p:spPr bwMode="auto">
            <a:xfrm>
              <a:off x="1557" y="3216"/>
              <a:ext cx="91" cy="60"/>
            </a:xfrm>
            <a:custGeom>
              <a:avLst/>
              <a:gdLst>
                <a:gd name="T0" fmla="*/ 0 w 183"/>
                <a:gd name="T1" fmla="*/ 27 h 120"/>
                <a:gd name="T2" fmla="*/ 42 w 183"/>
                <a:gd name="T3" fmla="*/ 2 h 120"/>
                <a:gd name="T4" fmla="*/ 78 w 183"/>
                <a:gd name="T5" fmla="*/ 0 h 120"/>
                <a:gd name="T6" fmla="*/ 105 w 183"/>
                <a:gd name="T7" fmla="*/ 8 h 120"/>
                <a:gd name="T8" fmla="*/ 110 w 183"/>
                <a:gd name="T9" fmla="*/ 44 h 120"/>
                <a:gd name="T10" fmla="*/ 86 w 183"/>
                <a:gd name="T11" fmla="*/ 73 h 120"/>
                <a:gd name="T12" fmla="*/ 53 w 183"/>
                <a:gd name="T13" fmla="*/ 80 h 120"/>
                <a:gd name="T14" fmla="*/ 95 w 183"/>
                <a:gd name="T15" fmla="*/ 95 h 120"/>
                <a:gd name="T16" fmla="*/ 126 w 183"/>
                <a:gd name="T17" fmla="*/ 103 h 120"/>
                <a:gd name="T18" fmla="*/ 183 w 183"/>
                <a:gd name="T19" fmla="*/ 99 h 120"/>
                <a:gd name="T20" fmla="*/ 135 w 183"/>
                <a:gd name="T21" fmla="*/ 120 h 120"/>
                <a:gd name="T22" fmla="*/ 65 w 183"/>
                <a:gd name="T23" fmla="*/ 116 h 120"/>
                <a:gd name="T24" fmla="*/ 17 w 183"/>
                <a:gd name="T25" fmla="*/ 82 h 120"/>
                <a:gd name="T26" fmla="*/ 0 w 183"/>
                <a:gd name="T27" fmla="*/ 27 h 120"/>
                <a:gd name="T28" fmla="*/ 0 w 183"/>
                <a:gd name="T29" fmla="*/ 2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3"/>
                <a:gd name="T46" fmla="*/ 0 h 120"/>
                <a:gd name="T47" fmla="*/ 183 w 183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3" h="120">
                  <a:moveTo>
                    <a:pt x="0" y="27"/>
                  </a:moveTo>
                  <a:lnTo>
                    <a:pt x="42" y="2"/>
                  </a:lnTo>
                  <a:lnTo>
                    <a:pt x="78" y="0"/>
                  </a:lnTo>
                  <a:lnTo>
                    <a:pt x="105" y="8"/>
                  </a:lnTo>
                  <a:lnTo>
                    <a:pt x="110" y="44"/>
                  </a:lnTo>
                  <a:lnTo>
                    <a:pt x="86" y="73"/>
                  </a:lnTo>
                  <a:lnTo>
                    <a:pt x="53" y="80"/>
                  </a:lnTo>
                  <a:lnTo>
                    <a:pt x="95" y="95"/>
                  </a:lnTo>
                  <a:lnTo>
                    <a:pt x="126" y="103"/>
                  </a:lnTo>
                  <a:lnTo>
                    <a:pt x="183" y="99"/>
                  </a:lnTo>
                  <a:lnTo>
                    <a:pt x="135" y="120"/>
                  </a:lnTo>
                  <a:lnTo>
                    <a:pt x="65" y="116"/>
                  </a:lnTo>
                  <a:lnTo>
                    <a:pt x="17" y="8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Freeform 154"/>
            <p:cNvSpPr>
              <a:spLocks/>
            </p:cNvSpPr>
            <p:nvPr/>
          </p:nvSpPr>
          <p:spPr bwMode="auto">
            <a:xfrm>
              <a:off x="1593" y="3042"/>
              <a:ext cx="59" cy="174"/>
            </a:xfrm>
            <a:custGeom>
              <a:avLst/>
              <a:gdLst>
                <a:gd name="T0" fmla="*/ 73 w 118"/>
                <a:gd name="T1" fmla="*/ 0 h 347"/>
                <a:gd name="T2" fmla="*/ 33 w 118"/>
                <a:gd name="T3" fmla="*/ 93 h 347"/>
                <a:gd name="T4" fmla="*/ 23 w 118"/>
                <a:gd name="T5" fmla="*/ 161 h 347"/>
                <a:gd name="T6" fmla="*/ 23 w 118"/>
                <a:gd name="T7" fmla="*/ 212 h 347"/>
                <a:gd name="T8" fmla="*/ 38 w 118"/>
                <a:gd name="T9" fmla="*/ 269 h 347"/>
                <a:gd name="T10" fmla="*/ 75 w 118"/>
                <a:gd name="T11" fmla="*/ 325 h 347"/>
                <a:gd name="T12" fmla="*/ 118 w 118"/>
                <a:gd name="T13" fmla="*/ 347 h 347"/>
                <a:gd name="T14" fmla="*/ 57 w 118"/>
                <a:gd name="T15" fmla="*/ 332 h 347"/>
                <a:gd name="T16" fmla="*/ 19 w 118"/>
                <a:gd name="T17" fmla="*/ 281 h 347"/>
                <a:gd name="T18" fmla="*/ 0 w 118"/>
                <a:gd name="T19" fmla="*/ 203 h 347"/>
                <a:gd name="T20" fmla="*/ 2 w 118"/>
                <a:gd name="T21" fmla="*/ 131 h 347"/>
                <a:gd name="T22" fmla="*/ 23 w 118"/>
                <a:gd name="T23" fmla="*/ 58 h 347"/>
                <a:gd name="T24" fmla="*/ 73 w 118"/>
                <a:gd name="T25" fmla="*/ 0 h 347"/>
                <a:gd name="T26" fmla="*/ 73 w 118"/>
                <a:gd name="T27" fmla="*/ 0 h 3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347"/>
                <a:gd name="T44" fmla="*/ 118 w 118"/>
                <a:gd name="T45" fmla="*/ 347 h 3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347">
                  <a:moveTo>
                    <a:pt x="73" y="0"/>
                  </a:moveTo>
                  <a:lnTo>
                    <a:pt x="33" y="93"/>
                  </a:lnTo>
                  <a:lnTo>
                    <a:pt x="23" y="161"/>
                  </a:lnTo>
                  <a:lnTo>
                    <a:pt x="23" y="212"/>
                  </a:lnTo>
                  <a:lnTo>
                    <a:pt x="38" y="269"/>
                  </a:lnTo>
                  <a:lnTo>
                    <a:pt x="75" y="325"/>
                  </a:lnTo>
                  <a:lnTo>
                    <a:pt x="118" y="347"/>
                  </a:lnTo>
                  <a:lnTo>
                    <a:pt x="57" y="332"/>
                  </a:lnTo>
                  <a:lnTo>
                    <a:pt x="19" y="281"/>
                  </a:lnTo>
                  <a:lnTo>
                    <a:pt x="0" y="203"/>
                  </a:lnTo>
                  <a:lnTo>
                    <a:pt x="2" y="131"/>
                  </a:lnTo>
                  <a:lnTo>
                    <a:pt x="23" y="5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Freeform 155"/>
            <p:cNvSpPr>
              <a:spLocks/>
            </p:cNvSpPr>
            <p:nvPr/>
          </p:nvSpPr>
          <p:spPr bwMode="auto">
            <a:xfrm>
              <a:off x="1616" y="2967"/>
              <a:ext cx="50" cy="33"/>
            </a:xfrm>
            <a:custGeom>
              <a:avLst/>
              <a:gdLst>
                <a:gd name="T0" fmla="*/ 0 w 101"/>
                <a:gd name="T1" fmla="*/ 12 h 65"/>
                <a:gd name="T2" fmla="*/ 80 w 101"/>
                <a:gd name="T3" fmla="*/ 0 h 65"/>
                <a:gd name="T4" fmla="*/ 101 w 101"/>
                <a:gd name="T5" fmla="*/ 35 h 65"/>
                <a:gd name="T6" fmla="*/ 89 w 101"/>
                <a:gd name="T7" fmla="*/ 61 h 65"/>
                <a:gd name="T8" fmla="*/ 44 w 101"/>
                <a:gd name="T9" fmla="*/ 65 h 65"/>
                <a:gd name="T10" fmla="*/ 17 w 101"/>
                <a:gd name="T11" fmla="*/ 40 h 65"/>
                <a:gd name="T12" fmla="*/ 0 w 101"/>
                <a:gd name="T13" fmla="*/ 12 h 65"/>
                <a:gd name="T14" fmla="*/ 0 w 101"/>
                <a:gd name="T15" fmla="*/ 12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65"/>
                <a:gd name="T26" fmla="*/ 101 w 101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65">
                  <a:moveTo>
                    <a:pt x="0" y="12"/>
                  </a:moveTo>
                  <a:lnTo>
                    <a:pt x="80" y="0"/>
                  </a:lnTo>
                  <a:lnTo>
                    <a:pt x="101" y="35"/>
                  </a:lnTo>
                  <a:lnTo>
                    <a:pt x="89" y="61"/>
                  </a:lnTo>
                  <a:lnTo>
                    <a:pt x="44" y="65"/>
                  </a:lnTo>
                  <a:lnTo>
                    <a:pt x="17" y="4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1" name="Freeform 156"/>
            <p:cNvSpPr>
              <a:spLocks/>
            </p:cNvSpPr>
            <p:nvPr/>
          </p:nvSpPr>
          <p:spPr bwMode="auto">
            <a:xfrm>
              <a:off x="1656" y="2981"/>
              <a:ext cx="85" cy="282"/>
            </a:xfrm>
            <a:custGeom>
              <a:avLst/>
              <a:gdLst>
                <a:gd name="T0" fmla="*/ 68 w 169"/>
                <a:gd name="T1" fmla="*/ 0 h 565"/>
                <a:gd name="T2" fmla="*/ 122 w 169"/>
                <a:gd name="T3" fmla="*/ 36 h 565"/>
                <a:gd name="T4" fmla="*/ 154 w 169"/>
                <a:gd name="T5" fmla="*/ 89 h 565"/>
                <a:gd name="T6" fmla="*/ 169 w 169"/>
                <a:gd name="T7" fmla="*/ 182 h 565"/>
                <a:gd name="T8" fmla="*/ 165 w 169"/>
                <a:gd name="T9" fmla="*/ 274 h 565"/>
                <a:gd name="T10" fmla="*/ 154 w 169"/>
                <a:gd name="T11" fmla="*/ 344 h 565"/>
                <a:gd name="T12" fmla="*/ 135 w 169"/>
                <a:gd name="T13" fmla="*/ 418 h 565"/>
                <a:gd name="T14" fmla="*/ 95 w 169"/>
                <a:gd name="T15" fmla="*/ 485 h 565"/>
                <a:gd name="T16" fmla="*/ 30 w 169"/>
                <a:gd name="T17" fmla="*/ 547 h 565"/>
                <a:gd name="T18" fmla="*/ 0 w 169"/>
                <a:gd name="T19" fmla="*/ 565 h 565"/>
                <a:gd name="T20" fmla="*/ 34 w 169"/>
                <a:gd name="T21" fmla="*/ 494 h 565"/>
                <a:gd name="T22" fmla="*/ 78 w 169"/>
                <a:gd name="T23" fmla="*/ 447 h 565"/>
                <a:gd name="T24" fmla="*/ 110 w 169"/>
                <a:gd name="T25" fmla="*/ 386 h 565"/>
                <a:gd name="T26" fmla="*/ 141 w 169"/>
                <a:gd name="T27" fmla="*/ 293 h 565"/>
                <a:gd name="T28" fmla="*/ 144 w 169"/>
                <a:gd name="T29" fmla="*/ 182 h 565"/>
                <a:gd name="T30" fmla="*/ 123 w 169"/>
                <a:gd name="T31" fmla="*/ 124 h 565"/>
                <a:gd name="T32" fmla="*/ 82 w 169"/>
                <a:gd name="T33" fmla="*/ 70 h 565"/>
                <a:gd name="T34" fmla="*/ 87 w 169"/>
                <a:gd name="T35" fmla="*/ 42 h 565"/>
                <a:gd name="T36" fmla="*/ 68 w 169"/>
                <a:gd name="T37" fmla="*/ 0 h 565"/>
                <a:gd name="T38" fmla="*/ 68 w 169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565"/>
                <a:gd name="T62" fmla="*/ 169 w 169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565">
                  <a:moveTo>
                    <a:pt x="68" y="0"/>
                  </a:moveTo>
                  <a:lnTo>
                    <a:pt x="122" y="36"/>
                  </a:lnTo>
                  <a:lnTo>
                    <a:pt x="154" y="89"/>
                  </a:lnTo>
                  <a:lnTo>
                    <a:pt x="169" y="182"/>
                  </a:lnTo>
                  <a:lnTo>
                    <a:pt x="165" y="274"/>
                  </a:lnTo>
                  <a:lnTo>
                    <a:pt x="154" y="344"/>
                  </a:lnTo>
                  <a:lnTo>
                    <a:pt x="135" y="418"/>
                  </a:lnTo>
                  <a:lnTo>
                    <a:pt x="95" y="485"/>
                  </a:lnTo>
                  <a:lnTo>
                    <a:pt x="30" y="547"/>
                  </a:lnTo>
                  <a:lnTo>
                    <a:pt x="0" y="565"/>
                  </a:lnTo>
                  <a:lnTo>
                    <a:pt x="34" y="494"/>
                  </a:lnTo>
                  <a:lnTo>
                    <a:pt x="78" y="447"/>
                  </a:lnTo>
                  <a:lnTo>
                    <a:pt x="110" y="386"/>
                  </a:lnTo>
                  <a:lnTo>
                    <a:pt x="141" y="293"/>
                  </a:lnTo>
                  <a:lnTo>
                    <a:pt x="144" y="182"/>
                  </a:lnTo>
                  <a:lnTo>
                    <a:pt x="123" y="124"/>
                  </a:lnTo>
                  <a:lnTo>
                    <a:pt x="82" y="70"/>
                  </a:lnTo>
                  <a:lnTo>
                    <a:pt x="87" y="4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Freeform 157"/>
            <p:cNvSpPr>
              <a:spLocks/>
            </p:cNvSpPr>
            <p:nvPr/>
          </p:nvSpPr>
          <p:spPr bwMode="auto">
            <a:xfrm>
              <a:off x="1508" y="2996"/>
              <a:ext cx="106" cy="335"/>
            </a:xfrm>
            <a:custGeom>
              <a:avLst/>
              <a:gdLst>
                <a:gd name="T0" fmla="*/ 86 w 213"/>
                <a:gd name="T1" fmla="*/ 23 h 671"/>
                <a:gd name="T2" fmla="*/ 57 w 213"/>
                <a:gd name="T3" fmla="*/ 124 h 671"/>
                <a:gd name="T4" fmla="*/ 33 w 213"/>
                <a:gd name="T5" fmla="*/ 246 h 671"/>
                <a:gd name="T6" fmla="*/ 36 w 213"/>
                <a:gd name="T7" fmla="*/ 381 h 671"/>
                <a:gd name="T8" fmla="*/ 63 w 213"/>
                <a:gd name="T9" fmla="*/ 491 h 671"/>
                <a:gd name="T10" fmla="*/ 103 w 213"/>
                <a:gd name="T11" fmla="*/ 565 h 671"/>
                <a:gd name="T12" fmla="*/ 147 w 213"/>
                <a:gd name="T13" fmla="*/ 599 h 671"/>
                <a:gd name="T14" fmla="*/ 206 w 213"/>
                <a:gd name="T15" fmla="*/ 616 h 671"/>
                <a:gd name="T16" fmla="*/ 181 w 213"/>
                <a:gd name="T17" fmla="*/ 639 h 671"/>
                <a:gd name="T18" fmla="*/ 213 w 213"/>
                <a:gd name="T19" fmla="*/ 671 h 671"/>
                <a:gd name="T20" fmla="*/ 131 w 213"/>
                <a:gd name="T21" fmla="*/ 649 h 671"/>
                <a:gd name="T22" fmla="*/ 74 w 213"/>
                <a:gd name="T23" fmla="*/ 595 h 671"/>
                <a:gd name="T24" fmla="*/ 33 w 213"/>
                <a:gd name="T25" fmla="*/ 519 h 671"/>
                <a:gd name="T26" fmla="*/ 12 w 213"/>
                <a:gd name="T27" fmla="*/ 436 h 671"/>
                <a:gd name="T28" fmla="*/ 0 w 213"/>
                <a:gd name="T29" fmla="*/ 352 h 671"/>
                <a:gd name="T30" fmla="*/ 2 w 213"/>
                <a:gd name="T31" fmla="*/ 244 h 671"/>
                <a:gd name="T32" fmla="*/ 14 w 213"/>
                <a:gd name="T33" fmla="*/ 168 h 671"/>
                <a:gd name="T34" fmla="*/ 44 w 213"/>
                <a:gd name="T35" fmla="*/ 65 h 671"/>
                <a:gd name="T36" fmla="*/ 74 w 213"/>
                <a:gd name="T37" fmla="*/ 0 h 671"/>
                <a:gd name="T38" fmla="*/ 86 w 213"/>
                <a:gd name="T39" fmla="*/ 23 h 671"/>
                <a:gd name="T40" fmla="*/ 86 w 213"/>
                <a:gd name="T41" fmla="*/ 23 h 6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671"/>
                <a:gd name="T65" fmla="*/ 213 w 213"/>
                <a:gd name="T66" fmla="*/ 671 h 6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671">
                  <a:moveTo>
                    <a:pt x="86" y="23"/>
                  </a:moveTo>
                  <a:lnTo>
                    <a:pt x="57" y="124"/>
                  </a:lnTo>
                  <a:lnTo>
                    <a:pt x="33" y="246"/>
                  </a:lnTo>
                  <a:lnTo>
                    <a:pt x="36" y="381"/>
                  </a:lnTo>
                  <a:lnTo>
                    <a:pt x="63" y="491"/>
                  </a:lnTo>
                  <a:lnTo>
                    <a:pt x="103" y="565"/>
                  </a:lnTo>
                  <a:lnTo>
                    <a:pt x="147" y="599"/>
                  </a:lnTo>
                  <a:lnTo>
                    <a:pt x="206" y="616"/>
                  </a:lnTo>
                  <a:lnTo>
                    <a:pt x="181" y="639"/>
                  </a:lnTo>
                  <a:lnTo>
                    <a:pt x="213" y="671"/>
                  </a:lnTo>
                  <a:lnTo>
                    <a:pt x="131" y="649"/>
                  </a:lnTo>
                  <a:lnTo>
                    <a:pt x="74" y="595"/>
                  </a:lnTo>
                  <a:lnTo>
                    <a:pt x="33" y="519"/>
                  </a:lnTo>
                  <a:lnTo>
                    <a:pt x="12" y="436"/>
                  </a:lnTo>
                  <a:lnTo>
                    <a:pt x="0" y="352"/>
                  </a:lnTo>
                  <a:lnTo>
                    <a:pt x="2" y="244"/>
                  </a:lnTo>
                  <a:lnTo>
                    <a:pt x="14" y="168"/>
                  </a:lnTo>
                  <a:lnTo>
                    <a:pt x="44" y="65"/>
                  </a:lnTo>
                  <a:lnTo>
                    <a:pt x="74" y="0"/>
                  </a:lnTo>
                  <a:lnTo>
                    <a:pt x="8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Freeform 158"/>
            <p:cNvSpPr>
              <a:spLocks/>
            </p:cNvSpPr>
            <p:nvPr/>
          </p:nvSpPr>
          <p:spPr bwMode="auto">
            <a:xfrm>
              <a:off x="1474" y="3081"/>
              <a:ext cx="212" cy="306"/>
            </a:xfrm>
            <a:custGeom>
              <a:avLst/>
              <a:gdLst>
                <a:gd name="T0" fmla="*/ 5 w 424"/>
                <a:gd name="T1" fmla="*/ 314 h 612"/>
                <a:gd name="T2" fmla="*/ 21 w 424"/>
                <a:gd name="T3" fmla="*/ 394 h 612"/>
                <a:gd name="T4" fmla="*/ 61 w 424"/>
                <a:gd name="T5" fmla="*/ 472 h 612"/>
                <a:gd name="T6" fmla="*/ 99 w 424"/>
                <a:gd name="T7" fmla="*/ 527 h 612"/>
                <a:gd name="T8" fmla="*/ 161 w 424"/>
                <a:gd name="T9" fmla="*/ 578 h 612"/>
                <a:gd name="T10" fmla="*/ 237 w 424"/>
                <a:gd name="T11" fmla="*/ 611 h 612"/>
                <a:gd name="T12" fmla="*/ 325 w 424"/>
                <a:gd name="T13" fmla="*/ 612 h 612"/>
                <a:gd name="T14" fmla="*/ 424 w 424"/>
                <a:gd name="T15" fmla="*/ 561 h 612"/>
                <a:gd name="T16" fmla="*/ 340 w 424"/>
                <a:gd name="T17" fmla="*/ 582 h 612"/>
                <a:gd name="T18" fmla="*/ 258 w 424"/>
                <a:gd name="T19" fmla="*/ 582 h 612"/>
                <a:gd name="T20" fmla="*/ 186 w 424"/>
                <a:gd name="T21" fmla="*/ 542 h 612"/>
                <a:gd name="T22" fmla="*/ 127 w 424"/>
                <a:gd name="T23" fmla="*/ 497 h 612"/>
                <a:gd name="T24" fmla="*/ 68 w 424"/>
                <a:gd name="T25" fmla="*/ 421 h 612"/>
                <a:gd name="T26" fmla="*/ 43 w 424"/>
                <a:gd name="T27" fmla="*/ 364 h 612"/>
                <a:gd name="T28" fmla="*/ 30 w 424"/>
                <a:gd name="T29" fmla="*/ 251 h 612"/>
                <a:gd name="T30" fmla="*/ 28 w 424"/>
                <a:gd name="T31" fmla="*/ 113 h 612"/>
                <a:gd name="T32" fmla="*/ 34 w 424"/>
                <a:gd name="T33" fmla="*/ 0 h 612"/>
                <a:gd name="T34" fmla="*/ 11 w 424"/>
                <a:gd name="T35" fmla="*/ 107 h 612"/>
                <a:gd name="T36" fmla="*/ 0 w 424"/>
                <a:gd name="T37" fmla="*/ 210 h 612"/>
                <a:gd name="T38" fmla="*/ 5 w 424"/>
                <a:gd name="T39" fmla="*/ 314 h 612"/>
                <a:gd name="T40" fmla="*/ 5 w 424"/>
                <a:gd name="T41" fmla="*/ 314 h 6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4"/>
                <a:gd name="T64" fmla="*/ 0 h 612"/>
                <a:gd name="T65" fmla="*/ 424 w 424"/>
                <a:gd name="T66" fmla="*/ 612 h 6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4" h="612">
                  <a:moveTo>
                    <a:pt x="5" y="314"/>
                  </a:moveTo>
                  <a:lnTo>
                    <a:pt x="21" y="394"/>
                  </a:lnTo>
                  <a:lnTo>
                    <a:pt x="61" y="472"/>
                  </a:lnTo>
                  <a:lnTo>
                    <a:pt x="99" y="527"/>
                  </a:lnTo>
                  <a:lnTo>
                    <a:pt x="161" y="578"/>
                  </a:lnTo>
                  <a:lnTo>
                    <a:pt x="237" y="611"/>
                  </a:lnTo>
                  <a:lnTo>
                    <a:pt x="325" y="612"/>
                  </a:lnTo>
                  <a:lnTo>
                    <a:pt x="424" y="561"/>
                  </a:lnTo>
                  <a:lnTo>
                    <a:pt x="340" y="582"/>
                  </a:lnTo>
                  <a:lnTo>
                    <a:pt x="258" y="582"/>
                  </a:lnTo>
                  <a:lnTo>
                    <a:pt x="186" y="542"/>
                  </a:lnTo>
                  <a:lnTo>
                    <a:pt x="127" y="497"/>
                  </a:lnTo>
                  <a:lnTo>
                    <a:pt x="68" y="421"/>
                  </a:lnTo>
                  <a:lnTo>
                    <a:pt x="43" y="364"/>
                  </a:lnTo>
                  <a:lnTo>
                    <a:pt x="30" y="251"/>
                  </a:lnTo>
                  <a:lnTo>
                    <a:pt x="28" y="113"/>
                  </a:lnTo>
                  <a:lnTo>
                    <a:pt x="34" y="0"/>
                  </a:lnTo>
                  <a:lnTo>
                    <a:pt x="11" y="107"/>
                  </a:lnTo>
                  <a:lnTo>
                    <a:pt x="0" y="210"/>
                  </a:lnTo>
                  <a:lnTo>
                    <a:pt x="5" y="3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Freeform 159"/>
            <p:cNvSpPr>
              <a:spLocks/>
            </p:cNvSpPr>
            <p:nvPr/>
          </p:nvSpPr>
          <p:spPr bwMode="auto">
            <a:xfrm>
              <a:off x="1621" y="3038"/>
              <a:ext cx="99" cy="162"/>
            </a:xfrm>
            <a:custGeom>
              <a:avLst/>
              <a:gdLst>
                <a:gd name="T0" fmla="*/ 72 w 197"/>
                <a:gd name="T1" fmla="*/ 19 h 323"/>
                <a:gd name="T2" fmla="*/ 45 w 197"/>
                <a:gd name="T3" fmla="*/ 44 h 323"/>
                <a:gd name="T4" fmla="*/ 19 w 197"/>
                <a:gd name="T5" fmla="*/ 97 h 323"/>
                <a:gd name="T6" fmla="*/ 0 w 197"/>
                <a:gd name="T7" fmla="*/ 158 h 323"/>
                <a:gd name="T8" fmla="*/ 3 w 197"/>
                <a:gd name="T9" fmla="*/ 224 h 323"/>
                <a:gd name="T10" fmla="*/ 20 w 197"/>
                <a:gd name="T11" fmla="*/ 276 h 323"/>
                <a:gd name="T12" fmla="*/ 51 w 197"/>
                <a:gd name="T13" fmla="*/ 315 h 323"/>
                <a:gd name="T14" fmla="*/ 108 w 197"/>
                <a:gd name="T15" fmla="*/ 323 h 323"/>
                <a:gd name="T16" fmla="*/ 77 w 197"/>
                <a:gd name="T17" fmla="*/ 287 h 323"/>
                <a:gd name="T18" fmla="*/ 55 w 197"/>
                <a:gd name="T19" fmla="*/ 243 h 323"/>
                <a:gd name="T20" fmla="*/ 95 w 197"/>
                <a:gd name="T21" fmla="*/ 220 h 323"/>
                <a:gd name="T22" fmla="*/ 121 w 197"/>
                <a:gd name="T23" fmla="*/ 274 h 323"/>
                <a:gd name="T24" fmla="*/ 123 w 197"/>
                <a:gd name="T25" fmla="*/ 302 h 323"/>
                <a:gd name="T26" fmla="*/ 152 w 197"/>
                <a:gd name="T27" fmla="*/ 283 h 323"/>
                <a:gd name="T28" fmla="*/ 173 w 197"/>
                <a:gd name="T29" fmla="*/ 230 h 323"/>
                <a:gd name="T30" fmla="*/ 152 w 197"/>
                <a:gd name="T31" fmla="*/ 192 h 323"/>
                <a:gd name="T32" fmla="*/ 173 w 197"/>
                <a:gd name="T33" fmla="*/ 169 h 323"/>
                <a:gd name="T34" fmla="*/ 167 w 197"/>
                <a:gd name="T35" fmla="*/ 131 h 323"/>
                <a:gd name="T36" fmla="*/ 171 w 197"/>
                <a:gd name="T37" fmla="*/ 95 h 323"/>
                <a:gd name="T38" fmla="*/ 197 w 197"/>
                <a:gd name="T39" fmla="*/ 59 h 323"/>
                <a:gd name="T40" fmla="*/ 146 w 197"/>
                <a:gd name="T41" fmla="*/ 68 h 323"/>
                <a:gd name="T42" fmla="*/ 163 w 197"/>
                <a:gd name="T43" fmla="*/ 15 h 323"/>
                <a:gd name="T44" fmla="*/ 131 w 197"/>
                <a:gd name="T45" fmla="*/ 0 h 323"/>
                <a:gd name="T46" fmla="*/ 112 w 197"/>
                <a:gd name="T47" fmla="*/ 53 h 323"/>
                <a:gd name="T48" fmla="*/ 83 w 197"/>
                <a:gd name="T49" fmla="*/ 76 h 323"/>
                <a:gd name="T50" fmla="*/ 72 w 197"/>
                <a:gd name="T51" fmla="*/ 19 h 323"/>
                <a:gd name="T52" fmla="*/ 72 w 197"/>
                <a:gd name="T53" fmla="*/ 19 h 3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7"/>
                <a:gd name="T82" fmla="*/ 0 h 323"/>
                <a:gd name="T83" fmla="*/ 197 w 197"/>
                <a:gd name="T84" fmla="*/ 323 h 3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7" h="323">
                  <a:moveTo>
                    <a:pt x="72" y="19"/>
                  </a:moveTo>
                  <a:lnTo>
                    <a:pt x="45" y="44"/>
                  </a:lnTo>
                  <a:lnTo>
                    <a:pt x="19" y="97"/>
                  </a:lnTo>
                  <a:lnTo>
                    <a:pt x="0" y="158"/>
                  </a:lnTo>
                  <a:lnTo>
                    <a:pt x="3" y="224"/>
                  </a:lnTo>
                  <a:lnTo>
                    <a:pt x="20" y="276"/>
                  </a:lnTo>
                  <a:lnTo>
                    <a:pt x="51" y="315"/>
                  </a:lnTo>
                  <a:lnTo>
                    <a:pt x="108" y="323"/>
                  </a:lnTo>
                  <a:lnTo>
                    <a:pt x="77" y="287"/>
                  </a:lnTo>
                  <a:lnTo>
                    <a:pt x="55" y="243"/>
                  </a:lnTo>
                  <a:lnTo>
                    <a:pt x="95" y="220"/>
                  </a:lnTo>
                  <a:lnTo>
                    <a:pt x="121" y="274"/>
                  </a:lnTo>
                  <a:lnTo>
                    <a:pt x="123" y="302"/>
                  </a:lnTo>
                  <a:lnTo>
                    <a:pt x="152" y="283"/>
                  </a:lnTo>
                  <a:lnTo>
                    <a:pt x="173" y="230"/>
                  </a:lnTo>
                  <a:lnTo>
                    <a:pt x="152" y="192"/>
                  </a:lnTo>
                  <a:lnTo>
                    <a:pt x="173" y="169"/>
                  </a:lnTo>
                  <a:lnTo>
                    <a:pt x="167" y="131"/>
                  </a:lnTo>
                  <a:lnTo>
                    <a:pt x="171" y="95"/>
                  </a:lnTo>
                  <a:lnTo>
                    <a:pt x="197" y="59"/>
                  </a:lnTo>
                  <a:lnTo>
                    <a:pt x="146" y="68"/>
                  </a:lnTo>
                  <a:lnTo>
                    <a:pt x="163" y="15"/>
                  </a:lnTo>
                  <a:lnTo>
                    <a:pt x="131" y="0"/>
                  </a:lnTo>
                  <a:lnTo>
                    <a:pt x="112" y="53"/>
                  </a:lnTo>
                  <a:lnTo>
                    <a:pt x="83" y="76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Freeform 160"/>
            <p:cNvSpPr>
              <a:spLocks/>
            </p:cNvSpPr>
            <p:nvPr/>
          </p:nvSpPr>
          <p:spPr bwMode="auto">
            <a:xfrm>
              <a:off x="386" y="2376"/>
              <a:ext cx="583" cy="146"/>
            </a:xfrm>
            <a:custGeom>
              <a:avLst/>
              <a:gdLst>
                <a:gd name="T0" fmla="*/ 0 w 1165"/>
                <a:gd name="T1" fmla="*/ 293 h 293"/>
                <a:gd name="T2" fmla="*/ 36 w 1165"/>
                <a:gd name="T3" fmla="*/ 244 h 293"/>
                <a:gd name="T4" fmla="*/ 120 w 1165"/>
                <a:gd name="T5" fmla="*/ 202 h 293"/>
                <a:gd name="T6" fmla="*/ 333 w 1165"/>
                <a:gd name="T7" fmla="*/ 141 h 293"/>
                <a:gd name="T8" fmla="*/ 684 w 1165"/>
                <a:gd name="T9" fmla="*/ 61 h 293"/>
                <a:gd name="T10" fmla="*/ 960 w 1165"/>
                <a:gd name="T11" fmla="*/ 19 h 293"/>
                <a:gd name="T12" fmla="*/ 1165 w 1165"/>
                <a:gd name="T13" fmla="*/ 0 h 293"/>
                <a:gd name="T14" fmla="*/ 939 w 1165"/>
                <a:gd name="T15" fmla="*/ 36 h 293"/>
                <a:gd name="T16" fmla="*/ 701 w 1165"/>
                <a:gd name="T17" fmla="*/ 82 h 293"/>
                <a:gd name="T18" fmla="*/ 462 w 1165"/>
                <a:gd name="T19" fmla="*/ 130 h 293"/>
                <a:gd name="T20" fmla="*/ 239 w 1165"/>
                <a:gd name="T21" fmla="*/ 185 h 293"/>
                <a:gd name="T22" fmla="*/ 108 w 1165"/>
                <a:gd name="T23" fmla="*/ 225 h 293"/>
                <a:gd name="T24" fmla="*/ 57 w 1165"/>
                <a:gd name="T25" fmla="*/ 287 h 293"/>
                <a:gd name="T26" fmla="*/ 0 w 1165"/>
                <a:gd name="T27" fmla="*/ 293 h 293"/>
                <a:gd name="T28" fmla="*/ 0 w 1165"/>
                <a:gd name="T29" fmla="*/ 293 h 2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5"/>
                <a:gd name="T46" fmla="*/ 0 h 293"/>
                <a:gd name="T47" fmla="*/ 1165 w 1165"/>
                <a:gd name="T48" fmla="*/ 293 h 2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5" h="293">
                  <a:moveTo>
                    <a:pt x="0" y="293"/>
                  </a:moveTo>
                  <a:lnTo>
                    <a:pt x="36" y="244"/>
                  </a:lnTo>
                  <a:lnTo>
                    <a:pt x="120" y="202"/>
                  </a:lnTo>
                  <a:lnTo>
                    <a:pt x="333" y="141"/>
                  </a:lnTo>
                  <a:lnTo>
                    <a:pt x="684" y="61"/>
                  </a:lnTo>
                  <a:lnTo>
                    <a:pt x="960" y="19"/>
                  </a:lnTo>
                  <a:lnTo>
                    <a:pt x="1165" y="0"/>
                  </a:lnTo>
                  <a:lnTo>
                    <a:pt x="939" y="36"/>
                  </a:lnTo>
                  <a:lnTo>
                    <a:pt x="701" y="82"/>
                  </a:lnTo>
                  <a:lnTo>
                    <a:pt x="462" y="130"/>
                  </a:lnTo>
                  <a:lnTo>
                    <a:pt x="239" y="185"/>
                  </a:lnTo>
                  <a:lnTo>
                    <a:pt x="108" y="225"/>
                  </a:lnTo>
                  <a:lnTo>
                    <a:pt x="57" y="287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Freeform 161"/>
            <p:cNvSpPr>
              <a:spLocks/>
            </p:cNvSpPr>
            <p:nvPr/>
          </p:nvSpPr>
          <p:spPr bwMode="auto">
            <a:xfrm>
              <a:off x="599" y="2422"/>
              <a:ext cx="170" cy="36"/>
            </a:xfrm>
            <a:custGeom>
              <a:avLst/>
              <a:gdLst>
                <a:gd name="T0" fmla="*/ 0 w 340"/>
                <a:gd name="T1" fmla="*/ 73 h 73"/>
                <a:gd name="T2" fmla="*/ 85 w 340"/>
                <a:gd name="T3" fmla="*/ 69 h 73"/>
                <a:gd name="T4" fmla="*/ 340 w 340"/>
                <a:gd name="T5" fmla="*/ 0 h 73"/>
                <a:gd name="T6" fmla="*/ 159 w 340"/>
                <a:gd name="T7" fmla="*/ 21 h 73"/>
                <a:gd name="T8" fmla="*/ 0 w 340"/>
                <a:gd name="T9" fmla="*/ 73 h 73"/>
                <a:gd name="T10" fmla="*/ 0 w 34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0"/>
                <a:gd name="T19" fmla="*/ 0 h 73"/>
                <a:gd name="T20" fmla="*/ 340 w 340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0" h="73">
                  <a:moveTo>
                    <a:pt x="0" y="73"/>
                  </a:moveTo>
                  <a:lnTo>
                    <a:pt x="85" y="69"/>
                  </a:lnTo>
                  <a:lnTo>
                    <a:pt x="340" y="0"/>
                  </a:lnTo>
                  <a:lnTo>
                    <a:pt x="159" y="21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Freeform 162"/>
            <p:cNvSpPr>
              <a:spLocks/>
            </p:cNvSpPr>
            <p:nvPr/>
          </p:nvSpPr>
          <p:spPr bwMode="auto">
            <a:xfrm>
              <a:off x="1329" y="2412"/>
              <a:ext cx="277" cy="37"/>
            </a:xfrm>
            <a:custGeom>
              <a:avLst/>
              <a:gdLst>
                <a:gd name="T0" fmla="*/ 0 w 555"/>
                <a:gd name="T1" fmla="*/ 75 h 75"/>
                <a:gd name="T2" fmla="*/ 205 w 555"/>
                <a:gd name="T3" fmla="*/ 27 h 75"/>
                <a:gd name="T4" fmla="*/ 384 w 555"/>
                <a:gd name="T5" fmla="*/ 0 h 75"/>
                <a:gd name="T6" fmla="*/ 555 w 555"/>
                <a:gd name="T7" fmla="*/ 0 h 75"/>
                <a:gd name="T8" fmla="*/ 325 w 555"/>
                <a:gd name="T9" fmla="*/ 29 h 75"/>
                <a:gd name="T10" fmla="*/ 0 w 555"/>
                <a:gd name="T11" fmla="*/ 75 h 75"/>
                <a:gd name="T12" fmla="*/ 0 w 555"/>
                <a:gd name="T13" fmla="*/ 75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5"/>
                <a:gd name="T22" fmla="*/ 0 h 75"/>
                <a:gd name="T23" fmla="*/ 555 w 555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5" h="75">
                  <a:moveTo>
                    <a:pt x="0" y="75"/>
                  </a:moveTo>
                  <a:lnTo>
                    <a:pt x="205" y="27"/>
                  </a:lnTo>
                  <a:lnTo>
                    <a:pt x="384" y="0"/>
                  </a:lnTo>
                  <a:lnTo>
                    <a:pt x="555" y="0"/>
                  </a:lnTo>
                  <a:lnTo>
                    <a:pt x="325" y="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Freeform 163"/>
            <p:cNvSpPr>
              <a:spLocks/>
            </p:cNvSpPr>
            <p:nvPr/>
          </p:nvSpPr>
          <p:spPr bwMode="auto">
            <a:xfrm>
              <a:off x="1962" y="2122"/>
              <a:ext cx="65" cy="43"/>
            </a:xfrm>
            <a:custGeom>
              <a:avLst/>
              <a:gdLst>
                <a:gd name="T0" fmla="*/ 0 w 129"/>
                <a:gd name="T1" fmla="*/ 85 h 85"/>
                <a:gd name="T2" fmla="*/ 34 w 129"/>
                <a:gd name="T3" fmla="*/ 34 h 85"/>
                <a:gd name="T4" fmla="*/ 86 w 129"/>
                <a:gd name="T5" fmla="*/ 9 h 85"/>
                <a:gd name="T6" fmla="*/ 129 w 129"/>
                <a:gd name="T7" fmla="*/ 0 h 85"/>
                <a:gd name="T8" fmla="*/ 129 w 129"/>
                <a:gd name="T9" fmla="*/ 61 h 85"/>
                <a:gd name="T10" fmla="*/ 0 w 129"/>
                <a:gd name="T11" fmla="*/ 85 h 85"/>
                <a:gd name="T12" fmla="*/ 0 w 129"/>
                <a:gd name="T13" fmla="*/ 85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"/>
                <a:gd name="T22" fmla="*/ 0 h 85"/>
                <a:gd name="T23" fmla="*/ 129 w 129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" h="85">
                  <a:moveTo>
                    <a:pt x="0" y="85"/>
                  </a:moveTo>
                  <a:lnTo>
                    <a:pt x="34" y="34"/>
                  </a:lnTo>
                  <a:lnTo>
                    <a:pt x="86" y="9"/>
                  </a:lnTo>
                  <a:lnTo>
                    <a:pt x="129" y="0"/>
                  </a:lnTo>
                  <a:lnTo>
                    <a:pt x="129" y="61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Freeform 164"/>
            <p:cNvSpPr>
              <a:spLocks/>
            </p:cNvSpPr>
            <p:nvPr/>
          </p:nvSpPr>
          <p:spPr bwMode="auto">
            <a:xfrm>
              <a:off x="1910" y="2169"/>
              <a:ext cx="232" cy="272"/>
            </a:xfrm>
            <a:custGeom>
              <a:avLst/>
              <a:gdLst>
                <a:gd name="T0" fmla="*/ 232 w 464"/>
                <a:gd name="T1" fmla="*/ 0 h 544"/>
                <a:gd name="T2" fmla="*/ 58 w 464"/>
                <a:gd name="T3" fmla="*/ 40 h 544"/>
                <a:gd name="T4" fmla="*/ 37 w 464"/>
                <a:gd name="T5" fmla="*/ 63 h 544"/>
                <a:gd name="T6" fmla="*/ 73 w 464"/>
                <a:gd name="T7" fmla="*/ 78 h 544"/>
                <a:gd name="T8" fmla="*/ 0 w 464"/>
                <a:gd name="T9" fmla="*/ 310 h 544"/>
                <a:gd name="T10" fmla="*/ 77 w 464"/>
                <a:gd name="T11" fmla="*/ 544 h 544"/>
                <a:gd name="T12" fmla="*/ 440 w 464"/>
                <a:gd name="T13" fmla="*/ 521 h 544"/>
                <a:gd name="T14" fmla="*/ 464 w 464"/>
                <a:gd name="T15" fmla="*/ 475 h 544"/>
                <a:gd name="T16" fmla="*/ 261 w 464"/>
                <a:gd name="T17" fmla="*/ 469 h 544"/>
                <a:gd name="T18" fmla="*/ 225 w 464"/>
                <a:gd name="T19" fmla="*/ 428 h 544"/>
                <a:gd name="T20" fmla="*/ 217 w 464"/>
                <a:gd name="T21" fmla="*/ 239 h 544"/>
                <a:gd name="T22" fmla="*/ 189 w 464"/>
                <a:gd name="T23" fmla="*/ 279 h 544"/>
                <a:gd name="T24" fmla="*/ 181 w 464"/>
                <a:gd name="T25" fmla="*/ 462 h 544"/>
                <a:gd name="T26" fmla="*/ 99 w 464"/>
                <a:gd name="T27" fmla="*/ 464 h 544"/>
                <a:gd name="T28" fmla="*/ 48 w 464"/>
                <a:gd name="T29" fmla="*/ 306 h 544"/>
                <a:gd name="T30" fmla="*/ 99 w 464"/>
                <a:gd name="T31" fmla="*/ 61 h 544"/>
                <a:gd name="T32" fmla="*/ 206 w 464"/>
                <a:gd name="T33" fmla="*/ 40 h 544"/>
                <a:gd name="T34" fmla="*/ 221 w 464"/>
                <a:gd name="T35" fmla="*/ 160 h 544"/>
                <a:gd name="T36" fmla="*/ 232 w 464"/>
                <a:gd name="T37" fmla="*/ 0 h 544"/>
                <a:gd name="T38" fmla="*/ 232 w 464"/>
                <a:gd name="T39" fmla="*/ 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4"/>
                <a:gd name="T61" fmla="*/ 0 h 544"/>
                <a:gd name="T62" fmla="*/ 464 w 464"/>
                <a:gd name="T63" fmla="*/ 544 h 5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4" h="544">
                  <a:moveTo>
                    <a:pt x="232" y="0"/>
                  </a:moveTo>
                  <a:lnTo>
                    <a:pt x="58" y="40"/>
                  </a:lnTo>
                  <a:lnTo>
                    <a:pt x="37" y="63"/>
                  </a:lnTo>
                  <a:lnTo>
                    <a:pt x="73" y="78"/>
                  </a:lnTo>
                  <a:lnTo>
                    <a:pt x="0" y="310"/>
                  </a:lnTo>
                  <a:lnTo>
                    <a:pt x="77" y="544"/>
                  </a:lnTo>
                  <a:lnTo>
                    <a:pt x="440" y="521"/>
                  </a:lnTo>
                  <a:lnTo>
                    <a:pt x="464" y="475"/>
                  </a:lnTo>
                  <a:lnTo>
                    <a:pt x="261" y="469"/>
                  </a:lnTo>
                  <a:lnTo>
                    <a:pt x="225" y="428"/>
                  </a:lnTo>
                  <a:lnTo>
                    <a:pt x="217" y="239"/>
                  </a:lnTo>
                  <a:lnTo>
                    <a:pt x="189" y="279"/>
                  </a:lnTo>
                  <a:lnTo>
                    <a:pt x="181" y="462"/>
                  </a:lnTo>
                  <a:lnTo>
                    <a:pt x="99" y="464"/>
                  </a:lnTo>
                  <a:lnTo>
                    <a:pt x="48" y="306"/>
                  </a:lnTo>
                  <a:lnTo>
                    <a:pt x="99" y="61"/>
                  </a:lnTo>
                  <a:lnTo>
                    <a:pt x="206" y="40"/>
                  </a:lnTo>
                  <a:lnTo>
                    <a:pt x="221" y="16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0" name="Freeform 165"/>
            <p:cNvSpPr>
              <a:spLocks/>
            </p:cNvSpPr>
            <p:nvPr/>
          </p:nvSpPr>
          <p:spPr bwMode="auto">
            <a:xfrm>
              <a:off x="1945" y="2094"/>
              <a:ext cx="216" cy="50"/>
            </a:xfrm>
            <a:custGeom>
              <a:avLst/>
              <a:gdLst>
                <a:gd name="T0" fmla="*/ 0 w 431"/>
                <a:gd name="T1" fmla="*/ 101 h 101"/>
                <a:gd name="T2" fmla="*/ 40 w 431"/>
                <a:gd name="T3" fmla="*/ 47 h 101"/>
                <a:gd name="T4" fmla="*/ 85 w 431"/>
                <a:gd name="T5" fmla="*/ 23 h 101"/>
                <a:gd name="T6" fmla="*/ 431 w 431"/>
                <a:gd name="T7" fmla="*/ 26 h 101"/>
                <a:gd name="T8" fmla="*/ 397 w 431"/>
                <a:gd name="T9" fmla="*/ 6 h 101"/>
                <a:gd name="T10" fmla="*/ 76 w 431"/>
                <a:gd name="T11" fmla="*/ 0 h 101"/>
                <a:gd name="T12" fmla="*/ 26 w 431"/>
                <a:gd name="T13" fmla="*/ 23 h 101"/>
                <a:gd name="T14" fmla="*/ 0 w 431"/>
                <a:gd name="T15" fmla="*/ 101 h 101"/>
                <a:gd name="T16" fmla="*/ 0 w 431"/>
                <a:gd name="T17" fmla="*/ 101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1"/>
                <a:gd name="T28" fmla="*/ 0 h 101"/>
                <a:gd name="T29" fmla="*/ 431 w 431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1" h="101">
                  <a:moveTo>
                    <a:pt x="0" y="101"/>
                  </a:moveTo>
                  <a:lnTo>
                    <a:pt x="40" y="47"/>
                  </a:lnTo>
                  <a:lnTo>
                    <a:pt x="85" y="23"/>
                  </a:lnTo>
                  <a:lnTo>
                    <a:pt x="431" y="26"/>
                  </a:lnTo>
                  <a:lnTo>
                    <a:pt x="397" y="6"/>
                  </a:lnTo>
                  <a:lnTo>
                    <a:pt x="76" y="0"/>
                  </a:lnTo>
                  <a:lnTo>
                    <a:pt x="26" y="23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" name="Freeform 166"/>
            <p:cNvSpPr>
              <a:spLocks/>
            </p:cNvSpPr>
            <p:nvPr/>
          </p:nvSpPr>
          <p:spPr bwMode="auto">
            <a:xfrm>
              <a:off x="2044" y="2107"/>
              <a:ext cx="105" cy="283"/>
            </a:xfrm>
            <a:custGeom>
              <a:avLst/>
              <a:gdLst>
                <a:gd name="T0" fmla="*/ 116 w 211"/>
                <a:gd name="T1" fmla="*/ 0 h 567"/>
                <a:gd name="T2" fmla="*/ 192 w 211"/>
                <a:gd name="T3" fmla="*/ 33 h 567"/>
                <a:gd name="T4" fmla="*/ 211 w 211"/>
                <a:gd name="T5" fmla="*/ 80 h 567"/>
                <a:gd name="T6" fmla="*/ 207 w 211"/>
                <a:gd name="T7" fmla="*/ 538 h 567"/>
                <a:gd name="T8" fmla="*/ 174 w 211"/>
                <a:gd name="T9" fmla="*/ 567 h 567"/>
                <a:gd name="T10" fmla="*/ 19 w 211"/>
                <a:gd name="T11" fmla="*/ 561 h 567"/>
                <a:gd name="T12" fmla="*/ 34 w 211"/>
                <a:gd name="T13" fmla="*/ 523 h 567"/>
                <a:gd name="T14" fmla="*/ 97 w 211"/>
                <a:gd name="T15" fmla="*/ 481 h 567"/>
                <a:gd name="T16" fmla="*/ 167 w 211"/>
                <a:gd name="T17" fmla="*/ 525 h 567"/>
                <a:gd name="T18" fmla="*/ 188 w 211"/>
                <a:gd name="T19" fmla="*/ 445 h 567"/>
                <a:gd name="T20" fmla="*/ 178 w 211"/>
                <a:gd name="T21" fmla="*/ 92 h 567"/>
                <a:gd name="T22" fmla="*/ 131 w 211"/>
                <a:gd name="T23" fmla="*/ 145 h 567"/>
                <a:gd name="T24" fmla="*/ 58 w 211"/>
                <a:gd name="T25" fmla="*/ 113 h 567"/>
                <a:gd name="T26" fmla="*/ 0 w 211"/>
                <a:gd name="T27" fmla="*/ 37 h 567"/>
                <a:gd name="T28" fmla="*/ 131 w 211"/>
                <a:gd name="T29" fmla="*/ 46 h 567"/>
                <a:gd name="T30" fmla="*/ 116 w 211"/>
                <a:gd name="T31" fmla="*/ 0 h 567"/>
                <a:gd name="T32" fmla="*/ 116 w 211"/>
                <a:gd name="T33" fmla="*/ 0 h 5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1"/>
                <a:gd name="T52" fmla="*/ 0 h 567"/>
                <a:gd name="T53" fmla="*/ 211 w 211"/>
                <a:gd name="T54" fmla="*/ 567 h 5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1" h="567">
                  <a:moveTo>
                    <a:pt x="116" y="0"/>
                  </a:moveTo>
                  <a:lnTo>
                    <a:pt x="192" y="33"/>
                  </a:lnTo>
                  <a:lnTo>
                    <a:pt x="211" y="80"/>
                  </a:lnTo>
                  <a:lnTo>
                    <a:pt x="207" y="538"/>
                  </a:lnTo>
                  <a:lnTo>
                    <a:pt x="174" y="567"/>
                  </a:lnTo>
                  <a:lnTo>
                    <a:pt x="19" y="561"/>
                  </a:lnTo>
                  <a:lnTo>
                    <a:pt x="34" y="523"/>
                  </a:lnTo>
                  <a:lnTo>
                    <a:pt x="97" y="481"/>
                  </a:lnTo>
                  <a:lnTo>
                    <a:pt x="167" y="525"/>
                  </a:lnTo>
                  <a:lnTo>
                    <a:pt x="188" y="445"/>
                  </a:lnTo>
                  <a:lnTo>
                    <a:pt x="178" y="92"/>
                  </a:lnTo>
                  <a:lnTo>
                    <a:pt x="131" y="145"/>
                  </a:lnTo>
                  <a:lnTo>
                    <a:pt x="58" y="113"/>
                  </a:lnTo>
                  <a:lnTo>
                    <a:pt x="0" y="37"/>
                  </a:lnTo>
                  <a:lnTo>
                    <a:pt x="131" y="4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2" name="Freeform 167"/>
            <p:cNvSpPr>
              <a:spLocks/>
            </p:cNvSpPr>
            <p:nvPr/>
          </p:nvSpPr>
          <p:spPr bwMode="auto">
            <a:xfrm>
              <a:off x="2123" y="2121"/>
              <a:ext cx="62" cy="271"/>
            </a:xfrm>
            <a:custGeom>
              <a:avLst/>
              <a:gdLst>
                <a:gd name="T0" fmla="*/ 0 w 126"/>
                <a:gd name="T1" fmla="*/ 0 h 542"/>
                <a:gd name="T2" fmla="*/ 126 w 126"/>
                <a:gd name="T3" fmla="*/ 4 h 542"/>
                <a:gd name="T4" fmla="*/ 124 w 126"/>
                <a:gd name="T5" fmla="*/ 542 h 542"/>
                <a:gd name="T6" fmla="*/ 19 w 126"/>
                <a:gd name="T7" fmla="*/ 542 h 542"/>
                <a:gd name="T8" fmla="*/ 25 w 126"/>
                <a:gd name="T9" fmla="*/ 524 h 542"/>
                <a:gd name="T10" fmla="*/ 99 w 126"/>
                <a:gd name="T11" fmla="*/ 519 h 542"/>
                <a:gd name="T12" fmla="*/ 99 w 126"/>
                <a:gd name="T13" fmla="*/ 28 h 542"/>
                <a:gd name="T14" fmla="*/ 17 w 126"/>
                <a:gd name="T15" fmla="*/ 23 h 542"/>
                <a:gd name="T16" fmla="*/ 0 w 126"/>
                <a:gd name="T17" fmla="*/ 0 h 542"/>
                <a:gd name="T18" fmla="*/ 0 w 126"/>
                <a:gd name="T19" fmla="*/ 0 h 5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"/>
                <a:gd name="T31" fmla="*/ 0 h 542"/>
                <a:gd name="T32" fmla="*/ 126 w 126"/>
                <a:gd name="T33" fmla="*/ 542 h 5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" h="542">
                  <a:moveTo>
                    <a:pt x="0" y="0"/>
                  </a:moveTo>
                  <a:lnTo>
                    <a:pt x="126" y="4"/>
                  </a:lnTo>
                  <a:lnTo>
                    <a:pt x="124" y="542"/>
                  </a:lnTo>
                  <a:lnTo>
                    <a:pt x="19" y="542"/>
                  </a:lnTo>
                  <a:lnTo>
                    <a:pt x="25" y="524"/>
                  </a:lnTo>
                  <a:lnTo>
                    <a:pt x="99" y="519"/>
                  </a:lnTo>
                  <a:lnTo>
                    <a:pt x="99" y="28"/>
                  </a:lnTo>
                  <a:lnTo>
                    <a:pt x="17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3" name="Freeform 168"/>
            <p:cNvSpPr>
              <a:spLocks/>
            </p:cNvSpPr>
            <p:nvPr/>
          </p:nvSpPr>
          <p:spPr bwMode="auto">
            <a:xfrm>
              <a:off x="2156" y="2144"/>
              <a:ext cx="22" cy="93"/>
            </a:xfrm>
            <a:custGeom>
              <a:avLst/>
              <a:gdLst>
                <a:gd name="T0" fmla="*/ 0 w 44"/>
                <a:gd name="T1" fmla="*/ 0 h 186"/>
                <a:gd name="T2" fmla="*/ 0 w 44"/>
                <a:gd name="T3" fmla="*/ 89 h 186"/>
                <a:gd name="T4" fmla="*/ 44 w 44"/>
                <a:gd name="T5" fmla="*/ 186 h 186"/>
                <a:gd name="T6" fmla="*/ 44 w 44"/>
                <a:gd name="T7" fmla="*/ 106 h 186"/>
                <a:gd name="T8" fmla="*/ 0 w 44"/>
                <a:gd name="T9" fmla="*/ 0 h 186"/>
                <a:gd name="T10" fmla="*/ 0 w 44"/>
                <a:gd name="T11" fmla="*/ 0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86"/>
                <a:gd name="T20" fmla="*/ 44 w 44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86">
                  <a:moveTo>
                    <a:pt x="0" y="0"/>
                  </a:moveTo>
                  <a:lnTo>
                    <a:pt x="0" y="89"/>
                  </a:lnTo>
                  <a:lnTo>
                    <a:pt x="44" y="186"/>
                  </a:lnTo>
                  <a:lnTo>
                    <a:pt x="44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4" name="Freeform 169"/>
            <p:cNvSpPr>
              <a:spLocks/>
            </p:cNvSpPr>
            <p:nvPr/>
          </p:nvSpPr>
          <p:spPr bwMode="auto">
            <a:xfrm>
              <a:off x="2099" y="2218"/>
              <a:ext cx="145" cy="207"/>
            </a:xfrm>
            <a:custGeom>
              <a:avLst/>
              <a:gdLst>
                <a:gd name="T0" fmla="*/ 201 w 291"/>
                <a:gd name="T1" fmla="*/ 0 h 412"/>
                <a:gd name="T2" fmla="*/ 199 w 291"/>
                <a:gd name="T3" fmla="*/ 336 h 412"/>
                <a:gd name="T4" fmla="*/ 175 w 291"/>
                <a:gd name="T5" fmla="*/ 372 h 412"/>
                <a:gd name="T6" fmla="*/ 0 w 291"/>
                <a:gd name="T7" fmla="*/ 380 h 412"/>
                <a:gd name="T8" fmla="*/ 51 w 291"/>
                <a:gd name="T9" fmla="*/ 412 h 412"/>
                <a:gd name="T10" fmla="*/ 198 w 291"/>
                <a:gd name="T11" fmla="*/ 397 h 412"/>
                <a:gd name="T12" fmla="*/ 213 w 291"/>
                <a:gd name="T13" fmla="*/ 363 h 412"/>
                <a:gd name="T14" fmla="*/ 220 w 291"/>
                <a:gd name="T15" fmla="*/ 218 h 412"/>
                <a:gd name="T16" fmla="*/ 241 w 291"/>
                <a:gd name="T17" fmla="*/ 393 h 412"/>
                <a:gd name="T18" fmla="*/ 291 w 291"/>
                <a:gd name="T19" fmla="*/ 399 h 412"/>
                <a:gd name="T20" fmla="*/ 256 w 291"/>
                <a:gd name="T21" fmla="*/ 211 h 412"/>
                <a:gd name="T22" fmla="*/ 201 w 291"/>
                <a:gd name="T23" fmla="*/ 0 h 412"/>
                <a:gd name="T24" fmla="*/ 201 w 291"/>
                <a:gd name="T25" fmla="*/ 0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1"/>
                <a:gd name="T40" fmla="*/ 0 h 412"/>
                <a:gd name="T41" fmla="*/ 291 w 291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1" h="412">
                  <a:moveTo>
                    <a:pt x="201" y="0"/>
                  </a:moveTo>
                  <a:lnTo>
                    <a:pt x="199" y="336"/>
                  </a:lnTo>
                  <a:lnTo>
                    <a:pt x="175" y="372"/>
                  </a:lnTo>
                  <a:lnTo>
                    <a:pt x="0" y="380"/>
                  </a:lnTo>
                  <a:lnTo>
                    <a:pt x="51" y="412"/>
                  </a:lnTo>
                  <a:lnTo>
                    <a:pt x="198" y="397"/>
                  </a:lnTo>
                  <a:lnTo>
                    <a:pt x="213" y="363"/>
                  </a:lnTo>
                  <a:lnTo>
                    <a:pt x="220" y="218"/>
                  </a:lnTo>
                  <a:lnTo>
                    <a:pt x="241" y="393"/>
                  </a:lnTo>
                  <a:lnTo>
                    <a:pt x="291" y="399"/>
                  </a:lnTo>
                  <a:lnTo>
                    <a:pt x="256" y="21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5" name="Freeform 170"/>
            <p:cNvSpPr>
              <a:spLocks/>
            </p:cNvSpPr>
            <p:nvPr/>
          </p:nvSpPr>
          <p:spPr bwMode="auto">
            <a:xfrm>
              <a:off x="2030" y="2427"/>
              <a:ext cx="122" cy="296"/>
            </a:xfrm>
            <a:custGeom>
              <a:avLst/>
              <a:gdLst>
                <a:gd name="T0" fmla="*/ 211 w 243"/>
                <a:gd name="T1" fmla="*/ 0 h 593"/>
                <a:gd name="T2" fmla="*/ 243 w 243"/>
                <a:gd name="T3" fmla="*/ 32 h 593"/>
                <a:gd name="T4" fmla="*/ 27 w 243"/>
                <a:gd name="T5" fmla="*/ 593 h 593"/>
                <a:gd name="T6" fmla="*/ 0 w 243"/>
                <a:gd name="T7" fmla="*/ 511 h 593"/>
                <a:gd name="T8" fmla="*/ 27 w 243"/>
                <a:gd name="T9" fmla="*/ 504 h 593"/>
                <a:gd name="T10" fmla="*/ 215 w 243"/>
                <a:gd name="T11" fmla="*/ 42 h 593"/>
                <a:gd name="T12" fmla="*/ 175 w 243"/>
                <a:gd name="T13" fmla="*/ 6 h 593"/>
                <a:gd name="T14" fmla="*/ 211 w 243"/>
                <a:gd name="T15" fmla="*/ 0 h 593"/>
                <a:gd name="T16" fmla="*/ 211 w 243"/>
                <a:gd name="T17" fmla="*/ 0 h 5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93"/>
                <a:gd name="T29" fmla="*/ 243 w 243"/>
                <a:gd name="T30" fmla="*/ 593 h 5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93">
                  <a:moveTo>
                    <a:pt x="211" y="0"/>
                  </a:moveTo>
                  <a:lnTo>
                    <a:pt x="243" y="32"/>
                  </a:lnTo>
                  <a:lnTo>
                    <a:pt x="27" y="593"/>
                  </a:lnTo>
                  <a:lnTo>
                    <a:pt x="0" y="511"/>
                  </a:lnTo>
                  <a:lnTo>
                    <a:pt x="27" y="504"/>
                  </a:lnTo>
                  <a:lnTo>
                    <a:pt x="215" y="42"/>
                  </a:lnTo>
                  <a:lnTo>
                    <a:pt x="175" y="6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" name="Freeform 171"/>
            <p:cNvSpPr>
              <a:spLocks/>
            </p:cNvSpPr>
            <p:nvPr/>
          </p:nvSpPr>
          <p:spPr bwMode="auto">
            <a:xfrm>
              <a:off x="2050" y="2452"/>
              <a:ext cx="114" cy="280"/>
            </a:xfrm>
            <a:custGeom>
              <a:avLst/>
              <a:gdLst>
                <a:gd name="T0" fmla="*/ 226 w 226"/>
                <a:gd name="T1" fmla="*/ 0 h 559"/>
                <a:gd name="T2" fmla="*/ 0 w 226"/>
                <a:gd name="T3" fmla="*/ 559 h 559"/>
                <a:gd name="T4" fmla="*/ 28 w 226"/>
                <a:gd name="T5" fmla="*/ 544 h 559"/>
                <a:gd name="T6" fmla="*/ 222 w 226"/>
                <a:gd name="T7" fmla="*/ 46 h 559"/>
                <a:gd name="T8" fmla="*/ 226 w 226"/>
                <a:gd name="T9" fmla="*/ 0 h 559"/>
                <a:gd name="T10" fmla="*/ 226 w 226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6"/>
                <a:gd name="T19" fmla="*/ 0 h 559"/>
                <a:gd name="T20" fmla="*/ 226 w 226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6" h="559">
                  <a:moveTo>
                    <a:pt x="226" y="0"/>
                  </a:moveTo>
                  <a:lnTo>
                    <a:pt x="0" y="559"/>
                  </a:lnTo>
                  <a:lnTo>
                    <a:pt x="28" y="544"/>
                  </a:lnTo>
                  <a:lnTo>
                    <a:pt x="222" y="4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" name="Freeform 172"/>
            <p:cNvSpPr>
              <a:spLocks/>
            </p:cNvSpPr>
            <p:nvPr/>
          </p:nvSpPr>
          <p:spPr bwMode="auto">
            <a:xfrm>
              <a:off x="2184" y="2207"/>
              <a:ext cx="112" cy="242"/>
            </a:xfrm>
            <a:custGeom>
              <a:avLst/>
              <a:gdLst>
                <a:gd name="T0" fmla="*/ 0 w 222"/>
                <a:gd name="T1" fmla="*/ 445 h 485"/>
                <a:gd name="T2" fmla="*/ 158 w 222"/>
                <a:gd name="T3" fmla="*/ 443 h 485"/>
                <a:gd name="T4" fmla="*/ 116 w 222"/>
                <a:gd name="T5" fmla="*/ 222 h 485"/>
                <a:gd name="T6" fmla="*/ 49 w 222"/>
                <a:gd name="T7" fmla="*/ 0 h 485"/>
                <a:gd name="T8" fmla="*/ 131 w 222"/>
                <a:gd name="T9" fmla="*/ 198 h 485"/>
                <a:gd name="T10" fmla="*/ 194 w 222"/>
                <a:gd name="T11" fmla="*/ 435 h 485"/>
                <a:gd name="T12" fmla="*/ 222 w 222"/>
                <a:gd name="T13" fmla="*/ 456 h 485"/>
                <a:gd name="T14" fmla="*/ 165 w 222"/>
                <a:gd name="T15" fmla="*/ 485 h 485"/>
                <a:gd name="T16" fmla="*/ 27 w 222"/>
                <a:gd name="T17" fmla="*/ 468 h 485"/>
                <a:gd name="T18" fmla="*/ 0 w 222"/>
                <a:gd name="T19" fmla="*/ 445 h 485"/>
                <a:gd name="T20" fmla="*/ 0 w 222"/>
                <a:gd name="T21" fmla="*/ 445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2"/>
                <a:gd name="T34" fmla="*/ 0 h 485"/>
                <a:gd name="T35" fmla="*/ 222 w 222"/>
                <a:gd name="T36" fmla="*/ 485 h 4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2" h="485">
                  <a:moveTo>
                    <a:pt x="0" y="445"/>
                  </a:moveTo>
                  <a:lnTo>
                    <a:pt x="158" y="443"/>
                  </a:lnTo>
                  <a:lnTo>
                    <a:pt x="116" y="222"/>
                  </a:lnTo>
                  <a:lnTo>
                    <a:pt x="49" y="0"/>
                  </a:lnTo>
                  <a:lnTo>
                    <a:pt x="131" y="198"/>
                  </a:lnTo>
                  <a:lnTo>
                    <a:pt x="194" y="435"/>
                  </a:lnTo>
                  <a:lnTo>
                    <a:pt x="222" y="456"/>
                  </a:lnTo>
                  <a:lnTo>
                    <a:pt x="165" y="485"/>
                  </a:lnTo>
                  <a:lnTo>
                    <a:pt x="27" y="468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Freeform 173"/>
            <p:cNvSpPr>
              <a:spLocks/>
            </p:cNvSpPr>
            <p:nvPr/>
          </p:nvSpPr>
          <p:spPr bwMode="auto">
            <a:xfrm>
              <a:off x="1829" y="2208"/>
              <a:ext cx="96" cy="253"/>
            </a:xfrm>
            <a:custGeom>
              <a:avLst/>
              <a:gdLst>
                <a:gd name="T0" fmla="*/ 192 w 192"/>
                <a:gd name="T1" fmla="*/ 0 h 505"/>
                <a:gd name="T2" fmla="*/ 46 w 192"/>
                <a:gd name="T3" fmla="*/ 448 h 505"/>
                <a:gd name="T4" fmla="*/ 49 w 192"/>
                <a:gd name="T5" fmla="*/ 505 h 505"/>
                <a:gd name="T6" fmla="*/ 7 w 192"/>
                <a:gd name="T7" fmla="*/ 498 h 505"/>
                <a:gd name="T8" fmla="*/ 0 w 192"/>
                <a:gd name="T9" fmla="*/ 437 h 505"/>
                <a:gd name="T10" fmla="*/ 156 w 192"/>
                <a:gd name="T11" fmla="*/ 26 h 505"/>
                <a:gd name="T12" fmla="*/ 192 w 192"/>
                <a:gd name="T13" fmla="*/ 0 h 505"/>
                <a:gd name="T14" fmla="*/ 192 w 192"/>
                <a:gd name="T15" fmla="*/ 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"/>
                <a:gd name="T25" fmla="*/ 0 h 505"/>
                <a:gd name="T26" fmla="*/ 192 w 192"/>
                <a:gd name="T27" fmla="*/ 505 h 5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" h="505">
                  <a:moveTo>
                    <a:pt x="192" y="0"/>
                  </a:moveTo>
                  <a:lnTo>
                    <a:pt x="46" y="448"/>
                  </a:lnTo>
                  <a:lnTo>
                    <a:pt x="49" y="505"/>
                  </a:lnTo>
                  <a:lnTo>
                    <a:pt x="7" y="498"/>
                  </a:lnTo>
                  <a:lnTo>
                    <a:pt x="0" y="437"/>
                  </a:lnTo>
                  <a:lnTo>
                    <a:pt x="156" y="2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Freeform 174"/>
            <p:cNvSpPr>
              <a:spLocks/>
            </p:cNvSpPr>
            <p:nvPr/>
          </p:nvSpPr>
          <p:spPr bwMode="auto">
            <a:xfrm>
              <a:off x="2361" y="2235"/>
              <a:ext cx="42" cy="47"/>
            </a:xfrm>
            <a:custGeom>
              <a:avLst/>
              <a:gdLst>
                <a:gd name="T0" fmla="*/ 34 w 83"/>
                <a:gd name="T1" fmla="*/ 0 h 93"/>
                <a:gd name="T2" fmla="*/ 0 w 83"/>
                <a:gd name="T3" fmla="*/ 6 h 93"/>
                <a:gd name="T4" fmla="*/ 22 w 83"/>
                <a:gd name="T5" fmla="*/ 93 h 93"/>
                <a:gd name="T6" fmla="*/ 83 w 83"/>
                <a:gd name="T7" fmla="*/ 91 h 93"/>
                <a:gd name="T8" fmla="*/ 70 w 83"/>
                <a:gd name="T9" fmla="*/ 61 h 93"/>
                <a:gd name="T10" fmla="*/ 41 w 83"/>
                <a:gd name="T11" fmla="*/ 55 h 93"/>
                <a:gd name="T12" fmla="*/ 34 w 83"/>
                <a:gd name="T13" fmla="*/ 0 h 93"/>
                <a:gd name="T14" fmla="*/ 34 w 83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93"/>
                <a:gd name="T26" fmla="*/ 83 w 83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93">
                  <a:moveTo>
                    <a:pt x="34" y="0"/>
                  </a:moveTo>
                  <a:lnTo>
                    <a:pt x="0" y="6"/>
                  </a:lnTo>
                  <a:lnTo>
                    <a:pt x="22" y="93"/>
                  </a:lnTo>
                  <a:lnTo>
                    <a:pt x="83" y="91"/>
                  </a:lnTo>
                  <a:lnTo>
                    <a:pt x="70" y="61"/>
                  </a:lnTo>
                  <a:lnTo>
                    <a:pt x="41" y="5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0" name="Freeform 175"/>
            <p:cNvSpPr>
              <a:spLocks/>
            </p:cNvSpPr>
            <p:nvPr/>
          </p:nvSpPr>
          <p:spPr bwMode="auto">
            <a:xfrm>
              <a:off x="2213" y="2063"/>
              <a:ext cx="230" cy="244"/>
            </a:xfrm>
            <a:custGeom>
              <a:avLst/>
              <a:gdLst>
                <a:gd name="T0" fmla="*/ 0 w 460"/>
                <a:gd name="T1" fmla="*/ 21 h 489"/>
                <a:gd name="T2" fmla="*/ 274 w 460"/>
                <a:gd name="T3" fmla="*/ 34 h 489"/>
                <a:gd name="T4" fmla="*/ 319 w 460"/>
                <a:gd name="T5" fmla="*/ 103 h 489"/>
                <a:gd name="T6" fmla="*/ 422 w 460"/>
                <a:gd name="T7" fmla="*/ 447 h 489"/>
                <a:gd name="T8" fmla="*/ 460 w 460"/>
                <a:gd name="T9" fmla="*/ 489 h 489"/>
                <a:gd name="T10" fmla="*/ 335 w 460"/>
                <a:gd name="T11" fmla="*/ 72 h 489"/>
                <a:gd name="T12" fmla="*/ 287 w 460"/>
                <a:gd name="T13" fmla="*/ 6 h 489"/>
                <a:gd name="T14" fmla="*/ 15 w 460"/>
                <a:gd name="T15" fmla="*/ 0 h 489"/>
                <a:gd name="T16" fmla="*/ 0 w 460"/>
                <a:gd name="T17" fmla="*/ 21 h 489"/>
                <a:gd name="T18" fmla="*/ 0 w 460"/>
                <a:gd name="T19" fmla="*/ 21 h 4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0"/>
                <a:gd name="T31" fmla="*/ 0 h 489"/>
                <a:gd name="T32" fmla="*/ 460 w 460"/>
                <a:gd name="T33" fmla="*/ 489 h 4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0" h="489">
                  <a:moveTo>
                    <a:pt x="0" y="21"/>
                  </a:moveTo>
                  <a:lnTo>
                    <a:pt x="274" y="34"/>
                  </a:lnTo>
                  <a:lnTo>
                    <a:pt x="319" y="103"/>
                  </a:lnTo>
                  <a:lnTo>
                    <a:pt x="422" y="447"/>
                  </a:lnTo>
                  <a:lnTo>
                    <a:pt x="460" y="489"/>
                  </a:lnTo>
                  <a:lnTo>
                    <a:pt x="335" y="72"/>
                  </a:lnTo>
                  <a:lnTo>
                    <a:pt x="287" y="6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1" name="Freeform 176"/>
            <p:cNvSpPr>
              <a:spLocks/>
            </p:cNvSpPr>
            <p:nvPr/>
          </p:nvSpPr>
          <p:spPr bwMode="auto">
            <a:xfrm>
              <a:off x="1329" y="2049"/>
              <a:ext cx="127" cy="14"/>
            </a:xfrm>
            <a:custGeom>
              <a:avLst/>
              <a:gdLst>
                <a:gd name="T0" fmla="*/ 0 w 255"/>
                <a:gd name="T1" fmla="*/ 0 h 27"/>
                <a:gd name="T2" fmla="*/ 32 w 255"/>
                <a:gd name="T3" fmla="*/ 27 h 27"/>
                <a:gd name="T4" fmla="*/ 251 w 255"/>
                <a:gd name="T5" fmla="*/ 18 h 27"/>
                <a:gd name="T6" fmla="*/ 255 w 255"/>
                <a:gd name="T7" fmla="*/ 4 h 27"/>
                <a:gd name="T8" fmla="*/ 0 w 255"/>
                <a:gd name="T9" fmla="*/ 0 h 27"/>
                <a:gd name="T10" fmla="*/ 0 w 255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5"/>
                <a:gd name="T19" fmla="*/ 0 h 27"/>
                <a:gd name="T20" fmla="*/ 255 w 25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5" h="27">
                  <a:moveTo>
                    <a:pt x="0" y="0"/>
                  </a:moveTo>
                  <a:lnTo>
                    <a:pt x="32" y="27"/>
                  </a:lnTo>
                  <a:lnTo>
                    <a:pt x="251" y="18"/>
                  </a:lnTo>
                  <a:lnTo>
                    <a:pt x="25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2" name="Freeform 177"/>
            <p:cNvSpPr>
              <a:spLocks/>
            </p:cNvSpPr>
            <p:nvPr/>
          </p:nvSpPr>
          <p:spPr bwMode="auto">
            <a:xfrm>
              <a:off x="1493" y="2035"/>
              <a:ext cx="60" cy="17"/>
            </a:xfrm>
            <a:custGeom>
              <a:avLst/>
              <a:gdLst>
                <a:gd name="T0" fmla="*/ 0 w 120"/>
                <a:gd name="T1" fmla="*/ 0 h 34"/>
                <a:gd name="T2" fmla="*/ 28 w 120"/>
                <a:gd name="T3" fmla="*/ 34 h 34"/>
                <a:gd name="T4" fmla="*/ 102 w 120"/>
                <a:gd name="T5" fmla="*/ 34 h 34"/>
                <a:gd name="T6" fmla="*/ 120 w 120"/>
                <a:gd name="T7" fmla="*/ 13 h 34"/>
                <a:gd name="T8" fmla="*/ 40 w 120"/>
                <a:gd name="T9" fmla="*/ 15 h 34"/>
                <a:gd name="T10" fmla="*/ 0 w 120"/>
                <a:gd name="T11" fmla="*/ 0 h 34"/>
                <a:gd name="T12" fmla="*/ 0 w 120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34"/>
                <a:gd name="T23" fmla="*/ 120 w 120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34">
                  <a:moveTo>
                    <a:pt x="0" y="0"/>
                  </a:moveTo>
                  <a:lnTo>
                    <a:pt x="28" y="34"/>
                  </a:lnTo>
                  <a:lnTo>
                    <a:pt x="102" y="34"/>
                  </a:lnTo>
                  <a:lnTo>
                    <a:pt x="120" y="13"/>
                  </a:lnTo>
                  <a:lnTo>
                    <a:pt x="4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3" name="Freeform 178"/>
            <p:cNvSpPr>
              <a:spLocks/>
            </p:cNvSpPr>
            <p:nvPr/>
          </p:nvSpPr>
          <p:spPr bwMode="auto">
            <a:xfrm>
              <a:off x="1574" y="2033"/>
              <a:ext cx="68" cy="19"/>
            </a:xfrm>
            <a:custGeom>
              <a:avLst/>
              <a:gdLst>
                <a:gd name="T0" fmla="*/ 0 w 135"/>
                <a:gd name="T1" fmla="*/ 0 h 38"/>
                <a:gd name="T2" fmla="*/ 35 w 135"/>
                <a:gd name="T3" fmla="*/ 38 h 38"/>
                <a:gd name="T4" fmla="*/ 122 w 135"/>
                <a:gd name="T5" fmla="*/ 38 h 38"/>
                <a:gd name="T6" fmla="*/ 135 w 135"/>
                <a:gd name="T7" fmla="*/ 23 h 38"/>
                <a:gd name="T8" fmla="*/ 42 w 135"/>
                <a:gd name="T9" fmla="*/ 19 h 38"/>
                <a:gd name="T10" fmla="*/ 0 w 135"/>
                <a:gd name="T11" fmla="*/ 0 h 38"/>
                <a:gd name="T12" fmla="*/ 0 w 13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38"/>
                <a:gd name="T23" fmla="*/ 135 w 13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38">
                  <a:moveTo>
                    <a:pt x="0" y="0"/>
                  </a:moveTo>
                  <a:lnTo>
                    <a:pt x="35" y="38"/>
                  </a:lnTo>
                  <a:lnTo>
                    <a:pt x="122" y="38"/>
                  </a:lnTo>
                  <a:lnTo>
                    <a:pt x="135" y="23"/>
                  </a:lnTo>
                  <a:lnTo>
                    <a:pt x="4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4" name="Freeform 179"/>
            <p:cNvSpPr>
              <a:spLocks/>
            </p:cNvSpPr>
            <p:nvPr/>
          </p:nvSpPr>
          <p:spPr bwMode="auto">
            <a:xfrm>
              <a:off x="1663" y="2035"/>
              <a:ext cx="215" cy="17"/>
            </a:xfrm>
            <a:custGeom>
              <a:avLst/>
              <a:gdLst>
                <a:gd name="T0" fmla="*/ 0 w 432"/>
                <a:gd name="T1" fmla="*/ 0 h 34"/>
                <a:gd name="T2" fmla="*/ 36 w 432"/>
                <a:gd name="T3" fmla="*/ 34 h 34"/>
                <a:gd name="T4" fmla="*/ 428 w 432"/>
                <a:gd name="T5" fmla="*/ 34 h 34"/>
                <a:gd name="T6" fmla="*/ 432 w 432"/>
                <a:gd name="T7" fmla="*/ 19 h 34"/>
                <a:gd name="T8" fmla="*/ 53 w 432"/>
                <a:gd name="T9" fmla="*/ 13 h 34"/>
                <a:gd name="T10" fmla="*/ 0 w 432"/>
                <a:gd name="T11" fmla="*/ 0 h 34"/>
                <a:gd name="T12" fmla="*/ 0 w 43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34"/>
                <a:gd name="T23" fmla="*/ 432 w 43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34">
                  <a:moveTo>
                    <a:pt x="0" y="0"/>
                  </a:moveTo>
                  <a:lnTo>
                    <a:pt x="36" y="34"/>
                  </a:lnTo>
                  <a:lnTo>
                    <a:pt x="428" y="34"/>
                  </a:lnTo>
                  <a:lnTo>
                    <a:pt x="432" y="19"/>
                  </a:lnTo>
                  <a:lnTo>
                    <a:pt x="5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5" name="Freeform 180"/>
            <p:cNvSpPr>
              <a:spLocks/>
            </p:cNvSpPr>
            <p:nvPr/>
          </p:nvSpPr>
          <p:spPr bwMode="auto">
            <a:xfrm>
              <a:off x="1995" y="2049"/>
              <a:ext cx="179" cy="23"/>
            </a:xfrm>
            <a:custGeom>
              <a:avLst/>
              <a:gdLst>
                <a:gd name="T0" fmla="*/ 0 w 357"/>
                <a:gd name="T1" fmla="*/ 0 h 46"/>
                <a:gd name="T2" fmla="*/ 5 w 357"/>
                <a:gd name="T3" fmla="*/ 21 h 46"/>
                <a:gd name="T4" fmla="*/ 188 w 357"/>
                <a:gd name="T5" fmla="*/ 33 h 46"/>
                <a:gd name="T6" fmla="*/ 315 w 357"/>
                <a:gd name="T7" fmla="*/ 40 h 46"/>
                <a:gd name="T8" fmla="*/ 357 w 357"/>
                <a:gd name="T9" fmla="*/ 46 h 46"/>
                <a:gd name="T10" fmla="*/ 289 w 357"/>
                <a:gd name="T11" fmla="*/ 19 h 46"/>
                <a:gd name="T12" fmla="*/ 159 w 357"/>
                <a:gd name="T13" fmla="*/ 12 h 46"/>
                <a:gd name="T14" fmla="*/ 0 w 357"/>
                <a:gd name="T15" fmla="*/ 0 h 46"/>
                <a:gd name="T16" fmla="*/ 0 w 357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7"/>
                <a:gd name="T28" fmla="*/ 0 h 46"/>
                <a:gd name="T29" fmla="*/ 357 w 35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7" h="46">
                  <a:moveTo>
                    <a:pt x="0" y="0"/>
                  </a:moveTo>
                  <a:lnTo>
                    <a:pt x="5" y="21"/>
                  </a:lnTo>
                  <a:lnTo>
                    <a:pt x="188" y="33"/>
                  </a:lnTo>
                  <a:lnTo>
                    <a:pt x="315" y="40"/>
                  </a:lnTo>
                  <a:lnTo>
                    <a:pt x="357" y="46"/>
                  </a:lnTo>
                  <a:lnTo>
                    <a:pt x="289" y="19"/>
                  </a:lnTo>
                  <a:lnTo>
                    <a:pt x="15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6" name="Freeform 181"/>
            <p:cNvSpPr>
              <a:spLocks/>
            </p:cNvSpPr>
            <p:nvPr/>
          </p:nvSpPr>
          <p:spPr bwMode="auto">
            <a:xfrm>
              <a:off x="1594" y="2144"/>
              <a:ext cx="241" cy="172"/>
            </a:xfrm>
            <a:custGeom>
              <a:avLst/>
              <a:gdLst>
                <a:gd name="T0" fmla="*/ 362 w 481"/>
                <a:gd name="T1" fmla="*/ 0 h 344"/>
                <a:gd name="T2" fmla="*/ 363 w 481"/>
                <a:gd name="T3" fmla="*/ 210 h 344"/>
                <a:gd name="T4" fmla="*/ 341 w 481"/>
                <a:gd name="T5" fmla="*/ 252 h 344"/>
                <a:gd name="T6" fmla="*/ 122 w 481"/>
                <a:gd name="T7" fmla="*/ 245 h 344"/>
                <a:gd name="T8" fmla="*/ 0 w 481"/>
                <a:gd name="T9" fmla="*/ 247 h 344"/>
                <a:gd name="T10" fmla="*/ 59 w 481"/>
                <a:gd name="T11" fmla="*/ 300 h 344"/>
                <a:gd name="T12" fmla="*/ 257 w 481"/>
                <a:gd name="T13" fmla="*/ 292 h 344"/>
                <a:gd name="T14" fmla="*/ 342 w 481"/>
                <a:gd name="T15" fmla="*/ 344 h 344"/>
                <a:gd name="T16" fmla="*/ 424 w 481"/>
                <a:gd name="T17" fmla="*/ 260 h 344"/>
                <a:gd name="T18" fmla="*/ 481 w 481"/>
                <a:gd name="T19" fmla="*/ 180 h 344"/>
                <a:gd name="T20" fmla="*/ 474 w 481"/>
                <a:gd name="T21" fmla="*/ 81 h 344"/>
                <a:gd name="T22" fmla="*/ 449 w 481"/>
                <a:gd name="T23" fmla="*/ 34 h 344"/>
                <a:gd name="T24" fmla="*/ 362 w 481"/>
                <a:gd name="T25" fmla="*/ 0 h 344"/>
                <a:gd name="T26" fmla="*/ 362 w 481"/>
                <a:gd name="T27" fmla="*/ 0 h 3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1"/>
                <a:gd name="T43" fmla="*/ 0 h 344"/>
                <a:gd name="T44" fmla="*/ 481 w 481"/>
                <a:gd name="T45" fmla="*/ 344 h 3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1" h="344">
                  <a:moveTo>
                    <a:pt x="362" y="0"/>
                  </a:moveTo>
                  <a:lnTo>
                    <a:pt x="363" y="210"/>
                  </a:lnTo>
                  <a:lnTo>
                    <a:pt x="341" y="252"/>
                  </a:lnTo>
                  <a:lnTo>
                    <a:pt x="122" y="245"/>
                  </a:lnTo>
                  <a:lnTo>
                    <a:pt x="0" y="247"/>
                  </a:lnTo>
                  <a:lnTo>
                    <a:pt x="59" y="300"/>
                  </a:lnTo>
                  <a:lnTo>
                    <a:pt x="257" y="292"/>
                  </a:lnTo>
                  <a:lnTo>
                    <a:pt x="342" y="344"/>
                  </a:lnTo>
                  <a:lnTo>
                    <a:pt x="424" y="260"/>
                  </a:lnTo>
                  <a:lnTo>
                    <a:pt x="481" y="180"/>
                  </a:lnTo>
                  <a:lnTo>
                    <a:pt x="474" y="81"/>
                  </a:lnTo>
                  <a:lnTo>
                    <a:pt x="449" y="3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7" name="Freeform 182"/>
            <p:cNvSpPr>
              <a:spLocks/>
            </p:cNvSpPr>
            <p:nvPr/>
          </p:nvSpPr>
          <p:spPr bwMode="auto">
            <a:xfrm>
              <a:off x="303" y="2913"/>
              <a:ext cx="226" cy="33"/>
            </a:xfrm>
            <a:custGeom>
              <a:avLst/>
              <a:gdLst>
                <a:gd name="T0" fmla="*/ 12 w 453"/>
                <a:gd name="T1" fmla="*/ 0 h 67"/>
                <a:gd name="T2" fmla="*/ 33 w 453"/>
                <a:gd name="T3" fmla="*/ 15 h 67"/>
                <a:gd name="T4" fmla="*/ 90 w 453"/>
                <a:gd name="T5" fmla="*/ 29 h 67"/>
                <a:gd name="T6" fmla="*/ 236 w 453"/>
                <a:gd name="T7" fmla="*/ 50 h 67"/>
                <a:gd name="T8" fmla="*/ 453 w 453"/>
                <a:gd name="T9" fmla="*/ 67 h 67"/>
                <a:gd name="T10" fmla="*/ 200 w 453"/>
                <a:gd name="T11" fmla="*/ 65 h 67"/>
                <a:gd name="T12" fmla="*/ 35 w 453"/>
                <a:gd name="T13" fmla="*/ 46 h 67"/>
                <a:gd name="T14" fmla="*/ 0 w 453"/>
                <a:gd name="T15" fmla="*/ 23 h 67"/>
                <a:gd name="T16" fmla="*/ 12 w 453"/>
                <a:gd name="T17" fmla="*/ 0 h 67"/>
                <a:gd name="T18" fmla="*/ 12 w 453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3"/>
                <a:gd name="T31" fmla="*/ 0 h 67"/>
                <a:gd name="T32" fmla="*/ 453 w 453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3" h="67">
                  <a:moveTo>
                    <a:pt x="12" y="0"/>
                  </a:moveTo>
                  <a:lnTo>
                    <a:pt x="33" y="15"/>
                  </a:lnTo>
                  <a:lnTo>
                    <a:pt x="90" y="29"/>
                  </a:lnTo>
                  <a:lnTo>
                    <a:pt x="236" y="50"/>
                  </a:lnTo>
                  <a:lnTo>
                    <a:pt x="453" y="67"/>
                  </a:lnTo>
                  <a:lnTo>
                    <a:pt x="200" y="65"/>
                  </a:lnTo>
                  <a:lnTo>
                    <a:pt x="35" y="46"/>
                  </a:lnTo>
                  <a:lnTo>
                    <a:pt x="0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8" name="Freeform 183"/>
            <p:cNvSpPr>
              <a:spLocks/>
            </p:cNvSpPr>
            <p:nvPr/>
          </p:nvSpPr>
          <p:spPr bwMode="auto">
            <a:xfrm>
              <a:off x="2093" y="2165"/>
              <a:ext cx="16" cy="167"/>
            </a:xfrm>
            <a:custGeom>
              <a:avLst/>
              <a:gdLst>
                <a:gd name="T0" fmla="*/ 4 w 33"/>
                <a:gd name="T1" fmla="*/ 25 h 335"/>
                <a:gd name="T2" fmla="*/ 0 w 33"/>
                <a:gd name="T3" fmla="*/ 335 h 335"/>
                <a:gd name="T4" fmla="*/ 21 w 33"/>
                <a:gd name="T5" fmla="*/ 312 h 335"/>
                <a:gd name="T6" fmla="*/ 33 w 33"/>
                <a:gd name="T7" fmla="*/ 0 h 335"/>
                <a:gd name="T8" fmla="*/ 4 w 33"/>
                <a:gd name="T9" fmla="*/ 25 h 335"/>
                <a:gd name="T10" fmla="*/ 4 w 33"/>
                <a:gd name="T11" fmla="*/ 2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35"/>
                <a:gd name="T20" fmla="*/ 33 w 33"/>
                <a:gd name="T21" fmla="*/ 335 h 3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35">
                  <a:moveTo>
                    <a:pt x="4" y="25"/>
                  </a:moveTo>
                  <a:lnTo>
                    <a:pt x="0" y="335"/>
                  </a:lnTo>
                  <a:lnTo>
                    <a:pt x="21" y="312"/>
                  </a:lnTo>
                  <a:lnTo>
                    <a:pt x="33" y="0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9" name="Freeform 184"/>
            <p:cNvSpPr>
              <a:spLocks/>
            </p:cNvSpPr>
            <p:nvPr/>
          </p:nvSpPr>
          <p:spPr bwMode="auto">
            <a:xfrm>
              <a:off x="956" y="2077"/>
              <a:ext cx="306" cy="21"/>
            </a:xfrm>
            <a:custGeom>
              <a:avLst/>
              <a:gdLst>
                <a:gd name="T0" fmla="*/ 583 w 612"/>
                <a:gd name="T1" fmla="*/ 19 h 41"/>
                <a:gd name="T2" fmla="*/ 19 w 612"/>
                <a:gd name="T3" fmla="*/ 41 h 41"/>
                <a:gd name="T4" fmla="*/ 0 w 612"/>
                <a:gd name="T5" fmla="*/ 30 h 41"/>
                <a:gd name="T6" fmla="*/ 612 w 612"/>
                <a:gd name="T7" fmla="*/ 0 h 41"/>
                <a:gd name="T8" fmla="*/ 583 w 612"/>
                <a:gd name="T9" fmla="*/ 19 h 41"/>
                <a:gd name="T10" fmla="*/ 583 w 612"/>
                <a:gd name="T11" fmla="*/ 19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2"/>
                <a:gd name="T19" fmla="*/ 0 h 41"/>
                <a:gd name="T20" fmla="*/ 612 w 612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2" h="41">
                  <a:moveTo>
                    <a:pt x="583" y="19"/>
                  </a:moveTo>
                  <a:lnTo>
                    <a:pt x="19" y="41"/>
                  </a:lnTo>
                  <a:lnTo>
                    <a:pt x="0" y="30"/>
                  </a:lnTo>
                  <a:lnTo>
                    <a:pt x="612" y="0"/>
                  </a:lnTo>
                  <a:lnTo>
                    <a:pt x="58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Freeform 185"/>
            <p:cNvSpPr>
              <a:spLocks/>
            </p:cNvSpPr>
            <p:nvPr/>
          </p:nvSpPr>
          <p:spPr bwMode="auto">
            <a:xfrm>
              <a:off x="1029" y="2101"/>
              <a:ext cx="198" cy="66"/>
            </a:xfrm>
            <a:custGeom>
              <a:avLst/>
              <a:gdLst>
                <a:gd name="T0" fmla="*/ 0 w 395"/>
                <a:gd name="T1" fmla="*/ 13 h 133"/>
                <a:gd name="T2" fmla="*/ 395 w 395"/>
                <a:gd name="T3" fmla="*/ 0 h 133"/>
                <a:gd name="T4" fmla="*/ 376 w 395"/>
                <a:gd name="T5" fmla="*/ 21 h 133"/>
                <a:gd name="T6" fmla="*/ 57 w 395"/>
                <a:gd name="T7" fmla="*/ 27 h 133"/>
                <a:gd name="T8" fmla="*/ 272 w 395"/>
                <a:gd name="T9" fmla="*/ 118 h 133"/>
                <a:gd name="T10" fmla="*/ 253 w 395"/>
                <a:gd name="T11" fmla="*/ 133 h 133"/>
                <a:gd name="T12" fmla="*/ 0 w 395"/>
                <a:gd name="T13" fmla="*/ 13 h 133"/>
                <a:gd name="T14" fmla="*/ 0 w 395"/>
                <a:gd name="T15" fmla="*/ 13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5"/>
                <a:gd name="T25" fmla="*/ 0 h 133"/>
                <a:gd name="T26" fmla="*/ 395 w 395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5" h="133">
                  <a:moveTo>
                    <a:pt x="0" y="13"/>
                  </a:moveTo>
                  <a:lnTo>
                    <a:pt x="395" y="0"/>
                  </a:lnTo>
                  <a:lnTo>
                    <a:pt x="376" y="21"/>
                  </a:lnTo>
                  <a:lnTo>
                    <a:pt x="57" y="27"/>
                  </a:lnTo>
                  <a:lnTo>
                    <a:pt x="272" y="118"/>
                  </a:lnTo>
                  <a:lnTo>
                    <a:pt x="253" y="13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1" name="Freeform 186"/>
            <p:cNvSpPr>
              <a:spLocks/>
            </p:cNvSpPr>
            <p:nvPr/>
          </p:nvSpPr>
          <p:spPr bwMode="auto">
            <a:xfrm>
              <a:off x="957" y="2103"/>
              <a:ext cx="195" cy="271"/>
            </a:xfrm>
            <a:custGeom>
              <a:avLst/>
              <a:gdLst>
                <a:gd name="T0" fmla="*/ 12 w 390"/>
                <a:gd name="T1" fmla="*/ 0 h 541"/>
                <a:gd name="T2" fmla="*/ 37 w 390"/>
                <a:gd name="T3" fmla="*/ 34 h 541"/>
                <a:gd name="T4" fmla="*/ 31 w 390"/>
                <a:gd name="T5" fmla="*/ 426 h 541"/>
                <a:gd name="T6" fmla="*/ 0 w 390"/>
                <a:gd name="T7" fmla="*/ 469 h 541"/>
                <a:gd name="T8" fmla="*/ 19 w 390"/>
                <a:gd name="T9" fmla="*/ 541 h 541"/>
                <a:gd name="T10" fmla="*/ 40 w 390"/>
                <a:gd name="T11" fmla="*/ 532 h 541"/>
                <a:gd name="T12" fmla="*/ 25 w 390"/>
                <a:gd name="T13" fmla="*/ 469 h 541"/>
                <a:gd name="T14" fmla="*/ 56 w 390"/>
                <a:gd name="T15" fmla="*/ 427 h 541"/>
                <a:gd name="T16" fmla="*/ 63 w 390"/>
                <a:gd name="T17" fmla="*/ 21 h 541"/>
                <a:gd name="T18" fmla="*/ 377 w 390"/>
                <a:gd name="T19" fmla="*/ 159 h 541"/>
                <a:gd name="T20" fmla="*/ 390 w 390"/>
                <a:gd name="T21" fmla="*/ 144 h 541"/>
                <a:gd name="T22" fmla="*/ 75 w 390"/>
                <a:gd name="T23" fmla="*/ 2 h 541"/>
                <a:gd name="T24" fmla="*/ 12 w 390"/>
                <a:gd name="T25" fmla="*/ 0 h 541"/>
                <a:gd name="T26" fmla="*/ 12 w 390"/>
                <a:gd name="T27" fmla="*/ 0 h 5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541"/>
                <a:gd name="T44" fmla="*/ 390 w 390"/>
                <a:gd name="T45" fmla="*/ 541 h 5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541">
                  <a:moveTo>
                    <a:pt x="12" y="0"/>
                  </a:moveTo>
                  <a:lnTo>
                    <a:pt x="37" y="34"/>
                  </a:lnTo>
                  <a:lnTo>
                    <a:pt x="31" y="426"/>
                  </a:lnTo>
                  <a:lnTo>
                    <a:pt x="0" y="469"/>
                  </a:lnTo>
                  <a:lnTo>
                    <a:pt x="19" y="541"/>
                  </a:lnTo>
                  <a:lnTo>
                    <a:pt x="40" y="532"/>
                  </a:lnTo>
                  <a:lnTo>
                    <a:pt x="25" y="469"/>
                  </a:lnTo>
                  <a:lnTo>
                    <a:pt x="56" y="427"/>
                  </a:lnTo>
                  <a:lnTo>
                    <a:pt x="63" y="21"/>
                  </a:lnTo>
                  <a:lnTo>
                    <a:pt x="377" y="159"/>
                  </a:lnTo>
                  <a:lnTo>
                    <a:pt x="390" y="144"/>
                  </a:lnTo>
                  <a:lnTo>
                    <a:pt x="75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2" name="Freeform 187"/>
            <p:cNvSpPr>
              <a:spLocks/>
            </p:cNvSpPr>
            <p:nvPr/>
          </p:nvSpPr>
          <p:spPr bwMode="auto">
            <a:xfrm>
              <a:off x="929" y="2106"/>
              <a:ext cx="30" cy="232"/>
            </a:xfrm>
            <a:custGeom>
              <a:avLst/>
              <a:gdLst>
                <a:gd name="T0" fmla="*/ 2 w 61"/>
                <a:gd name="T1" fmla="*/ 55 h 463"/>
                <a:gd name="T2" fmla="*/ 0 w 61"/>
                <a:gd name="T3" fmla="*/ 404 h 463"/>
                <a:gd name="T4" fmla="*/ 42 w 61"/>
                <a:gd name="T5" fmla="*/ 463 h 463"/>
                <a:gd name="T6" fmla="*/ 61 w 61"/>
                <a:gd name="T7" fmla="*/ 421 h 463"/>
                <a:gd name="T8" fmla="*/ 27 w 61"/>
                <a:gd name="T9" fmla="*/ 395 h 463"/>
                <a:gd name="T10" fmla="*/ 33 w 61"/>
                <a:gd name="T11" fmla="*/ 0 h 463"/>
                <a:gd name="T12" fmla="*/ 2 w 61"/>
                <a:gd name="T13" fmla="*/ 55 h 463"/>
                <a:gd name="T14" fmla="*/ 2 w 61"/>
                <a:gd name="T15" fmla="*/ 55 h 4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463"/>
                <a:gd name="T26" fmla="*/ 61 w 61"/>
                <a:gd name="T27" fmla="*/ 463 h 4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463">
                  <a:moveTo>
                    <a:pt x="2" y="55"/>
                  </a:moveTo>
                  <a:lnTo>
                    <a:pt x="0" y="404"/>
                  </a:lnTo>
                  <a:lnTo>
                    <a:pt x="42" y="463"/>
                  </a:lnTo>
                  <a:lnTo>
                    <a:pt x="61" y="421"/>
                  </a:lnTo>
                  <a:lnTo>
                    <a:pt x="27" y="395"/>
                  </a:lnTo>
                  <a:lnTo>
                    <a:pt x="33" y="0"/>
                  </a:lnTo>
                  <a:lnTo>
                    <a:pt x="2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3" name="Freeform 188"/>
            <p:cNvSpPr>
              <a:spLocks/>
            </p:cNvSpPr>
            <p:nvPr/>
          </p:nvSpPr>
          <p:spPr bwMode="auto">
            <a:xfrm>
              <a:off x="2555" y="2272"/>
              <a:ext cx="571" cy="34"/>
            </a:xfrm>
            <a:custGeom>
              <a:avLst/>
              <a:gdLst>
                <a:gd name="T0" fmla="*/ 80 w 1141"/>
                <a:gd name="T1" fmla="*/ 55 h 69"/>
                <a:gd name="T2" fmla="*/ 1092 w 1141"/>
                <a:gd name="T3" fmla="*/ 69 h 69"/>
                <a:gd name="T4" fmla="*/ 1141 w 1141"/>
                <a:gd name="T5" fmla="*/ 27 h 69"/>
                <a:gd name="T6" fmla="*/ 1092 w 1141"/>
                <a:gd name="T7" fmla="*/ 0 h 69"/>
                <a:gd name="T8" fmla="*/ 1057 w 1141"/>
                <a:gd name="T9" fmla="*/ 38 h 69"/>
                <a:gd name="T10" fmla="*/ 0 w 1141"/>
                <a:gd name="T11" fmla="*/ 27 h 69"/>
                <a:gd name="T12" fmla="*/ 80 w 1141"/>
                <a:gd name="T13" fmla="*/ 55 h 69"/>
                <a:gd name="T14" fmla="*/ 80 w 1141"/>
                <a:gd name="T15" fmla="*/ 55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1"/>
                <a:gd name="T25" fmla="*/ 0 h 69"/>
                <a:gd name="T26" fmla="*/ 1141 w 1141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1" h="69">
                  <a:moveTo>
                    <a:pt x="80" y="55"/>
                  </a:moveTo>
                  <a:lnTo>
                    <a:pt x="1092" y="69"/>
                  </a:lnTo>
                  <a:lnTo>
                    <a:pt x="1141" y="27"/>
                  </a:lnTo>
                  <a:lnTo>
                    <a:pt x="1092" y="0"/>
                  </a:lnTo>
                  <a:lnTo>
                    <a:pt x="1057" y="38"/>
                  </a:lnTo>
                  <a:lnTo>
                    <a:pt x="0" y="27"/>
                  </a:lnTo>
                  <a:lnTo>
                    <a:pt x="8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4" name="Freeform 189"/>
            <p:cNvSpPr>
              <a:spLocks/>
            </p:cNvSpPr>
            <p:nvPr/>
          </p:nvSpPr>
          <p:spPr bwMode="auto">
            <a:xfrm>
              <a:off x="1284" y="2044"/>
              <a:ext cx="66" cy="35"/>
            </a:xfrm>
            <a:custGeom>
              <a:avLst/>
              <a:gdLst>
                <a:gd name="T0" fmla="*/ 0 w 132"/>
                <a:gd name="T1" fmla="*/ 53 h 70"/>
                <a:gd name="T2" fmla="*/ 12 w 132"/>
                <a:gd name="T3" fmla="*/ 29 h 70"/>
                <a:gd name="T4" fmla="*/ 44 w 132"/>
                <a:gd name="T5" fmla="*/ 0 h 70"/>
                <a:gd name="T6" fmla="*/ 75 w 132"/>
                <a:gd name="T7" fmla="*/ 0 h 70"/>
                <a:gd name="T8" fmla="*/ 132 w 132"/>
                <a:gd name="T9" fmla="*/ 36 h 70"/>
                <a:gd name="T10" fmla="*/ 99 w 132"/>
                <a:gd name="T11" fmla="*/ 53 h 70"/>
                <a:gd name="T12" fmla="*/ 33 w 132"/>
                <a:gd name="T13" fmla="*/ 70 h 70"/>
                <a:gd name="T14" fmla="*/ 0 w 132"/>
                <a:gd name="T15" fmla="*/ 53 h 70"/>
                <a:gd name="T16" fmla="*/ 0 w 132"/>
                <a:gd name="T17" fmla="*/ 53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70"/>
                <a:gd name="T29" fmla="*/ 132 w 132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70">
                  <a:moveTo>
                    <a:pt x="0" y="53"/>
                  </a:moveTo>
                  <a:lnTo>
                    <a:pt x="12" y="29"/>
                  </a:lnTo>
                  <a:lnTo>
                    <a:pt x="44" y="0"/>
                  </a:lnTo>
                  <a:lnTo>
                    <a:pt x="75" y="0"/>
                  </a:lnTo>
                  <a:lnTo>
                    <a:pt x="132" y="36"/>
                  </a:lnTo>
                  <a:lnTo>
                    <a:pt x="99" y="53"/>
                  </a:lnTo>
                  <a:lnTo>
                    <a:pt x="33" y="7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5" name="Freeform 190"/>
            <p:cNvSpPr>
              <a:spLocks/>
            </p:cNvSpPr>
            <p:nvPr/>
          </p:nvSpPr>
          <p:spPr bwMode="auto">
            <a:xfrm>
              <a:off x="964" y="2072"/>
              <a:ext cx="315" cy="296"/>
            </a:xfrm>
            <a:custGeom>
              <a:avLst/>
              <a:gdLst>
                <a:gd name="T0" fmla="*/ 0 w 631"/>
                <a:gd name="T1" fmla="*/ 591 h 591"/>
                <a:gd name="T2" fmla="*/ 125 w 631"/>
                <a:gd name="T3" fmla="*/ 454 h 591"/>
                <a:gd name="T4" fmla="*/ 298 w 631"/>
                <a:gd name="T5" fmla="*/ 268 h 591"/>
                <a:gd name="T6" fmla="*/ 517 w 631"/>
                <a:gd name="T7" fmla="*/ 55 h 591"/>
                <a:gd name="T8" fmla="*/ 587 w 631"/>
                <a:gd name="T9" fmla="*/ 8 h 591"/>
                <a:gd name="T10" fmla="*/ 631 w 631"/>
                <a:gd name="T11" fmla="*/ 0 h 591"/>
                <a:gd name="T12" fmla="*/ 553 w 631"/>
                <a:gd name="T13" fmla="*/ 51 h 591"/>
                <a:gd name="T14" fmla="*/ 433 w 631"/>
                <a:gd name="T15" fmla="*/ 167 h 591"/>
                <a:gd name="T16" fmla="*/ 154 w 631"/>
                <a:gd name="T17" fmla="*/ 458 h 591"/>
                <a:gd name="T18" fmla="*/ 40 w 631"/>
                <a:gd name="T19" fmla="*/ 591 h 591"/>
                <a:gd name="T20" fmla="*/ 0 w 631"/>
                <a:gd name="T21" fmla="*/ 591 h 591"/>
                <a:gd name="T22" fmla="*/ 0 w 631"/>
                <a:gd name="T23" fmla="*/ 591 h 5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1"/>
                <a:gd name="T37" fmla="*/ 0 h 591"/>
                <a:gd name="T38" fmla="*/ 631 w 631"/>
                <a:gd name="T39" fmla="*/ 591 h 5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1" h="591">
                  <a:moveTo>
                    <a:pt x="0" y="591"/>
                  </a:moveTo>
                  <a:lnTo>
                    <a:pt x="125" y="454"/>
                  </a:lnTo>
                  <a:lnTo>
                    <a:pt x="298" y="268"/>
                  </a:lnTo>
                  <a:lnTo>
                    <a:pt x="517" y="55"/>
                  </a:lnTo>
                  <a:lnTo>
                    <a:pt x="587" y="8"/>
                  </a:lnTo>
                  <a:lnTo>
                    <a:pt x="631" y="0"/>
                  </a:lnTo>
                  <a:lnTo>
                    <a:pt x="553" y="51"/>
                  </a:lnTo>
                  <a:lnTo>
                    <a:pt x="433" y="167"/>
                  </a:lnTo>
                  <a:lnTo>
                    <a:pt x="154" y="458"/>
                  </a:lnTo>
                  <a:lnTo>
                    <a:pt x="4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6" name="Freeform 191"/>
            <p:cNvSpPr>
              <a:spLocks/>
            </p:cNvSpPr>
            <p:nvPr/>
          </p:nvSpPr>
          <p:spPr bwMode="auto">
            <a:xfrm>
              <a:off x="1267" y="2044"/>
              <a:ext cx="39" cy="35"/>
            </a:xfrm>
            <a:custGeom>
              <a:avLst/>
              <a:gdLst>
                <a:gd name="T0" fmla="*/ 78 w 78"/>
                <a:gd name="T1" fmla="*/ 0 h 68"/>
                <a:gd name="T2" fmla="*/ 33 w 78"/>
                <a:gd name="T3" fmla="*/ 27 h 68"/>
                <a:gd name="T4" fmla="*/ 0 w 78"/>
                <a:gd name="T5" fmla="*/ 59 h 68"/>
                <a:gd name="T6" fmla="*/ 73 w 78"/>
                <a:gd name="T7" fmla="*/ 68 h 68"/>
                <a:gd name="T8" fmla="*/ 57 w 78"/>
                <a:gd name="T9" fmla="*/ 34 h 68"/>
                <a:gd name="T10" fmla="*/ 78 w 78"/>
                <a:gd name="T11" fmla="*/ 0 h 68"/>
                <a:gd name="T12" fmla="*/ 78 w 78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68"/>
                <a:gd name="T23" fmla="*/ 78 w 78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68">
                  <a:moveTo>
                    <a:pt x="78" y="0"/>
                  </a:moveTo>
                  <a:lnTo>
                    <a:pt x="33" y="27"/>
                  </a:lnTo>
                  <a:lnTo>
                    <a:pt x="0" y="59"/>
                  </a:lnTo>
                  <a:lnTo>
                    <a:pt x="73" y="68"/>
                  </a:lnTo>
                  <a:lnTo>
                    <a:pt x="57" y="3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48" name="AutoShape 19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 advAuto="1000"/>
      <p:bldP spid="196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3400" y="609600"/>
            <a:ext cx="8077200" cy="838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Biaya Akuisisi Aset Tetap Tidak Termasuk: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733800" y="1600200"/>
            <a:ext cx="4800600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1" hangingPunct="1">
              <a:lnSpc>
                <a:spcPct val="110000"/>
              </a:lnSpc>
              <a:spcBef>
                <a:spcPct val="1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800">
                <a:latin typeface="Times New Roman" pitchFamily="18" charset="0"/>
              </a:rPr>
              <a:t>Vandalisme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1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800">
                <a:latin typeface="Times New Roman" pitchFamily="18" charset="0"/>
              </a:rPr>
              <a:t>Kesalahan dalam instalasi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1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800">
                <a:latin typeface="Times New Roman" pitchFamily="18" charset="0"/>
              </a:rPr>
              <a:t>Pencurian yang tidak diasuransikan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1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800">
                <a:latin typeface="Times New Roman" pitchFamily="18" charset="0"/>
              </a:rPr>
              <a:t>Kerusakan selama pembongkaran dan instalasi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1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800">
                <a:latin typeface="Times New Roman" pitchFamily="18" charset="0"/>
              </a:rPr>
              <a:t>Denda karena tidak memperoleh izin yang sesuai dari badan pemerintah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609600" y="2209800"/>
            <a:ext cx="2968625" cy="3413125"/>
            <a:chOff x="384" y="1456"/>
            <a:chExt cx="1870" cy="2150"/>
          </a:xfrm>
        </p:grpSpPr>
        <p:sp>
          <p:nvSpPr>
            <p:cNvPr id="17414" name="Freeform 5"/>
            <p:cNvSpPr>
              <a:spLocks/>
            </p:cNvSpPr>
            <p:nvPr/>
          </p:nvSpPr>
          <p:spPr bwMode="auto">
            <a:xfrm>
              <a:off x="1364" y="3017"/>
              <a:ext cx="159" cy="148"/>
            </a:xfrm>
            <a:custGeom>
              <a:avLst/>
              <a:gdLst>
                <a:gd name="T0" fmla="*/ 35 w 320"/>
                <a:gd name="T1" fmla="*/ 0 h 297"/>
                <a:gd name="T2" fmla="*/ 0 w 320"/>
                <a:gd name="T3" fmla="*/ 164 h 297"/>
                <a:gd name="T4" fmla="*/ 168 w 320"/>
                <a:gd name="T5" fmla="*/ 297 h 297"/>
                <a:gd name="T6" fmla="*/ 320 w 320"/>
                <a:gd name="T7" fmla="*/ 158 h 297"/>
                <a:gd name="T8" fmla="*/ 276 w 320"/>
                <a:gd name="T9" fmla="*/ 10 h 297"/>
                <a:gd name="T10" fmla="*/ 35 w 320"/>
                <a:gd name="T11" fmla="*/ 0 h 297"/>
                <a:gd name="T12" fmla="*/ 35 w 320"/>
                <a:gd name="T13" fmla="*/ 0 h 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0"/>
                <a:gd name="T22" fmla="*/ 0 h 297"/>
                <a:gd name="T23" fmla="*/ 320 w 320"/>
                <a:gd name="T24" fmla="*/ 297 h 2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0" h="297">
                  <a:moveTo>
                    <a:pt x="35" y="0"/>
                  </a:moveTo>
                  <a:lnTo>
                    <a:pt x="0" y="164"/>
                  </a:lnTo>
                  <a:lnTo>
                    <a:pt x="168" y="297"/>
                  </a:lnTo>
                  <a:lnTo>
                    <a:pt x="320" y="158"/>
                  </a:lnTo>
                  <a:lnTo>
                    <a:pt x="276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6"/>
            <p:cNvSpPr>
              <a:spLocks/>
            </p:cNvSpPr>
            <p:nvPr/>
          </p:nvSpPr>
          <p:spPr bwMode="auto">
            <a:xfrm>
              <a:off x="817" y="3300"/>
              <a:ext cx="138" cy="186"/>
            </a:xfrm>
            <a:custGeom>
              <a:avLst/>
              <a:gdLst>
                <a:gd name="T0" fmla="*/ 89 w 275"/>
                <a:gd name="T1" fmla="*/ 0 h 372"/>
                <a:gd name="T2" fmla="*/ 0 w 275"/>
                <a:gd name="T3" fmla="*/ 120 h 372"/>
                <a:gd name="T4" fmla="*/ 0 w 275"/>
                <a:gd name="T5" fmla="*/ 230 h 372"/>
                <a:gd name="T6" fmla="*/ 57 w 275"/>
                <a:gd name="T7" fmla="*/ 372 h 372"/>
                <a:gd name="T8" fmla="*/ 275 w 275"/>
                <a:gd name="T9" fmla="*/ 308 h 372"/>
                <a:gd name="T10" fmla="*/ 275 w 275"/>
                <a:gd name="T11" fmla="*/ 87 h 372"/>
                <a:gd name="T12" fmla="*/ 89 w 275"/>
                <a:gd name="T13" fmla="*/ 0 h 372"/>
                <a:gd name="T14" fmla="*/ 89 w 275"/>
                <a:gd name="T15" fmla="*/ 0 h 3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372"/>
                <a:gd name="T26" fmla="*/ 275 w 275"/>
                <a:gd name="T27" fmla="*/ 372 h 3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372">
                  <a:moveTo>
                    <a:pt x="89" y="0"/>
                  </a:moveTo>
                  <a:lnTo>
                    <a:pt x="0" y="120"/>
                  </a:lnTo>
                  <a:lnTo>
                    <a:pt x="0" y="230"/>
                  </a:lnTo>
                  <a:lnTo>
                    <a:pt x="57" y="372"/>
                  </a:lnTo>
                  <a:lnTo>
                    <a:pt x="275" y="308"/>
                  </a:lnTo>
                  <a:lnTo>
                    <a:pt x="275" y="87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Freeform 7"/>
            <p:cNvSpPr>
              <a:spLocks/>
            </p:cNvSpPr>
            <p:nvPr/>
          </p:nvSpPr>
          <p:spPr bwMode="auto">
            <a:xfrm>
              <a:off x="686" y="2437"/>
              <a:ext cx="957" cy="959"/>
            </a:xfrm>
            <a:custGeom>
              <a:avLst/>
              <a:gdLst>
                <a:gd name="T0" fmla="*/ 168 w 1914"/>
                <a:gd name="T1" fmla="*/ 108 h 1918"/>
                <a:gd name="T2" fmla="*/ 0 w 1914"/>
                <a:gd name="T3" fmla="*/ 338 h 1918"/>
                <a:gd name="T4" fmla="*/ 74 w 1914"/>
                <a:gd name="T5" fmla="*/ 506 h 1918"/>
                <a:gd name="T6" fmla="*/ 283 w 1914"/>
                <a:gd name="T7" fmla="*/ 642 h 1918"/>
                <a:gd name="T8" fmla="*/ 316 w 1914"/>
                <a:gd name="T9" fmla="*/ 698 h 1918"/>
                <a:gd name="T10" fmla="*/ 344 w 1914"/>
                <a:gd name="T11" fmla="*/ 751 h 1918"/>
                <a:gd name="T12" fmla="*/ 388 w 1914"/>
                <a:gd name="T13" fmla="*/ 848 h 1918"/>
                <a:gd name="T14" fmla="*/ 430 w 1914"/>
                <a:gd name="T15" fmla="*/ 1013 h 1918"/>
                <a:gd name="T16" fmla="*/ 424 w 1914"/>
                <a:gd name="T17" fmla="*/ 1148 h 1918"/>
                <a:gd name="T18" fmla="*/ 407 w 1914"/>
                <a:gd name="T19" fmla="*/ 1209 h 1918"/>
                <a:gd name="T20" fmla="*/ 384 w 1914"/>
                <a:gd name="T21" fmla="*/ 1264 h 1918"/>
                <a:gd name="T22" fmla="*/ 356 w 1914"/>
                <a:gd name="T23" fmla="*/ 1315 h 1918"/>
                <a:gd name="T24" fmla="*/ 325 w 1914"/>
                <a:gd name="T25" fmla="*/ 1365 h 1918"/>
                <a:gd name="T26" fmla="*/ 293 w 1914"/>
                <a:gd name="T27" fmla="*/ 1414 h 1918"/>
                <a:gd name="T28" fmla="*/ 261 w 1914"/>
                <a:gd name="T29" fmla="*/ 1464 h 1918"/>
                <a:gd name="T30" fmla="*/ 207 w 1914"/>
                <a:gd name="T31" fmla="*/ 1570 h 1918"/>
                <a:gd name="T32" fmla="*/ 179 w 1914"/>
                <a:gd name="T33" fmla="*/ 1688 h 1918"/>
                <a:gd name="T34" fmla="*/ 586 w 1914"/>
                <a:gd name="T35" fmla="*/ 1918 h 1918"/>
                <a:gd name="T36" fmla="*/ 926 w 1914"/>
                <a:gd name="T37" fmla="*/ 1171 h 1918"/>
                <a:gd name="T38" fmla="*/ 848 w 1914"/>
                <a:gd name="T39" fmla="*/ 673 h 1918"/>
                <a:gd name="T40" fmla="*/ 1433 w 1914"/>
                <a:gd name="T41" fmla="*/ 526 h 1918"/>
                <a:gd name="T42" fmla="*/ 1359 w 1914"/>
                <a:gd name="T43" fmla="*/ 1270 h 1918"/>
                <a:gd name="T44" fmla="*/ 1768 w 1914"/>
                <a:gd name="T45" fmla="*/ 1156 h 1918"/>
                <a:gd name="T46" fmla="*/ 1735 w 1914"/>
                <a:gd name="T47" fmla="*/ 924 h 1918"/>
                <a:gd name="T48" fmla="*/ 1914 w 1914"/>
                <a:gd name="T49" fmla="*/ 296 h 1918"/>
                <a:gd name="T50" fmla="*/ 1876 w 1914"/>
                <a:gd name="T51" fmla="*/ 262 h 1918"/>
                <a:gd name="T52" fmla="*/ 1836 w 1914"/>
                <a:gd name="T53" fmla="*/ 228 h 1918"/>
                <a:gd name="T54" fmla="*/ 1794 w 1914"/>
                <a:gd name="T55" fmla="*/ 196 h 1918"/>
                <a:gd name="T56" fmla="*/ 1747 w 1914"/>
                <a:gd name="T57" fmla="*/ 163 h 1918"/>
                <a:gd name="T58" fmla="*/ 1697 w 1914"/>
                <a:gd name="T59" fmla="*/ 135 h 1918"/>
                <a:gd name="T60" fmla="*/ 1642 w 1914"/>
                <a:gd name="T61" fmla="*/ 106 h 1918"/>
                <a:gd name="T62" fmla="*/ 1585 w 1914"/>
                <a:gd name="T63" fmla="*/ 82 h 1918"/>
                <a:gd name="T64" fmla="*/ 1523 w 1914"/>
                <a:gd name="T65" fmla="*/ 59 h 1918"/>
                <a:gd name="T66" fmla="*/ 1456 w 1914"/>
                <a:gd name="T67" fmla="*/ 40 h 1918"/>
                <a:gd name="T68" fmla="*/ 1386 w 1914"/>
                <a:gd name="T69" fmla="*/ 23 h 1918"/>
                <a:gd name="T70" fmla="*/ 1230 w 1914"/>
                <a:gd name="T71" fmla="*/ 0 h 1918"/>
                <a:gd name="T72" fmla="*/ 857 w 1914"/>
                <a:gd name="T73" fmla="*/ 4 h 1918"/>
                <a:gd name="T74" fmla="*/ 356 w 1914"/>
                <a:gd name="T75" fmla="*/ 192 h 1918"/>
                <a:gd name="T76" fmla="*/ 168 w 1914"/>
                <a:gd name="T77" fmla="*/ 108 h 1918"/>
                <a:gd name="T78" fmla="*/ 168 w 1914"/>
                <a:gd name="T79" fmla="*/ 108 h 19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14"/>
                <a:gd name="T121" fmla="*/ 0 h 1918"/>
                <a:gd name="T122" fmla="*/ 1914 w 1914"/>
                <a:gd name="T123" fmla="*/ 1918 h 19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14" h="1918">
                  <a:moveTo>
                    <a:pt x="168" y="108"/>
                  </a:moveTo>
                  <a:lnTo>
                    <a:pt x="0" y="338"/>
                  </a:lnTo>
                  <a:lnTo>
                    <a:pt x="74" y="506"/>
                  </a:lnTo>
                  <a:lnTo>
                    <a:pt x="283" y="642"/>
                  </a:lnTo>
                  <a:lnTo>
                    <a:pt x="316" y="698"/>
                  </a:lnTo>
                  <a:lnTo>
                    <a:pt x="344" y="751"/>
                  </a:lnTo>
                  <a:lnTo>
                    <a:pt x="388" y="848"/>
                  </a:lnTo>
                  <a:lnTo>
                    <a:pt x="430" y="1013"/>
                  </a:lnTo>
                  <a:lnTo>
                    <a:pt x="424" y="1148"/>
                  </a:lnTo>
                  <a:lnTo>
                    <a:pt x="407" y="1209"/>
                  </a:lnTo>
                  <a:lnTo>
                    <a:pt x="384" y="1264"/>
                  </a:lnTo>
                  <a:lnTo>
                    <a:pt x="356" y="1315"/>
                  </a:lnTo>
                  <a:lnTo>
                    <a:pt x="325" y="1365"/>
                  </a:lnTo>
                  <a:lnTo>
                    <a:pt x="293" y="1414"/>
                  </a:lnTo>
                  <a:lnTo>
                    <a:pt x="261" y="1464"/>
                  </a:lnTo>
                  <a:lnTo>
                    <a:pt x="207" y="1570"/>
                  </a:lnTo>
                  <a:lnTo>
                    <a:pt x="179" y="1688"/>
                  </a:lnTo>
                  <a:lnTo>
                    <a:pt x="586" y="1918"/>
                  </a:lnTo>
                  <a:lnTo>
                    <a:pt x="926" y="1171"/>
                  </a:lnTo>
                  <a:lnTo>
                    <a:pt x="848" y="673"/>
                  </a:lnTo>
                  <a:lnTo>
                    <a:pt x="1433" y="526"/>
                  </a:lnTo>
                  <a:lnTo>
                    <a:pt x="1359" y="1270"/>
                  </a:lnTo>
                  <a:lnTo>
                    <a:pt x="1768" y="1156"/>
                  </a:lnTo>
                  <a:lnTo>
                    <a:pt x="1735" y="924"/>
                  </a:lnTo>
                  <a:lnTo>
                    <a:pt x="1914" y="296"/>
                  </a:lnTo>
                  <a:lnTo>
                    <a:pt x="1876" y="262"/>
                  </a:lnTo>
                  <a:lnTo>
                    <a:pt x="1836" y="228"/>
                  </a:lnTo>
                  <a:lnTo>
                    <a:pt x="1794" y="196"/>
                  </a:lnTo>
                  <a:lnTo>
                    <a:pt x="1747" y="163"/>
                  </a:lnTo>
                  <a:lnTo>
                    <a:pt x="1697" y="135"/>
                  </a:lnTo>
                  <a:lnTo>
                    <a:pt x="1642" y="106"/>
                  </a:lnTo>
                  <a:lnTo>
                    <a:pt x="1585" y="82"/>
                  </a:lnTo>
                  <a:lnTo>
                    <a:pt x="1523" y="59"/>
                  </a:lnTo>
                  <a:lnTo>
                    <a:pt x="1456" y="40"/>
                  </a:lnTo>
                  <a:lnTo>
                    <a:pt x="1386" y="23"/>
                  </a:lnTo>
                  <a:lnTo>
                    <a:pt x="1230" y="0"/>
                  </a:lnTo>
                  <a:lnTo>
                    <a:pt x="857" y="4"/>
                  </a:lnTo>
                  <a:lnTo>
                    <a:pt x="356" y="192"/>
                  </a:lnTo>
                  <a:lnTo>
                    <a:pt x="168" y="10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Freeform 8"/>
            <p:cNvSpPr>
              <a:spLocks/>
            </p:cNvSpPr>
            <p:nvPr/>
          </p:nvSpPr>
          <p:spPr bwMode="auto">
            <a:xfrm>
              <a:off x="1219" y="2457"/>
              <a:ext cx="393" cy="628"/>
            </a:xfrm>
            <a:custGeom>
              <a:avLst/>
              <a:gdLst>
                <a:gd name="T0" fmla="*/ 377 w 785"/>
                <a:gd name="T1" fmla="*/ 471 h 1256"/>
                <a:gd name="T2" fmla="*/ 287 w 785"/>
                <a:gd name="T3" fmla="*/ 1256 h 1256"/>
                <a:gd name="T4" fmla="*/ 550 w 785"/>
                <a:gd name="T5" fmla="*/ 1146 h 1256"/>
                <a:gd name="T6" fmla="*/ 628 w 785"/>
                <a:gd name="T7" fmla="*/ 859 h 1256"/>
                <a:gd name="T8" fmla="*/ 747 w 785"/>
                <a:gd name="T9" fmla="*/ 544 h 1256"/>
                <a:gd name="T10" fmla="*/ 711 w 785"/>
                <a:gd name="T11" fmla="*/ 325 h 1256"/>
                <a:gd name="T12" fmla="*/ 612 w 785"/>
                <a:gd name="T13" fmla="*/ 534 h 1256"/>
                <a:gd name="T14" fmla="*/ 565 w 785"/>
                <a:gd name="T15" fmla="*/ 659 h 1256"/>
                <a:gd name="T16" fmla="*/ 419 w 785"/>
                <a:gd name="T17" fmla="*/ 937 h 1256"/>
                <a:gd name="T18" fmla="*/ 538 w 785"/>
                <a:gd name="T19" fmla="*/ 952 h 1256"/>
                <a:gd name="T20" fmla="*/ 419 w 785"/>
                <a:gd name="T21" fmla="*/ 1131 h 1256"/>
                <a:gd name="T22" fmla="*/ 382 w 785"/>
                <a:gd name="T23" fmla="*/ 994 h 1256"/>
                <a:gd name="T24" fmla="*/ 455 w 785"/>
                <a:gd name="T25" fmla="*/ 665 h 1256"/>
                <a:gd name="T26" fmla="*/ 529 w 785"/>
                <a:gd name="T27" fmla="*/ 612 h 1256"/>
                <a:gd name="T28" fmla="*/ 529 w 785"/>
                <a:gd name="T29" fmla="*/ 502 h 1256"/>
                <a:gd name="T30" fmla="*/ 643 w 785"/>
                <a:gd name="T31" fmla="*/ 361 h 1256"/>
                <a:gd name="T32" fmla="*/ 451 w 785"/>
                <a:gd name="T33" fmla="*/ 224 h 1256"/>
                <a:gd name="T34" fmla="*/ 601 w 785"/>
                <a:gd name="T35" fmla="*/ 131 h 1256"/>
                <a:gd name="T36" fmla="*/ 785 w 785"/>
                <a:gd name="T37" fmla="*/ 188 h 1256"/>
                <a:gd name="T38" fmla="*/ 555 w 785"/>
                <a:gd name="T39" fmla="*/ 36 h 1256"/>
                <a:gd name="T40" fmla="*/ 305 w 785"/>
                <a:gd name="T41" fmla="*/ 0 h 1256"/>
                <a:gd name="T42" fmla="*/ 21 w 785"/>
                <a:gd name="T43" fmla="*/ 63 h 1256"/>
                <a:gd name="T44" fmla="*/ 0 w 785"/>
                <a:gd name="T45" fmla="*/ 355 h 1256"/>
                <a:gd name="T46" fmla="*/ 162 w 785"/>
                <a:gd name="T47" fmla="*/ 486 h 1256"/>
                <a:gd name="T48" fmla="*/ 377 w 785"/>
                <a:gd name="T49" fmla="*/ 471 h 1256"/>
                <a:gd name="T50" fmla="*/ 377 w 785"/>
                <a:gd name="T51" fmla="*/ 471 h 1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85"/>
                <a:gd name="T79" fmla="*/ 0 h 1256"/>
                <a:gd name="T80" fmla="*/ 785 w 785"/>
                <a:gd name="T81" fmla="*/ 1256 h 1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85" h="1256">
                  <a:moveTo>
                    <a:pt x="377" y="471"/>
                  </a:moveTo>
                  <a:lnTo>
                    <a:pt x="287" y="1256"/>
                  </a:lnTo>
                  <a:lnTo>
                    <a:pt x="550" y="1146"/>
                  </a:lnTo>
                  <a:lnTo>
                    <a:pt x="628" y="859"/>
                  </a:lnTo>
                  <a:lnTo>
                    <a:pt x="747" y="544"/>
                  </a:lnTo>
                  <a:lnTo>
                    <a:pt x="711" y="325"/>
                  </a:lnTo>
                  <a:lnTo>
                    <a:pt x="612" y="534"/>
                  </a:lnTo>
                  <a:lnTo>
                    <a:pt x="565" y="659"/>
                  </a:lnTo>
                  <a:lnTo>
                    <a:pt x="419" y="937"/>
                  </a:lnTo>
                  <a:lnTo>
                    <a:pt x="538" y="952"/>
                  </a:lnTo>
                  <a:lnTo>
                    <a:pt x="419" y="1131"/>
                  </a:lnTo>
                  <a:lnTo>
                    <a:pt x="382" y="994"/>
                  </a:lnTo>
                  <a:lnTo>
                    <a:pt x="455" y="665"/>
                  </a:lnTo>
                  <a:lnTo>
                    <a:pt x="529" y="612"/>
                  </a:lnTo>
                  <a:lnTo>
                    <a:pt x="529" y="502"/>
                  </a:lnTo>
                  <a:lnTo>
                    <a:pt x="643" y="361"/>
                  </a:lnTo>
                  <a:lnTo>
                    <a:pt x="451" y="224"/>
                  </a:lnTo>
                  <a:lnTo>
                    <a:pt x="601" y="131"/>
                  </a:lnTo>
                  <a:lnTo>
                    <a:pt x="785" y="188"/>
                  </a:lnTo>
                  <a:lnTo>
                    <a:pt x="555" y="36"/>
                  </a:lnTo>
                  <a:lnTo>
                    <a:pt x="305" y="0"/>
                  </a:lnTo>
                  <a:lnTo>
                    <a:pt x="21" y="63"/>
                  </a:lnTo>
                  <a:lnTo>
                    <a:pt x="0" y="355"/>
                  </a:lnTo>
                  <a:lnTo>
                    <a:pt x="162" y="486"/>
                  </a:lnTo>
                  <a:lnTo>
                    <a:pt x="377" y="471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Freeform 9"/>
            <p:cNvSpPr>
              <a:spLocks/>
            </p:cNvSpPr>
            <p:nvPr/>
          </p:nvSpPr>
          <p:spPr bwMode="auto">
            <a:xfrm>
              <a:off x="728" y="2499"/>
              <a:ext cx="413" cy="895"/>
            </a:xfrm>
            <a:custGeom>
              <a:avLst/>
              <a:gdLst>
                <a:gd name="T0" fmla="*/ 0 w 827"/>
                <a:gd name="T1" fmla="*/ 247 h 1790"/>
                <a:gd name="T2" fmla="*/ 104 w 827"/>
                <a:gd name="T3" fmla="*/ 376 h 1790"/>
                <a:gd name="T4" fmla="*/ 167 w 827"/>
                <a:gd name="T5" fmla="*/ 439 h 1790"/>
                <a:gd name="T6" fmla="*/ 173 w 827"/>
                <a:gd name="T7" fmla="*/ 345 h 1790"/>
                <a:gd name="T8" fmla="*/ 277 w 827"/>
                <a:gd name="T9" fmla="*/ 522 h 1790"/>
                <a:gd name="T10" fmla="*/ 372 w 827"/>
                <a:gd name="T11" fmla="*/ 522 h 1790"/>
                <a:gd name="T12" fmla="*/ 397 w 827"/>
                <a:gd name="T13" fmla="*/ 811 h 1790"/>
                <a:gd name="T14" fmla="*/ 409 w 827"/>
                <a:gd name="T15" fmla="*/ 1026 h 1790"/>
                <a:gd name="T16" fmla="*/ 517 w 827"/>
                <a:gd name="T17" fmla="*/ 811 h 1790"/>
                <a:gd name="T18" fmla="*/ 663 w 827"/>
                <a:gd name="T19" fmla="*/ 1041 h 1790"/>
                <a:gd name="T20" fmla="*/ 439 w 827"/>
                <a:gd name="T21" fmla="*/ 1193 h 1790"/>
                <a:gd name="T22" fmla="*/ 409 w 827"/>
                <a:gd name="T23" fmla="*/ 1492 h 1790"/>
                <a:gd name="T24" fmla="*/ 194 w 827"/>
                <a:gd name="T25" fmla="*/ 1591 h 1790"/>
                <a:gd name="T26" fmla="*/ 517 w 827"/>
                <a:gd name="T27" fmla="*/ 1790 h 1790"/>
                <a:gd name="T28" fmla="*/ 654 w 827"/>
                <a:gd name="T29" fmla="*/ 1433 h 1790"/>
                <a:gd name="T30" fmla="*/ 800 w 827"/>
                <a:gd name="T31" fmla="*/ 1167 h 1790"/>
                <a:gd name="T32" fmla="*/ 827 w 827"/>
                <a:gd name="T33" fmla="*/ 1047 h 1790"/>
                <a:gd name="T34" fmla="*/ 737 w 827"/>
                <a:gd name="T35" fmla="*/ 821 h 1790"/>
                <a:gd name="T36" fmla="*/ 711 w 827"/>
                <a:gd name="T37" fmla="*/ 480 h 1790"/>
                <a:gd name="T38" fmla="*/ 753 w 827"/>
                <a:gd name="T39" fmla="*/ 355 h 1790"/>
                <a:gd name="T40" fmla="*/ 726 w 827"/>
                <a:gd name="T41" fmla="*/ 32 h 1790"/>
                <a:gd name="T42" fmla="*/ 445 w 827"/>
                <a:gd name="T43" fmla="*/ 32 h 1790"/>
                <a:gd name="T44" fmla="*/ 331 w 827"/>
                <a:gd name="T45" fmla="*/ 89 h 1790"/>
                <a:gd name="T46" fmla="*/ 125 w 827"/>
                <a:gd name="T47" fmla="*/ 11 h 1790"/>
                <a:gd name="T48" fmla="*/ 125 w 827"/>
                <a:gd name="T49" fmla="*/ 152 h 1790"/>
                <a:gd name="T50" fmla="*/ 80 w 827"/>
                <a:gd name="T51" fmla="*/ 0 h 1790"/>
                <a:gd name="T52" fmla="*/ 0 w 827"/>
                <a:gd name="T53" fmla="*/ 247 h 1790"/>
                <a:gd name="T54" fmla="*/ 0 w 827"/>
                <a:gd name="T55" fmla="*/ 247 h 17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7"/>
                <a:gd name="T85" fmla="*/ 0 h 1790"/>
                <a:gd name="T86" fmla="*/ 827 w 827"/>
                <a:gd name="T87" fmla="*/ 1790 h 17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7" h="1790">
                  <a:moveTo>
                    <a:pt x="0" y="247"/>
                  </a:moveTo>
                  <a:lnTo>
                    <a:pt x="104" y="376"/>
                  </a:lnTo>
                  <a:lnTo>
                    <a:pt x="167" y="439"/>
                  </a:lnTo>
                  <a:lnTo>
                    <a:pt x="173" y="345"/>
                  </a:lnTo>
                  <a:lnTo>
                    <a:pt x="277" y="522"/>
                  </a:lnTo>
                  <a:lnTo>
                    <a:pt x="372" y="522"/>
                  </a:lnTo>
                  <a:lnTo>
                    <a:pt x="397" y="811"/>
                  </a:lnTo>
                  <a:lnTo>
                    <a:pt x="409" y="1026"/>
                  </a:lnTo>
                  <a:lnTo>
                    <a:pt x="517" y="811"/>
                  </a:lnTo>
                  <a:lnTo>
                    <a:pt x="663" y="1041"/>
                  </a:lnTo>
                  <a:lnTo>
                    <a:pt x="439" y="1193"/>
                  </a:lnTo>
                  <a:lnTo>
                    <a:pt x="409" y="1492"/>
                  </a:lnTo>
                  <a:lnTo>
                    <a:pt x="194" y="1591"/>
                  </a:lnTo>
                  <a:lnTo>
                    <a:pt x="517" y="1790"/>
                  </a:lnTo>
                  <a:lnTo>
                    <a:pt x="654" y="1433"/>
                  </a:lnTo>
                  <a:lnTo>
                    <a:pt x="800" y="1167"/>
                  </a:lnTo>
                  <a:lnTo>
                    <a:pt x="827" y="1047"/>
                  </a:lnTo>
                  <a:lnTo>
                    <a:pt x="737" y="821"/>
                  </a:lnTo>
                  <a:lnTo>
                    <a:pt x="711" y="480"/>
                  </a:lnTo>
                  <a:lnTo>
                    <a:pt x="753" y="355"/>
                  </a:lnTo>
                  <a:lnTo>
                    <a:pt x="726" y="32"/>
                  </a:lnTo>
                  <a:lnTo>
                    <a:pt x="445" y="32"/>
                  </a:lnTo>
                  <a:lnTo>
                    <a:pt x="331" y="89"/>
                  </a:lnTo>
                  <a:lnTo>
                    <a:pt x="125" y="11"/>
                  </a:lnTo>
                  <a:lnTo>
                    <a:pt x="125" y="152"/>
                  </a:lnTo>
                  <a:lnTo>
                    <a:pt x="80" y="0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10"/>
            <p:cNvSpPr>
              <a:spLocks/>
            </p:cNvSpPr>
            <p:nvPr/>
          </p:nvSpPr>
          <p:spPr bwMode="auto">
            <a:xfrm>
              <a:off x="861" y="2420"/>
              <a:ext cx="659" cy="359"/>
            </a:xfrm>
            <a:custGeom>
              <a:avLst/>
              <a:gdLst>
                <a:gd name="T0" fmla="*/ 245 w 1319"/>
                <a:gd name="T1" fmla="*/ 260 h 718"/>
                <a:gd name="T2" fmla="*/ 431 w 1319"/>
                <a:gd name="T3" fmla="*/ 416 h 718"/>
                <a:gd name="T4" fmla="*/ 255 w 1319"/>
                <a:gd name="T5" fmla="*/ 441 h 718"/>
                <a:gd name="T6" fmla="*/ 456 w 1319"/>
                <a:gd name="T7" fmla="*/ 602 h 718"/>
                <a:gd name="T8" fmla="*/ 487 w 1319"/>
                <a:gd name="T9" fmla="*/ 718 h 718"/>
                <a:gd name="T10" fmla="*/ 832 w 1319"/>
                <a:gd name="T11" fmla="*/ 614 h 718"/>
                <a:gd name="T12" fmla="*/ 1081 w 1319"/>
                <a:gd name="T13" fmla="*/ 560 h 718"/>
                <a:gd name="T14" fmla="*/ 1106 w 1319"/>
                <a:gd name="T15" fmla="*/ 627 h 718"/>
                <a:gd name="T16" fmla="*/ 1258 w 1319"/>
                <a:gd name="T17" fmla="*/ 635 h 718"/>
                <a:gd name="T18" fmla="*/ 1163 w 1319"/>
                <a:gd name="T19" fmla="*/ 543 h 718"/>
                <a:gd name="T20" fmla="*/ 1319 w 1319"/>
                <a:gd name="T21" fmla="*/ 433 h 718"/>
                <a:gd name="T22" fmla="*/ 1155 w 1319"/>
                <a:gd name="T23" fmla="*/ 391 h 718"/>
                <a:gd name="T24" fmla="*/ 901 w 1319"/>
                <a:gd name="T25" fmla="*/ 429 h 718"/>
                <a:gd name="T26" fmla="*/ 798 w 1319"/>
                <a:gd name="T27" fmla="*/ 296 h 718"/>
                <a:gd name="T28" fmla="*/ 802 w 1319"/>
                <a:gd name="T29" fmla="*/ 182 h 718"/>
                <a:gd name="T30" fmla="*/ 1060 w 1319"/>
                <a:gd name="T31" fmla="*/ 62 h 718"/>
                <a:gd name="T32" fmla="*/ 580 w 1319"/>
                <a:gd name="T33" fmla="*/ 0 h 718"/>
                <a:gd name="T34" fmla="*/ 0 w 1319"/>
                <a:gd name="T35" fmla="*/ 228 h 718"/>
                <a:gd name="T36" fmla="*/ 181 w 1319"/>
                <a:gd name="T37" fmla="*/ 346 h 718"/>
                <a:gd name="T38" fmla="*/ 181 w 1319"/>
                <a:gd name="T39" fmla="*/ 215 h 718"/>
                <a:gd name="T40" fmla="*/ 245 w 1319"/>
                <a:gd name="T41" fmla="*/ 260 h 718"/>
                <a:gd name="T42" fmla="*/ 245 w 1319"/>
                <a:gd name="T43" fmla="*/ 260 h 7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19"/>
                <a:gd name="T67" fmla="*/ 0 h 718"/>
                <a:gd name="T68" fmla="*/ 1319 w 1319"/>
                <a:gd name="T69" fmla="*/ 718 h 7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19" h="718">
                  <a:moveTo>
                    <a:pt x="245" y="260"/>
                  </a:moveTo>
                  <a:lnTo>
                    <a:pt x="431" y="416"/>
                  </a:lnTo>
                  <a:lnTo>
                    <a:pt x="255" y="441"/>
                  </a:lnTo>
                  <a:lnTo>
                    <a:pt x="456" y="602"/>
                  </a:lnTo>
                  <a:lnTo>
                    <a:pt x="487" y="718"/>
                  </a:lnTo>
                  <a:lnTo>
                    <a:pt x="832" y="614"/>
                  </a:lnTo>
                  <a:lnTo>
                    <a:pt x="1081" y="560"/>
                  </a:lnTo>
                  <a:lnTo>
                    <a:pt x="1106" y="627"/>
                  </a:lnTo>
                  <a:lnTo>
                    <a:pt x="1258" y="635"/>
                  </a:lnTo>
                  <a:lnTo>
                    <a:pt x="1163" y="543"/>
                  </a:lnTo>
                  <a:lnTo>
                    <a:pt x="1319" y="433"/>
                  </a:lnTo>
                  <a:lnTo>
                    <a:pt x="1155" y="391"/>
                  </a:lnTo>
                  <a:lnTo>
                    <a:pt x="901" y="429"/>
                  </a:lnTo>
                  <a:lnTo>
                    <a:pt x="798" y="296"/>
                  </a:lnTo>
                  <a:lnTo>
                    <a:pt x="802" y="182"/>
                  </a:lnTo>
                  <a:lnTo>
                    <a:pt x="1060" y="62"/>
                  </a:lnTo>
                  <a:lnTo>
                    <a:pt x="580" y="0"/>
                  </a:lnTo>
                  <a:lnTo>
                    <a:pt x="0" y="228"/>
                  </a:lnTo>
                  <a:lnTo>
                    <a:pt x="181" y="346"/>
                  </a:lnTo>
                  <a:lnTo>
                    <a:pt x="181" y="215"/>
                  </a:lnTo>
                  <a:lnTo>
                    <a:pt x="245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11"/>
            <p:cNvSpPr>
              <a:spLocks/>
            </p:cNvSpPr>
            <p:nvPr/>
          </p:nvSpPr>
          <p:spPr bwMode="auto">
            <a:xfrm>
              <a:off x="1324" y="3054"/>
              <a:ext cx="439" cy="212"/>
            </a:xfrm>
            <a:custGeom>
              <a:avLst/>
              <a:gdLst>
                <a:gd name="T0" fmla="*/ 31 w 878"/>
                <a:gd name="T1" fmla="*/ 119 h 423"/>
                <a:gd name="T2" fmla="*/ 99 w 878"/>
                <a:gd name="T3" fmla="*/ 79 h 423"/>
                <a:gd name="T4" fmla="*/ 287 w 878"/>
                <a:gd name="T5" fmla="*/ 188 h 423"/>
                <a:gd name="T6" fmla="*/ 276 w 878"/>
                <a:gd name="T7" fmla="*/ 70 h 423"/>
                <a:gd name="T8" fmla="*/ 396 w 878"/>
                <a:gd name="T9" fmla="*/ 0 h 423"/>
                <a:gd name="T10" fmla="*/ 592 w 878"/>
                <a:gd name="T11" fmla="*/ 138 h 423"/>
                <a:gd name="T12" fmla="*/ 878 w 878"/>
                <a:gd name="T13" fmla="*/ 138 h 423"/>
                <a:gd name="T14" fmla="*/ 878 w 878"/>
                <a:gd name="T15" fmla="*/ 256 h 423"/>
                <a:gd name="T16" fmla="*/ 592 w 878"/>
                <a:gd name="T17" fmla="*/ 423 h 423"/>
                <a:gd name="T18" fmla="*/ 297 w 878"/>
                <a:gd name="T19" fmla="*/ 336 h 423"/>
                <a:gd name="T20" fmla="*/ 297 w 878"/>
                <a:gd name="T21" fmla="*/ 404 h 423"/>
                <a:gd name="T22" fmla="*/ 99 w 878"/>
                <a:gd name="T23" fmla="*/ 385 h 423"/>
                <a:gd name="T24" fmla="*/ 0 w 878"/>
                <a:gd name="T25" fmla="*/ 306 h 423"/>
                <a:gd name="T26" fmla="*/ 31 w 878"/>
                <a:gd name="T27" fmla="*/ 119 h 423"/>
                <a:gd name="T28" fmla="*/ 31 w 878"/>
                <a:gd name="T29" fmla="*/ 119 h 4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8"/>
                <a:gd name="T46" fmla="*/ 0 h 423"/>
                <a:gd name="T47" fmla="*/ 878 w 878"/>
                <a:gd name="T48" fmla="*/ 423 h 4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8" h="423">
                  <a:moveTo>
                    <a:pt x="31" y="119"/>
                  </a:moveTo>
                  <a:lnTo>
                    <a:pt x="99" y="79"/>
                  </a:lnTo>
                  <a:lnTo>
                    <a:pt x="287" y="188"/>
                  </a:lnTo>
                  <a:lnTo>
                    <a:pt x="276" y="70"/>
                  </a:lnTo>
                  <a:lnTo>
                    <a:pt x="396" y="0"/>
                  </a:lnTo>
                  <a:lnTo>
                    <a:pt x="592" y="138"/>
                  </a:lnTo>
                  <a:lnTo>
                    <a:pt x="878" y="138"/>
                  </a:lnTo>
                  <a:lnTo>
                    <a:pt x="878" y="256"/>
                  </a:lnTo>
                  <a:lnTo>
                    <a:pt x="592" y="423"/>
                  </a:lnTo>
                  <a:lnTo>
                    <a:pt x="297" y="336"/>
                  </a:lnTo>
                  <a:lnTo>
                    <a:pt x="297" y="404"/>
                  </a:lnTo>
                  <a:lnTo>
                    <a:pt x="99" y="385"/>
                  </a:lnTo>
                  <a:lnTo>
                    <a:pt x="0" y="306"/>
                  </a:lnTo>
                  <a:lnTo>
                    <a:pt x="31" y="119"/>
                  </a:lnTo>
                  <a:close/>
                </a:path>
              </a:pathLst>
            </a:custGeom>
            <a:solidFill>
              <a:srgbClr val="A56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Freeform 12"/>
            <p:cNvSpPr>
              <a:spLocks/>
            </p:cNvSpPr>
            <p:nvPr/>
          </p:nvSpPr>
          <p:spPr bwMode="auto">
            <a:xfrm>
              <a:off x="639" y="1918"/>
              <a:ext cx="728" cy="655"/>
            </a:xfrm>
            <a:custGeom>
              <a:avLst/>
              <a:gdLst>
                <a:gd name="T0" fmla="*/ 403 w 1456"/>
                <a:gd name="T1" fmla="*/ 131 h 1310"/>
                <a:gd name="T2" fmla="*/ 1017 w 1456"/>
                <a:gd name="T3" fmla="*/ 0 h 1310"/>
                <a:gd name="T4" fmla="*/ 1456 w 1456"/>
                <a:gd name="T5" fmla="*/ 882 h 1310"/>
                <a:gd name="T6" fmla="*/ 920 w 1456"/>
                <a:gd name="T7" fmla="*/ 1019 h 1310"/>
                <a:gd name="T8" fmla="*/ 335 w 1456"/>
                <a:gd name="T9" fmla="*/ 1310 h 1310"/>
                <a:gd name="T10" fmla="*/ 0 w 1456"/>
                <a:gd name="T11" fmla="*/ 506 h 1310"/>
                <a:gd name="T12" fmla="*/ 0 w 1456"/>
                <a:gd name="T13" fmla="*/ 217 h 1310"/>
                <a:gd name="T14" fmla="*/ 403 w 1456"/>
                <a:gd name="T15" fmla="*/ 131 h 1310"/>
                <a:gd name="T16" fmla="*/ 403 w 1456"/>
                <a:gd name="T17" fmla="*/ 131 h 13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6"/>
                <a:gd name="T28" fmla="*/ 0 h 1310"/>
                <a:gd name="T29" fmla="*/ 1456 w 1456"/>
                <a:gd name="T30" fmla="*/ 1310 h 13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6" h="1310">
                  <a:moveTo>
                    <a:pt x="403" y="131"/>
                  </a:moveTo>
                  <a:lnTo>
                    <a:pt x="1017" y="0"/>
                  </a:lnTo>
                  <a:lnTo>
                    <a:pt x="1456" y="882"/>
                  </a:lnTo>
                  <a:lnTo>
                    <a:pt x="920" y="1019"/>
                  </a:lnTo>
                  <a:lnTo>
                    <a:pt x="335" y="1310"/>
                  </a:lnTo>
                  <a:lnTo>
                    <a:pt x="0" y="506"/>
                  </a:lnTo>
                  <a:lnTo>
                    <a:pt x="0" y="217"/>
                  </a:lnTo>
                  <a:lnTo>
                    <a:pt x="403" y="131"/>
                  </a:lnTo>
                  <a:close/>
                </a:path>
              </a:pathLst>
            </a:custGeom>
            <a:solidFill>
              <a:srgbClr val="B177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3"/>
            <p:cNvSpPr>
              <a:spLocks/>
            </p:cNvSpPr>
            <p:nvPr/>
          </p:nvSpPr>
          <p:spPr bwMode="auto">
            <a:xfrm>
              <a:off x="764" y="1957"/>
              <a:ext cx="463" cy="482"/>
            </a:xfrm>
            <a:custGeom>
              <a:avLst/>
              <a:gdLst>
                <a:gd name="T0" fmla="*/ 234 w 926"/>
                <a:gd name="T1" fmla="*/ 78 h 964"/>
                <a:gd name="T2" fmla="*/ 711 w 926"/>
                <a:gd name="T3" fmla="*/ 0 h 964"/>
                <a:gd name="T4" fmla="*/ 745 w 926"/>
                <a:gd name="T5" fmla="*/ 89 h 964"/>
                <a:gd name="T6" fmla="*/ 618 w 926"/>
                <a:gd name="T7" fmla="*/ 432 h 964"/>
                <a:gd name="T8" fmla="*/ 802 w 926"/>
                <a:gd name="T9" fmla="*/ 287 h 964"/>
                <a:gd name="T10" fmla="*/ 926 w 926"/>
                <a:gd name="T11" fmla="*/ 466 h 964"/>
                <a:gd name="T12" fmla="*/ 760 w 926"/>
                <a:gd name="T13" fmla="*/ 819 h 964"/>
                <a:gd name="T14" fmla="*/ 329 w 926"/>
                <a:gd name="T15" fmla="*/ 964 h 964"/>
                <a:gd name="T16" fmla="*/ 481 w 926"/>
                <a:gd name="T17" fmla="*/ 530 h 964"/>
                <a:gd name="T18" fmla="*/ 156 w 926"/>
                <a:gd name="T19" fmla="*/ 713 h 964"/>
                <a:gd name="T20" fmla="*/ 0 w 926"/>
                <a:gd name="T21" fmla="*/ 367 h 964"/>
                <a:gd name="T22" fmla="*/ 234 w 926"/>
                <a:gd name="T23" fmla="*/ 78 h 964"/>
                <a:gd name="T24" fmla="*/ 234 w 926"/>
                <a:gd name="T25" fmla="*/ 78 h 9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6"/>
                <a:gd name="T40" fmla="*/ 0 h 964"/>
                <a:gd name="T41" fmla="*/ 926 w 926"/>
                <a:gd name="T42" fmla="*/ 964 h 9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6" h="964">
                  <a:moveTo>
                    <a:pt x="234" y="78"/>
                  </a:moveTo>
                  <a:lnTo>
                    <a:pt x="711" y="0"/>
                  </a:lnTo>
                  <a:lnTo>
                    <a:pt x="745" y="89"/>
                  </a:lnTo>
                  <a:lnTo>
                    <a:pt x="618" y="432"/>
                  </a:lnTo>
                  <a:lnTo>
                    <a:pt x="802" y="287"/>
                  </a:lnTo>
                  <a:lnTo>
                    <a:pt x="926" y="466"/>
                  </a:lnTo>
                  <a:lnTo>
                    <a:pt x="760" y="819"/>
                  </a:lnTo>
                  <a:lnTo>
                    <a:pt x="329" y="964"/>
                  </a:lnTo>
                  <a:lnTo>
                    <a:pt x="481" y="530"/>
                  </a:lnTo>
                  <a:lnTo>
                    <a:pt x="156" y="713"/>
                  </a:lnTo>
                  <a:lnTo>
                    <a:pt x="0" y="367"/>
                  </a:lnTo>
                  <a:lnTo>
                    <a:pt x="234" y="78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14"/>
            <p:cNvSpPr>
              <a:spLocks/>
            </p:cNvSpPr>
            <p:nvPr/>
          </p:nvSpPr>
          <p:spPr bwMode="auto">
            <a:xfrm>
              <a:off x="628" y="2072"/>
              <a:ext cx="461" cy="478"/>
            </a:xfrm>
            <a:custGeom>
              <a:avLst/>
              <a:gdLst>
                <a:gd name="T0" fmla="*/ 202 w 922"/>
                <a:gd name="T1" fmla="*/ 194 h 956"/>
                <a:gd name="T2" fmla="*/ 502 w 922"/>
                <a:gd name="T3" fmla="*/ 812 h 956"/>
                <a:gd name="T4" fmla="*/ 922 w 922"/>
                <a:gd name="T5" fmla="*/ 696 h 956"/>
                <a:gd name="T6" fmla="*/ 802 w 922"/>
                <a:gd name="T7" fmla="*/ 800 h 956"/>
                <a:gd name="T8" fmla="*/ 453 w 922"/>
                <a:gd name="T9" fmla="*/ 956 h 956"/>
                <a:gd name="T10" fmla="*/ 358 w 922"/>
                <a:gd name="T11" fmla="*/ 878 h 956"/>
                <a:gd name="T12" fmla="*/ 120 w 922"/>
                <a:gd name="T13" fmla="*/ 297 h 956"/>
                <a:gd name="T14" fmla="*/ 29 w 922"/>
                <a:gd name="T15" fmla="*/ 222 h 956"/>
                <a:gd name="T16" fmla="*/ 0 w 922"/>
                <a:gd name="T17" fmla="*/ 0 h 956"/>
                <a:gd name="T18" fmla="*/ 202 w 922"/>
                <a:gd name="T19" fmla="*/ 194 h 956"/>
                <a:gd name="T20" fmla="*/ 202 w 922"/>
                <a:gd name="T21" fmla="*/ 194 h 9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2"/>
                <a:gd name="T34" fmla="*/ 0 h 956"/>
                <a:gd name="T35" fmla="*/ 922 w 922"/>
                <a:gd name="T36" fmla="*/ 956 h 9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2" h="956">
                  <a:moveTo>
                    <a:pt x="202" y="194"/>
                  </a:moveTo>
                  <a:lnTo>
                    <a:pt x="502" y="812"/>
                  </a:lnTo>
                  <a:lnTo>
                    <a:pt x="922" y="696"/>
                  </a:lnTo>
                  <a:lnTo>
                    <a:pt x="802" y="800"/>
                  </a:lnTo>
                  <a:lnTo>
                    <a:pt x="453" y="956"/>
                  </a:lnTo>
                  <a:lnTo>
                    <a:pt x="358" y="878"/>
                  </a:lnTo>
                  <a:lnTo>
                    <a:pt x="120" y="297"/>
                  </a:lnTo>
                  <a:lnTo>
                    <a:pt x="29" y="222"/>
                  </a:lnTo>
                  <a:lnTo>
                    <a:pt x="0" y="0"/>
                  </a:lnTo>
                  <a:lnTo>
                    <a:pt x="202" y="194"/>
                  </a:lnTo>
                  <a:close/>
                </a:path>
              </a:pathLst>
            </a:custGeom>
            <a:solidFill>
              <a:srgbClr val="6A3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5"/>
            <p:cNvSpPr>
              <a:spLocks/>
            </p:cNvSpPr>
            <p:nvPr/>
          </p:nvSpPr>
          <p:spPr bwMode="auto">
            <a:xfrm>
              <a:off x="754" y="2160"/>
              <a:ext cx="304" cy="201"/>
            </a:xfrm>
            <a:custGeom>
              <a:avLst/>
              <a:gdLst>
                <a:gd name="T0" fmla="*/ 0 w 608"/>
                <a:gd name="T1" fmla="*/ 34 h 401"/>
                <a:gd name="T2" fmla="*/ 342 w 608"/>
                <a:gd name="T3" fmla="*/ 359 h 401"/>
                <a:gd name="T4" fmla="*/ 396 w 608"/>
                <a:gd name="T5" fmla="*/ 313 h 401"/>
                <a:gd name="T6" fmla="*/ 608 w 608"/>
                <a:gd name="T7" fmla="*/ 401 h 401"/>
                <a:gd name="T8" fmla="*/ 605 w 608"/>
                <a:gd name="T9" fmla="*/ 306 h 401"/>
                <a:gd name="T10" fmla="*/ 107 w 608"/>
                <a:gd name="T11" fmla="*/ 0 h 401"/>
                <a:gd name="T12" fmla="*/ 0 w 608"/>
                <a:gd name="T13" fmla="*/ 34 h 401"/>
                <a:gd name="T14" fmla="*/ 0 w 608"/>
                <a:gd name="T15" fmla="*/ 34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8"/>
                <a:gd name="T25" fmla="*/ 0 h 401"/>
                <a:gd name="T26" fmla="*/ 608 w 608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8" h="401">
                  <a:moveTo>
                    <a:pt x="0" y="34"/>
                  </a:moveTo>
                  <a:lnTo>
                    <a:pt x="342" y="359"/>
                  </a:lnTo>
                  <a:lnTo>
                    <a:pt x="396" y="313"/>
                  </a:lnTo>
                  <a:lnTo>
                    <a:pt x="608" y="401"/>
                  </a:lnTo>
                  <a:lnTo>
                    <a:pt x="605" y="306"/>
                  </a:lnTo>
                  <a:lnTo>
                    <a:pt x="10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6A3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16"/>
            <p:cNvSpPr>
              <a:spLocks/>
            </p:cNvSpPr>
            <p:nvPr/>
          </p:nvSpPr>
          <p:spPr bwMode="auto">
            <a:xfrm>
              <a:off x="1186" y="2350"/>
              <a:ext cx="162" cy="95"/>
            </a:xfrm>
            <a:custGeom>
              <a:avLst/>
              <a:gdLst>
                <a:gd name="T0" fmla="*/ 93 w 325"/>
                <a:gd name="T1" fmla="*/ 44 h 188"/>
                <a:gd name="T2" fmla="*/ 325 w 325"/>
                <a:gd name="T3" fmla="*/ 0 h 188"/>
                <a:gd name="T4" fmla="*/ 192 w 325"/>
                <a:gd name="T5" fmla="*/ 156 h 188"/>
                <a:gd name="T6" fmla="*/ 0 w 325"/>
                <a:gd name="T7" fmla="*/ 188 h 188"/>
                <a:gd name="T8" fmla="*/ 93 w 325"/>
                <a:gd name="T9" fmla="*/ 44 h 188"/>
                <a:gd name="T10" fmla="*/ 93 w 325"/>
                <a:gd name="T11" fmla="*/ 44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5"/>
                <a:gd name="T19" fmla="*/ 0 h 188"/>
                <a:gd name="T20" fmla="*/ 325 w 325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5" h="188">
                  <a:moveTo>
                    <a:pt x="93" y="44"/>
                  </a:moveTo>
                  <a:lnTo>
                    <a:pt x="325" y="0"/>
                  </a:lnTo>
                  <a:lnTo>
                    <a:pt x="192" y="156"/>
                  </a:lnTo>
                  <a:lnTo>
                    <a:pt x="0" y="188"/>
                  </a:lnTo>
                  <a:lnTo>
                    <a:pt x="93" y="44"/>
                  </a:lnTo>
                  <a:close/>
                </a:path>
              </a:pathLst>
            </a:custGeom>
            <a:solidFill>
              <a:srgbClr val="6A3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17"/>
            <p:cNvSpPr>
              <a:spLocks/>
            </p:cNvSpPr>
            <p:nvPr/>
          </p:nvSpPr>
          <p:spPr bwMode="auto">
            <a:xfrm>
              <a:off x="1863" y="1999"/>
              <a:ext cx="391" cy="455"/>
            </a:xfrm>
            <a:custGeom>
              <a:avLst/>
              <a:gdLst>
                <a:gd name="T0" fmla="*/ 781 w 781"/>
                <a:gd name="T1" fmla="*/ 0 h 910"/>
                <a:gd name="T2" fmla="*/ 123 w 781"/>
                <a:gd name="T3" fmla="*/ 11 h 910"/>
                <a:gd name="T4" fmla="*/ 0 w 781"/>
                <a:gd name="T5" fmla="*/ 378 h 910"/>
                <a:gd name="T6" fmla="*/ 530 w 781"/>
                <a:gd name="T7" fmla="*/ 910 h 910"/>
                <a:gd name="T8" fmla="*/ 488 w 781"/>
                <a:gd name="T9" fmla="*/ 367 h 910"/>
                <a:gd name="T10" fmla="*/ 781 w 781"/>
                <a:gd name="T11" fmla="*/ 0 h 910"/>
                <a:gd name="T12" fmla="*/ 781 w 781"/>
                <a:gd name="T13" fmla="*/ 0 h 9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1"/>
                <a:gd name="T22" fmla="*/ 0 h 910"/>
                <a:gd name="T23" fmla="*/ 781 w 781"/>
                <a:gd name="T24" fmla="*/ 910 h 9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1" h="910">
                  <a:moveTo>
                    <a:pt x="781" y="0"/>
                  </a:moveTo>
                  <a:lnTo>
                    <a:pt x="123" y="11"/>
                  </a:lnTo>
                  <a:lnTo>
                    <a:pt x="0" y="378"/>
                  </a:lnTo>
                  <a:lnTo>
                    <a:pt x="530" y="910"/>
                  </a:lnTo>
                  <a:lnTo>
                    <a:pt x="488" y="367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FFF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8"/>
            <p:cNvSpPr>
              <a:spLocks/>
            </p:cNvSpPr>
            <p:nvPr/>
          </p:nvSpPr>
          <p:spPr bwMode="auto">
            <a:xfrm>
              <a:off x="1052" y="1560"/>
              <a:ext cx="372" cy="407"/>
            </a:xfrm>
            <a:custGeom>
              <a:avLst/>
              <a:gdLst>
                <a:gd name="T0" fmla="*/ 743 w 743"/>
                <a:gd name="T1" fmla="*/ 95 h 815"/>
                <a:gd name="T2" fmla="*/ 658 w 743"/>
                <a:gd name="T3" fmla="*/ 606 h 815"/>
                <a:gd name="T4" fmla="*/ 397 w 743"/>
                <a:gd name="T5" fmla="*/ 701 h 815"/>
                <a:gd name="T6" fmla="*/ 334 w 743"/>
                <a:gd name="T7" fmla="*/ 815 h 815"/>
                <a:gd name="T8" fmla="*/ 0 w 743"/>
                <a:gd name="T9" fmla="*/ 522 h 815"/>
                <a:gd name="T10" fmla="*/ 42 w 743"/>
                <a:gd name="T11" fmla="*/ 114 h 815"/>
                <a:gd name="T12" fmla="*/ 450 w 743"/>
                <a:gd name="T13" fmla="*/ 0 h 815"/>
                <a:gd name="T14" fmla="*/ 743 w 743"/>
                <a:gd name="T15" fmla="*/ 95 h 815"/>
                <a:gd name="T16" fmla="*/ 743 w 743"/>
                <a:gd name="T17" fmla="*/ 95 h 8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3"/>
                <a:gd name="T28" fmla="*/ 0 h 815"/>
                <a:gd name="T29" fmla="*/ 743 w 743"/>
                <a:gd name="T30" fmla="*/ 815 h 8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3" h="815">
                  <a:moveTo>
                    <a:pt x="743" y="95"/>
                  </a:moveTo>
                  <a:lnTo>
                    <a:pt x="658" y="606"/>
                  </a:lnTo>
                  <a:lnTo>
                    <a:pt x="397" y="701"/>
                  </a:lnTo>
                  <a:lnTo>
                    <a:pt x="334" y="815"/>
                  </a:lnTo>
                  <a:lnTo>
                    <a:pt x="0" y="522"/>
                  </a:lnTo>
                  <a:lnTo>
                    <a:pt x="42" y="114"/>
                  </a:lnTo>
                  <a:lnTo>
                    <a:pt x="450" y="0"/>
                  </a:lnTo>
                  <a:lnTo>
                    <a:pt x="743" y="95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19"/>
            <p:cNvSpPr>
              <a:spLocks/>
            </p:cNvSpPr>
            <p:nvPr/>
          </p:nvSpPr>
          <p:spPr bwMode="auto">
            <a:xfrm>
              <a:off x="608" y="1764"/>
              <a:ext cx="1066" cy="623"/>
            </a:xfrm>
            <a:custGeom>
              <a:avLst/>
              <a:gdLst>
                <a:gd name="T0" fmla="*/ 899 w 2133"/>
                <a:gd name="T1" fmla="*/ 0 h 1245"/>
                <a:gd name="T2" fmla="*/ 795 w 2133"/>
                <a:gd name="T3" fmla="*/ 0 h 1245"/>
                <a:gd name="T4" fmla="*/ 763 w 2133"/>
                <a:gd name="T5" fmla="*/ 93 h 1245"/>
                <a:gd name="T6" fmla="*/ 460 w 2133"/>
                <a:gd name="T7" fmla="*/ 63 h 1245"/>
                <a:gd name="T8" fmla="*/ 0 w 2133"/>
                <a:gd name="T9" fmla="*/ 323 h 1245"/>
                <a:gd name="T10" fmla="*/ 0 w 2133"/>
                <a:gd name="T11" fmla="*/ 660 h 1245"/>
                <a:gd name="T12" fmla="*/ 679 w 2133"/>
                <a:gd name="T13" fmla="*/ 1057 h 1245"/>
                <a:gd name="T14" fmla="*/ 888 w 2133"/>
                <a:gd name="T15" fmla="*/ 869 h 1245"/>
                <a:gd name="T16" fmla="*/ 470 w 2133"/>
                <a:gd name="T17" fmla="*/ 449 h 1245"/>
                <a:gd name="T18" fmla="*/ 1067 w 2133"/>
                <a:gd name="T19" fmla="*/ 335 h 1245"/>
                <a:gd name="T20" fmla="*/ 1464 w 2133"/>
                <a:gd name="T21" fmla="*/ 1182 h 1245"/>
                <a:gd name="T22" fmla="*/ 1756 w 2133"/>
                <a:gd name="T23" fmla="*/ 1245 h 1245"/>
                <a:gd name="T24" fmla="*/ 2133 w 2133"/>
                <a:gd name="T25" fmla="*/ 1036 h 1245"/>
                <a:gd name="T26" fmla="*/ 2028 w 2133"/>
                <a:gd name="T27" fmla="*/ 785 h 1245"/>
                <a:gd name="T28" fmla="*/ 1673 w 2133"/>
                <a:gd name="T29" fmla="*/ 920 h 1245"/>
                <a:gd name="T30" fmla="*/ 1380 w 2133"/>
                <a:gd name="T31" fmla="*/ 460 h 1245"/>
                <a:gd name="T32" fmla="*/ 1276 w 2133"/>
                <a:gd name="T33" fmla="*/ 428 h 1245"/>
                <a:gd name="T34" fmla="*/ 1348 w 2133"/>
                <a:gd name="T35" fmla="*/ 365 h 1245"/>
                <a:gd name="T36" fmla="*/ 1317 w 2133"/>
                <a:gd name="T37" fmla="*/ 282 h 1245"/>
                <a:gd name="T38" fmla="*/ 1192 w 2133"/>
                <a:gd name="T39" fmla="*/ 323 h 1245"/>
                <a:gd name="T40" fmla="*/ 930 w 2133"/>
                <a:gd name="T41" fmla="*/ 126 h 1245"/>
                <a:gd name="T42" fmla="*/ 899 w 2133"/>
                <a:gd name="T43" fmla="*/ 0 h 1245"/>
                <a:gd name="T44" fmla="*/ 899 w 2133"/>
                <a:gd name="T45" fmla="*/ 0 h 12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33"/>
                <a:gd name="T70" fmla="*/ 0 h 1245"/>
                <a:gd name="T71" fmla="*/ 2133 w 2133"/>
                <a:gd name="T72" fmla="*/ 1245 h 12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33" h="1245">
                  <a:moveTo>
                    <a:pt x="899" y="0"/>
                  </a:moveTo>
                  <a:lnTo>
                    <a:pt x="795" y="0"/>
                  </a:lnTo>
                  <a:lnTo>
                    <a:pt x="763" y="93"/>
                  </a:lnTo>
                  <a:lnTo>
                    <a:pt x="460" y="63"/>
                  </a:lnTo>
                  <a:lnTo>
                    <a:pt x="0" y="323"/>
                  </a:lnTo>
                  <a:lnTo>
                    <a:pt x="0" y="660"/>
                  </a:lnTo>
                  <a:lnTo>
                    <a:pt x="679" y="1057"/>
                  </a:lnTo>
                  <a:lnTo>
                    <a:pt x="888" y="869"/>
                  </a:lnTo>
                  <a:lnTo>
                    <a:pt x="470" y="449"/>
                  </a:lnTo>
                  <a:lnTo>
                    <a:pt x="1067" y="335"/>
                  </a:lnTo>
                  <a:lnTo>
                    <a:pt x="1464" y="1182"/>
                  </a:lnTo>
                  <a:lnTo>
                    <a:pt x="1756" y="1245"/>
                  </a:lnTo>
                  <a:lnTo>
                    <a:pt x="2133" y="1036"/>
                  </a:lnTo>
                  <a:lnTo>
                    <a:pt x="2028" y="785"/>
                  </a:lnTo>
                  <a:lnTo>
                    <a:pt x="1673" y="920"/>
                  </a:lnTo>
                  <a:lnTo>
                    <a:pt x="1380" y="460"/>
                  </a:lnTo>
                  <a:lnTo>
                    <a:pt x="1276" y="428"/>
                  </a:lnTo>
                  <a:lnTo>
                    <a:pt x="1348" y="365"/>
                  </a:lnTo>
                  <a:lnTo>
                    <a:pt x="1317" y="282"/>
                  </a:lnTo>
                  <a:lnTo>
                    <a:pt x="1192" y="323"/>
                  </a:lnTo>
                  <a:lnTo>
                    <a:pt x="930" y="126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20"/>
            <p:cNvSpPr>
              <a:spLocks/>
            </p:cNvSpPr>
            <p:nvPr/>
          </p:nvSpPr>
          <p:spPr bwMode="auto">
            <a:xfrm>
              <a:off x="384" y="2282"/>
              <a:ext cx="386" cy="287"/>
            </a:xfrm>
            <a:custGeom>
              <a:avLst/>
              <a:gdLst>
                <a:gd name="T0" fmla="*/ 772 w 772"/>
                <a:gd name="T1" fmla="*/ 428 h 574"/>
                <a:gd name="T2" fmla="*/ 333 w 772"/>
                <a:gd name="T3" fmla="*/ 0 h 574"/>
                <a:gd name="T4" fmla="*/ 207 w 772"/>
                <a:gd name="T5" fmla="*/ 0 h 574"/>
                <a:gd name="T6" fmla="*/ 93 w 772"/>
                <a:gd name="T7" fmla="*/ 146 h 574"/>
                <a:gd name="T8" fmla="*/ 0 w 772"/>
                <a:gd name="T9" fmla="*/ 251 h 574"/>
                <a:gd name="T10" fmla="*/ 124 w 772"/>
                <a:gd name="T11" fmla="*/ 356 h 574"/>
                <a:gd name="T12" fmla="*/ 249 w 772"/>
                <a:gd name="T13" fmla="*/ 177 h 574"/>
                <a:gd name="T14" fmla="*/ 219 w 772"/>
                <a:gd name="T15" fmla="*/ 397 h 574"/>
                <a:gd name="T16" fmla="*/ 344 w 772"/>
                <a:gd name="T17" fmla="*/ 449 h 574"/>
                <a:gd name="T18" fmla="*/ 323 w 772"/>
                <a:gd name="T19" fmla="*/ 209 h 574"/>
                <a:gd name="T20" fmla="*/ 407 w 772"/>
                <a:gd name="T21" fmla="*/ 251 h 574"/>
                <a:gd name="T22" fmla="*/ 741 w 772"/>
                <a:gd name="T23" fmla="*/ 574 h 574"/>
                <a:gd name="T24" fmla="*/ 772 w 772"/>
                <a:gd name="T25" fmla="*/ 428 h 574"/>
                <a:gd name="T26" fmla="*/ 772 w 772"/>
                <a:gd name="T27" fmla="*/ 428 h 5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2"/>
                <a:gd name="T43" fmla="*/ 0 h 574"/>
                <a:gd name="T44" fmla="*/ 772 w 772"/>
                <a:gd name="T45" fmla="*/ 574 h 5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2" h="574">
                  <a:moveTo>
                    <a:pt x="772" y="428"/>
                  </a:moveTo>
                  <a:lnTo>
                    <a:pt x="333" y="0"/>
                  </a:lnTo>
                  <a:lnTo>
                    <a:pt x="207" y="0"/>
                  </a:lnTo>
                  <a:lnTo>
                    <a:pt x="93" y="146"/>
                  </a:lnTo>
                  <a:lnTo>
                    <a:pt x="0" y="251"/>
                  </a:lnTo>
                  <a:lnTo>
                    <a:pt x="124" y="356"/>
                  </a:lnTo>
                  <a:lnTo>
                    <a:pt x="249" y="177"/>
                  </a:lnTo>
                  <a:lnTo>
                    <a:pt x="219" y="397"/>
                  </a:lnTo>
                  <a:lnTo>
                    <a:pt x="344" y="449"/>
                  </a:lnTo>
                  <a:lnTo>
                    <a:pt x="323" y="209"/>
                  </a:lnTo>
                  <a:lnTo>
                    <a:pt x="407" y="251"/>
                  </a:lnTo>
                  <a:lnTo>
                    <a:pt x="741" y="574"/>
                  </a:lnTo>
                  <a:lnTo>
                    <a:pt x="772" y="428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21"/>
            <p:cNvSpPr>
              <a:spLocks/>
            </p:cNvSpPr>
            <p:nvPr/>
          </p:nvSpPr>
          <p:spPr bwMode="auto">
            <a:xfrm>
              <a:off x="1515" y="1948"/>
              <a:ext cx="539" cy="341"/>
            </a:xfrm>
            <a:custGeom>
              <a:avLst/>
              <a:gdLst>
                <a:gd name="T0" fmla="*/ 519 w 1078"/>
                <a:gd name="T1" fmla="*/ 378 h 680"/>
                <a:gd name="T2" fmla="*/ 0 w 1078"/>
                <a:gd name="T3" fmla="*/ 181 h 680"/>
                <a:gd name="T4" fmla="*/ 25 w 1078"/>
                <a:gd name="T5" fmla="*/ 40 h 680"/>
                <a:gd name="T6" fmla="*/ 118 w 1078"/>
                <a:gd name="T7" fmla="*/ 55 h 680"/>
                <a:gd name="T8" fmla="*/ 325 w 1078"/>
                <a:gd name="T9" fmla="*/ 87 h 680"/>
                <a:gd name="T10" fmla="*/ 536 w 1078"/>
                <a:gd name="T11" fmla="*/ 116 h 680"/>
                <a:gd name="T12" fmla="*/ 643 w 1078"/>
                <a:gd name="T13" fmla="*/ 123 h 680"/>
                <a:gd name="T14" fmla="*/ 688 w 1078"/>
                <a:gd name="T15" fmla="*/ 93 h 680"/>
                <a:gd name="T16" fmla="*/ 732 w 1078"/>
                <a:gd name="T17" fmla="*/ 66 h 680"/>
                <a:gd name="T18" fmla="*/ 774 w 1078"/>
                <a:gd name="T19" fmla="*/ 44 h 680"/>
                <a:gd name="T20" fmla="*/ 812 w 1078"/>
                <a:gd name="T21" fmla="*/ 25 h 680"/>
                <a:gd name="T22" fmla="*/ 882 w 1078"/>
                <a:gd name="T23" fmla="*/ 4 h 680"/>
                <a:gd name="T24" fmla="*/ 941 w 1078"/>
                <a:gd name="T25" fmla="*/ 0 h 680"/>
                <a:gd name="T26" fmla="*/ 989 w 1078"/>
                <a:gd name="T27" fmla="*/ 17 h 680"/>
                <a:gd name="T28" fmla="*/ 1029 w 1078"/>
                <a:gd name="T29" fmla="*/ 57 h 680"/>
                <a:gd name="T30" fmla="*/ 1078 w 1078"/>
                <a:gd name="T31" fmla="*/ 205 h 680"/>
                <a:gd name="T32" fmla="*/ 1057 w 1078"/>
                <a:gd name="T33" fmla="*/ 308 h 680"/>
                <a:gd name="T34" fmla="*/ 1040 w 1078"/>
                <a:gd name="T35" fmla="*/ 361 h 680"/>
                <a:gd name="T36" fmla="*/ 1019 w 1078"/>
                <a:gd name="T37" fmla="*/ 414 h 680"/>
                <a:gd name="T38" fmla="*/ 996 w 1078"/>
                <a:gd name="T39" fmla="*/ 466 h 680"/>
                <a:gd name="T40" fmla="*/ 970 w 1078"/>
                <a:gd name="T41" fmla="*/ 515 h 680"/>
                <a:gd name="T42" fmla="*/ 939 w 1078"/>
                <a:gd name="T43" fmla="*/ 559 h 680"/>
                <a:gd name="T44" fmla="*/ 907 w 1078"/>
                <a:gd name="T45" fmla="*/ 599 h 680"/>
                <a:gd name="T46" fmla="*/ 873 w 1078"/>
                <a:gd name="T47" fmla="*/ 631 h 680"/>
                <a:gd name="T48" fmla="*/ 835 w 1078"/>
                <a:gd name="T49" fmla="*/ 658 h 680"/>
                <a:gd name="T50" fmla="*/ 797 w 1078"/>
                <a:gd name="T51" fmla="*/ 673 h 680"/>
                <a:gd name="T52" fmla="*/ 759 w 1078"/>
                <a:gd name="T53" fmla="*/ 680 h 680"/>
                <a:gd name="T54" fmla="*/ 677 w 1078"/>
                <a:gd name="T55" fmla="*/ 660 h 680"/>
                <a:gd name="T56" fmla="*/ 593 w 1078"/>
                <a:gd name="T57" fmla="*/ 583 h 680"/>
                <a:gd name="T58" fmla="*/ 519 w 1078"/>
                <a:gd name="T59" fmla="*/ 378 h 680"/>
                <a:gd name="T60" fmla="*/ 519 w 1078"/>
                <a:gd name="T61" fmla="*/ 378 h 6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78"/>
                <a:gd name="T94" fmla="*/ 0 h 680"/>
                <a:gd name="T95" fmla="*/ 1078 w 1078"/>
                <a:gd name="T96" fmla="*/ 680 h 68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78" h="680">
                  <a:moveTo>
                    <a:pt x="519" y="378"/>
                  </a:moveTo>
                  <a:lnTo>
                    <a:pt x="0" y="181"/>
                  </a:lnTo>
                  <a:lnTo>
                    <a:pt x="25" y="40"/>
                  </a:lnTo>
                  <a:lnTo>
                    <a:pt x="118" y="55"/>
                  </a:lnTo>
                  <a:lnTo>
                    <a:pt x="325" y="87"/>
                  </a:lnTo>
                  <a:lnTo>
                    <a:pt x="536" y="116"/>
                  </a:lnTo>
                  <a:lnTo>
                    <a:pt x="643" y="123"/>
                  </a:lnTo>
                  <a:lnTo>
                    <a:pt x="688" y="93"/>
                  </a:lnTo>
                  <a:lnTo>
                    <a:pt x="732" y="66"/>
                  </a:lnTo>
                  <a:lnTo>
                    <a:pt x="774" y="44"/>
                  </a:lnTo>
                  <a:lnTo>
                    <a:pt x="812" y="25"/>
                  </a:lnTo>
                  <a:lnTo>
                    <a:pt x="882" y="4"/>
                  </a:lnTo>
                  <a:lnTo>
                    <a:pt x="941" y="0"/>
                  </a:lnTo>
                  <a:lnTo>
                    <a:pt x="989" y="17"/>
                  </a:lnTo>
                  <a:lnTo>
                    <a:pt x="1029" y="57"/>
                  </a:lnTo>
                  <a:lnTo>
                    <a:pt x="1078" y="205"/>
                  </a:lnTo>
                  <a:lnTo>
                    <a:pt x="1057" y="308"/>
                  </a:lnTo>
                  <a:lnTo>
                    <a:pt x="1040" y="361"/>
                  </a:lnTo>
                  <a:lnTo>
                    <a:pt x="1019" y="414"/>
                  </a:lnTo>
                  <a:lnTo>
                    <a:pt x="996" y="466"/>
                  </a:lnTo>
                  <a:lnTo>
                    <a:pt x="970" y="515"/>
                  </a:lnTo>
                  <a:lnTo>
                    <a:pt x="939" y="559"/>
                  </a:lnTo>
                  <a:lnTo>
                    <a:pt x="907" y="599"/>
                  </a:lnTo>
                  <a:lnTo>
                    <a:pt x="873" y="631"/>
                  </a:lnTo>
                  <a:lnTo>
                    <a:pt x="835" y="658"/>
                  </a:lnTo>
                  <a:lnTo>
                    <a:pt x="797" y="673"/>
                  </a:lnTo>
                  <a:lnTo>
                    <a:pt x="759" y="680"/>
                  </a:lnTo>
                  <a:lnTo>
                    <a:pt x="677" y="660"/>
                  </a:lnTo>
                  <a:lnTo>
                    <a:pt x="593" y="583"/>
                  </a:lnTo>
                  <a:lnTo>
                    <a:pt x="519" y="3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22"/>
            <p:cNvSpPr>
              <a:spLocks/>
            </p:cNvSpPr>
            <p:nvPr/>
          </p:nvSpPr>
          <p:spPr bwMode="auto">
            <a:xfrm>
              <a:off x="1617" y="1980"/>
              <a:ext cx="177" cy="272"/>
            </a:xfrm>
            <a:custGeom>
              <a:avLst/>
              <a:gdLst>
                <a:gd name="T0" fmla="*/ 0 w 353"/>
                <a:gd name="T1" fmla="*/ 378 h 543"/>
                <a:gd name="T2" fmla="*/ 81 w 353"/>
                <a:gd name="T3" fmla="*/ 188 h 543"/>
                <a:gd name="T4" fmla="*/ 140 w 353"/>
                <a:gd name="T5" fmla="*/ 114 h 543"/>
                <a:gd name="T6" fmla="*/ 304 w 353"/>
                <a:gd name="T7" fmla="*/ 0 h 543"/>
                <a:gd name="T8" fmla="*/ 328 w 353"/>
                <a:gd name="T9" fmla="*/ 64 h 543"/>
                <a:gd name="T10" fmla="*/ 264 w 353"/>
                <a:gd name="T11" fmla="*/ 156 h 543"/>
                <a:gd name="T12" fmla="*/ 239 w 353"/>
                <a:gd name="T13" fmla="*/ 287 h 543"/>
                <a:gd name="T14" fmla="*/ 338 w 353"/>
                <a:gd name="T15" fmla="*/ 342 h 543"/>
                <a:gd name="T16" fmla="*/ 353 w 353"/>
                <a:gd name="T17" fmla="*/ 477 h 543"/>
                <a:gd name="T18" fmla="*/ 173 w 353"/>
                <a:gd name="T19" fmla="*/ 460 h 543"/>
                <a:gd name="T20" fmla="*/ 74 w 353"/>
                <a:gd name="T21" fmla="*/ 543 h 543"/>
                <a:gd name="T22" fmla="*/ 0 w 353"/>
                <a:gd name="T23" fmla="*/ 378 h 543"/>
                <a:gd name="T24" fmla="*/ 0 w 353"/>
                <a:gd name="T25" fmla="*/ 378 h 5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3"/>
                <a:gd name="T40" fmla="*/ 0 h 543"/>
                <a:gd name="T41" fmla="*/ 353 w 353"/>
                <a:gd name="T42" fmla="*/ 543 h 5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3" h="543">
                  <a:moveTo>
                    <a:pt x="0" y="378"/>
                  </a:moveTo>
                  <a:lnTo>
                    <a:pt x="81" y="188"/>
                  </a:lnTo>
                  <a:lnTo>
                    <a:pt x="140" y="114"/>
                  </a:lnTo>
                  <a:lnTo>
                    <a:pt x="304" y="0"/>
                  </a:lnTo>
                  <a:lnTo>
                    <a:pt x="328" y="64"/>
                  </a:lnTo>
                  <a:lnTo>
                    <a:pt x="264" y="156"/>
                  </a:lnTo>
                  <a:lnTo>
                    <a:pt x="239" y="287"/>
                  </a:lnTo>
                  <a:lnTo>
                    <a:pt x="338" y="342"/>
                  </a:lnTo>
                  <a:lnTo>
                    <a:pt x="353" y="477"/>
                  </a:lnTo>
                  <a:lnTo>
                    <a:pt x="173" y="460"/>
                  </a:lnTo>
                  <a:lnTo>
                    <a:pt x="74" y="543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23"/>
            <p:cNvSpPr>
              <a:spLocks/>
            </p:cNvSpPr>
            <p:nvPr/>
          </p:nvSpPr>
          <p:spPr bwMode="auto">
            <a:xfrm>
              <a:off x="1870" y="2005"/>
              <a:ext cx="137" cy="226"/>
            </a:xfrm>
            <a:custGeom>
              <a:avLst/>
              <a:gdLst>
                <a:gd name="T0" fmla="*/ 57 w 274"/>
                <a:gd name="T1" fmla="*/ 450 h 450"/>
                <a:gd name="T2" fmla="*/ 107 w 274"/>
                <a:gd name="T3" fmla="*/ 449 h 450"/>
                <a:gd name="T4" fmla="*/ 160 w 274"/>
                <a:gd name="T5" fmla="*/ 412 h 450"/>
                <a:gd name="T6" fmla="*/ 249 w 274"/>
                <a:gd name="T7" fmla="*/ 266 h 450"/>
                <a:gd name="T8" fmla="*/ 272 w 274"/>
                <a:gd name="T9" fmla="*/ 175 h 450"/>
                <a:gd name="T10" fmla="*/ 274 w 274"/>
                <a:gd name="T11" fmla="*/ 95 h 450"/>
                <a:gd name="T12" fmla="*/ 255 w 274"/>
                <a:gd name="T13" fmla="*/ 34 h 450"/>
                <a:gd name="T14" fmla="*/ 219 w 274"/>
                <a:gd name="T15" fmla="*/ 0 h 450"/>
                <a:gd name="T16" fmla="*/ 167 w 274"/>
                <a:gd name="T17" fmla="*/ 2 h 450"/>
                <a:gd name="T18" fmla="*/ 114 w 274"/>
                <a:gd name="T19" fmla="*/ 38 h 450"/>
                <a:gd name="T20" fmla="*/ 25 w 274"/>
                <a:gd name="T21" fmla="*/ 184 h 450"/>
                <a:gd name="T22" fmla="*/ 2 w 274"/>
                <a:gd name="T23" fmla="*/ 276 h 450"/>
                <a:gd name="T24" fmla="*/ 0 w 274"/>
                <a:gd name="T25" fmla="*/ 355 h 450"/>
                <a:gd name="T26" fmla="*/ 19 w 274"/>
                <a:gd name="T27" fmla="*/ 416 h 450"/>
                <a:gd name="T28" fmla="*/ 57 w 274"/>
                <a:gd name="T29" fmla="*/ 450 h 450"/>
                <a:gd name="T30" fmla="*/ 57 w 274"/>
                <a:gd name="T31" fmla="*/ 45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4"/>
                <a:gd name="T49" fmla="*/ 0 h 450"/>
                <a:gd name="T50" fmla="*/ 274 w 274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4" h="450">
                  <a:moveTo>
                    <a:pt x="57" y="450"/>
                  </a:moveTo>
                  <a:lnTo>
                    <a:pt x="107" y="449"/>
                  </a:lnTo>
                  <a:lnTo>
                    <a:pt x="160" y="412"/>
                  </a:lnTo>
                  <a:lnTo>
                    <a:pt x="249" y="266"/>
                  </a:lnTo>
                  <a:lnTo>
                    <a:pt x="272" y="175"/>
                  </a:lnTo>
                  <a:lnTo>
                    <a:pt x="274" y="95"/>
                  </a:lnTo>
                  <a:lnTo>
                    <a:pt x="255" y="34"/>
                  </a:lnTo>
                  <a:lnTo>
                    <a:pt x="219" y="0"/>
                  </a:lnTo>
                  <a:lnTo>
                    <a:pt x="167" y="2"/>
                  </a:lnTo>
                  <a:lnTo>
                    <a:pt x="114" y="38"/>
                  </a:lnTo>
                  <a:lnTo>
                    <a:pt x="25" y="184"/>
                  </a:lnTo>
                  <a:lnTo>
                    <a:pt x="2" y="276"/>
                  </a:lnTo>
                  <a:lnTo>
                    <a:pt x="0" y="355"/>
                  </a:lnTo>
                  <a:lnTo>
                    <a:pt x="19" y="416"/>
                  </a:lnTo>
                  <a:lnTo>
                    <a:pt x="57" y="450"/>
                  </a:lnTo>
                  <a:close/>
                </a:path>
              </a:pathLst>
            </a:custGeom>
            <a:solidFill>
              <a:srgbClr val="FFF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24"/>
            <p:cNvSpPr>
              <a:spLocks/>
            </p:cNvSpPr>
            <p:nvPr/>
          </p:nvSpPr>
          <p:spPr bwMode="auto">
            <a:xfrm>
              <a:off x="671" y="2134"/>
              <a:ext cx="165" cy="377"/>
            </a:xfrm>
            <a:custGeom>
              <a:avLst/>
              <a:gdLst>
                <a:gd name="T0" fmla="*/ 0 w 331"/>
                <a:gd name="T1" fmla="*/ 0 h 754"/>
                <a:gd name="T2" fmla="*/ 310 w 331"/>
                <a:gd name="T3" fmla="*/ 754 h 754"/>
                <a:gd name="T4" fmla="*/ 331 w 331"/>
                <a:gd name="T5" fmla="*/ 733 h 754"/>
                <a:gd name="T6" fmla="*/ 42 w 331"/>
                <a:gd name="T7" fmla="*/ 13 h 754"/>
                <a:gd name="T8" fmla="*/ 0 w 331"/>
                <a:gd name="T9" fmla="*/ 0 h 754"/>
                <a:gd name="T10" fmla="*/ 0 w 331"/>
                <a:gd name="T11" fmla="*/ 0 h 7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1"/>
                <a:gd name="T19" fmla="*/ 0 h 754"/>
                <a:gd name="T20" fmla="*/ 331 w 331"/>
                <a:gd name="T21" fmla="*/ 754 h 7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1" h="754">
                  <a:moveTo>
                    <a:pt x="0" y="0"/>
                  </a:moveTo>
                  <a:lnTo>
                    <a:pt x="310" y="754"/>
                  </a:lnTo>
                  <a:lnTo>
                    <a:pt x="331" y="733"/>
                  </a:lnTo>
                  <a:lnTo>
                    <a:pt x="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1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25"/>
            <p:cNvSpPr>
              <a:spLocks/>
            </p:cNvSpPr>
            <p:nvPr/>
          </p:nvSpPr>
          <p:spPr bwMode="auto">
            <a:xfrm>
              <a:off x="384" y="2333"/>
              <a:ext cx="384" cy="244"/>
            </a:xfrm>
            <a:custGeom>
              <a:avLst/>
              <a:gdLst>
                <a:gd name="T0" fmla="*/ 0 w 768"/>
                <a:gd name="T1" fmla="*/ 148 h 486"/>
                <a:gd name="T2" fmla="*/ 93 w 768"/>
                <a:gd name="T3" fmla="*/ 169 h 486"/>
                <a:gd name="T4" fmla="*/ 230 w 768"/>
                <a:gd name="T5" fmla="*/ 0 h 486"/>
                <a:gd name="T6" fmla="*/ 333 w 768"/>
                <a:gd name="T7" fmla="*/ 5 h 486"/>
                <a:gd name="T8" fmla="*/ 629 w 768"/>
                <a:gd name="T9" fmla="*/ 285 h 486"/>
                <a:gd name="T10" fmla="*/ 703 w 768"/>
                <a:gd name="T11" fmla="*/ 260 h 486"/>
                <a:gd name="T12" fmla="*/ 768 w 768"/>
                <a:gd name="T13" fmla="*/ 327 h 486"/>
                <a:gd name="T14" fmla="*/ 739 w 768"/>
                <a:gd name="T15" fmla="*/ 486 h 486"/>
                <a:gd name="T16" fmla="*/ 407 w 768"/>
                <a:gd name="T17" fmla="*/ 144 h 486"/>
                <a:gd name="T18" fmla="*/ 361 w 768"/>
                <a:gd name="T19" fmla="*/ 116 h 486"/>
                <a:gd name="T20" fmla="*/ 344 w 768"/>
                <a:gd name="T21" fmla="*/ 346 h 486"/>
                <a:gd name="T22" fmla="*/ 213 w 768"/>
                <a:gd name="T23" fmla="*/ 293 h 486"/>
                <a:gd name="T24" fmla="*/ 213 w 768"/>
                <a:gd name="T25" fmla="*/ 247 h 486"/>
                <a:gd name="T26" fmla="*/ 270 w 768"/>
                <a:gd name="T27" fmla="*/ 226 h 486"/>
                <a:gd name="T28" fmla="*/ 255 w 768"/>
                <a:gd name="T29" fmla="*/ 70 h 486"/>
                <a:gd name="T30" fmla="*/ 118 w 768"/>
                <a:gd name="T31" fmla="*/ 247 h 486"/>
                <a:gd name="T32" fmla="*/ 48 w 768"/>
                <a:gd name="T33" fmla="*/ 215 h 486"/>
                <a:gd name="T34" fmla="*/ 0 w 768"/>
                <a:gd name="T35" fmla="*/ 148 h 486"/>
                <a:gd name="T36" fmla="*/ 0 w 768"/>
                <a:gd name="T37" fmla="*/ 148 h 4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8"/>
                <a:gd name="T58" fmla="*/ 0 h 486"/>
                <a:gd name="T59" fmla="*/ 768 w 768"/>
                <a:gd name="T60" fmla="*/ 486 h 4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8" h="486">
                  <a:moveTo>
                    <a:pt x="0" y="148"/>
                  </a:moveTo>
                  <a:lnTo>
                    <a:pt x="93" y="169"/>
                  </a:lnTo>
                  <a:lnTo>
                    <a:pt x="230" y="0"/>
                  </a:lnTo>
                  <a:lnTo>
                    <a:pt x="333" y="5"/>
                  </a:lnTo>
                  <a:lnTo>
                    <a:pt x="629" y="285"/>
                  </a:lnTo>
                  <a:lnTo>
                    <a:pt x="703" y="260"/>
                  </a:lnTo>
                  <a:lnTo>
                    <a:pt x="768" y="327"/>
                  </a:lnTo>
                  <a:lnTo>
                    <a:pt x="739" y="486"/>
                  </a:lnTo>
                  <a:lnTo>
                    <a:pt x="407" y="144"/>
                  </a:lnTo>
                  <a:lnTo>
                    <a:pt x="361" y="116"/>
                  </a:lnTo>
                  <a:lnTo>
                    <a:pt x="344" y="346"/>
                  </a:lnTo>
                  <a:lnTo>
                    <a:pt x="213" y="293"/>
                  </a:lnTo>
                  <a:lnTo>
                    <a:pt x="213" y="247"/>
                  </a:lnTo>
                  <a:lnTo>
                    <a:pt x="270" y="226"/>
                  </a:lnTo>
                  <a:lnTo>
                    <a:pt x="255" y="70"/>
                  </a:lnTo>
                  <a:lnTo>
                    <a:pt x="118" y="247"/>
                  </a:lnTo>
                  <a:lnTo>
                    <a:pt x="48" y="215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5252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26"/>
            <p:cNvSpPr>
              <a:spLocks/>
            </p:cNvSpPr>
            <p:nvPr/>
          </p:nvSpPr>
          <p:spPr bwMode="auto">
            <a:xfrm>
              <a:off x="717" y="2497"/>
              <a:ext cx="58" cy="148"/>
            </a:xfrm>
            <a:custGeom>
              <a:avLst/>
              <a:gdLst>
                <a:gd name="T0" fmla="*/ 116 w 116"/>
                <a:gd name="T1" fmla="*/ 0 h 296"/>
                <a:gd name="T2" fmla="*/ 103 w 116"/>
                <a:gd name="T3" fmla="*/ 102 h 296"/>
                <a:gd name="T4" fmla="*/ 25 w 116"/>
                <a:gd name="T5" fmla="*/ 296 h 296"/>
                <a:gd name="T6" fmla="*/ 0 w 116"/>
                <a:gd name="T7" fmla="*/ 216 h 296"/>
                <a:gd name="T8" fmla="*/ 25 w 116"/>
                <a:gd name="T9" fmla="*/ 106 h 296"/>
                <a:gd name="T10" fmla="*/ 46 w 116"/>
                <a:gd name="T11" fmla="*/ 131 h 296"/>
                <a:gd name="T12" fmla="*/ 116 w 116"/>
                <a:gd name="T13" fmla="*/ 0 h 296"/>
                <a:gd name="T14" fmla="*/ 116 w 116"/>
                <a:gd name="T15" fmla="*/ 0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296"/>
                <a:gd name="T26" fmla="*/ 116 w 116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296">
                  <a:moveTo>
                    <a:pt x="116" y="0"/>
                  </a:moveTo>
                  <a:lnTo>
                    <a:pt x="103" y="102"/>
                  </a:lnTo>
                  <a:lnTo>
                    <a:pt x="25" y="296"/>
                  </a:lnTo>
                  <a:lnTo>
                    <a:pt x="0" y="216"/>
                  </a:lnTo>
                  <a:lnTo>
                    <a:pt x="25" y="106"/>
                  </a:lnTo>
                  <a:lnTo>
                    <a:pt x="46" y="13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27"/>
            <p:cNvSpPr>
              <a:spLocks/>
            </p:cNvSpPr>
            <p:nvPr/>
          </p:nvSpPr>
          <p:spPr bwMode="auto">
            <a:xfrm>
              <a:off x="1462" y="2593"/>
              <a:ext cx="174" cy="450"/>
            </a:xfrm>
            <a:custGeom>
              <a:avLst/>
              <a:gdLst>
                <a:gd name="T0" fmla="*/ 350 w 350"/>
                <a:gd name="T1" fmla="*/ 0 h 901"/>
                <a:gd name="T2" fmla="*/ 217 w 350"/>
                <a:gd name="T3" fmla="*/ 38 h 901"/>
                <a:gd name="T4" fmla="*/ 222 w 350"/>
                <a:gd name="T5" fmla="*/ 277 h 901"/>
                <a:gd name="T6" fmla="*/ 0 w 350"/>
                <a:gd name="T7" fmla="*/ 581 h 901"/>
                <a:gd name="T8" fmla="*/ 118 w 350"/>
                <a:gd name="T9" fmla="*/ 617 h 901"/>
                <a:gd name="T10" fmla="*/ 29 w 350"/>
                <a:gd name="T11" fmla="*/ 901 h 901"/>
                <a:gd name="T12" fmla="*/ 171 w 350"/>
                <a:gd name="T13" fmla="*/ 876 h 901"/>
                <a:gd name="T14" fmla="*/ 300 w 350"/>
                <a:gd name="T15" fmla="*/ 832 h 901"/>
                <a:gd name="T16" fmla="*/ 253 w 350"/>
                <a:gd name="T17" fmla="*/ 745 h 901"/>
                <a:gd name="T18" fmla="*/ 234 w 350"/>
                <a:gd name="T19" fmla="*/ 648 h 901"/>
                <a:gd name="T20" fmla="*/ 234 w 350"/>
                <a:gd name="T21" fmla="*/ 545 h 901"/>
                <a:gd name="T22" fmla="*/ 249 w 350"/>
                <a:gd name="T23" fmla="*/ 439 h 901"/>
                <a:gd name="T24" fmla="*/ 274 w 350"/>
                <a:gd name="T25" fmla="*/ 327 h 901"/>
                <a:gd name="T26" fmla="*/ 302 w 350"/>
                <a:gd name="T27" fmla="*/ 216 h 901"/>
                <a:gd name="T28" fmla="*/ 350 w 350"/>
                <a:gd name="T29" fmla="*/ 0 h 901"/>
                <a:gd name="T30" fmla="*/ 350 w 350"/>
                <a:gd name="T31" fmla="*/ 0 h 9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0"/>
                <a:gd name="T49" fmla="*/ 0 h 901"/>
                <a:gd name="T50" fmla="*/ 350 w 350"/>
                <a:gd name="T51" fmla="*/ 901 h 90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0" h="901">
                  <a:moveTo>
                    <a:pt x="350" y="0"/>
                  </a:moveTo>
                  <a:lnTo>
                    <a:pt x="217" y="38"/>
                  </a:lnTo>
                  <a:lnTo>
                    <a:pt x="222" y="277"/>
                  </a:lnTo>
                  <a:lnTo>
                    <a:pt x="0" y="581"/>
                  </a:lnTo>
                  <a:lnTo>
                    <a:pt x="118" y="617"/>
                  </a:lnTo>
                  <a:lnTo>
                    <a:pt x="29" y="901"/>
                  </a:lnTo>
                  <a:lnTo>
                    <a:pt x="171" y="876"/>
                  </a:lnTo>
                  <a:lnTo>
                    <a:pt x="300" y="832"/>
                  </a:lnTo>
                  <a:lnTo>
                    <a:pt x="253" y="745"/>
                  </a:lnTo>
                  <a:lnTo>
                    <a:pt x="234" y="648"/>
                  </a:lnTo>
                  <a:lnTo>
                    <a:pt x="234" y="545"/>
                  </a:lnTo>
                  <a:lnTo>
                    <a:pt x="249" y="439"/>
                  </a:lnTo>
                  <a:lnTo>
                    <a:pt x="274" y="327"/>
                  </a:lnTo>
                  <a:lnTo>
                    <a:pt x="302" y="21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28"/>
            <p:cNvSpPr>
              <a:spLocks/>
            </p:cNvSpPr>
            <p:nvPr/>
          </p:nvSpPr>
          <p:spPr bwMode="auto">
            <a:xfrm>
              <a:off x="964" y="2202"/>
              <a:ext cx="345" cy="288"/>
            </a:xfrm>
            <a:custGeom>
              <a:avLst/>
              <a:gdLst>
                <a:gd name="T0" fmla="*/ 173 w 690"/>
                <a:gd name="T1" fmla="*/ 0 h 576"/>
                <a:gd name="T2" fmla="*/ 420 w 690"/>
                <a:gd name="T3" fmla="*/ 115 h 576"/>
                <a:gd name="T4" fmla="*/ 510 w 690"/>
                <a:gd name="T5" fmla="*/ 206 h 576"/>
                <a:gd name="T6" fmla="*/ 690 w 690"/>
                <a:gd name="T7" fmla="*/ 255 h 576"/>
                <a:gd name="T8" fmla="*/ 665 w 690"/>
                <a:gd name="T9" fmla="*/ 322 h 576"/>
                <a:gd name="T10" fmla="*/ 544 w 690"/>
                <a:gd name="T11" fmla="*/ 337 h 576"/>
                <a:gd name="T12" fmla="*/ 470 w 690"/>
                <a:gd name="T13" fmla="*/ 502 h 576"/>
                <a:gd name="T14" fmla="*/ 198 w 690"/>
                <a:gd name="T15" fmla="*/ 576 h 576"/>
                <a:gd name="T16" fmla="*/ 107 w 690"/>
                <a:gd name="T17" fmla="*/ 552 h 576"/>
                <a:gd name="T18" fmla="*/ 198 w 690"/>
                <a:gd name="T19" fmla="*/ 478 h 576"/>
                <a:gd name="T20" fmla="*/ 205 w 690"/>
                <a:gd name="T21" fmla="*/ 396 h 576"/>
                <a:gd name="T22" fmla="*/ 139 w 690"/>
                <a:gd name="T23" fmla="*/ 322 h 576"/>
                <a:gd name="T24" fmla="*/ 124 w 690"/>
                <a:gd name="T25" fmla="*/ 223 h 576"/>
                <a:gd name="T26" fmla="*/ 0 w 690"/>
                <a:gd name="T27" fmla="*/ 149 h 576"/>
                <a:gd name="T28" fmla="*/ 173 w 690"/>
                <a:gd name="T29" fmla="*/ 0 h 576"/>
                <a:gd name="T30" fmla="*/ 173 w 690"/>
                <a:gd name="T31" fmla="*/ 0 h 5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0"/>
                <a:gd name="T49" fmla="*/ 0 h 576"/>
                <a:gd name="T50" fmla="*/ 690 w 690"/>
                <a:gd name="T51" fmla="*/ 576 h 5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0" h="576">
                  <a:moveTo>
                    <a:pt x="173" y="0"/>
                  </a:moveTo>
                  <a:lnTo>
                    <a:pt x="420" y="115"/>
                  </a:lnTo>
                  <a:lnTo>
                    <a:pt x="510" y="206"/>
                  </a:lnTo>
                  <a:lnTo>
                    <a:pt x="690" y="255"/>
                  </a:lnTo>
                  <a:lnTo>
                    <a:pt x="665" y="322"/>
                  </a:lnTo>
                  <a:lnTo>
                    <a:pt x="544" y="337"/>
                  </a:lnTo>
                  <a:lnTo>
                    <a:pt x="470" y="502"/>
                  </a:lnTo>
                  <a:lnTo>
                    <a:pt x="198" y="576"/>
                  </a:lnTo>
                  <a:lnTo>
                    <a:pt x="107" y="552"/>
                  </a:lnTo>
                  <a:lnTo>
                    <a:pt x="198" y="478"/>
                  </a:lnTo>
                  <a:lnTo>
                    <a:pt x="205" y="396"/>
                  </a:lnTo>
                  <a:lnTo>
                    <a:pt x="139" y="322"/>
                  </a:lnTo>
                  <a:lnTo>
                    <a:pt x="124" y="223"/>
                  </a:lnTo>
                  <a:lnTo>
                    <a:pt x="0" y="149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Freeform 29"/>
            <p:cNvSpPr>
              <a:spLocks/>
            </p:cNvSpPr>
            <p:nvPr/>
          </p:nvSpPr>
          <p:spPr bwMode="auto">
            <a:xfrm>
              <a:off x="958" y="2211"/>
              <a:ext cx="79" cy="97"/>
            </a:xfrm>
            <a:custGeom>
              <a:avLst/>
              <a:gdLst>
                <a:gd name="T0" fmla="*/ 158 w 158"/>
                <a:gd name="T1" fmla="*/ 0 h 193"/>
                <a:gd name="T2" fmla="*/ 125 w 158"/>
                <a:gd name="T3" fmla="*/ 193 h 193"/>
                <a:gd name="T4" fmla="*/ 0 w 158"/>
                <a:gd name="T5" fmla="*/ 136 h 193"/>
                <a:gd name="T6" fmla="*/ 158 w 158"/>
                <a:gd name="T7" fmla="*/ 0 h 193"/>
                <a:gd name="T8" fmla="*/ 158 w 158"/>
                <a:gd name="T9" fmla="*/ 0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93"/>
                <a:gd name="T17" fmla="*/ 158 w 158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93">
                  <a:moveTo>
                    <a:pt x="158" y="0"/>
                  </a:moveTo>
                  <a:lnTo>
                    <a:pt x="125" y="193"/>
                  </a:lnTo>
                  <a:lnTo>
                    <a:pt x="0" y="13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30"/>
            <p:cNvSpPr>
              <a:spLocks/>
            </p:cNvSpPr>
            <p:nvPr/>
          </p:nvSpPr>
          <p:spPr bwMode="auto">
            <a:xfrm>
              <a:off x="1007" y="2342"/>
              <a:ext cx="285" cy="157"/>
            </a:xfrm>
            <a:custGeom>
              <a:avLst/>
              <a:gdLst>
                <a:gd name="T0" fmla="*/ 79 w 570"/>
                <a:gd name="T1" fmla="*/ 68 h 314"/>
                <a:gd name="T2" fmla="*/ 152 w 570"/>
                <a:gd name="T3" fmla="*/ 68 h 314"/>
                <a:gd name="T4" fmla="*/ 167 w 570"/>
                <a:gd name="T5" fmla="*/ 125 h 314"/>
                <a:gd name="T6" fmla="*/ 167 w 570"/>
                <a:gd name="T7" fmla="*/ 179 h 314"/>
                <a:gd name="T8" fmla="*/ 251 w 570"/>
                <a:gd name="T9" fmla="*/ 167 h 314"/>
                <a:gd name="T10" fmla="*/ 268 w 570"/>
                <a:gd name="T11" fmla="*/ 110 h 314"/>
                <a:gd name="T12" fmla="*/ 355 w 570"/>
                <a:gd name="T13" fmla="*/ 104 h 314"/>
                <a:gd name="T14" fmla="*/ 387 w 570"/>
                <a:gd name="T15" fmla="*/ 120 h 314"/>
                <a:gd name="T16" fmla="*/ 435 w 570"/>
                <a:gd name="T17" fmla="*/ 57 h 314"/>
                <a:gd name="T18" fmla="*/ 429 w 570"/>
                <a:gd name="T19" fmla="*/ 0 h 314"/>
                <a:gd name="T20" fmla="*/ 486 w 570"/>
                <a:gd name="T21" fmla="*/ 0 h 314"/>
                <a:gd name="T22" fmla="*/ 570 w 570"/>
                <a:gd name="T23" fmla="*/ 36 h 314"/>
                <a:gd name="T24" fmla="*/ 486 w 570"/>
                <a:gd name="T25" fmla="*/ 84 h 314"/>
                <a:gd name="T26" fmla="*/ 456 w 570"/>
                <a:gd name="T27" fmla="*/ 89 h 314"/>
                <a:gd name="T28" fmla="*/ 393 w 570"/>
                <a:gd name="T29" fmla="*/ 230 h 314"/>
                <a:gd name="T30" fmla="*/ 157 w 570"/>
                <a:gd name="T31" fmla="*/ 314 h 314"/>
                <a:gd name="T32" fmla="*/ 0 w 570"/>
                <a:gd name="T33" fmla="*/ 277 h 314"/>
                <a:gd name="T34" fmla="*/ 116 w 570"/>
                <a:gd name="T35" fmla="*/ 203 h 314"/>
                <a:gd name="T36" fmla="*/ 104 w 570"/>
                <a:gd name="T37" fmla="*/ 131 h 314"/>
                <a:gd name="T38" fmla="*/ 79 w 570"/>
                <a:gd name="T39" fmla="*/ 68 h 314"/>
                <a:gd name="T40" fmla="*/ 79 w 570"/>
                <a:gd name="T41" fmla="*/ 68 h 3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0"/>
                <a:gd name="T64" fmla="*/ 0 h 314"/>
                <a:gd name="T65" fmla="*/ 570 w 570"/>
                <a:gd name="T66" fmla="*/ 314 h 3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0" h="314">
                  <a:moveTo>
                    <a:pt x="79" y="68"/>
                  </a:moveTo>
                  <a:lnTo>
                    <a:pt x="152" y="68"/>
                  </a:lnTo>
                  <a:lnTo>
                    <a:pt x="167" y="125"/>
                  </a:lnTo>
                  <a:lnTo>
                    <a:pt x="167" y="179"/>
                  </a:lnTo>
                  <a:lnTo>
                    <a:pt x="251" y="167"/>
                  </a:lnTo>
                  <a:lnTo>
                    <a:pt x="268" y="110"/>
                  </a:lnTo>
                  <a:lnTo>
                    <a:pt x="355" y="104"/>
                  </a:lnTo>
                  <a:lnTo>
                    <a:pt x="387" y="120"/>
                  </a:lnTo>
                  <a:lnTo>
                    <a:pt x="435" y="57"/>
                  </a:lnTo>
                  <a:lnTo>
                    <a:pt x="429" y="0"/>
                  </a:lnTo>
                  <a:lnTo>
                    <a:pt x="486" y="0"/>
                  </a:lnTo>
                  <a:lnTo>
                    <a:pt x="570" y="36"/>
                  </a:lnTo>
                  <a:lnTo>
                    <a:pt x="486" y="84"/>
                  </a:lnTo>
                  <a:lnTo>
                    <a:pt x="456" y="89"/>
                  </a:lnTo>
                  <a:lnTo>
                    <a:pt x="393" y="230"/>
                  </a:lnTo>
                  <a:lnTo>
                    <a:pt x="157" y="314"/>
                  </a:lnTo>
                  <a:lnTo>
                    <a:pt x="0" y="277"/>
                  </a:lnTo>
                  <a:lnTo>
                    <a:pt x="116" y="203"/>
                  </a:lnTo>
                  <a:lnTo>
                    <a:pt x="104" y="131"/>
                  </a:lnTo>
                  <a:lnTo>
                    <a:pt x="79" y="68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31"/>
            <p:cNvSpPr>
              <a:spLocks/>
            </p:cNvSpPr>
            <p:nvPr/>
          </p:nvSpPr>
          <p:spPr bwMode="auto">
            <a:xfrm>
              <a:off x="1619" y="2025"/>
              <a:ext cx="181" cy="228"/>
            </a:xfrm>
            <a:custGeom>
              <a:avLst/>
              <a:gdLst>
                <a:gd name="T0" fmla="*/ 307 w 361"/>
                <a:gd name="T1" fmla="*/ 0 h 454"/>
                <a:gd name="T2" fmla="*/ 218 w 361"/>
                <a:gd name="T3" fmla="*/ 68 h 454"/>
                <a:gd name="T4" fmla="*/ 218 w 361"/>
                <a:gd name="T5" fmla="*/ 152 h 454"/>
                <a:gd name="T6" fmla="*/ 176 w 361"/>
                <a:gd name="T7" fmla="*/ 251 h 454"/>
                <a:gd name="T8" fmla="*/ 260 w 361"/>
                <a:gd name="T9" fmla="*/ 251 h 454"/>
                <a:gd name="T10" fmla="*/ 323 w 361"/>
                <a:gd name="T11" fmla="*/ 293 h 454"/>
                <a:gd name="T12" fmla="*/ 313 w 361"/>
                <a:gd name="T13" fmla="*/ 340 h 454"/>
                <a:gd name="T14" fmla="*/ 167 w 361"/>
                <a:gd name="T15" fmla="*/ 340 h 454"/>
                <a:gd name="T16" fmla="*/ 114 w 361"/>
                <a:gd name="T17" fmla="*/ 371 h 454"/>
                <a:gd name="T18" fmla="*/ 0 w 361"/>
                <a:gd name="T19" fmla="*/ 287 h 454"/>
                <a:gd name="T20" fmla="*/ 57 w 361"/>
                <a:gd name="T21" fmla="*/ 454 h 454"/>
                <a:gd name="T22" fmla="*/ 155 w 361"/>
                <a:gd name="T23" fmla="*/ 382 h 454"/>
                <a:gd name="T24" fmla="*/ 361 w 361"/>
                <a:gd name="T25" fmla="*/ 382 h 454"/>
                <a:gd name="T26" fmla="*/ 334 w 361"/>
                <a:gd name="T27" fmla="*/ 236 h 454"/>
                <a:gd name="T28" fmla="*/ 250 w 361"/>
                <a:gd name="T29" fmla="*/ 194 h 454"/>
                <a:gd name="T30" fmla="*/ 266 w 361"/>
                <a:gd name="T31" fmla="*/ 78 h 454"/>
                <a:gd name="T32" fmla="*/ 307 w 361"/>
                <a:gd name="T33" fmla="*/ 0 h 454"/>
                <a:gd name="T34" fmla="*/ 307 w 361"/>
                <a:gd name="T35" fmla="*/ 0 h 4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1"/>
                <a:gd name="T55" fmla="*/ 0 h 454"/>
                <a:gd name="T56" fmla="*/ 361 w 361"/>
                <a:gd name="T57" fmla="*/ 454 h 4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1" h="454">
                  <a:moveTo>
                    <a:pt x="307" y="0"/>
                  </a:moveTo>
                  <a:lnTo>
                    <a:pt x="218" y="68"/>
                  </a:lnTo>
                  <a:lnTo>
                    <a:pt x="218" y="152"/>
                  </a:lnTo>
                  <a:lnTo>
                    <a:pt x="176" y="251"/>
                  </a:lnTo>
                  <a:lnTo>
                    <a:pt x="260" y="251"/>
                  </a:lnTo>
                  <a:lnTo>
                    <a:pt x="323" y="293"/>
                  </a:lnTo>
                  <a:lnTo>
                    <a:pt x="313" y="340"/>
                  </a:lnTo>
                  <a:lnTo>
                    <a:pt x="167" y="340"/>
                  </a:lnTo>
                  <a:lnTo>
                    <a:pt x="114" y="371"/>
                  </a:lnTo>
                  <a:lnTo>
                    <a:pt x="0" y="287"/>
                  </a:lnTo>
                  <a:lnTo>
                    <a:pt x="57" y="454"/>
                  </a:lnTo>
                  <a:lnTo>
                    <a:pt x="155" y="382"/>
                  </a:lnTo>
                  <a:lnTo>
                    <a:pt x="361" y="382"/>
                  </a:lnTo>
                  <a:lnTo>
                    <a:pt x="334" y="236"/>
                  </a:lnTo>
                  <a:lnTo>
                    <a:pt x="250" y="194"/>
                  </a:lnTo>
                  <a:lnTo>
                    <a:pt x="266" y="78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32"/>
            <p:cNvSpPr>
              <a:spLocks/>
            </p:cNvSpPr>
            <p:nvPr/>
          </p:nvSpPr>
          <p:spPr bwMode="auto">
            <a:xfrm>
              <a:off x="1088" y="1503"/>
              <a:ext cx="325" cy="193"/>
            </a:xfrm>
            <a:custGeom>
              <a:avLst/>
              <a:gdLst>
                <a:gd name="T0" fmla="*/ 0 w 650"/>
                <a:gd name="T1" fmla="*/ 240 h 386"/>
                <a:gd name="T2" fmla="*/ 166 w 650"/>
                <a:gd name="T3" fmla="*/ 230 h 386"/>
                <a:gd name="T4" fmla="*/ 373 w 650"/>
                <a:gd name="T5" fmla="*/ 318 h 386"/>
                <a:gd name="T6" fmla="*/ 542 w 650"/>
                <a:gd name="T7" fmla="*/ 255 h 386"/>
                <a:gd name="T8" fmla="*/ 599 w 650"/>
                <a:gd name="T9" fmla="*/ 386 h 386"/>
                <a:gd name="T10" fmla="*/ 650 w 650"/>
                <a:gd name="T11" fmla="*/ 365 h 386"/>
                <a:gd name="T12" fmla="*/ 648 w 650"/>
                <a:gd name="T13" fmla="*/ 229 h 386"/>
                <a:gd name="T14" fmla="*/ 327 w 650"/>
                <a:gd name="T15" fmla="*/ 0 h 386"/>
                <a:gd name="T16" fmla="*/ 0 w 650"/>
                <a:gd name="T17" fmla="*/ 240 h 386"/>
                <a:gd name="T18" fmla="*/ 0 w 650"/>
                <a:gd name="T19" fmla="*/ 240 h 3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0"/>
                <a:gd name="T31" fmla="*/ 0 h 386"/>
                <a:gd name="T32" fmla="*/ 650 w 650"/>
                <a:gd name="T33" fmla="*/ 386 h 3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0" h="386">
                  <a:moveTo>
                    <a:pt x="0" y="240"/>
                  </a:moveTo>
                  <a:lnTo>
                    <a:pt x="166" y="230"/>
                  </a:lnTo>
                  <a:lnTo>
                    <a:pt x="373" y="318"/>
                  </a:lnTo>
                  <a:lnTo>
                    <a:pt x="542" y="255"/>
                  </a:lnTo>
                  <a:lnTo>
                    <a:pt x="599" y="386"/>
                  </a:lnTo>
                  <a:lnTo>
                    <a:pt x="650" y="365"/>
                  </a:lnTo>
                  <a:lnTo>
                    <a:pt x="648" y="229"/>
                  </a:lnTo>
                  <a:lnTo>
                    <a:pt x="327" y="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33"/>
            <p:cNvSpPr>
              <a:spLocks/>
            </p:cNvSpPr>
            <p:nvPr/>
          </p:nvSpPr>
          <p:spPr bwMode="auto">
            <a:xfrm>
              <a:off x="978" y="1456"/>
              <a:ext cx="486" cy="274"/>
            </a:xfrm>
            <a:custGeom>
              <a:avLst/>
              <a:gdLst>
                <a:gd name="T0" fmla="*/ 870 w 973"/>
                <a:gd name="T1" fmla="*/ 458 h 548"/>
                <a:gd name="T2" fmla="*/ 904 w 973"/>
                <a:gd name="T3" fmla="*/ 443 h 548"/>
                <a:gd name="T4" fmla="*/ 946 w 973"/>
                <a:gd name="T5" fmla="*/ 411 h 548"/>
                <a:gd name="T6" fmla="*/ 973 w 973"/>
                <a:gd name="T7" fmla="*/ 308 h 548"/>
                <a:gd name="T8" fmla="*/ 967 w 973"/>
                <a:gd name="T9" fmla="*/ 280 h 548"/>
                <a:gd name="T10" fmla="*/ 948 w 973"/>
                <a:gd name="T11" fmla="*/ 251 h 548"/>
                <a:gd name="T12" fmla="*/ 914 w 973"/>
                <a:gd name="T13" fmla="*/ 225 h 548"/>
                <a:gd name="T14" fmla="*/ 863 w 973"/>
                <a:gd name="T15" fmla="*/ 196 h 548"/>
                <a:gd name="T16" fmla="*/ 855 w 973"/>
                <a:gd name="T17" fmla="*/ 168 h 548"/>
                <a:gd name="T18" fmla="*/ 836 w 973"/>
                <a:gd name="T19" fmla="*/ 137 h 548"/>
                <a:gd name="T20" fmla="*/ 807 w 973"/>
                <a:gd name="T21" fmla="*/ 109 h 548"/>
                <a:gd name="T22" fmla="*/ 771 w 973"/>
                <a:gd name="T23" fmla="*/ 80 h 548"/>
                <a:gd name="T24" fmla="*/ 728 w 973"/>
                <a:gd name="T25" fmla="*/ 55 h 548"/>
                <a:gd name="T26" fmla="*/ 680 w 973"/>
                <a:gd name="T27" fmla="*/ 35 h 548"/>
                <a:gd name="T28" fmla="*/ 625 w 973"/>
                <a:gd name="T29" fmla="*/ 16 h 548"/>
                <a:gd name="T30" fmla="*/ 566 w 973"/>
                <a:gd name="T31" fmla="*/ 4 h 548"/>
                <a:gd name="T32" fmla="*/ 446 w 973"/>
                <a:gd name="T33" fmla="*/ 0 h 548"/>
                <a:gd name="T34" fmla="*/ 325 w 973"/>
                <a:gd name="T35" fmla="*/ 27 h 548"/>
                <a:gd name="T36" fmla="*/ 266 w 973"/>
                <a:gd name="T37" fmla="*/ 55 h 548"/>
                <a:gd name="T38" fmla="*/ 211 w 973"/>
                <a:gd name="T39" fmla="*/ 95 h 548"/>
                <a:gd name="T40" fmla="*/ 161 w 973"/>
                <a:gd name="T41" fmla="*/ 147 h 548"/>
                <a:gd name="T42" fmla="*/ 118 w 973"/>
                <a:gd name="T43" fmla="*/ 211 h 548"/>
                <a:gd name="T44" fmla="*/ 26 w 973"/>
                <a:gd name="T45" fmla="*/ 274 h 548"/>
                <a:gd name="T46" fmla="*/ 0 w 973"/>
                <a:gd name="T47" fmla="*/ 337 h 548"/>
                <a:gd name="T48" fmla="*/ 11 w 973"/>
                <a:gd name="T49" fmla="*/ 388 h 548"/>
                <a:gd name="T50" fmla="*/ 34 w 973"/>
                <a:gd name="T51" fmla="*/ 417 h 548"/>
                <a:gd name="T52" fmla="*/ 161 w 973"/>
                <a:gd name="T53" fmla="*/ 548 h 548"/>
                <a:gd name="T54" fmla="*/ 201 w 973"/>
                <a:gd name="T55" fmla="*/ 333 h 548"/>
                <a:gd name="T56" fmla="*/ 587 w 973"/>
                <a:gd name="T57" fmla="*/ 238 h 548"/>
                <a:gd name="T58" fmla="*/ 838 w 973"/>
                <a:gd name="T59" fmla="*/ 322 h 548"/>
                <a:gd name="T60" fmla="*/ 870 w 973"/>
                <a:gd name="T61" fmla="*/ 458 h 548"/>
                <a:gd name="T62" fmla="*/ 870 w 973"/>
                <a:gd name="T63" fmla="*/ 458 h 5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3"/>
                <a:gd name="T97" fmla="*/ 0 h 548"/>
                <a:gd name="T98" fmla="*/ 973 w 973"/>
                <a:gd name="T99" fmla="*/ 548 h 5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3" h="548">
                  <a:moveTo>
                    <a:pt x="870" y="458"/>
                  </a:moveTo>
                  <a:lnTo>
                    <a:pt x="904" y="443"/>
                  </a:lnTo>
                  <a:lnTo>
                    <a:pt x="946" y="411"/>
                  </a:lnTo>
                  <a:lnTo>
                    <a:pt x="973" y="308"/>
                  </a:lnTo>
                  <a:lnTo>
                    <a:pt x="967" y="280"/>
                  </a:lnTo>
                  <a:lnTo>
                    <a:pt x="948" y="251"/>
                  </a:lnTo>
                  <a:lnTo>
                    <a:pt x="914" y="225"/>
                  </a:lnTo>
                  <a:lnTo>
                    <a:pt x="863" y="196"/>
                  </a:lnTo>
                  <a:lnTo>
                    <a:pt x="855" y="168"/>
                  </a:lnTo>
                  <a:lnTo>
                    <a:pt x="836" y="137"/>
                  </a:lnTo>
                  <a:lnTo>
                    <a:pt x="807" y="109"/>
                  </a:lnTo>
                  <a:lnTo>
                    <a:pt x="771" y="80"/>
                  </a:lnTo>
                  <a:lnTo>
                    <a:pt x="728" y="55"/>
                  </a:lnTo>
                  <a:lnTo>
                    <a:pt x="680" y="35"/>
                  </a:lnTo>
                  <a:lnTo>
                    <a:pt x="625" y="16"/>
                  </a:lnTo>
                  <a:lnTo>
                    <a:pt x="566" y="4"/>
                  </a:lnTo>
                  <a:lnTo>
                    <a:pt x="446" y="0"/>
                  </a:lnTo>
                  <a:lnTo>
                    <a:pt x="325" y="27"/>
                  </a:lnTo>
                  <a:lnTo>
                    <a:pt x="266" y="55"/>
                  </a:lnTo>
                  <a:lnTo>
                    <a:pt x="211" y="95"/>
                  </a:lnTo>
                  <a:lnTo>
                    <a:pt x="161" y="147"/>
                  </a:lnTo>
                  <a:lnTo>
                    <a:pt x="118" y="211"/>
                  </a:lnTo>
                  <a:lnTo>
                    <a:pt x="26" y="274"/>
                  </a:lnTo>
                  <a:lnTo>
                    <a:pt x="0" y="337"/>
                  </a:lnTo>
                  <a:lnTo>
                    <a:pt x="11" y="388"/>
                  </a:lnTo>
                  <a:lnTo>
                    <a:pt x="34" y="417"/>
                  </a:lnTo>
                  <a:lnTo>
                    <a:pt x="161" y="548"/>
                  </a:lnTo>
                  <a:lnTo>
                    <a:pt x="201" y="333"/>
                  </a:lnTo>
                  <a:lnTo>
                    <a:pt x="587" y="238"/>
                  </a:lnTo>
                  <a:lnTo>
                    <a:pt x="838" y="322"/>
                  </a:lnTo>
                  <a:lnTo>
                    <a:pt x="870" y="4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34"/>
            <p:cNvSpPr>
              <a:spLocks/>
            </p:cNvSpPr>
            <p:nvPr/>
          </p:nvSpPr>
          <p:spPr bwMode="auto">
            <a:xfrm>
              <a:off x="885" y="3506"/>
              <a:ext cx="1175" cy="100"/>
            </a:xfrm>
            <a:custGeom>
              <a:avLst/>
              <a:gdLst>
                <a:gd name="T0" fmla="*/ 1349 w 2350"/>
                <a:gd name="T1" fmla="*/ 200 h 200"/>
                <a:gd name="T2" fmla="*/ 2350 w 2350"/>
                <a:gd name="T3" fmla="*/ 95 h 200"/>
                <a:gd name="T4" fmla="*/ 1755 w 2350"/>
                <a:gd name="T5" fmla="*/ 0 h 200"/>
                <a:gd name="T6" fmla="*/ 973 w 2350"/>
                <a:gd name="T7" fmla="*/ 21 h 200"/>
                <a:gd name="T8" fmla="*/ 355 w 2350"/>
                <a:gd name="T9" fmla="*/ 105 h 200"/>
                <a:gd name="T10" fmla="*/ 0 w 2350"/>
                <a:gd name="T11" fmla="*/ 158 h 200"/>
                <a:gd name="T12" fmla="*/ 1349 w 2350"/>
                <a:gd name="T13" fmla="*/ 200 h 200"/>
                <a:gd name="T14" fmla="*/ 1349 w 2350"/>
                <a:gd name="T15" fmla="*/ 200 h 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50"/>
                <a:gd name="T25" fmla="*/ 0 h 200"/>
                <a:gd name="T26" fmla="*/ 2350 w 2350"/>
                <a:gd name="T27" fmla="*/ 200 h 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50" h="200">
                  <a:moveTo>
                    <a:pt x="1349" y="200"/>
                  </a:moveTo>
                  <a:lnTo>
                    <a:pt x="2350" y="95"/>
                  </a:lnTo>
                  <a:lnTo>
                    <a:pt x="1755" y="0"/>
                  </a:lnTo>
                  <a:lnTo>
                    <a:pt x="973" y="21"/>
                  </a:lnTo>
                  <a:lnTo>
                    <a:pt x="355" y="105"/>
                  </a:lnTo>
                  <a:lnTo>
                    <a:pt x="0" y="158"/>
                  </a:lnTo>
                  <a:lnTo>
                    <a:pt x="1349" y="200"/>
                  </a:lnTo>
                  <a:close/>
                </a:path>
              </a:pathLst>
            </a:custGeom>
            <a:solidFill>
              <a:srgbClr val="7575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35"/>
            <p:cNvSpPr>
              <a:spLocks/>
            </p:cNvSpPr>
            <p:nvPr/>
          </p:nvSpPr>
          <p:spPr bwMode="auto">
            <a:xfrm>
              <a:off x="734" y="3370"/>
              <a:ext cx="412" cy="230"/>
            </a:xfrm>
            <a:custGeom>
              <a:avLst/>
              <a:gdLst>
                <a:gd name="T0" fmla="*/ 105 w 825"/>
                <a:gd name="T1" fmla="*/ 0 h 460"/>
                <a:gd name="T2" fmla="*/ 0 w 825"/>
                <a:gd name="T3" fmla="*/ 231 h 460"/>
                <a:gd name="T4" fmla="*/ 261 w 825"/>
                <a:gd name="T5" fmla="*/ 366 h 460"/>
                <a:gd name="T6" fmla="*/ 323 w 825"/>
                <a:gd name="T7" fmla="*/ 460 h 460"/>
                <a:gd name="T8" fmla="*/ 825 w 825"/>
                <a:gd name="T9" fmla="*/ 439 h 460"/>
                <a:gd name="T10" fmla="*/ 804 w 825"/>
                <a:gd name="T11" fmla="*/ 334 h 460"/>
                <a:gd name="T12" fmla="*/ 544 w 825"/>
                <a:gd name="T13" fmla="*/ 231 h 460"/>
                <a:gd name="T14" fmla="*/ 470 w 825"/>
                <a:gd name="T15" fmla="*/ 104 h 460"/>
                <a:gd name="T16" fmla="*/ 282 w 825"/>
                <a:gd name="T17" fmla="*/ 155 h 460"/>
                <a:gd name="T18" fmla="*/ 261 w 825"/>
                <a:gd name="T19" fmla="*/ 30 h 460"/>
                <a:gd name="T20" fmla="*/ 105 w 825"/>
                <a:gd name="T21" fmla="*/ 0 h 460"/>
                <a:gd name="T22" fmla="*/ 105 w 825"/>
                <a:gd name="T23" fmla="*/ 0 h 4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5"/>
                <a:gd name="T37" fmla="*/ 0 h 460"/>
                <a:gd name="T38" fmla="*/ 825 w 825"/>
                <a:gd name="T39" fmla="*/ 460 h 4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5" h="460">
                  <a:moveTo>
                    <a:pt x="105" y="0"/>
                  </a:moveTo>
                  <a:lnTo>
                    <a:pt x="0" y="231"/>
                  </a:lnTo>
                  <a:lnTo>
                    <a:pt x="261" y="366"/>
                  </a:lnTo>
                  <a:lnTo>
                    <a:pt x="323" y="460"/>
                  </a:lnTo>
                  <a:lnTo>
                    <a:pt x="825" y="439"/>
                  </a:lnTo>
                  <a:lnTo>
                    <a:pt x="804" y="334"/>
                  </a:lnTo>
                  <a:lnTo>
                    <a:pt x="544" y="231"/>
                  </a:lnTo>
                  <a:lnTo>
                    <a:pt x="470" y="104"/>
                  </a:lnTo>
                  <a:lnTo>
                    <a:pt x="282" y="155"/>
                  </a:lnTo>
                  <a:lnTo>
                    <a:pt x="261" y="3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A56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36"/>
            <p:cNvSpPr>
              <a:spLocks/>
            </p:cNvSpPr>
            <p:nvPr/>
          </p:nvSpPr>
          <p:spPr bwMode="auto">
            <a:xfrm>
              <a:off x="989" y="1533"/>
              <a:ext cx="484" cy="191"/>
            </a:xfrm>
            <a:custGeom>
              <a:avLst/>
              <a:gdLst>
                <a:gd name="T0" fmla="*/ 131 w 967"/>
                <a:gd name="T1" fmla="*/ 382 h 382"/>
                <a:gd name="T2" fmla="*/ 0 w 967"/>
                <a:gd name="T3" fmla="*/ 247 h 382"/>
                <a:gd name="T4" fmla="*/ 26 w 967"/>
                <a:gd name="T5" fmla="*/ 185 h 382"/>
                <a:gd name="T6" fmla="*/ 220 w 967"/>
                <a:gd name="T7" fmla="*/ 69 h 382"/>
                <a:gd name="T8" fmla="*/ 522 w 967"/>
                <a:gd name="T9" fmla="*/ 0 h 382"/>
                <a:gd name="T10" fmla="*/ 784 w 967"/>
                <a:gd name="T11" fmla="*/ 90 h 382"/>
                <a:gd name="T12" fmla="*/ 898 w 967"/>
                <a:gd name="T13" fmla="*/ 226 h 382"/>
                <a:gd name="T14" fmla="*/ 919 w 967"/>
                <a:gd name="T15" fmla="*/ 173 h 382"/>
                <a:gd name="T16" fmla="*/ 931 w 967"/>
                <a:gd name="T17" fmla="*/ 101 h 382"/>
                <a:gd name="T18" fmla="*/ 967 w 967"/>
                <a:gd name="T19" fmla="*/ 206 h 382"/>
                <a:gd name="T20" fmla="*/ 931 w 967"/>
                <a:gd name="T21" fmla="*/ 268 h 382"/>
                <a:gd name="T22" fmla="*/ 841 w 967"/>
                <a:gd name="T23" fmla="*/ 310 h 382"/>
                <a:gd name="T24" fmla="*/ 826 w 967"/>
                <a:gd name="T25" fmla="*/ 185 h 382"/>
                <a:gd name="T26" fmla="*/ 575 w 967"/>
                <a:gd name="T27" fmla="*/ 101 h 382"/>
                <a:gd name="T28" fmla="*/ 349 w 967"/>
                <a:gd name="T29" fmla="*/ 137 h 382"/>
                <a:gd name="T30" fmla="*/ 182 w 967"/>
                <a:gd name="T31" fmla="*/ 188 h 382"/>
                <a:gd name="T32" fmla="*/ 178 w 967"/>
                <a:gd name="T33" fmla="*/ 316 h 382"/>
                <a:gd name="T34" fmla="*/ 131 w 967"/>
                <a:gd name="T35" fmla="*/ 382 h 382"/>
                <a:gd name="T36" fmla="*/ 131 w 967"/>
                <a:gd name="T37" fmla="*/ 382 h 3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7"/>
                <a:gd name="T58" fmla="*/ 0 h 382"/>
                <a:gd name="T59" fmla="*/ 967 w 967"/>
                <a:gd name="T60" fmla="*/ 382 h 3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7" h="382">
                  <a:moveTo>
                    <a:pt x="131" y="382"/>
                  </a:moveTo>
                  <a:lnTo>
                    <a:pt x="0" y="247"/>
                  </a:lnTo>
                  <a:lnTo>
                    <a:pt x="26" y="185"/>
                  </a:lnTo>
                  <a:lnTo>
                    <a:pt x="220" y="69"/>
                  </a:lnTo>
                  <a:lnTo>
                    <a:pt x="522" y="0"/>
                  </a:lnTo>
                  <a:lnTo>
                    <a:pt x="784" y="90"/>
                  </a:lnTo>
                  <a:lnTo>
                    <a:pt x="898" y="226"/>
                  </a:lnTo>
                  <a:lnTo>
                    <a:pt x="919" y="173"/>
                  </a:lnTo>
                  <a:lnTo>
                    <a:pt x="931" y="101"/>
                  </a:lnTo>
                  <a:lnTo>
                    <a:pt x="967" y="206"/>
                  </a:lnTo>
                  <a:lnTo>
                    <a:pt x="931" y="268"/>
                  </a:lnTo>
                  <a:lnTo>
                    <a:pt x="841" y="310"/>
                  </a:lnTo>
                  <a:lnTo>
                    <a:pt x="826" y="185"/>
                  </a:lnTo>
                  <a:lnTo>
                    <a:pt x="575" y="101"/>
                  </a:lnTo>
                  <a:lnTo>
                    <a:pt x="349" y="137"/>
                  </a:lnTo>
                  <a:lnTo>
                    <a:pt x="182" y="188"/>
                  </a:lnTo>
                  <a:lnTo>
                    <a:pt x="178" y="316"/>
                  </a:lnTo>
                  <a:lnTo>
                    <a:pt x="131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Freeform 37"/>
            <p:cNvSpPr>
              <a:spLocks/>
            </p:cNvSpPr>
            <p:nvPr/>
          </p:nvSpPr>
          <p:spPr bwMode="auto">
            <a:xfrm>
              <a:off x="1042" y="1473"/>
              <a:ext cx="347" cy="87"/>
            </a:xfrm>
            <a:custGeom>
              <a:avLst/>
              <a:gdLst>
                <a:gd name="T0" fmla="*/ 0 w 696"/>
                <a:gd name="T1" fmla="*/ 173 h 173"/>
                <a:gd name="T2" fmla="*/ 131 w 696"/>
                <a:gd name="T3" fmla="*/ 53 h 173"/>
                <a:gd name="T4" fmla="*/ 335 w 696"/>
                <a:gd name="T5" fmla="*/ 0 h 173"/>
                <a:gd name="T6" fmla="*/ 564 w 696"/>
                <a:gd name="T7" fmla="*/ 41 h 173"/>
                <a:gd name="T8" fmla="*/ 696 w 696"/>
                <a:gd name="T9" fmla="*/ 146 h 173"/>
                <a:gd name="T10" fmla="*/ 517 w 696"/>
                <a:gd name="T11" fmla="*/ 77 h 173"/>
                <a:gd name="T12" fmla="*/ 314 w 696"/>
                <a:gd name="T13" fmla="*/ 68 h 173"/>
                <a:gd name="T14" fmla="*/ 152 w 696"/>
                <a:gd name="T15" fmla="*/ 104 h 173"/>
                <a:gd name="T16" fmla="*/ 0 w 696"/>
                <a:gd name="T17" fmla="*/ 173 h 173"/>
                <a:gd name="T18" fmla="*/ 0 w 696"/>
                <a:gd name="T19" fmla="*/ 173 h 1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6"/>
                <a:gd name="T31" fmla="*/ 0 h 173"/>
                <a:gd name="T32" fmla="*/ 696 w 696"/>
                <a:gd name="T33" fmla="*/ 173 h 1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6" h="173">
                  <a:moveTo>
                    <a:pt x="0" y="173"/>
                  </a:moveTo>
                  <a:lnTo>
                    <a:pt x="131" y="53"/>
                  </a:lnTo>
                  <a:lnTo>
                    <a:pt x="335" y="0"/>
                  </a:lnTo>
                  <a:lnTo>
                    <a:pt x="564" y="41"/>
                  </a:lnTo>
                  <a:lnTo>
                    <a:pt x="696" y="146"/>
                  </a:lnTo>
                  <a:lnTo>
                    <a:pt x="517" y="77"/>
                  </a:lnTo>
                  <a:lnTo>
                    <a:pt x="314" y="68"/>
                  </a:lnTo>
                  <a:lnTo>
                    <a:pt x="152" y="104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Freeform 38"/>
            <p:cNvSpPr>
              <a:spLocks/>
            </p:cNvSpPr>
            <p:nvPr/>
          </p:nvSpPr>
          <p:spPr bwMode="auto">
            <a:xfrm>
              <a:off x="783" y="3038"/>
              <a:ext cx="348" cy="361"/>
            </a:xfrm>
            <a:custGeom>
              <a:avLst/>
              <a:gdLst>
                <a:gd name="T0" fmla="*/ 696 w 696"/>
                <a:gd name="T1" fmla="*/ 0 h 723"/>
                <a:gd name="T2" fmla="*/ 574 w 696"/>
                <a:gd name="T3" fmla="*/ 54 h 723"/>
                <a:gd name="T4" fmla="*/ 460 w 696"/>
                <a:gd name="T5" fmla="*/ 185 h 723"/>
                <a:gd name="T6" fmla="*/ 445 w 696"/>
                <a:gd name="T7" fmla="*/ 420 h 723"/>
                <a:gd name="T8" fmla="*/ 230 w 696"/>
                <a:gd name="T9" fmla="*/ 504 h 723"/>
                <a:gd name="T10" fmla="*/ 308 w 696"/>
                <a:gd name="T11" fmla="*/ 612 h 723"/>
                <a:gd name="T12" fmla="*/ 0 w 696"/>
                <a:gd name="T13" fmla="*/ 483 h 723"/>
                <a:gd name="T14" fmla="*/ 388 w 696"/>
                <a:gd name="T15" fmla="*/ 723 h 723"/>
                <a:gd name="T16" fmla="*/ 449 w 696"/>
                <a:gd name="T17" fmla="*/ 571 h 723"/>
                <a:gd name="T18" fmla="*/ 538 w 696"/>
                <a:gd name="T19" fmla="*/ 293 h 723"/>
                <a:gd name="T20" fmla="*/ 696 w 696"/>
                <a:gd name="T21" fmla="*/ 95 h 723"/>
                <a:gd name="T22" fmla="*/ 696 w 696"/>
                <a:gd name="T23" fmla="*/ 0 h 723"/>
                <a:gd name="T24" fmla="*/ 696 w 696"/>
                <a:gd name="T25" fmla="*/ 0 h 7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6"/>
                <a:gd name="T40" fmla="*/ 0 h 723"/>
                <a:gd name="T41" fmla="*/ 696 w 696"/>
                <a:gd name="T42" fmla="*/ 723 h 7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6" h="723">
                  <a:moveTo>
                    <a:pt x="696" y="0"/>
                  </a:moveTo>
                  <a:lnTo>
                    <a:pt x="574" y="54"/>
                  </a:lnTo>
                  <a:lnTo>
                    <a:pt x="460" y="185"/>
                  </a:lnTo>
                  <a:lnTo>
                    <a:pt x="445" y="420"/>
                  </a:lnTo>
                  <a:lnTo>
                    <a:pt x="230" y="504"/>
                  </a:lnTo>
                  <a:lnTo>
                    <a:pt x="308" y="612"/>
                  </a:lnTo>
                  <a:lnTo>
                    <a:pt x="0" y="483"/>
                  </a:lnTo>
                  <a:lnTo>
                    <a:pt x="388" y="723"/>
                  </a:lnTo>
                  <a:lnTo>
                    <a:pt x="449" y="571"/>
                  </a:lnTo>
                  <a:lnTo>
                    <a:pt x="538" y="293"/>
                  </a:lnTo>
                  <a:lnTo>
                    <a:pt x="696" y="9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39"/>
            <p:cNvSpPr>
              <a:spLocks/>
            </p:cNvSpPr>
            <p:nvPr/>
          </p:nvSpPr>
          <p:spPr bwMode="auto">
            <a:xfrm>
              <a:off x="623" y="1957"/>
              <a:ext cx="400" cy="319"/>
            </a:xfrm>
            <a:custGeom>
              <a:avLst/>
              <a:gdLst>
                <a:gd name="T0" fmla="*/ 0 w 800"/>
                <a:gd name="T1" fmla="*/ 209 h 639"/>
                <a:gd name="T2" fmla="*/ 6 w 800"/>
                <a:gd name="T3" fmla="*/ 53 h 639"/>
                <a:gd name="T4" fmla="*/ 74 w 800"/>
                <a:gd name="T5" fmla="*/ 0 h 639"/>
                <a:gd name="T6" fmla="*/ 268 w 800"/>
                <a:gd name="T7" fmla="*/ 6 h 639"/>
                <a:gd name="T8" fmla="*/ 331 w 800"/>
                <a:gd name="T9" fmla="*/ 226 h 639"/>
                <a:gd name="T10" fmla="*/ 543 w 800"/>
                <a:gd name="T11" fmla="*/ 295 h 639"/>
                <a:gd name="T12" fmla="*/ 654 w 800"/>
                <a:gd name="T13" fmla="*/ 435 h 639"/>
                <a:gd name="T14" fmla="*/ 800 w 800"/>
                <a:gd name="T15" fmla="*/ 498 h 639"/>
                <a:gd name="T16" fmla="*/ 627 w 800"/>
                <a:gd name="T17" fmla="*/ 639 h 639"/>
                <a:gd name="T18" fmla="*/ 0 w 800"/>
                <a:gd name="T19" fmla="*/ 209 h 639"/>
                <a:gd name="T20" fmla="*/ 0 w 800"/>
                <a:gd name="T21" fmla="*/ 209 h 6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0"/>
                <a:gd name="T34" fmla="*/ 0 h 639"/>
                <a:gd name="T35" fmla="*/ 800 w 800"/>
                <a:gd name="T36" fmla="*/ 639 h 6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0" h="639">
                  <a:moveTo>
                    <a:pt x="0" y="209"/>
                  </a:moveTo>
                  <a:lnTo>
                    <a:pt x="6" y="53"/>
                  </a:lnTo>
                  <a:lnTo>
                    <a:pt x="74" y="0"/>
                  </a:lnTo>
                  <a:lnTo>
                    <a:pt x="268" y="6"/>
                  </a:lnTo>
                  <a:lnTo>
                    <a:pt x="331" y="226"/>
                  </a:lnTo>
                  <a:lnTo>
                    <a:pt x="543" y="295"/>
                  </a:lnTo>
                  <a:lnTo>
                    <a:pt x="654" y="435"/>
                  </a:lnTo>
                  <a:lnTo>
                    <a:pt x="800" y="498"/>
                  </a:lnTo>
                  <a:lnTo>
                    <a:pt x="627" y="639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40"/>
            <p:cNvSpPr>
              <a:spLocks/>
            </p:cNvSpPr>
            <p:nvPr/>
          </p:nvSpPr>
          <p:spPr bwMode="auto">
            <a:xfrm>
              <a:off x="624" y="2014"/>
              <a:ext cx="379" cy="256"/>
            </a:xfrm>
            <a:custGeom>
              <a:avLst/>
              <a:gdLst>
                <a:gd name="T0" fmla="*/ 0 w 756"/>
                <a:gd name="T1" fmla="*/ 108 h 511"/>
                <a:gd name="T2" fmla="*/ 74 w 756"/>
                <a:gd name="T3" fmla="*/ 0 h 511"/>
                <a:gd name="T4" fmla="*/ 173 w 756"/>
                <a:gd name="T5" fmla="*/ 0 h 511"/>
                <a:gd name="T6" fmla="*/ 275 w 756"/>
                <a:gd name="T7" fmla="*/ 190 h 511"/>
                <a:gd name="T8" fmla="*/ 612 w 756"/>
                <a:gd name="T9" fmla="*/ 430 h 511"/>
                <a:gd name="T10" fmla="*/ 756 w 756"/>
                <a:gd name="T11" fmla="*/ 413 h 511"/>
                <a:gd name="T12" fmla="*/ 654 w 756"/>
                <a:gd name="T13" fmla="*/ 511 h 511"/>
                <a:gd name="T14" fmla="*/ 57 w 756"/>
                <a:gd name="T15" fmla="*/ 186 h 511"/>
                <a:gd name="T16" fmla="*/ 0 w 756"/>
                <a:gd name="T17" fmla="*/ 108 h 511"/>
                <a:gd name="T18" fmla="*/ 0 w 756"/>
                <a:gd name="T19" fmla="*/ 108 h 5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6"/>
                <a:gd name="T31" fmla="*/ 0 h 511"/>
                <a:gd name="T32" fmla="*/ 756 w 756"/>
                <a:gd name="T33" fmla="*/ 511 h 5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6" h="511">
                  <a:moveTo>
                    <a:pt x="0" y="108"/>
                  </a:moveTo>
                  <a:lnTo>
                    <a:pt x="74" y="0"/>
                  </a:lnTo>
                  <a:lnTo>
                    <a:pt x="173" y="0"/>
                  </a:lnTo>
                  <a:lnTo>
                    <a:pt x="275" y="190"/>
                  </a:lnTo>
                  <a:lnTo>
                    <a:pt x="612" y="430"/>
                  </a:lnTo>
                  <a:lnTo>
                    <a:pt x="756" y="413"/>
                  </a:lnTo>
                  <a:lnTo>
                    <a:pt x="654" y="511"/>
                  </a:lnTo>
                  <a:lnTo>
                    <a:pt x="57" y="186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41"/>
            <p:cNvSpPr>
              <a:spLocks/>
            </p:cNvSpPr>
            <p:nvPr/>
          </p:nvSpPr>
          <p:spPr bwMode="auto">
            <a:xfrm>
              <a:off x="820" y="1787"/>
              <a:ext cx="823" cy="586"/>
            </a:xfrm>
            <a:custGeom>
              <a:avLst/>
              <a:gdLst>
                <a:gd name="T0" fmla="*/ 52 w 1646"/>
                <a:gd name="T1" fmla="*/ 378 h 1173"/>
                <a:gd name="T2" fmla="*/ 0 w 1646"/>
                <a:gd name="T3" fmla="*/ 220 h 1173"/>
                <a:gd name="T4" fmla="*/ 99 w 1646"/>
                <a:gd name="T5" fmla="*/ 226 h 1173"/>
                <a:gd name="T6" fmla="*/ 183 w 1646"/>
                <a:gd name="T7" fmla="*/ 173 h 1173"/>
                <a:gd name="T8" fmla="*/ 308 w 1646"/>
                <a:gd name="T9" fmla="*/ 236 h 1173"/>
                <a:gd name="T10" fmla="*/ 365 w 1646"/>
                <a:gd name="T11" fmla="*/ 137 h 1173"/>
                <a:gd name="T12" fmla="*/ 496 w 1646"/>
                <a:gd name="T13" fmla="*/ 215 h 1173"/>
                <a:gd name="T14" fmla="*/ 458 w 1646"/>
                <a:gd name="T15" fmla="*/ 80 h 1173"/>
                <a:gd name="T16" fmla="*/ 479 w 1646"/>
                <a:gd name="T17" fmla="*/ 0 h 1173"/>
                <a:gd name="T18" fmla="*/ 684 w 1646"/>
                <a:gd name="T19" fmla="*/ 226 h 1173"/>
                <a:gd name="T20" fmla="*/ 909 w 1646"/>
                <a:gd name="T21" fmla="*/ 289 h 1173"/>
                <a:gd name="T22" fmla="*/ 825 w 1646"/>
                <a:gd name="T23" fmla="*/ 372 h 1173"/>
                <a:gd name="T24" fmla="*/ 956 w 1646"/>
                <a:gd name="T25" fmla="*/ 414 h 1173"/>
                <a:gd name="T26" fmla="*/ 1076 w 1646"/>
                <a:gd name="T27" fmla="*/ 623 h 1173"/>
                <a:gd name="T28" fmla="*/ 987 w 1646"/>
                <a:gd name="T29" fmla="*/ 614 h 1173"/>
                <a:gd name="T30" fmla="*/ 981 w 1646"/>
                <a:gd name="T31" fmla="*/ 686 h 1173"/>
                <a:gd name="T32" fmla="*/ 1097 w 1646"/>
                <a:gd name="T33" fmla="*/ 838 h 1173"/>
                <a:gd name="T34" fmla="*/ 1190 w 1646"/>
                <a:gd name="T35" fmla="*/ 1026 h 1173"/>
                <a:gd name="T36" fmla="*/ 1232 w 1646"/>
                <a:gd name="T37" fmla="*/ 937 h 1173"/>
                <a:gd name="T38" fmla="*/ 1300 w 1646"/>
                <a:gd name="T39" fmla="*/ 984 h 1173"/>
                <a:gd name="T40" fmla="*/ 1504 w 1646"/>
                <a:gd name="T41" fmla="*/ 958 h 1173"/>
                <a:gd name="T42" fmla="*/ 1545 w 1646"/>
                <a:gd name="T43" fmla="*/ 853 h 1173"/>
                <a:gd name="T44" fmla="*/ 1599 w 1646"/>
                <a:gd name="T45" fmla="*/ 781 h 1173"/>
                <a:gd name="T46" fmla="*/ 1646 w 1646"/>
                <a:gd name="T47" fmla="*/ 969 h 1173"/>
                <a:gd name="T48" fmla="*/ 1270 w 1646"/>
                <a:gd name="T49" fmla="*/ 1173 h 1173"/>
                <a:gd name="T50" fmla="*/ 1055 w 1646"/>
                <a:gd name="T51" fmla="*/ 1152 h 1173"/>
                <a:gd name="T52" fmla="*/ 643 w 1646"/>
                <a:gd name="T53" fmla="*/ 294 h 1173"/>
                <a:gd name="T54" fmla="*/ 52 w 1646"/>
                <a:gd name="T55" fmla="*/ 378 h 1173"/>
                <a:gd name="T56" fmla="*/ 52 w 1646"/>
                <a:gd name="T57" fmla="*/ 378 h 11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46"/>
                <a:gd name="T88" fmla="*/ 0 h 1173"/>
                <a:gd name="T89" fmla="*/ 1646 w 1646"/>
                <a:gd name="T90" fmla="*/ 1173 h 11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46" h="1173">
                  <a:moveTo>
                    <a:pt x="52" y="378"/>
                  </a:moveTo>
                  <a:lnTo>
                    <a:pt x="0" y="220"/>
                  </a:lnTo>
                  <a:lnTo>
                    <a:pt x="99" y="226"/>
                  </a:lnTo>
                  <a:lnTo>
                    <a:pt x="183" y="173"/>
                  </a:lnTo>
                  <a:lnTo>
                    <a:pt x="308" y="236"/>
                  </a:lnTo>
                  <a:lnTo>
                    <a:pt x="365" y="137"/>
                  </a:lnTo>
                  <a:lnTo>
                    <a:pt x="496" y="215"/>
                  </a:lnTo>
                  <a:lnTo>
                    <a:pt x="458" y="80"/>
                  </a:lnTo>
                  <a:lnTo>
                    <a:pt x="479" y="0"/>
                  </a:lnTo>
                  <a:lnTo>
                    <a:pt x="684" y="226"/>
                  </a:lnTo>
                  <a:lnTo>
                    <a:pt x="909" y="289"/>
                  </a:lnTo>
                  <a:lnTo>
                    <a:pt x="825" y="372"/>
                  </a:lnTo>
                  <a:lnTo>
                    <a:pt x="956" y="414"/>
                  </a:lnTo>
                  <a:lnTo>
                    <a:pt x="1076" y="623"/>
                  </a:lnTo>
                  <a:lnTo>
                    <a:pt x="987" y="614"/>
                  </a:lnTo>
                  <a:lnTo>
                    <a:pt x="981" y="686"/>
                  </a:lnTo>
                  <a:lnTo>
                    <a:pt x="1097" y="838"/>
                  </a:lnTo>
                  <a:lnTo>
                    <a:pt x="1190" y="1026"/>
                  </a:lnTo>
                  <a:lnTo>
                    <a:pt x="1232" y="937"/>
                  </a:lnTo>
                  <a:lnTo>
                    <a:pt x="1300" y="984"/>
                  </a:lnTo>
                  <a:lnTo>
                    <a:pt x="1504" y="958"/>
                  </a:lnTo>
                  <a:lnTo>
                    <a:pt x="1545" y="853"/>
                  </a:lnTo>
                  <a:lnTo>
                    <a:pt x="1599" y="781"/>
                  </a:lnTo>
                  <a:lnTo>
                    <a:pt x="1646" y="969"/>
                  </a:lnTo>
                  <a:lnTo>
                    <a:pt x="1270" y="1173"/>
                  </a:lnTo>
                  <a:lnTo>
                    <a:pt x="1055" y="1152"/>
                  </a:lnTo>
                  <a:lnTo>
                    <a:pt x="643" y="294"/>
                  </a:lnTo>
                  <a:lnTo>
                    <a:pt x="52" y="378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Freeform 42"/>
            <p:cNvSpPr>
              <a:spLocks/>
            </p:cNvSpPr>
            <p:nvPr/>
          </p:nvSpPr>
          <p:spPr bwMode="auto">
            <a:xfrm>
              <a:off x="838" y="1893"/>
              <a:ext cx="230" cy="93"/>
            </a:xfrm>
            <a:custGeom>
              <a:avLst/>
              <a:gdLst>
                <a:gd name="T0" fmla="*/ 12 w 460"/>
                <a:gd name="T1" fmla="*/ 184 h 184"/>
                <a:gd name="T2" fmla="*/ 0 w 460"/>
                <a:gd name="T3" fmla="*/ 110 h 184"/>
                <a:gd name="T4" fmla="*/ 149 w 460"/>
                <a:gd name="T5" fmla="*/ 0 h 184"/>
                <a:gd name="T6" fmla="*/ 170 w 460"/>
                <a:gd name="T7" fmla="*/ 89 h 184"/>
                <a:gd name="T8" fmla="*/ 460 w 460"/>
                <a:gd name="T9" fmla="*/ 97 h 184"/>
                <a:gd name="T10" fmla="*/ 12 w 460"/>
                <a:gd name="T11" fmla="*/ 184 h 184"/>
                <a:gd name="T12" fmla="*/ 12 w 460"/>
                <a:gd name="T13" fmla="*/ 18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0"/>
                <a:gd name="T22" fmla="*/ 0 h 184"/>
                <a:gd name="T23" fmla="*/ 460 w 460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0" h="184">
                  <a:moveTo>
                    <a:pt x="12" y="184"/>
                  </a:moveTo>
                  <a:lnTo>
                    <a:pt x="0" y="110"/>
                  </a:lnTo>
                  <a:lnTo>
                    <a:pt x="149" y="0"/>
                  </a:lnTo>
                  <a:lnTo>
                    <a:pt x="170" y="89"/>
                  </a:lnTo>
                  <a:lnTo>
                    <a:pt x="460" y="97"/>
                  </a:lnTo>
                  <a:lnTo>
                    <a:pt x="12" y="1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Freeform 43"/>
            <p:cNvSpPr>
              <a:spLocks/>
            </p:cNvSpPr>
            <p:nvPr/>
          </p:nvSpPr>
          <p:spPr bwMode="auto">
            <a:xfrm>
              <a:off x="1063" y="1786"/>
              <a:ext cx="186" cy="139"/>
            </a:xfrm>
            <a:custGeom>
              <a:avLst/>
              <a:gdLst>
                <a:gd name="T0" fmla="*/ 0 w 370"/>
                <a:gd name="T1" fmla="*/ 0 h 277"/>
                <a:gd name="T2" fmla="*/ 76 w 370"/>
                <a:gd name="T3" fmla="*/ 93 h 277"/>
                <a:gd name="T4" fmla="*/ 218 w 370"/>
                <a:gd name="T5" fmla="*/ 184 h 277"/>
                <a:gd name="T6" fmla="*/ 287 w 370"/>
                <a:gd name="T7" fmla="*/ 209 h 277"/>
                <a:gd name="T8" fmla="*/ 370 w 370"/>
                <a:gd name="T9" fmla="*/ 247 h 277"/>
                <a:gd name="T10" fmla="*/ 268 w 370"/>
                <a:gd name="T11" fmla="*/ 277 h 277"/>
                <a:gd name="T12" fmla="*/ 13 w 370"/>
                <a:gd name="T13" fmla="*/ 84 h 277"/>
                <a:gd name="T14" fmla="*/ 0 w 370"/>
                <a:gd name="T15" fmla="*/ 0 h 277"/>
                <a:gd name="T16" fmla="*/ 0 w 370"/>
                <a:gd name="T17" fmla="*/ 0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0"/>
                <a:gd name="T28" fmla="*/ 0 h 277"/>
                <a:gd name="T29" fmla="*/ 370 w 370"/>
                <a:gd name="T30" fmla="*/ 277 h 2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0" h="277">
                  <a:moveTo>
                    <a:pt x="0" y="0"/>
                  </a:moveTo>
                  <a:lnTo>
                    <a:pt x="76" y="93"/>
                  </a:lnTo>
                  <a:lnTo>
                    <a:pt x="218" y="184"/>
                  </a:lnTo>
                  <a:lnTo>
                    <a:pt x="287" y="209"/>
                  </a:lnTo>
                  <a:lnTo>
                    <a:pt x="370" y="247"/>
                  </a:lnTo>
                  <a:lnTo>
                    <a:pt x="268" y="277"/>
                  </a:lnTo>
                  <a:lnTo>
                    <a:pt x="13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44"/>
            <p:cNvSpPr>
              <a:spLocks/>
            </p:cNvSpPr>
            <p:nvPr/>
          </p:nvSpPr>
          <p:spPr bwMode="auto">
            <a:xfrm>
              <a:off x="1248" y="2103"/>
              <a:ext cx="431" cy="295"/>
            </a:xfrm>
            <a:custGeom>
              <a:avLst/>
              <a:gdLst>
                <a:gd name="T0" fmla="*/ 0 w 863"/>
                <a:gd name="T1" fmla="*/ 95 h 589"/>
                <a:gd name="T2" fmla="*/ 54 w 863"/>
                <a:gd name="T3" fmla="*/ 0 h 589"/>
                <a:gd name="T4" fmla="*/ 90 w 863"/>
                <a:gd name="T5" fmla="*/ 139 h 589"/>
                <a:gd name="T6" fmla="*/ 210 w 863"/>
                <a:gd name="T7" fmla="*/ 230 h 589"/>
                <a:gd name="T8" fmla="*/ 280 w 863"/>
                <a:gd name="T9" fmla="*/ 407 h 589"/>
                <a:gd name="T10" fmla="*/ 394 w 863"/>
                <a:gd name="T11" fmla="*/ 414 h 589"/>
                <a:gd name="T12" fmla="*/ 481 w 863"/>
                <a:gd name="T13" fmla="*/ 465 h 589"/>
                <a:gd name="T14" fmla="*/ 732 w 863"/>
                <a:gd name="T15" fmla="*/ 340 h 589"/>
                <a:gd name="T16" fmla="*/ 744 w 863"/>
                <a:gd name="T17" fmla="*/ 131 h 589"/>
                <a:gd name="T18" fmla="*/ 810 w 863"/>
                <a:gd name="T19" fmla="*/ 287 h 589"/>
                <a:gd name="T20" fmla="*/ 863 w 863"/>
                <a:gd name="T21" fmla="*/ 247 h 589"/>
                <a:gd name="T22" fmla="*/ 859 w 863"/>
                <a:gd name="T23" fmla="*/ 367 h 589"/>
                <a:gd name="T24" fmla="*/ 675 w 863"/>
                <a:gd name="T25" fmla="*/ 477 h 589"/>
                <a:gd name="T26" fmla="*/ 457 w 863"/>
                <a:gd name="T27" fmla="*/ 589 h 589"/>
                <a:gd name="T28" fmla="*/ 139 w 863"/>
                <a:gd name="T29" fmla="*/ 562 h 589"/>
                <a:gd name="T30" fmla="*/ 189 w 863"/>
                <a:gd name="T31" fmla="*/ 494 h 589"/>
                <a:gd name="T32" fmla="*/ 0 w 863"/>
                <a:gd name="T33" fmla="*/ 95 h 589"/>
                <a:gd name="T34" fmla="*/ 0 w 863"/>
                <a:gd name="T35" fmla="*/ 95 h 5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3"/>
                <a:gd name="T55" fmla="*/ 0 h 589"/>
                <a:gd name="T56" fmla="*/ 863 w 863"/>
                <a:gd name="T57" fmla="*/ 589 h 5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3" h="589">
                  <a:moveTo>
                    <a:pt x="0" y="95"/>
                  </a:moveTo>
                  <a:lnTo>
                    <a:pt x="54" y="0"/>
                  </a:lnTo>
                  <a:lnTo>
                    <a:pt x="90" y="139"/>
                  </a:lnTo>
                  <a:lnTo>
                    <a:pt x="210" y="230"/>
                  </a:lnTo>
                  <a:lnTo>
                    <a:pt x="280" y="407"/>
                  </a:lnTo>
                  <a:lnTo>
                    <a:pt x="394" y="414"/>
                  </a:lnTo>
                  <a:lnTo>
                    <a:pt x="481" y="465"/>
                  </a:lnTo>
                  <a:lnTo>
                    <a:pt x="732" y="340"/>
                  </a:lnTo>
                  <a:lnTo>
                    <a:pt x="744" y="131"/>
                  </a:lnTo>
                  <a:lnTo>
                    <a:pt x="810" y="287"/>
                  </a:lnTo>
                  <a:lnTo>
                    <a:pt x="863" y="247"/>
                  </a:lnTo>
                  <a:lnTo>
                    <a:pt x="859" y="367"/>
                  </a:lnTo>
                  <a:lnTo>
                    <a:pt x="675" y="477"/>
                  </a:lnTo>
                  <a:lnTo>
                    <a:pt x="457" y="589"/>
                  </a:lnTo>
                  <a:lnTo>
                    <a:pt x="139" y="562"/>
                  </a:lnTo>
                  <a:lnTo>
                    <a:pt x="189" y="494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Freeform 45"/>
            <p:cNvSpPr>
              <a:spLocks/>
            </p:cNvSpPr>
            <p:nvPr/>
          </p:nvSpPr>
          <p:spPr bwMode="auto">
            <a:xfrm>
              <a:off x="716" y="3384"/>
              <a:ext cx="443" cy="219"/>
            </a:xfrm>
            <a:custGeom>
              <a:avLst/>
              <a:gdLst>
                <a:gd name="T0" fmla="*/ 162 w 888"/>
                <a:gd name="T1" fmla="*/ 21 h 439"/>
                <a:gd name="T2" fmla="*/ 276 w 888"/>
                <a:gd name="T3" fmla="*/ 177 h 439"/>
                <a:gd name="T4" fmla="*/ 454 w 888"/>
                <a:gd name="T5" fmla="*/ 162 h 439"/>
                <a:gd name="T6" fmla="*/ 475 w 888"/>
                <a:gd name="T7" fmla="*/ 261 h 439"/>
                <a:gd name="T8" fmla="*/ 819 w 888"/>
                <a:gd name="T9" fmla="*/ 323 h 439"/>
                <a:gd name="T10" fmla="*/ 726 w 888"/>
                <a:gd name="T11" fmla="*/ 340 h 439"/>
                <a:gd name="T12" fmla="*/ 584 w 888"/>
                <a:gd name="T13" fmla="*/ 386 h 439"/>
                <a:gd name="T14" fmla="*/ 371 w 888"/>
                <a:gd name="T15" fmla="*/ 386 h 439"/>
                <a:gd name="T16" fmla="*/ 344 w 888"/>
                <a:gd name="T17" fmla="*/ 314 h 439"/>
                <a:gd name="T18" fmla="*/ 72 w 888"/>
                <a:gd name="T19" fmla="*/ 177 h 439"/>
                <a:gd name="T20" fmla="*/ 109 w 888"/>
                <a:gd name="T21" fmla="*/ 10 h 439"/>
                <a:gd name="T22" fmla="*/ 0 w 888"/>
                <a:gd name="T23" fmla="*/ 192 h 439"/>
                <a:gd name="T24" fmla="*/ 276 w 888"/>
                <a:gd name="T25" fmla="*/ 329 h 439"/>
                <a:gd name="T26" fmla="*/ 365 w 888"/>
                <a:gd name="T27" fmla="*/ 439 h 439"/>
                <a:gd name="T28" fmla="*/ 888 w 888"/>
                <a:gd name="T29" fmla="*/ 407 h 439"/>
                <a:gd name="T30" fmla="*/ 882 w 888"/>
                <a:gd name="T31" fmla="*/ 299 h 439"/>
                <a:gd name="T32" fmla="*/ 606 w 888"/>
                <a:gd name="T33" fmla="*/ 204 h 439"/>
                <a:gd name="T34" fmla="*/ 485 w 888"/>
                <a:gd name="T35" fmla="*/ 63 h 439"/>
                <a:gd name="T36" fmla="*/ 302 w 888"/>
                <a:gd name="T37" fmla="*/ 99 h 439"/>
                <a:gd name="T38" fmla="*/ 287 w 888"/>
                <a:gd name="T39" fmla="*/ 0 h 439"/>
                <a:gd name="T40" fmla="*/ 162 w 888"/>
                <a:gd name="T41" fmla="*/ 21 h 439"/>
                <a:gd name="T42" fmla="*/ 162 w 888"/>
                <a:gd name="T43" fmla="*/ 21 h 4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88"/>
                <a:gd name="T67" fmla="*/ 0 h 439"/>
                <a:gd name="T68" fmla="*/ 888 w 888"/>
                <a:gd name="T69" fmla="*/ 439 h 4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88" h="439">
                  <a:moveTo>
                    <a:pt x="162" y="21"/>
                  </a:moveTo>
                  <a:lnTo>
                    <a:pt x="276" y="177"/>
                  </a:lnTo>
                  <a:lnTo>
                    <a:pt x="454" y="162"/>
                  </a:lnTo>
                  <a:lnTo>
                    <a:pt x="475" y="261"/>
                  </a:lnTo>
                  <a:lnTo>
                    <a:pt x="819" y="323"/>
                  </a:lnTo>
                  <a:lnTo>
                    <a:pt x="726" y="340"/>
                  </a:lnTo>
                  <a:lnTo>
                    <a:pt x="584" y="386"/>
                  </a:lnTo>
                  <a:lnTo>
                    <a:pt x="371" y="386"/>
                  </a:lnTo>
                  <a:lnTo>
                    <a:pt x="344" y="314"/>
                  </a:lnTo>
                  <a:lnTo>
                    <a:pt x="72" y="177"/>
                  </a:lnTo>
                  <a:lnTo>
                    <a:pt x="109" y="10"/>
                  </a:lnTo>
                  <a:lnTo>
                    <a:pt x="0" y="192"/>
                  </a:lnTo>
                  <a:lnTo>
                    <a:pt x="276" y="329"/>
                  </a:lnTo>
                  <a:lnTo>
                    <a:pt x="365" y="439"/>
                  </a:lnTo>
                  <a:lnTo>
                    <a:pt x="888" y="407"/>
                  </a:lnTo>
                  <a:lnTo>
                    <a:pt x="882" y="299"/>
                  </a:lnTo>
                  <a:lnTo>
                    <a:pt x="606" y="204"/>
                  </a:lnTo>
                  <a:lnTo>
                    <a:pt x="485" y="63"/>
                  </a:lnTo>
                  <a:lnTo>
                    <a:pt x="302" y="99"/>
                  </a:lnTo>
                  <a:lnTo>
                    <a:pt x="287" y="0"/>
                  </a:lnTo>
                  <a:lnTo>
                    <a:pt x="162" y="21"/>
                  </a:lnTo>
                  <a:close/>
                </a:path>
              </a:pathLst>
            </a:custGeom>
            <a:solidFill>
              <a:srgbClr val="5926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46"/>
            <p:cNvSpPr>
              <a:spLocks/>
            </p:cNvSpPr>
            <p:nvPr/>
          </p:nvSpPr>
          <p:spPr bwMode="auto">
            <a:xfrm>
              <a:off x="1327" y="3142"/>
              <a:ext cx="454" cy="131"/>
            </a:xfrm>
            <a:custGeom>
              <a:avLst/>
              <a:gdLst>
                <a:gd name="T0" fmla="*/ 0 w 909"/>
                <a:gd name="T1" fmla="*/ 122 h 263"/>
                <a:gd name="T2" fmla="*/ 162 w 909"/>
                <a:gd name="T3" fmla="*/ 95 h 263"/>
                <a:gd name="T4" fmla="*/ 496 w 909"/>
                <a:gd name="T5" fmla="*/ 168 h 263"/>
                <a:gd name="T6" fmla="*/ 643 w 909"/>
                <a:gd name="T7" fmla="*/ 80 h 263"/>
                <a:gd name="T8" fmla="*/ 867 w 909"/>
                <a:gd name="T9" fmla="*/ 0 h 263"/>
                <a:gd name="T10" fmla="*/ 909 w 909"/>
                <a:gd name="T11" fmla="*/ 80 h 263"/>
                <a:gd name="T12" fmla="*/ 648 w 909"/>
                <a:gd name="T13" fmla="*/ 263 h 263"/>
                <a:gd name="T14" fmla="*/ 340 w 909"/>
                <a:gd name="T15" fmla="*/ 173 h 263"/>
                <a:gd name="T16" fmla="*/ 340 w 909"/>
                <a:gd name="T17" fmla="*/ 230 h 263"/>
                <a:gd name="T18" fmla="*/ 110 w 909"/>
                <a:gd name="T19" fmla="*/ 230 h 263"/>
                <a:gd name="T20" fmla="*/ 15 w 909"/>
                <a:gd name="T21" fmla="*/ 179 h 263"/>
                <a:gd name="T22" fmla="*/ 0 w 909"/>
                <a:gd name="T23" fmla="*/ 122 h 263"/>
                <a:gd name="T24" fmla="*/ 0 w 909"/>
                <a:gd name="T25" fmla="*/ 122 h 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9"/>
                <a:gd name="T40" fmla="*/ 0 h 263"/>
                <a:gd name="T41" fmla="*/ 909 w 909"/>
                <a:gd name="T42" fmla="*/ 263 h 2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9" h="263">
                  <a:moveTo>
                    <a:pt x="0" y="122"/>
                  </a:moveTo>
                  <a:lnTo>
                    <a:pt x="162" y="95"/>
                  </a:lnTo>
                  <a:lnTo>
                    <a:pt x="496" y="168"/>
                  </a:lnTo>
                  <a:lnTo>
                    <a:pt x="643" y="80"/>
                  </a:lnTo>
                  <a:lnTo>
                    <a:pt x="867" y="0"/>
                  </a:lnTo>
                  <a:lnTo>
                    <a:pt x="909" y="80"/>
                  </a:lnTo>
                  <a:lnTo>
                    <a:pt x="648" y="263"/>
                  </a:lnTo>
                  <a:lnTo>
                    <a:pt x="340" y="173"/>
                  </a:lnTo>
                  <a:lnTo>
                    <a:pt x="340" y="230"/>
                  </a:lnTo>
                  <a:lnTo>
                    <a:pt x="110" y="230"/>
                  </a:lnTo>
                  <a:lnTo>
                    <a:pt x="15" y="179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5926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Freeform 47"/>
            <p:cNvSpPr>
              <a:spLocks/>
            </p:cNvSpPr>
            <p:nvPr/>
          </p:nvSpPr>
          <p:spPr bwMode="auto">
            <a:xfrm>
              <a:off x="396" y="2342"/>
              <a:ext cx="356" cy="227"/>
            </a:xfrm>
            <a:custGeom>
              <a:avLst/>
              <a:gdLst>
                <a:gd name="T0" fmla="*/ 0 w 710"/>
                <a:gd name="T1" fmla="*/ 125 h 454"/>
                <a:gd name="T2" fmla="*/ 99 w 710"/>
                <a:gd name="T3" fmla="*/ 173 h 454"/>
                <a:gd name="T4" fmla="*/ 224 w 710"/>
                <a:gd name="T5" fmla="*/ 0 h 454"/>
                <a:gd name="T6" fmla="*/ 340 w 710"/>
                <a:gd name="T7" fmla="*/ 47 h 454"/>
                <a:gd name="T8" fmla="*/ 710 w 710"/>
                <a:gd name="T9" fmla="*/ 388 h 454"/>
                <a:gd name="T10" fmla="*/ 701 w 710"/>
                <a:gd name="T11" fmla="*/ 454 h 454"/>
                <a:gd name="T12" fmla="*/ 325 w 710"/>
                <a:gd name="T13" fmla="*/ 95 h 454"/>
                <a:gd name="T14" fmla="*/ 328 w 710"/>
                <a:gd name="T15" fmla="*/ 350 h 454"/>
                <a:gd name="T16" fmla="*/ 203 w 710"/>
                <a:gd name="T17" fmla="*/ 256 h 454"/>
                <a:gd name="T18" fmla="*/ 271 w 710"/>
                <a:gd name="T19" fmla="*/ 245 h 454"/>
                <a:gd name="T20" fmla="*/ 266 w 710"/>
                <a:gd name="T21" fmla="*/ 47 h 454"/>
                <a:gd name="T22" fmla="*/ 99 w 710"/>
                <a:gd name="T23" fmla="*/ 245 h 454"/>
                <a:gd name="T24" fmla="*/ 21 w 710"/>
                <a:gd name="T25" fmla="*/ 215 h 454"/>
                <a:gd name="T26" fmla="*/ 0 w 710"/>
                <a:gd name="T27" fmla="*/ 125 h 454"/>
                <a:gd name="T28" fmla="*/ 0 w 710"/>
                <a:gd name="T29" fmla="*/ 125 h 4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10"/>
                <a:gd name="T46" fmla="*/ 0 h 454"/>
                <a:gd name="T47" fmla="*/ 710 w 710"/>
                <a:gd name="T48" fmla="*/ 454 h 4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10" h="454">
                  <a:moveTo>
                    <a:pt x="0" y="125"/>
                  </a:moveTo>
                  <a:lnTo>
                    <a:pt x="99" y="173"/>
                  </a:lnTo>
                  <a:lnTo>
                    <a:pt x="224" y="0"/>
                  </a:lnTo>
                  <a:lnTo>
                    <a:pt x="340" y="47"/>
                  </a:lnTo>
                  <a:lnTo>
                    <a:pt x="710" y="388"/>
                  </a:lnTo>
                  <a:lnTo>
                    <a:pt x="701" y="454"/>
                  </a:lnTo>
                  <a:lnTo>
                    <a:pt x="325" y="95"/>
                  </a:lnTo>
                  <a:lnTo>
                    <a:pt x="328" y="350"/>
                  </a:lnTo>
                  <a:lnTo>
                    <a:pt x="203" y="256"/>
                  </a:lnTo>
                  <a:lnTo>
                    <a:pt x="271" y="245"/>
                  </a:lnTo>
                  <a:lnTo>
                    <a:pt x="266" y="47"/>
                  </a:lnTo>
                  <a:lnTo>
                    <a:pt x="99" y="245"/>
                  </a:lnTo>
                  <a:lnTo>
                    <a:pt x="21" y="21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Freeform 48"/>
            <p:cNvSpPr>
              <a:spLocks/>
            </p:cNvSpPr>
            <p:nvPr/>
          </p:nvSpPr>
          <p:spPr bwMode="auto">
            <a:xfrm>
              <a:off x="414" y="2272"/>
              <a:ext cx="348" cy="222"/>
            </a:xfrm>
            <a:custGeom>
              <a:avLst/>
              <a:gdLst>
                <a:gd name="T0" fmla="*/ 0 w 695"/>
                <a:gd name="T1" fmla="*/ 194 h 445"/>
                <a:gd name="T2" fmla="*/ 137 w 695"/>
                <a:gd name="T3" fmla="*/ 0 h 445"/>
                <a:gd name="T4" fmla="*/ 268 w 695"/>
                <a:gd name="T5" fmla="*/ 0 h 445"/>
                <a:gd name="T6" fmla="*/ 695 w 695"/>
                <a:gd name="T7" fmla="*/ 445 h 445"/>
                <a:gd name="T8" fmla="*/ 268 w 695"/>
                <a:gd name="T9" fmla="*/ 46 h 445"/>
                <a:gd name="T10" fmla="*/ 178 w 695"/>
                <a:gd name="T11" fmla="*/ 52 h 445"/>
                <a:gd name="T12" fmla="*/ 0 w 695"/>
                <a:gd name="T13" fmla="*/ 194 h 445"/>
                <a:gd name="T14" fmla="*/ 0 w 695"/>
                <a:gd name="T15" fmla="*/ 194 h 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445"/>
                <a:gd name="T26" fmla="*/ 695 w 695"/>
                <a:gd name="T27" fmla="*/ 445 h 4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445">
                  <a:moveTo>
                    <a:pt x="0" y="194"/>
                  </a:moveTo>
                  <a:lnTo>
                    <a:pt x="137" y="0"/>
                  </a:lnTo>
                  <a:lnTo>
                    <a:pt x="268" y="0"/>
                  </a:lnTo>
                  <a:lnTo>
                    <a:pt x="695" y="445"/>
                  </a:lnTo>
                  <a:lnTo>
                    <a:pt x="268" y="46"/>
                  </a:lnTo>
                  <a:lnTo>
                    <a:pt x="178" y="52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49"/>
            <p:cNvSpPr>
              <a:spLocks/>
            </p:cNvSpPr>
            <p:nvPr/>
          </p:nvSpPr>
          <p:spPr bwMode="auto">
            <a:xfrm>
              <a:off x="1083" y="1612"/>
              <a:ext cx="314" cy="298"/>
            </a:xfrm>
            <a:custGeom>
              <a:avLst/>
              <a:gdLst>
                <a:gd name="T0" fmla="*/ 95 w 627"/>
                <a:gd name="T1" fmla="*/ 0 h 597"/>
                <a:gd name="T2" fmla="*/ 251 w 627"/>
                <a:gd name="T3" fmla="*/ 251 h 597"/>
                <a:gd name="T4" fmla="*/ 492 w 627"/>
                <a:gd name="T5" fmla="*/ 230 h 597"/>
                <a:gd name="T6" fmla="*/ 627 w 627"/>
                <a:gd name="T7" fmla="*/ 293 h 597"/>
                <a:gd name="T8" fmla="*/ 627 w 627"/>
                <a:gd name="T9" fmla="*/ 356 h 597"/>
                <a:gd name="T10" fmla="*/ 471 w 627"/>
                <a:gd name="T11" fmla="*/ 293 h 597"/>
                <a:gd name="T12" fmla="*/ 412 w 627"/>
                <a:gd name="T13" fmla="*/ 346 h 597"/>
                <a:gd name="T14" fmla="*/ 604 w 627"/>
                <a:gd name="T15" fmla="*/ 414 h 597"/>
                <a:gd name="T16" fmla="*/ 606 w 627"/>
                <a:gd name="T17" fmla="*/ 513 h 597"/>
                <a:gd name="T18" fmla="*/ 355 w 627"/>
                <a:gd name="T19" fmla="*/ 597 h 597"/>
                <a:gd name="T20" fmla="*/ 262 w 627"/>
                <a:gd name="T21" fmla="*/ 451 h 597"/>
                <a:gd name="T22" fmla="*/ 0 w 627"/>
                <a:gd name="T23" fmla="*/ 388 h 597"/>
                <a:gd name="T24" fmla="*/ 57 w 627"/>
                <a:gd name="T25" fmla="*/ 162 h 597"/>
                <a:gd name="T26" fmla="*/ 47 w 627"/>
                <a:gd name="T27" fmla="*/ 10 h 597"/>
                <a:gd name="T28" fmla="*/ 95 w 627"/>
                <a:gd name="T29" fmla="*/ 0 h 597"/>
                <a:gd name="T30" fmla="*/ 95 w 627"/>
                <a:gd name="T31" fmla="*/ 0 h 5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7"/>
                <a:gd name="T49" fmla="*/ 0 h 597"/>
                <a:gd name="T50" fmla="*/ 627 w 627"/>
                <a:gd name="T51" fmla="*/ 597 h 5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7" h="597">
                  <a:moveTo>
                    <a:pt x="95" y="0"/>
                  </a:moveTo>
                  <a:lnTo>
                    <a:pt x="251" y="251"/>
                  </a:lnTo>
                  <a:lnTo>
                    <a:pt x="492" y="230"/>
                  </a:lnTo>
                  <a:lnTo>
                    <a:pt x="627" y="293"/>
                  </a:lnTo>
                  <a:lnTo>
                    <a:pt x="627" y="356"/>
                  </a:lnTo>
                  <a:lnTo>
                    <a:pt x="471" y="293"/>
                  </a:lnTo>
                  <a:lnTo>
                    <a:pt x="412" y="346"/>
                  </a:lnTo>
                  <a:lnTo>
                    <a:pt x="604" y="414"/>
                  </a:lnTo>
                  <a:lnTo>
                    <a:pt x="606" y="513"/>
                  </a:lnTo>
                  <a:lnTo>
                    <a:pt x="355" y="597"/>
                  </a:lnTo>
                  <a:lnTo>
                    <a:pt x="262" y="451"/>
                  </a:lnTo>
                  <a:lnTo>
                    <a:pt x="0" y="388"/>
                  </a:lnTo>
                  <a:lnTo>
                    <a:pt x="57" y="162"/>
                  </a:lnTo>
                  <a:lnTo>
                    <a:pt x="47" y="1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50"/>
            <p:cNvSpPr>
              <a:spLocks/>
            </p:cNvSpPr>
            <p:nvPr/>
          </p:nvSpPr>
          <p:spPr bwMode="auto">
            <a:xfrm>
              <a:off x="1073" y="1825"/>
              <a:ext cx="214" cy="198"/>
            </a:xfrm>
            <a:custGeom>
              <a:avLst/>
              <a:gdLst>
                <a:gd name="T0" fmla="*/ 397 w 427"/>
                <a:gd name="T1" fmla="*/ 152 h 395"/>
                <a:gd name="T2" fmla="*/ 427 w 427"/>
                <a:gd name="T3" fmla="*/ 239 h 395"/>
                <a:gd name="T4" fmla="*/ 329 w 427"/>
                <a:gd name="T5" fmla="*/ 313 h 395"/>
                <a:gd name="T6" fmla="*/ 319 w 427"/>
                <a:gd name="T7" fmla="*/ 363 h 395"/>
                <a:gd name="T8" fmla="*/ 216 w 427"/>
                <a:gd name="T9" fmla="*/ 395 h 395"/>
                <a:gd name="T10" fmla="*/ 148 w 427"/>
                <a:gd name="T11" fmla="*/ 230 h 395"/>
                <a:gd name="T12" fmla="*/ 245 w 427"/>
                <a:gd name="T13" fmla="*/ 310 h 395"/>
                <a:gd name="T14" fmla="*/ 357 w 427"/>
                <a:gd name="T15" fmla="*/ 239 h 395"/>
                <a:gd name="T16" fmla="*/ 245 w 427"/>
                <a:gd name="T17" fmla="*/ 243 h 395"/>
                <a:gd name="T18" fmla="*/ 57 w 427"/>
                <a:gd name="T19" fmla="*/ 120 h 395"/>
                <a:gd name="T20" fmla="*/ 0 w 427"/>
                <a:gd name="T21" fmla="*/ 0 h 395"/>
                <a:gd name="T22" fmla="*/ 251 w 427"/>
                <a:gd name="T23" fmla="*/ 194 h 395"/>
                <a:gd name="T24" fmla="*/ 397 w 427"/>
                <a:gd name="T25" fmla="*/ 152 h 395"/>
                <a:gd name="T26" fmla="*/ 397 w 427"/>
                <a:gd name="T27" fmla="*/ 152 h 3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7"/>
                <a:gd name="T43" fmla="*/ 0 h 395"/>
                <a:gd name="T44" fmla="*/ 427 w 427"/>
                <a:gd name="T45" fmla="*/ 395 h 3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7" h="395">
                  <a:moveTo>
                    <a:pt x="397" y="152"/>
                  </a:moveTo>
                  <a:lnTo>
                    <a:pt x="427" y="239"/>
                  </a:lnTo>
                  <a:lnTo>
                    <a:pt x="329" y="313"/>
                  </a:lnTo>
                  <a:lnTo>
                    <a:pt x="319" y="363"/>
                  </a:lnTo>
                  <a:lnTo>
                    <a:pt x="216" y="395"/>
                  </a:lnTo>
                  <a:lnTo>
                    <a:pt x="148" y="230"/>
                  </a:lnTo>
                  <a:lnTo>
                    <a:pt x="245" y="310"/>
                  </a:lnTo>
                  <a:lnTo>
                    <a:pt x="357" y="239"/>
                  </a:lnTo>
                  <a:lnTo>
                    <a:pt x="245" y="243"/>
                  </a:lnTo>
                  <a:lnTo>
                    <a:pt x="57" y="120"/>
                  </a:lnTo>
                  <a:lnTo>
                    <a:pt x="0" y="0"/>
                  </a:lnTo>
                  <a:lnTo>
                    <a:pt x="251" y="194"/>
                  </a:lnTo>
                  <a:lnTo>
                    <a:pt x="397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51"/>
            <p:cNvSpPr>
              <a:spLocks/>
            </p:cNvSpPr>
            <p:nvPr/>
          </p:nvSpPr>
          <p:spPr bwMode="auto">
            <a:xfrm>
              <a:off x="744" y="1879"/>
              <a:ext cx="261" cy="285"/>
            </a:xfrm>
            <a:custGeom>
              <a:avLst/>
              <a:gdLst>
                <a:gd name="T0" fmla="*/ 93 w 523"/>
                <a:gd name="T1" fmla="*/ 0 h 570"/>
                <a:gd name="T2" fmla="*/ 162 w 523"/>
                <a:gd name="T3" fmla="*/ 141 h 570"/>
                <a:gd name="T4" fmla="*/ 162 w 523"/>
                <a:gd name="T5" fmla="*/ 230 h 570"/>
                <a:gd name="T6" fmla="*/ 523 w 523"/>
                <a:gd name="T7" fmla="*/ 570 h 570"/>
                <a:gd name="T8" fmla="*/ 428 w 523"/>
                <a:gd name="T9" fmla="*/ 544 h 570"/>
                <a:gd name="T10" fmla="*/ 278 w 523"/>
                <a:gd name="T11" fmla="*/ 382 h 570"/>
                <a:gd name="T12" fmla="*/ 114 w 523"/>
                <a:gd name="T13" fmla="*/ 323 h 570"/>
                <a:gd name="T14" fmla="*/ 105 w 523"/>
                <a:gd name="T15" fmla="*/ 126 h 570"/>
                <a:gd name="T16" fmla="*/ 0 w 523"/>
                <a:gd name="T17" fmla="*/ 27 h 570"/>
                <a:gd name="T18" fmla="*/ 93 w 523"/>
                <a:gd name="T19" fmla="*/ 0 h 570"/>
                <a:gd name="T20" fmla="*/ 93 w 523"/>
                <a:gd name="T21" fmla="*/ 0 h 5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3"/>
                <a:gd name="T34" fmla="*/ 0 h 570"/>
                <a:gd name="T35" fmla="*/ 523 w 523"/>
                <a:gd name="T36" fmla="*/ 570 h 5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3" h="570">
                  <a:moveTo>
                    <a:pt x="93" y="0"/>
                  </a:moveTo>
                  <a:lnTo>
                    <a:pt x="162" y="141"/>
                  </a:lnTo>
                  <a:lnTo>
                    <a:pt x="162" y="230"/>
                  </a:lnTo>
                  <a:lnTo>
                    <a:pt x="523" y="570"/>
                  </a:lnTo>
                  <a:lnTo>
                    <a:pt x="428" y="544"/>
                  </a:lnTo>
                  <a:lnTo>
                    <a:pt x="278" y="382"/>
                  </a:lnTo>
                  <a:lnTo>
                    <a:pt x="114" y="323"/>
                  </a:lnTo>
                  <a:lnTo>
                    <a:pt x="105" y="126"/>
                  </a:lnTo>
                  <a:lnTo>
                    <a:pt x="0" y="2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Freeform 52"/>
            <p:cNvSpPr>
              <a:spLocks/>
            </p:cNvSpPr>
            <p:nvPr/>
          </p:nvSpPr>
          <p:spPr bwMode="auto">
            <a:xfrm>
              <a:off x="1334" y="2109"/>
              <a:ext cx="73" cy="123"/>
            </a:xfrm>
            <a:custGeom>
              <a:avLst/>
              <a:gdLst>
                <a:gd name="T0" fmla="*/ 27 w 147"/>
                <a:gd name="T1" fmla="*/ 0 h 245"/>
                <a:gd name="T2" fmla="*/ 147 w 147"/>
                <a:gd name="T3" fmla="*/ 152 h 245"/>
                <a:gd name="T4" fmla="*/ 147 w 147"/>
                <a:gd name="T5" fmla="*/ 245 h 245"/>
                <a:gd name="T6" fmla="*/ 0 w 147"/>
                <a:gd name="T7" fmla="*/ 36 h 245"/>
                <a:gd name="T8" fmla="*/ 27 w 147"/>
                <a:gd name="T9" fmla="*/ 0 h 245"/>
                <a:gd name="T10" fmla="*/ 27 w 147"/>
                <a:gd name="T11" fmla="*/ 0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245"/>
                <a:gd name="T20" fmla="*/ 147 w 147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245">
                  <a:moveTo>
                    <a:pt x="27" y="0"/>
                  </a:moveTo>
                  <a:lnTo>
                    <a:pt x="147" y="152"/>
                  </a:lnTo>
                  <a:lnTo>
                    <a:pt x="147" y="245"/>
                  </a:lnTo>
                  <a:lnTo>
                    <a:pt x="0" y="3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53"/>
            <p:cNvSpPr>
              <a:spLocks/>
            </p:cNvSpPr>
            <p:nvPr/>
          </p:nvSpPr>
          <p:spPr bwMode="auto">
            <a:xfrm>
              <a:off x="831" y="2967"/>
              <a:ext cx="164" cy="285"/>
            </a:xfrm>
            <a:custGeom>
              <a:avLst/>
              <a:gdLst>
                <a:gd name="T0" fmla="*/ 312 w 329"/>
                <a:gd name="T1" fmla="*/ 0 h 570"/>
                <a:gd name="T2" fmla="*/ 329 w 329"/>
                <a:gd name="T3" fmla="*/ 89 h 570"/>
                <a:gd name="T4" fmla="*/ 167 w 329"/>
                <a:gd name="T5" fmla="*/ 283 h 570"/>
                <a:gd name="T6" fmla="*/ 150 w 329"/>
                <a:gd name="T7" fmla="*/ 465 h 570"/>
                <a:gd name="T8" fmla="*/ 0 w 329"/>
                <a:gd name="T9" fmla="*/ 570 h 570"/>
                <a:gd name="T10" fmla="*/ 52 w 329"/>
                <a:gd name="T11" fmla="*/ 355 h 570"/>
                <a:gd name="T12" fmla="*/ 198 w 329"/>
                <a:gd name="T13" fmla="*/ 146 h 570"/>
                <a:gd name="T14" fmla="*/ 276 w 329"/>
                <a:gd name="T15" fmla="*/ 68 h 570"/>
                <a:gd name="T16" fmla="*/ 312 w 329"/>
                <a:gd name="T17" fmla="*/ 0 h 570"/>
                <a:gd name="T18" fmla="*/ 312 w 329"/>
                <a:gd name="T19" fmla="*/ 0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9"/>
                <a:gd name="T31" fmla="*/ 0 h 570"/>
                <a:gd name="T32" fmla="*/ 329 w 329"/>
                <a:gd name="T33" fmla="*/ 570 h 5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9" h="570">
                  <a:moveTo>
                    <a:pt x="312" y="0"/>
                  </a:moveTo>
                  <a:lnTo>
                    <a:pt x="329" y="89"/>
                  </a:lnTo>
                  <a:lnTo>
                    <a:pt x="167" y="283"/>
                  </a:lnTo>
                  <a:lnTo>
                    <a:pt x="150" y="465"/>
                  </a:lnTo>
                  <a:lnTo>
                    <a:pt x="0" y="570"/>
                  </a:lnTo>
                  <a:lnTo>
                    <a:pt x="52" y="355"/>
                  </a:lnTo>
                  <a:lnTo>
                    <a:pt x="198" y="146"/>
                  </a:lnTo>
                  <a:lnTo>
                    <a:pt x="276" y="68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54"/>
            <p:cNvSpPr>
              <a:spLocks/>
            </p:cNvSpPr>
            <p:nvPr/>
          </p:nvSpPr>
          <p:spPr bwMode="auto">
            <a:xfrm>
              <a:off x="994" y="1837"/>
              <a:ext cx="101" cy="116"/>
            </a:xfrm>
            <a:custGeom>
              <a:avLst/>
              <a:gdLst>
                <a:gd name="T0" fmla="*/ 202 w 202"/>
                <a:gd name="T1" fmla="*/ 205 h 231"/>
                <a:gd name="T2" fmla="*/ 91 w 202"/>
                <a:gd name="T3" fmla="*/ 136 h 231"/>
                <a:gd name="T4" fmla="*/ 21 w 202"/>
                <a:gd name="T5" fmla="*/ 0 h 231"/>
                <a:gd name="T6" fmla="*/ 0 w 202"/>
                <a:gd name="T7" fmla="*/ 127 h 231"/>
                <a:gd name="T8" fmla="*/ 53 w 202"/>
                <a:gd name="T9" fmla="*/ 231 h 231"/>
                <a:gd name="T10" fmla="*/ 202 w 202"/>
                <a:gd name="T11" fmla="*/ 205 h 231"/>
                <a:gd name="T12" fmla="*/ 202 w 202"/>
                <a:gd name="T13" fmla="*/ 205 h 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31"/>
                <a:gd name="T23" fmla="*/ 202 w 202"/>
                <a:gd name="T24" fmla="*/ 231 h 2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31">
                  <a:moveTo>
                    <a:pt x="202" y="205"/>
                  </a:moveTo>
                  <a:lnTo>
                    <a:pt x="91" y="136"/>
                  </a:lnTo>
                  <a:lnTo>
                    <a:pt x="21" y="0"/>
                  </a:lnTo>
                  <a:lnTo>
                    <a:pt x="0" y="127"/>
                  </a:lnTo>
                  <a:lnTo>
                    <a:pt x="53" y="231"/>
                  </a:lnTo>
                  <a:lnTo>
                    <a:pt x="202" y="2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55"/>
            <p:cNvSpPr>
              <a:spLocks/>
            </p:cNvSpPr>
            <p:nvPr/>
          </p:nvSpPr>
          <p:spPr bwMode="auto">
            <a:xfrm>
              <a:off x="598" y="1758"/>
              <a:ext cx="520" cy="314"/>
            </a:xfrm>
            <a:custGeom>
              <a:avLst/>
              <a:gdLst>
                <a:gd name="T0" fmla="*/ 908 w 1039"/>
                <a:gd name="T1" fmla="*/ 0 h 627"/>
                <a:gd name="T2" fmla="*/ 809 w 1039"/>
                <a:gd name="T3" fmla="*/ 5 h 627"/>
                <a:gd name="T4" fmla="*/ 783 w 1039"/>
                <a:gd name="T5" fmla="*/ 110 h 627"/>
                <a:gd name="T6" fmla="*/ 475 w 1039"/>
                <a:gd name="T7" fmla="*/ 63 h 627"/>
                <a:gd name="T8" fmla="*/ 26 w 1039"/>
                <a:gd name="T9" fmla="*/ 313 h 627"/>
                <a:gd name="T10" fmla="*/ 0 w 1039"/>
                <a:gd name="T11" fmla="*/ 355 h 627"/>
                <a:gd name="T12" fmla="*/ 15 w 1039"/>
                <a:gd name="T13" fmla="*/ 627 h 627"/>
                <a:gd name="T14" fmla="*/ 41 w 1039"/>
                <a:gd name="T15" fmla="*/ 351 h 627"/>
                <a:gd name="T16" fmla="*/ 209 w 1039"/>
                <a:gd name="T17" fmla="*/ 310 h 627"/>
                <a:gd name="T18" fmla="*/ 188 w 1039"/>
                <a:gd name="T19" fmla="*/ 283 h 627"/>
                <a:gd name="T20" fmla="*/ 496 w 1039"/>
                <a:gd name="T21" fmla="*/ 110 h 627"/>
                <a:gd name="T22" fmla="*/ 663 w 1039"/>
                <a:gd name="T23" fmla="*/ 152 h 627"/>
                <a:gd name="T24" fmla="*/ 762 w 1039"/>
                <a:gd name="T25" fmla="*/ 152 h 627"/>
                <a:gd name="T26" fmla="*/ 815 w 1039"/>
                <a:gd name="T27" fmla="*/ 209 h 627"/>
                <a:gd name="T28" fmla="*/ 815 w 1039"/>
                <a:gd name="T29" fmla="*/ 74 h 627"/>
                <a:gd name="T30" fmla="*/ 860 w 1039"/>
                <a:gd name="T31" fmla="*/ 36 h 627"/>
                <a:gd name="T32" fmla="*/ 923 w 1039"/>
                <a:gd name="T33" fmla="*/ 146 h 627"/>
                <a:gd name="T34" fmla="*/ 1039 w 1039"/>
                <a:gd name="T35" fmla="*/ 226 h 627"/>
                <a:gd name="T36" fmla="*/ 929 w 1039"/>
                <a:gd name="T37" fmla="*/ 68 h 627"/>
                <a:gd name="T38" fmla="*/ 908 w 1039"/>
                <a:gd name="T39" fmla="*/ 0 h 627"/>
                <a:gd name="T40" fmla="*/ 908 w 1039"/>
                <a:gd name="T41" fmla="*/ 0 h 6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9"/>
                <a:gd name="T64" fmla="*/ 0 h 627"/>
                <a:gd name="T65" fmla="*/ 1039 w 1039"/>
                <a:gd name="T66" fmla="*/ 627 h 6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9" h="627">
                  <a:moveTo>
                    <a:pt x="908" y="0"/>
                  </a:moveTo>
                  <a:lnTo>
                    <a:pt x="809" y="5"/>
                  </a:lnTo>
                  <a:lnTo>
                    <a:pt x="783" y="110"/>
                  </a:lnTo>
                  <a:lnTo>
                    <a:pt x="475" y="63"/>
                  </a:lnTo>
                  <a:lnTo>
                    <a:pt x="26" y="313"/>
                  </a:lnTo>
                  <a:lnTo>
                    <a:pt x="0" y="355"/>
                  </a:lnTo>
                  <a:lnTo>
                    <a:pt x="15" y="627"/>
                  </a:lnTo>
                  <a:lnTo>
                    <a:pt x="41" y="351"/>
                  </a:lnTo>
                  <a:lnTo>
                    <a:pt x="209" y="310"/>
                  </a:lnTo>
                  <a:lnTo>
                    <a:pt x="188" y="283"/>
                  </a:lnTo>
                  <a:lnTo>
                    <a:pt x="496" y="110"/>
                  </a:lnTo>
                  <a:lnTo>
                    <a:pt x="663" y="152"/>
                  </a:lnTo>
                  <a:lnTo>
                    <a:pt x="762" y="152"/>
                  </a:lnTo>
                  <a:lnTo>
                    <a:pt x="815" y="209"/>
                  </a:lnTo>
                  <a:lnTo>
                    <a:pt x="815" y="74"/>
                  </a:lnTo>
                  <a:lnTo>
                    <a:pt x="860" y="36"/>
                  </a:lnTo>
                  <a:lnTo>
                    <a:pt x="923" y="146"/>
                  </a:lnTo>
                  <a:lnTo>
                    <a:pt x="1039" y="226"/>
                  </a:lnTo>
                  <a:lnTo>
                    <a:pt x="929" y="68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56"/>
            <p:cNvSpPr>
              <a:spLocks/>
            </p:cNvSpPr>
            <p:nvPr/>
          </p:nvSpPr>
          <p:spPr bwMode="auto">
            <a:xfrm>
              <a:off x="1204" y="1966"/>
              <a:ext cx="146" cy="101"/>
            </a:xfrm>
            <a:custGeom>
              <a:avLst/>
              <a:gdLst>
                <a:gd name="T0" fmla="*/ 57 w 293"/>
                <a:gd name="T1" fmla="*/ 0 h 204"/>
                <a:gd name="T2" fmla="*/ 156 w 293"/>
                <a:gd name="T3" fmla="*/ 21 h 204"/>
                <a:gd name="T4" fmla="*/ 234 w 293"/>
                <a:gd name="T5" fmla="*/ 105 h 204"/>
                <a:gd name="T6" fmla="*/ 293 w 293"/>
                <a:gd name="T7" fmla="*/ 204 h 204"/>
                <a:gd name="T8" fmla="*/ 198 w 293"/>
                <a:gd name="T9" fmla="*/ 147 h 204"/>
                <a:gd name="T10" fmla="*/ 0 w 293"/>
                <a:gd name="T11" fmla="*/ 99 h 204"/>
                <a:gd name="T12" fmla="*/ 57 w 293"/>
                <a:gd name="T13" fmla="*/ 0 h 204"/>
                <a:gd name="T14" fmla="*/ 57 w 293"/>
                <a:gd name="T15" fmla="*/ 0 h 2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3"/>
                <a:gd name="T25" fmla="*/ 0 h 204"/>
                <a:gd name="T26" fmla="*/ 293 w 293"/>
                <a:gd name="T27" fmla="*/ 204 h 2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3" h="204">
                  <a:moveTo>
                    <a:pt x="57" y="0"/>
                  </a:moveTo>
                  <a:lnTo>
                    <a:pt x="156" y="21"/>
                  </a:lnTo>
                  <a:lnTo>
                    <a:pt x="234" y="105"/>
                  </a:lnTo>
                  <a:lnTo>
                    <a:pt x="293" y="204"/>
                  </a:lnTo>
                  <a:lnTo>
                    <a:pt x="198" y="147"/>
                  </a:lnTo>
                  <a:lnTo>
                    <a:pt x="0" y="9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57"/>
            <p:cNvSpPr>
              <a:spLocks/>
            </p:cNvSpPr>
            <p:nvPr/>
          </p:nvSpPr>
          <p:spPr bwMode="auto">
            <a:xfrm>
              <a:off x="1361" y="2687"/>
              <a:ext cx="64" cy="392"/>
            </a:xfrm>
            <a:custGeom>
              <a:avLst/>
              <a:gdLst>
                <a:gd name="T0" fmla="*/ 78 w 129"/>
                <a:gd name="T1" fmla="*/ 0 h 785"/>
                <a:gd name="T2" fmla="*/ 21 w 129"/>
                <a:gd name="T3" fmla="*/ 304 h 785"/>
                <a:gd name="T4" fmla="*/ 21 w 129"/>
                <a:gd name="T5" fmla="*/ 629 h 785"/>
                <a:gd name="T6" fmla="*/ 0 w 129"/>
                <a:gd name="T7" fmla="*/ 785 h 785"/>
                <a:gd name="T8" fmla="*/ 93 w 129"/>
                <a:gd name="T9" fmla="*/ 367 h 785"/>
                <a:gd name="T10" fmla="*/ 129 w 129"/>
                <a:gd name="T11" fmla="*/ 101 h 785"/>
                <a:gd name="T12" fmla="*/ 78 w 129"/>
                <a:gd name="T13" fmla="*/ 0 h 785"/>
                <a:gd name="T14" fmla="*/ 78 w 129"/>
                <a:gd name="T15" fmla="*/ 0 h 7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"/>
                <a:gd name="T25" fmla="*/ 0 h 785"/>
                <a:gd name="T26" fmla="*/ 129 w 129"/>
                <a:gd name="T27" fmla="*/ 785 h 7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" h="785">
                  <a:moveTo>
                    <a:pt x="78" y="0"/>
                  </a:moveTo>
                  <a:lnTo>
                    <a:pt x="21" y="304"/>
                  </a:lnTo>
                  <a:lnTo>
                    <a:pt x="21" y="629"/>
                  </a:lnTo>
                  <a:lnTo>
                    <a:pt x="0" y="785"/>
                  </a:lnTo>
                  <a:lnTo>
                    <a:pt x="93" y="367"/>
                  </a:lnTo>
                  <a:lnTo>
                    <a:pt x="129" y="10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58"/>
            <p:cNvSpPr>
              <a:spLocks/>
            </p:cNvSpPr>
            <p:nvPr/>
          </p:nvSpPr>
          <p:spPr bwMode="auto">
            <a:xfrm>
              <a:off x="702" y="2638"/>
              <a:ext cx="201" cy="313"/>
            </a:xfrm>
            <a:custGeom>
              <a:avLst/>
              <a:gdLst>
                <a:gd name="T0" fmla="*/ 0 w 401"/>
                <a:gd name="T1" fmla="*/ 0 h 627"/>
                <a:gd name="T2" fmla="*/ 26 w 401"/>
                <a:gd name="T3" fmla="*/ 125 h 627"/>
                <a:gd name="T4" fmla="*/ 250 w 401"/>
                <a:gd name="T5" fmla="*/ 289 h 627"/>
                <a:gd name="T6" fmla="*/ 323 w 401"/>
                <a:gd name="T7" fmla="*/ 388 h 627"/>
                <a:gd name="T8" fmla="*/ 401 w 401"/>
                <a:gd name="T9" fmla="*/ 627 h 627"/>
                <a:gd name="T10" fmla="*/ 382 w 401"/>
                <a:gd name="T11" fmla="*/ 319 h 627"/>
                <a:gd name="T12" fmla="*/ 250 w 401"/>
                <a:gd name="T13" fmla="*/ 194 h 627"/>
                <a:gd name="T14" fmla="*/ 214 w 401"/>
                <a:gd name="T15" fmla="*/ 32 h 627"/>
                <a:gd name="T16" fmla="*/ 182 w 401"/>
                <a:gd name="T17" fmla="*/ 110 h 627"/>
                <a:gd name="T18" fmla="*/ 57 w 401"/>
                <a:gd name="T19" fmla="*/ 68 h 627"/>
                <a:gd name="T20" fmla="*/ 0 w 401"/>
                <a:gd name="T21" fmla="*/ 0 h 627"/>
                <a:gd name="T22" fmla="*/ 0 w 401"/>
                <a:gd name="T23" fmla="*/ 0 h 6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1"/>
                <a:gd name="T37" fmla="*/ 0 h 627"/>
                <a:gd name="T38" fmla="*/ 401 w 401"/>
                <a:gd name="T39" fmla="*/ 627 h 6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1" h="627">
                  <a:moveTo>
                    <a:pt x="0" y="0"/>
                  </a:moveTo>
                  <a:lnTo>
                    <a:pt x="26" y="125"/>
                  </a:lnTo>
                  <a:lnTo>
                    <a:pt x="250" y="289"/>
                  </a:lnTo>
                  <a:lnTo>
                    <a:pt x="323" y="388"/>
                  </a:lnTo>
                  <a:lnTo>
                    <a:pt x="401" y="627"/>
                  </a:lnTo>
                  <a:lnTo>
                    <a:pt x="382" y="319"/>
                  </a:lnTo>
                  <a:lnTo>
                    <a:pt x="250" y="194"/>
                  </a:lnTo>
                  <a:lnTo>
                    <a:pt x="214" y="32"/>
                  </a:lnTo>
                  <a:lnTo>
                    <a:pt x="182" y="110"/>
                  </a:lnTo>
                  <a:lnTo>
                    <a:pt x="57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9" name="AutoShape 5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 advAuto="1000"/>
      <p:bldP spid="205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427038"/>
            <a:ext cx="7413625" cy="762000"/>
          </a:xfrm>
          <a:solidFill>
            <a:srgbClr val="0000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Karakteristik Penyusutan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1000" y="1600200"/>
            <a:ext cx="8382000" cy="14859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3000">
                <a:latin typeface="Times New Roman" pitchFamily="18" charset="0"/>
              </a:rPr>
              <a:t>Semua aset tetap kecuali </a:t>
            </a:r>
            <a:r>
              <a:rPr lang="en-US" sz="3000" u="sng">
                <a:solidFill>
                  <a:srgbClr val="CF0E30"/>
                </a:solidFill>
                <a:latin typeface="Times New Roman" pitchFamily="18" charset="0"/>
              </a:rPr>
              <a:t>tanah</a:t>
            </a:r>
            <a:r>
              <a:rPr lang="en-US" sz="3000">
                <a:latin typeface="Times New Roman" pitchFamily="18" charset="0"/>
              </a:rPr>
              <a:t> kehilangan kapasitas produktifnya untuk menyediakan jasa. Kehilangan ini diakui sebagai </a:t>
            </a:r>
            <a:r>
              <a:rPr lang="en-US" sz="3000" b="1" i="1">
                <a:solidFill>
                  <a:srgbClr val="000099"/>
                </a:solidFill>
                <a:latin typeface="Times New Roman" pitchFamily="18" charset="0"/>
              </a:rPr>
              <a:t>Beban Penyusutan</a:t>
            </a:r>
            <a:r>
              <a:rPr lang="en-US" sz="3000">
                <a:latin typeface="Times New Roman" pitchFamily="18" charset="0"/>
              </a:rPr>
              <a:t>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3276600"/>
            <a:ext cx="8534400" cy="107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u="sng">
                <a:solidFill>
                  <a:srgbClr val="CC3300"/>
                </a:solidFill>
                <a:latin typeface="Times New Roman" pitchFamily="18" charset="0"/>
              </a:rPr>
              <a:t>Penyusutan fisik</a:t>
            </a:r>
            <a:r>
              <a:rPr lang="en-US" sz="3200">
                <a:latin typeface="Times New Roman" pitchFamily="18" charset="0"/>
              </a:rPr>
              <a:t> terjadi akibat kerusakan dan keausan ketika digunakan dan pengaruh cuaca.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4603750"/>
            <a:ext cx="8686800" cy="2054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u="sng">
                <a:solidFill>
                  <a:srgbClr val="CC3300"/>
                </a:solidFill>
                <a:latin typeface="Times New Roman" pitchFamily="18" charset="0"/>
              </a:rPr>
              <a:t>Penyusutan fungsional</a:t>
            </a:r>
            <a:r>
              <a:rPr lang="en-US" sz="3200">
                <a:latin typeface="Times New Roman" pitchFamily="18" charset="0"/>
              </a:rPr>
              <a:t> terjadi ketika suatu aset tetap tidak lagi dapat menyediakan jasa pada tingkat yang dimaksudkan, misalnya, komputer pribadi (PC).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  <p:bldP spid="21508" grpId="0" animBg="1" autoUpdateAnimBg="0"/>
      <p:bldP spid="21509" grpId="0" animBg="1" autoUpdateAnimBg="0"/>
      <p:bldP spid="215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921500" y="2971800"/>
            <a:ext cx="10668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AutoShape 3"/>
          <p:cNvSpPr>
            <a:spLocks noGrp="1" noChangeArrowheads="1"/>
          </p:cNvSpPr>
          <p:nvPr>
            <p:ph type="title"/>
          </p:nvPr>
        </p:nvSpPr>
        <p:spPr>
          <a:xfrm>
            <a:off x="749300" y="609600"/>
            <a:ext cx="7772400" cy="8382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Faktor-faktor Beban Penyusutan</a:t>
            </a:r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2100" y="1524000"/>
            <a:ext cx="2133600" cy="2819400"/>
            <a:chOff x="192" y="1296"/>
            <a:chExt cx="1344" cy="1776"/>
          </a:xfrm>
        </p:grpSpPr>
        <p:grpSp>
          <p:nvGrpSpPr>
            <p:cNvPr id="19600" name="Group 5"/>
            <p:cNvGrpSpPr>
              <a:grpSpLocks/>
            </p:cNvGrpSpPr>
            <p:nvPr/>
          </p:nvGrpSpPr>
          <p:grpSpPr bwMode="auto">
            <a:xfrm rot="1647396">
              <a:off x="423" y="1296"/>
              <a:ext cx="918" cy="1776"/>
              <a:chOff x="2202" y="1158"/>
              <a:chExt cx="1356" cy="2003"/>
            </a:xfrm>
          </p:grpSpPr>
          <p:sp>
            <p:nvSpPr>
              <p:cNvPr id="19602" name="Freeform 6"/>
              <p:cNvSpPr>
                <a:spLocks/>
              </p:cNvSpPr>
              <p:nvPr/>
            </p:nvSpPr>
            <p:spPr bwMode="auto">
              <a:xfrm>
                <a:off x="2202" y="1322"/>
                <a:ext cx="1356" cy="1701"/>
              </a:xfrm>
              <a:custGeom>
                <a:avLst/>
                <a:gdLst>
                  <a:gd name="T0" fmla="*/ 1881 w 2712"/>
                  <a:gd name="T1" fmla="*/ 846 h 3401"/>
                  <a:gd name="T2" fmla="*/ 1731 w 2712"/>
                  <a:gd name="T3" fmla="*/ 692 h 3401"/>
                  <a:gd name="T4" fmla="*/ 1503 w 2712"/>
                  <a:gd name="T5" fmla="*/ 599 h 3401"/>
                  <a:gd name="T6" fmla="*/ 1243 w 2712"/>
                  <a:gd name="T7" fmla="*/ 591 h 3401"/>
                  <a:gd name="T8" fmla="*/ 1002 w 2712"/>
                  <a:gd name="T9" fmla="*/ 675 h 3401"/>
                  <a:gd name="T10" fmla="*/ 846 w 2712"/>
                  <a:gd name="T11" fmla="*/ 825 h 3401"/>
                  <a:gd name="T12" fmla="*/ 791 w 2712"/>
                  <a:gd name="T13" fmla="*/ 1015 h 3401"/>
                  <a:gd name="T14" fmla="*/ 859 w 2712"/>
                  <a:gd name="T15" fmla="*/ 1196 h 3401"/>
                  <a:gd name="T16" fmla="*/ 1036 w 2712"/>
                  <a:gd name="T17" fmla="*/ 1338 h 3401"/>
                  <a:gd name="T18" fmla="*/ 1279 w 2712"/>
                  <a:gd name="T19" fmla="*/ 1413 h 3401"/>
                  <a:gd name="T20" fmla="*/ 1828 w 2712"/>
                  <a:gd name="T21" fmla="*/ 1470 h 3401"/>
                  <a:gd name="T22" fmla="*/ 2182 w 2712"/>
                  <a:gd name="T23" fmla="*/ 1616 h 3401"/>
                  <a:gd name="T24" fmla="*/ 2463 w 2712"/>
                  <a:gd name="T25" fmla="*/ 1833 h 3401"/>
                  <a:gd name="T26" fmla="*/ 2644 w 2712"/>
                  <a:gd name="T27" fmla="*/ 2103 h 3401"/>
                  <a:gd name="T28" fmla="*/ 2712 w 2712"/>
                  <a:gd name="T29" fmla="*/ 2397 h 3401"/>
                  <a:gd name="T30" fmla="*/ 2651 w 2712"/>
                  <a:gd name="T31" fmla="*/ 2694 h 3401"/>
                  <a:gd name="T32" fmla="*/ 2476 w 2712"/>
                  <a:gd name="T33" fmla="*/ 2964 h 3401"/>
                  <a:gd name="T34" fmla="*/ 2203 w 2712"/>
                  <a:gd name="T35" fmla="*/ 3185 h 3401"/>
                  <a:gd name="T36" fmla="*/ 1845 w 2712"/>
                  <a:gd name="T37" fmla="*/ 3335 h 3401"/>
                  <a:gd name="T38" fmla="*/ 1450 w 2712"/>
                  <a:gd name="T39" fmla="*/ 3401 h 3401"/>
                  <a:gd name="T40" fmla="*/ 1045 w 2712"/>
                  <a:gd name="T41" fmla="*/ 3375 h 3401"/>
                  <a:gd name="T42" fmla="*/ 667 w 2712"/>
                  <a:gd name="T43" fmla="*/ 3264 h 3401"/>
                  <a:gd name="T44" fmla="*/ 350 w 2712"/>
                  <a:gd name="T45" fmla="*/ 3074 h 3401"/>
                  <a:gd name="T46" fmla="*/ 125 w 2712"/>
                  <a:gd name="T47" fmla="*/ 2827 h 3401"/>
                  <a:gd name="T48" fmla="*/ 13 w 2712"/>
                  <a:gd name="T49" fmla="*/ 2540 h 3401"/>
                  <a:gd name="T50" fmla="*/ 791 w 2712"/>
                  <a:gd name="T51" fmla="*/ 2416 h 3401"/>
                  <a:gd name="T52" fmla="*/ 859 w 2712"/>
                  <a:gd name="T53" fmla="*/ 2603 h 3401"/>
                  <a:gd name="T54" fmla="*/ 1028 w 2712"/>
                  <a:gd name="T55" fmla="*/ 2747 h 3401"/>
                  <a:gd name="T56" fmla="*/ 1273 w 2712"/>
                  <a:gd name="T57" fmla="*/ 2814 h 3401"/>
                  <a:gd name="T58" fmla="*/ 1537 w 2712"/>
                  <a:gd name="T59" fmla="*/ 2800 h 3401"/>
                  <a:gd name="T60" fmla="*/ 1758 w 2712"/>
                  <a:gd name="T61" fmla="*/ 2694 h 3401"/>
                  <a:gd name="T62" fmla="*/ 1891 w 2712"/>
                  <a:gd name="T63" fmla="*/ 2531 h 3401"/>
                  <a:gd name="T64" fmla="*/ 1916 w 2712"/>
                  <a:gd name="T65" fmla="*/ 2340 h 3401"/>
                  <a:gd name="T66" fmla="*/ 1815 w 2712"/>
                  <a:gd name="T67" fmla="*/ 2164 h 3401"/>
                  <a:gd name="T68" fmla="*/ 1614 w 2712"/>
                  <a:gd name="T69" fmla="*/ 2036 h 3401"/>
                  <a:gd name="T70" fmla="*/ 1256 w 2712"/>
                  <a:gd name="T71" fmla="*/ 1992 h 3401"/>
                  <a:gd name="T72" fmla="*/ 861 w 2712"/>
                  <a:gd name="T73" fmla="*/ 1930 h 3401"/>
                  <a:gd name="T74" fmla="*/ 511 w 2712"/>
                  <a:gd name="T75" fmla="*/ 1780 h 3401"/>
                  <a:gd name="T76" fmla="*/ 234 w 2712"/>
                  <a:gd name="T77" fmla="*/ 1559 h 3401"/>
                  <a:gd name="T78" fmla="*/ 55 w 2712"/>
                  <a:gd name="T79" fmla="*/ 1289 h 3401"/>
                  <a:gd name="T80" fmla="*/ 0 w 2712"/>
                  <a:gd name="T81" fmla="*/ 992 h 3401"/>
                  <a:gd name="T82" fmla="*/ 67 w 2712"/>
                  <a:gd name="T83" fmla="*/ 696 h 3401"/>
                  <a:gd name="T84" fmla="*/ 247 w 2712"/>
                  <a:gd name="T85" fmla="*/ 428 h 3401"/>
                  <a:gd name="T86" fmla="*/ 525 w 2712"/>
                  <a:gd name="T87" fmla="*/ 211 h 3401"/>
                  <a:gd name="T88" fmla="*/ 878 w 2712"/>
                  <a:gd name="T89" fmla="*/ 65 h 3401"/>
                  <a:gd name="T90" fmla="*/ 1279 w 2712"/>
                  <a:gd name="T91" fmla="*/ 4 h 3401"/>
                  <a:gd name="T92" fmla="*/ 1684 w 2712"/>
                  <a:gd name="T93" fmla="*/ 30 h 3401"/>
                  <a:gd name="T94" fmla="*/ 2058 w 2712"/>
                  <a:gd name="T95" fmla="*/ 148 h 3401"/>
                  <a:gd name="T96" fmla="*/ 2370 w 2712"/>
                  <a:gd name="T97" fmla="*/ 338 h 3401"/>
                  <a:gd name="T98" fmla="*/ 2590 w 2712"/>
                  <a:gd name="T99" fmla="*/ 591 h 3401"/>
                  <a:gd name="T100" fmla="*/ 2701 w 2712"/>
                  <a:gd name="T101" fmla="*/ 878 h 34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12"/>
                  <a:gd name="T154" fmla="*/ 0 h 3401"/>
                  <a:gd name="T155" fmla="*/ 2712 w 2712"/>
                  <a:gd name="T156" fmla="*/ 3401 h 340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12" h="3401">
                    <a:moveTo>
                      <a:pt x="1918" y="998"/>
                    </a:moveTo>
                    <a:lnTo>
                      <a:pt x="1918" y="958"/>
                    </a:lnTo>
                    <a:lnTo>
                      <a:pt x="1912" y="926"/>
                    </a:lnTo>
                    <a:lnTo>
                      <a:pt x="1899" y="886"/>
                    </a:lnTo>
                    <a:lnTo>
                      <a:pt x="1881" y="846"/>
                    </a:lnTo>
                    <a:lnTo>
                      <a:pt x="1861" y="812"/>
                    </a:lnTo>
                    <a:lnTo>
                      <a:pt x="1834" y="778"/>
                    </a:lnTo>
                    <a:lnTo>
                      <a:pt x="1805" y="747"/>
                    </a:lnTo>
                    <a:lnTo>
                      <a:pt x="1767" y="719"/>
                    </a:lnTo>
                    <a:lnTo>
                      <a:pt x="1731" y="692"/>
                    </a:lnTo>
                    <a:lnTo>
                      <a:pt x="1691" y="665"/>
                    </a:lnTo>
                    <a:lnTo>
                      <a:pt x="1644" y="644"/>
                    </a:lnTo>
                    <a:lnTo>
                      <a:pt x="1600" y="625"/>
                    </a:lnTo>
                    <a:lnTo>
                      <a:pt x="1551" y="608"/>
                    </a:lnTo>
                    <a:lnTo>
                      <a:pt x="1503" y="599"/>
                    </a:lnTo>
                    <a:lnTo>
                      <a:pt x="1450" y="591"/>
                    </a:lnTo>
                    <a:lnTo>
                      <a:pt x="1397" y="584"/>
                    </a:lnTo>
                    <a:lnTo>
                      <a:pt x="1344" y="582"/>
                    </a:lnTo>
                    <a:lnTo>
                      <a:pt x="1292" y="587"/>
                    </a:lnTo>
                    <a:lnTo>
                      <a:pt x="1243" y="591"/>
                    </a:lnTo>
                    <a:lnTo>
                      <a:pt x="1190" y="601"/>
                    </a:lnTo>
                    <a:lnTo>
                      <a:pt x="1142" y="614"/>
                    </a:lnTo>
                    <a:lnTo>
                      <a:pt x="1093" y="631"/>
                    </a:lnTo>
                    <a:lnTo>
                      <a:pt x="1045" y="652"/>
                    </a:lnTo>
                    <a:lnTo>
                      <a:pt x="1002" y="675"/>
                    </a:lnTo>
                    <a:lnTo>
                      <a:pt x="965" y="698"/>
                    </a:lnTo>
                    <a:lnTo>
                      <a:pt x="929" y="728"/>
                    </a:lnTo>
                    <a:lnTo>
                      <a:pt x="895" y="759"/>
                    </a:lnTo>
                    <a:lnTo>
                      <a:pt x="869" y="789"/>
                    </a:lnTo>
                    <a:lnTo>
                      <a:pt x="846" y="825"/>
                    </a:lnTo>
                    <a:lnTo>
                      <a:pt x="821" y="861"/>
                    </a:lnTo>
                    <a:lnTo>
                      <a:pt x="808" y="899"/>
                    </a:lnTo>
                    <a:lnTo>
                      <a:pt x="794" y="935"/>
                    </a:lnTo>
                    <a:lnTo>
                      <a:pt x="794" y="975"/>
                    </a:lnTo>
                    <a:lnTo>
                      <a:pt x="791" y="1015"/>
                    </a:lnTo>
                    <a:lnTo>
                      <a:pt x="794" y="1051"/>
                    </a:lnTo>
                    <a:lnTo>
                      <a:pt x="802" y="1089"/>
                    </a:lnTo>
                    <a:lnTo>
                      <a:pt x="821" y="1129"/>
                    </a:lnTo>
                    <a:lnTo>
                      <a:pt x="838" y="1162"/>
                    </a:lnTo>
                    <a:lnTo>
                      <a:pt x="859" y="1196"/>
                    </a:lnTo>
                    <a:lnTo>
                      <a:pt x="889" y="1232"/>
                    </a:lnTo>
                    <a:lnTo>
                      <a:pt x="920" y="1262"/>
                    </a:lnTo>
                    <a:lnTo>
                      <a:pt x="952" y="1293"/>
                    </a:lnTo>
                    <a:lnTo>
                      <a:pt x="996" y="1319"/>
                    </a:lnTo>
                    <a:lnTo>
                      <a:pt x="1036" y="1338"/>
                    </a:lnTo>
                    <a:lnTo>
                      <a:pt x="1079" y="1361"/>
                    </a:lnTo>
                    <a:lnTo>
                      <a:pt x="1129" y="1378"/>
                    </a:lnTo>
                    <a:lnTo>
                      <a:pt x="1176" y="1395"/>
                    </a:lnTo>
                    <a:lnTo>
                      <a:pt x="1226" y="1405"/>
                    </a:lnTo>
                    <a:lnTo>
                      <a:pt x="1279" y="1413"/>
                    </a:lnTo>
                    <a:lnTo>
                      <a:pt x="1515" y="1413"/>
                    </a:lnTo>
                    <a:lnTo>
                      <a:pt x="1591" y="1422"/>
                    </a:lnTo>
                    <a:lnTo>
                      <a:pt x="1671" y="1435"/>
                    </a:lnTo>
                    <a:lnTo>
                      <a:pt x="1750" y="1453"/>
                    </a:lnTo>
                    <a:lnTo>
                      <a:pt x="1828" y="1470"/>
                    </a:lnTo>
                    <a:lnTo>
                      <a:pt x="1904" y="1492"/>
                    </a:lnTo>
                    <a:lnTo>
                      <a:pt x="1975" y="1519"/>
                    </a:lnTo>
                    <a:lnTo>
                      <a:pt x="2053" y="1549"/>
                    </a:lnTo>
                    <a:lnTo>
                      <a:pt x="2119" y="1576"/>
                    </a:lnTo>
                    <a:lnTo>
                      <a:pt x="2182" y="1616"/>
                    </a:lnTo>
                    <a:lnTo>
                      <a:pt x="2246" y="1656"/>
                    </a:lnTo>
                    <a:lnTo>
                      <a:pt x="2305" y="1692"/>
                    </a:lnTo>
                    <a:lnTo>
                      <a:pt x="2362" y="1740"/>
                    </a:lnTo>
                    <a:lnTo>
                      <a:pt x="2414" y="1783"/>
                    </a:lnTo>
                    <a:lnTo>
                      <a:pt x="2463" y="1833"/>
                    </a:lnTo>
                    <a:lnTo>
                      <a:pt x="2514" y="1882"/>
                    </a:lnTo>
                    <a:lnTo>
                      <a:pt x="2550" y="1932"/>
                    </a:lnTo>
                    <a:lnTo>
                      <a:pt x="2587" y="1987"/>
                    </a:lnTo>
                    <a:lnTo>
                      <a:pt x="2613" y="2044"/>
                    </a:lnTo>
                    <a:lnTo>
                      <a:pt x="2644" y="2103"/>
                    </a:lnTo>
                    <a:lnTo>
                      <a:pt x="2668" y="2160"/>
                    </a:lnTo>
                    <a:lnTo>
                      <a:pt x="2687" y="2221"/>
                    </a:lnTo>
                    <a:lnTo>
                      <a:pt x="2697" y="2276"/>
                    </a:lnTo>
                    <a:lnTo>
                      <a:pt x="2706" y="2340"/>
                    </a:lnTo>
                    <a:lnTo>
                      <a:pt x="2712" y="2397"/>
                    </a:lnTo>
                    <a:lnTo>
                      <a:pt x="2712" y="2456"/>
                    </a:lnTo>
                    <a:lnTo>
                      <a:pt x="2701" y="2517"/>
                    </a:lnTo>
                    <a:lnTo>
                      <a:pt x="2691" y="2576"/>
                    </a:lnTo>
                    <a:lnTo>
                      <a:pt x="2670" y="2637"/>
                    </a:lnTo>
                    <a:lnTo>
                      <a:pt x="2651" y="2694"/>
                    </a:lnTo>
                    <a:lnTo>
                      <a:pt x="2625" y="2751"/>
                    </a:lnTo>
                    <a:lnTo>
                      <a:pt x="2594" y="2806"/>
                    </a:lnTo>
                    <a:lnTo>
                      <a:pt x="2560" y="2859"/>
                    </a:lnTo>
                    <a:lnTo>
                      <a:pt x="2520" y="2911"/>
                    </a:lnTo>
                    <a:lnTo>
                      <a:pt x="2476" y="2964"/>
                    </a:lnTo>
                    <a:lnTo>
                      <a:pt x="2429" y="3013"/>
                    </a:lnTo>
                    <a:lnTo>
                      <a:pt x="2379" y="3061"/>
                    </a:lnTo>
                    <a:lnTo>
                      <a:pt x="2320" y="3105"/>
                    </a:lnTo>
                    <a:lnTo>
                      <a:pt x="2263" y="3145"/>
                    </a:lnTo>
                    <a:lnTo>
                      <a:pt x="2203" y="3185"/>
                    </a:lnTo>
                    <a:lnTo>
                      <a:pt x="2136" y="3221"/>
                    </a:lnTo>
                    <a:lnTo>
                      <a:pt x="2066" y="3253"/>
                    </a:lnTo>
                    <a:lnTo>
                      <a:pt x="1996" y="3283"/>
                    </a:lnTo>
                    <a:lnTo>
                      <a:pt x="1921" y="3310"/>
                    </a:lnTo>
                    <a:lnTo>
                      <a:pt x="1845" y="3335"/>
                    </a:lnTo>
                    <a:lnTo>
                      <a:pt x="1767" y="3350"/>
                    </a:lnTo>
                    <a:lnTo>
                      <a:pt x="1691" y="3371"/>
                    </a:lnTo>
                    <a:lnTo>
                      <a:pt x="1614" y="3384"/>
                    </a:lnTo>
                    <a:lnTo>
                      <a:pt x="1534" y="3394"/>
                    </a:lnTo>
                    <a:lnTo>
                      <a:pt x="1450" y="3401"/>
                    </a:lnTo>
                    <a:lnTo>
                      <a:pt x="1366" y="3401"/>
                    </a:lnTo>
                    <a:lnTo>
                      <a:pt x="1290" y="3401"/>
                    </a:lnTo>
                    <a:lnTo>
                      <a:pt x="1207" y="3397"/>
                    </a:lnTo>
                    <a:lnTo>
                      <a:pt x="1125" y="3388"/>
                    </a:lnTo>
                    <a:lnTo>
                      <a:pt x="1045" y="3375"/>
                    </a:lnTo>
                    <a:lnTo>
                      <a:pt x="969" y="3361"/>
                    </a:lnTo>
                    <a:lnTo>
                      <a:pt x="889" y="3344"/>
                    </a:lnTo>
                    <a:lnTo>
                      <a:pt x="815" y="3318"/>
                    </a:lnTo>
                    <a:lnTo>
                      <a:pt x="741" y="3291"/>
                    </a:lnTo>
                    <a:lnTo>
                      <a:pt x="667" y="3264"/>
                    </a:lnTo>
                    <a:lnTo>
                      <a:pt x="599" y="3234"/>
                    </a:lnTo>
                    <a:lnTo>
                      <a:pt x="530" y="3198"/>
                    </a:lnTo>
                    <a:lnTo>
                      <a:pt x="471" y="3158"/>
                    </a:lnTo>
                    <a:lnTo>
                      <a:pt x="411" y="3120"/>
                    </a:lnTo>
                    <a:lnTo>
                      <a:pt x="350" y="3074"/>
                    </a:lnTo>
                    <a:lnTo>
                      <a:pt x="300" y="3027"/>
                    </a:lnTo>
                    <a:lnTo>
                      <a:pt x="249" y="2983"/>
                    </a:lnTo>
                    <a:lnTo>
                      <a:pt x="203" y="2930"/>
                    </a:lnTo>
                    <a:lnTo>
                      <a:pt x="163" y="2880"/>
                    </a:lnTo>
                    <a:lnTo>
                      <a:pt x="125" y="2827"/>
                    </a:lnTo>
                    <a:lnTo>
                      <a:pt x="97" y="2770"/>
                    </a:lnTo>
                    <a:lnTo>
                      <a:pt x="68" y="2717"/>
                    </a:lnTo>
                    <a:lnTo>
                      <a:pt x="46" y="2658"/>
                    </a:lnTo>
                    <a:lnTo>
                      <a:pt x="27" y="2601"/>
                    </a:lnTo>
                    <a:lnTo>
                      <a:pt x="13" y="2540"/>
                    </a:lnTo>
                    <a:lnTo>
                      <a:pt x="0" y="2479"/>
                    </a:lnTo>
                    <a:lnTo>
                      <a:pt x="0" y="2420"/>
                    </a:lnTo>
                    <a:lnTo>
                      <a:pt x="0" y="2403"/>
                    </a:lnTo>
                    <a:lnTo>
                      <a:pt x="791" y="2403"/>
                    </a:lnTo>
                    <a:lnTo>
                      <a:pt x="791" y="2416"/>
                    </a:lnTo>
                    <a:lnTo>
                      <a:pt x="794" y="2454"/>
                    </a:lnTo>
                    <a:lnTo>
                      <a:pt x="802" y="2491"/>
                    </a:lnTo>
                    <a:lnTo>
                      <a:pt x="817" y="2531"/>
                    </a:lnTo>
                    <a:lnTo>
                      <a:pt x="834" y="2567"/>
                    </a:lnTo>
                    <a:lnTo>
                      <a:pt x="859" y="2603"/>
                    </a:lnTo>
                    <a:lnTo>
                      <a:pt x="886" y="2637"/>
                    </a:lnTo>
                    <a:lnTo>
                      <a:pt x="920" y="2667"/>
                    </a:lnTo>
                    <a:lnTo>
                      <a:pt x="948" y="2694"/>
                    </a:lnTo>
                    <a:lnTo>
                      <a:pt x="988" y="2721"/>
                    </a:lnTo>
                    <a:lnTo>
                      <a:pt x="1028" y="2747"/>
                    </a:lnTo>
                    <a:lnTo>
                      <a:pt x="1076" y="2766"/>
                    </a:lnTo>
                    <a:lnTo>
                      <a:pt x="1123" y="2783"/>
                    </a:lnTo>
                    <a:lnTo>
                      <a:pt x="1169" y="2797"/>
                    </a:lnTo>
                    <a:lnTo>
                      <a:pt x="1222" y="2806"/>
                    </a:lnTo>
                    <a:lnTo>
                      <a:pt x="1273" y="2814"/>
                    </a:lnTo>
                    <a:lnTo>
                      <a:pt x="1327" y="2818"/>
                    </a:lnTo>
                    <a:lnTo>
                      <a:pt x="1380" y="2818"/>
                    </a:lnTo>
                    <a:lnTo>
                      <a:pt x="1433" y="2814"/>
                    </a:lnTo>
                    <a:lnTo>
                      <a:pt x="1488" y="2810"/>
                    </a:lnTo>
                    <a:lnTo>
                      <a:pt x="1537" y="2800"/>
                    </a:lnTo>
                    <a:lnTo>
                      <a:pt x="1583" y="2783"/>
                    </a:lnTo>
                    <a:lnTo>
                      <a:pt x="1631" y="2766"/>
                    </a:lnTo>
                    <a:lnTo>
                      <a:pt x="1674" y="2747"/>
                    </a:lnTo>
                    <a:lnTo>
                      <a:pt x="1718" y="2723"/>
                    </a:lnTo>
                    <a:lnTo>
                      <a:pt x="1758" y="2694"/>
                    </a:lnTo>
                    <a:lnTo>
                      <a:pt x="1792" y="2667"/>
                    </a:lnTo>
                    <a:lnTo>
                      <a:pt x="1823" y="2637"/>
                    </a:lnTo>
                    <a:lnTo>
                      <a:pt x="1847" y="2607"/>
                    </a:lnTo>
                    <a:lnTo>
                      <a:pt x="1872" y="2570"/>
                    </a:lnTo>
                    <a:lnTo>
                      <a:pt x="1891" y="2531"/>
                    </a:lnTo>
                    <a:lnTo>
                      <a:pt x="1904" y="2492"/>
                    </a:lnTo>
                    <a:lnTo>
                      <a:pt x="1916" y="2456"/>
                    </a:lnTo>
                    <a:lnTo>
                      <a:pt x="1918" y="2420"/>
                    </a:lnTo>
                    <a:lnTo>
                      <a:pt x="1918" y="2377"/>
                    </a:lnTo>
                    <a:lnTo>
                      <a:pt x="1916" y="2340"/>
                    </a:lnTo>
                    <a:lnTo>
                      <a:pt x="1902" y="2302"/>
                    </a:lnTo>
                    <a:lnTo>
                      <a:pt x="1889" y="2262"/>
                    </a:lnTo>
                    <a:lnTo>
                      <a:pt x="1864" y="2230"/>
                    </a:lnTo>
                    <a:lnTo>
                      <a:pt x="1842" y="2192"/>
                    </a:lnTo>
                    <a:lnTo>
                      <a:pt x="1815" y="2164"/>
                    </a:lnTo>
                    <a:lnTo>
                      <a:pt x="1781" y="2133"/>
                    </a:lnTo>
                    <a:lnTo>
                      <a:pt x="1745" y="2103"/>
                    </a:lnTo>
                    <a:lnTo>
                      <a:pt x="1705" y="2076"/>
                    </a:lnTo>
                    <a:lnTo>
                      <a:pt x="1665" y="2057"/>
                    </a:lnTo>
                    <a:lnTo>
                      <a:pt x="1614" y="2036"/>
                    </a:lnTo>
                    <a:lnTo>
                      <a:pt x="1568" y="2017"/>
                    </a:lnTo>
                    <a:lnTo>
                      <a:pt x="1517" y="2010"/>
                    </a:lnTo>
                    <a:lnTo>
                      <a:pt x="1467" y="1996"/>
                    </a:lnTo>
                    <a:lnTo>
                      <a:pt x="1416" y="1989"/>
                    </a:lnTo>
                    <a:lnTo>
                      <a:pt x="1256" y="1992"/>
                    </a:lnTo>
                    <a:lnTo>
                      <a:pt x="1180" y="1987"/>
                    </a:lnTo>
                    <a:lnTo>
                      <a:pt x="1095" y="1979"/>
                    </a:lnTo>
                    <a:lnTo>
                      <a:pt x="1019" y="1962"/>
                    </a:lnTo>
                    <a:lnTo>
                      <a:pt x="939" y="1949"/>
                    </a:lnTo>
                    <a:lnTo>
                      <a:pt x="861" y="1930"/>
                    </a:lnTo>
                    <a:lnTo>
                      <a:pt x="789" y="1903"/>
                    </a:lnTo>
                    <a:lnTo>
                      <a:pt x="715" y="1876"/>
                    </a:lnTo>
                    <a:lnTo>
                      <a:pt x="640" y="1850"/>
                    </a:lnTo>
                    <a:lnTo>
                      <a:pt x="574" y="1816"/>
                    </a:lnTo>
                    <a:lnTo>
                      <a:pt x="511" y="1780"/>
                    </a:lnTo>
                    <a:lnTo>
                      <a:pt x="447" y="1740"/>
                    </a:lnTo>
                    <a:lnTo>
                      <a:pt x="388" y="1700"/>
                    </a:lnTo>
                    <a:lnTo>
                      <a:pt x="334" y="1656"/>
                    </a:lnTo>
                    <a:lnTo>
                      <a:pt x="283" y="1607"/>
                    </a:lnTo>
                    <a:lnTo>
                      <a:pt x="234" y="1559"/>
                    </a:lnTo>
                    <a:lnTo>
                      <a:pt x="190" y="1510"/>
                    </a:lnTo>
                    <a:lnTo>
                      <a:pt x="150" y="1456"/>
                    </a:lnTo>
                    <a:lnTo>
                      <a:pt x="116" y="1399"/>
                    </a:lnTo>
                    <a:lnTo>
                      <a:pt x="82" y="1342"/>
                    </a:lnTo>
                    <a:lnTo>
                      <a:pt x="55" y="1289"/>
                    </a:lnTo>
                    <a:lnTo>
                      <a:pt x="36" y="1228"/>
                    </a:lnTo>
                    <a:lnTo>
                      <a:pt x="23" y="1169"/>
                    </a:lnTo>
                    <a:lnTo>
                      <a:pt x="10" y="1112"/>
                    </a:lnTo>
                    <a:lnTo>
                      <a:pt x="0" y="1051"/>
                    </a:lnTo>
                    <a:lnTo>
                      <a:pt x="0" y="992"/>
                    </a:lnTo>
                    <a:lnTo>
                      <a:pt x="0" y="930"/>
                    </a:lnTo>
                    <a:lnTo>
                      <a:pt x="10" y="869"/>
                    </a:lnTo>
                    <a:lnTo>
                      <a:pt x="23" y="816"/>
                    </a:lnTo>
                    <a:lnTo>
                      <a:pt x="44" y="753"/>
                    </a:lnTo>
                    <a:lnTo>
                      <a:pt x="67" y="696"/>
                    </a:lnTo>
                    <a:lnTo>
                      <a:pt x="93" y="639"/>
                    </a:lnTo>
                    <a:lnTo>
                      <a:pt x="124" y="582"/>
                    </a:lnTo>
                    <a:lnTo>
                      <a:pt x="160" y="532"/>
                    </a:lnTo>
                    <a:lnTo>
                      <a:pt x="200" y="477"/>
                    </a:lnTo>
                    <a:lnTo>
                      <a:pt x="247" y="428"/>
                    </a:lnTo>
                    <a:lnTo>
                      <a:pt x="293" y="378"/>
                    </a:lnTo>
                    <a:lnTo>
                      <a:pt x="348" y="335"/>
                    </a:lnTo>
                    <a:lnTo>
                      <a:pt x="403" y="291"/>
                    </a:lnTo>
                    <a:lnTo>
                      <a:pt x="460" y="247"/>
                    </a:lnTo>
                    <a:lnTo>
                      <a:pt x="525" y="211"/>
                    </a:lnTo>
                    <a:lnTo>
                      <a:pt x="591" y="175"/>
                    </a:lnTo>
                    <a:lnTo>
                      <a:pt x="661" y="141"/>
                    </a:lnTo>
                    <a:lnTo>
                      <a:pt x="732" y="110"/>
                    </a:lnTo>
                    <a:lnTo>
                      <a:pt x="802" y="87"/>
                    </a:lnTo>
                    <a:lnTo>
                      <a:pt x="878" y="65"/>
                    </a:lnTo>
                    <a:lnTo>
                      <a:pt x="958" y="44"/>
                    </a:lnTo>
                    <a:lnTo>
                      <a:pt x="1036" y="27"/>
                    </a:lnTo>
                    <a:lnTo>
                      <a:pt x="1116" y="17"/>
                    </a:lnTo>
                    <a:lnTo>
                      <a:pt x="1195" y="8"/>
                    </a:lnTo>
                    <a:lnTo>
                      <a:pt x="1279" y="4"/>
                    </a:lnTo>
                    <a:lnTo>
                      <a:pt x="1361" y="0"/>
                    </a:lnTo>
                    <a:lnTo>
                      <a:pt x="1441" y="4"/>
                    </a:lnTo>
                    <a:lnTo>
                      <a:pt x="1520" y="11"/>
                    </a:lnTo>
                    <a:lnTo>
                      <a:pt x="1604" y="17"/>
                    </a:lnTo>
                    <a:lnTo>
                      <a:pt x="1684" y="30"/>
                    </a:lnTo>
                    <a:lnTo>
                      <a:pt x="1766" y="47"/>
                    </a:lnTo>
                    <a:lnTo>
                      <a:pt x="1842" y="68"/>
                    </a:lnTo>
                    <a:lnTo>
                      <a:pt x="1916" y="91"/>
                    </a:lnTo>
                    <a:lnTo>
                      <a:pt x="1988" y="114"/>
                    </a:lnTo>
                    <a:lnTo>
                      <a:pt x="2058" y="148"/>
                    </a:lnTo>
                    <a:lnTo>
                      <a:pt x="2129" y="181"/>
                    </a:lnTo>
                    <a:lnTo>
                      <a:pt x="2193" y="217"/>
                    </a:lnTo>
                    <a:lnTo>
                      <a:pt x="2256" y="251"/>
                    </a:lnTo>
                    <a:lnTo>
                      <a:pt x="2313" y="298"/>
                    </a:lnTo>
                    <a:lnTo>
                      <a:pt x="2370" y="338"/>
                    </a:lnTo>
                    <a:lnTo>
                      <a:pt x="2421" y="384"/>
                    </a:lnTo>
                    <a:lnTo>
                      <a:pt x="2471" y="435"/>
                    </a:lnTo>
                    <a:lnTo>
                      <a:pt x="2514" y="485"/>
                    </a:lnTo>
                    <a:lnTo>
                      <a:pt x="2556" y="538"/>
                    </a:lnTo>
                    <a:lnTo>
                      <a:pt x="2590" y="591"/>
                    </a:lnTo>
                    <a:lnTo>
                      <a:pt x="2621" y="648"/>
                    </a:lnTo>
                    <a:lnTo>
                      <a:pt x="2647" y="705"/>
                    </a:lnTo>
                    <a:lnTo>
                      <a:pt x="2670" y="762"/>
                    </a:lnTo>
                    <a:lnTo>
                      <a:pt x="2687" y="817"/>
                    </a:lnTo>
                    <a:lnTo>
                      <a:pt x="2701" y="878"/>
                    </a:lnTo>
                    <a:lnTo>
                      <a:pt x="2706" y="939"/>
                    </a:lnTo>
                    <a:lnTo>
                      <a:pt x="2712" y="998"/>
                    </a:lnTo>
                    <a:lnTo>
                      <a:pt x="1918" y="99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3" name="Rectangle 7"/>
              <p:cNvSpPr>
                <a:spLocks noChangeArrowheads="1"/>
              </p:cNvSpPr>
              <p:nvPr/>
            </p:nvSpPr>
            <p:spPr bwMode="auto">
              <a:xfrm>
                <a:off x="2785" y="1158"/>
                <a:ext cx="189" cy="2003"/>
              </a:xfrm>
              <a:prstGeom prst="rect">
                <a:avLst/>
              </a:prstGeom>
              <a:solidFill>
                <a:srgbClr val="00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01" name="AutoShape 8"/>
            <p:cNvSpPr>
              <a:spLocks noChangeArrowheads="1"/>
            </p:cNvSpPr>
            <p:nvPr/>
          </p:nvSpPr>
          <p:spPr bwMode="auto">
            <a:xfrm>
              <a:off x="192" y="1886"/>
              <a:ext cx="1344" cy="384"/>
            </a:xfrm>
            <a:prstGeom prst="bevel">
              <a:avLst>
                <a:gd name="adj" fmla="val 12500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Biaya Awal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349500" y="1698625"/>
            <a:ext cx="3276600" cy="2895600"/>
            <a:chOff x="1488" y="1406"/>
            <a:chExt cx="2064" cy="1824"/>
          </a:xfrm>
        </p:grpSpPr>
        <p:grpSp>
          <p:nvGrpSpPr>
            <p:cNvPr id="19564" name="Group 10"/>
            <p:cNvGrpSpPr>
              <a:grpSpLocks/>
            </p:cNvGrpSpPr>
            <p:nvPr/>
          </p:nvGrpSpPr>
          <p:grpSpPr bwMode="auto">
            <a:xfrm rot="-2097984">
              <a:off x="2064" y="1406"/>
              <a:ext cx="1230" cy="1824"/>
              <a:chOff x="2036" y="1093"/>
              <a:chExt cx="1668" cy="2130"/>
            </a:xfrm>
          </p:grpSpPr>
          <p:sp>
            <p:nvSpPr>
              <p:cNvPr id="19567" name="Freeform 11"/>
              <p:cNvSpPr>
                <a:spLocks/>
              </p:cNvSpPr>
              <p:nvPr/>
            </p:nvSpPr>
            <p:spPr bwMode="auto">
              <a:xfrm>
                <a:off x="2337" y="2772"/>
                <a:ext cx="1015" cy="451"/>
              </a:xfrm>
              <a:custGeom>
                <a:avLst/>
                <a:gdLst>
                  <a:gd name="T0" fmla="*/ 159 w 2030"/>
                  <a:gd name="T1" fmla="*/ 0 h 903"/>
                  <a:gd name="T2" fmla="*/ 2030 w 2030"/>
                  <a:gd name="T3" fmla="*/ 639 h 903"/>
                  <a:gd name="T4" fmla="*/ 1959 w 2030"/>
                  <a:gd name="T5" fmla="*/ 829 h 903"/>
                  <a:gd name="T6" fmla="*/ 1518 w 2030"/>
                  <a:gd name="T7" fmla="*/ 878 h 903"/>
                  <a:gd name="T8" fmla="*/ 1064 w 2030"/>
                  <a:gd name="T9" fmla="*/ 903 h 903"/>
                  <a:gd name="T10" fmla="*/ 0 w 2030"/>
                  <a:gd name="T11" fmla="*/ 576 h 903"/>
                  <a:gd name="T12" fmla="*/ 13 w 2030"/>
                  <a:gd name="T13" fmla="*/ 122 h 903"/>
                  <a:gd name="T14" fmla="*/ 159 w 2030"/>
                  <a:gd name="T15" fmla="*/ 0 h 903"/>
                  <a:gd name="T16" fmla="*/ 159 w 2030"/>
                  <a:gd name="T17" fmla="*/ 0 h 903"/>
                  <a:gd name="T18" fmla="*/ 159 w 2030"/>
                  <a:gd name="T19" fmla="*/ 0 h 9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0"/>
                  <a:gd name="T31" fmla="*/ 0 h 903"/>
                  <a:gd name="T32" fmla="*/ 2030 w 2030"/>
                  <a:gd name="T33" fmla="*/ 903 h 9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0" h="903">
                    <a:moveTo>
                      <a:pt x="159" y="0"/>
                    </a:moveTo>
                    <a:lnTo>
                      <a:pt x="2030" y="639"/>
                    </a:lnTo>
                    <a:lnTo>
                      <a:pt x="1959" y="829"/>
                    </a:lnTo>
                    <a:lnTo>
                      <a:pt x="1518" y="878"/>
                    </a:lnTo>
                    <a:lnTo>
                      <a:pt x="1064" y="903"/>
                    </a:lnTo>
                    <a:lnTo>
                      <a:pt x="0" y="576"/>
                    </a:lnTo>
                    <a:lnTo>
                      <a:pt x="13" y="12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8C60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8" name="Freeform 12"/>
              <p:cNvSpPr>
                <a:spLocks/>
              </p:cNvSpPr>
              <p:nvPr/>
            </p:nvSpPr>
            <p:spPr bwMode="auto">
              <a:xfrm>
                <a:off x="2362" y="1200"/>
                <a:ext cx="983" cy="551"/>
              </a:xfrm>
              <a:custGeom>
                <a:avLst/>
                <a:gdLst>
                  <a:gd name="T0" fmla="*/ 29 w 1965"/>
                  <a:gd name="T1" fmla="*/ 0 h 1103"/>
                  <a:gd name="T2" fmla="*/ 1965 w 1965"/>
                  <a:gd name="T3" fmla="*/ 42 h 1103"/>
                  <a:gd name="T4" fmla="*/ 1933 w 1965"/>
                  <a:gd name="T5" fmla="*/ 392 h 1103"/>
                  <a:gd name="T6" fmla="*/ 1834 w 1965"/>
                  <a:gd name="T7" fmla="*/ 555 h 1103"/>
                  <a:gd name="T8" fmla="*/ 768 w 1965"/>
                  <a:gd name="T9" fmla="*/ 1103 h 1103"/>
                  <a:gd name="T10" fmla="*/ 679 w 1965"/>
                  <a:gd name="T11" fmla="*/ 456 h 1103"/>
                  <a:gd name="T12" fmla="*/ 336 w 1965"/>
                  <a:gd name="T13" fmla="*/ 420 h 1103"/>
                  <a:gd name="T14" fmla="*/ 40 w 1965"/>
                  <a:gd name="T15" fmla="*/ 331 h 1103"/>
                  <a:gd name="T16" fmla="*/ 0 w 1965"/>
                  <a:gd name="T17" fmla="*/ 188 h 1103"/>
                  <a:gd name="T18" fmla="*/ 29 w 1965"/>
                  <a:gd name="T19" fmla="*/ 0 h 1103"/>
                  <a:gd name="T20" fmla="*/ 29 w 1965"/>
                  <a:gd name="T21" fmla="*/ 0 h 1103"/>
                  <a:gd name="T22" fmla="*/ 29 w 1965"/>
                  <a:gd name="T23" fmla="*/ 0 h 1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65"/>
                  <a:gd name="T37" fmla="*/ 0 h 1103"/>
                  <a:gd name="T38" fmla="*/ 1965 w 1965"/>
                  <a:gd name="T39" fmla="*/ 1103 h 1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65" h="1103">
                    <a:moveTo>
                      <a:pt x="29" y="0"/>
                    </a:moveTo>
                    <a:lnTo>
                      <a:pt x="1965" y="42"/>
                    </a:lnTo>
                    <a:lnTo>
                      <a:pt x="1933" y="392"/>
                    </a:lnTo>
                    <a:lnTo>
                      <a:pt x="1834" y="555"/>
                    </a:lnTo>
                    <a:lnTo>
                      <a:pt x="768" y="1103"/>
                    </a:lnTo>
                    <a:lnTo>
                      <a:pt x="679" y="456"/>
                    </a:lnTo>
                    <a:lnTo>
                      <a:pt x="336" y="420"/>
                    </a:lnTo>
                    <a:lnTo>
                      <a:pt x="40" y="331"/>
                    </a:lnTo>
                    <a:lnTo>
                      <a:pt x="0" y="18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C60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9" name="Freeform 13"/>
              <p:cNvSpPr>
                <a:spLocks/>
              </p:cNvSpPr>
              <p:nvPr/>
            </p:nvSpPr>
            <p:spPr bwMode="auto">
              <a:xfrm>
                <a:off x="2537" y="1417"/>
                <a:ext cx="314" cy="1456"/>
              </a:xfrm>
              <a:custGeom>
                <a:avLst/>
                <a:gdLst>
                  <a:gd name="T0" fmla="*/ 540 w 629"/>
                  <a:gd name="T1" fmla="*/ 0 h 2912"/>
                  <a:gd name="T2" fmla="*/ 496 w 629"/>
                  <a:gd name="T3" fmla="*/ 182 h 2912"/>
                  <a:gd name="T4" fmla="*/ 559 w 629"/>
                  <a:gd name="T5" fmla="*/ 631 h 2912"/>
                  <a:gd name="T6" fmla="*/ 483 w 629"/>
                  <a:gd name="T7" fmla="*/ 785 h 2912"/>
                  <a:gd name="T8" fmla="*/ 483 w 629"/>
                  <a:gd name="T9" fmla="*/ 891 h 2912"/>
                  <a:gd name="T10" fmla="*/ 540 w 629"/>
                  <a:gd name="T11" fmla="*/ 1016 h 2912"/>
                  <a:gd name="T12" fmla="*/ 524 w 629"/>
                  <a:gd name="T13" fmla="*/ 1121 h 2912"/>
                  <a:gd name="T14" fmla="*/ 496 w 629"/>
                  <a:gd name="T15" fmla="*/ 1193 h 2912"/>
                  <a:gd name="T16" fmla="*/ 540 w 629"/>
                  <a:gd name="T17" fmla="*/ 1381 h 2912"/>
                  <a:gd name="T18" fmla="*/ 559 w 629"/>
                  <a:gd name="T19" fmla="*/ 1649 h 2912"/>
                  <a:gd name="T20" fmla="*/ 490 w 629"/>
                  <a:gd name="T21" fmla="*/ 1923 h 2912"/>
                  <a:gd name="T22" fmla="*/ 629 w 629"/>
                  <a:gd name="T23" fmla="*/ 2912 h 2912"/>
                  <a:gd name="T24" fmla="*/ 0 w 629"/>
                  <a:gd name="T25" fmla="*/ 2680 h 2912"/>
                  <a:gd name="T26" fmla="*/ 47 w 629"/>
                  <a:gd name="T27" fmla="*/ 2260 h 2912"/>
                  <a:gd name="T28" fmla="*/ 215 w 629"/>
                  <a:gd name="T29" fmla="*/ 2541 h 2912"/>
                  <a:gd name="T30" fmla="*/ 336 w 629"/>
                  <a:gd name="T31" fmla="*/ 2351 h 2912"/>
                  <a:gd name="T32" fmla="*/ 329 w 629"/>
                  <a:gd name="T33" fmla="*/ 20 h 2912"/>
                  <a:gd name="T34" fmla="*/ 540 w 629"/>
                  <a:gd name="T35" fmla="*/ 0 h 2912"/>
                  <a:gd name="T36" fmla="*/ 540 w 629"/>
                  <a:gd name="T37" fmla="*/ 0 h 2912"/>
                  <a:gd name="T38" fmla="*/ 540 w 629"/>
                  <a:gd name="T39" fmla="*/ 0 h 29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9"/>
                  <a:gd name="T61" fmla="*/ 0 h 2912"/>
                  <a:gd name="T62" fmla="*/ 629 w 629"/>
                  <a:gd name="T63" fmla="*/ 2912 h 29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9" h="2912">
                    <a:moveTo>
                      <a:pt x="540" y="0"/>
                    </a:moveTo>
                    <a:lnTo>
                      <a:pt x="496" y="182"/>
                    </a:lnTo>
                    <a:lnTo>
                      <a:pt x="559" y="631"/>
                    </a:lnTo>
                    <a:lnTo>
                      <a:pt x="483" y="785"/>
                    </a:lnTo>
                    <a:lnTo>
                      <a:pt x="483" y="891"/>
                    </a:lnTo>
                    <a:lnTo>
                      <a:pt x="540" y="1016"/>
                    </a:lnTo>
                    <a:lnTo>
                      <a:pt x="524" y="1121"/>
                    </a:lnTo>
                    <a:lnTo>
                      <a:pt x="496" y="1193"/>
                    </a:lnTo>
                    <a:lnTo>
                      <a:pt x="540" y="1381"/>
                    </a:lnTo>
                    <a:lnTo>
                      <a:pt x="559" y="1649"/>
                    </a:lnTo>
                    <a:lnTo>
                      <a:pt x="490" y="1923"/>
                    </a:lnTo>
                    <a:lnTo>
                      <a:pt x="629" y="2912"/>
                    </a:lnTo>
                    <a:lnTo>
                      <a:pt x="0" y="2680"/>
                    </a:lnTo>
                    <a:lnTo>
                      <a:pt x="47" y="2260"/>
                    </a:lnTo>
                    <a:lnTo>
                      <a:pt x="215" y="2541"/>
                    </a:lnTo>
                    <a:lnTo>
                      <a:pt x="336" y="2351"/>
                    </a:lnTo>
                    <a:lnTo>
                      <a:pt x="329" y="20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EBA1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0" name="Freeform 14"/>
              <p:cNvSpPr>
                <a:spLocks/>
              </p:cNvSpPr>
              <p:nvPr/>
            </p:nvSpPr>
            <p:spPr bwMode="auto">
              <a:xfrm>
                <a:off x="3227" y="1395"/>
                <a:ext cx="115" cy="1135"/>
              </a:xfrm>
              <a:custGeom>
                <a:avLst/>
                <a:gdLst>
                  <a:gd name="T0" fmla="*/ 203 w 230"/>
                  <a:gd name="T1" fmla="*/ 0 h 2269"/>
                  <a:gd name="T2" fmla="*/ 230 w 230"/>
                  <a:gd name="T3" fmla="*/ 310 h 2269"/>
                  <a:gd name="T4" fmla="*/ 196 w 230"/>
                  <a:gd name="T5" fmla="*/ 690 h 2269"/>
                  <a:gd name="T6" fmla="*/ 154 w 230"/>
                  <a:gd name="T7" fmla="*/ 907 h 2269"/>
                  <a:gd name="T8" fmla="*/ 188 w 230"/>
                  <a:gd name="T9" fmla="*/ 1083 h 2269"/>
                  <a:gd name="T10" fmla="*/ 180 w 230"/>
                  <a:gd name="T11" fmla="*/ 1347 h 2269"/>
                  <a:gd name="T12" fmla="*/ 154 w 230"/>
                  <a:gd name="T13" fmla="*/ 1519 h 2269"/>
                  <a:gd name="T14" fmla="*/ 196 w 230"/>
                  <a:gd name="T15" fmla="*/ 1579 h 2269"/>
                  <a:gd name="T16" fmla="*/ 159 w 230"/>
                  <a:gd name="T17" fmla="*/ 1728 h 2269"/>
                  <a:gd name="T18" fmla="*/ 196 w 230"/>
                  <a:gd name="T19" fmla="*/ 1904 h 2269"/>
                  <a:gd name="T20" fmla="*/ 188 w 230"/>
                  <a:gd name="T21" fmla="*/ 2269 h 2269"/>
                  <a:gd name="T22" fmla="*/ 0 w 230"/>
                  <a:gd name="T23" fmla="*/ 1912 h 2269"/>
                  <a:gd name="T24" fmla="*/ 21 w 230"/>
                  <a:gd name="T25" fmla="*/ 773 h 2269"/>
                  <a:gd name="T26" fmla="*/ 203 w 230"/>
                  <a:gd name="T27" fmla="*/ 0 h 2269"/>
                  <a:gd name="T28" fmla="*/ 203 w 230"/>
                  <a:gd name="T29" fmla="*/ 0 h 2269"/>
                  <a:gd name="T30" fmla="*/ 203 w 230"/>
                  <a:gd name="T31" fmla="*/ 0 h 22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30"/>
                  <a:gd name="T49" fmla="*/ 0 h 2269"/>
                  <a:gd name="T50" fmla="*/ 230 w 230"/>
                  <a:gd name="T51" fmla="*/ 2269 h 22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30" h="2269">
                    <a:moveTo>
                      <a:pt x="203" y="0"/>
                    </a:moveTo>
                    <a:lnTo>
                      <a:pt x="230" y="310"/>
                    </a:lnTo>
                    <a:lnTo>
                      <a:pt x="196" y="690"/>
                    </a:lnTo>
                    <a:lnTo>
                      <a:pt x="154" y="907"/>
                    </a:lnTo>
                    <a:lnTo>
                      <a:pt x="188" y="1083"/>
                    </a:lnTo>
                    <a:lnTo>
                      <a:pt x="180" y="1347"/>
                    </a:lnTo>
                    <a:lnTo>
                      <a:pt x="154" y="1519"/>
                    </a:lnTo>
                    <a:lnTo>
                      <a:pt x="196" y="1579"/>
                    </a:lnTo>
                    <a:lnTo>
                      <a:pt x="159" y="1728"/>
                    </a:lnTo>
                    <a:lnTo>
                      <a:pt x="196" y="1904"/>
                    </a:lnTo>
                    <a:lnTo>
                      <a:pt x="188" y="2269"/>
                    </a:lnTo>
                    <a:lnTo>
                      <a:pt x="0" y="1912"/>
                    </a:lnTo>
                    <a:lnTo>
                      <a:pt x="21" y="773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EBA1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1" name="Freeform 15"/>
              <p:cNvSpPr>
                <a:spLocks/>
              </p:cNvSpPr>
              <p:nvPr/>
            </p:nvSpPr>
            <p:spPr bwMode="auto">
              <a:xfrm>
                <a:off x="2379" y="1343"/>
                <a:ext cx="1275" cy="1865"/>
              </a:xfrm>
              <a:custGeom>
                <a:avLst/>
                <a:gdLst>
                  <a:gd name="T0" fmla="*/ 2410 w 2549"/>
                  <a:gd name="T1" fmla="*/ 133 h 3730"/>
                  <a:gd name="T2" fmla="*/ 2410 w 2549"/>
                  <a:gd name="T3" fmla="*/ 282 h 3730"/>
                  <a:gd name="T4" fmla="*/ 2464 w 2549"/>
                  <a:gd name="T5" fmla="*/ 555 h 3730"/>
                  <a:gd name="T6" fmla="*/ 2403 w 2549"/>
                  <a:gd name="T7" fmla="*/ 928 h 3730"/>
                  <a:gd name="T8" fmla="*/ 2464 w 2549"/>
                  <a:gd name="T9" fmla="*/ 1067 h 3730"/>
                  <a:gd name="T10" fmla="*/ 2443 w 2549"/>
                  <a:gd name="T11" fmla="*/ 1202 h 3730"/>
                  <a:gd name="T12" fmla="*/ 2410 w 2549"/>
                  <a:gd name="T13" fmla="*/ 1264 h 3730"/>
                  <a:gd name="T14" fmla="*/ 2450 w 2549"/>
                  <a:gd name="T15" fmla="*/ 1574 h 3730"/>
                  <a:gd name="T16" fmla="*/ 2374 w 2549"/>
                  <a:gd name="T17" fmla="*/ 2002 h 3730"/>
                  <a:gd name="T18" fmla="*/ 2424 w 2549"/>
                  <a:gd name="T19" fmla="*/ 2057 h 3730"/>
                  <a:gd name="T20" fmla="*/ 2424 w 2549"/>
                  <a:gd name="T21" fmla="*/ 2205 h 3730"/>
                  <a:gd name="T22" fmla="*/ 2367 w 2549"/>
                  <a:gd name="T23" fmla="*/ 2268 h 3730"/>
                  <a:gd name="T24" fmla="*/ 2410 w 2549"/>
                  <a:gd name="T25" fmla="*/ 2570 h 3730"/>
                  <a:gd name="T26" fmla="*/ 2374 w 2549"/>
                  <a:gd name="T27" fmla="*/ 2768 h 3730"/>
                  <a:gd name="T28" fmla="*/ 2487 w 2549"/>
                  <a:gd name="T29" fmla="*/ 2857 h 3730"/>
                  <a:gd name="T30" fmla="*/ 2542 w 2549"/>
                  <a:gd name="T31" fmla="*/ 2992 h 3730"/>
                  <a:gd name="T32" fmla="*/ 2549 w 2549"/>
                  <a:gd name="T33" fmla="*/ 3321 h 3730"/>
                  <a:gd name="T34" fmla="*/ 2388 w 2549"/>
                  <a:gd name="T35" fmla="*/ 3496 h 3730"/>
                  <a:gd name="T36" fmla="*/ 1954 w 2549"/>
                  <a:gd name="T37" fmla="*/ 3673 h 3730"/>
                  <a:gd name="T38" fmla="*/ 1624 w 2549"/>
                  <a:gd name="T39" fmla="*/ 3730 h 3730"/>
                  <a:gd name="T40" fmla="*/ 1806 w 2549"/>
                  <a:gd name="T41" fmla="*/ 3608 h 3730"/>
                  <a:gd name="T42" fmla="*/ 1589 w 2549"/>
                  <a:gd name="T43" fmla="*/ 3623 h 3730"/>
                  <a:gd name="T44" fmla="*/ 1785 w 2549"/>
                  <a:gd name="T45" fmla="*/ 3524 h 3730"/>
                  <a:gd name="T46" fmla="*/ 1295 w 2549"/>
                  <a:gd name="T47" fmla="*/ 3539 h 3730"/>
                  <a:gd name="T48" fmla="*/ 932 w 2549"/>
                  <a:gd name="T49" fmla="*/ 3482 h 3730"/>
                  <a:gd name="T50" fmla="*/ 595 w 2549"/>
                  <a:gd name="T51" fmla="*/ 3405 h 3730"/>
                  <a:gd name="T52" fmla="*/ 363 w 2549"/>
                  <a:gd name="T53" fmla="*/ 3321 h 3730"/>
                  <a:gd name="T54" fmla="*/ 126 w 2549"/>
                  <a:gd name="T55" fmla="*/ 3201 h 3730"/>
                  <a:gd name="T56" fmla="*/ 0 w 2549"/>
                  <a:gd name="T57" fmla="*/ 3068 h 3730"/>
                  <a:gd name="T58" fmla="*/ 21 w 2549"/>
                  <a:gd name="T59" fmla="*/ 2857 h 3730"/>
                  <a:gd name="T60" fmla="*/ 356 w 2549"/>
                  <a:gd name="T61" fmla="*/ 2844 h 3730"/>
                  <a:gd name="T62" fmla="*/ 637 w 2549"/>
                  <a:gd name="T63" fmla="*/ 2821 h 3730"/>
                  <a:gd name="T64" fmla="*/ 2163 w 2549"/>
                  <a:gd name="T65" fmla="*/ 2640 h 3730"/>
                  <a:gd name="T66" fmla="*/ 2257 w 2549"/>
                  <a:gd name="T67" fmla="*/ 1945 h 3730"/>
                  <a:gd name="T68" fmla="*/ 2260 w 2549"/>
                  <a:gd name="T69" fmla="*/ 149 h 3730"/>
                  <a:gd name="T70" fmla="*/ 2135 w 2549"/>
                  <a:gd name="T71" fmla="*/ 44 h 3730"/>
                  <a:gd name="T72" fmla="*/ 2458 w 2549"/>
                  <a:gd name="T73" fmla="*/ 0 h 3730"/>
                  <a:gd name="T74" fmla="*/ 2410 w 2549"/>
                  <a:gd name="T75" fmla="*/ 133 h 3730"/>
                  <a:gd name="T76" fmla="*/ 2410 w 2549"/>
                  <a:gd name="T77" fmla="*/ 133 h 3730"/>
                  <a:gd name="T78" fmla="*/ 2410 w 2549"/>
                  <a:gd name="T79" fmla="*/ 133 h 37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49"/>
                  <a:gd name="T121" fmla="*/ 0 h 3730"/>
                  <a:gd name="T122" fmla="*/ 2549 w 2549"/>
                  <a:gd name="T123" fmla="*/ 3730 h 373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49" h="3730">
                    <a:moveTo>
                      <a:pt x="2410" y="133"/>
                    </a:moveTo>
                    <a:lnTo>
                      <a:pt x="2410" y="282"/>
                    </a:lnTo>
                    <a:lnTo>
                      <a:pt x="2464" y="555"/>
                    </a:lnTo>
                    <a:lnTo>
                      <a:pt x="2403" y="928"/>
                    </a:lnTo>
                    <a:lnTo>
                      <a:pt x="2464" y="1067"/>
                    </a:lnTo>
                    <a:lnTo>
                      <a:pt x="2443" y="1202"/>
                    </a:lnTo>
                    <a:lnTo>
                      <a:pt x="2410" y="1264"/>
                    </a:lnTo>
                    <a:lnTo>
                      <a:pt x="2450" y="1574"/>
                    </a:lnTo>
                    <a:lnTo>
                      <a:pt x="2374" y="2002"/>
                    </a:lnTo>
                    <a:lnTo>
                      <a:pt x="2424" y="2057"/>
                    </a:lnTo>
                    <a:lnTo>
                      <a:pt x="2424" y="2205"/>
                    </a:lnTo>
                    <a:lnTo>
                      <a:pt x="2367" y="2268"/>
                    </a:lnTo>
                    <a:lnTo>
                      <a:pt x="2410" y="2570"/>
                    </a:lnTo>
                    <a:lnTo>
                      <a:pt x="2374" y="2768"/>
                    </a:lnTo>
                    <a:lnTo>
                      <a:pt x="2487" y="2857"/>
                    </a:lnTo>
                    <a:lnTo>
                      <a:pt x="2542" y="2992"/>
                    </a:lnTo>
                    <a:lnTo>
                      <a:pt x="2549" y="3321"/>
                    </a:lnTo>
                    <a:lnTo>
                      <a:pt x="2388" y="3496"/>
                    </a:lnTo>
                    <a:lnTo>
                      <a:pt x="1954" y="3673"/>
                    </a:lnTo>
                    <a:lnTo>
                      <a:pt x="1624" y="3730"/>
                    </a:lnTo>
                    <a:lnTo>
                      <a:pt x="1806" y="3608"/>
                    </a:lnTo>
                    <a:lnTo>
                      <a:pt x="1589" y="3623"/>
                    </a:lnTo>
                    <a:lnTo>
                      <a:pt x="1785" y="3524"/>
                    </a:lnTo>
                    <a:lnTo>
                      <a:pt x="1295" y="3539"/>
                    </a:lnTo>
                    <a:lnTo>
                      <a:pt x="932" y="3482"/>
                    </a:lnTo>
                    <a:lnTo>
                      <a:pt x="595" y="3405"/>
                    </a:lnTo>
                    <a:lnTo>
                      <a:pt x="363" y="3321"/>
                    </a:lnTo>
                    <a:lnTo>
                      <a:pt x="126" y="3201"/>
                    </a:lnTo>
                    <a:lnTo>
                      <a:pt x="0" y="3068"/>
                    </a:lnTo>
                    <a:lnTo>
                      <a:pt x="21" y="2857"/>
                    </a:lnTo>
                    <a:lnTo>
                      <a:pt x="356" y="2844"/>
                    </a:lnTo>
                    <a:lnTo>
                      <a:pt x="637" y="2821"/>
                    </a:lnTo>
                    <a:lnTo>
                      <a:pt x="2163" y="2640"/>
                    </a:lnTo>
                    <a:lnTo>
                      <a:pt x="2257" y="1945"/>
                    </a:lnTo>
                    <a:lnTo>
                      <a:pt x="2260" y="149"/>
                    </a:lnTo>
                    <a:lnTo>
                      <a:pt x="2135" y="44"/>
                    </a:lnTo>
                    <a:lnTo>
                      <a:pt x="2458" y="0"/>
                    </a:lnTo>
                    <a:lnTo>
                      <a:pt x="2410" y="133"/>
                    </a:lnTo>
                    <a:close/>
                  </a:path>
                </a:pathLst>
              </a:custGeom>
              <a:solidFill>
                <a:srgbClr val="EBA1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2" name="Freeform 16"/>
              <p:cNvSpPr>
                <a:spLocks/>
              </p:cNvSpPr>
              <p:nvPr/>
            </p:nvSpPr>
            <p:spPr bwMode="auto">
              <a:xfrm>
                <a:off x="2477" y="1101"/>
                <a:ext cx="1221" cy="312"/>
              </a:xfrm>
              <a:custGeom>
                <a:avLst/>
                <a:gdLst>
                  <a:gd name="T0" fmla="*/ 148 w 2443"/>
                  <a:gd name="T1" fmla="*/ 85 h 625"/>
                  <a:gd name="T2" fmla="*/ 623 w 2443"/>
                  <a:gd name="T3" fmla="*/ 28 h 625"/>
                  <a:gd name="T4" fmla="*/ 1072 w 2443"/>
                  <a:gd name="T5" fmla="*/ 0 h 625"/>
                  <a:gd name="T6" fmla="*/ 1534 w 2443"/>
                  <a:gd name="T7" fmla="*/ 15 h 625"/>
                  <a:gd name="T8" fmla="*/ 1891 w 2443"/>
                  <a:gd name="T9" fmla="*/ 36 h 625"/>
                  <a:gd name="T10" fmla="*/ 2178 w 2443"/>
                  <a:gd name="T11" fmla="*/ 64 h 625"/>
                  <a:gd name="T12" fmla="*/ 2410 w 2443"/>
                  <a:gd name="T13" fmla="*/ 119 h 625"/>
                  <a:gd name="T14" fmla="*/ 2443 w 2443"/>
                  <a:gd name="T15" fmla="*/ 169 h 625"/>
                  <a:gd name="T16" fmla="*/ 2437 w 2443"/>
                  <a:gd name="T17" fmla="*/ 435 h 625"/>
                  <a:gd name="T18" fmla="*/ 2332 w 2443"/>
                  <a:gd name="T19" fmla="*/ 513 h 625"/>
                  <a:gd name="T20" fmla="*/ 2275 w 2443"/>
                  <a:gd name="T21" fmla="*/ 555 h 625"/>
                  <a:gd name="T22" fmla="*/ 1772 w 2443"/>
                  <a:gd name="T23" fmla="*/ 604 h 625"/>
                  <a:gd name="T24" fmla="*/ 1232 w 2443"/>
                  <a:gd name="T25" fmla="*/ 625 h 625"/>
                  <a:gd name="T26" fmla="*/ 1568 w 2443"/>
                  <a:gd name="T27" fmla="*/ 528 h 625"/>
                  <a:gd name="T28" fmla="*/ 1184 w 2443"/>
                  <a:gd name="T29" fmla="*/ 513 h 625"/>
                  <a:gd name="T30" fmla="*/ 1610 w 2443"/>
                  <a:gd name="T31" fmla="*/ 458 h 625"/>
                  <a:gd name="T32" fmla="*/ 1268 w 2443"/>
                  <a:gd name="T33" fmla="*/ 414 h 625"/>
                  <a:gd name="T34" fmla="*/ 1589 w 2443"/>
                  <a:gd name="T35" fmla="*/ 353 h 625"/>
                  <a:gd name="T36" fmla="*/ 1218 w 2443"/>
                  <a:gd name="T37" fmla="*/ 346 h 625"/>
                  <a:gd name="T38" fmla="*/ 1521 w 2443"/>
                  <a:gd name="T39" fmla="*/ 275 h 625"/>
                  <a:gd name="T40" fmla="*/ 834 w 2443"/>
                  <a:gd name="T41" fmla="*/ 281 h 625"/>
                  <a:gd name="T42" fmla="*/ 167 w 2443"/>
                  <a:gd name="T43" fmla="*/ 239 h 625"/>
                  <a:gd name="T44" fmla="*/ 0 w 2443"/>
                  <a:gd name="T45" fmla="*/ 197 h 625"/>
                  <a:gd name="T46" fmla="*/ 148 w 2443"/>
                  <a:gd name="T47" fmla="*/ 85 h 625"/>
                  <a:gd name="T48" fmla="*/ 148 w 2443"/>
                  <a:gd name="T49" fmla="*/ 85 h 625"/>
                  <a:gd name="T50" fmla="*/ 148 w 2443"/>
                  <a:gd name="T51" fmla="*/ 85 h 6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43"/>
                  <a:gd name="T79" fmla="*/ 0 h 625"/>
                  <a:gd name="T80" fmla="*/ 2443 w 2443"/>
                  <a:gd name="T81" fmla="*/ 625 h 6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43" h="625">
                    <a:moveTo>
                      <a:pt x="148" y="85"/>
                    </a:moveTo>
                    <a:lnTo>
                      <a:pt x="623" y="28"/>
                    </a:lnTo>
                    <a:lnTo>
                      <a:pt x="1072" y="0"/>
                    </a:lnTo>
                    <a:lnTo>
                      <a:pt x="1534" y="15"/>
                    </a:lnTo>
                    <a:lnTo>
                      <a:pt x="1891" y="36"/>
                    </a:lnTo>
                    <a:lnTo>
                      <a:pt x="2178" y="64"/>
                    </a:lnTo>
                    <a:lnTo>
                      <a:pt x="2410" y="119"/>
                    </a:lnTo>
                    <a:lnTo>
                      <a:pt x="2443" y="169"/>
                    </a:lnTo>
                    <a:lnTo>
                      <a:pt x="2437" y="435"/>
                    </a:lnTo>
                    <a:lnTo>
                      <a:pt x="2332" y="513"/>
                    </a:lnTo>
                    <a:lnTo>
                      <a:pt x="2275" y="555"/>
                    </a:lnTo>
                    <a:lnTo>
                      <a:pt x="1772" y="604"/>
                    </a:lnTo>
                    <a:lnTo>
                      <a:pt x="1232" y="625"/>
                    </a:lnTo>
                    <a:lnTo>
                      <a:pt x="1568" y="528"/>
                    </a:lnTo>
                    <a:lnTo>
                      <a:pt x="1184" y="513"/>
                    </a:lnTo>
                    <a:lnTo>
                      <a:pt x="1610" y="458"/>
                    </a:lnTo>
                    <a:lnTo>
                      <a:pt x="1268" y="414"/>
                    </a:lnTo>
                    <a:lnTo>
                      <a:pt x="1589" y="353"/>
                    </a:lnTo>
                    <a:lnTo>
                      <a:pt x="1218" y="346"/>
                    </a:lnTo>
                    <a:lnTo>
                      <a:pt x="1521" y="275"/>
                    </a:lnTo>
                    <a:lnTo>
                      <a:pt x="834" y="281"/>
                    </a:lnTo>
                    <a:lnTo>
                      <a:pt x="167" y="239"/>
                    </a:lnTo>
                    <a:lnTo>
                      <a:pt x="0" y="197"/>
                    </a:lnTo>
                    <a:lnTo>
                      <a:pt x="148" y="85"/>
                    </a:lnTo>
                    <a:close/>
                  </a:path>
                </a:pathLst>
              </a:custGeom>
              <a:solidFill>
                <a:srgbClr val="EBA1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3" name="Freeform 17"/>
              <p:cNvSpPr>
                <a:spLocks/>
              </p:cNvSpPr>
              <p:nvPr/>
            </p:nvSpPr>
            <p:spPr bwMode="auto">
              <a:xfrm>
                <a:off x="2774" y="1428"/>
                <a:ext cx="575" cy="1518"/>
              </a:xfrm>
              <a:custGeom>
                <a:avLst/>
                <a:gdLst>
                  <a:gd name="T0" fmla="*/ 91 w 1148"/>
                  <a:gd name="T1" fmla="*/ 29 h 3038"/>
                  <a:gd name="T2" fmla="*/ 694 w 1148"/>
                  <a:gd name="T3" fmla="*/ 21 h 3038"/>
                  <a:gd name="T4" fmla="*/ 1101 w 1148"/>
                  <a:gd name="T5" fmla="*/ 0 h 3038"/>
                  <a:gd name="T6" fmla="*/ 1135 w 1148"/>
                  <a:gd name="T7" fmla="*/ 168 h 3038"/>
                  <a:gd name="T8" fmla="*/ 1140 w 1148"/>
                  <a:gd name="T9" fmla="*/ 386 h 3038"/>
                  <a:gd name="T10" fmla="*/ 1101 w 1148"/>
                  <a:gd name="T11" fmla="*/ 590 h 3038"/>
                  <a:gd name="T12" fmla="*/ 933 w 1148"/>
                  <a:gd name="T13" fmla="*/ 865 h 3038"/>
                  <a:gd name="T14" fmla="*/ 616 w 1148"/>
                  <a:gd name="T15" fmla="*/ 1158 h 3038"/>
                  <a:gd name="T16" fmla="*/ 701 w 1148"/>
                  <a:gd name="T17" fmla="*/ 1223 h 3038"/>
                  <a:gd name="T18" fmla="*/ 743 w 1148"/>
                  <a:gd name="T19" fmla="*/ 1312 h 3038"/>
                  <a:gd name="T20" fmla="*/ 722 w 1148"/>
                  <a:gd name="T21" fmla="*/ 1382 h 3038"/>
                  <a:gd name="T22" fmla="*/ 637 w 1148"/>
                  <a:gd name="T23" fmla="*/ 1481 h 3038"/>
                  <a:gd name="T24" fmla="*/ 918 w 1148"/>
                  <a:gd name="T25" fmla="*/ 1819 h 3038"/>
                  <a:gd name="T26" fmla="*/ 1093 w 1148"/>
                  <a:gd name="T27" fmla="*/ 2091 h 3038"/>
                  <a:gd name="T28" fmla="*/ 1135 w 1148"/>
                  <a:gd name="T29" fmla="*/ 2234 h 3038"/>
                  <a:gd name="T30" fmla="*/ 1148 w 1148"/>
                  <a:gd name="T31" fmla="*/ 2430 h 3038"/>
                  <a:gd name="T32" fmla="*/ 1121 w 1148"/>
                  <a:gd name="T33" fmla="*/ 2652 h 3038"/>
                  <a:gd name="T34" fmla="*/ 1059 w 1148"/>
                  <a:gd name="T35" fmla="*/ 2802 h 3038"/>
                  <a:gd name="T36" fmla="*/ 926 w 1148"/>
                  <a:gd name="T37" fmla="*/ 2920 h 3038"/>
                  <a:gd name="T38" fmla="*/ 701 w 1148"/>
                  <a:gd name="T39" fmla="*/ 2998 h 3038"/>
                  <a:gd name="T40" fmla="*/ 547 w 1148"/>
                  <a:gd name="T41" fmla="*/ 3038 h 3038"/>
                  <a:gd name="T42" fmla="*/ 91 w 1148"/>
                  <a:gd name="T43" fmla="*/ 2990 h 3038"/>
                  <a:gd name="T44" fmla="*/ 36 w 1148"/>
                  <a:gd name="T45" fmla="*/ 2935 h 3038"/>
                  <a:gd name="T46" fmla="*/ 49 w 1148"/>
                  <a:gd name="T47" fmla="*/ 2738 h 3038"/>
                  <a:gd name="T48" fmla="*/ 44 w 1148"/>
                  <a:gd name="T49" fmla="*/ 2492 h 3038"/>
                  <a:gd name="T50" fmla="*/ 21 w 1148"/>
                  <a:gd name="T51" fmla="*/ 2373 h 3038"/>
                  <a:gd name="T52" fmla="*/ 0 w 1148"/>
                  <a:gd name="T53" fmla="*/ 2274 h 3038"/>
                  <a:gd name="T54" fmla="*/ 36 w 1148"/>
                  <a:gd name="T55" fmla="*/ 2198 h 3038"/>
                  <a:gd name="T56" fmla="*/ 44 w 1148"/>
                  <a:gd name="T57" fmla="*/ 2091 h 3038"/>
                  <a:gd name="T58" fmla="*/ 36 w 1148"/>
                  <a:gd name="T59" fmla="*/ 2008 h 3038"/>
                  <a:gd name="T60" fmla="*/ 0 w 1148"/>
                  <a:gd name="T61" fmla="*/ 1930 h 3038"/>
                  <a:gd name="T62" fmla="*/ 78 w 1148"/>
                  <a:gd name="T63" fmla="*/ 1833 h 3038"/>
                  <a:gd name="T64" fmla="*/ 239 w 1148"/>
                  <a:gd name="T65" fmla="*/ 1510 h 3038"/>
                  <a:gd name="T66" fmla="*/ 141 w 1148"/>
                  <a:gd name="T67" fmla="*/ 1411 h 3038"/>
                  <a:gd name="T68" fmla="*/ 260 w 1148"/>
                  <a:gd name="T69" fmla="*/ 1187 h 3038"/>
                  <a:gd name="T70" fmla="*/ 198 w 1148"/>
                  <a:gd name="T71" fmla="*/ 829 h 3038"/>
                  <a:gd name="T72" fmla="*/ 21 w 1148"/>
                  <a:gd name="T73" fmla="*/ 632 h 3038"/>
                  <a:gd name="T74" fmla="*/ 91 w 1148"/>
                  <a:gd name="T75" fmla="*/ 29 h 3038"/>
                  <a:gd name="T76" fmla="*/ 91 w 1148"/>
                  <a:gd name="T77" fmla="*/ 29 h 3038"/>
                  <a:gd name="T78" fmla="*/ 91 w 1148"/>
                  <a:gd name="T79" fmla="*/ 29 h 30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48"/>
                  <a:gd name="T121" fmla="*/ 0 h 3038"/>
                  <a:gd name="T122" fmla="*/ 1148 w 1148"/>
                  <a:gd name="T123" fmla="*/ 3038 h 30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48" h="3038">
                    <a:moveTo>
                      <a:pt x="91" y="29"/>
                    </a:moveTo>
                    <a:lnTo>
                      <a:pt x="694" y="21"/>
                    </a:lnTo>
                    <a:lnTo>
                      <a:pt x="1101" y="0"/>
                    </a:lnTo>
                    <a:lnTo>
                      <a:pt x="1135" y="168"/>
                    </a:lnTo>
                    <a:lnTo>
                      <a:pt x="1140" y="386"/>
                    </a:lnTo>
                    <a:lnTo>
                      <a:pt x="1101" y="590"/>
                    </a:lnTo>
                    <a:lnTo>
                      <a:pt x="933" y="865"/>
                    </a:lnTo>
                    <a:lnTo>
                      <a:pt x="616" y="1158"/>
                    </a:lnTo>
                    <a:lnTo>
                      <a:pt x="701" y="1223"/>
                    </a:lnTo>
                    <a:lnTo>
                      <a:pt x="743" y="1312"/>
                    </a:lnTo>
                    <a:lnTo>
                      <a:pt x="722" y="1382"/>
                    </a:lnTo>
                    <a:lnTo>
                      <a:pt x="637" y="1481"/>
                    </a:lnTo>
                    <a:lnTo>
                      <a:pt x="918" y="1819"/>
                    </a:lnTo>
                    <a:lnTo>
                      <a:pt x="1093" y="2091"/>
                    </a:lnTo>
                    <a:lnTo>
                      <a:pt x="1135" y="2234"/>
                    </a:lnTo>
                    <a:lnTo>
                      <a:pt x="1148" y="2430"/>
                    </a:lnTo>
                    <a:lnTo>
                      <a:pt x="1121" y="2652"/>
                    </a:lnTo>
                    <a:lnTo>
                      <a:pt x="1059" y="2802"/>
                    </a:lnTo>
                    <a:lnTo>
                      <a:pt x="926" y="2920"/>
                    </a:lnTo>
                    <a:lnTo>
                      <a:pt x="701" y="2998"/>
                    </a:lnTo>
                    <a:lnTo>
                      <a:pt x="547" y="3038"/>
                    </a:lnTo>
                    <a:lnTo>
                      <a:pt x="91" y="2990"/>
                    </a:lnTo>
                    <a:lnTo>
                      <a:pt x="36" y="2935"/>
                    </a:lnTo>
                    <a:lnTo>
                      <a:pt x="49" y="2738"/>
                    </a:lnTo>
                    <a:lnTo>
                      <a:pt x="44" y="2492"/>
                    </a:lnTo>
                    <a:lnTo>
                      <a:pt x="21" y="2373"/>
                    </a:lnTo>
                    <a:lnTo>
                      <a:pt x="0" y="2274"/>
                    </a:lnTo>
                    <a:lnTo>
                      <a:pt x="36" y="2198"/>
                    </a:lnTo>
                    <a:lnTo>
                      <a:pt x="44" y="2091"/>
                    </a:lnTo>
                    <a:lnTo>
                      <a:pt x="36" y="2008"/>
                    </a:lnTo>
                    <a:lnTo>
                      <a:pt x="0" y="1930"/>
                    </a:lnTo>
                    <a:lnTo>
                      <a:pt x="78" y="1833"/>
                    </a:lnTo>
                    <a:lnTo>
                      <a:pt x="239" y="1510"/>
                    </a:lnTo>
                    <a:lnTo>
                      <a:pt x="141" y="1411"/>
                    </a:lnTo>
                    <a:lnTo>
                      <a:pt x="260" y="1187"/>
                    </a:lnTo>
                    <a:lnTo>
                      <a:pt x="198" y="829"/>
                    </a:lnTo>
                    <a:lnTo>
                      <a:pt x="21" y="632"/>
                    </a:lnTo>
                    <a:lnTo>
                      <a:pt x="91" y="29"/>
                    </a:lnTo>
                    <a:close/>
                  </a:path>
                </a:pathLst>
              </a:custGeom>
              <a:solidFill>
                <a:srgbClr val="C9C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4" name="Freeform 18"/>
              <p:cNvSpPr>
                <a:spLocks/>
              </p:cNvSpPr>
              <p:nvPr/>
            </p:nvSpPr>
            <p:spPr bwMode="auto">
              <a:xfrm>
                <a:off x="2778" y="1649"/>
                <a:ext cx="476" cy="358"/>
              </a:xfrm>
              <a:custGeom>
                <a:avLst/>
                <a:gdLst>
                  <a:gd name="T0" fmla="*/ 57 w 952"/>
                  <a:gd name="T1" fmla="*/ 14 h 715"/>
                  <a:gd name="T2" fmla="*/ 482 w 952"/>
                  <a:gd name="T3" fmla="*/ 0 h 715"/>
                  <a:gd name="T4" fmla="*/ 650 w 952"/>
                  <a:gd name="T5" fmla="*/ 42 h 715"/>
                  <a:gd name="T6" fmla="*/ 798 w 952"/>
                  <a:gd name="T7" fmla="*/ 111 h 715"/>
                  <a:gd name="T8" fmla="*/ 889 w 952"/>
                  <a:gd name="T9" fmla="*/ 175 h 715"/>
                  <a:gd name="T10" fmla="*/ 952 w 952"/>
                  <a:gd name="T11" fmla="*/ 266 h 715"/>
                  <a:gd name="T12" fmla="*/ 553 w 952"/>
                  <a:gd name="T13" fmla="*/ 715 h 715"/>
                  <a:gd name="T14" fmla="*/ 252 w 952"/>
                  <a:gd name="T15" fmla="*/ 645 h 715"/>
                  <a:gd name="T16" fmla="*/ 0 w 952"/>
                  <a:gd name="T17" fmla="*/ 225 h 715"/>
                  <a:gd name="T18" fmla="*/ 57 w 952"/>
                  <a:gd name="T19" fmla="*/ 14 h 715"/>
                  <a:gd name="T20" fmla="*/ 57 w 952"/>
                  <a:gd name="T21" fmla="*/ 14 h 715"/>
                  <a:gd name="T22" fmla="*/ 57 w 952"/>
                  <a:gd name="T23" fmla="*/ 14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2"/>
                  <a:gd name="T37" fmla="*/ 0 h 715"/>
                  <a:gd name="T38" fmla="*/ 952 w 952"/>
                  <a:gd name="T39" fmla="*/ 715 h 7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2" h="715">
                    <a:moveTo>
                      <a:pt x="57" y="14"/>
                    </a:moveTo>
                    <a:lnTo>
                      <a:pt x="482" y="0"/>
                    </a:lnTo>
                    <a:lnTo>
                      <a:pt x="650" y="42"/>
                    </a:lnTo>
                    <a:lnTo>
                      <a:pt x="798" y="111"/>
                    </a:lnTo>
                    <a:lnTo>
                      <a:pt x="889" y="175"/>
                    </a:lnTo>
                    <a:lnTo>
                      <a:pt x="952" y="266"/>
                    </a:lnTo>
                    <a:lnTo>
                      <a:pt x="553" y="715"/>
                    </a:lnTo>
                    <a:lnTo>
                      <a:pt x="252" y="645"/>
                    </a:lnTo>
                    <a:lnTo>
                      <a:pt x="0" y="225"/>
                    </a:lnTo>
                    <a:lnTo>
                      <a:pt x="57" y="14"/>
                    </a:lnTo>
                    <a:close/>
                  </a:path>
                </a:pathLst>
              </a:custGeom>
              <a:solidFill>
                <a:srgbClr val="FFD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5" name="Freeform 19"/>
              <p:cNvSpPr>
                <a:spLocks/>
              </p:cNvSpPr>
              <p:nvPr/>
            </p:nvSpPr>
            <p:spPr bwMode="auto">
              <a:xfrm>
                <a:off x="2785" y="2217"/>
                <a:ext cx="490" cy="685"/>
              </a:xfrm>
              <a:custGeom>
                <a:avLst/>
                <a:gdLst>
                  <a:gd name="T0" fmla="*/ 428 w 981"/>
                  <a:gd name="T1" fmla="*/ 0 h 1369"/>
                  <a:gd name="T2" fmla="*/ 380 w 981"/>
                  <a:gd name="T3" fmla="*/ 779 h 1369"/>
                  <a:gd name="T4" fmla="*/ 28 w 981"/>
                  <a:gd name="T5" fmla="*/ 962 h 1369"/>
                  <a:gd name="T6" fmla="*/ 0 w 981"/>
                  <a:gd name="T7" fmla="*/ 1201 h 1369"/>
                  <a:gd name="T8" fmla="*/ 76 w 981"/>
                  <a:gd name="T9" fmla="*/ 1298 h 1369"/>
                  <a:gd name="T10" fmla="*/ 433 w 981"/>
                  <a:gd name="T11" fmla="*/ 1369 h 1369"/>
                  <a:gd name="T12" fmla="*/ 749 w 981"/>
                  <a:gd name="T13" fmla="*/ 1355 h 1369"/>
                  <a:gd name="T14" fmla="*/ 952 w 981"/>
                  <a:gd name="T15" fmla="*/ 1215 h 1369"/>
                  <a:gd name="T16" fmla="*/ 981 w 981"/>
                  <a:gd name="T17" fmla="*/ 1072 h 1369"/>
                  <a:gd name="T18" fmla="*/ 863 w 981"/>
                  <a:gd name="T19" fmla="*/ 947 h 1369"/>
                  <a:gd name="T20" fmla="*/ 462 w 981"/>
                  <a:gd name="T21" fmla="*/ 758 h 1369"/>
                  <a:gd name="T22" fmla="*/ 428 w 981"/>
                  <a:gd name="T23" fmla="*/ 0 h 1369"/>
                  <a:gd name="T24" fmla="*/ 428 w 981"/>
                  <a:gd name="T25" fmla="*/ 0 h 1369"/>
                  <a:gd name="T26" fmla="*/ 428 w 981"/>
                  <a:gd name="T27" fmla="*/ 0 h 136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81"/>
                  <a:gd name="T43" fmla="*/ 0 h 1369"/>
                  <a:gd name="T44" fmla="*/ 981 w 981"/>
                  <a:gd name="T45" fmla="*/ 1369 h 136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81" h="1369">
                    <a:moveTo>
                      <a:pt x="428" y="0"/>
                    </a:moveTo>
                    <a:lnTo>
                      <a:pt x="380" y="779"/>
                    </a:lnTo>
                    <a:lnTo>
                      <a:pt x="28" y="962"/>
                    </a:lnTo>
                    <a:lnTo>
                      <a:pt x="0" y="1201"/>
                    </a:lnTo>
                    <a:lnTo>
                      <a:pt x="76" y="1298"/>
                    </a:lnTo>
                    <a:lnTo>
                      <a:pt x="433" y="1369"/>
                    </a:lnTo>
                    <a:lnTo>
                      <a:pt x="749" y="1355"/>
                    </a:lnTo>
                    <a:lnTo>
                      <a:pt x="952" y="1215"/>
                    </a:lnTo>
                    <a:lnTo>
                      <a:pt x="981" y="1072"/>
                    </a:lnTo>
                    <a:lnTo>
                      <a:pt x="863" y="947"/>
                    </a:lnTo>
                    <a:lnTo>
                      <a:pt x="462" y="758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FD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6" name="Freeform 20"/>
              <p:cNvSpPr>
                <a:spLocks/>
              </p:cNvSpPr>
              <p:nvPr/>
            </p:nvSpPr>
            <p:spPr bwMode="auto">
              <a:xfrm>
                <a:off x="2353" y="1093"/>
                <a:ext cx="1214" cy="177"/>
              </a:xfrm>
              <a:custGeom>
                <a:avLst/>
                <a:gdLst>
                  <a:gd name="T0" fmla="*/ 2290 w 2427"/>
                  <a:gd name="T1" fmla="*/ 56 h 354"/>
                  <a:gd name="T2" fmla="*/ 2376 w 2427"/>
                  <a:gd name="T3" fmla="*/ 69 h 354"/>
                  <a:gd name="T4" fmla="*/ 2403 w 2427"/>
                  <a:gd name="T5" fmla="*/ 78 h 354"/>
                  <a:gd name="T6" fmla="*/ 2427 w 2427"/>
                  <a:gd name="T7" fmla="*/ 82 h 354"/>
                  <a:gd name="T8" fmla="*/ 2427 w 2427"/>
                  <a:gd name="T9" fmla="*/ 88 h 354"/>
                  <a:gd name="T10" fmla="*/ 2039 w 2427"/>
                  <a:gd name="T11" fmla="*/ 50 h 354"/>
                  <a:gd name="T12" fmla="*/ 1857 w 2427"/>
                  <a:gd name="T13" fmla="*/ 38 h 354"/>
                  <a:gd name="T14" fmla="*/ 1576 w 2427"/>
                  <a:gd name="T15" fmla="*/ 25 h 354"/>
                  <a:gd name="T16" fmla="*/ 1361 w 2427"/>
                  <a:gd name="T17" fmla="*/ 29 h 354"/>
                  <a:gd name="T18" fmla="*/ 958 w 2427"/>
                  <a:gd name="T19" fmla="*/ 54 h 354"/>
                  <a:gd name="T20" fmla="*/ 715 w 2427"/>
                  <a:gd name="T21" fmla="*/ 86 h 354"/>
                  <a:gd name="T22" fmla="*/ 566 w 2427"/>
                  <a:gd name="T23" fmla="*/ 120 h 354"/>
                  <a:gd name="T24" fmla="*/ 483 w 2427"/>
                  <a:gd name="T25" fmla="*/ 141 h 354"/>
                  <a:gd name="T26" fmla="*/ 336 w 2427"/>
                  <a:gd name="T27" fmla="*/ 185 h 354"/>
                  <a:gd name="T28" fmla="*/ 319 w 2427"/>
                  <a:gd name="T29" fmla="*/ 202 h 354"/>
                  <a:gd name="T30" fmla="*/ 336 w 2427"/>
                  <a:gd name="T31" fmla="*/ 217 h 354"/>
                  <a:gd name="T32" fmla="*/ 494 w 2427"/>
                  <a:gd name="T33" fmla="*/ 234 h 354"/>
                  <a:gd name="T34" fmla="*/ 732 w 2427"/>
                  <a:gd name="T35" fmla="*/ 246 h 354"/>
                  <a:gd name="T36" fmla="*/ 918 w 2427"/>
                  <a:gd name="T37" fmla="*/ 263 h 354"/>
                  <a:gd name="T38" fmla="*/ 1298 w 2427"/>
                  <a:gd name="T39" fmla="*/ 276 h 354"/>
                  <a:gd name="T40" fmla="*/ 1502 w 2427"/>
                  <a:gd name="T41" fmla="*/ 274 h 354"/>
                  <a:gd name="T42" fmla="*/ 1532 w 2427"/>
                  <a:gd name="T43" fmla="*/ 274 h 354"/>
                  <a:gd name="T44" fmla="*/ 1618 w 2427"/>
                  <a:gd name="T45" fmla="*/ 272 h 354"/>
                  <a:gd name="T46" fmla="*/ 2108 w 2427"/>
                  <a:gd name="T47" fmla="*/ 263 h 354"/>
                  <a:gd name="T48" fmla="*/ 2380 w 2427"/>
                  <a:gd name="T49" fmla="*/ 246 h 354"/>
                  <a:gd name="T50" fmla="*/ 2378 w 2427"/>
                  <a:gd name="T51" fmla="*/ 251 h 354"/>
                  <a:gd name="T52" fmla="*/ 2334 w 2427"/>
                  <a:gd name="T53" fmla="*/ 261 h 354"/>
                  <a:gd name="T54" fmla="*/ 1977 w 2427"/>
                  <a:gd name="T55" fmla="*/ 293 h 354"/>
                  <a:gd name="T56" fmla="*/ 1618 w 2427"/>
                  <a:gd name="T57" fmla="*/ 308 h 354"/>
                  <a:gd name="T58" fmla="*/ 1559 w 2427"/>
                  <a:gd name="T59" fmla="*/ 324 h 354"/>
                  <a:gd name="T60" fmla="*/ 1511 w 2427"/>
                  <a:gd name="T61" fmla="*/ 343 h 354"/>
                  <a:gd name="T62" fmla="*/ 1441 w 2427"/>
                  <a:gd name="T63" fmla="*/ 352 h 354"/>
                  <a:gd name="T64" fmla="*/ 1334 w 2427"/>
                  <a:gd name="T65" fmla="*/ 354 h 354"/>
                  <a:gd name="T66" fmla="*/ 1133 w 2427"/>
                  <a:gd name="T67" fmla="*/ 352 h 354"/>
                  <a:gd name="T68" fmla="*/ 684 w 2427"/>
                  <a:gd name="T69" fmla="*/ 341 h 354"/>
                  <a:gd name="T70" fmla="*/ 509 w 2427"/>
                  <a:gd name="T71" fmla="*/ 333 h 354"/>
                  <a:gd name="T72" fmla="*/ 207 w 2427"/>
                  <a:gd name="T73" fmla="*/ 312 h 354"/>
                  <a:gd name="T74" fmla="*/ 80 w 2427"/>
                  <a:gd name="T75" fmla="*/ 289 h 354"/>
                  <a:gd name="T76" fmla="*/ 46 w 2427"/>
                  <a:gd name="T77" fmla="*/ 276 h 354"/>
                  <a:gd name="T78" fmla="*/ 21 w 2427"/>
                  <a:gd name="T79" fmla="*/ 253 h 354"/>
                  <a:gd name="T80" fmla="*/ 0 w 2427"/>
                  <a:gd name="T81" fmla="*/ 215 h 354"/>
                  <a:gd name="T82" fmla="*/ 6 w 2427"/>
                  <a:gd name="T83" fmla="*/ 166 h 354"/>
                  <a:gd name="T84" fmla="*/ 42 w 2427"/>
                  <a:gd name="T85" fmla="*/ 137 h 354"/>
                  <a:gd name="T86" fmla="*/ 89 w 2427"/>
                  <a:gd name="T87" fmla="*/ 116 h 354"/>
                  <a:gd name="T88" fmla="*/ 141 w 2427"/>
                  <a:gd name="T89" fmla="*/ 103 h 354"/>
                  <a:gd name="T90" fmla="*/ 414 w 2427"/>
                  <a:gd name="T91" fmla="*/ 56 h 354"/>
                  <a:gd name="T92" fmla="*/ 563 w 2427"/>
                  <a:gd name="T93" fmla="*/ 37 h 354"/>
                  <a:gd name="T94" fmla="*/ 825 w 2427"/>
                  <a:gd name="T95" fmla="*/ 19 h 354"/>
                  <a:gd name="T96" fmla="*/ 1142 w 2427"/>
                  <a:gd name="T97" fmla="*/ 10 h 354"/>
                  <a:gd name="T98" fmla="*/ 1329 w 2427"/>
                  <a:gd name="T99" fmla="*/ 8 h 354"/>
                  <a:gd name="T100" fmla="*/ 1570 w 2427"/>
                  <a:gd name="T101" fmla="*/ 0 h 354"/>
                  <a:gd name="T102" fmla="*/ 1941 w 2427"/>
                  <a:gd name="T103" fmla="*/ 23 h 354"/>
                  <a:gd name="T104" fmla="*/ 2290 w 2427"/>
                  <a:gd name="T105" fmla="*/ 56 h 354"/>
                  <a:gd name="T106" fmla="*/ 2290 w 2427"/>
                  <a:gd name="T107" fmla="*/ 56 h 354"/>
                  <a:gd name="T108" fmla="*/ 2290 w 2427"/>
                  <a:gd name="T109" fmla="*/ 56 h 3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27"/>
                  <a:gd name="T166" fmla="*/ 0 h 354"/>
                  <a:gd name="T167" fmla="*/ 2427 w 2427"/>
                  <a:gd name="T168" fmla="*/ 354 h 3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27" h="354">
                    <a:moveTo>
                      <a:pt x="2290" y="56"/>
                    </a:moveTo>
                    <a:lnTo>
                      <a:pt x="2376" y="69"/>
                    </a:lnTo>
                    <a:lnTo>
                      <a:pt x="2403" y="78"/>
                    </a:lnTo>
                    <a:lnTo>
                      <a:pt x="2427" y="82"/>
                    </a:lnTo>
                    <a:lnTo>
                      <a:pt x="2427" y="88"/>
                    </a:lnTo>
                    <a:lnTo>
                      <a:pt x="2039" y="50"/>
                    </a:lnTo>
                    <a:lnTo>
                      <a:pt x="1857" y="38"/>
                    </a:lnTo>
                    <a:lnTo>
                      <a:pt x="1576" y="25"/>
                    </a:lnTo>
                    <a:lnTo>
                      <a:pt x="1361" y="29"/>
                    </a:lnTo>
                    <a:lnTo>
                      <a:pt x="958" y="54"/>
                    </a:lnTo>
                    <a:lnTo>
                      <a:pt x="715" y="86"/>
                    </a:lnTo>
                    <a:lnTo>
                      <a:pt x="566" y="120"/>
                    </a:lnTo>
                    <a:lnTo>
                      <a:pt x="483" y="141"/>
                    </a:lnTo>
                    <a:lnTo>
                      <a:pt x="336" y="185"/>
                    </a:lnTo>
                    <a:lnTo>
                      <a:pt x="319" y="202"/>
                    </a:lnTo>
                    <a:lnTo>
                      <a:pt x="336" y="217"/>
                    </a:lnTo>
                    <a:lnTo>
                      <a:pt x="494" y="234"/>
                    </a:lnTo>
                    <a:lnTo>
                      <a:pt x="732" y="246"/>
                    </a:lnTo>
                    <a:lnTo>
                      <a:pt x="918" y="263"/>
                    </a:lnTo>
                    <a:lnTo>
                      <a:pt x="1298" y="276"/>
                    </a:lnTo>
                    <a:lnTo>
                      <a:pt x="1502" y="274"/>
                    </a:lnTo>
                    <a:lnTo>
                      <a:pt x="1532" y="274"/>
                    </a:lnTo>
                    <a:lnTo>
                      <a:pt x="1618" y="272"/>
                    </a:lnTo>
                    <a:lnTo>
                      <a:pt x="2108" y="263"/>
                    </a:lnTo>
                    <a:lnTo>
                      <a:pt x="2380" y="246"/>
                    </a:lnTo>
                    <a:lnTo>
                      <a:pt x="2378" y="251"/>
                    </a:lnTo>
                    <a:lnTo>
                      <a:pt x="2334" y="261"/>
                    </a:lnTo>
                    <a:lnTo>
                      <a:pt x="1977" y="293"/>
                    </a:lnTo>
                    <a:lnTo>
                      <a:pt x="1618" y="308"/>
                    </a:lnTo>
                    <a:lnTo>
                      <a:pt x="1559" y="324"/>
                    </a:lnTo>
                    <a:lnTo>
                      <a:pt x="1511" y="343"/>
                    </a:lnTo>
                    <a:lnTo>
                      <a:pt x="1441" y="352"/>
                    </a:lnTo>
                    <a:lnTo>
                      <a:pt x="1334" y="354"/>
                    </a:lnTo>
                    <a:lnTo>
                      <a:pt x="1133" y="352"/>
                    </a:lnTo>
                    <a:lnTo>
                      <a:pt x="684" y="341"/>
                    </a:lnTo>
                    <a:lnTo>
                      <a:pt x="509" y="333"/>
                    </a:lnTo>
                    <a:lnTo>
                      <a:pt x="207" y="312"/>
                    </a:lnTo>
                    <a:lnTo>
                      <a:pt x="80" y="289"/>
                    </a:lnTo>
                    <a:lnTo>
                      <a:pt x="46" y="276"/>
                    </a:lnTo>
                    <a:lnTo>
                      <a:pt x="21" y="253"/>
                    </a:lnTo>
                    <a:lnTo>
                      <a:pt x="0" y="215"/>
                    </a:lnTo>
                    <a:lnTo>
                      <a:pt x="6" y="166"/>
                    </a:lnTo>
                    <a:lnTo>
                      <a:pt x="42" y="137"/>
                    </a:lnTo>
                    <a:lnTo>
                      <a:pt x="89" y="116"/>
                    </a:lnTo>
                    <a:lnTo>
                      <a:pt x="141" y="103"/>
                    </a:lnTo>
                    <a:lnTo>
                      <a:pt x="414" y="56"/>
                    </a:lnTo>
                    <a:lnTo>
                      <a:pt x="563" y="37"/>
                    </a:lnTo>
                    <a:lnTo>
                      <a:pt x="825" y="19"/>
                    </a:lnTo>
                    <a:lnTo>
                      <a:pt x="1142" y="10"/>
                    </a:lnTo>
                    <a:lnTo>
                      <a:pt x="1329" y="8"/>
                    </a:lnTo>
                    <a:lnTo>
                      <a:pt x="1570" y="0"/>
                    </a:lnTo>
                    <a:lnTo>
                      <a:pt x="1941" y="23"/>
                    </a:lnTo>
                    <a:lnTo>
                      <a:pt x="229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7" name="Freeform 21"/>
              <p:cNvSpPr>
                <a:spLocks/>
              </p:cNvSpPr>
              <p:nvPr/>
            </p:nvSpPr>
            <p:spPr bwMode="auto">
              <a:xfrm>
                <a:off x="3453" y="1187"/>
                <a:ext cx="251" cy="87"/>
              </a:xfrm>
              <a:custGeom>
                <a:avLst/>
                <a:gdLst>
                  <a:gd name="T0" fmla="*/ 492 w 502"/>
                  <a:gd name="T1" fmla="*/ 28 h 173"/>
                  <a:gd name="T2" fmla="*/ 411 w 502"/>
                  <a:gd name="T3" fmla="*/ 110 h 173"/>
                  <a:gd name="T4" fmla="*/ 339 w 502"/>
                  <a:gd name="T5" fmla="*/ 136 h 173"/>
                  <a:gd name="T6" fmla="*/ 204 w 502"/>
                  <a:gd name="T7" fmla="*/ 155 h 173"/>
                  <a:gd name="T8" fmla="*/ 179 w 502"/>
                  <a:gd name="T9" fmla="*/ 157 h 173"/>
                  <a:gd name="T10" fmla="*/ 126 w 502"/>
                  <a:gd name="T11" fmla="*/ 161 h 173"/>
                  <a:gd name="T12" fmla="*/ 36 w 502"/>
                  <a:gd name="T13" fmla="*/ 173 h 173"/>
                  <a:gd name="T14" fmla="*/ 0 w 502"/>
                  <a:gd name="T15" fmla="*/ 169 h 173"/>
                  <a:gd name="T16" fmla="*/ 0 w 502"/>
                  <a:gd name="T17" fmla="*/ 157 h 173"/>
                  <a:gd name="T18" fmla="*/ 181 w 502"/>
                  <a:gd name="T19" fmla="*/ 136 h 173"/>
                  <a:gd name="T20" fmla="*/ 281 w 502"/>
                  <a:gd name="T21" fmla="*/ 102 h 173"/>
                  <a:gd name="T22" fmla="*/ 306 w 502"/>
                  <a:gd name="T23" fmla="*/ 76 h 173"/>
                  <a:gd name="T24" fmla="*/ 308 w 502"/>
                  <a:gd name="T25" fmla="*/ 64 h 173"/>
                  <a:gd name="T26" fmla="*/ 327 w 502"/>
                  <a:gd name="T27" fmla="*/ 55 h 173"/>
                  <a:gd name="T28" fmla="*/ 371 w 502"/>
                  <a:gd name="T29" fmla="*/ 49 h 173"/>
                  <a:gd name="T30" fmla="*/ 456 w 502"/>
                  <a:gd name="T31" fmla="*/ 20 h 173"/>
                  <a:gd name="T32" fmla="*/ 496 w 502"/>
                  <a:gd name="T33" fmla="*/ 0 h 173"/>
                  <a:gd name="T34" fmla="*/ 502 w 502"/>
                  <a:gd name="T35" fmla="*/ 5 h 173"/>
                  <a:gd name="T36" fmla="*/ 492 w 502"/>
                  <a:gd name="T37" fmla="*/ 28 h 173"/>
                  <a:gd name="T38" fmla="*/ 492 w 502"/>
                  <a:gd name="T39" fmla="*/ 28 h 173"/>
                  <a:gd name="T40" fmla="*/ 492 w 502"/>
                  <a:gd name="T41" fmla="*/ 28 h 1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2"/>
                  <a:gd name="T64" fmla="*/ 0 h 173"/>
                  <a:gd name="T65" fmla="*/ 502 w 502"/>
                  <a:gd name="T66" fmla="*/ 173 h 1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2" h="173">
                    <a:moveTo>
                      <a:pt x="492" y="28"/>
                    </a:moveTo>
                    <a:lnTo>
                      <a:pt x="411" y="110"/>
                    </a:lnTo>
                    <a:lnTo>
                      <a:pt x="339" y="136"/>
                    </a:lnTo>
                    <a:lnTo>
                      <a:pt x="204" y="155"/>
                    </a:lnTo>
                    <a:lnTo>
                      <a:pt x="179" y="157"/>
                    </a:lnTo>
                    <a:lnTo>
                      <a:pt x="126" y="161"/>
                    </a:lnTo>
                    <a:lnTo>
                      <a:pt x="36" y="173"/>
                    </a:lnTo>
                    <a:lnTo>
                      <a:pt x="0" y="169"/>
                    </a:lnTo>
                    <a:lnTo>
                      <a:pt x="0" y="157"/>
                    </a:lnTo>
                    <a:lnTo>
                      <a:pt x="181" y="136"/>
                    </a:lnTo>
                    <a:lnTo>
                      <a:pt x="281" y="102"/>
                    </a:lnTo>
                    <a:lnTo>
                      <a:pt x="306" y="76"/>
                    </a:lnTo>
                    <a:lnTo>
                      <a:pt x="308" y="64"/>
                    </a:lnTo>
                    <a:lnTo>
                      <a:pt x="327" y="55"/>
                    </a:lnTo>
                    <a:lnTo>
                      <a:pt x="371" y="49"/>
                    </a:lnTo>
                    <a:lnTo>
                      <a:pt x="456" y="20"/>
                    </a:lnTo>
                    <a:lnTo>
                      <a:pt x="496" y="0"/>
                    </a:lnTo>
                    <a:lnTo>
                      <a:pt x="502" y="5"/>
                    </a:lnTo>
                    <a:lnTo>
                      <a:pt x="49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8" name="Freeform 22"/>
              <p:cNvSpPr>
                <a:spLocks/>
              </p:cNvSpPr>
              <p:nvPr/>
            </p:nvSpPr>
            <p:spPr bwMode="auto">
              <a:xfrm>
                <a:off x="3332" y="1238"/>
                <a:ext cx="369" cy="99"/>
              </a:xfrm>
              <a:custGeom>
                <a:avLst/>
                <a:gdLst>
                  <a:gd name="T0" fmla="*/ 735 w 737"/>
                  <a:gd name="T1" fmla="*/ 31 h 198"/>
                  <a:gd name="T2" fmla="*/ 699 w 737"/>
                  <a:gd name="T3" fmla="*/ 71 h 198"/>
                  <a:gd name="T4" fmla="*/ 676 w 737"/>
                  <a:gd name="T5" fmla="*/ 101 h 198"/>
                  <a:gd name="T6" fmla="*/ 652 w 737"/>
                  <a:gd name="T7" fmla="*/ 116 h 198"/>
                  <a:gd name="T8" fmla="*/ 604 w 737"/>
                  <a:gd name="T9" fmla="*/ 128 h 198"/>
                  <a:gd name="T10" fmla="*/ 549 w 737"/>
                  <a:gd name="T11" fmla="*/ 143 h 198"/>
                  <a:gd name="T12" fmla="*/ 439 w 737"/>
                  <a:gd name="T13" fmla="*/ 160 h 198"/>
                  <a:gd name="T14" fmla="*/ 279 w 737"/>
                  <a:gd name="T15" fmla="*/ 179 h 198"/>
                  <a:gd name="T16" fmla="*/ 120 w 737"/>
                  <a:gd name="T17" fmla="*/ 194 h 198"/>
                  <a:gd name="T18" fmla="*/ 0 w 737"/>
                  <a:gd name="T19" fmla="*/ 198 h 198"/>
                  <a:gd name="T20" fmla="*/ 0 w 737"/>
                  <a:gd name="T21" fmla="*/ 196 h 198"/>
                  <a:gd name="T22" fmla="*/ 0 w 737"/>
                  <a:gd name="T23" fmla="*/ 187 h 198"/>
                  <a:gd name="T24" fmla="*/ 21 w 737"/>
                  <a:gd name="T25" fmla="*/ 181 h 198"/>
                  <a:gd name="T26" fmla="*/ 258 w 737"/>
                  <a:gd name="T27" fmla="*/ 160 h 198"/>
                  <a:gd name="T28" fmla="*/ 528 w 737"/>
                  <a:gd name="T29" fmla="*/ 112 h 198"/>
                  <a:gd name="T30" fmla="*/ 597 w 737"/>
                  <a:gd name="T31" fmla="*/ 82 h 198"/>
                  <a:gd name="T32" fmla="*/ 657 w 737"/>
                  <a:gd name="T33" fmla="*/ 42 h 198"/>
                  <a:gd name="T34" fmla="*/ 709 w 737"/>
                  <a:gd name="T35" fmla="*/ 19 h 198"/>
                  <a:gd name="T36" fmla="*/ 728 w 737"/>
                  <a:gd name="T37" fmla="*/ 0 h 198"/>
                  <a:gd name="T38" fmla="*/ 737 w 737"/>
                  <a:gd name="T39" fmla="*/ 2 h 198"/>
                  <a:gd name="T40" fmla="*/ 735 w 737"/>
                  <a:gd name="T41" fmla="*/ 31 h 198"/>
                  <a:gd name="T42" fmla="*/ 735 w 737"/>
                  <a:gd name="T43" fmla="*/ 31 h 198"/>
                  <a:gd name="T44" fmla="*/ 735 w 737"/>
                  <a:gd name="T45" fmla="*/ 31 h 1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37"/>
                  <a:gd name="T70" fmla="*/ 0 h 198"/>
                  <a:gd name="T71" fmla="*/ 737 w 737"/>
                  <a:gd name="T72" fmla="*/ 198 h 1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37" h="198">
                    <a:moveTo>
                      <a:pt x="735" y="31"/>
                    </a:moveTo>
                    <a:lnTo>
                      <a:pt x="699" y="71"/>
                    </a:lnTo>
                    <a:lnTo>
                      <a:pt x="676" y="101"/>
                    </a:lnTo>
                    <a:lnTo>
                      <a:pt x="652" y="116"/>
                    </a:lnTo>
                    <a:lnTo>
                      <a:pt x="604" y="128"/>
                    </a:lnTo>
                    <a:lnTo>
                      <a:pt x="549" y="143"/>
                    </a:lnTo>
                    <a:lnTo>
                      <a:pt x="439" y="160"/>
                    </a:lnTo>
                    <a:lnTo>
                      <a:pt x="279" y="179"/>
                    </a:lnTo>
                    <a:lnTo>
                      <a:pt x="120" y="194"/>
                    </a:lnTo>
                    <a:lnTo>
                      <a:pt x="0" y="198"/>
                    </a:lnTo>
                    <a:lnTo>
                      <a:pt x="0" y="196"/>
                    </a:lnTo>
                    <a:lnTo>
                      <a:pt x="0" y="187"/>
                    </a:lnTo>
                    <a:lnTo>
                      <a:pt x="21" y="181"/>
                    </a:lnTo>
                    <a:lnTo>
                      <a:pt x="258" y="160"/>
                    </a:lnTo>
                    <a:lnTo>
                      <a:pt x="528" y="112"/>
                    </a:lnTo>
                    <a:lnTo>
                      <a:pt x="597" y="82"/>
                    </a:lnTo>
                    <a:lnTo>
                      <a:pt x="657" y="42"/>
                    </a:lnTo>
                    <a:lnTo>
                      <a:pt x="709" y="19"/>
                    </a:lnTo>
                    <a:lnTo>
                      <a:pt x="728" y="0"/>
                    </a:lnTo>
                    <a:lnTo>
                      <a:pt x="737" y="2"/>
                    </a:lnTo>
                    <a:lnTo>
                      <a:pt x="73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9" name="Freeform 23"/>
              <p:cNvSpPr>
                <a:spLocks/>
              </p:cNvSpPr>
              <p:nvPr/>
            </p:nvSpPr>
            <p:spPr bwMode="auto">
              <a:xfrm>
                <a:off x="2357" y="1240"/>
                <a:ext cx="1170" cy="116"/>
              </a:xfrm>
              <a:custGeom>
                <a:avLst/>
                <a:gdLst>
                  <a:gd name="T0" fmla="*/ 232 w 2340"/>
                  <a:gd name="T1" fmla="*/ 46 h 234"/>
                  <a:gd name="T2" fmla="*/ 312 w 2340"/>
                  <a:gd name="T3" fmla="*/ 55 h 234"/>
                  <a:gd name="T4" fmla="*/ 345 w 2340"/>
                  <a:gd name="T5" fmla="*/ 57 h 234"/>
                  <a:gd name="T6" fmla="*/ 415 w 2340"/>
                  <a:gd name="T7" fmla="*/ 67 h 234"/>
                  <a:gd name="T8" fmla="*/ 474 w 2340"/>
                  <a:gd name="T9" fmla="*/ 70 h 234"/>
                  <a:gd name="T10" fmla="*/ 573 w 2340"/>
                  <a:gd name="T11" fmla="*/ 82 h 234"/>
                  <a:gd name="T12" fmla="*/ 632 w 2340"/>
                  <a:gd name="T13" fmla="*/ 82 h 234"/>
                  <a:gd name="T14" fmla="*/ 729 w 2340"/>
                  <a:gd name="T15" fmla="*/ 91 h 234"/>
                  <a:gd name="T16" fmla="*/ 1346 w 2340"/>
                  <a:gd name="T17" fmla="*/ 110 h 234"/>
                  <a:gd name="T18" fmla="*/ 1707 w 2340"/>
                  <a:gd name="T19" fmla="*/ 114 h 234"/>
                  <a:gd name="T20" fmla="*/ 1966 w 2340"/>
                  <a:gd name="T21" fmla="*/ 108 h 234"/>
                  <a:gd name="T22" fmla="*/ 2059 w 2340"/>
                  <a:gd name="T23" fmla="*/ 99 h 234"/>
                  <a:gd name="T24" fmla="*/ 2253 w 2340"/>
                  <a:gd name="T25" fmla="*/ 89 h 234"/>
                  <a:gd name="T26" fmla="*/ 2335 w 2340"/>
                  <a:gd name="T27" fmla="*/ 82 h 234"/>
                  <a:gd name="T28" fmla="*/ 2340 w 2340"/>
                  <a:gd name="T29" fmla="*/ 86 h 234"/>
                  <a:gd name="T30" fmla="*/ 2340 w 2340"/>
                  <a:gd name="T31" fmla="*/ 89 h 234"/>
                  <a:gd name="T32" fmla="*/ 2325 w 2340"/>
                  <a:gd name="T33" fmla="*/ 97 h 234"/>
                  <a:gd name="T34" fmla="*/ 2067 w 2340"/>
                  <a:gd name="T35" fmla="*/ 118 h 234"/>
                  <a:gd name="T36" fmla="*/ 1894 w 2340"/>
                  <a:gd name="T37" fmla="*/ 133 h 234"/>
                  <a:gd name="T38" fmla="*/ 1778 w 2340"/>
                  <a:gd name="T39" fmla="*/ 141 h 234"/>
                  <a:gd name="T40" fmla="*/ 1565 w 2340"/>
                  <a:gd name="T41" fmla="*/ 158 h 234"/>
                  <a:gd name="T42" fmla="*/ 1460 w 2340"/>
                  <a:gd name="T43" fmla="*/ 175 h 234"/>
                  <a:gd name="T44" fmla="*/ 1388 w 2340"/>
                  <a:gd name="T45" fmla="*/ 196 h 234"/>
                  <a:gd name="T46" fmla="*/ 1337 w 2340"/>
                  <a:gd name="T47" fmla="*/ 209 h 234"/>
                  <a:gd name="T48" fmla="*/ 1263 w 2340"/>
                  <a:gd name="T49" fmla="*/ 232 h 234"/>
                  <a:gd name="T50" fmla="*/ 1156 w 2340"/>
                  <a:gd name="T51" fmla="*/ 234 h 234"/>
                  <a:gd name="T52" fmla="*/ 818 w 2340"/>
                  <a:gd name="T53" fmla="*/ 211 h 234"/>
                  <a:gd name="T54" fmla="*/ 449 w 2340"/>
                  <a:gd name="T55" fmla="*/ 167 h 234"/>
                  <a:gd name="T56" fmla="*/ 198 w 2340"/>
                  <a:gd name="T57" fmla="*/ 133 h 234"/>
                  <a:gd name="T58" fmla="*/ 58 w 2340"/>
                  <a:gd name="T59" fmla="*/ 101 h 234"/>
                  <a:gd name="T60" fmla="*/ 12 w 2340"/>
                  <a:gd name="T61" fmla="*/ 76 h 234"/>
                  <a:gd name="T62" fmla="*/ 0 w 2340"/>
                  <a:gd name="T63" fmla="*/ 50 h 234"/>
                  <a:gd name="T64" fmla="*/ 2 w 2340"/>
                  <a:gd name="T65" fmla="*/ 8 h 234"/>
                  <a:gd name="T66" fmla="*/ 12 w 2340"/>
                  <a:gd name="T67" fmla="*/ 0 h 234"/>
                  <a:gd name="T68" fmla="*/ 84 w 2340"/>
                  <a:gd name="T69" fmla="*/ 21 h 234"/>
                  <a:gd name="T70" fmla="*/ 232 w 2340"/>
                  <a:gd name="T71" fmla="*/ 46 h 234"/>
                  <a:gd name="T72" fmla="*/ 232 w 2340"/>
                  <a:gd name="T73" fmla="*/ 46 h 234"/>
                  <a:gd name="T74" fmla="*/ 232 w 2340"/>
                  <a:gd name="T75" fmla="*/ 46 h 2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340"/>
                  <a:gd name="T115" fmla="*/ 0 h 234"/>
                  <a:gd name="T116" fmla="*/ 2340 w 2340"/>
                  <a:gd name="T117" fmla="*/ 234 h 2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340" h="234">
                    <a:moveTo>
                      <a:pt x="232" y="46"/>
                    </a:moveTo>
                    <a:lnTo>
                      <a:pt x="312" y="55"/>
                    </a:lnTo>
                    <a:lnTo>
                      <a:pt x="345" y="57"/>
                    </a:lnTo>
                    <a:lnTo>
                      <a:pt x="415" y="67"/>
                    </a:lnTo>
                    <a:lnTo>
                      <a:pt x="474" y="70"/>
                    </a:lnTo>
                    <a:lnTo>
                      <a:pt x="573" y="82"/>
                    </a:lnTo>
                    <a:lnTo>
                      <a:pt x="632" y="82"/>
                    </a:lnTo>
                    <a:lnTo>
                      <a:pt x="729" y="91"/>
                    </a:lnTo>
                    <a:lnTo>
                      <a:pt x="1346" y="110"/>
                    </a:lnTo>
                    <a:lnTo>
                      <a:pt x="1707" y="114"/>
                    </a:lnTo>
                    <a:lnTo>
                      <a:pt x="1966" y="108"/>
                    </a:lnTo>
                    <a:lnTo>
                      <a:pt x="2059" y="99"/>
                    </a:lnTo>
                    <a:lnTo>
                      <a:pt x="2253" y="89"/>
                    </a:lnTo>
                    <a:lnTo>
                      <a:pt x="2335" y="82"/>
                    </a:lnTo>
                    <a:lnTo>
                      <a:pt x="2340" y="86"/>
                    </a:lnTo>
                    <a:lnTo>
                      <a:pt x="2340" y="89"/>
                    </a:lnTo>
                    <a:lnTo>
                      <a:pt x="2325" y="97"/>
                    </a:lnTo>
                    <a:lnTo>
                      <a:pt x="2067" y="118"/>
                    </a:lnTo>
                    <a:lnTo>
                      <a:pt x="1894" y="133"/>
                    </a:lnTo>
                    <a:lnTo>
                      <a:pt x="1778" y="141"/>
                    </a:lnTo>
                    <a:lnTo>
                      <a:pt x="1565" y="158"/>
                    </a:lnTo>
                    <a:lnTo>
                      <a:pt x="1460" y="175"/>
                    </a:lnTo>
                    <a:lnTo>
                      <a:pt x="1388" y="196"/>
                    </a:lnTo>
                    <a:lnTo>
                      <a:pt x="1337" y="209"/>
                    </a:lnTo>
                    <a:lnTo>
                      <a:pt x="1263" y="232"/>
                    </a:lnTo>
                    <a:lnTo>
                      <a:pt x="1156" y="234"/>
                    </a:lnTo>
                    <a:lnTo>
                      <a:pt x="818" y="211"/>
                    </a:lnTo>
                    <a:lnTo>
                      <a:pt x="449" y="167"/>
                    </a:lnTo>
                    <a:lnTo>
                      <a:pt x="198" y="133"/>
                    </a:lnTo>
                    <a:lnTo>
                      <a:pt x="58" y="101"/>
                    </a:lnTo>
                    <a:lnTo>
                      <a:pt x="12" y="76"/>
                    </a:lnTo>
                    <a:lnTo>
                      <a:pt x="0" y="50"/>
                    </a:lnTo>
                    <a:lnTo>
                      <a:pt x="2" y="8"/>
                    </a:lnTo>
                    <a:lnTo>
                      <a:pt x="12" y="0"/>
                    </a:lnTo>
                    <a:lnTo>
                      <a:pt x="84" y="21"/>
                    </a:lnTo>
                    <a:lnTo>
                      <a:pt x="23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0" name="Freeform 24"/>
              <p:cNvSpPr>
                <a:spLocks/>
              </p:cNvSpPr>
              <p:nvPr/>
            </p:nvSpPr>
            <p:spPr bwMode="auto">
              <a:xfrm>
                <a:off x="3243" y="1295"/>
                <a:ext cx="460" cy="150"/>
              </a:xfrm>
              <a:custGeom>
                <a:avLst/>
                <a:gdLst>
                  <a:gd name="T0" fmla="*/ 920 w 920"/>
                  <a:gd name="T1" fmla="*/ 16 h 301"/>
                  <a:gd name="T2" fmla="*/ 892 w 920"/>
                  <a:gd name="T3" fmla="*/ 59 h 301"/>
                  <a:gd name="T4" fmla="*/ 878 w 920"/>
                  <a:gd name="T5" fmla="*/ 107 h 301"/>
                  <a:gd name="T6" fmla="*/ 838 w 920"/>
                  <a:gd name="T7" fmla="*/ 126 h 301"/>
                  <a:gd name="T8" fmla="*/ 658 w 920"/>
                  <a:gd name="T9" fmla="*/ 171 h 301"/>
                  <a:gd name="T10" fmla="*/ 574 w 920"/>
                  <a:gd name="T11" fmla="*/ 183 h 301"/>
                  <a:gd name="T12" fmla="*/ 348 w 920"/>
                  <a:gd name="T13" fmla="*/ 208 h 301"/>
                  <a:gd name="T14" fmla="*/ 179 w 920"/>
                  <a:gd name="T15" fmla="*/ 225 h 301"/>
                  <a:gd name="T16" fmla="*/ 169 w 920"/>
                  <a:gd name="T17" fmla="*/ 234 h 301"/>
                  <a:gd name="T18" fmla="*/ 184 w 920"/>
                  <a:gd name="T19" fmla="*/ 293 h 301"/>
                  <a:gd name="T20" fmla="*/ 184 w 920"/>
                  <a:gd name="T21" fmla="*/ 297 h 301"/>
                  <a:gd name="T22" fmla="*/ 183 w 920"/>
                  <a:gd name="T23" fmla="*/ 301 h 301"/>
                  <a:gd name="T24" fmla="*/ 120 w 920"/>
                  <a:gd name="T25" fmla="*/ 236 h 301"/>
                  <a:gd name="T26" fmla="*/ 6 w 920"/>
                  <a:gd name="T27" fmla="*/ 230 h 301"/>
                  <a:gd name="T28" fmla="*/ 0 w 920"/>
                  <a:gd name="T29" fmla="*/ 225 h 301"/>
                  <a:gd name="T30" fmla="*/ 0 w 920"/>
                  <a:gd name="T31" fmla="*/ 221 h 301"/>
                  <a:gd name="T32" fmla="*/ 6 w 920"/>
                  <a:gd name="T33" fmla="*/ 217 h 301"/>
                  <a:gd name="T34" fmla="*/ 103 w 920"/>
                  <a:gd name="T35" fmla="*/ 213 h 301"/>
                  <a:gd name="T36" fmla="*/ 192 w 920"/>
                  <a:gd name="T37" fmla="*/ 206 h 301"/>
                  <a:gd name="T38" fmla="*/ 445 w 920"/>
                  <a:gd name="T39" fmla="*/ 171 h 301"/>
                  <a:gd name="T40" fmla="*/ 586 w 920"/>
                  <a:gd name="T41" fmla="*/ 154 h 301"/>
                  <a:gd name="T42" fmla="*/ 673 w 920"/>
                  <a:gd name="T43" fmla="*/ 137 h 301"/>
                  <a:gd name="T44" fmla="*/ 747 w 920"/>
                  <a:gd name="T45" fmla="*/ 105 h 301"/>
                  <a:gd name="T46" fmla="*/ 774 w 920"/>
                  <a:gd name="T47" fmla="*/ 97 h 301"/>
                  <a:gd name="T48" fmla="*/ 855 w 920"/>
                  <a:gd name="T49" fmla="*/ 35 h 301"/>
                  <a:gd name="T50" fmla="*/ 903 w 920"/>
                  <a:gd name="T51" fmla="*/ 0 h 301"/>
                  <a:gd name="T52" fmla="*/ 909 w 920"/>
                  <a:gd name="T53" fmla="*/ 0 h 301"/>
                  <a:gd name="T54" fmla="*/ 920 w 920"/>
                  <a:gd name="T55" fmla="*/ 16 h 301"/>
                  <a:gd name="T56" fmla="*/ 920 w 920"/>
                  <a:gd name="T57" fmla="*/ 16 h 301"/>
                  <a:gd name="T58" fmla="*/ 920 w 920"/>
                  <a:gd name="T59" fmla="*/ 16 h 30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20"/>
                  <a:gd name="T91" fmla="*/ 0 h 301"/>
                  <a:gd name="T92" fmla="*/ 920 w 920"/>
                  <a:gd name="T93" fmla="*/ 301 h 30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20" h="301">
                    <a:moveTo>
                      <a:pt x="920" y="16"/>
                    </a:moveTo>
                    <a:lnTo>
                      <a:pt x="892" y="59"/>
                    </a:lnTo>
                    <a:lnTo>
                      <a:pt x="878" y="107"/>
                    </a:lnTo>
                    <a:lnTo>
                      <a:pt x="838" y="126"/>
                    </a:lnTo>
                    <a:lnTo>
                      <a:pt x="658" y="171"/>
                    </a:lnTo>
                    <a:lnTo>
                      <a:pt x="574" y="183"/>
                    </a:lnTo>
                    <a:lnTo>
                      <a:pt x="348" y="208"/>
                    </a:lnTo>
                    <a:lnTo>
                      <a:pt x="179" y="225"/>
                    </a:lnTo>
                    <a:lnTo>
                      <a:pt x="169" y="234"/>
                    </a:lnTo>
                    <a:lnTo>
                      <a:pt x="184" y="293"/>
                    </a:lnTo>
                    <a:lnTo>
                      <a:pt x="184" y="297"/>
                    </a:lnTo>
                    <a:lnTo>
                      <a:pt x="183" y="301"/>
                    </a:lnTo>
                    <a:lnTo>
                      <a:pt x="120" y="236"/>
                    </a:lnTo>
                    <a:lnTo>
                      <a:pt x="6" y="230"/>
                    </a:lnTo>
                    <a:lnTo>
                      <a:pt x="0" y="225"/>
                    </a:lnTo>
                    <a:lnTo>
                      <a:pt x="0" y="221"/>
                    </a:lnTo>
                    <a:lnTo>
                      <a:pt x="6" y="217"/>
                    </a:lnTo>
                    <a:lnTo>
                      <a:pt x="103" y="213"/>
                    </a:lnTo>
                    <a:lnTo>
                      <a:pt x="192" y="206"/>
                    </a:lnTo>
                    <a:lnTo>
                      <a:pt x="445" y="171"/>
                    </a:lnTo>
                    <a:lnTo>
                      <a:pt x="586" y="154"/>
                    </a:lnTo>
                    <a:lnTo>
                      <a:pt x="673" y="137"/>
                    </a:lnTo>
                    <a:lnTo>
                      <a:pt x="747" y="105"/>
                    </a:lnTo>
                    <a:lnTo>
                      <a:pt x="774" y="97"/>
                    </a:lnTo>
                    <a:lnTo>
                      <a:pt x="855" y="35"/>
                    </a:lnTo>
                    <a:lnTo>
                      <a:pt x="903" y="0"/>
                    </a:lnTo>
                    <a:lnTo>
                      <a:pt x="909" y="0"/>
                    </a:lnTo>
                    <a:lnTo>
                      <a:pt x="92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1" name="Freeform 25"/>
              <p:cNvSpPr>
                <a:spLocks/>
              </p:cNvSpPr>
              <p:nvPr/>
            </p:nvSpPr>
            <p:spPr bwMode="auto">
              <a:xfrm>
                <a:off x="2359" y="1298"/>
                <a:ext cx="1227" cy="123"/>
              </a:xfrm>
              <a:custGeom>
                <a:avLst/>
                <a:gdLst>
                  <a:gd name="T0" fmla="*/ 2452 w 2454"/>
                  <a:gd name="T1" fmla="*/ 78 h 247"/>
                  <a:gd name="T2" fmla="*/ 2439 w 2454"/>
                  <a:gd name="T3" fmla="*/ 89 h 247"/>
                  <a:gd name="T4" fmla="*/ 2264 w 2454"/>
                  <a:gd name="T5" fmla="*/ 116 h 247"/>
                  <a:gd name="T6" fmla="*/ 2087 w 2454"/>
                  <a:gd name="T7" fmla="*/ 143 h 247"/>
                  <a:gd name="T8" fmla="*/ 1821 w 2454"/>
                  <a:gd name="T9" fmla="*/ 171 h 247"/>
                  <a:gd name="T10" fmla="*/ 1652 w 2454"/>
                  <a:gd name="T11" fmla="*/ 184 h 247"/>
                  <a:gd name="T12" fmla="*/ 1517 w 2454"/>
                  <a:gd name="T13" fmla="*/ 207 h 247"/>
                  <a:gd name="T14" fmla="*/ 1441 w 2454"/>
                  <a:gd name="T15" fmla="*/ 238 h 247"/>
                  <a:gd name="T16" fmla="*/ 1426 w 2454"/>
                  <a:gd name="T17" fmla="*/ 245 h 247"/>
                  <a:gd name="T18" fmla="*/ 1107 w 2454"/>
                  <a:gd name="T19" fmla="*/ 247 h 247"/>
                  <a:gd name="T20" fmla="*/ 757 w 2454"/>
                  <a:gd name="T21" fmla="*/ 232 h 247"/>
                  <a:gd name="T22" fmla="*/ 610 w 2454"/>
                  <a:gd name="T23" fmla="*/ 215 h 247"/>
                  <a:gd name="T24" fmla="*/ 411 w 2454"/>
                  <a:gd name="T25" fmla="*/ 186 h 247"/>
                  <a:gd name="T26" fmla="*/ 367 w 2454"/>
                  <a:gd name="T27" fmla="*/ 184 h 247"/>
                  <a:gd name="T28" fmla="*/ 232 w 2454"/>
                  <a:gd name="T29" fmla="*/ 160 h 247"/>
                  <a:gd name="T30" fmla="*/ 128 w 2454"/>
                  <a:gd name="T31" fmla="*/ 139 h 247"/>
                  <a:gd name="T32" fmla="*/ 55 w 2454"/>
                  <a:gd name="T33" fmla="*/ 112 h 247"/>
                  <a:gd name="T34" fmla="*/ 14 w 2454"/>
                  <a:gd name="T35" fmla="*/ 72 h 247"/>
                  <a:gd name="T36" fmla="*/ 0 w 2454"/>
                  <a:gd name="T37" fmla="*/ 40 h 247"/>
                  <a:gd name="T38" fmla="*/ 0 w 2454"/>
                  <a:gd name="T39" fmla="*/ 6 h 247"/>
                  <a:gd name="T40" fmla="*/ 6 w 2454"/>
                  <a:gd name="T41" fmla="*/ 0 h 247"/>
                  <a:gd name="T42" fmla="*/ 19 w 2454"/>
                  <a:gd name="T43" fmla="*/ 2 h 247"/>
                  <a:gd name="T44" fmla="*/ 42 w 2454"/>
                  <a:gd name="T45" fmla="*/ 23 h 247"/>
                  <a:gd name="T46" fmla="*/ 225 w 2454"/>
                  <a:gd name="T47" fmla="*/ 63 h 247"/>
                  <a:gd name="T48" fmla="*/ 443 w 2454"/>
                  <a:gd name="T49" fmla="*/ 91 h 247"/>
                  <a:gd name="T50" fmla="*/ 770 w 2454"/>
                  <a:gd name="T51" fmla="*/ 120 h 247"/>
                  <a:gd name="T52" fmla="*/ 1044 w 2454"/>
                  <a:gd name="T53" fmla="*/ 145 h 247"/>
                  <a:gd name="T54" fmla="*/ 1243 w 2454"/>
                  <a:gd name="T55" fmla="*/ 158 h 247"/>
                  <a:gd name="T56" fmla="*/ 1420 w 2454"/>
                  <a:gd name="T57" fmla="*/ 154 h 247"/>
                  <a:gd name="T58" fmla="*/ 1587 w 2454"/>
                  <a:gd name="T59" fmla="*/ 148 h 247"/>
                  <a:gd name="T60" fmla="*/ 1713 w 2454"/>
                  <a:gd name="T61" fmla="*/ 139 h 247"/>
                  <a:gd name="T62" fmla="*/ 1802 w 2454"/>
                  <a:gd name="T63" fmla="*/ 129 h 247"/>
                  <a:gd name="T64" fmla="*/ 1867 w 2454"/>
                  <a:gd name="T65" fmla="*/ 126 h 247"/>
                  <a:gd name="T66" fmla="*/ 1913 w 2454"/>
                  <a:gd name="T67" fmla="*/ 127 h 247"/>
                  <a:gd name="T68" fmla="*/ 2122 w 2454"/>
                  <a:gd name="T69" fmla="*/ 118 h 247"/>
                  <a:gd name="T70" fmla="*/ 2300 w 2454"/>
                  <a:gd name="T71" fmla="*/ 93 h 247"/>
                  <a:gd name="T72" fmla="*/ 2437 w 2454"/>
                  <a:gd name="T73" fmla="*/ 67 h 247"/>
                  <a:gd name="T74" fmla="*/ 2454 w 2454"/>
                  <a:gd name="T75" fmla="*/ 67 h 247"/>
                  <a:gd name="T76" fmla="*/ 2452 w 2454"/>
                  <a:gd name="T77" fmla="*/ 78 h 247"/>
                  <a:gd name="T78" fmla="*/ 2452 w 2454"/>
                  <a:gd name="T79" fmla="*/ 78 h 247"/>
                  <a:gd name="T80" fmla="*/ 2452 w 2454"/>
                  <a:gd name="T81" fmla="*/ 78 h 2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54"/>
                  <a:gd name="T124" fmla="*/ 0 h 247"/>
                  <a:gd name="T125" fmla="*/ 2454 w 2454"/>
                  <a:gd name="T126" fmla="*/ 247 h 2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54" h="247">
                    <a:moveTo>
                      <a:pt x="2452" y="78"/>
                    </a:moveTo>
                    <a:lnTo>
                      <a:pt x="2439" y="89"/>
                    </a:lnTo>
                    <a:lnTo>
                      <a:pt x="2264" y="116"/>
                    </a:lnTo>
                    <a:lnTo>
                      <a:pt x="2087" y="143"/>
                    </a:lnTo>
                    <a:lnTo>
                      <a:pt x="1821" y="171"/>
                    </a:lnTo>
                    <a:lnTo>
                      <a:pt x="1652" y="184"/>
                    </a:lnTo>
                    <a:lnTo>
                      <a:pt x="1517" y="207"/>
                    </a:lnTo>
                    <a:lnTo>
                      <a:pt x="1441" y="238"/>
                    </a:lnTo>
                    <a:lnTo>
                      <a:pt x="1426" y="245"/>
                    </a:lnTo>
                    <a:lnTo>
                      <a:pt x="1107" y="247"/>
                    </a:lnTo>
                    <a:lnTo>
                      <a:pt x="757" y="232"/>
                    </a:lnTo>
                    <a:lnTo>
                      <a:pt x="610" y="215"/>
                    </a:lnTo>
                    <a:lnTo>
                      <a:pt x="411" y="186"/>
                    </a:lnTo>
                    <a:lnTo>
                      <a:pt x="367" y="184"/>
                    </a:lnTo>
                    <a:lnTo>
                      <a:pt x="232" y="160"/>
                    </a:lnTo>
                    <a:lnTo>
                      <a:pt x="128" y="139"/>
                    </a:lnTo>
                    <a:lnTo>
                      <a:pt x="55" y="112"/>
                    </a:lnTo>
                    <a:lnTo>
                      <a:pt x="14" y="72"/>
                    </a:lnTo>
                    <a:lnTo>
                      <a:pt x="0" y="4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9" y="2"/>
                    </a:lnTo>
                    <a:lnTo>
                      <a:pt x="42" y="23"/>
                    </a:lnTo>
                    <a:lnTo>
                      <a:pt x="225" y="63"/>
                    </a:lnTo>
                    <a:lnTo>
                      <a:pt x="443" y="91"/>
                    </a:lnTo>
                    <a:lnTo>
                      <a:pt x="770" y="120"/>
                    </a:lnTo>
                    <a:lnTo>
                      <a:pt x="1044" y="145"/>
                    </a:lnTo>
                    <a:lnTo>
                      <a:pt x="1243" y="158"/>
                    </a:lnTo>
                    <a:lnTo>
                      <a:pt x="1420" y="154"/>
                    </a:lnTo>
                    <a:lnTo>
                      <a:pt x="1587" y="148"/>
                    </a:lnTo>
                    <a:lnTo>
                      <a:pt x="1713" y="139"/>
                    </a:lnTo>
                    <a:lnTo>
                      <a:pt x="1802" y="129"/>
                    </a:lnTo>
                    <a:lnTo>
                      <a:pt x="1867" y="126"/>
                    </a:lnTo>
                    <a:lnTo>
                      <a:pt x="1913" y="127"/>
                    </a:lnTo>
                    <a:lnTo>
                      <a:pt x="2122" y="118"/>
                    </a:lnTo>
                    <a:lnTo>
                      <a:pt x="2300" y="93"/>
                    </a:lnTo>
                    <a:lnTo>
                      <a:pt x="2437" y="67"/>
                    </a:lnTo>
                    <a:lnTo>
                      <a:pt x="2454" y="67"/>
                    </a:lnTo>
                    <a:lnTo>
                      <a:pt x="2452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2" name="Freeform 26"/>
              <p:cNvSpPr>
                <a:spLocks/>
              </p:cNvSpPr>
              <p:nvPr/>
            </p:nvSpPr>
            <p:spPr bwMode="auto">
              <a:xfrm>
                <a:off x="2796" y="1380"/>
                <a:ext cx="829" cy="1718"/>
              </a:xfrm>
              <a:custGeom>
                <a:avLst/>
                <a:gdLst>
                  <a:gd name="T0" fmla="*/ 1555 w 1657"/>
                  <a:gd name="T1" fmla="*/ 113 h 3435"/>
                  <a:gd name="T2" fmla="*/ 1562 w 1657"/>
                  <a:gd name="T3" fmla="*/ 183 h 3435"/>
                  <a:gd name="T4" fmla="*/ 1517 w 1657"/>
                  <a:gd name="T5" fmla="*/ 213 h 3435"/>
                  <a:gd name="T6" fmla="*/ 1471 w 1657"/>
                  <a:gd name="T7" fmla="*/ 367 h 3435"/>
                  <a:gd name="T8" fmla="*/ 1600 w 1657"/>
                  <a:gd name="T9" fmla="*/ 459 h 3435"/>
                  <a:gd name="T10" fmla="*/ 1608 w 1657"/>
                  <a:gd name="T11" fmla="*/ 320 h 3435"/>
                  <a:gd name="T12" fmla="*/ 1627 w 1657"/>
                  <a:gd name="T13" fmla="*/ 612 h 3435"/>
                  <a:gd name="T14" fmla="*/ 1532 w 1657"/>
                  <a:gd name="T15" fmla="*/ 869 h 3435"/>
                  <a:gd name="T16" fmla="*/ 1460 w 1657"/>
                  <a:gd name="T17" fmla="*/ 951 h 3435"/>
                  <a:gd name="T18" fmla="*/ 1581 w 1657"/>
                  <a:gd name="T19" fmla="*/ 960 h 3435"/>
                  <a:gd name="T20" fmla="*/ 1437 w 1657"/>
                  <a:gd name="T21" fmla="*/ 1019 h 3435"/>
                  <a:gd name="T22" fmla="*/ 1585 w 1657"/>
                  <a:gd name="T23" fmla="*/ 1052 h 3435"/>
                  <a:gd name="T24" fmla="*/ 1623 w 1657"/>
                  <a:gd name="T25" fmla="*/ 1023 h 3435"/>
                  <a:gd name="T26" fmla="*/ 1469 w 1657"/>
                  <a:gd name="T27" fmla="*/ 1131 h 3435"/>
                  <a:gd name="T28" fmla="*/ 1499 w 1657"/>
                  <a:gd name="T29" fmla="*/ 1164 h 3435"/>
                  <a:gd name="T30" fmla="*/ 1553 w 1657"/>
                  <a:gd name="T31" fmla="*/ 1268 h 3435"/>
                  <a:gd name="T32" fmla="*/ 1467 w 1657"/>
                  <a:gd name="T33" fmla="*/ 1496 h 3435"/>
                  <a:gd name="T34" fmla="*/ 1579 w 1657"/>
                  <a:gd name="T35" fmla="*/ 1599 h 3435"/>
                  <a:gd name="T36" fmla="*/ 1608 w 1657"/>
                  <a:gd name="T37" fmla="*/ 1468 h 3435"/>
                  <a:gd name="T38" fmla="*/ 1581 w 1657"/>
                  <a:gd name="T39" fmla="*/ 1745 h 3435"/>
                  <a:gd name="T40" fmla="*/ 1558 w 1657"/>
                  <a:gd name="T41" fmla="*/ 1985 h 3435"/>
                  <a:gd name="T42" fmla="*/ 1461 w 1657"/>
                  <a:gd name="T43" fmla="*/ 2015 h 3435"/>
                  <a:gd name="T44" fmla="*/ 1553 w 1657"/>
                  <a:gd name="T45" fmla="*/ 2032 h 3435"/>
                  <a:gd name="T46" fmla="*/ 1425 w 1657"/>
                  <a:gd name="T47" fmla="*/ 2093 h 3435"/>
                  <a:gd name="T48" fmla="*/ 1517 w 1657"/>
                  <a:gd name="T49" fmla="*/ 2163 h 3435"/>
                  <a:gd name="T50" fmla="*/ 1463 w 1657"/>
                  <a:gd name="T51" fmla="*/ 2241 h 3435"/>
                  <a:gd name="T52" fmla="*/ 1473 w 1657"/>
                  <a:gd name="T53" fmla="*/ 2542 h 3435"/>
                  <a:gd name="T54" fmla="*/ 1570 w 1657"/>
                  <a:gd name="T55" fmla="*/ 2498 h 3435"/>
                  <a:gd name="T56" fmla="*/ 1536 w 1657"/>
                  <a:gd name="T57" fmla="*/ 2679 h 3435"/>
                  <a:gd name="T58" fmla="*/ 1441 w 1657"/>
                  <a:gd name="T59" fmla="*/ 2884 h 3435"/>
                  <a:gd name="T60" fmla="*/ 1446 w 1657"/>
                  <a:gd name="T61" fmla="*/ 2969 h 3435"/>
                  <a:gd name="T62" fmla="*/ 1437 w 1657"/>
                  <a:gd name="T63" fmla="*/ 3047 h 3435"/>
                  <a:gd name="T64" fmla="*/ 1534 w 1657"/>
                  <a:gd name="T65" fmla="*/ 3104 h 3435"/>
                  <a:gd name="T66" fmla="*/ 1418 w 1657"/>
                  <a:gd name="T67" fmla="*/ 3159 h 3435"/>
                  <a:gd name="T68" fmla="*/ 872 w 1657"/>
                  <a:gd name="T69" fmla="*/ 3325 h 3435"/>
                  <a:gd name="T70" fmla="*/ 572 w 1657"/>
                  <a:gd name="T71" fmla="*/ 3382 h 3435"/>
                  <a:gd name="T72" fmla="*/ 152 w 1657"/>
                  <a:gd name="T73" fmla="*/ 3403 h 3435"/>
                  <a:gd name="T74" fmla="*/ 7 w 1657"/>
                  <a:gd name="T75" fmla="*/ 3351 h 3435"/>
                  <a:gd name="T76" fmla="*/ 213 w 1657"/>
                  <a:gd name="T77" fmla="*/ 3287 h 3435"/>
                  <a:gd name="T78" fmla="*/ 380 w 1657"/>
                  <a:gd name="T79" fmla="*/ 3275 h 3435"/>
                  <a:gd name="T80" fmla="*/ 813 w 1657"/>
                  <a:gd name="T81" fmla="*/ 3150 h 3435"/>
                  <a:gd name="T82" fmla="*/ 1159 w 1657"/>
                  <a:gd name="T83" fmla="*/ 3093 h 3435"/>
                  <a:gd name="T84" fmla="*/ 1298 w 1657"/>
                  <a:gd name="T85" fmla="*/ 2928 h 3435"/>
                  <a:gd name="T86" fmla="*/ 1266 w 1657"/>
                  <a:gd name="T87" fmla="*/ 2542 h 3435"/>
                  <a:gd name="T88" fmla="*/ 1317 w 1657"/>
                  <a:gd name="T89" fmla="*/ 2192 h 3435"/>
                  <a:gd name="T90" fmla="*/ 1315 w 1657"/>
                  <a:gd name="T91" fmla="*/ 1994 h 3435"/>
                  <a:gd name="T92" fmla="*/ 1345 w 1657"/>
                  <a:gd name="T93" fmla="*/ 1899 h 3435"/>
                  <a:gd name="T94" fmla="*/ 1296 w 1657"/>
                  <a:gd name="T95" fmla="*/ 1555 h 3435"/>
                  <a:gd name="T96" fmla="*/ 1363 w 1657"/>
                  <a:gd name="T97" fmla="*/ 1173 h 3435"/>
                  <a:gd name="T98" fmla="*/ 1344 w 1657"/>
                  <a:gd name="T99" fmla="*/ 964 h 3435"/>
                  <a:gd name="T100" fmla="*/ 1382 w 1657"/>
                  <a:gd name="T101" fmla="*/ 778 h 3435"/>
                  <a:gd name="T102" fmla="*/ 1387 w 1657"/>
                  <a:gd name="T103" fmla="*/ 276 h 3435"/>
                  <a:gd name="T104" fmla="*/ 1402 w 1657"/>
                  <a:gd name="T105" fmla="*/ 105 h 3435"/>
                  <a:gd name="T106" fmla="*/ 1420 w 1657"/>
                  <a:gd name="T107" fmla="*/ 37 h 3435"/>
                  <a:gd name="T108" fmla="*/ 1657 w 1657"/>
                  <a:gd name="T109" fmla="*/ 6 h 34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57"/>
                  <a:gd name="T166" fmla="*/ 0 h 3435"/>
                  <a:gd name="T167" fmla="*/ 1657 w 1657"/>
                  <a:gd name="T168" fmla="*/ 3435 h 34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57" h="3435">
                    <a:moveTo>
                      <a:pt x="1657" y="6"/>
                    </a:moveTo>
                    <a:lnTo>
                      <a:pt x="1655" y="27"/>
                    </a:lnTo>
                    <a:lnTo>
                      <a:pt x="1640" y="69"/>
                    </a:lnTo>
                    <a:lnTo>
                      <a:pt x="1604" y="97"/>
                    </a:lnTo>
                    <a:lnTo>
                      <a:pt x="1555" y="113"/>
                    </a:lnTo>
                    <a:lnTo>
                      <a:pt x="1549" y="118"/>
                    </a:lnTo>
                    <a:lnTo>
                      <a:pt x="1558" y="128"/>
                    </a:lnTo>
                    <a:lnTo>
                      <a:pt x="1602" y="133"/>
                    </a:lnTo>
                    <a:lnTo>
                      <a:pt x="1602" y="147"/>
                    </a:lnTo>
                    <a:lnTo>
                      <a:pt x="1562" y="183"/>
                    </a:lnTo>
                    <a:lnTo>
                      <a:pt x="1517" y="194"/>
                    </a:lnTo>
                    <a:lnTo>
                      <a:pt x="1499" y="194"/>
                    </a:lnTo>
                    <a:lnTo>
                      <a:pt x="1496" y="196"/>
                    </a:lnTo>
                    <a:lnTo>
                      <a:pt x="1496" y="202"/>
                    </a:lnTo>
                    <a:lnTo>
                      <a:pt x="1517" y="213"/>
                    </a:lnTo>
                    <a:lnTo>
                      <a:pt x="1530" y="229"/>
                    </a:lnTo>
                    <a:lnTo>
                      <a:pt x="1530" y="238"/>
                    </a:lnTo>
                    <a:lnTo>
                      <a:pt x="1501" y="270"/>
                    </a:lnTo>
                    <a:lnTo>
                      <a:pt x="1482" y="320"/>
                    </a:lnTo>
                    <a:lnTo>
                      <a:pt x="1471" y="367"/>
                    </a:lnTo>
                    <a:lnTo>
                      <a:pt x="1479" y="398"/>
                    </a:lnTo>
                    <a:lnTo>
                      <a:pt x="1490" y="449"/>
                    </a:lnTo>
                    <a:lnTo>
                      <a:pt x="1539" y="493"/>
                    </a:lnTo>
                    <a:lnTo>
                      <a:pt x="1566" y="491"/>
                    </a:lnTo>
                    <a:lnTo>
                      <a:pt x="1600" y="459"/>
                    </a:lnTo>
                    <a:lnTo>
                      <a:pt x="1608" y="394"/>
                    </a:lnTo>
                    <a:lnTo>
                      <a:pt x="1600" y="354"/>
                    </a:lnTo>
                    <a:lnTo>
                      <a:pt x="1600" y="322"/>
                    </a:lnTo>
                    <a:lnTo>
                      <a:pt x="1602" y="318"/>
                    </a:lnTo>
                    <a:lnTo>
                      <a:pt x="1608" y="320"/>
                    </a:lnTo>
                    <a:lnTo>
                      <a:pt x="1612" y="325"/>
                    </a:lnTo>
                    <a:lnTo>
                      <a:pt x="1623" y="388"/>
                    </a:lnTo>
                    <a:lnTo>
                      <a:pt x="1633" y="413"/>
                    </a:lnTo>
                    <a:lnTo>
                      <a:pt x="1642" y="487"/>
                    </a:lnTo>
                    <a:lnTo>
                      <a:pt x="1627" y="612"/>
                    </a:lnTo>
                    <a:lnTo>
                      <a:pt x="1604" y="702"/>
                    </a:lnTo>
                    <a:lnTo>
                      <a:pt x="1579" y="749"/>
                    </a:lnTo>
                    <a:lnTo>
                      <a:pt x="1560" y="803"/>
                    </a:lnTo>
                    <a:lnTo>
                      <a:pt x="1537" y="841"/>
                    </a:lnTo>
                    <a:lnTo>
                      <a:pt x="1532" y="869"/>
                    </a:lnTo>
                    <a:lnTo>
                      <a:pt x="1528" y="890"/>
                    </a:lnTo>
                    <a:lnTo>
                      <a:pt x="1513" y="901"/>
                    </a:lnTo>
                    <a:lnTo>
                      <a:pt x="1477" y="913"/>
                    </a:lnTo>
                    <a:lnTo>
                      <a:pt x="1454" y="936"/>
                    </a:lnTo>
                    <a:lnTo>
                      <a:pt x="1460" y="951"/>
                    </a:lnTo>
                    <a:lnTo>
                      <a:pt x="1469" y="957"/>
                    </a:lnTo>
                    <a:lnTo>
                      <a:pt x="1553" y="960"/>
                    </a:lnTo>
                    <a:lnTo>
                      <a:pt x="1570" y="955"/>
                    </a:lnTo>
                    <a:lnTo>
                      <a:pt x="1575" y="955"/>
                    </a:lnTo>
                    <a:lnTo>
                      <a:pt x="1581" y="960"/>
                    </a:lnTo>
                    <a:lnTo>
                      <a:pt x="1579" y="970"/>
                    </a:lnTo>
                    <a:lnTo>
                      <a:pt x="1551" y="979"/>
                    </a:lnTo>
                    <a:lnTo>
                      <a:pt x="1524" y="981"/>
                    </a:lnTo>
                    <a:lnTo>
                      <a:pt x="1452" y="1006"/>
                    </a:lnTo>
                    <a:lnTo>
                      <a:pt x="1437" y="1019"/>
                    </a:lnTo>
                    <a:lnTo>
                      <a:pt x="1437" y="1029"/>
                    </a:lnTo>
                    <a:lnTo>
                      <a:pt x="1469" y="1057"/>
                    </a:lnTo>
                    <a:lnTo>
                      <a:pt x="1507" y="1065"/>
                    </a:lnTo>
                    <a:lnTo>
                      <a:pt x="1564" y="1063"/>
                    </a:lnTo>
                    <a:lnTo>
                      <a:pt x="1585" y="1052"/>
                    </a:lnTo>
                    <a:lnTo>
                      <a:pt x="1604" y="1023"/>
                    </a:lnTo>
                    <a:lnTo>
                      <a:pt x="1602" y="1008"/>
                    </a:lnTo>
                    <a:lnTo>
                      <a:pt x="1602" y="1002"/>
                    </a:lnTo>
                    <a:lnTo>
                      <a:pt x="1608" y="998"/>
                    </a:lnTo>
                    <a:lnTo>
                      <a:pt x="1623" y="1023"/>
                    </a:lnTo>
                    <a:lnTo>
                      <a:pt x="1617" y="1053"/>
                    </a:lnTo>
                    <a:lnTo>
                      <a:pt x="1602" y="1082"/>
                    </a:lnTo>
                    <a:lnTo>
                      <a:pt x="1572" y="1099"/>
                    </a:lnTo>
                    <a:lnTo>
                      <a:pt x="1526" y="1103"/>
                    </a:lnTo>
                    <a:lnTo>
                      <a:pt x="1469" y="1131"/>
                    </a:lnTo>
                    <a:lnTo>
                      <a:pt x="1469" y="1137"/>
                    </a:lnTo>
                    <a:lnTo>
                      <a:pt x="1486" y="1150"/>
                    </a:lnTo>
                    <a:lnTo>
                      <a:pt x="1496" y="1150"/>
                    </a:lnTo>
                    <a:lnTo>
                      <a:pt x="1501" y="1156"/>
                    </a:lnTo>
                    <a:lnTo>
                      <a:pt x="1499" y="1164"/>
                    </a:lnTo>
                    <a:lnTo>
                      <a:pt x="1473" y="1198"/>
                    </a:lnTo>
                    <a:lnTo>
                      <a:pt x="1475" y="1219"/>
                    </a:lnTo>
                    <a:lnTo>
                      <a:pt x="1509" y="1249"/>
                    </a:lnTo>
                    <a:lnTo>
                      <a:pt x="1551" y="1266"/>
                    </a:lnTo>
                    <a:lnTo>
                      <a:pt x="1553" y="1268"/>
                    </a:lnTo>
                    <a:lnTo>
                      <a:pt x="1553" y="1276"/>
                    </a:lnTo>
                    <a:lnTo>
                      <a:pt x="1503" y="1327"/>
                    </a:lnTo>
                    <a:lnTo>
                      <a:pt x="1484" y="1373"/>
                    </a:lnTo>
                    <a:lnTo>
                      <a:pt x="1467" y="1445"/>
                    </a:lnTo>
                    <a:lnTo>
                      <a:pt x="1467" y="1496"/>
                    </a:lnTo>
                    <a:lnTo>
                      <a:pt x="1480" y="1542"/>
                    </a:lnTo>
                    <a:lnTo>
                      <a:pt x="1507" y="1576"/>
                    </a:lnTo>
                    <a:lnTo>
                      <a:pt x="1532" y="1597"/>
                    </a:lnTo>
                    <a:lnTo>
                      <a:pt x="1556" y="1605"/>
                    </a:lnTo>
                    <a:lnTo>
                      <a:pt x="1579" y="1599"/>
                    </a:lnTo>
                    <a:lnTo>
                      <a:pt x="1594" y="1580"/>
                    </a:lnTo>
                    <a:lnTo>
                      <a:pt x="1602" y="1531"/>
                    </a:lnTo>
                    <a:lnTo>
                      <a:pt x="1598" y="1477"/>
                    </a:lnTo>
                    <a:lnTo>
                      <a:pt x="1600" y="1468"/>
                    </a:lnTo>
                    <a:lnTo>
                      <a:pt x="1608" y="1468"/>
                    </a:lnTo>
                    <a:lnTo>
                      <a:pt x="1613" y="1496"/>
                    </a:lnTo>
                    <a:lnTo>
                      <a:pt x="1612" y="1569"/>
                    </a:lnTo>
                    <a:lnTo>
                      <a:pt x="1604" y="1607"/>
                    </a:lnTo>
                    <a:lnTo>
                      <a:pt x="1598" y="1660"/>
                    </a:lnTo>
                    <a:lnTo>
                      <a:pt x="1581" y="1745"/>
                    </a:lnTo>
                    <a:lnTo>
                      <a:pt x="1555" y="1823"/>
                    </a:lnTo>
                    <a:lnTo>
                      <a:pt x="1541" y="1840"/>
                    </a:lnTo>
                    <a:lnTo>
                      <a:pt x="1536" y="1878"/>
                    </a:lnTo>
                    <a:lnTo>
                      <a:pt x="1536" y="1918"/>
                    </a:lnTo>
                    <a:lnTo>
                      <a:pt x="1558" y="1985"/>
                    </a:lnTo>
                    <a:lnTo>
                      <a:pt x="1560" y="1989"/>
                    </a:lnTo>
                    <a:lnTo>
                      <a:pt x="1555" y="1994"/>
                    </a:lnTo>
                    <a:lnTo>
                      <a:pt x="1496" y="1994"/>
                    </a:lnTo>
                    <a:lnTo>
                      <a:pt x="1461" y="2011"/>
                    </a:lnTo>
                    <a:lnTo>
                      <a:pt x="1461" y="2015"/>
                    </a:lnTo>
                    <a:lnTo>
                      <a:pt x="1467" y="2021"/>
                    </a:lnTo>
                    <a:lnTo>
                      <a:pt x="1541" y="2017"/>
                    </a:lnTo>
                    <a:lnTo>
                      <a:pt x="1547" y="2017"/>
                    </a:lnTo>
                    <a:lnTo>
                      <a:pt x="1553" y="2023"/>
                    </a:lnTo>
                    <a:lnTo>
                      <a:pt x="1553" y="2032"/>
                    </a:lnTo>
                    <a:lnTo>
                      <a:pt x="1537" y="2044"/>
                    </a:lnTo>
                    <a:lnTo>
                      <a:pt x="1452" y="2053"/>
                    </a:lnTo>
                    <a:lnTo>
                      <a:pt x="1433" y="2065"/>
                    </a:lnTo>
                    <a:lnTo>
                      <a:pt x="1425" y="2076"/>
                    </a:lnTo>
                    <a:lnTo>
                      <a:pt x="1425" y="2093"/>
                    </a:lnTo>
                    <a:lnTo>
                      <a:pt x="1442" y="2108"/>
                    </a:lnTo>
                    <a:lnTo>
                      <a:pt x="1532" y="2108"/>
                    </a:lnTo>
                    <a:lnTo>
                      <a:pt x="1564" y="2110"/>
                    </a:lnTo>
                    <a:lnTo>
                      <a:pt x="1558" y="2133"/>
                    </a:lnTo>
                    <a:lnTo>
                      <a:pt x="1517" y="2163"/>
                    </a:lnTo>
                    <a:lnTo>
                      <a:pt x="1471" y="2177"/>
                    </a:lnTo>
                    <a:lnTo>
                      <a:pt x="1456" y="2184"/>
                    </a:lnTo>
                    <a:lnTo>
                      <a:pt x="1446" y="2194"/>
                    </a:lnTo>
                    <a:lnTo>
                      <a:pt x="1448" y="2217"/>
                    </a:lnTo>
                    <a:lnTo>
                      <a:pt x="1463" y="2241"/>
                    </a:lnTo>
                    <a:lnTo>
                      <a:pt x="1460" y="2266"/>
                    </a:lnTo>
                    <a:lnTo>
                      <a:pt x="1425" y="2306"/>
                    </a:lnTo>
                    <a:lnTo>
                      <a:pt x="1425" y="2361"/>
                    </a:lnTo>
                    <a:lnTo>
                      <a:pt x="1431" y="2454"/>
                    </a:lnTo>
                    <a:lnTo>
                      <a:pt x="1473" y="2542"/>
                    </a:lnTo>
                    <a:lnTo>
                      <a:pt x="1507" y="2574"/>
                    </a:lnTo>
                    <a:lnTo>
                      <a:pt x="1530" y="2580"/>
                    </a:lnTo>
                    <a:lnTo>
                      <a:pt x="1545" y="2574"/>
                    </a:lnTo>
                    <a:lnTo>
                      <a:pt x="1560" y="2557"/>
                    </a:lnTo>
                    <a:lnTo>
                      <a:pt x="1570" y="2498"/>
                    </a:lnTo>
                    <a:lnTo>
                      <a:pt x="1572" y="2494"/>
                    </a:lnTo>
                    <a:lnTo>
                      <a:pt x="1579" y="2494"/>
                    </a:lnTo>
                    <a:lnTo>
                      <a:pt x="1583" y="2536"/>
                    </a:lnTo>
                    <a:lnTo>
                      <a:pt x="1568" y="2641"/>
                    </a:lnTo>
                    <a:lnTo>
                      <a:pt x="1536" y="2679"/>
                    </a:lnTo>
                    <a:lnTo>
                      <a:pt x="1490" y="2719"/>
                    </a:lnTo>
                    <a:lnTo>
                      <a:pt x="1484" y="2724"/>
                    </a:lnTo>
                    <a:lnTo>
                      <a:pt x="1479" y="2760"/>
                    </a:lnTo>
                    <a:lnTo>
                      <a:pt x="1442" y="2829"/>
                    </a:lnTo>
                    <a:lnTo>
                      <a:pt x="1441" y="2884"/>
                    </a:lnTo>
                    <a:lnTo>
                      <a:pt x="1450" y="2907"/>
                    </a:lnTo>
                    <a:lnTo>
                      <a:pt x="1450" y="2939"/>
                    </a:lnTo>
                    <a:lnTo>
                      <a:pt x="1431" y="2948"/>
                    </a:lnTo>
                    <a:lnTo>
                      <a:pt x="1431" y="2950"/>
                    </a:lnTo>
                    <a:lnTo>
                      <a:pt x="1446" y="2969"/>
                    </a:lnTo>
                    <a:lnTo>
                      <a:pt x="1475" y="2988"/>
                    </a:lnTo>
                    <a:lnTo>
                      <a:pt x="1518" y="3011"/>
                    </a:lnTo>
                    <a:lnTo>
                      <a:pt x="1520" y="3013"/>
                    </a:lnTo>
                    <a:lnTo>
                      <a:pt x="1520" y="3019"/>
                    </a:lnTo>
                    <a:lnTo>
                      <a:pt x="1437" y="3047"/>
                    </a:lnTo>
                    <a:lnTo>
                      <a:pt x="1423" y="3057"/>
                    </a:lnTo>
                    <a:lnTo>
                      <a:pt x="1423" y="3064"/>
                    </a:lnTo>
                    <a:lnTo>
                      <a:pt x="1477" y="3099"/>
                    </a:lnTo>
                    <a:lnTo>
                      <a:pt x="1482" y="3104"/>
                    </a:lnTo>
                    <a:lnTo>
                      <a:pt x="1534" y="3104"/>
                    </a:lnTo>
                    <a:lnTo>
                      <a:pt x="1539" y="3104"/>
                    </a:lnTo>
                    <a:lnTo>
                      <a:pt x="1545" y="3110"/>
                    </a:lnTo>
                    <a:lnTo>
                      <a:pt x="1541" y="3120"/>
                    </a:lnTo>
                    <a:lnTo>
                      <a:pt x="1484" y="3144"/>
                    </a:lnTo>
                    <a:lnTo>
                      <a:pt x="1418" y="3159"/>
                    </a:lnTo>
                    <a:lnTo>
                      <a:pt x="1389" y="3167"/>
                    </a:lnTo>
                    <a:lnTo>
                      <a:pt x="1231" y="3177"/>
                    </a:lnTo>
                    <a:lnTo>
                      <a:pt x="1134" y="3234"/>
                    </a:lnTo>
                    <a:lnTo>
                      <a:pt x="988" y="3296"/>
                    </a:lnTo>
                    <a:lnTo>
                      <a:pt x="872" y="3325"/>
                    </a:lnTo>
                    <a:lnTo>
                      <a:pt x="787" y="3329"/>
                    </a:lnTo>
                    <a:lnTo>
                      <a:pt x="732" y="3338"/>
                    </a:lnTo>
                    <a:lnTo>
                      <a:pt x="690" y="3346"/>
                    </a:lnTo>
                    <a:lnTo>
                      <a:pt x="593" y="3370"/>
                    </a:lnTo>
                    <a:lnTo>
                      <a:pt x="572" y="3382"/>
                    </a:lnTo>
                    <a:lnTo>
                      <a:pt x="534" y="3427"/>
                    </a:lnTo>
                    <a:lnTo>
                      <a:pt x="503" y="3431"/>
                    </a:lnTo>
                    <a:lnTo>
                      <a:pt x="429" y="3435"/>
                    </a:lnTo>
                    <a:lnTo>
                      <a:pt x="327" y="3426"/>
                    </a:lnTo>
                    <a:lnTo>
                      <a:pt x="152" y="3403"/>
                    </a:lnTo>
                    <a:lnTo>
                      <a:pt x="9" y="3370"/>
                    </a:lnTo>
                    <a:lnTo>
                      <a:pt x="5" y="3370"/>
                    </a:lnTo>
                    <a:lnTo>
                      <a:pt x="0" y="3365"/>
                    </a:lnTo>
                    <a:lnTo>
                      <a:pt x="0" y="3357"/>
                    </a:lnTo>
                    <a:lnTo>
                      <a:pt x="7" y="3351"/>
                    </a:lnTo>
                    <a:lnTo>
                      <a:pt x="28" y="3355"/>
                    </a:lnTo>
                    <a:lnTo>
                      <a:pt x="47" y="3342"/>
                    </a:lnTo>
                    <a:lnTo>
                      <a:pt x="106" y="3334"/>
                    </a:lnTo>
                    <a:lnTo>
                      <a:pt x="186" y="3304"/>
                    </a:lnTo>
                    <a:lnTo>
                      <a:pt x="213" y="3287"/>
                    </a:lnTo>
                    <a:lnTo>
                      <a:pt x="260" y="3289"/>
                    </a:lnTo>
                    <a:lnTo>
                      <a:pt x="289" y="3272"/>
                    </a:lnTo>
                    <a:lnTo>
                      <a:pt x="311" y="3264"/>
                    </a:lnTo>
                    <a:lnTo>
                      <a:pt x="357" y="3268"/>
                    </a:lnTo>
                    <a:lnTo>
                      <a:pt x="380" y="3275"/>
                    </a:lnTo>
                    <a:lnTo>
                      <a:pt x="399" y="3274"/>
                    </a:lnTo>
                    <a:lnTo>
                      <a:pt x="481" y="3222"/>
                    </a:lnTo>
                    <a:lnTo>
                      <a:pt x="581" y="3186"/>
                    </a:lnTo>
                    <a:lnTo>
                      <a:pt x="722" y="3161"/>
                    </a:lnTo>
                    <a:lnTo>
                      <a:pt x="813" y="3150"/>
                    </a:lnTo>
                    <a:lnTo>
                      <a:pt x="908" y="3144"/>
                    </a:lnTo>
                    <a:lnTo>
                      <a:pt x="963" y="3140"/>
                    </a:lnTo>
                    <a:lnTo>
                      <a:pt x="994" y="3137"/>
                    </a:lnTo>
                    <a:lnTo>
                      <a:pt x="1138" y="3121"/>
                    </a:lnTo>
                    <a:lnTo>
                      <a:pt x="1159" y="3093"/>
                    </a:lnTo>
                    <a:lnTo>
                      <a:pt x="1197" y="3053"/>
                    </a:lnTo>
                    <a:lnTo>
                      <a:pt x="1243" y="3015"/>
                    </a:lnTo>
                    <a:lnTo>
                      <a:pt x="1271" y="3002"/>
                    </a:lnTo>
                    <a:lnTo>
                      <a:pt x="1296" y="2968"/>
                    </a:lnTo>
                    <a:lnTo>
                      <a:pt x="1298" y="2928"/>
                    </a:lnTo>
                    <a:lnTo>
                      <a:pt x="1328" y="2878"/>
                    </a:lnTo>
                    <a:lnTo>
                      <a:pt x="1328" y="2821"/>
                    </a:lnTo>
                    <a:lnTo>
                      <a:pt x="1315" y="2760"/>
                    </a:lnTo>
                    <a:lnTo>
                      <a:pt x="1275" y="2616"/>
                    </a:lnTo>
                    <a:lnTo>
                      <a:pt x="1266" y="2542"/>
                    </a:lnTo>
                    <a:lnTo>
                      <a:pt x="1271" y="2489"/>
                    </a:lnTo>
                    <a:lnTo>
                      <a:pt x="1296" y="2395"/>
                    </a:lnTo>
                    <a:lnTo>
                      <a:pt x="1325" y="2312"/>
                    </a:lnTo>
                    <a:lnTo>
                      <a:pt x="1325" y="2217"/>
                    </a:lnTo>
                    <a:lnTo>
                      <a:pt x="1317" y="2192"/>
                    </a:lnTo>
                    <a:lnTo>
                      <a:pt x="1319" y="2156"/>
                    </a:lnTo>
                    <a:lnTo>
                      <a:pt x="1294" y="2116"/>
                    </a:lnTo>
                    <a:lnTo>
                      <a:pt x="1288" y="2076"/>
                    </a:lnTo>
                    <a:lnTo>
                      <a:pt x="1294" y="2029"/>
                    </a:lnTo>
                    <a:lnTo>
                      <a:pt x="1315" y="1994"/>
                    </a:lnTo>
                    <a:lnTo>
                      <a:pt x="1319" y="1964"/>
                    </a:lnTo>
                    <a:lnTo>
                      <a:pt x="1328" y="1943"/>
                    </a:lnTo>
                    <a:lnTo>
                      <a:pt x="1342" y="1930"/>
                    </a:lnTo>
                    <a:lnTo>
                      <a:pt x="1345" y="1911"/>
                    </a:lnTo>
                    <a:lnTo>
                      <a:pt x="1345" y="1899"/>
                    </a:lnTo>
                    <a:lnTo>
                      <a:pt x="1340" y="1863"/>
                    </a:lnTo>
                    <a:lnTo>
                      <a:pt x="1326" y="1831"/>
                    </a:lnTo>
                    <a:lnTo>
                      <a:pt x="1325" y="1810"/>
                    </a:lnTo>
                    <a:lnTo>
                      <a:pt x="1300" y="1646"/>
                    </a:lnTo>
                    <a:lnTo>
                      <a:pt x="1296" y="1555"/>
                    </a:lnTo>
                    <a:lnTo>
                      <a:pt x="1307" y="1462"/>
                    </a:lnTo>
                    <a:lnTo>
                      <a:pt x="1325" y="1394"/>
                    </a:lnTo>
                    <a:lnTo>
                      <a:pt x="1364" y="1263"/>
                    </a:lnTo>
                    <a:lnTo>
                      <a:pt x="1372" y="1230"/>
                    </a:lnTo>
                    <a:lnTo>
                      <a:pt x="1363" y="1173"/>
                    </a:lnTo>
                    <a:lnTo>
                      <a:pt x="1344" y="1139"/>
                    </a:lnTo>
                    <a:lnTo>
                      <a:pt x="1336" y="1093"/>
                    </a:lnTo>
                    <a:lnTo>
                      <a:pt x="1319" y="1052"/>
                    </a:lnTo>
                    <a:lnTo>
                      <a:pt x="1323" y="998"/>
                    </a:lnTo>
                    <a:lnTo>
                      <a:pt x="1344" y="964"/>
                    </a:lnTo>
                    <a:lnTo>
                      <a:pt x="1355" y="951"/>
                    </a:lnTo>
                    <a:lnTo>
                      <a:pt x="1357" y="918"/>
                    </a:lnTo>
                    <a:lnTo>
                      <a:pt x="1387" y="867"/>
                    </a:lnTo>
                    <a:lnTo>
                      <a:pt x="1387" y="803"/>
                    </a:lnTo>
                    <a:lnTo>
                      <a:pt x="1382" y="778"/>
                    </a:lnTo>
                    <a:lnTo>
                      <a:pt x="1378" y="738"/>
                    </a:lnTo>
                    <a:lnTo>
                      <a:pt x="1359" y="679"/>
                    </a:lnTo>
                    <a:lnTo>
                      <a:pt x="1336" y="525"/>
                    </a:lnTo>
                    <a:lnTo>
                      <a:pt x="1344" y="405"/>
                    </a:lnTo>
                    <a:lnTo>
                      <a:pt x="1387" y="276"/>
                    </a:lnTo>
                    <a:lnTo>
                      <a:pt x="1410" y="229"/>
                    </a:lnTo>
                    <a:lnTo>
                      <a:pt x="1418" y="196"/>
                    </a:lnTo>
                    <a:lnTo>
                      <a:pt x="1412" y="164"/>
                    </a:lnTo>
                    <a:lnTo>
                      <a:pt x="1399" y="137"/>
                    </a:lnTo>
                    <a:lnTo>
                      <a:pt x="1402" y="105"/>
                    </a:lnTo>
                    <a:lnTo>
                      <a:pt x="1401" y="95"/>
                    </a:lnTo>
                    <a:lnTo>
                      <a:pt x="1364" y="65"/>
                    </a:lnTo>
                    <a:lnTo>
                      <a:pt x="1353" y="40"/>
                    </a:lnTo>
                    <a:lnTo>
                      <a:pt x="1361" y="35"/>
                    </a:lnTo>
                    <a:lnTo>
                      <a:pt x="1420" y="37"/>
                    </a:lnTo>
                    <a:lnTo>
                      <a:pt x="1532" y="23"/>
                    </a:lnTo>
                    <a:lnTo>
                      <a:pt x="1600" y="14"/>
                    </a:lnTo>
                    <a:lnTo>
                      <a:pt x="1640" y="0"/>
                    </a:lnTo>
                    <a:lnTo>
                      <a:pt x="1652" y="0"/>
                    </a:lnTo>
                    <a:lnTo>
                      <a:pt x="165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3" name="Freeform 27"/>
              <p:cNvSpPr>
                <a:spLocks/>
              </p:cNvSpPr>
              <p:nvPr/>
            </p:nvSpPr>
            <p:spPr bwMode="auto">
              <a:xfrm>
                <a:off x="2384" y="1392"/>
                <a:ext cx="274" cy="1457"/>
              </a:xfrm>
              <a:custGeom>
                <a:avLst/>
                <a:gdLst>
                  <a:gd name="T0" fmla="*/ 406 w 547"/>
                  <a:gd name="T1" fmla="*/ 36 h 2916"/>
                  <a:gd name="T2" fmla="*/ 406 w 547"/>
                  <a:gd name="T3" fmla="*/ 63 h 2916"/>
                  <a:gd name="T4" fmla="*/ 441 w 547"/>
                  <a:gd name="T5" fmla="*/ 190 h 2916"/>
                  <a:gd name="T6" fmla="*/ 452 w 547"/>
                  <a:gd name="T7" fmla="*/ 377 h 2916"/>
                  <a:gd name="T8" fmla="*/ 424 w 547"/>
                  <a:gd name="T9" fmla="*/ 529 h 2916"/>
                  <a:gd name="T10" fmla="*/ 416 w 547"/>
                  <a:gd name="T11" fmla="*/ 652 h 2916"/>
                  <a:gd name="T12" fmla="*/ 425 w 547"/>
                  <a:gd name="T13" fmla="*/ 704 h 2916"/>
                  <a:gd name="T14" fmla="*/ 456 w 547"/>
                  <a:gd name="T15" fmla="*/ 768 h 2916"/>
                  <a:gd name="T16" fmla="*/ 433 w 547"/>
                  <a:gd name="T17" fmla="*/ 823 h 2916"/>
                  <a:gd name="T18" fmla="*/ 416 w 547"/>
                  <a:gd name="T19" fmla="*/ 875 h 2916"/>
                  <a:gd name="T20" fmla="*/ 431 w 547"/>
                  <a:gd name="T21" fmla="*/ 1019 h 2916"/>
                  <a:gd name="T22" fmla="*/ 473 w 547"/>
                  <a:gd name="T23" fmla="*/ 1217 h 2916"/>
                  <a:gd name="T24" fmla="*/ 446 w 547"/>
                  <a:gd name="T25" fmla="*/ 1443 h 2916"/>
                  <a:gd name="T26" fmla="*/ 429 w 547"/>
                  <a:gd name="T27" fmla="*/ 1587 h 2916"/>
                  <a:gd name="T28" fmla="*/ 445 w 547"/>
                  <a:gd name="T29" fmla="*/ 1660 h 2916"/>
                  <a:gd name="T30" fmla="*/ 475 w 547"/>
                  <a:gd name="T31" fmla="*/ 1760 h 2916"/>
                  <a:gd name="T32" fmla="*/ 458 w 547"/>
                  <a:gd name="T33" fmla="*/ 1827 h 2916"/>
                  <a:gd name="T34" fmla="*/ 439 w 547"/>
                  <a:gd name="T35" fmla="*/ 1922 h 2916"/>
                  <a:gd name="T36" fmla="*/ 483 w 547"/>
                  <a:gd name="T37" fmla="*/ 2121 h 2916"/>
                  <a:gd name="T38" fmla="*/ 467 w 547"/>
                  <a:gd name="T39" fmla="*/ 2365 h 2916"/>
                  <a:gd name="T40" fmla="*/ 437 w 547"/>
                  <a:gd name="T41" fmla="*/ 2458 h 2916"/>
                  <a:gd name="T42" fmla="*/ 397 w 547"/>
                  <a:gd name="T43" fmla="*/ 2507 h 2916"/>
                  <a:gd name="T44" fmla="*/ 412 w 547"/>
                  <a:gd name="T45" fmla="*/ 2523 h 2916"/>
                  <a:gd name="T46" fmla="*/ 414 w 547"/>
                  <a:gd name="T47" fmla="*/ 2557 h 2916"/>
                  <a:gd name="T48" fmla="*/ 363 w 547"/>
                  <a:gd name="T49" fmla="*/ 2650 h 2916"/>
                  <a:gd name="T50" fmla="*/ 376 w 547"/>
                  <a:gd name="T51" fmla="*/ 2696 h 2916"/>
                  <a:gd name="T52" fmla="*/ 509 w 547"/>
                  <a:gd name="T53" fmla="*/ 2707 h 2916"/>
                  <a:gd name="T54" fmla="*/ 538 w 547"/>
                  <a:gd name="T55" fmla="*/ 2711 h 2916"/>
                  <a:gd name="T56" fmla="*/ 543 w 547"/>
                  <a:gd name="T57" fmla="*/ 2760 h 2916"/>
                  <a:gd name="T58" fmla="*/ 427 w 547"/>
                  <a:gd name="T59" fmla="*/ 2821 h 2916"/>
                  <a:gd name="T60" fmla="*/ 173 w 547"/>
                  <a:gd name="T61" fmla="*/ 2848 h 2916"/>
                  <a:gd name="T62" fmla="*/ 59 w 547"/>
                  <a:gd name="T63" fmla="*/ 2886 h 2916"/>
                  <a:gd name="T64" fmla="*/ 4 w 547"/>
                  <a:gd name="T65" fmla="*/ 2910 h 2916"/>
                  <a:gd name="T66" fmla="*/ 9 w 547"/>
                  <a:gd name="T67" fmla="*/ 2796 h 2916"/>
                  <a:gd name="T68" fmla="*/ 140 w 547"/>
                  <a:gd name="T69" fmla="*/ 2657 h 2916"/>
                  <a:gd name="T70" fmla="*/ 237 w 547"/>
                  <a:gd name="T71" fmla="*/ 2610 h 2916"/>
                  <a:gd name="T72" fmla="*/ 254 w 547"/>
                  <a:gd name="T73" fmla="*/ 2568 h 2916"/>
                  <a:gd name="T74" fmla="*/ 285 w 547"/>
                  <a:gd name="T75" fmla="*/ 2456 h 2916"/>
                  <a:gd name="T76" fmla="*/ 291 w 547"/>
                  <a:gd name="T77" fmla="*/ 2391 h 2916"/>
                  <a:gd name="T78" fmla="*/ 283 w 547"/>
                  <a:gd name="T79" fmla="*/ 2357 h 2916"/>
                  <a:gd name="T80" fmla="*/ 260 w 547"/>
                  <a:gd name="T81" fmla="*/ 2296 h 2916"/>
                  <a:gd name="T82" fmla="*/ 243 w 547"/>
                  <a:gd name="T83" fmla="*/ 2224 h 2916"/>
                  <a:gd name="T84" fmla="*/ 256 w 547"/>
                  <a:gd name="T85" fmla="*/ 2009 h 2916"/>
                  <a:gd name="T86" fmla="*/ 279 w 547"/>
                  <a:gd name="T87" fmla="*/ 1874 h 2916"/>
                  <a:gd name="T88" fmla="*/ 254 w 547"/>
                  <a:gd name="T89" fmla="*/ 1785 h 2916"/>
                  <a:gd name="T90" fmla="*/ 247 w 547"/>
                  <a:gd name="T91" fmla="*/ 1684 h 2916"/>
                  <a:gd name="T92" fmla="*/ 264 w 547"/>
                  <a:gd name="T93" fmla="*/ 1620 h 2916"/>
                  <a:gd name="T94" fmla="*/ 277 w 547"/>
                  <a:gd name="T95" fmla="*/ 1509 h 2916"/>
                  <a:gd name="T96" fmla="*/ 232 w 547"/>
                  <a:gd name="T97" fmla="*/ 1335 h 2916"/>
                  <a:gd name="T98" fmla="*/ 230 w 547"/>
                  <a:gd name="T99" fmla="*/ 1156 h 2916"/>
                  <a:gd name="T100" fmla="*/ 258 w 547"/>
                  <a:gd name="T101" fmla="*/ 1004 h 2916"/>
                  <a:gd name="T102" fmla="*/ 234 w 547"/>
                  <a:gd name="T103" fmla="*/ 857 h 2916"/>
                  <a:gd name="T104" fmla="*/ 207 w 547"/>
                  <a:gd name="T105" fmla="*/ 774 h 2916"/>
                  <a:gd name="T106" fmla="*/ 230 w 547"/>
                  <a:gd name="T107" fmla="*/ 709 h 2916"/>
                  <a:gd name="T108" fmla="*/ 241 w 547"/>
                  <a:gd name="T109" fmla="*/ 658 h 2916"/>
                  <a:gd name="T110" fmla="*/ 226 w 547"/>
                  <a:gd name="T111" fmla="*/ 498 h 2916"/>
                  <a:gd name="T112" fmla="*/ 197 w 547"/>
                  <a:gd name="T113" fmla="*/ 321 h 2916"/>
                  <a:gd name="T114" fmla="*/ 197 w 547"/>
                  <a:gd name="T115" fmla="*/ 202 h 2916"/>
                  <a:gd name="T116" fmla="*/ 245 w 547"/>
                  <a:gd name="T117" fmla="*/ 74 h 2916"/>
                  <a:gd name="T118" fmla="*/ 241 w 547"/>
                  <a:gd name="T119" fmla="*/ 12 h 2916"/>
                  <a:gd name="T120" fmla="*/ 353 w 547"/>
                  <a:gd name="T121" fmla="*/ 21 h 2916"/>
                  <a:gd name="T122" fmla="*/ 405 w 547"/>
                  <a:gd name="T123" fmla="*/ 29 h 291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47"/>
                  <a:gd name="T187" fmla="*/ 0 h 2916"/>
                  <a:gd name="T188" fmla="*/ 547 w 547"/>
                  <a:gd name="T189" fmla="*/ 2916 h 291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47" h="2916">
                    <a:moveTo>
                      <a:pt x="405" y="29"/>
                    </a:moveTo>
                    <a:lnTo>
                      <a:pt x="406" y="36"/>
                    </a:lnTo>
                    <a:lnTo>
                      <a:pt x="418" y="48"/>
                    </a:lnTo>
                    <a:lnTo>
                      <a:pt x="406" y="63"/>
                    </a:lnTo>
                    <a:lnTo>
                      <a:pt x="416" y="120"/>
                    </a:lnTo>
                    <a:lnTo>
                      <a:pt x="441" y="190"/>
                    </a:lnTo>
                    <a:lnTo>
                      <a:pt x="456" y="280"/>
                    </a:lnTo>
                    <a:lnTo>
                      <a:pt x="452" y="377"/>
                    </a:lnTo>
                    <a:lnTo>
                      <a:pt x="435" y="485"/>
                    </a:lnTo>
                    <a:lnTo>
                      <a:pt x="424" y="529"/>
                    </a:lnTo>
                    <a:lnTo>
                      <a:pt x="414" y="578"/>
                    </a:lnTo>
                    <a:lnTo>
                      <a:pt x="416" y="652"/>
                    </a:lnTo>
                    <a:lnTo>
                      <a:pt x="429" y="679"/>
                    </a:lnTo>
                    <a:lnTo>
                      <a:pt x="425" y="704"/>
                    </a:lnTo>
                    <a:lnTo>
                      <a:pt x="450" y="745"/>
                    </a:lnTo>
                    <a:lnTo>
                      <a:pt x="456" y="768"/>
                    </a:lnTo>
                    <a:lnTo>
                      <a:pt x="445" y="806"/>
                    </a:lnTo>
                    <a:lnTo>
                      <a:pt x="433" y="823"/>
                    </a:lnTo>
                    <a:lnTo>
                      <a:pt x="429" y="859"/>
                    </a:lnTo>
                    <a:lnTo>
                      <a:pt x="416" y="875"/>
                    </a:lnTo>
                    <a:lnTo>
                      <a:pt x="420" y="949"/>
                    </a:lnTo>
                    <a:lnTo>
                      <a:pt x="431" y="1019"/>
                    </a:lnTo>
                    <a:lnTo>
                      <a:pt x="443" y="1046"/>
                    </a:lnTo>
                    <a:lnTo>
                      <a:pt x="473" y="1217"/>
                    </a:lnTo>
                    <a:lnTo>
                      <a:pt x="469" y="1310"/>
                    </a:lnTo>
                    <a:lnTo>
                      <a:pt x="446" y="1443"/>
                    </a:lnTo>
                    <a:lnTo>
                      <a:pt x="425" y="1546"/>
                    </a:lnTo>
                    <a:lnTo>
                      <a:pt x="429" y="1587"/>
                    </a:lnTo>
                    <a:lnTo>
                      <a:pt x="446" y="1622"/>
                    </a:lnTo>
                    <a:lnTo>
                      <a:pt x="445" y="1660"/>
                    </a:lnTo>
                    <a:lnTo>
                      <a:pt x="477" y="1711"/>
                    </a:lnTo>
                    <a:lnTo>
                      <a:pt x="475" y="1760"/>
                    </a:lnTo>
                    <a:lnTo>
                      <a:pt x="452" y="1789"/>
                    </a:lnTo>
                    <a:lnTo>
                      <a:pt x="458" y="1827"/>
                    </a:lnTo>
                    <a:lnTo>
                      <a:pt x="441" y="1863"/>
                    </a:lnTo>
                    <a:lnTo>
                      <a:pt x="439" y="1922"/>
                    </a:lnTo>
                    <a:lnTo>
                      <a:pt x="471" y="2032"/>
                    </a:lnTo>
                    <a:lnTo>
                      <a:pt x="483" y="2121"/>
                    </a:lnTo>
                    <a:lnTo>
                      <a:pt x="477" y="2313"/>
                    </a:lnTo>
                    <a:lnTo>
                      <a:pt x="467" y="2365"/>
                    </a:lnTo>
                    <a:lnTo>
                      <a:pt x="448" y="2424"/>
                    </a:lnTo>
                    <a:lnTo>
                      <a:pt x="437" y="2458"/>
                    </a:lnTo>
                    <a:lnTo>
                      <a:pt x="441" y="2477"/>
                    </a:lnTo>
                    <a:lnTo>
                      <a:pt x="397" y="2507"/>
                    </a:lnTo>
                    <a:lnTo>
                      <a:pt x="397" y="2517"/>
                    </a:lnTo>
                    <a:lnTo>
                      <a:pt x="412" y="2523"/>
                    </a:lnTo>
                    <a:lnTo>
                      <a:pt x="420" y="2536"/>
                    </a:lnTo>
                    <a:lnTo>
                      <a:pt x="414" y="2557"/>
                    </a:lnTo>
                    <a:lnTo>
                      <a:pt x="370" y="2621"/>
                    </a:lnTo>
                    <a:lnTo>
                      <a:pt x="363" y="2650"/>
                    </a:lnTo>
                    <a:lnTo>
                      <a:pt x="359" y="2680"/>
                    </a:lnTo>
                    <a:lnTo>
                      <a:pt x="376" y="2696"/>
                    </a:lnTo>
                    <a:lnTo>
                      <a:pt x="439" y="2709"/>
                    </a:lnTo>
                    <a:lnTo>
                      <a:pt x="509" y="2707"/>
                    </a:lnTo>
                    <a:lnTo>
                      <a:pt x="519" y="2701"/>
                    </a:lnTo>
                    <a:lnTo>
                      <a:pt x="538" y="2711"/>
                    </a:lnTo>
                    <a:lnTo>
                      <a:pt x="547" y="2741"/>
                    </a:lnTo>
                    <a:lnTo>
                      <a:pt x="543" y="2760"/>
                    </a:lnTo>
                    <a:lnTo>
                      <a:pt x="500" y="2796"/>
                    </a:lnTo>
                    <a:lnTo>
                      <a:pt x="427" y="2821"/>
                    </a:lnTo>
                    <a:lnTo>
                      <a:pt x="374" y="2830"/>
                    </a:lnTo>
                    <a:lnTo>
                      <a:pt x="173" y="2848"/>
                    </a:lnTo>
                    <a:lnTo>
                      <a:pt x="95" y="2865"/>
                    </a:lnTo>
                    <a:lnTo>
                      <a:pt x="59" y="2886"/>
                    </a:lnTo>
                    <a:lnTo>
                      <a:pt x="21" y="2916"/>
                    </a:lnTo>
                    <a:lnTo>
                      <a:pt x="4" y="2910"/>
                    </a:lnTo>
                    <a:lnTo>
                      <a:pt x="0" y="2849"/>
                    </a:lnTo>
                    <a:lnTo>
                      <a:pt x="9" y="2796"/>
                    </a:lnTo>
                    <a:lnTo>
                      <a:pt x="45" y="2735"/>
                    </a:lnTo>
                    <a:lnTo>
                      <a:pt x="140" y="2657"/>
                    </a:lnTo>
                    <a:lnTo>
                      <a:pt x="232" y="2610"/>
                    </a:lnTo>
                    <a:lnTo>
                      <a:pt x="237" y="2610"/>
                    </a:lnTo>
                    <a:lnTo>
                      <a:pt x="247" y="2602"/>
                    </a:lnTo>
                    <a:lnTo>
                      <a:pt x="254" y="2568"/>
                    </a:lnTo>
                    <a:lnTo>
                      <a:pt x="279" y="2538"/>
                    </a:lnTo>
                    <a:lnTo>
                      <a:pt x="285" y="2456"/>
                    </a:lnTo>
                    <a:lnTo>
                      <a:pt x="294" y="2435"/>
                    </a:lnTo>
                    <a:lnTo>
                      <a:pt x="291" y="2391"/>
                    </a:lnTo>
                    <a:lnTo>
                      <a:pt x="285" y="2382"/>
                    </a:lnTo>
                    <a:lnTo>
                      <a:pt x="283" y="2357"/>
                    </a:lnTo>
                    <a:lnTo>
                      <a:pt x="264" y="2317"/>
                    </a:lnTo>
                    <a:lnTo>
                      <a:pt x="260" y="2296"/>
                    </a:lnTo>
                    <a:lnTo>
                      <a:pt x="251" y="2272"/>
                    </a:lnTo>
                    <a:lnTo>
                      <a:pt x="243" y="2224"/>
                    </a:lnTo>
                    <a:lnTo>
                      <a:pt x="241" y="2114"/>
                    </a:lnTo>
                    <a:lnTo>
                      <a:pt x="256" y="2009"/>
                    </a:lnTo>
                    <a:lnTo>
                      <a:pt x="281" y="1895"/>
                    </a:lnTo>
                    <a:lnTo>
                      <a:pt x="279" y="1874"/>
                    </a:lnTo>
                    <a:lnTo>
                      <a:pt x="254" y="1814"/>
                    </a:lnTo>
                    <a:lnTo>
                      <a:pt x="254" y="1785"/>
                    </a:lnTo>
                    <a:lnTo>
                      <a:pt x="239" y="1755"/>
                    </a:lnTo>
                    <a:lnTo>
                      <a:pt x="247" y="1684"/>
                    </a:lnTo>
                    <a:lnTo>
                      <a:pt x="262" y="1654"/>
                    </a:lnTo>
                    <a:lnTo>
                      <a:pt x="264" y="1620"/>
                    </a:lnTo>
                    <a:lnTo>
                      <a:pt x="277" y="1597"/>
                    </a:lnTo>
                    <a:lnTo>
                      <a:pt x="277" y="1509"/>
                    </a:lnTo>
                    <a:lnTo>
                      <a:pt x="258" y="1454"/>
                    </a:lnTo>
                    <a:lnTo>
                      <a:pt x="232" y="1335"/>
                    </a:lnTo>
                    <a:lnTo>
                      <a:pt x="226" y="1259"/>
                    </a:lnTo>
                    <a:lnTo>
                      <a:pt x="230" y="1156"/>
                    </a:lnTo>
                    <a:lnTo>
                      <a:pt x="251" y="1046"/>
                    </a:lnTo>
                    <a:lnTo>
                      <a:pt x="258" y="1004"/>
                    </a:lnTo>
                    <a:lnTo>
                      <a:pt x="272" y="926"/>
                    </a:lnTo>
                    <a:lnTo>
                      <a:pt x="234" y="857"/>
                    </a:lnTo>
                    <a:lnTo>
                      <a:pt x="230" y="823"/>
                    </a:lnTo>
                    <a:lnTo>
                      <a:pt x="207" y="774"/>
                    </a:lnTo>
                    <a:lnTo>
                      <a:pt x="213" y="738"/>
                    </a:lnTo>
                    <a:lnTo>
                      <a:pt x="230" y="709"/>
                    </a:lnTo>
                    <a:lnTo>
                      <a:pt x="235" y="667"/>
                    </a:lnTo>
                    <a:lnTo>
                      <a:pt x="241" y="658"/>
                    </a:lnTo>
                    <a:lnTo>
                      <a:pt x="243" y="601"/>
                    </a:lnTo>
                    <a:lnTo>
                      <a:pt x="226" y="498"/>
                    </a:lnTo>
                    <a:lnTo>
                      <a:pt x="207" y="394"/>
                    </a:lnTo>
                    <a:lnTo>
                      <a:pt x="197" y="321"/>
                    </a:lnTo>
                    <a:lnTo>
                      <a:pt x="194" y="251"/>
                    </a:lnTo>
                    <a:lnTo>
                      <a:pt x="197" y="202"/>
                    </a:lnTo>
                    <a:lnTo>
                      <a:pt x="218" y="139"/>
                    </a:lnTo>
                    <a:lnTo>
                      <a:pt x="245" y="74"/>
                    </a:lnTo>
                    <a:lnTo>
                      <a:pt x="247" y="21"/>
                    </a:lnTo>
                    <a:lnTo>
                      <a:pt x="241" y="12"/>
                    </a:lnTo>
                    <a:lnTo>
                      <a:pt x="247" y="0"/>
                    </a:lnTo>
                    <a:lnTo>
                      <a:pt x="353" y="21"/>
                    </a:lnTo>
                    <a:lnTo>
                      <a:pt x="40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Freeform 28"/>
              <p:cNvSpPr>
                <a:spLocks/>
              </p:cNvSpPr>
              <p:nvPr/>
            </p:nvSpPr>
            <p:spPr bwMode="auto">
              <a:xfrm>
                <a:off x="2380" y="1413"/>
                <a:ext cx="1083" cy="1722"/>
              </a:xfrm>
              <a:custGeom>
                <a:avLst/>
                <a:gdLst>
                  <a:gd name="T0" fmla="*/ 711 w 2165"/>
                  <a:gd name="T1" fmla="*/ 101 h 3442"/>
                  <a:gd name="T2" fmla="*/ 722 w 2165"/>
                  <a:gd name="T3" fmla="*/ 131 h 3442"/>
                  <a:gd name="T4" fmla="*/ 709 w 2165"/>
                  <a:gd name="T5" fmla="*/ 245 h 3442"/>
                  <a:gd name="T6" fmla="*/ 751 w 2165"/>
                  <a:gd name="T7" fmla="*/ 549 h 3442"/>
                  <a:gd name="T8" fmla="*/ 707 w 2165"/>
                  <a:gd name="T9" fmla="*/ 815 h 3442"/>
                  <a:gd name="T10" fmla="*/ 700 w 2165"/>
                  <a:gd name="T11" fmla="*/ 941 h 3442"/>
                  <a:gd name="T12" fmla="*/ 781 w 2165"/>
                  <a:gd name="T13" fmla="*/ 1002 h 3442"/>
                  <a:gd name="T14" fmla="*/ 705 w 2165"/>
                  <a:gd name="T15" fmla="*/ 1081 h 3442"/>
                  <a:gd name="T16" fmla="*/ 827 w 2165"/>
                  <a:gd name="T17" fmla="*/ 1047 h 3442"/>
                  <a:gd name="T18" fmla="*/ 757 w 2165"/>
                  <a:gd name="T19" fmla="*/ 1150 h 3442"/>
                  <a:gd name="T20" fmla="*/ 766 w 2165"/>
                  <a:gd name="T21" fmla="*/ 1169 h 3442"/>
                  <a:gd name="T22" fmla="*/ 721 w 2165"/>
                  <a:gd name="T23" fmla="*/ 1256 h 3442"/>
                  <a:gd name="T24" fmla="*/ 795 w 2165"/>
                  <a:gd name="T25" fmla="*/ 1355 h 3442"/>
                  <a:gd name="T26" fmla="*/ 753 w 2165"/>
                  <a:gd name="T27" fmla="*/ 1524 h 3442"/>
                  <a:gd name="T28" fmla="*/ 838 w 2165"/>
                  <a:gd name="T29" fmla="*/ 1619 h 3442"/>
                  <a:gd name="T30" fmla="*/ 736 w 2165"/>
                  <a:gd name="T31" fmla="*/ 1870 h 3442"/>
                  <a:gd name="T32" fmla="*/ 741 w 2165"/>
                  <a:gd name="T33" fmla="*/ 2011 h 3442"/>
                  <a:gd name="T34" fmla="*/ 698 w 2165"/>
                  <a:gd name="T35" fmla="*/ 2055 h 3442"/>
                  <a:gd name="T36" fmla="*/ 791 w 2165"/>
                  <a:gd name="T37" fmla="*/ 2076 h 3442"/>
                  <a:gd name="T38" fmla="*/ 743 w 2165"/>
                  <a:gd name="T39" fmla="*/ 2159 h 3442"/>
                  <a:gd name="T40" fmla="*/ 741 w 2165"/>
                  <a:gd name="T41" fmla="*/ 2216 h 3442"/>
                  <a:gd name="T42" fmla="*/ 776 w 2165"/>
                  <a:gd name="T43" fmla="*/ 2243 h 3442"/>
                  <a:gd name="T44" fmla="*/ 728 w 2165"/>
                  <a:gd name="T45" fmla="*/ 2290 h 3442"/>
                  <a:gd name="T46" fmla="*/ 755 w 2165"/>
                  <a:gd name="T47" fmla="*/ 2319 h 3442"/>
                  <a:gd name="T48" fmla="*/ 732 w 2165"/>
                  <a:gd name="T49" fmla="*/ 2520 h 3442"/>
                  <a:gd name="T50" fmla="*/ 785 w 2165"/>
                  <a:gd name="T51" fmla="*/ 2496 h 3442"/>
                  <a:gd name="T52" fmla="*/ 808 w 2165"/>
                  <a:gd name="T53" fmla="*/ 2422 h 3442"/>
                  <a:gd name="T54" fmla="*/ 829 w 2165"/>
                  <a:gd name="T55" fmla="*/ 2764 h 3442"/>
                  <a:gd name="T56" fmla="*/ 774 w 2165"/>
                  <a:gd name="T57" fmla="*/ 2977 h 3442"/>
                  <a:gd name="T58" fmla="*/ 776 w 2165"/>
                  <a:gd name="T59" fmla="*/ 3016 h 3442"/>
                  <a:gd name="T60" fmla="*/ 755 w 2165"/>
                  <a:gd name="T61" fmla="*/ 3066 h 3442"/>
                  <a:gd name="T62" fmla="*/ 698 w 2165"/>
                  <a:gd name="T63" fmla="*/ 3115 h 3442"/>
                  <a:gd name="T64" fmla="*/ 823 w 2165"/>
                  <a:gd name="T65" fmla="*/ 3182 h 3442"/>
                  <a:gd name="T66" fmla="*/ 886 w 2165"/>
                  <a:gd name="T67" fmla="*/ 3178 h 3442"/>
                  <a:gd name="T68" fmla="*/ 584 w 2165"/>
                  <a:gd name="T69" fmla="*/ 3252 h 3442"/>
                  <a:gd name="T70" fmla="*/ 1190 w 2165"/>
                  <a:gd name="T71" fmla="*/ 3383 h 3442"/>
                  <a:gd name="T72" fmla="*/ 1973 w 2165"/>
                  <a:gd name="T73" fmla="*/ 3343 h 3442"/>
                  <a:gd name="T74" fmla="*/ 2165 w 2165"/>
                  <a:gd name="T75" fmla="*/ 3315 h 3442"/>
                  <a:gd name="T76" fmla="*/ 1120 w 2165"/>
                  <a:gd name="T77" fmla="*/ 3427 h 3442"/>
                  <a:gd name="T78" fmla="*/ 724 w 2165"/>
                  <a:gd name="T79" fmla="*/ 3364 h 3442"/>
                  <a:gd name="T80" fmla="*/ 148 w 2165"/>
                  <a:gd name="T81" fmla="*/ 3119 h 3442"/>
                  <a:gd name="T82" fmla="*/ 4 w 2165"/>
                  <a:gd name="T83" fmla="*/ 2988 h 3442"/>
                  <a:gd name="T84" fmla="*/ 88 w 2165"/>
                  <a:gd name="T85" fmla="*/ 2982 h 3442"/>
                  <a:gd name="T86" fmla="*/ 378 w 2165"/>
                  <a:gd name="T87" fmla="*/ 3165 h 3442"/>
                  <a:gd name="T88" fmla="*/ 405 w 2165"/>
                  <a:gd name="T89" fmla="*/ 3132 h 3442"/>
                  <a:gd name="T90" fmla="*/ 542 w 2165"/>
                  <a:gd name="T91" fmla="*/ 3072 h 3442"/>
                  <a:gd name="T92" fmla="*/ 582 w 2165"/>
                  <a:gd name="T93" fmla="*/ 2982 h 3442"/>
                  <a:gd name="T94" fmla="*/ 582 w 2165"/>
                  <a:gd name="T95" fmla="*/ 2743 h 3442"/>
                  <a:gd name="T96" fmla="*/ 616 w 2165"/>
                  <a:gd name="T97" fmla="*/ 2427 h 3442"/>
                  <a:gd name="T98" fmla="*/ 549 w 2165"/>
                  <a:gd name="T99" fmla="*/ 2135 h 3442"/>
                  <a:gd name="T100" fmla="*/ 616 w 2165"/>
                  <a:gd name="T101" fmla="*/ 1943 h 3442"/>
                  <a:gd name="T102" fmla="*/ 593 w 2165"/>
                  <a:gd name="T103" fmla="*/ 1825 h 3442"/>
                  <a:gd name="T104" fmla="*/ 574 w 2165"/>
                  <a:gd name="T105" fmla="*/ 1519 h 3442"/>
                  <a:gd name="T106" fmla="*/ 593 w 2165"/>
                  <a:gd name="T107" fmla="*/ 1205 h 3442"/>
                  <a:gd name="T108" fmla="*/ 582 w 2165"/>
                  <a:gd name="T109" fmla="*/ 1013 h 3442"/>
                  <a:gd name="T110" fmla="*/ 563 w 2165"/>
                  <a:gd name="T111" fmla="*/ 646 h 3442"/>
                  <a:gd name="T112" fmla="*/ 605 w 2165"/>
                  <a:gd name="T113" fmla="*/ 285 h 3442"/>
                  <a:gd name="T114" fmla="*/ 576 w 2165"/>
                  <a:gd name="T115" fmla="*/ 99 h 3442"/>
                  <a:gd name="T116" fmla="*/ 549 w 2165"/>
                  <a:gd name="T117" fmla="*/ 0 h 344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65"/>
                  <a:gd name="T178" fmla="*/ 0 h 3442"/>
                  <a:gd name="T179" fmla="*/ 2165 w 2165"/>
                  <a:gd name="T180" fmla="*/ 3442 h 344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65" h="3442">
                    <a:moveTo>
                      <a:pt x="800" y="28"/>
                    </a:moveTo>
                    <a:lnTo>
                      <a:pt x="798" y="44"/>
                    </a:lnTo>
                    <a:lnTo>
                      <a:pt x="772" y="63"/>
                    </a:lnTo>
                    <a:lnTo>
                      <a:pt x="747" y="72"/>
                    </a:lnTo>
                    <a:lnTo>
                      <a:pt x="711" y="101"/>
                    </a:lnTo>
                    <a:lnTo>
                      <a:pt x="694" y="105"/>
                    </a:lnTo>
                    <a:lnTo>
                      <a:pt x="683" y="120"/>
                    </a:lnTo>
                    <a:lnTo>
                      <a:pt x="683" y="127"/>
                    </a:lnTo>
                    <a:lnTo>
                      <a:pt x="688" y="133"/>
                    </a:lnTo>
                    <a:lnTo>
                      <a:pt x="722" y="131"/>
                    </a:lnTo>
                    <a:lnTo>
                      <a:pt x="726" y="137"/>
                    </a:lnTo>
                    <a:lnTo>
                      <a:pt x="726" y="146"/>
                    </a:lnTo>
                    <a:lnTo>
                      <a:pt x="656" y="207"/>
                    </a:lnTo>
                    <a:lnTo>
                      <a:pt x="675" y="228"/>
                    </a:lnTo>
                    <a:lnTo>
                      <a:pt x="709" y="245"/>
                    </a:lnTo>
                    <a:lnTo>
                      <a:pt x="722" y="268"/>
                    </a:lnTo>
                    <a:lnTo>
                      <a:pt x="726" y="342"/>
                    </a:lnTo>
                    <a:lnTo>
                      <a:pt x="738" y="454"/>
                    </a:lnTo>
                    <a:lnTo>
                      <a:pt x="747" y="488"/>
                    </a:lnTo>
                    <a:lnTo>
                      <a:pt x="751" y="549"/>
                    </a:lnTo>
                    <a:lnTo>
                      <a:pt x="738" y="597"/>
                    </a:lnTo>
                    <a:lnTo>
                      <a:pt x="688" y="717"/>
                    </a:lnTo>
                    <a:lnTo>
                      <a:pt x="671" y="758"/>
                    </a:lnTo>
                    <a:lnTo>
                      <a:pt x="683" y="800"/>
                    </a:lnTo>
                    <a:lnTo>
                      <a:pt x="707" y="815"/>
                    </a:lnTo>
                    <a:lnTo>
                      <a:pt x="724" y="838"/>
                    </a:lnTo>
                    <a:lnTo>
                      <a:pt x="738" y="874"/>
                    </a:lnTo>
                    <a:lnTo>
                      <a:pt x="736" y="901"/>
                    </a:lnTo>
                    <a:lnTo>
                      <a:pt x="721" y="928"/>
                    </a:lnTo>
                    <a:lnTo>
                      <a:pt x="700" y="941"/>
                    </a:lnTo>
                    <a:lnTo>
                      <a:pt x="694" y="977"/>
                    </a:lnTo>
                    <a:lnTo>
                      <a:pt x="690" y="981"/>
                    </a:lnTo>
                    <a:lnTo>
                      <a:pt x="690" y="990"/>
                    </a:lnTo>
                    <a:lnTo>
                      <a:pt x="698" y="998"/>
                    </a:lnTo>
                    <a:lnTo>
                      <a:pt x="781" y="1002"/>
                    </a:lnTo>
                    <a:lnTo>
                      <a:pt x="783" y="1005"/>
                    </a:lnTo>
                    <a:lnTo>
                      <a:pt x="783" y="1007"/>
                    </a:lnTo>
                    <a:lnTo>
                      <a:pt x="726" y="1034"/>
                    </a:lnTo>
                    <a:lnTo>
                      <a:pt x="703" y="1055"/>
                    </a:lnTo>
                    <a:lnTo>
                      <a:pt x="705" y="1081"/>
                    </a:lnTo>
                    <a:lnTo>
                      <a:pt x="736" y="1102"/>
                    </a:lnTo>
                    <a:lnTo>
                      <a:pt x="764" y="1102"/>
                    </a:lnTo>
                    <a:lnTo>
                      <a:pt x="789" y="1095"/>
                    </a:lnTo>
                    <a:lnTo>
                      <a:pt x="810" y="1074"/>
                    </a:lnTo>
                    <a:lnTo>
                      <a:pt x="827" y="1047"/>
                    </a:lnTo>
                    <a:lnTo>
                      <a:pt x="835" y="1047"/>
                    </a:lnTo>
                    <a:lnTo>
                      <a:pt x="833" y="1095"/>
                    </a:lnTo>
                    <a:lnTo>
                      <a:pt x="806" y="1120"/>
                    </a:lnTo>
                    <a:lnTo>
                      <a:pt x="772" y="1137"/>
                    </a:lnTo>
                    <a:lnTo>
                      <a:pt x="757" y="1150"/>
                    </a:lnTo>
                    <a:lnTo>
                      <a:pt x="736" y="1156"/>
                    </a:lnTo>
                    <a:lnTo>
                      <a:pt x="726" y="1165"/>
                    </a:lnTo>
                    <a:lnTo>
                      <a:pt x="732" y="1173"/>
                    </a:lnTo>
                    <a:lnTo>
                      <a:pt x="762" y="1171"/>
                    </a:lnTo>
                    <a:lnTo>
                      <a:pt x="766" y="1169"/>
                    </a:lnTo>
                    <a:lnTo>
                      <a:pt x="768" y="1169"/>
                    </a:lnTo>
                    <a:lnTo>
                      <a:pt x="774" y="1175"/>
                    </a:lnTo>
                    <a:lnTo>
                      <a:pt x="759" y="1205"/>
                    </a:lnTo>
                    <a:lnTo>
                      <a:pt x="721" y="1245"/>
                    </a:lnTo>
                    <a:lnTo>
                      <a:pt x="721" y="1256"/>
                    </a:lnTo>
                    <a:lnTo>
                      <a:pt x="741" y="1281"/>
                    </a:lnTo>
                    <a:lnTo>
                      <a:pt x="740" y="1289"/>
                    </a:lnTo>
                    <a:lnTo>
                      <a:pt x="770" y="1310"/>
                    </a:lnTo>
                    <a:lnTo>
                      <a:pt x="787" y="1329"/>
                    </a:lnTo>
                    <a:lnTo>
                      <a:pt x="795" y="1355"/>
                    </a:lnTo>
                    <a:lnTo>
                      <a:pt x="791" y="1391"/>
                    </a:lnTo>
                    <a:lnTo>
                      <a:pt x="741" y="1443"/>
                    </a:lnTo>
                    <a:lnTo>
                      <a:pt x="724" y="1490"/>
                    </a:lnTo>
                    <a:lnTo>
                      <a:pt x="730" y="1509"/>
                    </a:lnTo>
                    <a:lnTo>
                      <a:pt x="753" y="1524"/>
                    </a:lnTo>
                    <a:lnTo>
                      <a:pt x="795" y="1517"/>
                    </a:lnTo>
                    <a:lnTo>
                      <a:pt x="814" y="1496"/>
                    </a:lnTo>
                    <a:lnTo>
                      <a:pt x="827" y="1519"/>
                    </a:lnTo>
                    <a:lnTo>
                      <a:pt x="835" y="1591"/>
                    </a:lnTo>
                    <a:lnTo>
                      <a:pt x="838" y="1619"/>
                    </a:lnTo>
                    <a:lnTo>
                      <a:pt x="833" y="1716"/>
                    </a:lnTo>
                    <a:lnTo>
                      <a:pt x="819" y="1775"/>
                    </a:lnTo>
                    <a:lnTo>
                      <a:pt x="800" y="1802"/>
                    </a:lnTo>
                    <a:lnTo>
                      <a:pt x="766" y="1827"/>
                    </a:lnTo>
                    <a:lnTo>
                      <a:pt x="736" y="1870"/>
                    </a:lnTo>
                    <a:lnTo>
                      <a:pt x="730" y="1899"/>
                    </a:lnTo>
                    <a:lnTo>
                      <a:pt x="717" y="1943"/>
                    </a:lnTo>
                    <a:lnTo>
                      <a:pt x="713" y="1975"/>
                    </a:lnTo>
                    <a:lnTo>
                      <a:pt x="713" y="1990"/>
                    </a:lnTo>
                    <a:lnTo>
                      <a:pt x="741" y="2011"/>
                    </a:lnTo>
                    <a:lnTo>
                      <a:pt x="747" y="2013"/>
                    </a:lnTo>
                    <a:lnTo>
                      <a:pt x="753" y="2019"/>
                    </a:lnTo>
                    <a:lnTo>
                      <a:pt x="728" y="2038"/>
                    </a:lnTo>
                    <a:lnTo>
                      <a:pt x="711" y="2043"/>
                    </a:lnTo>
                    <a:lnTo>
                      <a:pt x="698" y="2055"/>
                    </a:lnTo>
                    <a:lnTo>
                      <a:pt x="719" y="2076"/>
                    </a:lnTo>
                    <a:lnTo>
                      <a:pt x="745" y="2083"/>
                    </a:lnTo>
                    <a:lnTo>
                      <a:pt x="783" y="2074"/>
                    </a:lnTo>
                    <a:lnTo>
                      <a:pt x="787" y="2074"/>
                    </a:lnTo>
                    <a:lnTo>
                      <a:pt x="791" y="2076"/>
                    </a:lnTo>
                    <a:lnTo>
                      <a:pt x="783" y="2089"/>
                    </a:lnTo>
                    <a:lnTo>
                      <a:pt x="722" y="2131"/>
                    </a:lnTo>
                    <a:lnTo>
                      <a:pt x="719" y="2135"/>
                    </a:lnTo>
                    <a:lnTo>
                      <a:pt x="719" y="2140"/>
                    </a:lnTo>
                    <a:lnTo>
                      <a:pt x="743" y="2159"/>
                    </a:lnTo>
                    <a:lnTo>
                      <a:pt x="757" y="2163"/>
                    </a:lnTo>
                    <a:lnTo>
                      <a:pt x="760" y="2163"/>
                    </a:lnTo>
                    <a:lnTo>
                      <a:pt x="768" y="2171"/>
                    </a:lnTo>
                    <a:lnTo>
                      <a:pt x="766" y="2188"/>
                    </a:lnTo>
                    <a:lnTo>
                      <a:pt x="741" y="2216"/>
                    </a:lnTo>
                    <a:lnTo>
                      <a:pt x="726" y="2224"/>
                    </a:lnTo>
                    <a:lnTo>
                      <a:pt x="717" y="2231"/>
                    </a:lnTo>
                    <a:lnTo>
                      <a:pt x="717" y="2235"/>
                    </a:lnTo>
                    <a:lnTo>
                      <a:pt x="724" y="2245"/>
                    </a:lnTo>
                    <a:lnTo>
                      <a:pt x="776" y="2243"/>
                    </a:lnTo>
                    <a:lnTo>
                      <a:pt x="778" y="2241"/>
                    </a:lnTo>
                    <a:lnTo>
                      <a:pt x="787" y="2241"/>
                    </a:lnTo>
                    <a:lnTo>
                      <a:pt x="793" y="2247"/>
                    </a:lnTo>
                    <a:lnTo>
                      <a:pt x="789" y="2256"/>
                    </a:lnTo>
                    <a:lnTo>
                      <a:pt x="728" y="2290"/>
                    </a:lnTo>
                    <a:lnTo>
                      <a:pt x="722" y="2296"/>
                    </a:lnTo>
                    <a:lnTo>
                      <a:pt x="722" y="2300"/>
                    </a:lnTo>
                    <a:lnTo>
                      <a:pt x="728" y="2306"/>
                    </a:lnTo>
                    <a:lnTo>
                      <a:pt x="755" y="2306"/>
                    </a:lnTo>
                    <a:lnTo>
                      <a:pt x="755" y="2319"/>
                    </a:lnTo>
                    <a:lnTo>
                      <a:pt x="726" y="2347"/>
                    </a:lnTo>
                    <a:lnTo>
                      <a:pt x="721" y="2363"/>
                    </a:lnTo>
                    <a:lnTo>
                      <a:pt x="717" y="2454"/>
                    </a:lnTo>
                    <a:lnTo>
                      <a:pt x="728" y="2479"/>
                    </a:lnTo>
                    <a:lnTo>
                      <a:pt x="732" y="2520"/>
                    </a:lnTo>
                    <a:lnTo>
                      <a:pt x="749" y="2558"/>
                    </a:lnTo>
                    <a:lnTo>
                      <a:pt x="755" y="2564"/>
                    </a:lnTo>
                    <a:lnTo>
                      <a:pt x="760" y="2564"/>
                    </a:lnTo>
                    <a:lnTo>
                      <a:pt x="776" y="2543"/>
                    </a:lnTo>
                    <a:lnTo>
                      <a:pt x="785" y="2496"/>
                    </a:lnTo>
                    <a:lnTo>
                      <a:pt x="787" y="2423"/>
                    </a:lnTo>
                    <a:lnTo>
                      <a:pt x="783" y="2420"/>
                    </a:lnTo>
                    <a:lnTo>
                      <a:pt x="785" y="2412"/>
                    </a:lnTo>
                    <a:lnTo>
                      <a:pt x="798" y="2412"/>
                    </a:lnTo>
                    <a:lnTo>
                      <a:pt x="808" y="2422"/>
                    </a:lnTo>
                    <a:lnTo>
                      <a:pt x="831" y="2509"/>
                    </a:lnTo>
                    <a:lnTo>
                      <a:pt x="838" y="2560"/>
                    </a:lnTo>
                    <a:lnTo>
                      <a:pt x="848" y="2623"/>
                    </a:lnTo>
                    <a:lnTo>
                      <a:pt x="842" y="2720"/>
                    </a:lnTo>
                    <a:lnTo>
                      <a:pt x="829" y="2764"/>
                    </a:lnTo>
                    <a:lnTo>
                      <a:pt x="821" y="2802"/>
                    </a:lnTo>
                    <a:lnTo>
                      <a:pt x="755" y="2893"/>
                    </a:lnTo>
                    <a:lnTo>
                      <a:pt x="745" y="2929"/>
                    </a:lnTo>
                    <a:lnTo>
                      <a:pt x="745" y="2956"/>
                    </a:lnTo>
                    <a:lnTo>
                      <a:pt x="774" y="2977"/>
                    </a:lnTo>
                    <a:lnTo>
                      <a:pt x="791" y="2980"/>
                    </a:lnTo>
                    <a:lnTo>
                      <a:pt x="800" y="2980"/>
                    </a:lnTo>
                    <a:lnTo>
                      <a:pt x="806" y="2988"/>
                    </a:lnTo>
                    <a:lnTo>
                      <a:pt x="806" y="2996"/>
                    </a:lnTo>
                    <a:lnTo>
                      <a:pt x="776" y="3016"/>
                    </a:lnTo>
                    <a:lnTo>
                      <a:pt x="734" y="3026"/>
                    </a:lnTo>
                    <a:lnTo>
                      <a:pt x="709" y="3037"/>
                    </a:lnTo>
                    <a:lnTo>
                      <a:pt x="703" y="3043"/>
                    </a:lnTo>
                    <a:lnTo>
                      <a:pt x="719" y="3060"/>
                    </a:lnTo>
                    <a:lnTo>
                      <a:pt x="755" y="3066"/>
                    </a:lnTo>
                    <a:lnTo>
                      <a:pt x="770" y="3079"/>
                    </a:lnTo>
                    <a:lnTo>
                      <a:pt x="778" y="3089"/>
                    </a:lnTo>
                    <a:lnTo>
                      <a:pt x="757" y="3106"/>
                    </a:lnTo>
                    <a:lnTo>
                      <a:pt x="721" y="3113"/>
                    </a:lnTo>
                    <a:lnTo>
                      <a:pt x="698" y="3115"/>
                    </a:lnTo>
                    <a:lnTo>
                      <a:pt x="686" y="3127"/>
                    </a:lnTo>
                    <a:lnTo>
                      <a:pt x="688" y="3151"/>
                    </a:lnTo>
                    <a:lnTo>
                      <a:pt x="713" y="3172"/>
                    </a:lnTo>
                    <a:lnTo>
                      <a:pt x="736" y="3180"/>
                    </a:lnTo>
                    <a:lnTo>
                      <a:pt x="823" y="3182"/>
                    </a:lnTo>
                    <a:lnTo>
                      <a:pt x="859" y="3165"/>
                    </a:lnTo>
                    <a:lnTo>
                      <a:pt x="882" y="3150"/>
                    </a:lnTo>
                    <a:lnTo>
                      <a:pt x="888" y="3150"/>
                    </a:lnTo>
                    <a:lnTo>
                      <a:pt x="894" y="3155"/>
                    </a:lnTo>
                    <a:lnTo>
                      <a:pt x="886" y="3178"/>
                    </a:lnTo>
                    <a:lnTo>
                      <a:pt x="852" y="3207"/>
                    </a:lnTo>
                    <a:lnTo>
                      <a:pt x="785" y="3229"/>
                    </a:lnTo>
                    <a:lnTo>
                      <a:pt x="753" y="3237"/>
                    </a:lnTo>
                    <a:lnTo>
                      <a:pt x="690" y="3254"/>
                    </a:lnTo>
                    <a:lnTo>
                      <a:pt x="584" y="3252"/>
                    </a:lnTo>
                    <a:lnTo>
                      <a:pt x="584" y="3258"/>
                    </a:lnTo>
                    <a:lnTo>
                      <a:pt x="681" y="3288"/>
                    </a:lnTo>
                    <a:lnTo>
                      <a:pt x="747" y="3305"/>
                    </a:lnTo>
                    <a:lnTo>
                      <a:pt x="776" y="3315"/>
                    </a:lnTo>
                    <a:lnTo>
                      <a:pt x="1190" y="3383"/>
                    </a:lnTo>
                    <a:lnTo>
                      <a:pt x="1249" y="3393"/>
                    </a:lnTo>
                    <a:lnTo>
                      <a:pt x="1420" y="3398"/>
                    </a:lnTo>
                    <a:lnTo>
                      <a:pt x="1572" y="3389"/>
                    </a:lnTo>
                    <a:lnTo>
                      <a:pt x="1872" y="3355"/>
                    </a:lnTo>
                    <a:lnTo>
                      <a:pt x="1973" y="3343"/>
                    </a:lnTo>
                    <a:lnTo>
                      <a:pt x="2082" y="3322"/>
                    </a:lnTo>
                    <a:lnTo>
                      <a:pt x="2156" y="3305"/>
                    </a:lnTo>
                    <a:lnTo>
                      <a:pt x="2161" y="3305"/>
                    </a:lnTo>
                    <a:lnTo>
                      <a:pt x="2165" y="3309"/>
                    </a:lnTo>
                    <a:lnTo>
                      <a:pt x="2165" y="3315"/>
                    </a:lnTo>
                    <a:lnTo>
                      <a:pt x="2082" y="3343"/>
                    </a:lnTo>
                    <a:lnTo>
                      <a:pt x="1871" y="3397"/>
                    </a:lnTo>
                    <a:lnTo>
                      <a:pt x="1568" y="3433"/>
                    </a:lnTo>
                    <a:lnTo>
                      <a:pt x="1395" y="3442"/>
                    </a:lnTo>
                    <a:lnTo>
                      <a:pt x="1120" y="3427"/>
                    </a:lnTo>
                    <a:lnTo>
                      <a:pt x="990" y="3406"/>
                    </a:lnTo>
                    <a:lnTo>
                      <a:pt x="825" y="3378"/>
                    </a:lnTo>
                    <a:lnTo>
                      <a:pt x="783" y="3366"/>
                    </a:lnTo>
                    <a:lnTo>
                      <a:pt x="751" y="3372"/>
                    </a:lnTo>
                    <a:lnTo>
                      <a:pt x="724" y="3364"/>
                    </a:lnTo>
                    <a:lnTo>
                      <a:pt x="703" y="3349"/>
                    </a:lnTo>
                    <a:lnTo>
                      <a:pt x="614" y="3324"/>
                    </a:lnTo>
                    <a:lnTo>
                      <a:pt x="504" y="3288"/>
                    </a:lnTo>
                    <a:lnTo>
                      <a:pt x="356" y="3235"/>
                    </a:lnTo>
                    <a:lnTo>
                      <a:pt x="148" y="3119"/>
                    </a:lnTo>
                    <a:lnTo>
                      <a:pt x="59" y="3056"/>
                    </a:lnTo>
                    <a:lnTo>
                      <a:pt x="15" y="3001"/>
                    </a:lnTo>
                    <a:lnTo>
                      <a:pt x="15" y="2997"/>
                    </a:lnTo>
                    <a:lnTo>
                      <a:pt x="8" y="2988"/>
                    </a:lnTo>
                    <a:lnTo>
                      <a:pt x="4" y="2988"/>
                    </a:lnTo>
                    <a:lnTo>
                      <a:pt x="0" y="2992"/>
                    </a:lnTo>
                    <a:lnTo>
                      <a:pt x="6" y="2923"/>
                    </a:lnTo>
                    <a:lnTo>
                      <a:pt x="19" y="2912"/>
                    </a:lnTo>
                    <a:lnTo>
                      <a:pt x="25" y="2912"/>
                    </a:lnTo>
                    <a:lnTo>
                      <a:pt x="88" y="2982"/>
                    </a:lnTo>
                    <a:lnTo>
                      <a:pt x="186" y="3070"/>
                    </a:lnTo>
                    <a:lnTo>
                      <a:pt x="390" y="3188"/>
                    </a:lnTo>
                    <a:lnTo>
                      <a:pt x="403" y="3191"/>
                    </a:lnTo>
                    <a:lnTo>
                      <a:pt x="407" y="3189"/>
                    </a:lnTo>
                    <a:lnTo>
                      <a:pt x="378" y="3165"/>
                    </a:lnTo>
                    <a:lnTo>
                      <a:pt x="342" y="3142"/>
                    </a:lnTo>
                    <a:lnTo>
                      <a:pt x="337" y="3132"/>
                    </a:lnTo>
                    <a:lnTo>
                      <a:pt x="337" y="3129"/>
                    </a:lnTo>
                    <a:lnTo>
                      <a:pt x="342" y="3123"/>
                    </a:lnTo>
                    <a:lnTo>
                      <a:pt x="405" y="3132"/>
                    </a:lnTo>
                    <a:lnTo>
                      <a:pt x="430" y="3127"/>
                    </a:lnTo>
                    <a:lnTo>
                      <a:pt x="460" y="3115"/>
                    </a:lnTo>
                    <a:lnTo>
                      <a:pt x="491" y="3113"/>
                    </a:lnTo>
                    <a:lnTo>
                      <a:pt x="498" y="3115"/>
                    </a:lnTo>
                    <a:lnTo>
                      <a:pt x="542" y="3072"/>
                    </a:lnTo>
                    <a:lnTo>
                      <a:pt x="555" y="3066"/>
                    </a:lnTo>
                    <a:lnTo>
                      <a:pt x="565" y="3058"/>
                    </a:lnTo>
                    <a:lnTo>
                      <a:pt x="559" y="3030"/>
                    </a:lnTo>
                    <a:lnTo>
                      <a:pt x="568" y="2997"/>
                    </a:lnTo>
                    <a:lnTo>
                      <a:pt x="582" y="2982"/>
                    </a:lnTo>
                    <a:lnTo>
                      <a:pt x="586" y="2961"/>
                    </a:lnTo>
                    <a:lnTo>
                      <a:pt x="597" y="2944"/>
                    </a:lnTo>
                    <a:lnTo>
                      <a:pt x="599" y="2906"/>
                    </a:lnTo>
                    <a:lnTo>
                      <a:pt x="599" y="2819"/>
                    </a:lnTo>
                    <a:lnTo>
                      <a:pt x="582" y="2743"/>
                    </a:lnTo>
                    <a:lnTo>
                      <a:pt x="570" y="2680"/>
                    </a:lnTo>
                    <a:lnTo>
                      <a:pt x="568" y="2587"/>
                    </a:lnTo>
                    <a:lnTo>
                      <a:pt x="582" y="2551"/>
                    </a:lnTo>
                    <a:lnTo>
                      <a:pt x="586" y="2513"/>
                    </a:lnTo>
                    <a:lnTo>
                      <a:pt x="616" y="2427"/>
                    </a:lnTo>
                    <a:lnTo>
                      <a:pt x="616" y="2330"/>
                    </a:lnTo>
                    <a:lnTo>
                      <a:pt x="584" y="2273"/>
                    </a:lnTo>
                    <a:lnTo>
                      <a:pt x="582" y="2243"/>
                    </a:lnTo>
                    <a:lnTo>
                      <a:pt x="553" y="2197"/>
                    </a:lnTo>
                    <a:lnTo>
                      <a:pt x="549" y="2135"/>
                    </a:lnTo>
                    <a:lnTo>
                      <a:pt x="568" y="2083"/>
                    </a:lnTo>
                    <a:lnTo>
                      <a:pt x="591" y="2051"/>
                    </a:lnTo>
                    <a:lnTo>
                      <a:pt x="591" y="2015"/>
                    </a:lnTo>
                    <a:lnTo>
                      <a:pt x="614" y="1992"/>
                    </a:lnTo>
                    <a:lnTo>
                      <a:pt x="616" y="1943"/>
                    </a:lnTo>
                    <a:lnTo>
                      <a:pt x="610" y="1927"/>
                    </a:lnTo>
                    <a:lnTo>
                      <a:pt x="608" y="1901"/>
                    </a:lnTo>
                    <a:lnTo>
                      <a:pt x="601" y="1859"/>
                    </a:lnTo>
                    <a:lnTo>
                      <a:pt x="595" y="1844"/>
                    </a:lnTo>
                    <a:lnTo>
                      <a:pt x="593" y="1825"/>
                    </a:lnTo>
                    <a:lnTo>
                      <a:pt x="584" y="1804"/>
                    </a:lnTo>
                    <a:lnTo>
                      <a:pt x="582" y="1770"/>
                    </a:lnTo>
                    <a:lnTo>
                      <a:pt x="572" y="1732"/>
                    </a:lnTo>
                    <a:lnTo>
                      <a:pt x="567" y="1617"/>
                    </a:lnTo>
                    <a:lnTo>
                      <a:pt x="574" y="1519"/>
                    </a:lnTo>
                    <a:lnTo>
                      <a:pt x="586" y="1443"/>
                    </a:lnTo>
                    <a:lnTo>
                      <a:pt x="603" y="1355"/>
                    </a:lnTo>
                    <a:lnTo>
                      <a:pt x="616" y="1226"/>
                    </a:lnTo>
                    <a:lnTo>
                      <a:pt x="616" y="1222"/>
                    </a:lnTo>
                    <a:lnTo>
                      <a:pt x="593" y="1205"/>
                    </a:lnTo>
                    <a:lnTo>
                      <a:pt x="580" y="1148"/>
                    </a:lnTo>
                    <a:lnTo>
                      <a:pt x="567" y="1120"/>
                    </a:lnTo>
                    <a:lnTo>
                      <a:pt x="563" y="1085"/>
                    </a:lnTo>
                    <a:lnTo>
                      <a:pt x="568" y="1047"/>
                    </a:lnTo>
                    <a:lnTo>
                      <a:pt x="582" y="1013"/>
                    </a:lnTo>
                    <a:lnTo>
                      <a:pt x="587" y="983"/>
                    </a:lnTo>
                    <a:lnTo>
                      <a:pt x="612" y="928"/>
                    </a:lnTo>
                    <a:lnTo>
                      <a:pt x="614" y="853"/>
                    </a:lnTo>
                    <a:lnTo>
                      <a:pt x="591" y="758"/>
                    </a:lnTo>
                    <a:lnTo>
                      <a:pt x="563" y="646"/>
                    </a:lnTo>
                    <a:lnTo>
                      <a:pt x="561" y="623"/>
                    </a:lnTo>
                    <a:lnTo>
                      <a:pt x="557" y="492"/>
                    </a:lnTo>
                    <a:lnTo>
                      <a:pt x="565" y="416"/>
                    </a:lnTo>
                    <a:lnTo>
                      <a:pt x="595" y="300"/>
                    </a:lnTo>
                    <a:lnTo>
                      <a:pt x="605" y="285"/>
                    </a:lnTo>
                    <a:lnTo>
                      <a:pt x="612" y="238"/>
                    </a:lnTo>
                    <a:lnTo>
                      <a:pt x="605" y="200"/>
                    </a:lnTo>
                    <a:lnTo>
                      <a:pt x="601" y="171"/>
                    </a:lnTo>
                    <a:lnTo>
                      <a:pt x="601" y="143"/>
                    </a:lnTo>
                    <a:lnTo>
                      <a:pt x="576" y="99"/>
                    </a:lnTo>
                    <a:lnTo>
                      <a:pt x="576" y="89"/>
                    </a:lnTo>
                    <a:lnTo>
                      <a:pt x="544" y="55"/>
                    </a:lnTo>
                    <a:lnTo>
                      <a:pt x="538" y="23"/>
                    </a:lnTo>
                    <a:lnTo>
                      <a:pt x="538" y="11"/>
                    </a:lnTo>
                    <a:lnTo>
                      <a:pt x="549" y="0"/>
                    </a:lnTo>
                    <a:lnTo>
                      <a:pt x="793" y="23"/>
                    </a:lnTo>
                    <a:lnTo>
                      <a:pt x="80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5" name="Freeform 29"/>
              <p:cNvSpPr>
                <a:spLocks/>
              </p:cNvSpPr>
              <p:nvPr/>
            </p:nvSpPr>
            <p:spPr bwMode="auto">
              <a:xfrm>
                <a:off x="2762" y="1433"/>
                <a:ext cx="591" cy="320"/>
              </a:xfrm>
              <a:custGeom>
                <a:avLst/>
                <a:gdLst>
                  <a:gd name="T0" fmla="*/ 1112 w 1183"/>
                  <a:gd name="T1" fmla="*/ 80 h 639"/>
                  <a:gd name="T2" fmla="*/ 1162 w 1183"/>
                  <a:gd name="T3" fmla="*/ 89 h 639"/>
                  <a:gd name="T4" fmla="*/ 1183 w 1183"/>
                  <a:gd name="T5" fmla="*/ 215 h 639"/>
                  <a:gd name="T6" fmla="*/ 1156 w 1183"/>
                  <a:gd name="T7" fmla="*/ 407 h 639"/>
                  <a:gd name="T8" fmla="*/ 1095 w 1183"/>
                  <a:gd name="T9" fmla="*/ 429 h 639"/>
                  <a:gd name="T10" fmla="*/ 1055 w 1183"/>
                  <a:gd name="T11" fmla="*/ 441 h 639"/>
                  <a:gd name="T12" fmla="*/ 1053 w 1183"/>
                  <a:gd name="T13" fmla="*/ 420 h 639"/>
                  <a:gd name="T14" fmla="*/ 1107 w 1183"/>
                  <a:gd name="T15" fmla="*/ 355 h 639"/>
                  <a:gd name="T16" fmla="*/ 1089 w 1183"/>
                  <a:gd name="T17" fmla="*/ 327 h 639"/>
                  <a:gd name="T18" fmla="*/ 1126 w 1183"/>
                  <a:gd name="T19" fmla="*/ 300 h 639"/>
                  <a:gd name="T20" fmla="*/ 1114 w 1183"/>
                  <a:gd name="T21" fmla="*/ 275 h 639"/>
                  <a:gd name="T22" fmla="*/ 1034 w 1183"/>
                  <a:gd name="T23" fmla="*/ 264 h 639"/>
                  <a:gd name="T24" fmla="*/ 1036 w 1183"/>
                  <a:gd name="T25" fmla="*/ 234 h 639"/>
                  <a:gd name="T26" fmla="*/ 970 w 1183"/>
                  <a:gd name="T27" fmla="*/ 139 h 639"/>
                  <a:gd name="T28" fmla="*/ 947 w 1183"/>
                  <a:gd name="T29" fmla="*/ 112 h 639"/>
                  <a:gd name="T30" fmla="*/ 920 w 1183"/>
                  <a:gd name="T31" fmla="*/ 99 h 639"/>
                  <a:gd name="T32" fmla="*/ 801 w 1183"/>
                  <a:gd name="T33" fmla="*/ 106 h 639"/>
                  <a:gd name="T34" fmla="*/ 732 w 1183"/>
                  <a:gd name="T35" fmla="*/ 179 h 639"/>
                  <a:gd name="T36" fmla="*/ 757 w 1183"/>
                  <a:gd name="T37" fmla="*/ 224 h 639"/>
                  <a:gd name="T38" fmla="*/ 785 w 1183"/>
                  <a:gd name="T39" fmla="*/ 258 h 639"/>
                  <a:gd name="T40" fmla="*/ 789 w 1183"/>
                  <a:gd name="T41" fmla="*/ 283 h 639"/>
                  <a:gd name="T42" fmla="*/ 660 w 1183"/>
                  <a:gd name="T43" fmla="*/ 308 h 639"/>
                  <a:gd name="T44" fmla="*/ 527 w 1183"/>
                  <a:gd name="T45" fmla="*/ 317 h 639"/>
                  <a:gd name="T46" fmla="*/ 339 w 1183"/>
                  <a:gd name="T47" fmla="*/ 334 h 639"/>
                  <a:gd name="T48" fmla="*/ 320 w 1183"/>
                  <a:gd name="T49" fmla="*/ 350 h 639"/>
                  <a:gd name="T50" fmla="*/ 346 w 1183"/>
                  <a:gd name="T51" fmla="*/ 365 h 639"/>
                  <a:gd name="T52" fmla="*/ 405 w 1183"/>
                  <a:gd name="T53" fmla="*/ 380 h 639"/>
                  <a:gd name="T54" fmla="*/ 418 w 1183"/>
                  <a:gd name="T55" fmla="*/ 401 h 639"/>
                  <a:gd name="T56" fmla="*/ 474 w 1183"/>
                  <a:gd name="T57" fmla="*/ 412 h 639"/>
                  <a:gd name="T58" fmla="*/ 517 w 1183"/>
                  <a:gd name="T59" fmla="*/ 439 h 639"/>
                  <a:gd name="T60" fmla="*/ 483 w 1183"/>
                  <a:gd name="T61" fmla="*/ 467 h 639"/>
                  <a:gd name="T62" fmla="*/ 291 w 1183"/>
                  <a:gd name="T63" fmla="*/ 473 h 639"/>
                  <a:gd name="T64" fmla="*/ 323 w 1183"/>
                  <a:gd name="T65" fmla="*/ 507 h 639"/>
                  <a:gd name="T66" fmla="*/ 354 w 1183"/>
                  <a:gd name="T67" fmla="*/ 545 h 639"/>
                  <a:gd name="T68" fmla="*/ 477 w 1183"/>
                  <a:gd name="T69" fmla="*/ 606 h 639"/>
                  <a:gd name="T70" fmla="*/ 489 w 1183"/>
                  <a:gd name="T71" fmla="*/ 631 h 639"/>
                  <a:gd name="T72" fmla="*/ 354 w 1183"/>
                  <a:gd name="T73" fmla="*/ 629 h 639"/>
                  <a:gd name="T74" fmla="*/ 139 w 1183"/>
                  <a:gd name="T75" fmla="*/ 559 h 639"/>
                  <a:gd name="T76" fmla="*/ 69 w 1183"/>
                  <a:gd name="T77" fmla="*/ 515 h 639"/>
                  <a:gd name="T78" fmla="*/ 53 w 1183"/>
                  <a:gd name="T79" fmla="*/ 507 h 639"/>
                  <a:gd name="T80" fmla="*/ 40 w 1183"/>
                  <a:gd name="T81" fmla="*/ 298 h 639"/>
                  <a:gd name="T82" fmla="*/ 15 w 1183"/>
                  <a:gd name="T83" fmla="*/ 230 h 639"/>
                  <a:gd name="T84" fmla="*/ 8 w 1183"/>
                  <a:gd name="T85" fmla="*/ 114 h 639"/>
                  <a:gd name="T86" fmla="*/ 38 w 1183"/>
                  <a:gd name="T87" fmla="*/ 87 h 639"/>
                  <a:gd name="T88" fmla="*/ 57 w 1183"/>
                  <a:gd name="T89" fmla="*/ 45 h 639"/>
                  <a:gd name="T90" fmla="*/ 88 w 1183"/>
                  <a:gd name="T91" fmla="*/ 15 h 639"/>
                  <a:gd name="T92" fmla="*/ 109 w 1183"/>
                  <a:gd name="T93" fmla="*/ 11 h 639"/>
                  <a:gd name="T94" fmla="*/ 270 w 1183"/>
                  <a:gd name="T95" fmla="*/ 11 h 639"/>
                  <a:gd name="T96" fmla="*/ 346 w 1183"/>
                  <a:gd name="T97" fmla="*/ 32 h 639"/>
                  <a:gd name="T98" fmla="*/ 567 w 1183"/>
                  <a:gd name="T99" fmla="*/ 19 h 639"/>
                  <a:gd name="T100" fmla="*/ 719 w 1183"/>
                  <a:gd name="T101" fmla="*/ 49 h 639"/>
                  <a:gd name="T102" fmla="*/ 899 w 1183"/>
                  <a:gd name="T103" fmla="*/ 7 h 639"/>
                  <a:gd name="T104" fmla="*/ 930 w 1183"/>
                  <a:gd name="T105" fmla="*/ 0 h 639"/>
                  <a:gd name="T106" fmla="*/ 1061 w 1183"/>
                  <a:gd name="T107" fmla="*/ 25 h 639"/>
                  <a:gd name="T108" fmla="*/ 1061 w 1183"/>
                  <a:gd name="T109" fmla="*/ 25 h 6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3"/>
                  <a:gd name="T166" fmla="*/ 0 h 639"/>
                  <a:gd name="T167" fmla="*/ 1183 w 1183"/>
                  <a:gd name="T168" fmla="*/ 639 h 6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3" h="639">
                    <a:moveTo>
                      <a:pt x="1061" y="25"/>
                    </a:moveTo>
                    <a:lnTo>
                      <a:pt x="1112" y="80"/>
                    </a:lnTo>
                    <a:lnTo>
                      <a:pt x="1127" y="87"/>
                    </a:lnTo>
                    <a:lnTo>
                      <a:pt x="1162" y="89"/>
                    </a:lnTo>
                    <a:lnTo>
                      <a:pt x="1177" y="120"/>
                    </a:lnTo>
                    <a:lnTo>
                      <a:pt x="1183" y="215"/>
                    </a:lnTo>
                    <a:lnTo>
                      <a:pt x="1175" y="359"/>
                    </a:lnTo>
                    <a:lnTo>
                      <a:pt x="1156" y="407"/>
                    </a:lnTo>
                    <a:lnTo>
                      <a:pt x="1139" y="424"/>
                    </a:lnTo>
                    <a:lnTo>
                      <a:pt x="1095" y="429"/>
                    </a:lnTo>
                    <a:lnTo>
                      <a:pt x="1065" y="441"/>
                    </a:lnTo>
                    <a:lnTo>
                      <a:pt x="1055" y="441"/>
                    </a:lnTo>
                    <a:lnTo>
                      <a:pt x="1050" y="435"/>
                    </a:lnTo>
                    <a:lnTo>
                      <a:pt x="1053" y="420"/>
                    </a:lnTo>
                    <a:lnTo>
                      <a:pt x="1097" y="380"/>
                    </a:lnTo>
                    <a:lnTo>
                      <a:pt x="1107" y="355"/>
                    </a:lnTo>
                    <a:lnTo>
                      <a:pt x="1089" y="334"/>
                    </a:lnTo>
                    <a:lnTo>
                      <a:pt x="1089" y="327"/>
                    </a:lnTo>
                    <a:lnTo>
                      <a:pt x="1122" y="304"/>
                    </a:lnTo>
                    <a:lnTo>
                      <a:pt x="1126" y="300"/>
                    </a:lnTo>
                    <a:lnTo>
                      <a:pt x="1120" y="283"/>
                    </a:lnTo>
                    <a:lnTo>
                      <a:pt x="1114" y="275"/>
                    </a:lnTo>
                    <a:lnTo>
                      <a:pt x="1101" y="266"/>
                    </a:lnTo>
                    <a:lnTo>
                      <a:pt x="1034" y="264"/>
                    </a:lnTo>
                    <a:lnTo>
                      <a:pt x="1029" y="256"/>
                    </a:lnTo>
                    <a:lnTo>
                      <a:pt x="1036" y="234"/>
                    </a:lnTo>
                    <a:lnTo>
                      <a:pt x="1029" y="207"/>
                    </a:lnTo>
                    <a:lnTo>
                      <a:pt x="970" y="139"/>
                    </a:lnTo>
                    <a:lnTo>
                      <a:pt x="958" y="122"/>
                    </a:lnTo>
                    <a:lnTo>
                      <a:pt x="947" y="112"/>
                    </a:lnTo>
                    <a:lnTo>
                      <a:pt x="932" y="108"/>
                    </a:lnTo>
                    <a:lnTo>
                      <a:pt x="920" y="99"/>
                    </a:lnTo>
                    <a:lnTo>
                      <a:pt x="858" y="91"/>
                    </a:lnTo>
                    <a:lnTo>
                      <a:pt x="801" y="106"/>
                    </a:lnTo>
                    <a:lnTo>
                      <a:pt x="738" y="163"/>
                    </a:lnTo>
                    <a:lnTo>
                      <a:pt x="732" y="179"/>
                    </a:lnTo>
                    <a:lnTo>
                      <a:pt x="738" y="203"/>
                    </a:lnTo>
                    <a:lnTo>
                      <a:pt x="757" y="224"/>
                    </a:lnTo>
                    <a:lnTo>
                      <a:pt x="766" y="228"/>
                    </a:lnTo>
                    <a:lnTo>
                      <a:pt x="785" y="258"/>
                    </a:lnTo>
                    <a:lnTo>
                      <a:pt x="791" y="274"/>
                    </a:lnTo>
                    <a:lnTo>
                      <a:pt x="789" y="283"/>
                    </a:lnTo>
                    <a:lnTo>
                      <a:pt x="759" y="300"/>
                    </a:lnTo>
                    <a:lnTo>
                      <a:pt x="660" y="308"/>
                    </a:lnTo>
                    <a:lnTo>
                      <a:pt x="586" y="314"/>
                    </a:lnTo>
                    <a:lnTo>
                      <a:pt x="527" y="317"/>
                    </a:lnTo>
                    <a:lnTo>
                      <a:pt x="388" y="323"/>
                    </a:lnTo>
                    <a:lnTo>
                      <a:pt x="339" y="334"/>
                    </a:lnTo>
                    <a:lnTo>
                      <a:pt x="329" y="340"/>
                    </a:lnTo>
                    <a:lnTo>
                      <a:pt x="320" y="350"/>
                    </a:lnTo>
                    <a:lnTo>
                      <a:pt x="320" y="353"/>
                    </a:lnTo>
                    <a:lnTo>
                      <a:pt x="346" y="365"/>
                    </a:lnTo>
                    <a:lnTo>
                      <a:pt x="384" y="372"/>
                    </a:lnTo>
                    <a:lnTo>
                      <a:pt x="405" y="380"/>
                    </a:lnTo>
                    <a:lnTo>
                      <a:pt x="407" y="380"/>
                    </a:lnTo>
                    <a:lnTo>
                      <a:pt x="418" y="401"/>
                    </a:lnTo>
                    <a:lnTo>
                      <a:pt x="434" y="407"/>
                    </a:lnTo>
                    <a:lnTo>
                      <a:pt x="474" y="412"/>
                    </a:lnTo>
                    <a:lnTo>
                      <a:pt x="512" y="433"/>
                    </a:lnTo>
                    <a:lnTo>
                      <a:pt x="517" y="439"/>
                    </a:lnTo>
                    <a:lnTo>
                      <a:pt x="517" y="452"/>
                    </a:lnTo>
                    <a:lnTo>
                      <a:pt x="483" y="467"/>
                    </a:lnTo>
                    <a:lnTo>
                      <a:pt x="306" y="466"/>
                    </a:lnTo>
                    <a:lnTo>
                      <a:pt x="291" y="473"/>
                    </a:lnTo>
                    <a:lnTo>
                      <a:pt x="291" y="483"/>
                    </a:lnTo>
                    <a:lnTo>
                      <a:pt x="323" y="507"/>
                    </a:lnTo>
                    <a:lnTo>
                      <a:pt x="337" y="530"/>
                    </a:lnTo>
                    <a:lnTo>
                      <a:pt x="354" y="545"/>
                    </a:lnTo>
                    <a:lnTo>
                      <a:pt x="445" y="589"/>
                    </a:lnTo>
                    <a:lnTo>
                      <a:pt x="477" y="606"/>
                    </a:lnTo>
                    <a:lnTo>
                      <a:pt x="489" y="621"/>
                    </a:lnTo>
                    <a:lnTo>
                      <a:pt x="489" y="631"/>
                    </a:lnTo>
                    <a:lnTo>
                      <a:pt x="474" y="639"/>
                    </a:lnTo>
                    <a:lnTo>
                      <a:pt x="354" y="629"/>
                    </a:lnTo>
                    <a:lnTo>
                      <a:pt x="238" y="599"/>
                    </a:lnTo>
                    <a:lnTo>
                      <a:pt x="139" y="559"/>
                    </a:lnTo>
                    <a:lnTo>
                      <a:pt x="76" y="524"/>
                    </a:lnTo>
                    <a:lnTo>
                      <a:pt x="69" y="515"/>
                    </a:lnTo>
                    <a:lnTo>
                      <a:pt x="59" y="513"/>
                    </a:lnTo>
                    <a:lnTo>
                      <a:pt x="53" y="507"/>
                    </a:lnTo>
                    <a:lnTo>
                      <a:pt x="53" y="384"/>
                    </a:lnTo>
                    <a:lnTo>
                      <a:pt x="40" y="298"/>
                    </a:lnTo>
                    <a:lnTo>
                      <a:pt x="27" y="255"/>
                    </a:lnTo>
                    <a:lnTo>
                      <a:pt x="15" y="230"/>
                    </a:lnTo>
                    <a:lnTo>
                      <a:pt x="0" y="156"/>
                    </a:lnTo>
                    <a:lnTo>
                      <a:pt x="8" y="114"/>
                    </a:lnTo>
                    <a:lnTo>
                      <a:pt x="17" y="99"/>
                    </a:lnTo>
                    <a:lnTo>
                      <a:pt x="38" y="87"/>
                    </a:lnTo>
                    <a:lnTo>
                      <a:pt x="53" y="61"/>
                    </a:lnTo>
                    <a:lnTo>
                      <a:pt x="57" y="45"/>
                    </a:lnTo>
                    <a:lnTo>
                      <a:pt x="88" y="17"/>
                    </a:lnTo>
                    <a:lnTo>
                      <a:pt x="88" y="15"/>
                    </a:lnTo>
                    <a:lnTo>
                      <a:pt x="97" y="6"/>
                    </a:lnTo>
                    <a:lnTo>
                      <a:pt x="109" y="11"/>
                    </a:lnTo>
                    <a:lnTo>
                      <a:pt x="196" y="4"/>
                    </a:lnTo>
                    <a:lnTo>
                      <a:pt x="270" y="11"/>
                    </a:lnTo>
                    <a:lnTo>
                      <a:pt x="316" y="34"/>
                    </a:lnTo>
                    <a:lnTo>
                      <a:pt x="346" y="32"/>
                    </a:lnTo>
                    <a:lnTo>
                      <a:pt x="375" y="25"/>
                    </a:lnTo>
                    <a:lnTo>
                      <a:pt x="567" y="19"/>
                    </a:lnTo>
                    <a:lnTo>
                      <a:pt x="614" y="45"/>
                    </a:lnTo>
                    <a:lnTo>
                      <a:pt x="719" y="49"/>
                    </a:lnTo>
                    <a:lnTo>
                      <a:pt x="804" y="34"/>
                    </a:lnTo>
                    <a:lnTo>
                      <a:pt x="899" y="7"/>
                    </a:lnTo>
                    <a:lnTo>
                      <a:pt x="909" y="2"/>
                    </a:lnTo>
                    <a:lnTo>
                      <a:pt x="930" y="0"/>
                    </a:lnTo>
                    <a:lnTo>
                      <a:pt x="1029" y="9"/>
                    </a:lnTo>
                    <a:lnTo>
                      <a:pt x="106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6" name="Freeform 30"/>
              <p:cNvSpPr>
                <a:spLocks/>
              </p:cNvSpPr>
              <p:nvPr/>
            </p:nvSpPr>
            <p:spPr bwMode="auto">
              <a:xfrm>
                <a:off x="3199" y="1709"/>
                <a:ext cx="131" cy="777"/>
              </a:xfrm>
              <a:custGeom>
                <a:avLst/>
                <a:gdLst>
                  <a:gd name="T0" fmla="*/ 226 w 260"/>
                  <a:gd name="T1" fmla="*/ 135 h 1555"/>
                  <a:gd name="T2" fmla="*/ 194 w 260"/>
                  <a:gd name="T3" fmla="*/ 194 h 1555"/>
                  <a:gd name="T4" fmla="*/ 135 w 260"/>
                  <a:gd name="T5" fmla="*/ 323 h 1555"/>
                  <a:gd name="T6" fmla="*/ 121 w 260"/>
                  <a:gd name="T7" fmla="*/ 460 h 1555"/>
                  <a:gd name="T8" fmla="*/ 175 w 260"/>
                  <a:gd name="T9" fmla="*/ 538 h 1555"/>
                  <a:gd name="T10" fmla="*/ 222 w 260"/>
                  <a:gd name="T11" fmla="*/ 540 h 1555"/>
                  <a:gd name="T12" fmla="*/ 235 w 260"/>
                  <a:gd name="T13" fmla="*/ 536 h 1555"/>
                  <a:gd name="T14" fmla="*/ 230 w 260"/>
                  <a:gd name="T15" fmla="*/ 658 h 1555"/>
                  <a:gd name="T16" fmla="*/ 201 w 260"/>
                  <a:gd name="T17" fmla="*/ 831 h 1555"/>
                  <a:gd name="T18" fmla="*/ 205 w 260"/>
                  <a:gd name="T19" fmla="*/ 867 h 1555"/>
                  <a:gd name="T20" fmla="*/ 180 w 260"/>
                  <a:gd name="T21" fmla="*/ 893 h 1555"/>
                  <a:gd name="T22" fmla="*/ 142 w 260"/>
                  <a:gd name="T23" fmla="*/ 901 h 1555"/>
                  <a:gd name="T24" fmla="*/ 146 w 260"/>
                  <a:gd name="T25" fmla="*/ 935 h 1555"/>
                  <a:gd name="T26" fmla="*/ 194 w 260"/>
                  <a:gd name="T27" fmla="*/ 950 h 1555"/>
                  <a:gd name="T28" fmla="*/ 195 w 260"/>
                  <a:gd name="T29" fmla="*/ 960 h 1555"/>
                  <a:gd name="T30" fmla="*/ 148 w 260"/>
                  <a:gd name="T31" fmla="*/ 968 h 1555"/>
                  <a:gd name="T32" fmla="*/ 133 w 260"/>
                  <a:gd name="T33" fmla="*/ 988 h 1555"/>
                  <a:gd name="T34" fmla="*/ 213 w 260"/>
                  <a:gd name="T35" fmla="*/ 994 h 1555"/>
                  <a:gd name="T36" fmla="*/ 218 w 260"/>
                  <a:gd name="T37" fmla="*/ 990 h 1555"/>
                  <a:gd name="T38" fmla="*/ 207 w 260"/>
                  <a:gd name="T39" fmla="*/ 1011 h 1555"/>
                  <a:gd name="T40" fmla="*/ 125 w 260"/>
                  <a:gd name="T41" fmla="*/ 1047 h 1555"/>
                  <a:gd name="T42" fmla="*/ 159 w 260"/>
                  <a:gd name="T43" fmla="*/ 1087 h 1555"/>
                  <a:gd name="T44" fmla="*/ 203 w 260"/>
                  <a:gd name="T45" fmla="*/ 1125 h 1555"/>
                  <a:gd name="T46" fmla="*/ 150 w 260"/>
                  <a:gd name="T47" fmla="*/ 1161 h 1555"/>
                  <a:gd name="T48" fmla="*/ 133 w 260"/>
                  <a:gd name="T49" fmla="*/ 1236 h 1555"/>
                  <a:gd name="T50" fmla="*/ 209 w 260"/>
                  <a:gd name="T51" fmla="*/ 1433 h 1555"/>
                  <a:gd name="T52" fmla="*/ 239 w 260"/>
                  <a:gd name="T53" fmla="*/ 1422 h 1555"/>
                  <a:gd name="T54" fmla="*/ 237 w 260"/>
                  <a:gd name="T55" fmla="*/ 1386 h 1555"/>
                  <a:gd name="T56" fmla="*/ 243 w 260"/>
                  <a:gd name="T57" fmla="*/ 1378 h 1555"/>
                  <a:gd name="T58" fmla="*/ 260 w 260"/>
                  <a:gd name="T59" fmla="*/ 1492 h 1555"/>
                  <a:gd name="T60" fmla="*/ 243 w 260"/>
                  <a:gd name="T61" fmla="*/ 1555 h 1555"/>
                  <a:gd name="T62" fmla="*/ 176 w 260"/>
                  <a:gd name="T63" fmla="*/ 1441 h 1555"/>
                  <a:gd name="T64" fmla="*/ 74 w 260"/>
                  <a:gd name="T65" fmla="*/ 1270 h 1555"/>
                  <a:gd name="T66" fmla="*/ 49 w 260"/>
                  <a:gd name="T67" fmla="*/ 1135 h 1555"/>
                  <a:gd name="T68" fmla="*/ 19 w 260"/>
                  <a:gd name="T69" fmla="*/ 1051 h 1555"/>
                  <a:gd name="T70" fmla="*/ 3 w 260"/>
                  <a:gd name="T71" fmla="*/ 971 h 1555"/>
                  <a:gd name="T72" fmla="*/ 26 w 260"/>
                  <a:gd name="T73" fmla="*/ 933 h 1555"/>
                  <a:gd name="T74" fmla="*/ 57 w 260"/>
                  <a:gd name="T75" fmla="*/ 861 h 1555"/>
                  <a:gd name="T76" fmla="*/ 38 w 260"/>
                  <a:gd name="T77" fmla="*/ 684 h 1555"/>
                  <a:gd name="T78" fmla="*/ 3 w 260"/>
                  <a:gd name="T79" fmla="*/ 492 h 1555"/>
                  <a:gd name="T80" fmla="*/ 36 w 260"/>
                  <a:gd name="T81" fmla="*/ 352 h 1555"/>
                  <a:gd name="T82" fmla="*/ 49 w 260"/>
                  <a:gd name="T83" fmla="*/ 283 h 1555"/>
                  <a:gd name="T84" fmla="*/ 222 w 260"/>
                  <a:gd name="T85" fmla="*/ 55 h 1555"/>
                  <a:gd name="T86" fmla="*/ 260 w 260"/>
                  <a:gd name="T87" fmla="*/ 8 h 1555"/>
                  <a:gd name="T88" fmla="*/ 254 w 260"/>
                  <a:gd name="T89" fmla="*/ 89 h 15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0"/>
                  <a:gd name="T136" fmla="*/ 0 h 1555"/>
                  <a:gd name="T137" fmla="*/ 260 w 260"/>
                  <a:gd name="T138" fmla="*/ 1555 h 155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0" h="1555">
                    <a:moveTo>
                      <a:pt x="254" y="89"/>
                    </a:moveTo>
                    <a:lnTo>
                      <a:pt x="226" y="135"/>
                    </a:lnTo>
                    <a:lnTo>
                      <a:pt x="218" y="165"/>
                    </a:lnTo>
                    <a:lnTo>
                      <a:pt x="194" y="194"/>
                    </a:lnTo>
                    <a:lnTo>
                      <a:pt x="192" y="253"/>
                    </a:lnTo>
                    <a:lnTo>
                      <a:pt x="135" y="323"/>
                    </a:lnTo>
                    <a:lnTo>
                      <a:pt x="121" y="367"/>
                    </a:lnTo>
                    <a:lnTo>
                      <a:pt x="121" y="460"/>
                    </a:lnTo>
                    <a:lnTo>
                      <a:pt x="138" y="498"/>
                    </a:lnTo>
                    <a:lnTo>
                      <a:pt x="175" y="538"/>
                    </a:lnTo>
                    <a:lnTo>
                      <a:pt x="190" y="544"/>
                    </a:lnTo>
                    <a:lnTo>
                      <a:pt x="222" y="540"/>
                    </a:lnTo>
                    <a:lnTo>
                      <a:pt x="232" y="540"/>
                    </a:lnTo>
                    <a:lnTo>
                      <a:pt x="235" y="536"/>
                    </a:lnTo>
                    <a:lnTo>
                      <a:pt x="241" y="536"/>
                    </a:lnTo>
                    <a:lnTo>
                      <a:pt x="230" y="658"/>
                    </a:lnTo>
                    <a:lnTo>
                      <a:pt x="216" y="734"/>
                    </a:lnTo>
                    <a:lnTo>
                      <a:pt x="201" y="831"/>
                    </a:lnTo>
                    <a:lnTo>
                      <a:pt x="199" y="857"/>
                    </a:lnTo>
                    <a:lnTo>
                      <a:pt x="205" y="867"/>
                    </a:lnTo>
                    <a:lnTo>
                      <a:pt x="201" y="882"/>
                    </a:lnTo>
                    <a:lnTo>
                      <a:pt x="180" y="893"/>
                    </a:lnTo>
                    <a:lnTo>
                      <a:pt x="159" y="895"/>
                    </a:lnTo>
                    <a:lnTo>
                      <a:pt x="142" y="901"/>
                    </a:lnTo>
                    <a:lnTo>
                      <a:pt x="135" y="911"/>
                    </a:lnTo>
                    <a:lnTo>
                      <a:pt x="146" y="935"/>
                    </a:lnTo>
                    <a:lnTo>
                      <a:pt x="157" y="947"/>
                    </a:lnTo>
                    <a:lnTo>
                      <a:pt x="194" y="950"/>
                    </a:lnTo>
                    <a:lnTo>
                      <a:pt x="195" y="954"/>
                    </a:lnTo>
                    <a:lnTo>
                      <a:pt x="195" y="960"/>
                    </a:lnTo>
                    <a:lnTo>
                      <a:pt x="186" y="966"/>
                    </a:lnTo>
                    <a:lnTo>
                      <a:pt x="148" y="968"/>
                    </a:lnTo>
                    <a:lnTo>
                      <a:pt x="133" y="981"/>
                    </a:lnTo>
                    <a:lnTo>
                      <a:pt x="133" y="988"/>
                    </a:lnTo>
                    <a:lnTo>
                      <a:pt x="148" y="998"/>
                    </a:lnTo>
                    <a:lnTo>
                      <a:pt x="213" y="994"/>
                    </a:lnTo>
                    <a:lnTo>
                      <a:pt x="216" y="990"/>
                    </a:lnTo>
                    <a:lnTo>
                      <a:pt x="218" y="990"/>
                    </a:lnTo>
                    <a:lnTo>
                      <a:pt x="224" y="996"/>
                    </a:lnTo>
                    <a:lnTo>
                      <a:pt x="207" y="1011"/>
                    </a:lnTo>
                    <a:lnTo>
                      <a:pt x="136" y="1036"/>
                    </a:lnTo>
                    <a:lnTo>
                      <a:pt x="125" y="1047"/>
                    </a:lnTo>
                    <a:lnTo>
                      <a:pt x="127" y="1059"/>
                    </a:lnTo>
                    <a:lnTo>
                      <a:pt x="159" y="1087"/>
                    </a:lnTo>
                    <a:lnTo>
                      <a:pt x="182" y="1099"/>
                    </a:lnTo>
                    <a:lnTo>
                      <a:pt x="203" y="1125"/>
                    </a:lnTo>
                    <a:lnTo>
                      <a:pt x="203" y="1131"/>
                    </a:lnTo>
                    <a:lnTo>
                      <a:pt x="150" y="1161"/>
                    </a:lnTo>
                    <a:lnTo>
                      <a:pt x="135" y="1182"/>
                    </a:lnTo>
                    <a:lnTo>
                      <a:pt x="133" y="1236"/>
                    </a:lnTo>
                    <a:lnTo>
                      <a:pt x="144" y="1312"/>
                    </a:lnTo>
                    <a:lnTo>
                      <a:pt x="209" y="1433"/>
                    </a:lnTo>
                    <a:lnTo>
                      <a:pt x="218" y="1443"/>
                    </a:lnTo>
                    <a:lnTo>
                      <a:pt x="239" y="1422"/>
                    </a:lnTo>
                    <a:lnTo>
                      <a:pt x="241" y="1390"/>
                    </a:lnTo>
                    <a:lnTo>
                      <a:pt x="237" y="1386"/>
                    </a:lnTo>
                    <a:lnTo>
                      <a:pt x="237" y="1384"/>
                    </a:lnTo>
                    <a:lnTo>
                      <a:pt x="243" y="1378"/>
                    </a:lnTo>
                    <a:lnTo>
                      <a:pt x="258" y="1395"/>
                    </a:lnTo>
                    <a:lnTo>
                      <a:pt x="260" y="1492"/>
                    </a:lnTo>
                    <a:lnTo>
                      <a:pt x="251" y="1549"/>
                    </a:lnTo>
                    <a:lnTo>
                      <a:pt x="243" y="1555"/>
                    </a:lnTo>
                    <a:lnTo>
                      <a:pt x="235" y="1551"/>
                    </a:lnTo>
                    <a:lnTo>
                      <a:pt x="176" y="1441"/>
                    </a:lnTo>
                    <a:lnTo>
                      <a:pt x="114" y="1338"/>
                    </a:lnTo>
                    <a:lnTo>
                      <a:pt x="74" y="1270"/>
                    </a:lnTo>
                    <a:lnTo>
                      <a:pt x="45" y="1232"/>
                    </a:lnTo>
                    <a:lnTo>
                      <a:pt x="49" y="1135"/>
                    </a:lnTo>
                    <a:lnTo>
                      <a:pt x="21" y="1091"/>
                    </a:lnTo>
                    <a:lnTo>
                      <a:pt x="19" y="1051"/>
                    </a:lnTo>
                    <a:lnTo>
                      <a:pt x="0" y="1013"/>
                    </a:lnTo>
                    <a:lnTo>
                      <a:pt x="3" y="971"/>
                    </a:lnTo>
                    <a:lnTo>
                      <a:pt x="15" y="947"/>
                    </a:lnTo>
                    <a:lnTo>
                      <a:pt x="26" y="933"/>
                    </a:lnTo>
                    <a:lnTo>
                      <a:pt x="28" y="897"/>
                    </a:lnTo>
                    <a:lnTo>
                      <a:pt x="57" y="861"/>
                    </a:lnTo>
                    <a:lnTo>
                      <a:pt x="57" y="776"/>
                    </a:lnTo>
                    <a:lnTo>
                      <a:pt x="38" y="684"/>
                    </a:lnTo>
                    <a:lnTo>
                      <a:pt x="11" y="553"/>
                    </a:lnTo>
                    <a:lnTo>
                      <a:pt x="3" y="492"/>
                    </a:lnTo>
                    <a:lnTo>
                      <a:pt x="9" y="441"/>
                    </a:lnTo>
                    <a:lnTo>
                      <a:pt x="36" y="352"/>
                    </a:lnTo>
                    <a:lnTo>
                      <a:pt x="45" y="325"/>
                    </a:lnTo>
                    <a:lnTo>
                      <a:pt x="49" y="283"/>
                    </a:lnTo>
                    <a:lnTo>
                      <a:pt x="116" y="215"/>
                    </a:lnTo>
                    <a:lnTo>
                      <a:pt x="222" y="55"/>
                    </a:lnTo>
                    <a:lnTo>
                      <a:pt x="254" y="0"/>
                    </a:lnTo>
                    <a:lnTo>
                      <a:pt x="260" y="8"/>
                    </a:lnTo>
                    <a:lnTo>
                      <a:pt x="254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7" name="Freeform 31"/>
              <p:cNvSpPr>
                <a:spLocks/>
              </p:cNvSpPr>
              <p:nvPr/>
            </p:nvSpPr>
            <p:spPr bwMode="auto">
              <a:xfrm>
                <a:off x="2776" y="1725"/>
                <a:ext cx="434" cy="292"/>
              </a:xfrm>
              <a:custGeom>
                <a:avLst/>
                <a:gdLst>
                  <a:gd name="T0" fmla="*/ 97 w 867"/>
                  <a:gd name="T1" fmla="*/ 25 h 584"/>
                  <a:gd name="T2" fmla="*/ 114 w 867"/>
                  <a:gd name="T3" fmla="*/ 29 h 584"/>
                  <a:gd name="T4" fmla="*/ 133 w 867"/>
                  <a:gd name="T5" fmla="*/ 57 h 584"/>
                  <a:gd name="T6" fmla="*/ 163 w 867"/>
                  <a:gd name="T7" fmla="*/ 67 h 584"/>
                  <a:gd name="T8" fmla="*/ 192 w 867"/>
                  <a:gd name="T9" fmla="*/ 75 h 584"/>
                  <a:gd name="T10" fmla="*/ 207 w 867"/>
                  <a:gd name="T11" fmla="*/ 80 h 584"/>
                  <a:gd name="T12" fmla="*/ 224 w 867"/>
                  <a:gd name="T13" fmla="*/ 86 h 584"/>
                  <a:gd name="T14" fmla="*/ 264 w 867"/>
                  <a:gd name="T15" fmla="*/ 107 h 584"/>
                  <a:gd name="T16" fmla="*/ 275 w 867"/>
                  <a:gd name="T17" fmla="*/ 111 h 584"/>
                  <a:gd name="T18" fmla="*/ 289 w 867"/>
                  <a:gd name="T19" fmla="*/ 132 h 584"/>
                  <a:gd name="T20" fmla="*/ 292 w 867"/>
                  <a:gd name="T21" fmla="*/ 152 h 584"/>
                  <a:gd name="T22" fmla="*/ 342 w 867"/>
                  <a:gd name="T23" fmla="*/ 173 h 584"/>
                  <a:gd name="T24" fmla="*/ 369 w 867"/>
                  <a:gd name="T25" fmla="*/ 194 h 584"/>
                  <a:gd name="T26" fmla="*/ 452 w 867"/>
                  <a:gd name="T27" fmla="*/ 185 h 584"/>
                  <a:gd name="T28" fmla="*/ 640 w 867"/>
                  <a:gd name="T29" fmla="*/ 189 h 584"/>
                  <a:gd name="T30" fmla="*/ 695 w 867"/>
                  <a:gd name="T31" fmla="*/ 173 h 584"/>
                  <a:gd name="T32" fmla="*/ 726 w 867"/>
                  <a:gd name="T33" fmla="*/ 156 h 584"/>
                  <a:gd name="T34" fmla="*/ 794 w 867"/>
                  <a:gd name="T35" fmla="*/ 94 h 584"/>
                  <a:gd name="T36" fmla="*/ 821 w 867"/>
                  <a:gd name="T37" fmla="*/ 63 h 584"/>
                  <a:gd name="T38" fmla="*/ 840 w 867"/>
                  <a:gd name="T39" fmla="*/ 50 h 584"/>
                  <a:gd name="T40" fmla="*/ 865 w 867"/>
                  <a:gd name="T41" fmla="*/ 50 h 584"/>
                  <a:gd name="T42" fmla="*/ 867 w 867"/>
                  <a:gd name="T43" fmla="*/ 54 h 584"/>
                  <a:gd name="T44" fmla="*/ 861 w 867"/>
                  <a:gd name="T45" fmla="*/ 71 h 584"/>
                  <a:gd name="T46" fmla="*/ 743 w 867"/>
                  <a:gd name="T47" fmla="*/ 219 h 584"/>
                  <a:gd name="T48" fmla="*/ 732 w 867"/>
                  <a:gd name="T49" fmla="*/ 255 h 584"/>
                  <a:gd name="T50" fmla="*/ 705 w 867"/>
                  <a:gd name="T51" fmla="*/ 293 h 584"/>
                  <a:gd name="T52" fmla="*/ 697 w 867"/>
                  <a:gd name="T53" fmla="*/ 331 h 584"/>
                  <a:gd name="T54" fmla="*/ 695 w 867"/>
                  <a:gd name="T55" fmla="*/ 394 h 584"/>
                  <a:gd name="T56" fmla="*/ 701 w 867"/>
                  <a:gd name="T57" fmla="*/ 401 h 584"/>
                  <a:gd name="T58" fmla="*/ 726 w 867"/>
                  <a:gd name="T59" fmla="*/ 396 h 584"/>
                  <a:gd name="T60" fmla="*/ 766 w 867"/>
                  <a:gd name="T61" fmla="*/ 371 h 584"/>
                  <a:gd name="T62" fmla="*/ 766 w 867"/>
                  <a:gd name="T63" fmla="*/ 367 h 584"/>
                  <a:gd name="T64" fmla="*/ 772 w 867"/>
                  <a:gd name="T65" fmla="*/ 367 h 584"/>
                  <a:gd name="T66" fmla="*/ 756 w 867"/>
                  <a:gd name="T67" fmla="*/ 394 h 584"/>
                  <a:gd name="T68" fmla="*/ 663 w 867"/>
                  <a:gd name="T69" fmla="*/ 498 h 584"/>
                  <a:gd name="T70" fmla="*/ 621 w 867"/>
                  <a:gd name="T71" fmla="*/ 565 h 584"/>
                  <a:gd name="T72" fmla="*/ 597 w 867"/>
                  <a:gd name="T73" fmla="*/ 567 h 584"/>
                  <a:gd name="T74" fmla="*/ 564 w 867"/>
                  <a:gd name="T75" fmla="*/ 582 h 584"/>
                  <a:gd name="T76" fmla="*/ 534 w 867"/>
                  <a:gd name="T77" fmla="*/ 574 h 584"/>
                  <a:gd name="T78" fmla="*/ 528 w 867"/>
                  <a:gd name="T79" fmla="*/ 565 h 584"/>
                  <a:gd name="T80" fmla="*/ 522 w 867"/>
                  <a:gd name="T81" fmla="*/ 559 h 584"/>
                  <a:gd name="T82" fmla="*/ 483 w 867"/>
                  <a:gd name="T83" fmla="*/ 573 h 584"/>
                  <a:gd name="T84" fmla="*/ 439 w 867"/>
                  <a:gd name="T85" fmla="*/ 584 h 584"/>
                  <a:gd name="T86" fmla="*/ 327 w 867"/>
                  <a:gd name="T87" fmla="*/ 578 h 584"/>
                  <a:gd name="T88" fmla="*/ 287 w 867"/>
                  <a:gd name="T89" fmla="*/ 565 h 584"/>
                  <a:gd name="T90" fmla="*/ 272 w 867"/>
                  <a:gd name="T91" fmla="*/ 565 h 584"/>
                  <a:gd name="T92" fmla="*/ 266 w 867"/>
                  <a:gd name="T93" fmla="*/ 559 h 584"/>
                  <a:gd name="T94" fmla="*/ 243 w 867"/>
                  <a:gd name="T95" fmla="*/ 561 h 584"/>
                  <a:gd name="T96" fmla="*/ 207 w 867"/>
                  <a:gd name="T97" fmla="*/ 453 h 584"/>
                  <a:gd name="T98" fmla="*/ 148 w 867"/>
                  <a:gd name="T99" fmla="*/ 348 h 584"/>
                  <a:gd name="T100" fmla="*/ 49 w 867"/>
                  <a:gd name="T101" fmla="*/ 225 h 584"/>
                  <a:gd name="T102" fmla="*/ 0 w 867"/>
                  <a:gd name="T103" fmla="*/ 139 h 584"/>
                  <a:gd name="T104" fmla="*/ 4 w 867"/>
                  <a:gd name="T105" fmla="*/ 67 h 584"/>
                  <a:gd name="T106" fmla="*/ 17 w 867"/>
                  <a:gd name="T107" fmla="*/ 29 h 584"/>
                  <a:gd name="T108" fmla="*/ 19 w 867"/>
                  <a:gd name="T109" fmla="*/ 8 h 584"/>
                  <a:gd name="T110" fmla="*/ 30 w 867"/>
                  <a:gd name="T111" fmla="*/ 0 h 584"/>
                  <a:gd name="T112" fmla="*/ 68 w 867"/>
                  <a:gd name="T113" fmla="*/ 4 h 584"/>
                  <a:gd name="T114" fmla="*/ 97 w 867"/>
                  <a:gd name="T115" fmla="*/ 25 h 584"/>
                  <a:gd name="T116" fmla="*/ 97 w 867"/>
                  <a:gd name="T117" fmla="*/ 25 h 584"/>
                  <a:gd name="T118" fmla="*/ 97 w 867"/>
                  <a:gd name="T119" fmla="*/ 25 h 5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67"/>
                  <a:gd name="T181" fmla="*/ 0 h 584"/>
                  <a:gd name="T182" fmla="*/ 867 w 867"/>
                  <a:gd name="T183" fmla="*/ 584 h 58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67" h="584">
                    <a:moveTo>
                      <a:pt x="97" y="25"/>
                    </a:moveTo>
                    <a:lnTo>
                      <a:pt x="114" y="29"/>
                    </a:lnTo>
                    <a:lnTo>
                      <a:pt x="133" y="57"/>
                    </a:lnTo>
                    <a:lnTo>
                      <a:pt x="163" y="67"/>
                    </a:lnTo>
                    <a:lnTo>
                      <a:pt x="192" y="75"/>
                    </a:lnTo>
                    <a:lnTo>
                      <a:pt x="207" y="80"/>
                    </a:lnTo>
                    <a:lnTo>
                      <a:pt x="224" y="86"/>
                    </a:lnTo>
                    <a:lnTo>
                      <a:pt x="264" y="107"/>
                    </a:lnTo>
                    <a:lnTo>
                      <a:pt x="275" y="111"/>
                    </a:lnTo>
                    <a:lnTo>
                      <a:pt x="289" y="132"/>
                    </a:lnTo>
                    <a:lnTo>
                      <a:pt x="292" y="152"/>
                    </a:lnTo>
                    <a:lnTo>
                      <a:pt x="342" y="173"/>
                    </a:lnTo>
                    <a:lnTo>
                      <a:pt x="369" y="194"/>
                    </a:lnTo>
                    <a:lnTo>
                      <a:pt x="452" y="185"/>
                    </a:lnTo>
                    <a:lnTo>
                      <a:pt x="640" y="189"/>
                    </a:lnTo>
                    <a:lnTo>
                      <a:pt x="695" y="173"/>
                    </a:lnTo>
                    <a:lnTo>
                      <a:pt x="726" y="156"/>
                    </a:lnTo>
                    <a:lnTo>
                      <a:pt x="794" y="94"/>
                    </a:lnTo>
                    <a:lnTo>
                      <a:pt x="821" y="63"/>
                    </a:lnTo>
                    <a:lnTo>
                      <a:pt x="840" y="50"/>
                    </a:lnTo>
                    <a:lnTo>
                      <a:pt x="865" y="50"/>
                    </a:lnTo>
                    <a:lnTo>
                      <a:pt x="867" y="54"/>
                    </a:lnTo>
                    <a:lnTo>
                      <a:pt x="861" y="71"/>
                    </a:lnTo>
                    <a:lnTo>
                      <a:pt x="743" y="219"/>
                    </a:lnTo>
                    <a:lnTo>
                      <a:pt x="732" y="255"/>
                    </a:lnTo>
                    <a:lnTo>
                      <a:pt x="705" y="293"/>
                    </a:lnTo>
                    <a:lnTo>
                      <a:pt x="697" y="331"/>
                    </a:lnTo>
                    <a:lnTo>
                      <a:pt x="695" y="394"/>
                    </a:lnTo>
                    <a:lnTo>
                      <a:pt x="701" y="401"/>
                    </a:lnTo>
                    <a:lnTo>
                      <a:pt x="726" y="396"/>
                    </a:lnTo>
                    <a:lnTo>
                      <a:pt x="766" y="371"/>
                    </a:lnTo>
                    <a:lnTo>
                      <a:pt x="766" y="367"/>
                    </a:lnTo>
                    <a:lnTo>
                      <a:pt x="772" y="367"/>
                    </a:lnTo>
                    <a:lnTo>
                      <a:pt x="756" y="394"/>
                    </a:lnTo>
                    <a:lnTo>
                      <a:pt x="663" y="498"/>
                    </a:lnTo>
                    <a:lnTo>
                      <a:pt x="621" y="565"/>
                    </a:lnTo>
                    <a:lnTo>
                      <a:pt x="597" y="567"/>
                    </a:lnTo>
                    <a:lnTo>
                      <a:pt x="564" y="582"/>
                    </a:lnTo>
                    <a:lnTo>
                      <a:pt x="534" y="574"/>
                    </a:lnTo>
                    <a:lnTo>
                      <a:pt x="528" y="565"/>
                    </a:lnTo>
                    <a:lnTo>
                      <a:pt x="522" y="559"/>
                    </a:lnTo>
                    <a:lnTo>
                      <a:pt x="483" y="573"/>
                    </a:lnTo>
                    <a:lnTo>
                      <a:pt x="439" y="584"/>
                    </a:lnTo>
                    <a:lnTo>
                      <a:pt x="327" y="578"/>
                    </a:lnTo>
                    <a:lnTo>
                      <a:pt x="287" y="565"/>
                    </a:lnTo>
                    <a:lnTo>
                      <a:pt x="272" y="565"/>
                    </a:lnTo>
                    <a:lnTo>
                      <a:pt x="266" y="559"/>
                    </a:lnTo>
                    <a:lnTo>
                      <a:pt x="243" y="561"/>
                    </a:lnTo>
                    <a:lnTo>
                      <a:pt x="207" y="453"/>
                    </a:lnTo>
                    <a:lnTo>
                      <a:pt x="148" y="348"/>
                    </a:lnTo>
                    <a:lnTo>
                      <a:pt x="49" y="225"/>
                    </a:lnTo>
                    <a:lnTo>
                      <a:pt x="0" y="139"/>
                    </a:lnTo>
                    <a:lnTo>
                      <a:pt x="4" y="67"/>
                    </a:lnTo>
                    <a:lnTo>
                      <a:pt x="17" y="29"/>
                    </a:lnTo>
                    <a:lnTo>
                      <a:pt x="19" y="8"/>
                    </a:lnTo>
                    <a:lnTo>
                      <a:pt x="30" y="0"/>
                    </a:lnTo>
                    <a:lnTo>
                      <a:pt x="68" y="4"/>
                    </a:lnTo>
                    <a:lnTo>
                      <a:pt x="9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Freeform 32"/>
              <p:cNvSpPr>
                <a:spLocks/>
              </p:cNvSpPr>
              <p:nvPr/>
            </p:nvSpPr>
            <p:spPr bwMode="auto">
              <a:xfrm>
                <a:off x="2833" y="2010"/>
                <a:ext cx="290" cy="178"/>
              </a:xfrm>
              <a:custGeom>
                <a:avLst/>
                <a:gdLst>
                  <a:gd name="T0" fmla="*/ 321 w 580"/>
                  <a:gd name="T1" fmla="*/ 40 h 355"/>
                  <a:gd name="T2" fmla="*/ 429 w 580"/>
                  <a:gd name="T3" fmla="*/ 40 h 355"/>
                  <a:gd name="T4" fmla="*/ 473 w 580"/>
                  <a:gd name="T5" fmla="*/ 32 h 355"/>
                  <a:gd name="T6" fmla="*/ 483 w 580"/>
                  <a:gd name="T7" fmla="*/ 32 h 355"/>
                  <a:gd name="T8" fmla="*/ 483 w 580"/>
                  <a:gd name="T9" fmla="*/ 57 h 355"/>
                  <a:gd name="T10" fmla="*/ 462 w 580"/>
                  <a:gd name="T11" fmla="*/ 76 h 355"/>
                  <a:gd name="T12" fmla="*/ 336 w 580"/>
                  <a:gd name="T13" fmla="*/ 93 h 355"/>
                  <a:gd name="T14" fmla="*/ 264 w 580"/>
                  <a:gd name="T15" fmla="*/ 108 h 355"/>
                  <a:gd name="T16" fmla="*/ 251 w 580"/>
                  <a:gd name="T17" fmla="*/ 108 h 355"/>
                  <a:gd name="T18" fmla="*/ 249 w 580"/>
                  <a:gd name="T19" fmla="*/ 112 h 355"/>
                  <a:gd name="T20" fmla="*/ 249 w 580"/>
                  <a:gd name="T21" fmla="*/ 117 h 355"/>
                  <a:gd name="T22" fmla="*/ 272 w 580"/>
                  <a:gd name="T23" fmla="*/ 125 h 355"/>
                  <a:gd name="T24" fmla="*/ 332 w 580"/>
                  <a:gd name="T25" fmla="*/ 123 h 355"/>
                  <a:gd name="T26" fmla="*/ 338 w 580"/>
                  <a:gd name="T27" fmla="*/ 129 h 355"/>
                  <a:gd name="T28" fmla="*/ 334 w 580"/>
                  <a:gd name="T29" fmla="*/ 140 h 355"/>
                  <a:gd name="T30" fmla="*/ 312 w 580"/>
                  <a:gd name="T31" fmla="*/ 155 h 355"/>
                  <a:gd name="T32" fmla="*/ 217 w 580"/>
                  <a:gd name="T33" fmla="*/ 192 h 355"/>
                  <a:gd name="T34" fmla="*/ 186 w 580"/>
                  <a:gd name="T35" fmla="*/ 207 h 355"/>
                  <a:gd name="T36" fmla="*/ 171 w 580"/>
                  <a:gd name="T37" fmla="*/ 226 h 355"/>
                  <a:gd name="T38" fmla="*/ 169 w 580"/>
                  <a:gd name="T39" fmla="*/ 237 h 355"/>
                  <a:gd name="T40" fmla="*/ 213 w 580"/>
                  <a:gd name="T41" fmla="*/ 268 h 355"/>
                  <a:gd name="T42" fmla="*/ 312 w 580"/>
                  <a:gd name="T43" fmla="*/ 283 h 355"/>
                  <a:gd name="T44" fmla="*/ 395 w 580"/>
                  <a:gd name="T45" fmla="*/ 281 h 355"/>
                  <a:gd name="T46" fmla="*/ 524 w 580"/>
                  <a:gd name="T47" fmla="*/ 256 h 355"/>
                  <a:gd name="T48" fmla="*/ 576 w 580"/>
                  <a:gd name="T49" fmla="*/ 237 h 355"/>
                  <a:gd name="T50" fmla="*/ 580 w 580"/>
                  <a:gd name="T51" fmla="*/ 239 h 355"/>
                  <a:gd name="T52" fmla="*/ 576 w 580"/>
                  <a:gd name="T53" fmla="*/ 249 h 355"/>
                  <a:gd name="T54" fmla="*/ 543 w 580"/>
                  <a:gd name="T55" fmla="*/ 273 h 355"/>
                  <a:gd name="T56" fmla="*/ 443 w 580"/>
                  <a:gd name="T57" fmla="*/ 298 h 355"/>
                  <a:gd name="T58" fmla="*/ 344 w 580"/>
                  <a:gd name="T59" fmla="*/ 309 h 355"/>
                  <a:gd name="T60" fmla="*/ 340 w 580"/>
                  <a:gd name="T61" fmla="*/ 313 h 355"/>
                  <a:gd name="T62" fmla="*/ 340 w 580"/>
                  <a:gd name="T63" fmla="*/ 319 h 355"/>
                  <a:gd name="T64" fmla="*/ 462 w 580"/>
                  <a:gd name="T65" fmla="*/ 319 h 355"/>
                  <a:gd name="T66" fmla="*/ 481 w 580"/>
                  <a:gd name="T67" fmla="*/ 315 h 355"/>
                  <a:gd name="T68" fmla="*/ 490 w 580"/>
                  <a:gd name="T69" fmla="*/ 315 h 355"/>
                  <a:gd name="T70" fmla="*/ 492 w 580"/>
                  <a:gd name="T71" fmla="*/ 317 h 355"/>
                  <a:gd name="T72" fmla="*/ 492 w 580"/>
                  <a:gd name="T73" fmla="*/ 327 h 355"/>
                  <a:gd name="T74" fmla="*/ 443 w 580"/>
                  <a:gd name="T75" fmla="*/ 344 h 355"/>
                  <a:gd name="T76" fmla="*/ 296 w 580"/>
                  <a:gd name="T77" fmla="*/ 353 h 355"/>
                  <a:gd name="T78" fmla="*/ 226 w 580"/>
                  <a:gd name="T79" fmla="*/ 355 h 355"/>
                  <a:gd name="T80" fmla="*/ 186 w 580"/>
                  <a:gd name="T81" fmla="*/ 351 h 355"/>
                  <a:gd name="T82" fmla="*/ 146 w 580"/>
                  <a:gd name="T83" fmla="*/ 328 h 355"/>
                  <a:gd name="T84" fmla="*/ 125 w 580"/>
                  <a:gd name="T85" fmla="*/ 311 h 355"/>
                  <a:gd name="T86" fmla="*/ 34 w 580"/>
                  <a:gd name="T87" fmla="*/ 285 h 355"/>
                  <a:gd name="T88" fmla="*/ 0 w 580"/>
                  <a:gd name="T89" fmla="*/ 233 h 355"/>
                  <a:gd name="T90" fmla="*/ 6 w 580"/>
                  <a:gd name="T91" fmla="*/ 159 h 355"/>
                  <a:gd name="T92" fmla="*/ 30 w 580"/>
                  <a:gd name="T93" fmla="*/ 125 h 355"/>
                  <a:gd name="T94" fmla="*/ 78 w 580"/>
                  <a:gd name="T95" fmla="*/ 93 h 355"/>
                  <a:gd name="T96" fmla="*/ 91 w 580"/>
                  <a:gd name="T97" fmla="*/ 64 h 355"/>
                  <a:gd name="T98" fmla="*/ 129 w 580"/>
                  <a:gd name="T99" fmla="*/ 26 h 355"/>
                  <a:gd name="T100" fmla="*/ 133 w 580"/>
                  <a:gd name="T101" fmla="*/ 7 h 355"/>
                  <a:gd name="T102" fmla="*/ 146 w 580"/>
                  <a:gd name="T103" fmla="*/ 0 h 355"/>
                  <a:gd name="T104" fmla="*/ 203 w 580"/>
                  <a:gd name="T105" fmla="*/ 22 h 355"/>
                  <a:gd name="T106" fmla="*/ 321 w 580"/>
                  <a:gd name="T107" fmla="*/ 40 h 355"/>
                  <a:gd name="T108" fmla="*/ 321 w 580"/>
                  <a:gd name="T109" fmla="*/ 40 h 355"/>
                  <a:gd name="T110" fmla="*/ 321 w 580"/>
                  <a:gd name="T111" fmla="*/ 40 h 3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0"/>
                  <a:gd name="T169" fmla="*/ 0 h 355"/>
                  <a:gd name="T170" fmla="*/ 580 w 580"/>
                  <a:gd name="T171" fmla="*/ 355 h 3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0" h="355">
                    <a:moveTo>
                      <a:pt x="321" y="40"/>
                    </a:moveTo>
                    <a:lnTo>
                      <a:pt x="429" y="40"/>
                    </a:lnTo>
                    <a:lnTo>
                      <a:pt x="473" y="32"/>
                    </a:lnTo>
                    <a:lnTo>
                      <a:pt x="483" y="32"/>
                    </a:lnTo>
                    <a:lnTo>
                      <a:pt x="483" y="57"/>
                    </a:lnTo>
                    <a:lnTo>
                      <a:pt x="462" y="76"/>
                    </a:lnTo>
                    <a:lnTo>
                      <a:pt x="336" y="93"/>
                    </a:lnTo>
                    <a:lnTo>
                      <a:pt x="264" y="108"/>
                    </a:lnTo>
                    <a:lnTo>
                      <a:pt x="251" y="108"/>
                    </a:lnTo>
                    <a:lnTo>
                      <a:pt x="249" y="112"/>
                    </a:lnTo>
                    <a:lnTo>
                      <a:pt x="249" y="117"/>
                    </a:lnTo>
                    <a:lnTo>
                      <a:pt x="272" y="125"/>
                    </a:lnTo>
                    <a:lnTo>
                      <a:pt x="332" y="123"/>
                    </a:lnTo>
                    <a:lnTo>
                      <a:pt x="338" y="129"/>
                    </a:lnTo>
                    <a:lnTo>
                      <a:pt x="334" y="140"/>
                    </a:lnTo>
                    <a:lnTo>
                      <a:pt x="312" y="155"/>
                    </a:lnTo>
                    <a:lnTo>
                      <a:pt x="217" y="192"/>
                    </a:lnTo>
                    <a:lnTo>
                      <a:pt x="186" y="207"/>
                    </a:lnTo>
                    <a:lnTo>
                      <a:pt x="171" y="226"/>
                    </a:lnTo>
                    <a:lnTo>
                      <a:pt x="169" y="237"/>
                    </a:lnTo>
                    <a:lnTo>
                      <a:pt x="213" y="268"/>
                    </a:lnTo>
                    <a:lnTo>
                      <a:pt x="312" y="283"/>
                    </a:lnTo>
                    <a:lnTo>
                      <a:pt x="395" y="281"/>
                    </a:lnTo>
                    <a:lnTo>
                      <a:pt x="524" y="256"/>
                    </a:lnTo>
                    <a:lnTo>
                      <a:pt x="576" y="237"/>
                    </a:lnTo>
                    <a:lnTo>
                      <a:pt x="580" y="239"/>
                    </a:lnTo>
                    <a:lnTo>
                      <a:pt x="576" y="249"/>
                    </a:lnTo>
                    <a:lnTo>
                      <a:pt x="543" y="273"/>
                    </a:lnTo>
                    <a:lnTo>
                      <a:pt x="443" y="298"/>
                    </a:lnTo>
                    <a:lnTo>
                      <a:pt x="344" y="309"/>
                    </a:lnTo>
                    <a:lnTo>
                      <a:pt x="340" y="313"/>
                    </a:lnTo>
                    <a:lnTo>
                      <a:pt x="340" y="319"/>
                    </a:lnTo>
                    <a:lnTo>
                      <a:pt x="462" y="319"/>
                    </a:lnTo>
                    <a:lnTo>
                      <a:pt x="481" y="315"/>
                    </a:lnTo>
                    <a:lnTo>
                      <a:pt x="490" y="315"/>
                    </a:lnTo>
                    <a:lnTo>
                      <a:pt x="492" y="317"/>
                    </a:lnTo>
                    <a:lnTo>
                      <a:pt x="492" y="327"/>
                    </a:lnTo>
                    <a:lnTo>
                      <a:pt x="443" y="344"/>
                    </a:lnTo>
                    <a:lnTo>
                      <a:pt x="296" y="353"/>
                    </a:lnTo>
                    <a:lnTo>
                      <a:pt x="226" y="355"/>
                    </a:lnTo>
                    <a:lnTo>
                      <a:pt x="186" y="351"/>
                    </a:lnTo>
                    <a:lnTo>
                      <a:pt x="146" y="328"/>
                    </a:lnTo>
                    <a:lnTo>
                      <a:pt x="125" y="311"/>
                    </a:lnTo>
                    <a:lnTo>
                      <a:pt x="34" y="285"/>
                    </a:lnTo>
                    <a:lnTo>
                      <a:pt x="0" y="233"/>
                    </a:lnTo>
                    <a:lnTo>
                      <a:pt x="6" y="159"/>
                    </a:lnTo>
                    <a:lnTo>
                      <a:pt x="30" y="125"/>
                    </a:lnTo>
                    <a:lnTo>
                      <a:pt x="78" y="93"/>
                    </a:lnTo>
                    <a:lnTo>
                      <a:pt x="91" y="64"/>
                    </a:lnTo>
                    <a:lnTo>
                      <a:pt x="129" y="26"/>
                    </a:lnTo>
                    <a:lnTo>
                      <a:pt x="133" y="7"/>
                    </a:lnTo>
                    <a:lnTo>
                      <a:pt x="146" y="0"/>
                    </a:lnTo>
                    <a:lnTo>
                      <a:pt x="203" y="22"/>
                    </a:lnTo>
                    <a:lnTo>
                      <a:pt x="321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9" name="Freeform 33"/>
              <p:cNvSpPr>
                <a:spLocks/>
              </p:cNvSpPr>
              <p:nvPr/>
            </p:nvSpPr>
            <p:spPr bwMode="auto">
              <a:xfrm>
                <a:off x="3022" y="2052"/>
                <a:ext cx="118" cy="67"/>
              </a:xfrm>
              <a:custGeom>
                <a:avLst/>
                <a:gdLst>
                  <a:gd name="T0" fmla="*/ 238 w 238"/>
                  <a:gd name="T1" fmla="*/ 74 h 133"/>
                  <a:gd name="T2" fmla="*/ 238 w 238"/>
                  <a:gd name="T3" fmla="*/ 101 h 133"/>
                  <a:gd name="T4" fmla="*/ 232 w 238"/>
                  <a:gd name="T5" fmla="*/ 111 h 133"/>
                  <a:gd name="T6" fmla="*/ 226 w 238"/>
                  <a:gd name="T7" fmla="*/ 116 h 133"/>
                  <a:gd name="T8" fmla="*/ 207 w 238"/>
                  <a:gd name="T9" fmla="*/ 97 h 133"/>
                  <a:gd name="T10" fmla="*/ 137 w 238"/>
                  <a:gd name="T11" fmla="*/ 107 h 133"/>
                  <a:gd name="T12" fmla="*/ 67 w 238"/>
                  <a:gd name="T13" fmla="*/ 131 h 133"/>
                  <a:gd name="T14" fmla="*/ 42 w 238"/>
                  <a:gd name="T15" fmla="*/ 133 h 133"/>
                  <a:gd name="T16" fmla="*/ 36 w 238"/>
                  <a:gd name="T17" fmla="*/ 126 h 133"/>
                  <a:gd name="T18" fmla="*/ 50 w 238"/>
                  <a:gd name="T19" fmla="*/ 116 h 133"/>
                  <a:gd name="T20" fmla="*/ 82 w 238"/>
                  <a:gd name="T21" fmla="*/ 101 h 133"/>
                  <a:gd name="T22" fmla="*/ 107 w 238"/>
                  <a:gd name="T23" fmla="*/ 69 h 133"/>
                  <a:gd name="T24" fmla="*/ 90 w 238"/>
                  <a:gd name="T25" fmla="*/ 52 h 133"/>
                  <a:gd name="T26" fmla="*/ 4 w 238"/>
                  <a:gd name="T27" fmla="*/ 48 h 133"/>
                  <a:gd name="T28" fmla="*/ 0 w 238"/>
                  <a:gd name="T29" fmla="*/ 46 h 133"/>
                  <a:gd name="T30" fmla="*/ 0 w 238"/>
                  <a:gd name="T31" fmla="*/ 42 h 133"/>
                  <a:gd name="T32" fmla="*/ 15 w 238"/>
                  <a:gd name="T33" fmla="*/ 34 h 133"/>
                  <a:gd name="T34" fmla="*/ 51 w 238"/>
                  <a:gd name="T35" fmla="*/ 33 h 133"/>
                  <a:gd name="T36" fmla="*/ 97 w 238"/>
                  <a:gd name="T37" fmla="*/ 17 h 133"/>
                  <a:gd name="T38" fmla="*/ 116 w 238"/>
                  <a:gd name="T39" fmla="*/ 0 h 133"/>
                  <a:gd name="T40" fmla="*/ 202 w 238"/>
                  <a:gd name="T41" fmla="*/ 31 h 133"/>
                  <a:gd name="T42" fmla="*/ 238 w 238"/>
                  <a:gd name="T43" fmla="*/ 74 h 133"/>
                  <a:gd name="T44" fmla="*/ 238 w 238"/>
                  <a:gd name="T45" fmla="*/ 74 h 133"/>
                  <a:gd name="T46" fmla="*/ 238 w 238"/>
                  <a:gd name="T47" fmla="*/ 74 h 1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38"/>
                  <a:gd name="T73" fmla="*/ 0 h 133"/>
                  <a:gd name="T74" fmla="*/ 238 w 238"/>
                  <a:gd name="T75" fmla="*/ 133 h 1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38" h="133">
                    <a:moveTo>
                      <a:pt x="238" y="74"/>
                    </a:moveTo>
                    <a:lnTo>
                      <a:pt x="238" y="101"/>
                    </a:lnTo>
                    <a:lnTo>
                      <a:pt x="232" y="111"/>
                    </a:lnTo>
                    <a:lnTo>
                      <a:pt x="226" y="116"/>
                    </a:lnTo>
                    <a:lnTo>
                      <a:pt x="207" y="97"/>
                    </a:lnTo>
                    <a:lnTo>
                      <a:pt x="137" y="107"/>
                    </a:lnTo>
                    <a:lnTo>
                      <a:pt x="67" y="131"/>
                    </a:lnTo>
                    <a:lnTo>
                      <a:pt x="42" y="133"/>
                    </a:lnTo>
                    <a:lnTo>
                      <a:pt x="36" y="126"/>
                    </a:lnTo>
                    <a:lnTo>
                      <a:pt x="50" y="116"/>
                    </a:lnTo>
                    <a:lnTo>
                      <a:pt x="82" y="101"/>
                    </a:lnTo>
                    <a:lnTo>
                      <a:pt x="107" y="69"/>
                    </a:lnTo>
                    <a:lnTo>
                      <a:pt x="90" y="52"/>
                    </a:lnTo>
                    <a:lnTo>
                      <a:pt x="4" y="48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15" y="34"/>
                    </a:lnTo>
                    <a:lnTo>
                      <a:pt x="51" y="33"/>
                    </a:lnTo>
                    <a:lnTo>
                      <a:pt x="97" y="17"/>
                    </a:lnTo>
                    <a:lnTo>
                      <a:pt x="116" y="0"/>
                    </a:lnTo>
                    <a:lnTo>
                      <a:pt x="202" y="31"/>
                    </a:lnTo>
                    <a:lnTo>
                      <a:pt x="238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0" name="Freeform 34"/>
              <p:cNvSpPr>
                <a:spLocks/>
              </p:cNvSpPr>
              <p:nvPr/>
            </p:nvSpPr>
            <p:spPr bwMode="auto">
              <a:xfrm>
                <a:off x="3039" y="2181"/>
                <a:ext cx="243" cy="540"/>
              </a:xfrm>
              <a:custGeom>
                <a:avLst/>
                <a:gdLst>
                  <a:gd name="T0" fmla="*/ 194 w 487"/>
                  <a:gd name="T1" fmla="*/ 123 h 1079"/>
                  <a:gd name="T2" fmla="*/ 476 w 487"/>
                  <a:gd name="T3" fmla="*/ 557 h 1079"/>
                  <a:gd name="T4" fmla="*/ 487 w 487"/>
                  <a:gd name="T5" fmla="*/ 646 h 1079"/>
                  <a:gd name="T6" fmla="*/ 466 w 487"/>
                  <a:gd name="T7" fmla="*/ 713 h 1079"/>
                  <a:gd name="T8" fmla="*/ 472 w 487"/>
                  <a:gd name="T9" fmla="*/ 768 h 1079"/>
                  <a:gd name="T10" fmla="*/ 436 w 487"/>
                  <a:gd name="T11" fmla="*/ 817 h 1079"/>
                  <a:gd name="T12" fmla="*/ 460 w 487"/>
                  <a:gd name="T13" fmla="*/ 880 h 1079"/>
                  <a:gd name="T14" fmla="*/ 419 w 487"/>
                  <a:gd name="T15" fmla="*/ 918 h 1079"/>
                  <a:gd name="T16" fmla="*/ 428 w 487"/>
                  <a:gd name="T17" fmla="*/ 1062 h 1079"/>
                  <a:gd name="T18" fmla="*/ 401 w 487"/>
                  <a:gd name="T19" fmla="*/ 1079 h 1079"/>
                  <a:gd name="T20" fmla="*/ 238 w 487"/>
                  <a:gd name="T21" fmla="*/ 990 h 1079"/>
                  <a:gd name="T22" fmla="*/ 0 w 487"/>
                  <a:gd name="T23" fmla="*/ 844 h 1079"/>
                  <a:gd name="T24" fmla="*/ 97 w 487"/>
                  <a:gd name="T25" fmla="*/ 834 h 1079"/>
                  <a:gd name="T26" fmla="*/ 209 w 487"/>
                  <a:gd name="T27" fmla="*/ 842 h 1079"/>
                  <a:gd name="T28" fmla="*/ 204 w 487"/>
                  <a:gd name="T29" fmla="*/ 851 h 1079"/>
                  <a:gd name="T30" fmla="*/ 109 w 487"/>
                  <a:gd name="T31" fmla="*/ 868 h 1079"/>
                  <a:gd name="T32" fmla="*/ 105 w 487"/>
                  <a:gd name="T33" fmla="*/ 878 h 1079"/>
                  <a:gd name="T34" fmla="*/ 261 w 487"/>
                  <a:gd name="T35" fmla="*/ 943 h 1079"/>
                  <a:gd name="T36" fmla="*/ 280 w 487"/>
                  <a:gd name="T37" fmla="*/ 946 h 1079"/>
                  <a:gd name="T38" fmla="*/ 363 w 487"/>
                  <a:gd name="T39" fmla="*/ 796 h 1079"/>
                  <a:gd name="T40" fmla="*/ 331 w 487"/>
                  <a:gd name="T41" fmla="*/ 652 h 1079"/>
                  <a:gd name="T42" fmla="*/ 312 w 487"/>
                  <a:gd name="T43" fmla="*/ 503 h 1079"/>
                  <a:gd name="T44" fmla="*/ 320 w 487"/>
                  <a:gd name="T45" fmla="*/ 454 h 1079"/>
                  <a:gd name="T46" fmla="*/ 371 w 487"/>
                  <a:gd name="T47" fmla="*/ 513 h 1079"/>
                  <a:gd name="T48" fmla="*/ 394 w 487"/>
                  <a:gd name="T49" fmla="*/ 549 h 1079"/>
                  <a:gd name="T50" fmla="*/ 400 w 487"/>
                  <a:gd name="T51" fmla="*/ 540 h 1079"/>
                  <a:gd name="T52" fmla="*/ 316 w 487"/>
                  <a:gd name="T53" fmla="*/ 395 h 1079"/>
                  <a:gd name="T54" fmla="*/ 206 w 487"/>
                  <a:gd name="T55" fmla="*/ 199 h 1079"/>
                  <a:gd name="T56" fmla="*/ 126 w 487"/>
                  <a:gd name="T57" fmla="*/ 55 h 1079"/>
                  <a:gd name="T58" fmla="*/ 94 w 487"/>
                  <a:gd name="T59" fmla="*/ 5 h 1079"/>
                  <a:gd name="T60" fmla="*/ 124 w 487"/>
                  <a:gd name="T61" fmla="*/ 7 h 1079"/>
                  <a:gd name="T62" fmla="*/ 154 w 487"/>
                  <a:gd name="T63" fmla="*/ 55 h 10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87"/>
                  <a:gd name="T97" fmla="*/ 0 h 1079"/>
                  <a:gd name="T98" fmla="*/ 487 w 487"/>
                  <a:gd name="T99" fmla="*/ 1079 h 107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87" h="1079">
                    <a:moveTo>
                      <a:pt x="154" y="55"/>
                    </a:moveTo>
                    <a:lnTo>
                      <a:pt x="194" y="123"/>
                    </a:lnTo>
                    <a:lnTo>
                      <a:pt x="434" y="464"/>
                    </a:lnTo>
                    <a:lnTo>
                      <a:pt x="476" y="557"/>
                    </a:lnTo>
                    <a:lnTo>
                      <a:pt x="483" y="597"/>
                    </a:lnTo>
                    <a:lnTo>
                      <a:pt x="487" y="646"/>
                    </a:lnTo>
                    <a:lnTo>
                      <a:pt x="476" y="699"/>
                    </a:lnTo>
                    <a:lnTo>
                      <a:pt x="466" y="713"/>
                    </a:lnTo>
                    <a:lnTo>
                      <a:pt x="466" y="758"/>
                    </a:lnTo>
                    <a:lnTo>
                      <a:pt x="472" y="768"/>
                    </a:lnTo>
                    <a:lnTo>
                      <a:pt x="468" y="783"/>
                    </a:lnTo>
                    <a:lnTo>
                      <a:pt x="436" y="817"/>
                    </a:lnTo>
                    <a:lnTo>
                      <a:pt x="464" y="863"/>
                    </a:lnTo>
                    <a:lnTo>
                      <a:pt x="460" y="880"/>
                    </a:lnTo>
                    <a:lnTo>
                      <a:pt x="428" y="906"/>
                    </a:lnTo>
                    <a:lnTo>
                      <a:pt x="419" y="918"/>
                    </a:lnTo>
                    <a:lnTo>
                      <a:pt x="432" y="973"/>
                    </a:lnTo>
                    <a:lnTo>
                      <a:pt x="428" y="1062"/>
                    </a:lnTo>
                    <a:lnTo>
                      <a:pt x="422" y="1079"/>
                    </a:lnTo>
                    <a:lnTo>
                      <a:pt x="401" y="1079"/>
                    </a:lnTo>
                    <a:lnTo>
                      <a:pt x="251" y="994"/>
                    </a:lnTo>
                    <a:lnTo>
                      <a:pt x="238" y="990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19" y="836"/>
                    </a:lnTo>
                    <a:lnTo>
                      <a:pt x="97" y="834"/>
                    </a:lnTo>
                    <a:lnTo>
                      <a:pt x="204" y="836"/>
                    </a:lnTo>
                    <a:lnTo>
                      <a:pt x="209" y="842"/>
                    </a:lnTo>
                    <a:lnTo>
                      <a:pt x="209" y="846"/>
                    </a:lnTo>
                    <a:lnTo>
                      <a:pt x="204" y="851"/>
                    </a:lnTo>
                    <a:lnTo>
                      <a:pt x="151" y="851"/>
                    </a:lnTo>
                    <a:lnTo>
                      <a:pt x="109" y="868"/>
                    </a:lnTo>
                    <a:lnTo>
                      <a:pt x="105" y="870"/>
                    </a:lnTo>
                    <a:lnTo>
                      <a:pt x="105" y="878"/>
                    </a:lnTo>
                    <a:lnTo>
                      <a:pt x="133" y="899"/>
                    </a:lnTo>
                    <a:lnTo>
                      <a:pt x="261" y="943"/>
                    </a:lnTo>
                    <a:lnTo>
                      <a:pt x="272" y="946"/>
                    </a:lnTo>
                    <a:lnTo>
                      <a:pt x="280" y="946"/>
                    </a:lnTo>
                    <a:lnTo>
                      <a:pt x="314" y="865"/>
                    </a:lnTo>
                    <a:lnTo>
                      <a:pt x="363" y="796"/>
                    </a:lnTo>
                    <a:lnTo>
                      <a:pt x="365" y="752"/>
                    </a:lnTo>
                    <a:lnTo>
                      <a:pt x="331" y="652"/>
                    </a:lnTo>
                    <a:lnTo>
                      <a:pt x="318" y="578"/>
                    </a:lnTo>
                    <a:lnTo>
                      <a:pt x="312" y="503"/>
                    </a:lnTo>
                    <a:lnTo>
                      <a:pt x="318" y="456"/>
                    </a:lnTo>
                    <a:lnTo>
                      <a:pt x="320" y="454"/>
                    </a:lnTo>
                    <a:lnTo>
                      <a:pt x="329" y="458"/>
                    </a:lnTo>
                    <a:lnTo>
                      <a:pt x="371" y="513"/>
                    </a:lnTo>
                    <a:lnTo>
                      <a:pt x="392" y="543"/>
                    </a:lnTo>
                    <a:lnTo>
                      <a:pt x="394" y="549"/>
                    </a:lnTo>
                    <a:lnTo>
                      <a:pt x="400" y="549"/>
                    </a:lnTo>
                    <a:lnTo>
                      <a:pt x="400" y="540"/>
                    </a:lnTo>
                    <a:lnTo>
                      <a:pt x="363" y="469"/>
                    </a:lnTo>
                    <a:lnTo>
                      <a:pt x="316" y="395"/>
                    </a:lnTo>
                    <a:lnTo>
                      <a:pt x="308" y="338"/>
                    </a:lnTo>
                    <a:lnTo>
                      <a:pt x="206" y="199"/>
                    </a:lnTo>
                    <a:lnTo>
                      <a:pt x="162" y="121"/>
                    </a:lnTo>
                    <a:lnTo>
                      <a:pt x="126" y="55"/>
                    </a:lnTo>
                    <a:lnTo>
                      <a:pt x="94" y="15"/>
                    </a:lnTo>
                    <a:lnTo>
                      <a:pt x="94" y="5"/>
                    </a:lnTo>
                    <a:lnTo>
                      <a:pt x="113" y="0"/>
                    </a:lnTo>
                    <a:lnTo>
                      <a:pt x="124" y="7"/>
                    </a:lnTo>
                    <a:lnTo>
                      <a:pt x="15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1" name="Freeform 35"/>
              <p:cNvSpPr>
                <a:spLocks/>
              </p:cNvSpPr>
              <p:nvPr/>
            </p:nvSpPr>
            <p:spPr bwMode="auto">
              <a:xfrm>
                <a:off x="2790" y="2193"/>
                <a:ext cx="191" cy="181"/>
              </a:xfrm>
              <a:custGeom>
                <a:avLst/>
                <a:gdLst>
                  <a:gd name="T0" fmla="*/ 382 w 382"/>
                  <a:gd name="T1" fmla="*/ 15 h 363"/>
                  <a:gd name="T2" fmla="*/ 382 w 382"/>
                  <a:gd name="T3" fmla="*/ 17 h 363"/>
                  <a:gd name="T4" fmla="*/ 318 w 382"/>
                  <a:gd name="T5" fmla="*/ 26 h 363"/>
                  <a:gd name="T6" fmla="*/ 270 w 382"/>
                  <a:gd name="T7" fmla="*/ 45 h 363"/>
                  <a:gd name="T8" fmla="*/ 223 w 382"/>
                  <a:gd name="T9" fmla="*/ 95 h 363"/>
                  <a:gd name="T10" fmla="*/ 137 w 382"/>
                  <a:gd name="T11" fmla="*/ 209 h 363"/>
                  <a:gd name="T12" fmla="*/ 33 w 382"/>
                  <a:gd name="T13" fmla="*/ 344 h 363"/>
                  <a:gd name="T14" fmla="*/ 10 w 382"/>
                  <a:gd name="T15" fmla="*/ 363 h 363"/>
                  <a:gd name="T16" fmla="*/ 6 w 382"/>
                  <a:gd name="T17" fmla="*/ 363 h 363"/>
                  <a:gd name="T18" fmla="*/ 0 w 382"/>
                  <a:gd name="T19" fmla="*/ 357 h 363"/>
                  <a:gd name="T20" fmla="*/ 76 w 382"/>
                  <a:gd name="T21" fmla="*/ 252 h 363"/>
                  <a:gd name="T22" fmla="*/ 139 w 382"/>
                  <a:gd name="T23" fmla="*/ 161 h 363"/>
                  <a:gd name="T24" fmla="*/ 160 w 382"/>
                  <a:gd name="T25" fmla="*/ 133 h 363"/>
                  <a:gd name="T26" fmla="*/ 230 w 382"/>
                  <a:gd name="T27" fmla="*/ 5 h 363"/>
                  <a:gd name="T28" fmla="*/ 234 w 382"/>
                  <a:gd name="T29" fmla="*/ 0 h 363"/>
                  <a:gd name="T30" fmla="*/ 344 w 382"/>
                  <a:gd name="T31" fmla="*/ 13 h 363"/>
                  <a:gd name="T32" fmla="*/ 382 w 382"/>
                  <a:gd name="T33" fmla="*/ 15 h 363"/>
                  <a:gd name="T34" fmla="*/ 382 w 382"/>
                  <a:gd name="T35" fmla="*/ 15 h 363"/>
                  <a:gd name="T36" fmla="*/ 382 w 382"/>
                  <a:gd name="T37" fmla="*/ 15 h 3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2"/>
                  <a:gd name="T58" fmla="*/ 0 h 363"/>
                  <a:gd name="T59" fmla="*/ 382 w 382"/>
                  <a:gd name="T60" fmla="*/ 363 h 3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2" h="363">
                    <a:moveTo>
                      <a:pt x="382" y="15"/>
                    </a:moveTo>
                    <a:lnTo>
                      <a:pt x="382" y="17"/>
                    </a:lnTo>
                    <a:lnTo>
                      <a:pt x="318" y="26"/>
                    </a:lnTo>
                    <a:lnTo>
                      <a:pt x="270" y="45"/>
                    </a:lnTo>
                    <a:lnTo>
                      <a:pt x="223" y="95"/>
                    </a:lnTo>
                    <a:lnTo>
                      <a:pt x="137" y="209"/>
                    </a:lnTo>
                    <a:lnTo>
                      <a:pt x="33" y="344"/>
                    </a:lnTo>
                    <a:lnTo>
                      <a:pt x="10" y="363"/>
                    </a:lnTo>
                    <a:lnTo>
                      <a:pt x="6" y="363"/>
                    </a:lnTo>
                    <a:lnTo>
                      <a:pt x="0" y="357"/>
                    </a:lnTo>
                    <a:lnTo>
                      <a:pt x="76" y="252"/>
                    </a:lnTo>
                    <a:lnTo>
                      <a:pt x="139" y="161"/>
                    </a:lnTo>
                    <a:lnTo>
                      <a:pt x="160" y="133"/>
                    </a:lnTo>
                    <a:lnTo>
                      <a:pt x="230" y="5"/>
                    </a:lnTo>
                    <a:lnTo>
                      <a:pt x="234" y="0"/>
                    </a:lnTo>
                    <a:lnTo>
                      <a:pt x="344" y="13"/>
                    </a:lnTo>
                    <a:lnTo>
                      <a:pt x="38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2" name="Freeform 36"/>
              <p:cNvSpPr>
                <a:spLocks/>
              </p:cNvSpPr>
              <p:nvPr/>
            </p:nvSpPr>
            <p:spPr bwMode="auto">
              <a:xfrm>
                <a:off x="2821" y="2213"/>
                <a:ext cx="197" cy="477"/>
              </a:xfrm>
              <a:custGeom>
                <a:avLst/>
                <a:gdLst>
                  <a:gd name="T0" fmla="*/ 373 w 394"/>
                  <a:gd name="T1" fmla="*/ 149 h 955"/>
                  <a:gd name="T2" fmla="*/ 361 w 394"/>
                  <a:gd name="T3" fmla="*/ 535 h 955"/>
                  <a:gd name="T4" fmla="*/ 359 w 394"/>
                  <a:gd name="T5" fmla="*/ 588 h 955"/>
                  <a:gd name="T6" fmla="*/ 357 w 394"/>
                  <a:gd name="T7" fmla="*/ 698 h 955"/>
                  <a:gd name="T8" fmla="*/ 365 w 394"/>
                  <a:gd name="T9" fmla="*/ 747 h 955"/>
                  <a:gd name="T10" fmla="*/ 359 w 394"/>
                  <a:gd name="T11" fmla="*/ 755 h 955"/>
                  <a:gd name="T12" fmla="*/ 354 w 394"/>
                  <a:gd name="T13" fmla="*/ 761 h 955"/>
                  <a:gd name="T14" fmla="*/ 365 w 394"/>
                  <a:gd name="T15" fmla="*/ 772 h 955"/>
                  <a:gd name="T16" fmla="*/ 388 w 394"/>
                  <a:gd name="T17" fmla="*/ 774 h 955"/>
                  <a:gd name="T18" fmla="*/ 394 w 394"/>
                  <a:gd name="T19" fmla="*/ 784 h 955"/>
                  <a:gd name="T20" fmla="*/ 382 w 394"/>
                  <a:gd name="T21" fmla="*/ 801 h 955"/>
                  <a:gd name="T22" fmla="*/ 335 w 394"/>
                  <a:gd name="T23" fmla="*/ 831 h 955"/>
                  <a:gd name="T24" fmla="*/ 312 w 394"/>
                  <a:gd name="T25" fmla="*/ 833 h 955"/>
                  <a:gd name="T26" fmla="*/ 281 w 394"/>
                  <a:gd name="T27" fmla="*/ 839 h 955"/>
                  <a:gd name="T28" fmla="*/ 164 w 394"/>
                  <a:gd name="T29" fmla="*/ 896 h 955"/>
                  <a:gd name="T30" fmla="*/ 129 w 394"/>
                  <a:gd name="T31" fmla="*/ 903 h 955"/>
                  <a:gd name="T32" fmla="*/ 17 w 394"/>
                  <a:gd name="T33" fmla="*/ 955 h 955"/>
                  <a:gd name="T34" fmla="*/ 6 w 394"/>
                  <a:gd name="T35" fmla="*/ 953 h 955"/>
                  <a:gd name="T36" fmla="*/ 0 w 394"/>
                  <a:gd name="T37" fmla="*/ 943 h 955"/>
                  <a:gd name="T38" fmla="*/ 19 w 394"/>
                  <a:gd name="T39" fmla="*/ 926 h 955"/>
                  <a:gd name="T40" fmla="*/ 91 w 394"/>
                  <a:gd name="T41" fmla="*/ 886 h 955"/>
                  <a:gd name="T42" fmla="*/ 186 w 394"/>
                  <a:gd name="T43" fmla="*/ 825 h 955"/>
                  <a:gd name="T44" fmla="*/ 287 w 394"/>
                  <a:gd name="T45" fmla="*/ 766 h 955"/>
                  <a:gd name="T46" fmla="*/ 318 w 394"/>
                  <a:gd name="T47" fmla="*/ 738 h 955"/>
                  <a:gd name="T48" fmla="*/ 337 w 394"/>
                  <a:gd name="T49" fmla="*/ 263 h 955"/>
                  <a:gd name="T50" fmla="*/ 337 w 394"/>
                  <a:gd name="T51" fmla="*/ 147 h 955"/>
                  <a:gd name="T52" fmla="*/ 337 w 394"/>
                  <a:gd name="T53" fmla="*/ 27 h 955"/>
                  <a:gd name="T54" fmla="*/ 337 w 394"/>
                  <a:gd name="T55" fmla="*/ 14 h 955"/>
                  <a:gd name="T56" fmla="*/ 356 w 394"/>
                  <a:gd name="T57" fmla="*/ 0 h 955"/>
                  <a:gd name="T58" fmla="*/ 365 w 394"/>
                  <a:gd name="T59" fmla="*/ 10 h 955"/>
                  <a:gd name="T60" fmla="*/ 373 w 394"/>
                  <a:gd name="T61" fmla="*/ 149 h 955"/>
                  <a:gd name="T62" fmla="*/ 373 w 394"/>
                  <a:gd name="T63" fmla="*/ 149 h 955"/>
                  <a:gd name="T64" fmla="*/ 373 w 394"/>
                  <a:gd name="T65" fmla="*/ 149 h 9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4"/>
                  <a:gd name="T100" fmla="*/ 0 h 955"/>
                  <a:gd name="T101" fmla="*/ 394 w 394"/>
                  <a:gd name="T102" fmla="*/ 955 h 9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4" h="955">
                    <a:moveTo>
                      <a:pt x="373" y="149"/>
                    </a:moveTo>
                    <a:lnTo>
                      <a:pt x="361" y="535"/>
                    </a:lnTo>
                    <a:lnTo>
                      <a:pt x="359" y="588"/>
                    </a:lnTo>
                    <a:lnTo>
                      <a:pt x="357" y="698"/>
                    </a:lnTo>
                    <a:lnTo>
                      <a:pt x="365" y="747"/>
                    </a:lnTo>
                    <a:lnTo>
                      <a:pt x="359" y="755"/>
                    </a:lnTo>
                    <a:lnTo>
                      <a:pt x="354" y="761"/>
                    </a:lnTo>
                    <a:lnTo>
                      <a:pt x="365" y="772"/>
                    </a:lnTo>
                    <a:lnTo>
                      <a:pt x="388" y="774"/>
                    </a:lnTo>
                    <a:lnTo>
                      <a:pt x="394" y="784"/>
                    </a:lnTo>
                    <a:lnTo>
                      <a:pt x="382" y="801"/>
                    </a:lnTo>
                    <a:lnTo>
                      <a:pt x="335" y="831"/>
                    </a:lnTo>
                    <a:lnTo>
                      <a:pt x="312" y="833"/>
                    </a:lnTo>
                    <a:lnTo>
                      <a:pt x="281" y="839"/>
                    </a:lnTo>
                    <a:lnTo>
                      <a:pt x="164" y="896"/>
                    </a:lnTo>
                    <a:lnTo>
                      <a:pt x="129" y="903"/>
                    </a:lnTo>
                    <a:lnTo>
                      <a:pt x="17" y="955"/>
                    </a:lnTo>
                    <a:lnTo>
                      <a:pt x="6" y="953"/>
                    </a:lnTo>
                    <a:lnTo>
                      <a:pt x="0" y="943"/>
                    </a:lnTo>
                    <a:lnTo>
                      <a:pt x="19" y="926"/>
                    </a:lnTo>
                    <a:lnTo>
                      <a:pt x="91" y="886"/>
                    </a:lnTo>
                    <a:lnTo>
                      <a:pt x="186" y="825"/>
                    </a:lnTo>
                    <a:lnTo>
                      <a:pt x="287" y="766"/>
                    </a:lnTo>
                    <a:lnTo>
                      <a:pt x="318" y="738"/>
                    </a:lnTo>
                    <a:lnTo>
                      <a:pt x="337" y="263"/>
                    </a:lnTo>
                    <a:lnTo>
                      <a:pt x="337" y="147"/>
                    </a:lnTo>
                    <a:lnTo>
                      <a:pt x="337" y="27"/>
                    </a:lnTo>
                    <a:lnTo>
                      <a:pt x="337" y="14"/>
                    </a:lnTo>
                    <a:lnTo>
                      <a:pt x="356" y="0"/>
                    </a:lnTo>
                    <a:lnTo>
                      <a:pt x="365" y="10"/>
                    </a:lnTo>
                    <a:lnTo>
                      <a:pt x="373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3" name="Freeform 37"/>
              <p:cNvSpPr>
                <a:spLocks/>
              </p:cNvSpPr>
              <p:nvPr/>
            </p:nvSpPr>
            <p:spPr bwMode="auto">
              <a:xfrm>
                <a:off x="2792" y="2635"/>
                <a:ext cx="648" cy="294"/>
              </a:xfrm>
              <a:custGeom>
                <a:avLst/>
                <a:gdLst>
                  <a:gd name="T0" fmla="*/ 1264 w 1297"/>
                  <a:gd name="T1" fmla="*/ 71 h 590"/>
                  <a:gd name="T2" fmla="*/ 1272 w 1297"/>
                  <a:gd name="T3" fmla="*/ 133 h 590"/>
                  <a:gd name="T4" fmla="*/ 1297 w 1297"/>
                  <a:gd name="T5" fmla="*/ 213 h 590"/>
                  <a:gd name="T6" fmla="*/ 1291 w 1297"/>
                  <a:gd name="T7" fmla="*/ 229 h 590"/>
                  <a:gd name="T8" fmla="*/ 1179 w 1297"/>
                  <a:gd name="T9" fmla="*/ 171 h 590"/>
                  <a:gd name="T10" fmla="*/ 1116 w 1297"/>
                  <a:gd name="T11" fmla="*/ 139 h 590"/>
                  <a:gd name="T12" fmla="*/ 1103 w 1297"/>
                  <a:gd name="T13" fmla="*/ 181 h 590"/>
                  <a:gd name="T14" fmla="*/ 1038 w 1297"/>
                  <a:gd name="T15" fmla="*/ 375 h 590"/>
                  <a:gd name="T16" fmla="*/ 943 w 1297"/>
                  <a:gd name="T17" fmla="*/ 478 h 590"/>
                  <a:gd name="T18" fmla="*/ 762 w 1297"/>
                  <a:gd name="T19" fmla="*/ 567 h 590"/>
                  <a:gd name="T20" fmla="*/ 631 w 1297"/>
                  <a:gd name="T21" fmla="*/ 582 h 590"/>
                  <a:gd name="T22" fmla="*/ 508 w 1297"/>
                  <a:gd name="T23" fmla="*/ 590 h 590"/>
                  <a:gd name="T24" fmla="*/ 240 w 1297"/>
                  <a:gd name="T25" fmla="*/ 573 h 590"/>
                  <a:gd name="T26" fmla="*/ 76 w 1297"/>
                  <a:gd name="T27" fmla="*/ 525 h 590"/>
                  <a:gd name="T28" fmla="*/ 8 w 1297"/>
                  <a:gd name="T29" fmla="*/ 493 h 590"/>
                  <a:gd name="T30" fmla="*/ 0 w 1297"/>
                  <a:gd name="T31" fmla="*/ 436 h 590"/>
                  <a:gd name="T32" fmla="*/ 21 w 1297"/>
                  <a:gd name="T33" fmla="*/ 394 h 590"/>
                  <a:gd name="T34" fmla="*/ 230 w 1297"/>
                  <a:gd name="T35" fmla="*/ 476 h 590"/>
                  <a:gd name="T36" fmla="*/ 591 w 1297"/>
                  <a:gd name="T37" fmla="*/ 504 h 590"/>
                  <a:gd name="T38" fmla="*/ 675 w 1297"/>
                  <a:gd name="T39" fmla="*/ 493 h 590"/>
                  <a:gd name="T40" fmla="*/ 867 w 1297"/>
                  <a:gd name="T41" fmla="*/ 430 h 590"/>
                  <a:gd name="T42" fmla="*/ 970 w 1297"/>
                  <a:gd name="T43" fmla="*/ 318 h 590"/>
                  <a:gd name="T44" fmla="*/ 975 w 1297"/>
                  <a:gd name="T45" fmla="*/ 314 h 590"/>
                  <a:gd name="T46" fmla="*/ 992 w 1297"/>
                  <a:gd name="T47" fmla="*/ 365 h 590"/>
                  <a:gd name="T48" fmla="*/ 1025 w 1297"/>
                  <a:gd name="T49" fmla="*/ 346 h 590"/>
                  <a:gd name="T50" fmla="*/ 1061 w 1297"/>
                  <a:gd name="T51" fmla="*/ 272 h 590"/>
                  <a:gd name="T52" fmla="*/ 1074 w 1297"/>
                  <a:gd name="T53" fmla="*/ 200 h 590"/>
                  <a:gd name="T54" fmla="*/ 1076 w 1297"/>
                  <a:gd name="T55" fmla="*/ 147 h 590"/>
                  <a:gd name="T56" fmla="*/ 1032 w 1297"/>
                  <a:gd name="T57" fmla="*/ 154 h 590"/>
                  <a:gd name="T58" fmla="*/ 1021 w 1297"/>
                  <a:gd name="T59" fmla="*/ 156 h 590"/>
                  <a:gd name="T60" fmla="*/ 1086 w 1297"/>
                  <a:gd name="T61" fmla="*/ 52 h 590"/>
                  <a:gd name="T62" fmla="*/ 1091 w 1297"/>
                  <a:gd name="T63" fmla="*/ 0 h 590"/>
                  <a:gd name="T64" fmla="*/ 1251 w 1297"/>
                  <a:gd name="T65" fmla="*/ 61 h 590"/>
                  <a:gd name="T66" fmla="*/ 1251 w 1297"/>
                  <a:gd name="T67" fmla="*/ 61 h 5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97"/>
                  <a:gd name="T103" fmla="*/ 0 h 590"/>
                  <a:gd name="T104" fmla="*/ 1297 w 1297"/>
                  <a:gd name="T105" fmla="*/ 590 h 59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97" h="590">
                    <a:moveTo>
                      <a:pt x="1251" y="61"/>
                    </a:moveTo>
                    <a:lnTo>
                      <a:pt x="1264" y="71"/>
                    </a:lnTo>
                    <a:lnTo>
                      <a:pt x="1268" y="78"/>
                    </a:lnTo>
                    <a:lnTo>
                      <a:pt x="1272" y="133"/>
                    </a:lnTo>
                    <a:lnTo>
                      <a:pt x="1285" y="198"/>
                    </a:lnTo>
                    <a:lnTo>
                      <a:pt x="1297" y="213"/>
                    </a:lnTo>
                    <a:lnTo>
                      <a:pt x="1297" y="223"/>
                    </a:lnTo>
                    <a:lnTo>
                      <a:pt x="1291" y="229"/>
                    </a:lnTo>
                    <a:lnTo>
                      <a:pt x="1211" y="185"/>
                    </a:lnTo>
                    <a:lnTo>
                      <a:pt x="1179" y="171"/>
                    </a:lnTo>
                    <a:lnTo>
                      <a:pt x="1122" y="139"/>
                    </a:lnTo>
                    <a:lnTo>
                      <a:pt x="1116" y="139"/>
                    </a:lnTo>
                    <a:lnTo>
                      <a:pt x="1106" y="154"/>
                    </a:lnTo>
                    <a:lnTo>
                      <a:pt x="1103" y="181"/>
                    </a:lnTo>
                    <a:lnTo>
                      <a:pt x="1082" y="261"/>
                    </a:lnTo>
                    <a:lnTo>
                      <a:pt x="1038" y="375"/>
                    </a:lnTo>
                    <a:lnTo>
                      <a:pt x="1019" y="411"/>
                    </a:lnTo>
                    <a:lnTo>
                      <a:pt x="943" y="478"/>
                    </a:lnTo>
                    <a:lnTo>
                      <a:pt x="833" y="540"/>
                    </a:lnTo>
                    <a:lnTo>
                      <a:pt x="762" y="567"/>
                    </a:lnTo>
                    <a:lnTo>
                      <a:pt x="669" y="578"/>
                    </a:lnTo>
                    <a:lnTo>
                      <a:pt x="631" y="582"/>
                    </a:lnTo>
                    <a:lnTo>
                      <a:pt x="574" y="588"/>
                    </a:lnTo>
                    <a:lnTo>
                      <a:pt x="508" y="590"/>
                    </a:lnTo>
                    <a:lnTo>
                      <a:pt x="299" y="584"/>
                    </a:lnTo>
                    <a:lnTo>
                      <a:pt x="240" y="573"/>
                    </a:lnTo>
                    <a:lnTo>
                      <a:pt x="145" y="548"/>
                    </a:lnTo>
                    <a:lnTo>
                      <a:pt x="76" y="525"/>
                    </a:lnTo>
                    <a:lnTo>
                      <a:pt x="44" y="516"/>
                    </a:lnTo>
                    <a:lnTo>
                      <a:pt x="8" y="493"/>
                    </a:lnTo>
                    <a:lnTo>
                      <a:pt x="0" y="483"/>
                    </a:lnTo>
                    <a:lnTo>
                      <a:pt x="0" y="436"/>
                    </a:lnTo>
                    <a:lnTo>
                      <a:pt x="15" y="400"/>
                    </a:lnTo>
                    <a:lnTo>
                      <a:pt x="21" y="394"/>
                    </a:lnTo>
                    <a:lnTo>
                      <a:pt x="129" y="455"/>
                    </a:lnTo>
                    <a:lnTo>
                      <a:pt x="230" y="476"/>
                    </a:lnTo>
                    <a:lnTo>
                      <a:pt x="523" y="510"/>
                    </a:lnTo>
                    <a:lnTo>
                      <a:pt x="591" y="504"/>
                    </a:lnTo>
                    <a:lnTo>
                      <a:pt x="658" y="491"/>
                    </a:lnTo>
                    <a:lnTo>
                      <a:pt x="675" y="493"/>
                    </a:lnTo>
                    <a:lnTo>
                      <a:pt x="787" y="466"/>
                    </a:lnTo>
                    <a:lnTo>
                      <a:pt x="867" y="430"/>
                    </a:lnTo>
                    <a:lnTo>
                      <a:pt x="930" y="375"/>
                    </a:lnTo>
                    <a:lnTo>
                      <a:pt x="970" y="318"/>
                    </a:lnTo>
                    <a:lnTo>
                      <a:pt x="973" y="318"/>
                    </a:lnTo>
                    <a:lnTo>
                      <a:pt x="975" y="314"/>
                    </a:lnTo>
                    <a:lnTo>
                      <a:pt x="989" y="339"/>
                    </a:lnTo>
                    <a:lnTo>
                      <a:pt x="992" y="365"/>
                    </a:lnTo>
                    <a:lnTo>
                      <a:pt x="998" y="371"/>
                    </a:lnTo>
                    <a:lnTo>
                      <a:pt x="1025" y="346"/>
                    </a:lnTo>
                    <a:lnTo>
                      <a:pt x="1057" y="293"/>
                    </a:lnTo>
                    <a:lnTo>
                      <a:pt x="1061" y="272"/>
                    </a:lnTo>
                    <a:lnTo>
                      <a:pt x="1070" y="238"/>
                    </a:lnTo>
                    <a:lnTo>
                      <a:pt x="1074" y="200"/>
                    </a:lnTo>
                    <a:lnTo>
                      <a:pt x="1082" y="179"/>
                    </a:lnTo>
                    <a:lnTo>
                      <a:pt x="1076" y="147"/>
                    </a:lnTo>
                    <a:lnTo>
                      <a:pt x="1068" y="137"/>
                    </a:lnTo>
                    <a:lnTo>
                      <a:pt x="1032" y="154"/>
                    </a:lnTo>
                    <a:lnTo>
                      <a:pt x="983" y="190"/>
                    </a:lnTo>
                    <a:lnTo>
                      <a:pt x="1021" y="156"/>
                    </a:lnTo>
                    <a:lnTo>
                      <a:pt x="1059" y="114"/>
                    </a:lnTo>
                    <a:lnTo>
                      <a:pt x="1086" y="52"/>
                    </a:lnTo>
                    <a:lnTo>
                      <a:pt x="1087" y="6"/>
                    </a:lnTo>
                    <a:lnTo>
                      <a:pt x="1091" y="0"/>
                    </a:lnTo>
                    <a:lnTo>
                      <a:pt x="1219" y="48"/>
                    </a:lnTo>
                    <a:lnTo>
                      <a:pt x="1251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4" name="Freeform 38"/>
              <p:cNvSpPr>
                <a:spLocks/>
              </p:cNvSpPr>
              <p:nvPr/>
            </p:nvSpPr>
            <p:spPr bwMode="auto">
              <a:xfrm>
                <a:off x="2617" y="2642"/>
                <a:ext cx="54" cy="87"/>
              </a:xfrm>
              <a:custGeom>
                <a:avLst/>
                <a:gdLst>
                  <a:gd name="T0" fmla="*/ 109 w 109"/>
                  <a:gd name="T1" fmla="*/ 11 h 173"/>
                  <a:gd name="T2" fmla="*/ 99 w 109"/>
                  <a:gd name="T3" fmla="*/ 41 h 173"/>
                  <a:gd name="T4" fmla="*/ 86 w 109"/>
                  <a:gd name="T5" fmla="*/ 78 h 173"/>
                  <a:gd name="T6" fmla="*/ 80 w 109"/>
                  <a:gd name="T7" fmla="*/ 157 h 173"/>
                  <a:gd name="T8" fmla="*/ 73 w 109"/>
                  <a:gd name="T9" fmla="*/ 167 h 173"/>
                  <a:gd name="T10" fmla="*/ 67 w 109"/>
                  <a:gd name="T11" fmla="*/ 173 h 173"/>
                  <a:gd name="T12" fmla="*/ 59 w 109"/>
                  <a:gd name="T13" fmla="*/ 169 h 173"/>
                  <a:gd name="T14" fmla="*/ 38 w 109"/>
                  <a:gd name="T15" fmla="*/ 112 h 173"/>
                  <a:gd name="T16" fmla="*/ 0 w 109"/>
                  <a:gd name="T17" fmla="*/ 32 h 173"/>
                  <a:gd name="T18" fmla="*/ 4 w 109"/>
                  <a:gd name="T19" fmla="*/ 24 h 173"/>
                  <a:gd name="T20" fmla="*/ 88 w 109"/>
                  <a:gd name="T21" fmla="*/ 0 h 173"/>
                  <a:gd name="T22" fmla="*/ 97 w 109"/>
                  <a:gd name="T23" fmla="*/ 0 h 173"/>
                  <a:gd name="T24" fmla="*/ 109 w 109"/>
                  <a:gd name="T25" fmla="*/ 11 h 173"/>
                  <a:gd name="T26" fmla="*/ 109 w 109"/>
                  <a:gd name="T27" fmla="*/ 11 h 173"/>
                  <a:gd name="T28" fmla="*/ 109 w 109"/>
                  <a:gd name="T29" fmla="*/ 11 h 1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73"/>
                  <a:gd name="T47" fmla="*/ 109 w 109"/>
                  <a:gd name="T48" fmla="*/ 173 h 1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73">
                    <a:moveTo>
                      <a:pt x="109" y="11"/>
                    </a:moveTo>
                    <a:lnTo>
                      <a:pt x="99" y="41"/>
                    </a:lnTo>
                    <a:lnTo>
                      <a:pt x="86" y="78"/>
                    </a:lnTo>
                    <a:lnTo>
                      <a:pt x="80" y="157"/>
                    </a:lnTo>
                    <a:lnTo>
                      <a:pt x="73" y="167"/>
                    </a:lnTo>
                    <a:lnTo>
                      <a:pt x="67" y="173"/>
                    </a:lnTo>
                    <a:lnTo>
                      <a:pt x="59" y="169"/>
                    </a:lnTo>
                    <a:lnTo>
                      <a:pt x="38" y="112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88" y="0"/>
                    </a:lnTo>
                    <a:lnTo>
                      <a:pt x="97" y="0"/>
                    </a:lnTo>
                    <a:lnTo>
                      <a:pt x="10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5" name="Freeform 39"/>
              <p:cNvSpPr>
                <a:spLocks/>
              </p:cNvSpPr>
              <p:nvPr/>
            </p:nvSpPr>
            <p:spPr bwMode="auto">
              <a:xfrm>
                <a:off x="3557" y="2733"/>
                <a:ext cx="102" cy="246"/>
              </a:xfrm>
              <a:custGeom>
                <a:avLst/>
                <a:gdLst>
                  <a:gd name="T0" fmla="*/ 92 w 206"/>
                  <a:gd name="T1" fmla="*/ 29 h 492"/>
                  <a:gd name="T2" fmla="*/ 135 w 206"/>
                  <a:gd name="T3" fmla="*/ 69 h 492"/>
                  <a:gd name="T4" fmla="*/ 202 w 206"/>
                  <a:gd name="T5" fmla="*/ 160 h 492"/>
                  <a:gd name="T6" fmla="*/ 206 w 206"/>
                  <a:gd name="T7" fmla="*/ 175 h 492"/>
                  <a:gd name="T8" fmla="*/ 200 w 206"/>
                  <a:gd name="T9" fmla="*/ 289 h 492"/>
                  <a:gd name="T10" fmla="*/ 149 w 206"/>
                  <a:gd name="T11" fmla="*/ 380 h 492"/>
                  <a:gd name="T12" fmla="*/ 74 w 206"/>
                  <a:gd name="T13" fmla="*/ 464 h 492"/>
                  <a:gd name="T14" fmla="*/ 36 w 206"/>
                  <a:gd name="T15" fmla="*/ 492 h 492"/>
                  <a:gd name="T16" fmla="*/ 29 w 206"/>
                  <a:gd name="T17" fmla="*/ 483 h 492"/>
                  <a:gd name="T18" fmla="*/ 63 w 206"/>
                  <a:gd name="T19" fmla="*/ 437 h 492"/>
                  <a:gd name="T20" fmla="*/ 154 w 206"/>
                  <a:gd name="T21" fmla="*/ 314 h 492"/>
                  <a:gd name="T22" fmla="*/ 166 w 206"/>
                  <a:gd name="T23" fmla="*/ 285 h 492"/>
                  <a:gd name="T24" fmla="*/ 177 w 206"/>
                  <a:gd name="T25" fmla="*/ 243 h 492"/>
                  <a:gd name="T26" fmla="*/ 177 w 206"/>
                  <a:gd name="T27" fmla="*/ 173 h 492"/>
                  <a:gd name="T28" fmla="*/ 152 w 206"/>
                  <a:gd name="T29" fmla="*/ 120 h 492"/>
                  <a:gd name="T30" fmla="*/ 93 w 206"/>
                  <a:gd name="T31" fmla="*/ 67 h 492"/>
                  <a:gd name="T32" fmla="*/ 80 w 206"/>
                  <a:gd name="T33" fmla="*/ 61 h 492"/>
                  <a:gd name="T34" fmla="*/ 69 w 206"/>
                  <a:gd name="T35" fmla="*/ 74 h 492"/>
                  <a:gd name="T36" fmla="*/ 67 w 206"/>
                  <a:gd name="T37" fmla="*/ 194 h 492"/>
                  <a:gd name="T38" fmla="*/ 97 w 206"/>
                  <a:gd name="T39" fmla="*/ 253 h 492"/>
                  <a:gd name="T40" fmla="*/ 93 w 206"/>
                  <a:gd name="T41" fmla="*/ 255 h 492"/>
                  <a:gd name="T42" fmla="*/ 46 w 206"/>
                  <a:gd name="T43" fmla="*/ 226 h 492"/>
                  <a:gd name="T44" fmla="*/ 25 w 206"/>
                  <a:gd name="T45" fmla="*/ 223 h 492"/>
                  <a:gd name="T46" fmla="*/ 8 w 206"/>
                  <a:gd name="T47" fmla="*/ 200 h 492"/>
                  <a:gd name="T48" fmla="*/ 0 w 206"/>
                  <a:gd name="T49" fmla="*/ 158 h 492"/>
                  <a:gd name="T50" fmla="*/ 12 w 206"/>
                  <a:gd name="T51" fmla="*/ 110 h 492"/>
                  <a:gd name="T52" fmla="*/ 29 w 206"/>
                  <a:gd name="T53" fmla="*/ 21 h 492"/>
                  <a:gd name="T54" fmla="*/ 29 w 206"/>
                  <a:gd name="T55" fmla="*/ 12 h 492"/>
                  <a:gd name="T56" fmla="*/ 27 w 206"/>
                  <a:gd name="T57" fmla="*/ 10 h 492"/>
                  <a:gd name="T58" fmla="*/ 33 w 206"/>
                  <a:gd name="T59" fmla="*/ 0 h 492"/>
                  <a:gd name="T60" fmla="*/ 54 w 206"/>
                  <a:gd name="T61" fmla="*/ 4 h 492"/>
                  <a:gd name="T62" fmla="*/ 92 w 206"/>
                  <a:gd name="T63" fmla="*/ 29 h 492"/>
                  <a:gd name="T64" fmla="*/ 92 w 206"/>
                  <a:gd name="T65" fmla="*/ 29 h 492"/>
                  <a:gd name="T66" fmla="*/ 92 w 206"/>
                  <a:gd name="T67" fmla="*/ 29 h 49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6"/>
                  <a:gd name="T103" fmla="*/ 0 h 492"/>
                  <a:gd name="T104" fmla="*/ 206 w 206"/>
                  <a:gd name="T105" fmla="*/ 492 h 49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6" h="492">
                    <a:moveTo>
                      <a:pt x="92" y="29"/>
                    </a:moveTo>
                    <a:lnTo>
                      <a:pt x="135" y="69"/>
                    </a:lnTo>
                    <a:lnTo>
                      <a:pt x="202" y="160"/>
                    </a:lnTo>
                    <a:lnTo>
                      <a:pt x="206" y="175"/>
                    </a:lnTo>
                    <a:lnTo>
                      <a:pt x="200" y="289"/>
                    </a:lnTo>
                    <a:lnTo>
                      <a:pt x="149" y="380"/>
                    </a:lnTo>
                    <a:lnTo>
                      <a:pt x="74" y="464"/>
                    </a:lnTo>
                    <a:lnTo>
                      <a:pt x="36" y="492"/>
                    </a:lnTo>
                    <a:lnTo>
                      <a:pt x="29" y="483"/>
                    </a:lnTo>
                    <a:lnTo>
                      <a:pt x="63" y="437"/>
                    </a:lnTo>
                    <a:lnTo>
                      <a:pt x="154" y="314"/>
                    </a:lnTo>
                    <a:lnTo>
                      <a:pt x="166" y="285"/>
                    </a:lnTo>
                    <a:lnTo>
                      <a:pt x="177" y="243"/>
                    </a:lnTo>
                    <a:lnTo>
                      <a:pt x="177" y="173"/>
                    </a:lnTo>
                    <a:lnTo>
                      <a:pt x="152" y="120"/>
                    </a:lnTo>
                    <a:lnTo>
                      <a:pt x="93" y="67"/>
                    </a:lnTo>
                    <a:lnTo>
                      <a:pt x="80" y="61"/>
                    </a:lnTo>
                    <a:lnTo>
                      <a:pt x="69" y="74"/>
                    </a:lnTo>
                    <a:lnTo>
                      <a:pt x="67" y="194"/>
                    </a:lnTo>
                    <a:lnTo>
                      <a:pt x="97" y="253"/>
                    </a:lnTo>
                    <a:lnTo>
                      <a:pt x="93" y="255"/>
                    </a:lnTo>
                    <a:lnTo>
                      <a:pt x="46" y="226"/>
                    </a:lnTo>
                    <a:lnTo>
                      <a:pt x="25" y="223"/>
                    </a:lnTo>
                    <a:lnTo>
                      <a:pt x="8" y="200"/>
                    </a:lnTo>
                    <a:lnTo>
                      <a:pt x="0" y="158"/>
                    </a:lnTo>
                    <a:lnTo>
                      <a:pt x="12" y="110"/>
                    </a:lnTo>
                    <a:lnTo>
                      <a:pt x="29" y="21"/>
                    </a:lnTo>
                    <a:lnTo>
                      <a:pt x="29" y="12"/>
                    </a:lnTo>
                    <a:lnTo>
                      <a:pt x="27" y="10"/>
                    </a:lnTo>
                    <a:lnTo>
                      <a:pt x="33" y="0"/>
                    </a:lnTo>
                    <a:lnTo>
                      <a:pt x="54" y="4"/>
                    </a:lnTo>
                    <a:lnTo>
                      <a:pt x="9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6" name="Freeform 40"/>
              <p:cNvSpPr>
                <a:spLocks/>
              </p:cNvSpPr>
              <p:nvPr/>
            </p:nvSpPr>
            <p:spPr bwMode="auto">
              <a:xfrm>
                <a:off x="2036" y="2817"/>
                <a:ext cx="1628" cy="406"/>
              </a:xfrm>
              <a:custGeom>
                <a:avLst/>
                <a:gdLst>
                  <a:gd name="T0" fmla="*/ 677 w 3256"/>
                  <a:gd name="T1" fmla="*/ 8 h 812"/>
                  <a:gd name="T2" fmla="*/ 673 w 3256"/>
                  <a:gd name="T3" fmla="*/ 289 h 812"/>
                  <a:gd name="T4" fmla="*/ 677 w 3256"/>
                  <a:gd name="T5" fmla="*/ 308 h 812"/>
                  <a:gd name="T6" fmla="*/ 681 w 3256"/>
                  <a:gd name="T7" fmla="*/ 314 h 812"/>
                  <a:gd name="T8" fmla="*/ 701 w 3256"/>
                  <a:gd name="T9" fmla="*/ 331 h 812"/>
                  <a:gd name="T10" fmla="*/ 720 w 3256"/>
                  <a:gd name="T11" fmla="*/ 360 h 812"/>
                  <a:gd name="T12" fmla="*/ 814 w 3256"/>
                  <a:gd name="T13" fmla="*/ 438 h 812"/>
                  <a:gd name="T14" fmla="*/ 981 w 3256"/>
                  <a:gd name="T15" fmla="*/ 531 h 812"/>
                  <a:gd name="T16" fmla="*/ 1167 w 3256"/>
                  <a:gd name="T17" fmla="*/ 609 h 812"/>
                  <a:gd name="T18" fmla="*/ 1336 w 3256"/>
                  <a:gd name="T19" fmla="*/ 664 h 812"/>
                  <a:gd name="T20" fmla="*/ 1469 w 3256"/>
                  <a:gd name="T21" fmla="*/ 704 h 812"/>
                  <a:gd name="T22" fmla="*/ 1601 w 3256"/>
                  <a:gd name="T23" fmla="*/ 732 h 812"/>
                  <a:gd name="T24" fmla="*/ 1787 w 3256"/>
                  <a:gd name="T25" fmla="*/ 751 h 812"/>
                  <a:gd name="T26" fmla="*/ 1969 w 3256"/>
                  <a:gd name="T27" fmla="*/ 761 h 812"/>
                  <a:gd name="T28" fmla="*/ 2213 w 3256"/>
                  <a:gd name="T29" fmla="*/ 766 h 812"/>
                  <a:gd name="T30" fmla="*/ 2406 w 3256"/>
                  <a:gd name="T31" fmla="*/ 745 h 812"/>
                  <a:gd name="T32" fmla="*/ 2576 w 3256"/>
                  <a:gd name="T33" fmla="*/ 715 h 812"/>
                  <a:gd name="T34" fmla="*/ 2836 w 3256"/>
                  <a:gd name="T35" fmla="*/ 641 h 812"/>
                  <a:gd name="T36" fmla="*/ 2973 w 3256"/>
                  <a:gd name="T37" fmla="*/ 590 h 812"/>
                  <a:gd name="T38" fmla="*/ 3074 w 3256"/>
                  <a:gd name="T39" fmla="*/ 525 h 812"/>
                  <a:gd name="T40" fmla="*/ 3142 w 3256"/>
                  <a:gd name="T41" fmla="*/ 464 h 812"/>
                  <a:gd name="T42" fmla="*/ 3201 w 3256"/>
                  <a:gd name="T43" fmla="*/ 388 h 812"/>
                  <a:gd name="T44" fmla="*/ 3228 w 3256"/>
                  <a:gd name="T45" fmla="*/ 331 h 812"/>
                  <a:gd name="T46" fmla="*/ 3249 w 3256"/>
                  <a:gd name="T47" fmla="*/ 333 h 812"/>
                  <a:gd name="T48" fmla="*/ 3256 w 3256"/>
                  <a:gd name="T49" fmla="*/ 344 h 812"/>
                  <a:gd name="T50" fmla="*/ 3252 w 3256"/>
                  <a:gd name="T51" fmla="*/ 377 h 812"/>
                  <a:gd name="T52" fmla="*/ 3211 w 3256"/>
                  <a:gd name="T53" fmla="*/ 447 h 812"/>
                  <a:gd name="T54" fmla="*/ 3125 w 3256"/>
                  <a:gd name="T55" fmla="*/ 534 h 812"/>
                  <a:gd name="T56" fmla="*/ 3030 w 3256"/>
                  <a:gd name="T57" fmla="*/ 597 h 812"/>
                  <a:gd name="T58" fmla="*/ 2946 w 3256"/>
                  <a:gd name="T59" fmla="*/ 641 h 812"/>
                  <a:gd name="T60" fmla="*/ 2798 w 3256"/>
                  <a:gd name="T61" fmla="*/ 698 h 812"/>
                  <a:gd name="T62" fmla="*/ 2674 w 3256"/>
                  <a:gd name="T63" fmla="*/ 730 h 812"/>
                  <a:gd name="T64" fmla="*/ 2547 w 3256"/>
                  <a:gd name="T65" fmla="*/ 763 h 812"/>
                  <a:gd name="T66" fmla="*/ 2424 w 3256"/>
                  <a:gd name="T67" fmla="*/ 782 h 812"/>
                  <a:gd name="T68" fmla="*/ 2323 w 3256"/>
                  <a:gd name="T69" fmla="*/ 793 h 812"/>
                  <a:gd name="T70" fmla="*/ 2237 w 3256"/>
                  <a:gd name="T71" fmla="*/ 802 h 812"/>
                  <a:gd name="T72" fmla="*/ 2045 w 3256"/>
                  <a:gd name="T73" fmla="*/ 806 h 812"/>
                  <a:gd name="T74" fmla="*/ 1939 w 3256"/>
                  <a:gd name="T75" fmla="*/ 806 h 812"/>
                  <a:gd name="T76" fmla="*/ 1901 w 3256"/>
                  <a:gd name="T77" fmla="*/ 812 h 812"/>
                  <a:gd name="T78" fmla="*/ 1631 w 3256"/>
                  <a:gd name="T79" fmla="*/ 799 h 812"/>
                  <a:gd name="T80" fmla="*/ 1416 w 3256"/>
                  <a:gd name="T81" fmla="*/ 776 h 812"/>
                  <a:gd name="T82" fmla="*/ 1211 w 3256"/>
                  <a:gd name="T83" fmla="*/ 747 h 812"/>
                  <a:gd name="T84" fmla="*/ 1182 w 3256"/>
                  <a:gd name="T85" fmla="*/ 742 h 812"/>
                  <a:gd name="T86" fmla="*/ 878 w 3256"/>
                  <a:gd name="T87" fmla="*/ 687 h 812"/>
                  <a:gd name="T88" fmla="*/ 648 w 3256"/>
                  <a:gd name="T89" fmla="*/ 631 h 812"/>
                  <a:gd name="T90" fmla="*/ 509 w 3256"/>
                  <a:gd name="T91" fmla="*/ 591 h 812"/>
                  <a:gd name="T92" fmla="*/ 319 w 3256"/>
                  <a:gd name="T93" fmla="*/ 531 h 812"/>
                  <a:gd name="T94" fmla="*/ 165 w 3256"/>
                  <a:gd name="T95" fmla="*/ 460 h 812"/>
                  <a:gd name="T96" fmla="*/ 38 w 3256"/>
                  <a:gd name="T97" fmla="*/ 367 h 812"/>
                  <a:gd name="T98" fmla="*/ 10 w 3256"/>
                  <a:gd name="T99" fmla="*/ 331 h 812"/>
                  <a:gd name="T100" fmla="*/ 0 w 3256"/>
                  <a:gd name="T101" fmla="*/ 293 h 812"/>
                  <a:gd name="T102" fmla="*/ 0 w 3256"/>
                  <a:gd name="T103" fmla="*/ 272 h 812"/>
                  <a:gd name="T104" fmla="*/ 21 w 3256"/>
                  <a:gd name="T105" fmla="*/ 215 h 812"/>
                  <a:gd name="T106" fmla="*/ 55 w 3256"/>
                  <a:gd name="T107" fmla="*/ 173 h 812"/>
                  <a:gd name="T108" fmla="*/ 108 w 3256"/>
                  <a:gd name="T109" fmla="*/ 133 h 812"/>
                  <a:gd name="T110" fmla="*/ 207 w 3256"/>
                  <a:gd name="T111" fmla="*/ 88 h 812"/>
                  <a:gd name="T112" fmla="*/ 327 w 3256"/>
                  <a:gd name="T113" fmla="*/ 54 h 812"/>
                  <a:gd name="T114" fmla="*/ 500 w 3256"/>
                  <a:gd name="T115" fmla="*/ 21 h 812"/>
                  <a:gd name="T116" fmla="*/ 641 w 3256"/>
                  <a:gd name="T117" fmla="*/ 0 h 812"/>
                  <a:gd name="T118" fmla="*/ 671 w 3256"/>
                  <a:gd name="T119" fmla="*/ 0 h 812"/>
                  <a:gd name="T120" fmla="*/ 677 w 3256"/>
                  <a:gd name="T121" fmla="*/ 8 h 812"/>
                  <a:gd name="T122" fmla="*/ 677 w 3256"/>
                  <a:gd name="T123" fmla="*/ 8 h 812"/>
                  <a:gd name="T124" fmla="*/ 677 w 3256"/>
                  <a:gd name="T125" fmla="*/ 8 h 8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56"/>
                  <a:gd name="T190" fmla="*/ 0 h 812"/>
                  <a:gd name="T191" fmla="*/ 3256 w 3256"/>
                  <a:gd name="T192" fmla="*/ 812 h 8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56" h="812">
                    <a:moveTo>
                      <a:pt x="677" y="8"/>
                    </a:moveTo>
                    <a:lnTo>
                      <a:pt x="673" y="289"/>
                    </a:lnTo>
                    <a:lnTo>
                      <a:pt x="677" y="308"/>
                    </a:lnTo>
                    <a:lnTo>
                      <a:pt x="681" y="314"/>
                    </a:lnTo>
                    <a:lnTo>
                      <a:pt x="701" y="331"/>
                    </a:lnTo>
                    <a:lnTo>
                      <a:pt x="720" y="360"/>
                    </a:lnTo>
                    <a:lnTo>
                      <a:pt x="814" y="438"/>
                    </a:lnTo>
                    <a:lnTo>
                      <a:pt x="981" y="531"/>
                    </a:lnTo>
                    <a:lnTo>
                      <a:pt x="1167" y="609"/>
                    </a:lnTo>
                    <a:lnTo>
                      <a:pt x="1336" y="664"/>
                    </a:lnTo>
                    <a:lnTo>
                      <a:pt x="1469" y="704"/>
                    </a:lnTo>
                    <a:lnTo>
                      <a:pt x="1601" y="732"/>
                    </a:lnTo>
                    <a:lnTo>
                      <a:pt x="1787" y="751"/>
                    </a:lnTo>
                    <a:lnTo>
                      <a:pt x="1969" y="761"/>
                    </a:lnTo>
                    <a:lnTo>
                      <a:pt x="2213" y="766"/>
                    </a:lnTo>
                    <a:lnTo>
                      <a:pt x="2406" y="745"/>
                    </a:lnTo>
                    <a:lnTo>
                      <a:pt x="2576" y="715"/>
                    </a:lnTo>
                    <a:lnTo>
                      <a:pt x="2836" y="641"/>
                    </a:lnTo>
                    <a:lnTo>
                      <a:pt x="2973" y="590"/>
                    </a:lnTo>
                    <a:lnTo>
                      <a:pt x="3074" y="525"/>
                    </a:lnTo>
                    <a:lnTo>
                      <a:pt x="3142" y="464"/>
                    </a:lnTo>
                    <a:lnTo>
                      <a:pt x="3201" y="388"/>
                    </a:lnTo>
                    <a:lnTo>
                      <a:pt x="3228" y="331"/>
                    </a:lnTo>
                    <a:lnTo>
                      <a:pt x="3249" y="333"/>
                    </a:lnTo>
                    <a:lnTo>
                      <a:pt x="3256" y="344"/>
                    </a:lnTo>
                    <a:lnTo>
                      <a:pt x="3252" y="377"/>
                    </a:lnTo>
                    <a:lnTo>
                      <a:pt x="3211" y="447"/>
                    </a:lnTo>
                    <a:lnTo>
                      <a:pt x="3125" y="534"/>
                    </a:lnTo>
                    <a:lnTo>
                      <a:pt x="3030" y="597"/>
                    </a:lnTo>
                    <a:lnTo>
                      <a:pt x="2946" y="641"/>
                    </a:lnTo>
                    <a:lnTo>
                      <a:pt x="2798" y="698"/>
                    </a:lnTo>
                    <a:lnTo>
                      <a:pt x="2674" y="730"/>
                    </a:lnTo>
                    <a:lnTo>
                      <a:pt x="2547" y="763"/>
                    </a:lnTo>
                    <a:lnTo>
                      <a:pt x="2424" y="782"/>
                    </a:lnTo>
                    <a:lnTo>
                      <a:pt x="2323" y="793"/>
                    </a:lnTo>
                    <a:lnTo>
                      <a:pt x="2237" y="802"/>
                    </a:lnTo>
                    <a:lnTo>
                      <a:pt x="2045" y="806"/>
                    </a:lnTo>
                    <a:lnTo>
                      <a:pt x="1939" y="806"/>
                    </a:lnTo>
                    <a:lnTo>
                      <a:pt x="1901" y="812"/>
                    </a:lnTo>
                    <a:lnTo>
                      <a:pt x="1631" y="799"/>
                    </a:lnTo>
                    <a:lnTo>
                      <a:pt x="1416" y="776"/>
                    </a:lnTo>
                    <a:lnTo>
                      <a:pt x="1211" y="747"/>
                    </a:lnTo>
                    <a:lnTo>
                      <a:pt x="1182" y="742"/>
                    </a:lnTo>
                    <a:lnTo>
                      <a:pt x="878" y="687"/>
                    </a:lnTo>
                    <a:lnTo>
                      <a:pt x="648" y="631"/>
                    </a:lnTo>
                    <a:lnTo>
                      <a:pt x="509" y="591"/>
                    </a:lnTo>
                    <a:lnTo>
                      <a:pt x="319" y="531"/>
                    </a:lnTo>
                    <a:lnTo>
                      <a:pt x="165" y="460"/>
                    </a:lnTo>
                    <a:lnTo>
                      <a:pt x="38" y="367"/>
                    </a:lnTo>
                    <a:lnTo>
                      <a:pt x="10" y="331"/>
                    </a:lnTo>
                    <a:lnTo>
                      <a:pt x="0" y="293"/>
                    </a:lnTo>
                    <a:lnTo>
                      <a:pt x="0" y="272"/>
                    </a:lnTo>
                    <a:lnTo>
                      <a:pt x="21" y="215"/>
                    </a:lnTo>
                    <a:lnTo>
                      <a:pt x="55" y="173"/>
                    </a:lnTo>
                    <a:lnTo>
                      <a:pt x="108" y="133"/>
                    </a:lnTo>
                    <a:lnTo>
                      <a:pt x="207" y="88"/>
                    </a:lnTo>
                    <a:lnTo>
                      <a:pt x="327" y="54"/>
                    </a:lnTo>
                    <a:lnTo>
                      <a:pt x="500" y="21"/>
                    </a:lnTo>
                    <a:lnTo>
                      <a:pt x="641" y="0"/>
                    </a:lnTo>
                    <a:lnTo>
                      <a:pt x="671" y="0"/>
                    </a:lnTo>
                    <a:lnTo>
                      <a:pt x="67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7" name="Freeform 41"/>
              <p:cNvSpPr>
                <a:spLocks/>
              </p:cNvSpPr>
              <p:nvPr/>
            </p:nvSpPr>
            <p:spPr bwMode="auto">
              <a:xfrm>
                <a:off x="3497" y="2895"/>
                <a:ext cx="172" cy="163"/>
              </a:xfrm>
              <a:custGeom>
                <a:avLst/>
                <a:gdLst>
                  <a:gd name="T0" fmla="*/ 344 w 344"/>
                  <a:gd name="T1" fmla="*/ 10 h 325"/>
                  <a:gd name="T2" fmla="*/ 342 w 344"/>
                  <a:gd name="T3" fmla="*/ 38 h 325"/>
                  <a:gd name="T4" fmla="*/ 332 w 344"/>
                  <a:gd name="T5" fmla="*/ 74 h 325"/>
                  <a:gd name="T6" fmla="*/ 319 w 344"/>
                  <a:gd name="T7" fmla="*/ 135 h 325"/>
                  <a:gd name="T8" fmla="*/ 262 w 344"/>
                  <a:gd name="T9" fmla="*/ 204 h 325"/>
                  <a:gd name="T10" fmla="*/ 163 w 344"/>
                  <a:gd name="T11" fmla="*/ 297 h 325"/>
                  <a:gd name="T12" fmla="*/ 129 w 344"/>
                  <a:gd name="T13" fmla="*/ 320 h 325"/>
                  <a:gd name="T14" fmla="*/ 117 w 344"/>
                  <a:gd name="T15" fmla="*/ 316 h 325"/>
                  <a:gd name="T16" fmla="*/ 117 w 344"/>
                  <a:gd name="T17" fmla="*/ 304 h 325"/>
                  <a:gd name="T18" fmla="*/ 133 w 344"/>
                  <a:gd name="T19" fmla="*/ 291 h 325"/>
                  <a:gd name="T20" fmla="*/ 116 w 344"/>
                  <a:gd name="T21" fmla="*/ 291 h 325"/>
                  <a:gd name="T22" fmla="*/ 66 w 344"/>
                  <a:gd name="T23" fmla="*/ 314 h 325"/>
                  <a:gd name="T24" fmla="*/ 38 w 344"/>
                  <a:gd name="T25" fmla="*/ 316 h 325"/>
                  <a:gd name="T26" fmla="*/ 13 w 344"/>
                  <a:gd name="T27" fmla="*/ 325 h 325"/>
                  <a:gd name="T28" fmla="*/ 5 w 344"/>
                  <a:gd name="T29" fmla="*/ 325 h 325"/>
                  <a:gd name="T30" fmla="*/ 0 w 344"/>
                  <a:gd name="T31" fmla="*/ 318 h 325"/>
                  <a:gd name="T32" fmla="*/ 0 w 344"/>
                  <a:gd name="T33" fmla="*/ 312 h 325"/>
                  <a:gd name="T34" fmla="*/ 102 w 344"/>
                  <a:gd name="T35" fmla="*/ 255 h 325"/>
                  <a:gd name="T36" fmla="*/ 203 w 344"/>
                  <a:gd name="T37" fmla="*/ 175 h 325"/>
                  <a:gd name="T38" fmla="*/ 275 w 344"/>
                  <a:gd name="T39" fmla="*/ 103 h 325"/>
                  <a:gd name="T40" fmla="*/ 328 w 344"/>
                  <a:gd name="T41" fmla="*/ 6 h 325"/>
                  <a:gd name="T42" fmla="*/ 328 w 344"/>
                  <a:gd name="T43" fmla="*/ 0 h 325"/>
                  <a:gd name="T44" fmla="*/ 338 w 344"/>
                  <a:gd name="T45" fmla="*/ 0 h 325"/>
                  <a:gd name="T46" fmla="*/ 344 w 344"/>
                  <a:gd name="T47" fmla="*/ 10 h 325"/>
                  <a:gd name="T48" fmla="*/ 344 w 344"/>
                  <a:gd name="T49" fmla="*/ 10 h 325"/>
                  <a:gd name="T50" fmla="*/ 344 w 344"/>
                  <a:gd name="T51" fmla="*/ 10 h 3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4"/>
                  <a:gd name="T79" fmla="*/ 0 h 325"/>
                  <a:gd name="T80" fmla="*/ 344 w 344"/>
                  <a:gd name="T81" fmla="*/ 325 h 3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4" h="325">
                    <a:moveTo>
                      <a:pt x="344" y="10"/>
                    </a:moveTo>
                    <a:lnTo>
                      <a:pt x="342" y="38"/>
                    </a:lnTo>
                    <a:lnTo>
                      <a:pt x="332" y="74"/>
                    </a:lnTo>
                    <a:lnTo>
                      <a:pt x="319" y="135"/>
                    </a:lnTo>
                    <a:lnTo>
                      <a:pt x="262" y="204"/>
                    </a:lnTo>
                    <a:lnTo>
                      <a:pt x="163" y="297"/>
                    </a:lnTo>
                    <a:lnTo>
                      <a:pt x="129" y="320"/>
                    </a:lnTo>
                    <a:lnTo>
                      <a:pt x="117" y="316"/>
                    </a:lnTo>
                    <a:lnTo>
                      <a:pt x="117" y="304"/>
                    </a:lnTo>
                    <a:lnTo>
                      <a:pt x="133" y="291"/>
                    </a:lnTo>
                    <a:lnTo>
                      <a:pt x="116" y="291"/>
                    </a:lnTo>
                    <a:lnTo>
                      <a:pt x="66" y="314"/>
                    </a:lnTo>
                    <a:lnTo>
                      <a:pt x="38" y="316"/>
                    </a:lnTo>
                    <a:lnTo>
                      <a:pt x="13" y="325"/>
                    </a:lnTo>
                    <a:lnTo>
                      <a:pt x="5" y="325"/>
                    </a:lnTo>
                    <a:lnTo>
                      <a:pt x="0" y="318"/>
                    </a:lnTo>
                    <a:lnTo>
                      <a:pt x="0" y="312"/>
                    </a:lnTo>
                    <a:lnTo>
                      <a:pt x="102" y="255"/>
                    </a:lnTo>
                    <a:lnTo>
                      <a:pt x="203" y="175"/>
                    </a:lnTo>
                    <a:lnTo>
                      <a:pt x="275" y="103"/>
                    </a:lnTo>
                    <a:lnTo>
                      <a:pt x="328" y="6"/>
                    </a:lnTo>
                    <a:lnTo>
                      <a:pt x="328" y="0"/>
                    </a:lnTo>
                    <a:lnTo>
                      <a:pt x="338" y="0"/>
                    </a:lnTo>
                    <a:lnTo>
                      <a:pt x="34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8" name="Freeform 42"/>
              <p:cNvSpPr>
                <a:spLocks/>
              </p:cNvSpPr>
              <p:nvPr/>
            </p:nvSpPr>
            <p:spPr bwMode="auto">
              <a:xfrm>
                <a:off x="2796" y="2900"/>
                <a:ext cx="302" cy="62"/>
              </a:xfrm>
              <a:custGeom>
                <a:avLst/>
                <a:gdLst>
                  <a:gd name="T0" fmla="*/ 207 w 602"/>
                  <a:gd name="T1" fmla="*/ 55 h 123"/>
                  <a:gd name="T2" fmla="*/ 349 w 602"/>
                  <a:gd name="T3" fmla="*/ 78 h 123"/>
                  <a:gd name="T4" fmla="*/ 570 w 602"/>
                  <a:gd name="T5" fmla="*/ 83 h 123"/>
                  <a:gd name="T6" fmla="*/ 591 w 602"/>
                  <a:gd name="T7" fmla="*/ 78 h 123"/>
                  <a:gd name="T8" fmla="*/ 602 w 602"/>
                  <a:gd name="T9" fmla="*/ 78 h 123"/>
                  <a:gd name="T10" fmla="*/ 602 w 602"/>
                  <a:gd name="T11" fmla="*/ 83 h 123"/>
                  <a:gd name="T12" fmla="*/ 587 w 602"/>
                  <a:gd name="T13" fmla="*/ 93 h 123"/>
                  <a:gd name="T14" fmla="*/ 547 w 602"/>
                  <a:gd name="T15" fmla="*/ 95 h 123"/>
                  <a:gd name="T16" fmla="*/ 538 w 602"/>
                  <a:gd name="T17" fmla="*/ 100 h 123"/>
                  <a:gd name="T18" fmla="*/ 494 w 602"/>
                  <a:gd name="T19" fmla="*/ 104 h 123"/>
                  <a:gd name="T20" fmla="*/ 454 w 602"/>
                  <a:gd name="T21" fmla="*/ 110 h 123"/>
                  <a:gd name="T22" fmla="*/ 302 w 602"/>
                  <a:gd name="T23" fmla="*/ 119 h 123"/>
                  <a:gd name="T24" fmla="*/ 59 w 602"/>
                  <a:gd name="T25" fmla="*/ 123 h 123"/>
                  <a:gd name="T26" fmla="*/ 7 w 602"/>
                  <a:gd name="T27" fmla="*/ 93 h 123"/>
                  <a:gd name="T28" fmla="*/ 0 w 602"/>
                  <a:gd name="T29" fmla="*/ 81 h 123"/>
                  <a:gd name="T30" fmla="*/ 3 w 602"/>
                  <a:gd name="T31" fmla="*/ 9 h 123"/>
                  <a:gd name="T32" fmla="*/ 11 w 602"/>
                  <a:gd name="T33" fmla="*/ 0 h 123"/>
                  <a:gd name="T34" fmla="*/ 95 w 602"/>
                  <a:gd name="T35" fmla="*/ 34 h 123"/>
                  <a:gd name="T36" fmla="*/ 207 w 602"/>
                  <a:gd name="T37" fmla="*/ 55 h 123"/>
                  <a:gd name="T38" fmla="*/ 207 w 602"/>
                  <a:gd name="T39" fmla="*/ 55 h 123"/>
                  <a:gd name="T40" fmla="*/ 207 w 602"/>
                  <a:gd name="T41" fmla="*/ 55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2"/>
                  <a:gd name="T64" fmla="*/ 0 h 123"/>
                  <a:gd name="T65" fmla="*/ 602 w 602"/>
                  <a:gd name="T66" fmla="*/ 123 h 1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2" h="123">
                    <a:moveTo>
                      <a:pt x="207" y="55"/>
                    </a:moveTo>
                    <a:lnTo>
                      <a:pt x="349" y="78"/>
                    </a:lnTo>
                    <a:lnTo>
                      <a:pt x="570" y="83"/>
                    </a:lnTo>
                    <a:lnTo>
                      <a:pt x="591" y="78"/>
                    </a:lnTo>
                    <a:lnTo>
                      <a:pt x="602" y="78"/>
                    </a:lnTo>
                    <a:lnTo>
                      <a:pt x="602" y="83"/>
                    </a:lnTo>
                    <a:lnTo>
                      <a:pt x="587" y="93"/>
                    </a:lnTo>
                    <a:lnTo>
                      <a:pt x="547" y="95"/>
                    </a:lnTo>
                    <a:lnTo>
                      <a:pt x="538" y="100"/>
                    </a:lnTo>
                    <a:lnTo>
                      <a:pt x="494" y="104"/>
                    </a:lnTo>
                    <a:lnTo>
                      <a:pt x="454" y="110"/>
                    </a:lnTo>
                    <a:lnTo>
                      <a:pt x="302" y="119"/>
                    </a:lnTo>
                    <a:lnTo>
                      <a:pt x="59" y="123"/>
                    </a:lnTo>
                    <a:lnTo>
                      <a:pt x="7" y="93"/>
                    </a:lnTo>
                    <a:lnTo>
                      <a:pt x="0" y="81"/>
                    </a:lnTo>
                    <a:lnTo>
                      <a:pt x="3" y="9"/>
                    </a:lnTo>
                    <a:lnTo>
                      <a:pt x="11" y="0"/>
                    </a:lnTo>
                    <a:lnTo>
                      <a:pt x="95" y="34"/>
                    </a:lnTo>
                    <a:lnTo>
                      <a:pt x="207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9" name="Freeform 43"/>
              <p:cNvSpPr>
                <a:spLocks/>
              </p:cNvSpPr>
              <p:nvPr/>
            </p:nvSpPr>
            <p:spPr bwMode="auto">
              <a:xfrm>
                <a:off x="2382" y="2938"/>
                <a:ext cx="1131" cy="245"/>
              </a:xfrm>
              <a:custGeom>
                <a:avLst/>
                <a:gdLst>
                  <a:gd name="T0" fmla="*/ 97 w 2262"/>
                  <a:gd name="T1" fmla="*/ 70 h 490"/>
                  <a:gd name="T2" fmla="*/ 217 w 2262"/>
                  <a:gd name="T3" fmla="*/ 144 h 490"/>
                  <a:gd name="T4" fmla="*/ 346 w 2262"/>
                  <a:gd name="T5" fmla="*/ 209 h 490"/>
                  <a:gd name="T6" fmla="*/ 506 w 2262"/>
                  <a:gd name="T7" fmla="*/ 270 h 490"/>
                  <a:gd name="T8" fmla="*/ 644 w 2262"/>
                  <a:gd name="T9" fmla="*/ 310 h 490"/>
                  <a:gd name="T10" fmla="*/ 793 w 2262"/>
                  <a:gd name="T11" fmla="*/ 353 h 490"/>
                  <a:gd name="T12" fmla="*/ 813 w 2262"/>
                  <a:gd name="T13" fmla="*/ 357 h 490"/>
                  <a:gd name="T14" fmla="*/ 920 w 2262"/>
                  <a:gd name="T15" fmla="*/ 386 h 490"/>
                  <a:gd name="T16" fmla="*/ 1024 w 2262"/>
                  <a:gd name="T17" fmla="*/ 405 h 490"/>
                  <a:gd name="T18" fmla="*/ 1260 w 2262"/>
                  <a:gd name="T19" fmla="*/ 431 h 490"/>
                  <a:gd name="T20" fmla="*/ 1439 w 2262"/>
                  <a:gd name="T21" fmla="*/ 437 h 490"/>
                  <a:gd name="T22" fmla="*/ 1581 w 2262"/>
                  <a:gd name="T23" fmla="*/ 433 h 490"/>
                  <a:gd name="T24" fmla="*/ 1635 w 2262"/>
                  <a:gd name="T25" fmla="*/ 429 h 490"/>
                  <a:gd name="T26" fmla="*/ 1752 w 2262"/>
                  <a:gd name="T27" fmla="*/ 412 h 490"/>
                  <a:gd name="T28" fmla="*/ 1838 w 2262"/>
                  <a:gd name="T29" fmla="*/ 407 h 490"/>
                  <a:gd name="T30" fmla="*/ 1971 w 2262"/>
                  <a:gd name="T31" fmla="*/ 380 h 490"/>
                  <a:gd name="T32" fmla="*/ 2119 w 2262"/>
                  <a:gd name="T33" fmla="*/ 338 h 490"/>
                  <a:gd name="T34" fmla="*/ 2222 w 2262"/>
                  <a:gd name="T35" fmla="*/ 300 h 490"/>
                  <a:gd name="T36" fmla="*/ 2258 w 2262"/>
                  <a:gd name="T37" fmla="*/ 281 h 490"/>
                  <a:gd name="T38" fmla="*/ 2262 w 2262"/>
                  <a:gd name="T39" fmla="*/ 281 h 490"/>
                  <a:gd name="T40" fmla="*/ 2262 w 2262"/>
                  <a:gd name="T41" fmla="*/ 291 h 490"/>
                  <a:gd name="T42" fmla="*/ 2218 w 2262"/>
                  <a:gd name="T43" fmla="*/ 321 h 490"/>
                  <a:gd name="T44" fmla="*/ 2106 w 2262"/>
                  <a:gd name="T45" fmla="*/ 367 h 490"/>
                  <a:gd name="T46" fmla="*/ 1920 w 2262"/>
                  <a:gd name="T47" fmla="*/ 424 h 490"/>
                  <a:gd name="T48" fmla="*/ 1811 w 2262"/>
                  <a:gd name="T49" fmla="*/ 448 h 490"/>
                  <a:gd name="T50" fmla="*/ 1479 w 2262"/>
                  <a:gd name="T51" fmla="*/ 484 h 490"/>
                  <a:gd name="T52" fmla="*/ 1410 w 2262"/>
                  <a:gd name="T53" fmla="*/ 486 h 490"/>
                  <a:gd name="T54" fmla="*/ 1222 w 2262"/>
                  <a:gd name="T55" fmla="*/ 490 h 490"/>
                  <a:gd name="T56" fmla="*/ 1038 w 2262"/>
                  <a:gd name="T57" fmla="*/ 473 h 490"/>
                  <a:gd name="T58" fmla="*/ 891 w 2262"/>
                  <a:gd name="T59" fmla="*/ 450 h 490"/>
                  <a:gd name="T60" fmla="*/ 869 w 2262"/>
                  <a:gd name="T61" fmla="*/ 445 h 490"/>
                  <a:gd name="T62" fmla="*/ 680 w 2262"/>
                  <a:gd name="T63" fmla="*/ 405 h 490"/>
                  <a:gd name="T64" fmla="*/ 591 w 2262"/>
                  <a:gd name="T65" fmla="*/ 376 h 490"/>
                  <a:gd name="T66" fmla="*/ 450 w 2262"/>
                  <a:gd name="T67" fmla="*/ 327 h 490"/>
                  <a:gd name="T68" fmla="*/ 272 w 2262"/>
                  <a:gd name="T69" fmla="*/ 247 h 490"/>
                  <a:gd name="T70" fmla="*/ 118 w 2262"/>
                  <a:gd name="T71" fmla="*/ 159 h 490"/>
                  <a:gd name="T72" fmla="*/ 9 w 2262"/>
                  <a:gd name="T73" fmla="*/ 72 h 490"/>
                  <a:gd name="T74" fmla="*/ 2 w 2262"/>
                  <a:gd name="T75" fmla="*/ 51 h 490"/>
                  <a:gd name="T76" fmla="*/ 0 w 2262"/>
                  <a:gd name="T77" fmla="*/ 21 h 490"/>
                  <a:gd name="T78" fmla="*/ 0 w 2262"/>
                  <a:gd name="T79" fmla="*/ 17 h 490"/>
                  <a:gd name="T80" fmla="*/ 0 w 2262"/>
                  <a:gd name="T81" fmla="*/ 11 h 490"/>
                  <a:gd name="T82" fmla="*/ 15 w 2262"/>
                  <a:gd name="T83" fmla="*/ 0 h 490"/>
                  <a:gd name="T84" fmla="*/ 42 w 2262"/>
                  <a:gd name="T85" fmla="*/ 17 h 490"/>
                  <a:gd name="T86" fmla="*/ 97 w 2262"/>
                  <a:gd name="T87" fmla="*/ 70 h 490"/>
                  <a:gd name="T88" fmla="*/ 97 w 2262"/>
                  <a:gd name="T89" fmla="*/ 70 h 490"/>
                  <a:gd name="T90" fmla="*/ 97 w 2262"/>
                  <a:gd name="T91" fmla="*/ 70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2"/>
                  <a:gd name="T139" fmla="*/ 0 h 490"/>
                  <a:gd name="T140" fmla="*/ 2262 w 2262"/>
                  <a:gd name="T141" fmla="*/ 490 h 4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2" h="490">
                    <a:moveTo>
                      <a:pt x="97" y="70"/>
                    </a:moveTo>
                    <a:lnTo>
                      <a:pt x="217" y="144"/>
                    </a:lnTo>
                    <a:lnTo>
                      <a:pt x="346" y="209"/>
                    </a:lnTo>
                    <a:lnTo>
                      <a:pt x="506" y="270"/>
                    </a:lnTo>
                    <a:lnTo>
                      <a:pt x="644" y="310"/>
                    </a:lnTo>
                    <a:lnTo>
                      <a:pt x="793" y="353"/>
                    </a:lnTo>
                    <a:lnTo>
                      <a:pt x="813" y="357"/>
                    </a:lnTo>
                    <a:lnTo>
                      <a:pt x="920" y="386"/>
                    </a:lnTo>
                    <a:lnTo>
                      <a:pt x="1024" y="405"/>
                    </a:lnTo>
                    <a:lnTo>
                      <a:pt x="1260" y="431"/>
                    </a:lnTo>
                    <a:lnTo>
                      <a:pt x="1439" y="437"/>
                    </a:lnTo>
                    <a:lnTo>
                      <a:pt x="1581" y="433"/>
                    </a:lnTo>
                    <a:lnTo>
                      <a:pt x="1635" y="429"/>
                    </a:lnTo>
                    <a:lnTo>
                      <a:pt x="1752" y="412"/>
                    </a:lnTo>
                    <a:lnTo>
                      <a:pt x="1838" y="407"/>
                    </a:lnTo>
                    <a:lnTo>
                      <a:pt x="1971" y="380"/>
                    </a:lnTo>
                    <a:lnTo>
                      <a:pt x="2119" y="338"/>
                    </a:lnTo>
                    <a:lnTo>
                      <a:pt x="2222" y="300"/>
                    </a:lnTo>
                    <a:lnTo>
                      <a:pt x="2258" y="281"/>
                    </a:lnTo>
                    <a:lnTo>
                      <a:pt x="2262" y="281"/>
                    </a:lnTo>
                    <a:lnTo>
                      <a:pt x="2262" y="291"/>
                    </a:lnTo>
                    <a:lnTo>
                      <a:pt x="2218" y="321"/>
                    </a:lnTo>
                    <a:lnTo>
                      <a:pt x="2106" y="367"/>
                    </a:lnTo>
                    <a:lnTo>
                      <a:pt x="1920" y="424"/>
                    </a:lnTo>
                    <a:lnTo>
                      <a:pt x="1811" y="448"/>
                    </a:lnTo>
                    <a:lnTo>
                      <a:pt x="1479" y="484"/>
                    </a:lnTo>
                    <a:lnTo>
                      <a:pt x="1410" y="486"/>
                    </a:lnTo>
                    <a:lnTo>
                      <a:pt x="1222" y="490"/>
                    </a:lnTo>
                    <a:lnTo>
                      <a:pt x="1038" y="473"/>
                    </a:lnTo>
                    <a:lnTo>
                      <a:pt x="891" y="450"/>
                    </a:lnTo>
                    <a:lnTo>
                      <a:pt x="869" y="445"/>
                    </a:lnTo>
                    <a:lnTo>
                      <a:pt x="680" y="405"/>
                    </a:lnTo>
                    <a:lnTo>
                      <a:pt x="591" y="376"/>
                    </a:lnTo>
                    <a:lnTo>
                      <a:pt x="450" y="327"/>
                    </a:lnTo>
                    <a:lnTo>
                      <a:pt x="272" y="247"/>
                    </a:lnTo>
                    <a:lnTo>
                      <a:pt x="118" y="159"/>
                    </a:lnTo>
                    <a:lnTo>
                      <a:pt x="9" y="72"/>
                    </a:lnTo>
                    <a:lnTo>
                      <a:pt x="2" y="51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42" y="17"/>
                    </a:lnTo>
                    <a:lnTo>
                      <a:pt x="9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65" name="AutoShape 44"/>
            <p:cNvSpPr>
              <a:spLocks noChangeArrowheads="1"/>
            </p:cNvSpPr>
            <p:nvPr/>
          </p:nvSpPr>
          <p:spPr bwMode="auto">
            <a:xfrm>
              <a:off x="1824" y="1886"/>
              <a:ext cx="1728" cy="384"/>
            </a:xfrm>
            <a:prstGeom prst="bevel">
              <a:avLst>
                <a:gd name="adj" fmla="val 12500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Nilai Sisa</a:t>
              </a:r>
            </a:p>
          </p:txBody>
        </p:sp>
        <p:sp>
          <p:nvSpPr>
            <p:cNvPr id="19566" name="Text Box 45"/>
            <p:cNvSpPr txBox="1">
              <a:spLocks noChangeArrowheads="1"/>
            </p:cNvSpPr>
            <p:nvPr/>
          </p:nvSpPr>
          <p:spPr bwMode="auto">
            <a:xfrm>
              <a:off x="1488" y="1694"/>
              <a:ext cx="33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19462" name="Text Box 47"/>
          <p:cNvSpPr txBox="1">
            <a:spLocks noChangeArrowheads="1"/>
          </p:cNvSpPr>
          <p:nvPr/>
        </p:nvSpPr>
        <p:spPr bwMode="auto">
          <a:xfrm>
            <a:off x="5397500" y="2384425"/>
            <a:ext cx="838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=</a:t>
            </a:r>
          </a:p>
        </p:txBody>
      </p:sp>
      <p:sp>
        <p:nvSpPr>
          <p:cNvPr id="19463" name="AutoShape 48"/>
          <p:cNvSpPr>
            <a:spLocks noChangeArrowheads="1"/>
          </p:cNvSpPr>
          <p:nvPr/>
        </p:nvSpPr>
        <p:spPr bwMode="auto">
          <a:xfrm>
            <a:off x="6083300" y="2263775"/>
            <a:ext cx="2743200" cy="1012825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</a:rPr>
              <a:t>Nilai yang Dapat </a:t>
            </a:r>
          </a:p>
          <a:p>
            <a:pPr algn="ctr"/>
            <a:r>
              <a:rPr lang="en-US" sz="2800">
                <a:latin typeface="Times New Roman" pitchFamily="18" charset="0"/>
              </a:rPr>
              <a:t>Disusutkan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5168900" y="3733800"/>
            <a:ext cx="3975100" cy="2339975"/>
            <a:chOff x="3256" y="2702"/>
            <a:chExt cx="2504" cy="1474"/>
          </a:xfrm>
        </p:grpSpPr>
        <p:sp>
          <p:nvSpPr>
            <p:cNvPr id="19466" name="AutoShape 50"/>
            <p:cNvSpPr>
              <a:spLocks/>
            </p:cNvSpPr>
            <p:nvPr/>
          </p:nvSpPr>
          <p:spPr bwMode="auto">
            <a:xfrm rot="16200000" flipV="1">
              <a:off x="4436" y="2036"/>
              <a:ext cx="240" cy="2120"/>
            </a:xfrm>
            <a:prstGeom prst="rightBrace">
              <a:avLst>
                <a:gd name="adj1" fmla="val 73611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spcBef>
                  <a:spcPct val="50000"/>
                </a:spcBef>
              </a:pP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19467" name="Text Box 51"/>
            <p:cNvSpPr txBox="1">
              <a:spLocks noChangeArrowheads="1"/>
            </p:cNvSpPr>
            <p:nvPr/>
          </p:nvSpPr>
          <p:spPr bwMode="auto">
            <a:xfrm>
              <a:off x="3880" y="2702"/>
              <a:ext cx="14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Umur Manfaat</a:t>
              </a:r>
            </a:p>
          </p:txBody>
        </p:sp>
        <p:grpSp>
          <p:nvGrpSpPr>
            <p:cNvPr id="19468" name="Group 52"/>
            <p:cNvGrpSpPr>
              <a:grpSpLocks/>
            </p:cNvGrpSpPr>
            <p:nvPr/>
          </p:nvGrpSpPr>
          <p:grpSpPr bwMode="auto">
            <a:xfrm>
              <a:off x="3256" y="3216"/>
              <a:ext cx="603" cy="437"/>
              <a:chOff x="3792" y="3211"/>
              <a:chExt cx="459" cy="392"/>
            </a:xfrm>
          </p:grpSpPr>
          <p:sp>
            <p:nvSpPr>
              <p:cNvPr id="19546" name="Freeform 53"/>
              <p:cNvSpPr>
                <a:spLocks/>
              </p:cNvSpPr>
              <p:nvPr/>
            </p:nvSpPr>
            <p:spPr bwMode="auto">
              <a:xfrm rot="2493420">
                <a:off x="3833" y="3271"/>
                <a:ext cx="418" cy="320"/>
              </a:xfrm>
              <a:custGeom>
                <a:avLst/>
                <a:gdLst>
                  <a:gd name="T0" fmla="*/ 0 w 2925"/>
                  <a:gd name="T1" fmla="*/ 872 h 2239"/>
                  <a:gd name="T2" fmla="*/ 664 w 2925"/>
                  <a:gd name="T3" fmla="*/ 590 h 2239"/>
                  <a:gd name="T4" fmla="*/ 626 w 2925"/>
                  <a:gd name="T5" fmla="*/ 194 h 2239"/>
                  <a:gd name="T6" fmla="*/ 507 w 2925"/>
                  <a:gd name="T7" fmla="*/ 75 h 2239"/>
                  <a:gd name="T8" fmla="*/ 626 w 2925"/>
                  <a:gd name="T9" fmla="*/ 69 h 2239"/>
                  <a:gd name="T10" fmla="*/ 701 w 2925"/>
                  <a:gd name="T11" fmla="*/ 126 h 2239"/>
                  <a:gd name="T12" fmla="*/ 795 w 2925"/>
                  <a:gd name="T13" fmla="*/ 552 h 2239"/>
                  <a:gd name="T14" fmla="*/ 1109 w 2925"/>
                  <a:gd name="T15" fmla="*/ 452 h 2239"/>
                  <a:gd name="T16" fmla="*/ 1045 w 2925"/>
                  <a:gd name="T17" fmla="*/ 0 h 2239"/>
                  <a:gd name="T18" fmla="*/ 1158 w 2925"/>
                  <a:gd name="T19" fmla="*/ 81 h 2239"/>
                  <a:gd name="T20" fmla="*/ 1208 w 2925"/>
                  <a:gd name="T21" fmla="*/ 408 h 2239"/>
                  <a:gd name="T22" fmla="*/ 1303 w 2925"/>
                  <a:gd name="T23" fmla="*/ 396 h 2239"/>
                  <a:gd name="T24" fmla="*/ 2925 w 2925"/>
                  <a:gd name="T25" fmla="*/ 1212 h 2239"/>
                  <a:gd name="T26" fmla="*/ 1427 w 2925"/>
                  <a:gd name="T27" fmla="*/ 2239 h 2239"/>
                  <a:gd name="T28" fmla="*/ 0 w 2925"/>
                  <a:gd name="T29" fmla="*/ 872 h 2239"/>
                  <a:gd name="T30" fmla="*/ 0 w 2925"/>
                  <a:gd name="T31" fmla="*/ 872 h 22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25"/>
                  <a:gd name="T49" fmla="*/ 0 h 2239"/>
                  <a:gd name="T50" fmla="*/ 2925 w 2925"/>
                  <a:gd name="T51" fmla="*/ 2239 h 22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25" h="2239">
                    <a:moveTo>
                      <a:pt x="0" y="872"/>
                    </a:moveTo>
                    <a:lnTo>
                      <a:pt x="664" y="590"/>
                    </a:lnTo>
                    <a:lnTo>
                      <a:pt x="626" y="194"/>
                    </a:lnTo>
                    <a:lnTo>
                      <a:pt x="507" y="75"/>
                    </a:lnTo>
                    <a:lnTo>
                      <a:pt x="626" y="69"/>
                    </a:lnTo>
                    <a:lnTo>
                      <a:pt x="701" y="126"/>
                    </a:lnTo>
                    <a:lnTo>
                      <a:pt x="795" y="552"/>
                    </a:lnTo>
                    <a:lnTo>
                      <a:pt x="1109" y="452"/>
                    </a:lnTo>
                    <a:lnTo>
                      <a:pt x="1045" y="0"/>
                    </a:lnTo>
                    <a:lnTo>
                      <a:pt x="1158" y="81"/>
                    </a:lnTo>
                    <a:lnTo>
                      <a:pt x="1208" y="408"/>
                    </a:lnTo>
                    <a:lnTo>
                      <a:pt x="1303" y="396"/>
                    </a:lnTo>
                    <a:lnTo>
                      <a:pt x="2925" y="1212"/>
                    </a:lnTo>
                    <a:lnTo>
                      <a:pt x="1427" y="2239"/>
                    </a:lnTo>
                    <a:lnTo>
                      <a:pt x="0" y="8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7" name="Freeform 54"/>
              <p:cNvSpPr>
                <a:spLocks/>
              </p:cNvSpPr>
              <p:nvPr/>
            </p:nvSpPr>
            <p:spPr bwMode="auto">
              <a:xfrm rot="2493420">
                <a:off x="3818" y="3347"/>
                <a:ext cx="375" cy="223"/>
              </a:xfrm>
              <a:custGeom>
                <a:avLst/>
                <a:gdLst>
                  <a:gd name="T0" fmla="*/ 533 w 2624"/>
                  <a:gd name="T1" fmla="*/ 0 h 1557"/>
                  <a:gd name="T2" fmla="*/ 0 w 2624"/>
                  <a:gd name="T3" fmla="*/ 244 h 1557"/>
                  <a:gd name="T4" fmla="*/ 1328 w 2624"/>
                  <a:gd name="T5" fmla="*/ 1557 h 1557"/>
                  <a:gd name="T6" fmla="*/ 2624 w 2624"/>
                  <a:gd name="T7" fmla="*/ 646 h 1557"/>
                  <a:gd name="T8" fmla="*/ 1315 w 2624"/>
                  <a:gd name="T9" fmla="*/ 1425 h 1557"/>
                  <a:gd name="T10" fmla="*/ 126 w 2624"/>
                  <a:gd name="T11" fmla="*/ 307 h 1557"/>
                  <a:gd name="T12" fmla="*/ 226 w 2624"/>
                  <a:gd name="T13" fmla="*/ 176 h 1557"/>
                  <a:gd name="T14" fmla="*/ 533 w 2624"/>
                  <a:gd name="T15" fmla="*/ 0 h 1557"/>
                  <a:gd name="T16" fmla="*/ 533 w 2624"/>
                  <a:gd name="T17" fmla="*/ 0 h 15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24"/>
                  <a:gd name="T28" fmla="*/ 0 h 1557"/>
                  <a:gd name="T29" fmla="*/ 2624 w 2624"/>
                  <a:gd name="T30" fmla="*/ 1557 h 15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24" h="1557">
                    <a:moveTo>
                      <a:pt x="533" y="0"/>
                    </a:moveTo>
                    <a:lnTo>
                      <a:pt x="0" y="244"/>
                    </a:lnTo>
                    <a:lnTo>
                      <a:pt x="1328" y="1557"/>
                    </a:lnTo>
                    <a:lnTo>
                      <a:pt x="2624" y="646"/>
                    </a:lnTo>
                    <a:lnTo>
                      <a:pt x="1315" y="1425"/>
                    </a:lnTo>
                    <a:lnTo>
                      <a:pt x="126" y="307"/>
                    </a:lnTo>
                    <a:lnTo>
                      <a:pt x="226" y="176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FFD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Freeform 55"/>
              <p:cNvSpPr>
                <a:spLocks/>
              </p:cNvSpPr>
              <p:nvPr/>
            </p:nvSpPr>
            <p:spPr bwMode="auto">
              <a:xfrm rot="2493420">
                <a:off x="3852" y="3385"/>
                <a:ext cx="317" cy="154"/>
              </a:xfrm>
              <a:custGeom>
                <a:avLst/>
                <a:gdLst>
                  <a:gd name="T0" fmla="*/ 0 w 2216"/>
                  <a:gd name="T1" fmla="*/ 0 h 1073"/>
                  <a:gd name="T2" fmla="*/ 6 w 2216"/>
                  <a:gd name="T3" fmla="*/ 157 h 1073"/>
                  <a:gd name="T4" fmla="*/ 1083 w 2216"/>
                  <a:gd name="T5" fmla="*/ 1073 h 1073"/>
                  <a:gd name="T6" fmla="*/ 2192 w 2216"/>
                  <a:gd name="T7" fmla="*/ 377 h 1073"/>
                  <a:gd name="T8" fmla="*/ 2216 w 2216"/>
                  <a:gd name="T9" fmla="*/ 183 h 1073"/>
                  <a:gd name="T10" fmla="*/ 1121 w 2216"/>
                  <a:gd name="T11" fmla="*/ 791 h 1073"/>
                  <a:gd name="T12" fmla="*/ 0 w 2216"/>
                  <a:gd name="T13" fmla="*/ 0 h 1073"/>
                  <a:gd name="T14" fmla="*/ 0 w 2216"/>
                  <a:gd name="T15" fmla="*/ 0 h 10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16"/>
                  <a:gd name="T25" fmla="*/ 0 h 1073"/>
                  <a:gd name="T26" fmla="*/ 2216 w 2216"/>
                  <a:gd name="T27" fmla="*/ 1073 h 10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16" h="1073">
                    <a:moveTo>
                      <a:pt x="0" y="0"/>
                    </a:moveTo>
                    <a:lnTo>
                      <a:pt x="6" y="157"/>
                    </a:lnTo>
                    <a:lnTo>
                      <a:pt x="1083" y="1073"/>
                    </a:lnTo>
                    <a:lnTo>
                      <a:pt x="2192" y="377"/>
                    </a:lnTo>
                    <a:lnTo>
                      <a:pt x="2216" y="183"/>
                    </a:lnTo>
                    <a:lnTo>
                      <a:pt x="1121" y="7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9" name="Freeform 56"/>
              <p:cNvSpPr>
                <a:spLocks/>
              </p:cNvSpPr>
              <p:nvPr/>
            </p:nvSpPr>
            <p:spPr bwMode="auto">
              <a:xfrm rot="2493420">
                <a:off x="3966" y="3211"/>
                <a:ext cx="76" cy="125"/>
              </a:xfrm>
              <a:custGeom>
                <a:avLst/>
                <a:gdLst>
                  <a:gd name="T0" fmla="*/ 527 w 527"/>
                  <a:gd name="T1" fmla="*/ 728 h 872"/>
                  <a:gd name="T2" fmla="*/ 445 w 527"/>
                  <a:gd name="T3" fmla="*/ 69 h 872"/>
                  <a:gd name="T4" fmla="*/ 307 w 527"/>
                  <a:gd name="T5" fmla="*/ 0 h 872"/>
                  <a:gd name="T6" fmla="*/ 138 w 527"/>
                  <a:gd name="T7" fmla="*/ 19 h 872"/>
                  <a:gd name="T8" fmla="*/ 57 w 527"/>
                  <a:gd name="T9" fmla="*/ 107 h 872"/>
                  <a:gd name="T10" fmla="*/ 0 w 527"/>
                  <a:gd name="T11" fmla="*/ 872 h 872"/>
                  <a:gd name="T12" fmla="*/ 119 w 527"/>
                  <a:gd name="T13" fmla="*/ 672 h 872"/>
                  <a:gd name="T14" fmla="*/ 150 w 527"/>
                  <a:gd name="T15" fmla="*/ 194 h 872"/>
                  <a:gd name="T16" fmla="*/ 207 w 527"/>
                  <a:gd name="T17" fmla="*/ 126 h 872"/>
                  <a:gd name="T18" fmla="*/ 282 w 527"/>
                  <a:gd name="T19" fmla="*/ 120 h 872"/>
                  <a:gd name="T20" fmla="*/ 338 w 527"/>
                  <a:gd name="T21" fmla="*/ 176 h 872"/>
                  <a:gd name="T22" fmla="*/ 389 w 527"/>
                  <a:gd name="T23" fmla="*/ 766 h 872"/>
                  <a:gd name="T24" fmla="*/ 439 w 527"/>
                  <a:gd name="T25" fmla="*/ 785 h 872"/>
                  <a:gd name="T26" fmla="*/ 376 w 527"/>
                  <a:gd name="T27" fmla="*/ 157 h 872"/>
                  <a:gd name="T28" fmla="*/ 288 w 527"/>
                  <a:gd name="T29" fmla="*/ 56 h 872"/>
                  <a:gd name="T30" fmla="*/ 364 w 527"/>
                  <a:gd name="T31" fmla="*/ 56 h 872"/>
                  <a:gd name="T32" fmla="*/ 414 w 527"/>
                  <a:gd name="T33" fmla="*/ 138 h 872"/>
                  <a:gd name="T34" fmla="*/ 527 w 527"/>
                  <a:gd name="T35" fmla="*/ 728 h 872"/>
                  <a:gd name="T36" fmla="*/ 527 w 527"/>
                  <a:gd name="T37" fmla="*/ 728 h 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7"/>
                  <a:gd name="T58" fmla="*/ 0 h 872"/>
                  <a:gd name="T59" fmla="*/ 527 w 527"/>
                  <a:gd name="T60" fmla="*/ 872 h 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7" h="872">
                    <a:moveTo>
                      <a:pt x="527" y="728"/>
                    </a:moveTo>
                    <a:lnTo>
                      <a:pt x="445" y="69"/>
                    </a:lnTo>
                    <a:lnTo>
                      <a:pt x="307" y="0"/>
                    </a:lnTo>
                    <a:lnTo>
                      <a:pt x="138" y="19"/>
                    </a:lnTo>
                    <a:lnTo>
                      <a:pt x="57" y="107"/>
                    </a:lnTo>
                    <a:lnTo>
                      <a:pt x="0" y="872"/>
                    </a:lnTo>
                    <a:lnTo>
                      <a:pt x="119" y="672"/>
                    </a:lnTo>
                    <a:lnTo>
                      <a:pt x="150" y="194"/>
                    </a:lnTo>
                    <a:lnTo>
                      <a:pt x="207" y="126"/>
                    </a:lnTo>
                    <a:lnTo>
                      <a:pt x="282" y="120"/>
                    </a:lnTo>
                    <a:lnTo>
                      <a:pt x="338" y="176"/>
                    </a:lnTo>
                    <a:lnTo>
                      <a:pt x="389" y="766"/>
                    </a:lnTo>
                    <a:lnTo>
                      <a:pt x="439" y="785"/>
                    </a:lnTo>
                    <a:lnTo>
                      <a:pt x="376" y="157"/>
                    </a:lnTo>
                    <a:lnTo>
                      <a:pt x="288" y="56"/>
                    </a:lnTo>
                    <a:lnTo>
                      <a:pt x="364" y="56"/>
                    </a:lnTo>
                    <a:lnTo>
                      <a:pt x="414" y="138"/>
                    </a:lnTo>
                    <a:lnTo>
                      <a:pt x="527" y="7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Freeform 57"/>
              <p:cNvSpPr>
                <a:spLocks/>
              </p:cNvSpPr>
              <p:nvPr/>
            </p:nvSpPr>
            <p:spPr bwMode="auto">
              <a:xfrm rot="2493420">
                <a:off x="4035" y="3250"/>
                <a:ext cx="68" cy="100"/>
              </a:xfrm>
              <a:custGeom>
                <a:avLst/>
                <a:gdLst>
                  <a:gd name="T0" fmla="*/ 346 w 476"/>
                  <a:gd name="T1" fmla="*/ 666 h 704"/>
                  <a:gd name="T2" fmla="*/ 282 w 476"/>
                  <a:gd name="T3" fmla="*/ 164 h 704"/>
                  <a:gd name="T4" fmla="*/ 226 w 476"/>
                  <a:gd name="T5" fmla="*/ 139 h 704"/>
                  <a:gd name="T6" fmla="*/ 163 w 476"/>
                  <a:gd name="T7" fmla="*/ 177 h 704"/>
                  <a:gd name="T8" fmla="*/ 132 w 476"/>
                  <a:gd name="T9" fmla="*/ 270 h 704"/>
                  <a:gd name="T10" fmla="*/ 88 w 476"/>
                  <a:gd name="T11" fmla="*/ 679 h 704"/>
                  <a:gd name="T12" fmla="*/ 26 w 476"/>
                  <a:gd name="T13" fmla="*/ 704 h 704"/>
                  <a:gd name="T14" fmla="*/ 0 w 476"/>
                  <a:gd name="T15" fmla="*/ 553 h 704"/>
                  <a:gd name="T16" fmla="*/ 64 w 476"/>
                  <a:gd name="T17" fmla="*/ 95 h 704"/>
                  <a:gd name="T18" fmla="*/ 138 w 476"/>
                  <a:gd name="T19" fmla="*/ 20 h 704"/>
                  <a:gd name="T20" fmla="*/ 264 w 476"/>
                  <a:gd name="T21" fmla="*/ 0 h 704"/>
                  <a:gd name="T22" fmla="*/ 402 w 476"/>
                  <a:gd name="T23" fmla="*/ 89 h 704"/>
                  <a:gd name="T24" fmla="*/ 476 w 476"/>
                  <a:gd name="T25" fmla="*/ 610 h 704"/>
                  <a:gd name="T26" fmla="*/ 364 w 476"/>
                  <a:gd name="T27" fmla="*/ 126 h 704"/>
                  <a:gd name="T28" fmla="*/ 295 w 476"/>
                  <a:gd name="T29" fmla="*/ 70 h 704"/>
                  <a:gd name="T30" fmla="*/ 326 w 476"/>
                  <a:gd name="T31" fmla="*/ 189 h 704"/>
                  <a:gd name="T32" fmla="*/ 383 w 476"/>
                  <a:gd name="T33" fmla="*/ 704 h 704"/>
                  <a:gd name="T34" fmla="*/ 346 w 476"/>
                  <a:gd name="T35" fmla="*/ 666 h 704"/>
                  <a:gd name="T36" fmla="*/ 346 w 476"/>
                  <a:gd name="T37" fmla="*/ 666 h 7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6"/>
                  <a:gd name="T58" fmla="*/ 0 h 704"/>
                  <a:gd name="T59" fmla="*/ 476 w 476"/>
                  <a:gd name="T60" fmla="*/ 704 h 70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6" h="704">
                    <a:moveTo>
                      <a:pt x="346" y="666"/>
                    </a:moveTo>
                    <a:lnTo>
                      <a:pt x="282" y="164"/>
                    </a:lnTo>
                    <a:lnTo>
                      <a:pt x="226" y="139"/>
                    </a:lnTo>
                    <a:lnTo>
                      <a:pt x="163" y="177"/>
                    </a:lnTo>
                    <a:lnTo>
                      <a:pt x="132" y="270"/>
                    </a:lnTo>
                    <a:lnTo>
                      <a:pt x="88" y="679"/>
                    </a:lnTo>
                    <a:lnTo>
                      <a:pt x="26" y="704"/>
                    </a:lnTo>
                    <a:lnTo>
                      <a:pt x="0" y="553"/>
                    </a:lnTo>
                    <a:lnTo>
                      <a:pt x="64" y="95"/>
                    </a:lnTo>
                    <a:lnTo>
                      <a:pt x="138" y="20"/>
                    </a:lnTo>
                    <a:lnTo>
                      <a:pt x="264" y="0"/>
                    </a:lnTo>
                    <a:lnTo>
                      <a:pt x="402" y="89"/>
                    </a:lnTo>
                    <a:lnTo>
                      <a:pt x="476" y="610"/>
                    </a:lnTo>
                    <a:lnTo>
                      <a:pt x="364" y="126"/>
                    </a:lnTo>
                    <a:lnTo>
                      <a:pt x="295" y="70"/>
                    </a:lnTo>
                    <a:lnTo>
                      <a:pt x="326" y="189"/>
                    </a:lnTo>
                    <a:lnTo>
                      <a:pt x="383" y="704"/>
                    </a:lnTo>
                    <a:lnTo>
                      <a:pt x="346" y="6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Freeform 58"/>
              <p:cNvSpPr>
                <a:spLocks/>
              </p:cNvSpPr>
              <p:nvPr/>
            </p:nvSpPr>
            <p:spPr bwMode="auto">
              <a:xfrm rot="2493420">
                <a:off x="3792" y="3345"/>
                <a:ext cx="432" cy="243"/>
              </a:xfrm>
              <a:custGeom>
                <a:avLst/>
                <a:gdLst>
                  <a:gd name="T0" fmla="*/ 669 w 3024"/>
                  <a:gd name="T1" fmla="*/ 0 h 1702"/>
                  <a:gd name="T2" fmla="*/ 0 w 3024"/>
                  <a:gd name="T3" fmla="*/ 270 h 1702"/>
                  <a:gd name="T4" fmla="*/ 1458 w 3024"/>
                  <a:gd name="T5" fmla="*/ 1702 h 1702"/>
                  <a:gd name="T6" fmla="*/ 3024 w 3024"/>
                  <a:gd name="T7" fmla="*/ 629 h 1702"/>
                  <a:gd name="T8" fmla="*/ 2792 w 3024"/>
                  <a:gd name="T9" fmla="*/ 503 h 1702"/>
                  <a:gd name="T10" fmla="*/ 2899 w 3024"/>
                  <a:gd name="T11" fmla="*/ 647 h 1702"/>
                  <a:gd name="T12" fmla="*/ 1464 w 3024"/>
                  <a:gd name="T13" fmla="*/ 1631 h 1702"/>
                  <a:gd name="T14" fmla="*/ 112 w 3024"/>
                  <a:gd name="T15" fmla="*/ 277 h 1702"/>
                  <a:gd name="T16" fmla="*/ 669 w 3024"/>
                  <a:gd name="T17" fmla="*/ 0 h 1702"/>
                  <a:gd name="T18" fmla="*/ 669 w 3024"/>
                  <a:gd name="T19" fmla="*/ 0 h 17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24"/>
                  <a:gd name="T31" fmla="*/ 0 h 1702"/>
                  <a:gd name="T32" fmla="*/ 3024 w 3024"/>
                  <a:gd name="T33" fmla="*/ 1702 h 17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24" h="1702">
                    <a:moveTo>
                      <a:pt x="669" y="0"/>
                    </a:moveTo>
                    <a:lnTo>
                      <a:pt x="0" y="270"/>
                    </a:lnTo>
                    <a:lnTo>
                      <a:pt x="1458" y="1702"/>
                    </a:lnTo>
                    <a:lnTo>
                      <a:pt x="3024" y="629"/>
                    </a:lnTo>
                    <a:lnTo>
                      <a:pt x="2792" y="503"/>
                    </a:lnTo>
                    <a:lnTo>
                      <a:pt x="2899" y="647"/>
                    </a:lnTo>
                    <a:lnTo>
                      <a:pt x="1464" y="1631"/>
                    </a:lnTo>
                    <a:lnTo>
                      <a:pt x="112" y="277"/>
                    </a:ln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Freeform 59"/>
              <p:cNvSpPr>
                <a:spLocks/>
              </p:cNvSpPr>
              <p:nvPr/>
            </p:nvSpPr>
            <p:spPr bwMode="auto">
              <a:xfrm rot="2493420">
                <a:off x="3869" y="3324"/>
                <a:ext cx="150" cy="164"/>
              </a:xfrm>
              <a:custGeom>
                <a:avLst/>
                <a:gdLst>
                  <a:gd name="T0" fmla="*/ 0 w 1052"/>
                  <a:gd name="T1" fmla="*/ 0 h 1148"/>
                  <a:gd name="T2" fmla="*/ 0 w 1052"/>
                  <a:gd name="T3" fmla="*/ 220 h 1148"/>
                  <a:gd name="T4" fmla="*/ 1052 w 1052"/>
                  <a:gd name="T5" fmla="*/ 1148 h 1148"/>
                  <a:gd name="T6" fmla="*/ 44 w 1052"/>
                  <a:gd name="T7" fmla="*/ 195 h 1148"/>
                  <a:gd name="T8" fmla="*/ 1039 w 1052"/>
                  <a:gd name="T9" fmla="*/ 1004 h 1148"/>
                  <a:gd name="T10" fmla="*/ 50 w 1052"/>
                  <a:gd name="T11" fmla="*/ 119 h 1148"/>
                  <a:gd name="T12" fmla="*/ 1033 w 1052"/>
                  <a:gd name="T13" fmla="*/ 879 h 1148"/>
                  <a:gd name="T14" fmla="*/ 0 w 1052"/>
                  <a:gd name="T15" fmla="*/ 0 h 1148"/>
                  <a:gd name="T16" fmla="*/ 0 w 1052"/>
                  <a:gd name="T17" fmla="*/ 0 h 1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2"/>
                  <a:gd name="T28" fmla="*/ 0 h 1148"/>
                  <a:gd name="T29" fmla="*/ 1052 w 1052"/>
                  <a:gd name="T30" fmla="*/ 1148 h 1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2" h="1148">
                    <a:moveTo>
                      <a:pt x="0" y="0"/>
                    </a:moveTo>
                    <a:lnTo>
                      <a:pt x="0" y="220"/>
                    </a:lnTo>
                    <a:lnTo>
                      <a:pt x="1052" y="1148"/>
                    </a:lnTo>
                    <a:lnTo>
                      <a:pt x="44" y="195"/>
                    </a:lnTo>
                    <a:lnTo>
                      <a:pt x="1039" y="1004"/>
                    </a:lnTo>
                    <a:lnTo>
                      <a:pt x="50" y="119"/>
                    </a:lnTo>
                    <a:lnTo>
                      <a:pt x="1033" y="8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3" name="Freeform 60"/>
              <p:cNvSpPr>
                <a:spLocks/>
              </p:cNvSpPr>
              <p:nvPr/>
            </p:nvSpPr>
            <p:spPr bwMode="auto">
              <a:xfrm rot="2493420">
                <a:off x="3955" y="3295"/>
                <a:ext cx="43" cy="17"/>
              </a:xfrm>
              <a:custGeom>
                <a:avLst/>
                <a:gdLst>
                  <a:gd name="T0" fmla="*/ 0 w 301"/>
                  <a:gd name="T1" fmla="*/ 119 h 119"/>
                  <a:gd name="T2" fmla="*/ 288 w 301"/>
                  <a:gd name="T3" fmla="*/ 0 h 119"/>
                  <a:gd name="T4" fmla="*/ 301 w 301"/>
                  <a:gd name="T5" fmla="*/ 37 h 119"/>
                  <a:gd name="T6" fmla="*/ 0 w 301"/>
                  <a:gd name="T7" fmla="*/ 119 h 119"/>
                  <a:gd name="T8" fmla="*/ 0 w 301"/>
                  <a:gd name="T9" fmla="*/ 119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119"/>
                  <a:gd name="T17" fmla="*/ 301 w 301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119">
                    <a:moveTo>
                      <a:pt x="0" y="119"/>
                    </a:moveTo>
                    <a:lnTo>
                      <a:pt x="288" y="0"/>
                    </a:lnTo>
                    <a:lnTo>
                      <a:pt x="301" y="3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Freeform 61"/>
              <p:cNvSpPr>
                <a:spLocks/>
              </p:cNvSpPr>
              <p:nvPr/>
            </p:nvSpPr>
            <p:spPr bwMode="auto">
              <a:xfrm rot="2493420">
                <a:off x="4011" y="3314"/>
                <a:ext cx="48" cy="24"/>
              </a:xfrm>
              <a:custGeom>
                <a:avLst/>
                <a:gdLst>
                  <a:gd name="T0" fmla="*/ 0 w 339"/>
                  <a:gd name="T1" fmla="*/ 132 h 163"/>
                  <a:gd name="T2" fmla="*/ 333 w 339"/>
                  <a:gd name="T3" fmla="*/ 0 h 163"/>
                  <a:gd name="T4" fmla="*/ 339 w 339"/>
                  <a:gd name="T5" fmla="*/ 69 h 163"/>
                  <a:gd name="T6" fmla="*/ 19 w 339"/>
                  <a:gd name="T7" fmla="*/ 163 h 163"/>
                  <a:gd name="T8" fmla="*/ 0 w 339"/>
                  <a:gd name="T9" fmla="*/ 132 h 163"/>
                  <a:gd name="T10" fmla="*/ 0 w 339"/>
                  <a:gd name="T11" fmla="*/ 132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9"/>
                  <a:gd name="T19" fmla="*/ 0 h 163"/>
                  <a:gd name="T20" fmla="*/ 339 w 339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9" h="163">
                    <a:moveTo>
                      <a:pt x="0" y="132"/>
                    </a:moveTo>
                    <a:lnTo>
                      <a:pt x="333" y="0"/>
                    </a:lnTo>
                    <a:lnTo>
                      <a:pt x="339" y="69"/>
                    </a:lnTo>
                    <a:lnTo>
                      <a:pt x="19" y="163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Freeform 62"/>
              <p:cNvSpPr>
                <a:spLocks/>
              </p:cNvSpPr>
              <p:nvPr/>
            </p:nvSpPr>
            <p:spPr bwMode="auto">
              <a:xfrm rot="2493420">
                <a:off x="3888" y="3342"/>
                <a:ext cx="326" cy="176"/>
              </a:xfrm>
              <a:custGeom>
                <a:avLst/>
                <a:gdLst>
                  <a:gd name="T0" fmla="*/ 858 w 2286"/>
                  <a:gd name="T1" fmla="*/ 31 h 1236"/>
                  <a:gd name="T2" fmla="*/ 940 w 2286"/>
                  <a:gd name="T3" fmla="*/ 0 h 1236"/>
                  <a:gd name="T4" fmla="*/ 2286 w 2286"/>
                  <a:gd name="T5" fmla="*/ 533 h 1236"/>
                  <a:gd name="T6" fmla="*/ 1078 w 2286"/>
                  <a:gd name="T7" fmla="*/ 1236 h 1236"/>
                  <a:gd name="T8" fmla="*/ 0 w 2286"/>
                  <a:gd name="T9" fmla="*/ 414 h 1236"/>
                  <a:gd name="T10" fmla="*/ 1072 w 2286"/>
                  <a:gd name="T11" fmla="*/ 1148 h 1236"/>
                  <a:gd name="T12" fmla="*/ 2224 w 2286"/>
                  <a:gd name="T13" fmla="*/ 540 h 1236"/>
                  <a:gd name="T14" fmla="*/ 952 w 2286"/>
                  <a:gd name="T15" fmla="*/ 56 h 1236"/>
                  <a:gd name="T16" fmla="*/ 864 w 2286"/>
                  <a:gd name="T17" fmla="*/ 82 h 1236"/>
                  <a:gd name="T18" fmla="*/ 858 w 2286"/>
                  <a:gd name="T19" fmla="*/ 31 h 1236"/>
                  <a:gd name="T20" fmla="*/ 858 w 2286"/>
                  <a:gd name="T21" fmla="*/ 31 h 12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6"/>
                  <a:gd name="T34" fmla="*/ 0 h 1236"/>
                  <a:gd name="T35" fmla="*/ 2286 w 2286"/>
                  <a:gd name="T36" fmla="*/ 1236 h 12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6" h="1236">
                    <a:moveTo>
                      <a:pt x="858" y="31"/>
                    </a:moveTo>
                    <a:lnTo>
                      <a:pt x="940" y="0"/>
                    </a:lnTo>
                    <a:lnTo>
                      <a:pt x="2286" y="533"/>
                    </a:lnTo>
                    <a:lnTo>
                      <a:pt x="1078" y="1236"/>
                    </a:lnTo>
                    <a:lnTo>
                      <a:pt x="0" y="414"/>
                    </a:lnTo>
                    <a:lnTo>
                      <a:pt x="1072" y="1148"/>
                    </a:lnTo>
                    <a:lnTo>
                      <a:pt x="2224" y="540"/>
                    </a:lnTo>
                    <a:lnTo>
                      <a:pt x="952" y="56"/>
                    </a:lnTo>
                    <a:lnTo>
                      <a:pt x="864" y="82"/>
                    </a:lnTo>
                    <a:lnTo>
                      <a:pt x="85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Freeform 63"/>
              <p:cNvSpPr>
                <a:spLocks/>
              </p:cNvSpPr>
              <p:nvPr/>
            </p:nvSpPr>
            <p:spPr bwMode="auto">
              <a:xfrm rot="2493420">
                <a:off x="3975" y="3457"/>
                <a:ext cx="184" cy="146"/>
              </a:xfrm>
              <a:custGeom>
                <a:avLst/>
                <a:gdLst>
                  <a:gd name="T0" fmla="*/ 19 w 1284"/>
                  <a:gd name="T1" fmla="*/ 728 h 1023"/>
                  <a:gd name="T2" fmla="*/ 0 w 1284"/>
                  <a:gd name="T3" fmla="*/ 1023 h 1023"/>
                  <a:gd name="T4" fmla="*/ 1221 w 1284"/>
                  <a:gd name="T5" fmla="*/ 282 h 1023"/>
                  <a:gd name="T6" fmla="*/ 1284 w 1284"/>
                  <a:gd name="T7" fmla="*/ 156 h 1023"/>
                  <a:gd name="T8" fmla="*/ 1221 w 1284"/>
                  <a:gd name="T9" fmla="*/ 156 h 1023"/>
                  <a:gd name="T10" fmla="*/ 1277 w 1284"/>
                  <a:gd name="T11" fmla="*/ 94 h 1023"/>
                  <a:gd name="T12" fmla="*/ 1190 w 1284"/>
                  <a:gd name="T13" fmla="*/ 94 h 1023"/>
                  <a:gd name="T14" fmla="*/ 1228 w 1284"/>
                  <a:gd name="T15" fmla="*/ 0 h 1023"/>
                  <a:gd name="T16" fmla="*/ 1102 w 1284"/>
                  <a:gd name="T17" fmla="*/ 106 h 1023"/>
                  <a:gd name="T18" fmla="*/ 1184 w 1284"/>
                  <a:gd name="T19" fmla="*/ 138 h 1023"/>
                  <a:gd name="T20" fmla="*/ 1153 w 1284"/>
                  <a:gd name="T21" fmla="*/ 189 h 1023"/>
                  <a:gd name="T22" fmla="*/ 1196 w 1284"/>
                  <a:gd name="T23" fmla="*/ 220 h 1023"/>
                  <a:gd name="T24" fmla="*/ 1153 w 1284"/>
                  <a:gd name="T25" fmla="*/ 288 h 1023"/>
                  <a:gd name="T26" fmla="*/ 100 w 1284"/>
                  <a:gd name="T27" fmla="*/ 885 h 1023"/>
                  <a:gd name="T28" fmla="*/ 1065 w 1284"/>
                  <a:gd name="T29" fmla="*/ 251 h 1023"/>
                  <a:gd name="T30" fmla="*/ 94 w 1284"/>
                  <a:gd name="T31" fmla="*/ 784 h 1023"/>
                  <a:gd name="T32" fmla="*/ 1027 w 1284"/>
                  <a:gd name="T33" fmla="*/ 150 h 1023"/>
                  <a:gd name="T34" fmla="*/ 19 w 1284"/>
                  <a:gd name="T35" fmla="*/ 728 h 1023"/>
                  <a:gd name="T36" fmla="*/ 19 w 1284"/>
                  <a:gd name="T37" fmla="*/ 728 h 10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84"/>
                  <a:gd name="T58" fmla="*/ 0 h 1023"/>
                  <a:gd name="T59" fmla="*/ 1284 w 1284"/>
                  <a:gd name="T60" fmla="*/ 1023 h 10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84" h="1023">
                    <a:moveTo>
                      <a:pt x="19" y="728"/>
                    </a:moveTo>
                    <a:lnTo>
                      <a:pt x="0" y="1023"/>
                    </a:lnTo>
                    <a:lnTo>
                      <a:pt x="1221" y="282"/>
                    </a:lnTo>
                    <a:lnTo>
                      <a:pt x="1284" y="156"/>
                    </a:lnTo>
                    <a:lnTo>
                      <a:pt x="1221" y="156"/>
                    </a:lnTo>
                    <a:lnTo>
                      <a:pt x="1277" y="94"/>
                    </a:lnTo>
                    <a:lnTo>
                      <a:pt x="1190" y="94"/>
                    </a:lnTo>
                    <a:lnTo>
                      <a:pt x="1228" y="0"/>
                    </a:lnTo>
                    <a:lnTo>
                      <a:pt x="1102" y="106"/>
                    </a:lnTo>
                    <a:lnTo>
                      <a:pt x="1184" y="138"/>
                    </a:lnTo>
                    <a:lnTo>
                      <a:pt x="1153" y="189"/>
                    </a:lnTo>
                    <a:lnTo>
                      <a:pt x="1196" y="220"/>
                    </a:lnTo>
                    <a:lnTo>
                      <a:pt x="1153" y="288"/>
                    </a:lnTo>
                    <a:lnTo>
                      <a:pt x="100" y="885"/>
                    </a:lnTo>
                    <a:lnTo>
                      <a:pt x="1065" y="251"/>
                    </a:lnTo>
                    <a:lnTo>
                      <a:pt x="94" y="784"/>
                    </a:lnTo>
                    <a:lnTo>
                      <a:pt x="1027" y="150"/>
                    </a:lnTo>
                    <a:lnTo>
                      <a:pt x="19" y="7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7" name="Freeform 64"/>
              <p:cNvSpPr>
                <a:spLocks/>
              </p:cNvSpPr>
              <p:nvPr/>
            </p:nvSpPr>
            <p:spPr bwMode="auto">
              <a:xfrm rot="2493420">
                <a:off x="3977" y="3320"/>
                <a:ext cx="31" cy="14"/>
              </a:xfrm>
              <a:custGeom>
                <a:avLst/>
                <a:gdLst>
                  <a:gd name="T0" fmla="*/ 57 w 220"/>
                  <a:gd name="T1" fmla="*/ 12 h 101"/>
                  <a:gd name="T2" fmla="*/ 0 w 220"/>
                  <a:gd name="T3" fmla="*/ 63 h 101"/>
                  <a:gd name="T4" fmla="*/ 51 w 220"/>
                  <a:gd name="T5" fmla="*/ 101 h 101"/>
                  <a:gd name="T6" fmla="*/ 163 w 220"/>
                  <a:gd name="T7" fmla="*/ 101 h 101"/>
                  <a:gd name="T8" fmla="*/ 220 w 220"/>
                  <a:gd name="T9" fmla="*/ 44 h 101"/>
                  <a:gd name="T10" fmla="*/ 207 w 220"/>
                  <a:gd name="T11" fmla="*/ 0 h 101"/>
                  <a:gd name="T12" fmla="*/ 176 w 220"/>
                  <a:gd name="T13" fmla="*/ 0 h 101"/>
                  <a:gd name="T14" fmla="*/ 169 w 220"/>
                  <a:gd name="T15" fmla="*/ 63 h 101"/>
                  <a:gd name="T16" fmla="*/ 113 w 220"/>
                  <a:gd name="T17" fmla="*/ 69 h 101"/>
                  <a:gd name="T18" fmla="*/ 57 w 220"/>
                  <a:gd name="T19" fmla="*/ 12 h 101"/>
                  <a:gd name="T20" fmla="*/ 57 w 220"/>
                  <a:gd name="T21" fmla="*/ 12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0"/>
                  <a:gd name="T34" fmla="*/ 0 h 101"/>
                  <a:gd name="T35" fmla="*/ 220 w 220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0" h="101">
                    <a:moveTo>
                      <a:pt x="57" y="12"/>
                    </a:moveTo>
                    <a:lnTo>
                      <a:pt x="0" y="63"/>
                    </a:lnTo>
                    <a:lnTo>
                      <a:pt x="51" y="101"/>
                    </a:lnTo>
                    <a:lnTo>
                      <a:pt x="163" y="101"/>
                    </a:lnTo>
                    <a:lnTo>
                      <a:pt x="220" y="44"/>
                    </a:lnTo>
                    <a:lnTo>
                      <a:pt x="207" y="0"/>
                    </a:lnTo>
                    <a:lnTo>
                      <a:pt x="176" y="0"/>
                    </a:lnTo>
                    <a:lnTo>
                      <a:pt x="169" y="63"/>
                    </a:lnTo>
                    <a:lnTo>
                      <a:pt x="113" y="69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8" name="Freeform 65"/>
              <p:cNvSpPr>
                <a:spLocks/>
              </p:cNvSpPr>
              <p:nvPr/>
            </p:nvSpPr>
            <p:spPr bwMode="auto">
              <a:xfrm rot="2493420">
                <a:off x="4041" y="3346"/>
                <a:ext cx="27" cy="14"/>
              </a:xfrm>
              <a:custGeom>
                <a:avLst/>
                <a:gdLst>
                  <a:gd name="T0" fmla="*/ 39 w 188"/>
                  <a:gd name="T1" fmla="*/ 13 h 95"/>
                  <a:gd name="T2" fmla="*/ 0 w 188"/>
                  <a:gd name="T3" fmla="*/ 64 h 95"/>
                  <a:gd name="T4" fmla="*/ 57 w 188"/>
                  <a:gd name="T5" fmla="*/ 95 h 95"/>
                  <a:gd name="T6" fmla="*/ 188 w 188"/>
                  <a:gd name="T7" fmla="*/ 70 h 95"/>
                  <a:gd name="T8" fmla="*/ 188 w 188"/>
                  <a:gd name="T9" fmla="*/ 0 h 95"/>
                  <a:gd name="T10" fmla="*/ 138 w 188"/>
                  <a:gd name="T11" fmla="*/ 57 h 95"/>
                  <a:gd name="T12" fmla="*/ 70 w 188"/>
                  <a:gd name="T13" fmla="*/ 51 h 95"/>
                  <a:gd name="T14" fmla="*/ 39 w 188"/>
                  <a:gd name="T15" fmla="*/ 13 h 95"/>
                  <a:gd name="T16" fmla="*/ 39 w 188"/>
                  <a:gd name="T17" fmla="*/ 13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8"/>
                  <a:gd name="T28" fmla="*/ 0 h 95"/>
                  <a:gd name="T29" fmla="*/ 188 w 188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8" h="95">
                    <a:moveTo>
                      <a:pt x="39" y="13"/>
                    </a:moveTo>
                    <a:lnTo>
                      <a:pt x="0" y="64"/>
                    </a:lnTo>
                    <a:lnTo>
                      <a:pt x="57" y="95"/>
                    </a:lnTo>
                    <a:lnTo>
                      <a:pt x="188" y="70"/>
                    </a:lnTo>
                    <a:lnTo>
                      <a:pt x="188" y="0"/>
                    </a:lnTo>
                    <a:lnTo>
                      <a:pt x="138" y="57"/>
                    </a:lnTo>
                    <a:lnTo>
                      <a:pt x="70" y="51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9" name="Freeform 66"/>
              <p:cNvSpPr>
                <a:spLocks/>
              </p:cNvSpPr>
              <p:nvPr/>
            </p:nvSpPr>
            <p:spPr bwMode="auto">
              <a:xfrm rot="2493420">
                <a:off x="4043" y="3314"/>
                <a:ext cx="24" cy="10"/>
              </a:xfrm>
              <a:custGeom>
                <a:avLst/>
                <a:gdLst>
                  <a:gd name="T0" fmla="*/ 0 w 169"/>
                  <a:gd name="T1" fmla="*/ 69 h 69"/>
                  <a:gd name="T2" fmla="*/ 169 w 169"/>
                  <a:gd name="T3" fmla="*/ 0 h 69"/>
                  <a:gd name="T4" fmla="*/ 169 w 169"/>
                  <a:gd name="T5" fmla="*/ 50 h 69"/>
                  <a:gd name="T6" fmla="*/ 0 w 169"/>
                  <a:gd name="T7" fmla="*/ 69 h 69"/>
                  <a:gd name="T8" fmla="*/ 0 w 169"/>
                  <a:gd name="T9" fmla="*/ 6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69"/>
                  <a:gd name="T17" fmla="*/ 169 w 169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69">
                    <a:moveTo>
                      <a:pt x="0" y="69"/>
                    </a:moveTo>
                    <a:lnTo>
                      <a:pt x="169" y="0"/>
                    </a:lnTo>
                    <a:lnTo>
                      <a:pt x="169" y="5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Freeform 67"/>
              <p:cNvSpPr>
                <a:spLocks/>
              </p:cNvSpPr>
              <p:nvPr/>
            </p:nvSpPr>
            <p:spPr bwMode="auto">
              <a:xfrm rot="2493420">
                <a:off x="4067" y="3347"/>
                <a:ext cx="75" cy="30"/>
              </a:xfrm>
              <a:custGeom>
                <a:avLst/>
                <a:gdLst>
                  <a:gd name="T0" fmla="*/ 0 w 526"/>
                  <a:gd name="T1" fmla="*/ 33 h 214"/>
                  <a:gd name="T2" fmla="*/ 70 w 526"/>
                  <a:gd name="T3" fmla="*/ 0 h 214"/>
                  <a:gd name="T4" fmla="*/ 526 w 526"/>
                  <a:gd name="T5" fmla="*/ 214 h 214"/>
                  <a:gd name="T6" fmla="*/ 88 w 526"/>
                  <a:gd name="T7" fmla="*/ 45 h 214"/>
                  <a:gd name="T8" fmla="*/ 6 w 526"/>
                  <a:gd name="T9" fmla="*/ 64 h 214"/>
                  <a:gd name="T10" fmla="*/ 0 w 526"/>
                  <a:gd name="T11" fmla="*/ 33 h 214"/>
                  <a:gd name="T12" fmla="*/ 0 w 526"/>
                  <a:gd name="T13" fmla="*/ 33 h 2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6"/>
                  <a:gd name="T22" fmla="*/ 0 h 214"/>
                  <a:gd name="T23" fmla="*/ 526 w 526"/>
                  <a:gd name="T24" fmla="*/ 214 h 2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6" h="214">
                    <a:moveTo>
                      <a:pt x="0" y="33"/>
                    </a:moveTo>
                    <a:lnTo>
                      <a:pt x="70" y="0"/>
                    </a:lnTo>
                    <a:lnTo>
                      <a:pt x="526" y="214"/>
                    </a:lnTo>
                    <a:lnTo>
                      <a:pt x="88" y="45"/>
                    </a:lnTo>
                    <a:lnTo>
                      <a:pt x="6" y="6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" name="Freeform 68"/>
              <p:cNvSpPr>
                <a:spLocks/>
              </p:cNvSpPr>
              <p:nvPr/>
            </p:nvSpPr>
            <p:spPr bwMode="auto">
              <a:xfrm rot="2493420">
                <a:off x="4014" y="3239"/>
                <a:ext cx="18" cy="101"/>
              </a:xfrm>
              <a:custGeom>
                <a:avLst/>
                <a:gdLst>
                  <a:gd name="T0" fmla="*/ 0 w 125"/>
                  <a:gd name="T1" fmla="*/ 0 h 709"/>
                  <a:gd name="T2" fmla="*/ 81 w 125"/>
                  <a:gd name="T3" fmla="*/ 709 h 709"/>
                  <a:gd name="T4" fmla="*/ 125 w 125"/>
                  <a:gd name="T5" fmla="*/ 652 h 709"/>
                  <a:gd name="T6" fmla="*/ 0 w 125"/>
                  <a:gd name="T7" fmla="*/ 0 h 709"/>
                  <a:gd name="T8" fmla="*/ 0 w 125"/>
                  <a:gd name="T9" fmla="*/ 0 h 7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709"/>
                  <a:gd name="T17" fmla="*/ 125 w 125"/>
                  <a:gd name="T18" fmla="*/ 709 h 7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709">
                    <a:moveTo>
                      <a:pt x="0" y="0"/>
                    </a:moveTo>
                    <a:lnTo>
                      <a:pt x="81" y="709"/>
                    </a:lnTo>
                    <a:lnTo>
                      <a:pt x="125" y="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" name="Freeform 69"/>
              <p:cNvSpPr>
                <a:spLocks/>
              </p:cNvSpPr>
              <p:nvPr/>
            </p:nvSpPr>
            <p:spPr bwMode="auto">
              <a:xfrm rot="2493420">
                <a:off x="4071" y="3281"/>
                <a:ext cx="17" cy="83"/>
              </a:xfrm>
              <a:custGeom>
                <a:avLst/>
                <a:gdLst>
                  <a:gd name="T0" fmla="*/ 0 w 120"/>
                  <a:gd name="T1" fmla="*/ 0 h 585"/>
                  <a:gd name="T2" fmla="*/ 57 w 120"/>
                  <a:gd name="T3" fmla="*/ 585 h 585"/>
                  <a:gd name="T4" fmla="*/ 120 w 120"/>
                  <a:gd name="T5" fmla="*/ 546 h 585"/>
                  <a:gd name="T6" fmla="*/ 0 w 120"/>
                  <a:gd name="T7" fmla="*/ 0 h 585"/>
                  <a:gd name="T8" fmla="*/ 0 w 120"/>
                  <a:gd name="T9" fmla="*/ 0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585"/>
                  <a:gd name="T17" fmla="*/ 120 w 120"/>
                  <a:gd name="T18" fmla="*/ 585 h 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585">
                    <a:moveTo>
                      <a:pt x="0" y="0"/>
                    </a:moveTo>
                    <a:lnTo>
                      <a:pt x="57" y="585"/>
                    </a:lnTo>
                    <a:lnTo>
                      <a:pt x="120" y="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Text Box 70"/>
              <p:cNvSpPr txBox="1">
                <a:spLocks noChangeArrowheads="1"/>
              </p:cNvSpPr>
              <p:nvPr/>
            </p:nvSpPr>
            <p:spPr bwMode="auto">
              <a:xfrm rot="-761186">
                <a:off x="3968" y="3312"/>
                <a:ext cx="14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1</a:t>
                </a:r>
                <a:endParaRPr lang="en-US" sz="1600">
                  <a:latin typeface="Times New Roman" pitchFamily="18" charset="0"/>
                </a:endParaRPr>
              </a:p>
            </p:txBody>
          </p:sp>
        </p:grpSp>
        <p:sp>
          <p:nvSpPr>
            <p:cNvPr id="19469" name="Text Box 71"/>
            <p:cNvSpPr txBox="1">
              <a:spLocks noChangeArrowheads="1"/>
            </p:cNvSpPr>
            <p:nvPr/>
          </p:nvSpPr>
          <p:spPr bwMode="auto">
            <a:xfrm>
              <a:off x="3448" y="3658"/>
              <a:ext cx="2304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Beban Penyusutan Periodik</a:t>
              </a:r>
            </a:p>
          </p:txBody>
        </p:sp>
        <p:grpSp>
          <p:nvGrpSpPr>
            <p:cNvPr id="19470" name="Group 72"/>
            <p:cNvGrpSpPr>
              <a:grpSpLocks/>
            </p:cNvGrpSpPr>
            <p:nvPr/>
          </p:nvGrpSpPr>
          <p:grpSpPr bwMode="auto">
            <a:xfrm>
              <a:off x="3757" y="3187"/>
              <a:ext cx="603" cy="437"/>
              <a:chOff x="3792" y="3211"/>
              <a:chExt cx="459" cy="392"/>
            </a:xfrm>
          </p:grpSpPr>
          <p:sp>
            <p:nvSpPr>
              <p:cNvPr id="19528" name="Freeform 73"/>
              <p:cNvSpPr>
                <a:spLocks/>
              </p:cNvSpPr>
              <p:nvPr/>
            </p:nvSpPr>
            <p:spPr bwMode="auto">
              <a:xfrm rot="2493420">
                <a:off x="3833" y="3271"/>
                <a:ext cx="418" cy="320"/>
              </a:xfrm>
              <a:custGeom>
                <a:avLst/>
                <a:gdLst>
                  <a:gd name="T0" fmla="*/ 0 w 2925"/>
                  <a:gd name="T1" fmla="*/ 872 h 2239"/>
                  <a:gd name="T2" fmla="*/ 664 w 2925"/>
                  <a:gd name="T3" fmla="*/ 590 h 2239"/>
                  <a:gd name="T4" fmla="*/ 626 w 2925"/>
                  <a:gd name="T5" fmla="*/ 194 h 2239"/>
                  <a:gd name="T6" fmla="*/ 507 w 2925"/>
                  <a:gd name="T7" fmla="*/ 75 h 2239"/>
                  <a:gd name="T8" fmla="*/ 626 w 2925"/>
                  <a:gd name="T9" fmla="*/ 69 h 2239"/>
                  <a:gd name="T10" fmla="*/ 701 w 2925"/>
                  <a:gd name="T11" fmla="*/ 126 h 2239"/>
                  <a:gd name="T12" fmla="*/ 795 w 2925"/>
                  <a:gd name="T13" fmla="*/ 552 h 2239"/>
                  <a:gd name="T14" fmla="*/ 1109 w 2925"/>
                  <a:gd name="T15" fmla="*/ 452 h 2239"/>
                  <a:gd name="T16" fmla="*/ 1045 w 2925"/>
                  <a:gd name="T17" fmla="*/ 0 h 2239"/>
                  <a:gd name="T18" fmla="*/ 1158 w 2925"/>
                  <a:gd name="T19" fmla="*/ 81 h 2239"/>
                  <a:gd name="T20" fmla="*/ 1208 w 2925"/>
                  <a:gd name="T21" fmla="*/ 408 h 2239"/>
                  <a:gd name="T22" fmla="*/ 1303 w 2925"/>
                  <a:gd name="T23" fmla="*/ 396 h 2239"/>
                  <a:gd name="T24" fmla="*/ 2925 w 2925"/>
                  <a:gd name="T25" fmla="*/ 1212 h 2239"/>
                  <a:gd name="T26" fmla="*/ 1427 w 2925"/>
                  <a:gd name="T27" fmla="*/ 2239 h 2239"/>
                  <a:gd name="T28" fmla="*/ 0 w 2925"/>
                  <a:gd name="T29" fmla="*/ 872 h 2239"/>
                  <a:gd name="T30" fmla="*/ 0 w 2925"/>
                  <a:gd name="T31" fmla="*/ 872 h 22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25"/>
                  <a:gd name="T49" fmla="*/ 0 h 2239"/>
                  <a:gd name="T50" fmla="*/ 2925 w 2925"/>
                  <a:gd name="T51" fmla="*/ 2239 h 22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25" h="2239">
                    <a:moveTo>
                      <a:pt x="0" y="872"/>
                    </a:moveTo>
                    <a:lnTo>
                      <a:pt x="664" y="590"/>
                    </a:lnTo>
                    <a:lnTo>
                      <a:pt x="626" y="194"/>
                    </a:lnTo>
                    <a:lnTo>
                      <a:pt x="507" y="75"/>
                    </a:lnTo>
                    <a:lnTo>
                      <a:pt x="626" y="69"/>
                    </a:lnTo>
                    <a:lnTo>
                      <a:pt x="701" y="126"/>
                    </a:lnTo>
                    <a:lnTo>
                      <a:pt x="795" y="552"/>
                    </a:lnTo>
                    <a:lnTo>
                      <a:pt x="1109" y="452"/>
                    </a:lnTo>
                    <a:lnTo>
                      <a:pt x="1045" y="0"/>
                    </a:lnTo>
                    <a:lnTo>
                      <a:pt x="1158" y="81"/>
                    </a:lnTo>
                    <a:lnTo>
                      <a:pt x="1208" y="408"/>
                    </a:lnTo>
                    <a:lnTo>
                      <a:pt x="1303" y="396"/>
                    </a:lnTo>
                    <a:lnTo>
                      <a:pt x="2925" y="1212"/>
                    </a:lnTo>
                    <a:lnTo>
                      <a:pt x="1427" y="2239"/>
                    </a:lnTo>
                    <a:lnTo>
                      <a:pt x="0" y="8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9" name="Freeform 74"/>
              <p:cNvSpPr>
                <a:spLocks/>
              </p:cNvSpPr>
              <p:nvPr/>
            </p:nvSpPr>
            <p:spPr bwMode="auto">
              <a:xfrm rot="2493420">
                <a:off x="3818" y="3347"/>
                <a:ext cx="375" cy="223"/>
              </a:xfrm>
              <a:custGeom>
                <a:avLst/>
                <a:gdLst>
                  <a:gd name="T0" fmla="*/ 533 w 2624"/>
                  <a:gd name="T1" fmla="*/ 0 h 1557"/>
                  <a:gd name="T2" fmla="*/ 0 w 2624"/>
                  <a:gd name="T3" fmla="*/ 244 h 1557"/>
                  <a:gd name="T4" fmla="*/ 1328 w 2624"/>
                  <a:gd name="T5" fmla="*/ 1557 h 1557"/>
                  <a:gd name="T6" fmla="*/ 2624 w 2624"/>
                  <a:gd name="T7" fmla="*/ 646 h 1557"/>
                  <a:gd name="T8" fmla="*/ 1315 w 2624"/>
                  <a:gd name="T9" fmla="*/ 1425 h 1557"/>
                  <a:gd name="T10" fmla="*/ 126 w 2624"/>
                  <a:gd name="T11" fmla="*/ 307 h 1557"/>
                  <a:gd name="T12" fmla="*/ 226 w 2624"/>
                  <a:gd name="T13" fmla="*/ 176 h 1557"/>
                  <a:gd name="T14" fmla="*/ 533 w 2624"/>
                  <a:gd name="T15" fmla="*/ 0 h 1557"/>
                  <a:gd name="T16" fmla="*/ 533 w 2624"/>
                  <a:gd name="T17" fmla="*/ 0 h 15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24"/>
                  <a:gd name="T28" fmla="*/ 0 h 1557"/>
                  <a:gd name="T29" fmla="*/ 2624 w 2624"/>
                  <a:gd name="T30" fmla="*/ 1557 h 15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24" h="1557">
                    <a:moveTo>
                      <a:pt x="533" y="0"/>
                    </a:moveTo>
                    <a:lnTo>
                      <a:pt x="0" y="244"/>
                    </a:lnTo>
                    <a:lnTo>
                      <a:pt x="1328" y="1557"/>
                    </a:lnTo>
                    <a:lnTo>
                      <a:pt x="2624" y="646"/>
                    </a:lnTo>
                    <a:lnTo>
                      <a:pt x="1315" y="1425"/>
                    </a:lnTo>
                    <a:lnTo>
                      <a:pt x="126" y="307"/>
                    </a:lnTo>
                    <a:lnTo>
                      <a:pt x="226" y="176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FFD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Freeform 75"/>
              <p:cNvSpPr>
                <a:spLocks/>
              </p:cNvSpPr>
              <p:nvPr/>
            </p:nvSpPr>
            <p:spPr bwMode="auto">
              <a:xfrm rot="2493420">
                <a:off x="3852" y="3385"/>
                <a:ext cx="317" cy="154"/>
              </a:xfrm>
              <a:custGeom>
                <a:avLst/>
                <a:gdLst>
                  <a:gd name="T0" fmla="*/ 0 w 2216"/>
                  <a:gd name="T1" fmla="*/ 0 h 1073"/>
                  <a:gd name="T2" fmla="*/ 6 w 2216"/>
                  <a:gd name="T3" fmla="*/ 157 h 1073"/>
                  <a:gd name="T4" fmla="*/ 1083 w 2216"/>
                  <a:gd name="T5" fmla="*/ 1073 h 1073"/>
                  <a:gd name="T6" fmla="*/ 2192 w 2216"/>
                  <a:gd name="T7" fmla="*/ 377 h 1073"/>
                  <a:gd name="T8" fmla="*/ 2216 w 2216"/>
                  <a:gd name="T9" fmla="*/ 183 h 1073"/>
                  <a:gd name="T10" fmla="*/ 1121 w 2216"/>
                  <a:gd name="T11" fmla="*/ 791 h 1073"/>
                  <a:gd name="T12" fmla="*/ 0 w 2216"/>
                  <a:gd name="T13" fmla="*/ 0 h 1073"/>
                  <a:gd name="T14" fmla="*/ 0 w 2216"/>
                  <a:gd name="T15" fmla="*/ 0 h 10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16"/>
                  <a:gd name="T25" fmla="*/ 0 h 1073"/>
                  <a:gd name="T26" fmla="*/ 2216 w 2216"/>
                  <a:gd name="T27" fmla="*/ 1073 h 10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16" h="1073">
                    <a:moveTo>
                      <a:pt x="0" y="0"/>
                    </a:moveTo>
                    <a:lnTo>
                      <a:pt x="6" y="157"/>
                    </a:lnTo>
                    <a:lnTo>
                      <a:pt x="1083" y="1073"/>
                    </a:lnTo>
                    <a:lnTo>
                      <a:pt x="2192" y="377"/>
                    </a:lnTo>
                    <a:lnTo>
                      <a:pt x="2216" y="183"/>
                    </a:lnTo>
                    <a:lnTo>
                      <a:pt x="1121" y="7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1" name="Freeform 76"/>
              <p:cNvSpPr>
                <a:spLocks/>
              </p:cNvSpPr>
              <p:nvPr/>
            </p:nvSpPr>
            <p:spPr bwMode="auto">
              <a:xfrm rot="2493420">
                <a:off x="3966" y="3211"/>
                <a:ext cx="76" cy="125"/>
              </a:xfrm>
              <a:custGeom>
                <a:avLst/>
                <a:gdLst>
                  <a:gd name="T0" fmla="*/ 527 w 527"/>
                  <a:gd name="T1" fmla="*/ 728 h 872"/>
                  <a:gd name="T2" fmla="*/ 445 w 527"/>
                  <a:gd name="T3" fmla="*/ 69 h 872"/>
                  <a:gd name="T4" fmla="*/ 307 w 527"/>
                  <a:gd name="T5" fmla="*/ 0 h 872"/>
                  <a:gd name="T6" fmla="*/ 138 w 527"/>
                  <a:gd name="T7" fmla="*/ 19 h 872"/>
                  <a:gd name="T8" fmla="*/ 57 w 527"/>
                  <a:gd name="T9" fmla="*/ 107 h 872"/>
                  <a:gd name="T10" fmla="*/ 0 w 527"/>
                  <a:gd name="T11" fmla="*/ 872 h 872"/>
                  <a:gd name="T12" fmla="*/ 119 w 527"/>
                  <a:gd name="T13" fmla="*/ 672 h 872"/>
                  <a:gd name="T14" fmla="*/ 150 w 527"/>
                  <a:gd name="T15" fmla="*/ 194 h 872"/>
                  <a:gd name="T16" fmla="*/ 207 w 527"/>
                  <a:gd name="T17" fmla="*/ 126 h 872"/>
                  <a:gd name="T18" fmla="*/ 282 w 527"/>
                  <a:gd name="T19" fmla="*/ 120 h 872"/>
                  <a:gd name="T20" fmla="*/ 338 w 527"/>
                  <a:gd name="T21" fmla="*/ 176 h 872"/>
                  <a:gd name="T22" fmla="*/ 389 w 527"/>
                  <a:gd name="T23" fmla="*/ 766 h 872"/>
                  <a:gd name="T24" fmla="*/ 439 w 527"/>
                  <a:gd name="T25" fmla="*/ 785 h 872"/>
                  <a:gd name="T26" fmla="*/ 376 w 527"/>
                  <a:gd name="T27" fmla="*/ 157 h 872"/>
                  <a:gd name="T28" fmla="*/ 288 w 527"/>
                  <a:gd name="T29" fmla="*/ 56 h 872"/>
                  <a:gd name="T30" fmla="*/ 364 w 527"/>
                  <a:gd name="T31" fmla="*/ 56 h 872"/>
                  <a:gd name="T32" fmla="*/ 414 w 527"/>
                  <a:gd name="T33" fmla="*/ 138 h 872"/>
                  <a:gd name="T34" fmla="*/ 527 w 527"/>
                  <a:gd name="T35" fmla="*/ 728 h 872"/>
                  <a:gd name="T36" fmla="*/ 527 w 527"/>
                  <a:gd name="T37" fmla="*/ 728 h 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7"/>
                  <a:gd name="T58" fmla="*/ 0 h 872"/>
                  <a:gd name="T59" fmla="*/ 527 w 527"/>
                  <a:gd name="T60" fmla="*/ 872 h 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7" h="872">
                    <a:moveTo>
                      <a:pt x="527" y="728"/>
                    </a:moveTo>
                    <a:lnTo>
                      <a:pt x="445" y="69"/>
                    </a:lnTo>
                    <a:lnTo>
                      <a:pt x="307" y="0"/>
                    </a:lnTo>
                    <a:lnTo>
                      <a:pt x="138" y="19"/>
                    </a:lnTo>
                    <a:lnTo>
                      <a:pt x="57" y="107"/>
                    </a:lnTo>
                    <a:lnTo>
                      <a:pt x="0" y="872"/>
                    </a:lnTo>
                    <a:lnTo>
                      <a:pt x="119" y="672"/>
                    </a:lnTo>
                    <a:lnTo>
                      <a:pt x="150" y="194"/>
                    </a:lnTo>
                    <a:lnTo>
                      <a:pt x="207" y="126"/>
                    </a:lnTo>
                    <a:lnTo>
                      <a:pt x="282" y="120"/>
                    </a:lnTo>
                    <a:lnTo>
                      <a:pt x="338" y="176"/>
                    </a:lnTo>
                    <a:lnTo>
                      <a:pt x="389" y="766"/>
                    </a:lnTo>
                    <a:lnTo>
                      <a:pt x="439" y="785"/>
                    </a:lnTo>
                    <a:lnTo>
                      <a:pt x="376" y="157"/>
                    </a:lnTo>
                    <a:lnTo>
                      <a:pt x="288" y="56"/>
                    </a:lnTo>
                    <a:lnTo>
                      <a:pt x="364" y="56"/>
                    </a:lnTo>
                    <a:lnTo>
                      <a:pt x="414" y="138"/>
                    </a:lnTo>
                    <a:lnTo>
                      <a:pt x="527" y="7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Freeform 77"/>
              <p:cNvSpPr>
                <a:spLocks/>
              </p:cNvSpPr>
              <p:nvPr/>
            </p:nvSpPr>
            <p:spPr bwMode="auto">
              <a:xfrm rot="2493420">
                <a:off x="4035" y="3250"/>
                <a:ext cx="68" cy="100"/>
              </a:xfrm>
              <a:custGeom>
                <a:avLst/>
                <a:gdLst>
                  <a:gd name="T0" fmla="*/ 346 w 476"/>
                  <a:gd name="T1" fmla="*/ 666 h 704"/>
                  <a:gd name="T2" fmla="*/ 282 w 476"/>
                  <a:gd name="T3" fmla="*/ 164 h 704"/>
                  <a:gd name="T4" fmla="*/ 226 w 476"/>
                  <a:gd name="T5" fmla="*/ 139 h 704"/>
                  <a:gd name="T6" fmla="*/ 163 w 476"/>
                  <a:gd name="T7" fmla="*/ 177 h 704"/>
                  <a:gd name="T8" fmla="*/ 132 w 476"/>
                  <a:gd name="T9" fmla="*/ 270 h 704"/>
                  <a:gd name="T10" fmla="*/ 88 w 476"/>
                  <a:gd name="T11" fmla="*/ 679 h 704"/>
                  <a:gd name="T12" fmla="*/ 26 w 476"/>
                  <a:gd name="T13" fmla="*/ 704 h 704"/>
                  <a:gd name="T14" fmla="*/ 0 w 476"/>
                  <a:gd name="T15" fmla="*/ 553 h 704"/>
                  <a:gd name="T16" fmla="*/ 64 w 476"/>
                  <a:gd name="T17" fmla="*/ 95 h 704"/>
                  <a:gd name="T18" fmla="*/ 138 w 476"/>
                  <a:gd name="T19" fmla="*/ 20 h 704"/>
                  <a:gd name="T20" fmla="*/ 264 w 476"/>
                  <a:gd name="T21" fmla="*/ 0 h 704"/>
                  <a:gd name="T22" fmla="*/ 402 w 476"/>
                  <a:gd name="T23" fmla="*/ 89 h 704"/>
                  <a:gd name="T24" fmla="*/ 476 w 476"/>
                  <a:gd name="T25" fmla="*/ 610 h 704"/>
                  <a:gd name="T26" fmla="*/ 364 w 476"/>
                  <a:gd name="T27" fmla="*/ 126 h 704"/>
                  <a:gd name="T28" fmla="*/ 295 w 476"/>
                  <a:gd name="T29" fmla="*/ 70 h 704"/>
                  <a:gd name="T30" fmla="*/ 326 w 476"/>
                  <a:gd name="T31" fmla="*/ 189 h 704"/>
                  <a:gd name="T32" fmla="*/ 383 w 476"/>
                  <a:gd name="T33" fmla="*/ 704 h 704"/>
                  <a:gd name="T34" fmla="*/ 346 w 476"/>
                  <a:gd name="T35" fmla="*/ 666 h 704"/>
                  <a:gd name="T36" fmla="*/ 346 w 476"/>
                  <a:gd name="T37" fmla="*/ 666 h 7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6"/>
                  <a:gd name="T58" fmla="*/ 0 h 704"/>
                  <a:gd name="T59" fmla="*/ 476 w 476"/>
                  <a:gd name="T60" fmla="*/ 704 h 70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6" h="704">
                    <a:moveTo>
                      <a:pt x="346" y="666"/>
                    </a:moveTo>
                    <a:lnTo>
                      <a:pt x="282" y="164"/>
                    </a:lnTo>
                    <a:lnTo>
                      <a:pt x="226" y="139"/>
                    </a:lnTo>
                    <a:lnTo>
                      <a:pt x="163" y="177"/>
                    </a:lnTo>
                    <a:lnTo>
                      <a:pt x="132" y="270"/>
                    </a:lnTo>
                    <a:lnTo>
                      <a:pt x="88" y="679"/>
                    </a:lnTo>
                    <a:lnTo>
                      <a:pt x="26" y="704"/>
                    </a:lnTo>
                    <a:lnTo>
                      <a:pt x="0" y="553"/>
                    </a:lnTo>
                    <a:lnTo>
                      <a:pt x="64" y="95"/>
                    </a:lnTo>
                    <a:lnTo>
                      <a:pt x="138" y="20"/>
                    </a:lnTo>
                    <a:lnTo>
                      <a:pt x="264" y="0"/>
                    </a:lnTo>
                    <a:lnTo>
                      <a:pt x="402" y="89"/>
                    </a:lnTo>
                    <a:lnTo>
                      <a:pt x="476" y="610"/>
                    </a:lnTo>
                    <a:lnTo>
                      <a:pt x="364" y="126"/>
                    </a:lnTo>
                    <a:lnTo>
                      <a:pt x="295" y="70"/>
                    </a:lnTo>
                    <a:lnTo>
                      <a:pt x="326" y="189"/>
                    </a:lnTo>
                    <a:lnTo>
                      <a:pt x="383" y="704"/>
                    </a:lnTo>
                    <a:lnTo>
                      <a:pt x="346" y="6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3" name="Freeform 78"/>
              <p:cNvSpPr>
                <a:spLocks/>
              </p:cNvSpPr>
              <p:nvPr/>
            </p:nvSpPr>
            <p:spPr bwMode="auto">
              <a:xfrm rot="2493420">
                <a:off x="3792" y="3345"/>
                <a:ext cx="432" cy="243"/>
              </a:xfrm>
              <a:custGeom>
                <a:avLst/>
                <a:gdLst>
                  <a:gd name="T0" fmla="*/ 669 w 3024"/>
                  <a:gd name="T1" fmla="*/ 0 h 1702"/>
                  <a:gd name="T2" fmla="*/ 0 w 3024"/>
                  <a:gd name="T3" fmla="*/ 270 h 1702"/>
                  <a:gd name="T4" fmla="*/ 1458 w 3024"/>
                  <a:gd name="T5" fmla="*/ 1702 h 1702"/>
                  <a:gd name="T6" fmla="*/ 3024 w 3024"/>
                  <a:gd name="T7" fmla="*/ 629 h 1702"/>
                  <a:gd name="T8" fmla="*/ 2792 w 3024"/>
                  <a:gd name="T9" fmla="*/ 503 h 1702"/>
                  <a:gd name="T10" fmla="*/ 2899 w 3024"/>
                  <a:gd name="T11" fmla="*/ 647 h 1702"/>
                  <a:gd name="T12" fmla="*/ 1464 w 3024"/>
                  <a:gd name="T13" fmla="*/ 1631 h 1702"/>
                  <a:gd name="T14" fmla="*/ 112 w 3024"/>
                  <a:gd name="T15" fmla="*/ 277 h 1702"/>
                  <a:gd name="T16" fmla="*/ 669 w 3024"/>
                  <a:gd name="T17" fmla="*/ 0 h 1702"/>
                  <a:gd name="T18" fmla="*/ 669 w 3024"/>
                  <a:gd name="T19" fmla="*/ 0 h 17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24"/>
                  <a:gd name="T31" fmla="*/ 0 h 1702"/>
                  <a:gd name="T32" fmla="*/ 3024 w 3024"/>
                  <a:gd name="T33" fmla="*/ 1702 h 17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24" h="1702">
                    <a:moveTo>
                      <a:pt x="669" y="0"/>
                    </a:moveTo>
                    <a:lnTo>
                      <a:pt x="0" y="270"/>
                    </a:lnTo>
                    <a:lnTo>
                      <a:pt x="1458" y="1702"/>
                    </a:lnTo>
                    <a:lnTo>
                      <a:pt x="3024" y="629"/>
                    </a:lnTo>
                    <a:lnTo>
                      <a:pt x="2792" y="503"/>
                    </a:lnTo>
                    <a:lnTo>
                      <a:pt x="2899" y="647"/>
                    </a:lnTo>
                    <a:lnTo>
                      <a:pt x="1464" y="1631"/>
                    </a:lnTo>
                    <a:lnTo>
                      <a:pt x="112" y="277"/>
                    </a:ln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Freeform 79"/>
              <p:cNvSpPr>
                <a:spLocks/>
              </p:cNvSpPr>
              <p:nvPr/>
            </p:nvSpPr>
            <p:spPr bwMode="auto">
              <a:xfrm rot="2493420">
                <a:off x="3869" y="3324"/>
                <a:ext cx="150" cy="164"/>
              </a:xfrm>
              <a:custGeom>
                <a:avLst/>
                <a:gdLst>
                  <a:gd name="T0" fmla="*/ 0 w 1052"/>
                  <a:gd name="T1" fmla="*/ 0 h 1148"/>
                  <a:gd name="T2" fmla="*/ 0 w 1052"/>
                  <a:gd name="T3" fmla="*/ 220 h 1148"/>
                  <a:gd name="T4" fmla="*/ 1052 w 1052"/>
                  <a:gd name="T5" fmla="*/ 1148 h 1148"/>
                  <a:gd name="T6" fmla="*/ 44 w 1052"/>
                  <a:gd name="T7" fmla="*/ 195 h 1148"/>
                  <a:gd name="T8" fmla="*/ 1039 w 1052"/>
                  <a:gd name="T9" fmla="*/ 1004 h 1148"/>
                  <a:gd name="T10" fmla="*/ 50 w 1052"/>
                  <a:gd name="T11" fmla="*/ 119 h 1148"/>
                  <a:gd name="T12" fmla="*/ 1033 w 1052"/>
                  <a:gd name="T13" fmla="*/ 879 h 1148"/>
                  <a:gd name="T14" fmla="*/ 0 w 1052"/>
                  <a:gd name="T15" fmla="*/ 0 h 1148"/>
                  <a:gd name="T16" fmla="*/ 0 w 1052"/>
                  <a:gd name="T17" fmla="*/ 0 h 1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2"/>
                  <a:gd name="T28" fmla="*/ 0 h 1148"/>
                  <a:gd name="T29" fmla="*/ 1052 w 1052"/>
                  <a:gd name="T30" fmla="*/ 1148 h 1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2" h="1148">
                    <a:moveTo>
                      <a:pt x="0" y="0"/>
                    </a:moveTo>
                    <a:lnTo>
                      <a:pt x="0" y="220"/>
                    </a:lnTo>
                    <a:lnTo>
                      <a:pt x="1052" y="1148"/>
                    </a:lnTo>
                    <a:lnTo>
                      <a:pt x="44" y="195"/>
                    </a:lnTo>
                    <a:lnTo>
                      <a:pt x="1039" y="1004"/>
                    </a:lnTo>
                    <a:lnTo>
                      <a:pt x="50" y="119"/>
                    </a:lnTo>
                    <a:lnTo>
                      <a:pt x="1033" y="8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5" name="Freeform 80"/>
              <p:cNvSpPr>
                <a:spLocks/>
              </p:cNvSpPr>
              <p:nvPr/>
            </p:nvSpPr>
            <p:spPr bwMode="auto">
              <a:xfrm rot="2493420">
                <a:off x="3955" y="3295"/>
                <a:ext cx="43" cy="17"/>
              </a:xfrm>
              <a:custGeom>
                <a:avLst/>
                <a:gdLst>
                  <a:gd name="T0" fmla="*/ 0 w 301"/>
                  <a:gd name="T1" fmla="*/ 119 h 119"/>
                  <a:gd name="T2" fmla="*/ 288 w 301"/>
                  <a:gd name="T3" fmla="*/ 0 h 119"/>
                  <a:gd name="T4" fmla="*/ 301 w 301"/>
                  <a:gd name="T5" fmla="*/ 37 h 119"/>
                  <a:gd name="T6" fmla="*/ 0 w 301"/>
                  <a:gd name="T7" fmla="*/ 119 h 119"/>
                  <a:gd name="T8" fmla="*/ 0 w 301"/>
                  <a:gd name="T9" fmla="*/ 119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119"/>
                  <a:gd name="T17" fmla="*/ 301 w 301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119">
                    <a:moveTo>
                      <a:pt x="0" y="119"/>
                    </a:moveTo>
                    <a:lnTo>
                      <a:pt x="288" y="0"/>
                    </a:lnTo>
                    <a:lnTo>
                      <a:pt x="301" y="3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6" name="Freeform 81"/>
              <p:cNvSpPr>
                <a:spLocks/>
              </p:cNvSpPr>
              <p:nvPr/>
            </p:nvSpPr>
            <p:spPr bwMode="auto">
              <a:xfrm rot="2493420">
                <a:off x="4011" y="3314"/>
                <a:ext cx="48" cy="24"/>
              </a:xfrm>
              <a:custGeom>
                <a:avLst/>
                <a:gdLst>
                  <a:gd name="T0" fmla="*/ 0 w 339"/>
                  <a:gd name="T1" fmla="*/ 132 h 163"/>
                  <a:gd name="T2" fmla="*/ 333 w 339"/>
                  <a:gd name="T3" fmla="*/ 0 h 163"/>
                  <a:gd name="T4" fmla="*/ 339 w 339"/>
                  <a:gd name="T5" fmla="*/ 69 h 163"/>
                  <a:gd name="T6" fmla="*/ 19 w 339"/>
                  <a:gd name="T7" fmla="*/ 163 h 163"/>
                  <a:gd name="T8" fmla="*/ 0 w 339"/>
                  <a:gd name="T9" fmla="*/ 132 h 163"/>
                  <a:gd name="T10" fmla="*/ 0 w 339"/>
                  <a:gd name="T11" fmla="*/ 132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9"/>
                  <a:gd name="T19" fmla="*/ 0 h 163"/>
                  <a:gd name="T20" fmla="*/ 339 w 339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9" h="163">
                    <a:moveTo>
                      <a:pt x="0" y="132"/>
                    </a:moveTo>
                    <a:lnTo>
                      <a:pt x="333" y="0"/>
                    </a:lnTo>
                    <a:lnTo>
                      <a:pt x="339" y="69"/>
                    </a:lnTo>
                    <a:lnTo>
                      <a:pt x="19" y="163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7" name="Freeform 82"/>
              <p:cNvSpPr>
                <a:spLocks/>
              </p:cNvSpPr>
              <p:nvPr/>
            </p:nvSpPr>
            <p:spPr bwMode="auto">
              <a:xfrm rot="2493420">
                <a:off x="3888" y="3342"/>
                <a:ext cx="326" cy="176"/>
              </a:xfrm>
              <a:custGeom>
                <a:avLst/>
                <a:gdLst>
                  <a:gd name="T0" fmla="*/ 858 w 2286"/>
                  <a:gd name="T1" fmla="*/ 31 h 1236"/>
                  <a:gd name="T2" fmla="*/ 940 w 2286"/>
                  <a:gd name="T3" fmla="*/ 0 h 1236"/>
                  <a:gd name="T4" fmla="*/ 2286 w 2286"/>
                  <a:gd name="T5" fmla="*/ 533 h 1236"/>
                  <a:gd name="T6" fmla="*/ 1078 w 2286"/>
                  <a:gd name="T7" fmla="*/ 1236 h 1236"/>
                  <a:gd name="T8" fmla="*/ 0 w 2286"/>
                  <a:gd name="T9" fmla="*/ 414 h 1236"/>
                  <a:gd name="T10" fmla="*/ 1072 w 2286"/>
                  <a:gd name="T11" fmla="*/ 1148 h 1236"/>
                  <a:gd name="T12" fmla="*/ 2224 w 2286"/>
                  <a:gd name="T13" fmla="*/ 540 h 1236"/>
                  <a:gd name="T14" fmla="*/ 952 w 2286"/>
                  <a:gd name="T15" fmla="*/ 56 h 1236"/>
                  <a:gd name="T16" fmla="*/ 864 w 2286"/>
                  <a:gd name="T17" fmla="*/ 82 h 1236"/>
                  <a:gd name="T18" fmla="*/ 858 w 2286"/>
                  <a:gd name="T19" fmla="*/ 31 h 1236"/>
                  <a:gd name="T20" fmla="*/ 858 w 2286"/>
                  <a:gd name="T21" fmla="*/ 31 h 12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6"/>
                  <a:gd name="T34" fmla="*/ 0 h 1236"/>
                  <a:gd name="T35" fmla="*/ 2286 w 2286"/>
                  <a:gd name="T36" fmla="*/ 1236 h 12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6" h="1236">
                    <a:moveTo>
                      <a:pt x="858" y="31"/>
                    </a:moveTo>
                    <a:lnTo>
                      <a:pt x="940" y="0"/>
                    </a:lnTo>
                    <a:lnTo>
                      <a:pt x="2286" y="533"/>
                    </a:lnTo>
                    <a:lnTo>
                      <a:pt x="1078" y="1236"/>
                    </a:lnTo>
                    <a:lnTo>
                      <a:pt x="0" y="414"/>
                    </a:lnTo>
                    <a:lnTo>
                      <a:pt x="1072" y="1148"/>
                    </a:lnTo>
                    <a:lnTo>
                      <a:pt x="2224" y="540"/>
                    </a:lnTo>
                    <a:lnTo>
                      <a:pt x="952" y="56"/>
                    </a:lnTo>
                    <a:lnTo>
                      <a:pt x="864" y="82"/>
                    </a:lnTo>
                    <a:lnTo>
                      <a:pt x="85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Freeform 83"/>
              <p:cNvSpPr>
                <a:spLocks/>
              </p:cNvSpPr>
              <p:nvPr/>
            </p:nvSpPr>
            <p:spPr bwMode="auto">
              <a:xfrm rot="2493420">
                <a:off x="3975" y="3457"/>
                <a:ext cx="184" cy="146"/>
              </a:xfrm>
              <a:custGeom>
                <a:avLst/>
                <a:gdLst>
                  <a:gd name="T0" fmla="*/ 19 w 1284"/>
                  <a:gd name="T1" fmla="*/ 728 h 1023"/>
                  <a:gd name="T2" fmla="*/ 0 w 1284"/>
                  <a:gd name="T3" fmla="*/ 1023 h 1023"/>
                  <a:gd name="T4" fmla="*/ 1221 w 1284"/>
                  <a:gd name="T5" fmla="*/ 282 h 1023"/>
                  <a:gd name="T6" fmla="*/ 1284 w 1284"/>
                  <a:gd name="T7" fmla="*/ 156 h 1023"/>
                  <a:gd name="T8" fmla="*/ 1221 w 1284"/>
                  <a:gd name="T9" fmla="*/ 156 h 1023"/>
                  <a:gd name="T10" fmla="*/ 1277 w 1284"/>
                  <a:gd name="T11" fmla="*/ 94 h 1023"/>
                  <a:gd name="T12" fmla="*/ 1190 w 1284"/>
                  <a:gd name="T13" fmla="*/ 94 h 1023"/>
                  <a:gd name="T14" fmla="*/ 1228 w 1284"/>
                  <a:gd name="T15" fmla="*/ 0 h 1023"/>
                  <a:gd name="T16" fmla="*/ 1102 w 1284"/>
                  <a:gd name="T17" fmla="*/ 106 h 1023"/>
                  <a:gd name="T18" fmla="*/ 1184 w 1284"/>
                  <a:gd name="T19" fmla="*/ 138 h 1023"/>
                  <a:gd name="T20" fmla="*/ 1153 w 1284"/>
                  <a:gd name="T21" fmla="*/ 189 h 1023"/>
                  <a:gd name="T22" fmla="*/ 1196 w 1284"/>
                  <a:gd name="T23" fmla="*/ 220 h 1023"/>
                  <a:gd name="T24" fmla="*/ 1153 w 1284"/>
                  <a:gd name="T25" fmla="*/ 288 h 1023"/>
                  <a:gd name="T26" fmla="*/ 100 w 1284"/>
                  <a:gd name="T27" fmla="*/ 885 h 1023"/>
                  <a:gd name="T28" fmla="*/ 1065 w 1284"/>
                  <a:gd name="T29" fmla="*/ 251 h 1023"/>
                  <a:gd name="T30" fmla="*/ 94 w 1284"/>
                  <a:gd name="T31" fmla="*/ 784 h 1023"/>
                  <a:gd name="T32" fmla="*/ 1027 w 1284"/>
                  <a:gd name="T33" fmla="*/ 150 h 1023"/>
                  <a:gd name="T34" fmla="*/ 19 w 1284"/>
                  <a:gd name="T35" fmla="*/ 728 h 1023"/>
                  <a:gd name="T36" fmla="*/ 19 w 1284"/>
                  <a:gd name="T37" fmla="*/ 728 h 10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84"/>
                  <a:gd name="T58" fmla="*/ 0 h 1023"/>
                  <a:gd name="T59" fmla="*/ 1284 w 1284"/>
                  <a:gd name="T60" fmla="*/ 1023 h 10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84" h="1023">
                    <a:moveTo>
                      <a:pt x="19" y="728"/>
                    </a:moveTo>
                    <a:lnTo>
                      <a:pt x="0" y="1023"/>
                    </a:lnTo>
                    <a:lnTo>
                      <a:pt x="1221" y="282"/>
                    </a:lnTo>
                    <a:lnTo>
                      <a:pt x="1284" y="156"/>
                    </a:lnTo>
                    <a:lnTo>
                      <a:pt x="1221" y="156"/>
                    </a:lnTo>
                    <a:lnTo>
                      <a:pt x="1277" y="94"/>
                    </a:lnTo>
                    <a:lnTo>
                      <a:pt x="1190" y="94"/>
                    </a:lnTo>
                    <a:lnTo>
                      <a:pt x="1228" y="0"/>
                    </a:lnTo>
                    <a:lnTo>
                      <a:pt x="1102" y="106"/>
                    </a:lnTo>
                    <a:lnTo>
                      <a:pt x="1184" y="138"/>
                    </a:lnTo>
                    <a:lnTo>
                      <a:pt x="1153" y="189"/>
                    </a:lnTo>
                    <a:lnTo>
                      <a:pt x="1196" y="220"/>
                    </a:lnTo>
                    <a:lnTo>
                      <a:pt x="1153" y="288"/>
                    </a:lnTo>
                    <a:lnTo>
                      <a:pt x="100" y="885"/>
                    </a:lnTo>
                    <a:lnTo>
                      <a:pt x="1065" y="251"/>
                    </a:lnTo>
                    <a:lnTo>
                      <a:pt x="94" y="784"/>
                    </a:lnTo>
                    <a:lnTo>
                      <a:pt x="1027" y="150"/>
                    </a:lnTo>
                    <a:lnTo>
                      <a:pt x="19" y="7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9" name="Freeform 84"/>
              <p:cNvSpPr>
                <a:spLocks/>
              </p:cNvSpPr>
              <p:nvPr/>
            </p:nvSpPr>
            <p:spPr bwMode="auto">
              <a:xfrm rot="2493420">
                <a:off x="3977" y="3320"/>
                <a:ext cx="31" cy="14"/>
              </a:xfrm>
              <a:custGeom>
                <a:avLst/>
                <a:gdLst>
                  <a:gd name="T0" fmla="*/ 57 w 220"/>
                  <a:gd name="T1" fmla="*/ 12 h 101"/>
                  <a:gd name="T2" fmla="*/ 0 w 220"/>
                  <a:gd name="T3" fmla="*/ 63 h 101"/>
                  <a:gd name="T4" fmla="*/ 51 w 220"/>
                  <a:gd name="T5" fmla="*/ 101 h 101"/>
                  <a:gd name="T6" fmla="*/ 163 w 220"/>
                  <a:gd name="T7" fmla="*/ 101 h 101"/>
                  <a:gd name="T8" fmla="*/ 220 w 220"/>
                  <a:gd name="T9" fmla="*/ 44 h 101"/>
                  <a:gd name="T10" fmla="*/ 207 w 220"/>
                  <a:gd name="T11" fmla="*/ 0 h 101"/>
                  <a:gd name="T12" fmla="*/ 176 w 220"/>
                  <a:gd name="T13" fmla="*/ 0 h 101"/>
                  <a:gd name="T14" fmla="*/ 169 w 220"/>
                  <a:gd name="T15" fmla="*/ 63 h 101"/>
                  <a:gd name="T16" fmla="*/ 113 w 220"/>
                  <a:gd name="T17" fmla="*/ 69 h 101"/>
                  <a:gd name="T18" fmla="*/ 57 w 220"/>
                  <a:gd name="T19" fmla="*/ 12 h 101"/>
                  <a:gd name="T20" fmla="*/ 57 w 220"/>
                  <a:gd name="T21" fmla="*/ 12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0"/>
                  <a:gd name="T34" fmla="*/ 0 h 101"/>
                  <a:gd name="T35" fmla="*/ 220 w 220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0" h="101">
                    <a:moveTo>
                      <a:pt x="57" y="12"/>
                    </a:moveTo>
                    <a:lnTo>
                      <a:pt x="0" y="63"/>
                    </a:lnTo>
                    <a:lnTo>
                      <a:pt x="51" y="101"/>
                    </a:lnTo>
                    <a:lnTo>
                      <a:pt x="163" y="101"/>
                    </a:lnTo>
                    <a:lnTo>
                      <a:pt x="220" y="44"/>
                    </a:lnTo>
                    <a:lnTo>
                      <a:pt x="207" y="0"/>
                    </a:lnTo>
                    <a:lnTo>
                      <a:pt x="176" y="0"/>
                    </a:lnTo>
                    <a:lnTo>
                      <a:pt x="169" y="63"/>
                    </a:lnTo>
                    <a:lnTo>
                      <a:pt x="113" y="69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Freeform 85"/>
              <p:cNvSpPr>
                <a:spLocks/>
              </p:cNvSpPr>
              <p:nvPr/>
            </p:nvSpPr>
            <p:spPr bwMode="auto">
              <a:xfrm rot="2493420">
                <a:off x="4041" y="3346"/>
                <a:ext cx="27" cy="14"/>
              </a:xfrm>
              <a:custGeom>
                <a:avLst/>
                <a:gdLst>
                  <a:gd name="T0" fmla="*/ 39 w 188"/>
                  <a:gd name="T1" fmla="*/ 13 h 95"/>
                  <a:gd name="T2" fmla="*/ 0 w 188"/>
                  <a:gd name="T3" fmla="*/ 64 h 95"/>
                  <a:gd name="T4" fmla="*/ 57 w 188"/>
                  <a:gd name="T5" fmla="*/ 95 h 95"/>
                  <a:gd name="T6" fmla="*/ 188 w 188"/>
                  <a:gd name="T7" fmla="*/ 70 h 95"/>
                  <a:gd name="T8" fmla="*/ 188 w 188"/>
                  <a:gd name="T9" fmla="*/ 0 h 95"/>
                  <a:gd name="T10" fmla="*/ 138 w 188"/>
                  <a:gd name="T11" fmla="*/ 57 h 95"/>
                  <a:gd name="T12" fmla="*/ 70 w 188"/>
                  <a:gd name="T13" fmla="*/ 51 h 95"/>
                  <a:gd name="T14" fmla="*/ 39 w 188"/>
                  <a:gd name="T15" fmla="*/ 13 h 95"/>
                  <a:gd name="T16" fmla="*/ 39 w 188"/>
                  <a:gd name="T17" fmla="*/ 13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8"/>
                  <a:gd name="T28" fmla="*/ 0 h 95"/>
                  <a:gd name="T29" fmla="*/ 188 w 188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8" h="95">
                    <a:moveTo>
                      <a:pt x="39" y="13"/>
                    </a:moveTo>
                    <a:lnTo>
                      <a:pt x="0" y="64"/>
                    </a:lnTo>
                    <a:lnTo>
                      <a:pt x="57" y="95"/>
                    </a:lnTo>
                    <a:lnTo>
                      <a:pt x="188" y="70"/>
                    </a:lnTo>
                    <a:lnTo>
                      <a:pt x="188" y="0"/>
                    </a:lnTo>
                    <a:lnTo>
                      <a:pt x="138" y="57"/>
                    </a:lnTo>
                    <a:lnTo>
                      <a:pt x="70" y="51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1" name="Freeform 86"/>
              <p:cNvSpPr>
                <a:spLocks/>
              </p:cNvSpPr>
              <p:nvPr/>
            </p:nvSpPr>
            <p:spPr bwMode="auto">
              <a:xfrm rot="2493420">
                <a:off x="4043" y="3314"/>
                <a:ext cx="24" cy="10"/>
              </a:xfrm>
              <a:custGeom>
                <a:avLst/>
                <a:gdLst>
                  <a:gd name="T0" fmla="*/ 0 w 169"/>
                  <a:gd name="T1" fmla="*/ 69 h 69"/>
                  <a:gd name="T2" fmla="*/ 169 w 169"/>
                  <a:gd name="T3" fmla="*/ 0 h 69"/>
                  <a:gd name="T4" fmla="*/ 169 w 169"/>
                  <a:gd name="T5" fmla="*/ 50 h 69"/>
                  <a:gd name="T6" fmla="*/ 0 w 169"/>
                  <a:gd name="T7" fmla="*/ 69 h 69"/>
                  <a:gd name="T8" fmla="*/ 0 w 169"/>
                  <a:gd name="T9" fmla="*/ 6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69"/>
                  <a:gd name="T17" fmla="*/ 169 w 169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69">
                    <a:moveTo>
                      <a:pt x="0" y="69"/>
                    </a:moveTo>
                    <a:lnTo>
                      <a:pt x="169" y="0"/>
                    </a:lnTo>
                    <a:lnTo>
                      <a:pt x="169" y="5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Freeform 87"/>
              <p:cNvSpPr>
                <a:spLocks/>
              </p:cNvSpPr>
              <p:nvPr/>
            </p:nvSpPr>
            <p:spPr bwMode="auto">
              <a:xfrm rot="2493420">
                <a:off x="4067" y="3347"/>
                <a:ext cx="75" cy="30"/>
              </a:xfrm>
              <a:custGeom>
                <a:avLst/>
                <a:gdLst>
                  <a:gd name="T0" fmla="*/ 0 w 526"/>
                  <a:gd name="T1" fmla="*/ 33 h 214"/>
                  <a:gd name="T2" fmla="*/ 70 w 526"/>
                  <a:gd name="T3" fmla="*/ 0 h 214"/>
                  <a:gd name="T4" fmla="*/ 526 w 526"/>
                  <a:gd name="T5" fmla="*/ 214 h 214"/>
                  <a:gd name="T6" fmla="*/ 88 w 526"/>
                  <a:gd name="T7" fmla="*/ 45 h 214"/>
                  <a:gd name="T8" fmla="*/ 6 w 526"/>
                  <a:gd name="T9" fmla="*/ 64 h 214"/>
                  <a:gd name="T10" fmla="*/ 0 w 526"/>
                  <a:gd name="T11" fmla="*/ 33 h 214"/>
                  <a:gd name="T12" fmla="*/ 0 w 526"/>
                  <a:gd name="T13" fmla="*/ 33 h 2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6"/>
                  <a:gd name="T22" fmla="*/ 0 h 214"/>
                  <a:gd name="T23" fmla="*/ 526 w 526"/>
                  <a:gd name="T24" fmla="*/ 214 h 2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6" h="214">
                    <a:moveTo>
                      <a:pt x="0" y="33"/>
                    </a:moveTo>
                    <a:lnTo>
                      <a:pt x="70" y="0"/>
                    </a:lnTo>
                    <a:lnTo>
                      <a:pt x="526" y="214"/>
                    </a:lnTo>
                    <a:lnTo>
                      <a:pt x="88" y="45"/>
                    </a:lnTo>
                    <a:lnTo>
                      <a:pt x="6" y="6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3" name="Freeform 88"/>
              <p:cNvSpPr>
                <a:spLocks/>
              </p:cNvSpPr>
              <p:nvPr/>
            </p:nvSpPr>
            <p:spPr bwMode="auto">
              <a:xfrm rot="2493420">
                <a:off x="4014" y="3239"/>
                <a:ext cx="18" cy="101"/>
              </a:xfrm>
              <a:custGeom>
                <a:avLst/>
                <a:gdLst>
                  <a:gd name="T0" fmla="*/ 0 w 125"/>
                  <a:gd name="T1" fmla="*/ 0 h 709"/>
                  <a:gd name="T2" fmla="*/ 81 w 125"/>
                  <a:gd name="T3" fmla="*/ 709 h 709"/>
                  <a:gd name="T4" fmla="*/ 125 w 125"/>
                  <a:gd name="T5" fmla="*/ 652 h 709"/>
                  <a:gd name="T6" fmla="*/ 0 w 125"/>
                  <a:gd name="T7" fmla="*/ 0 h 709"/>
                  <a:gd name="T8" fmla="*/ 0 w 125"/>
                  <a:gd name="T9" fmla="*/ 0 h 7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709"/>
                  <a:gd name="T17" fmla="*/ 125 w 125"/>
                  <a:gd name="T18" fmla="*/ 709 h 7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709">
                    <a:moveTo>
                      <a:pt x="0" y="0"/>
                    </a:moveTo>
                    <a:lnTo>
                      <a:pt x="81" y="709"/>
                    </a:lnTo>
                    <a:lnTo>
                      <a:pt x="125" y="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Freeform 89"/>
              <p:cNvSpPr>
                <a:spLocks/>
              </p:cNvSpPr>
              <p:nvPr/>
            </p:nvSpPr>
            <p:spPr bwMode="auto">
              <a:xfrm rot="2493420">
                <a:off x="4071" y="3281"/>
                <a:ext cx="17" cy="83"/>
              </a:xfrm>
              <a:custGeom>
                <a:avLst/>
                <a:gdLst>
                  <a:gd name="T0" fmla="*/ 0 w 120"/>
                  <a:gd name="T1" fmla="*/ 0 h 585"/>
                  <a:gd name="T2" fmla="*/ 57 w 120"/>
                  <a:gd name="T3" fmla="*/ 585 h 585"/>
                  <a:gd name="T4" fmla="*/ 120 w 120"/>
                  <a:gd name="T5" fmla="*/ 546 h 585"/>
                  <a:gd name="T6" fmla="*/ 0 w 120"/>
                  <a:gd name="T7" fmla="*/ 0 h 585"/>
                  <a:gd name="T8" fmla="*/ 0 w 120"/>
                  <a:gd name="T9" fmla="*/ 0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585"/>
                  <a:gd name="T17" fmla="*/ 120 w 120"/>
                  <a:gd name="T18" fmla="*/ 585 h 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585">
                    <a:moveTo>
                      <a:pt x="0" y="0"/>
                    </a:moveTo>
                    <a:lnTo>
                      <a:pt x="57" y="585"/>
                    </a:lnTo>
                    <a:lnTo>
                      <a:pt x="120" y="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5" name="Text Box 90"/>
              <p:cNvSpPr txBox="1">
                <a:spLocks noChangeArrowheads="1"/>
              </p:cNvSpPr>
              <p:nvPr/>
            </p:nvSpPr>
            <p:spPr bwMode="auto">
              <a:xfrm rot="-761186">
                <a:off x="3968" y="3312"/>
                <a:ext cx="14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2</a:t>
                </a:r>
                <a:endParaRPr lang="en-US" sz="1600">
                  <a:latin typeface="Times New Roman" pitchFamily="18" charset="0"/>
                </a:endParaRPr>
              </a:p>
            </p:txBody>
          </p:sp>
        </p:grpSp>
        <p:grpSp>
          <p:nvGrpSpPr>
            <p:cNvPr id="19471" name="Group 91"/>
            <p:cNvGrpSpPr>
              <a:grpSpLocks/>
            </p:cNvGrpSpPr>
            <p:nvPr/>
          </p:nvGrpSpPr>
          <p:grpSpPr bwMode="auto">
            <a:xfrm>
              <a:off x="4253" y="3200"/>
              <a:ext cx="603" cy="437"/>
              <a:chOff x="3792" y="3211"/>
              <a:chExt cx="459" cy="392"/>
            </a:xfrm>
          </p:grpSpPr>
          <p:sp>
            <p:nvSpPr>
              <p:cNvPr id="19510" name="Freeform 92"/>
              <p:cNvSpPr>
                <a:spLocks/>
              </p:cNvSpPr>
              <p:nvPr/>
            </p:nvSpPr>
            <p:spPr bwMode="auto">
              <a:xfrm rot="2493420">
                <a:off x="3833" y="3271"/>
                <a:ext cx="418" cy="320"/>
              </a:xfrm>
              <a:custGeom>
                <a:avLst/>
                <a:gdLst>
                  <a:gd name="T0" fmla="*/ 0 w 2925"/>
                  <a:gd name="T1" fmla="*/ 872 h 2239"/>
                  <a:gd name="T2" fmla="*/ 664 w 2925"/>
                  <a:gd name="T3" fmla="*/ 590 h 2239"/>
                  <a:gd name="T4" fmla="*/ 626 w 2925"/>
                  <a:gd name="T5" fmla="*/ 194 h 2239"/>
                  <a:gd name="T6" fmla="*/ 507 w 2925"/>
                  <a:gd name="T7" fmla="*/ 75 h 2239"/>
                  <a:gd name="T8" fmla="*/ 626 w 2925"/>
                  <a:gd name="T9" fmla="*/ 69 h 2239"/>
                  <a:gd name="T10" fmla="*/ 701 w 2925"/>
                  <a:gd name="T11" fmla="*/ 126 h 2239"/>
                  <a:gd name="T12" fmla="*/ 795 w 2925"/>
                  <a:gd name="T13" fmla="*/ 552 h 2239"/>
                  <a:gd name="T14" fmla="*/ 1109 w 2925"/>
                  <a:gd name="T15" fmla="*/ 452 h 2239"/>
                  <a:gd name="T16" fmla="*/ 1045 w 2925"/>
                  <a:gd name="T17" fmla="*/ 0 h 2239"/>
                  <a:gd name="T18" fmla="*/ 1158 w 2925"/>
                  <a:gd name="T19" fmla="*/ 81 h 2239"/>
                  <a:gd name="T20" fmla="*/ 1208 w 2925"/>
                  <a:gd name="T21" fmla="*/ 408 h 2239"/>
                  <a:gd name="T22" fmla="*/ 1303 w 2925"/>
                  <a:gd name="T23" fmla="*/ 396 h 2239"/>
                  <a:gd name="T24" fmla="*/ 2925 w 2925"/>
                  <a:gd name="T25" fmla="*/ 1212 h 2239"/>
                  <a:gd name="T26" fmla="*/ 1427 w 2925"/>
                  <a:gd name="T27" fmla="*/ 2239 h 2239"/>
                  <a:gd name="T28" fmla="*/ 0 w 2925"/>
                  <a:gd name="T29" fmla="*/ 872 h 2239"/>
                  <a:gd name="T30" fmla="*/ 0 w 2925"/>
                  <a:gd name="T31" fmla="*/ 872 h 22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25"/>
                  <a:gd name="T49" fmla="*/ 0 h 2239"/>
                  <a:gd name="T50" fmla="*/ 2925 w 2925"/>
                  <a:gd name="T51" fmla="*/ 2239 h 22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25" h="2239">
                    <a:moveTo>
                      <a:pt x="0" y="872"/>
                    </a:moveTo>
                    <a:lnTo>
                      <a:pt x="664" y="590"/>
                    </a:lnTo>
                    <a:lnTo>
                      <a:pt x="626" y="194"/>
                    </a:lnTo>
                    <a:lnTo>
                      <a:pt x="507" y="75"/>
                    </a:lnTo>
                    <a:lnTo>
                      <a:pt x="626" y="69"/>
                    </a:lnTo>
                    <a:lnTo>
                      <a:pt x="701" y="126"/>
                    </a:lnTo>
                    <a:lnTo>
                      <a:pt x="795" y="552"/>
                    </a:lnTo>
                    <a:lnTo>
                      <a:pt x="1109" y="452"/>
                    </a:lnTo>
                    <a:lnTo>
                      <a:pt x="1045" y="0"/>
                    </a:lnTo>
                    <a:lnTo>
                      <a:pt x="1158" y="81"/>
                    </a:lnTo>
                    <a:lnTo>
                      <a:pt x="1208" y="408"/>
                    </a:lnTo>
                    <a:lnTo>
                      <a:pt x="1303" y="396"/>
                    </a:lnTo>
                    <a:lnTo>
                      <a:pt x="2925" y="1212"/>
                    </a:lnTo>
                    <a:lnTo>
                      <a:pt x="1427" y="2239"/>
                    </a:lnTo>
                    <a:lnTo>
                      <a:pt x="0" y="8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1" name="Freeform 93"/>
              <p:cNvSpPr>
                <a:spLocks/>
              </p:cNvSpPr>
              <p:nvPr/>
            </p:nvSpPr>
            <p:spPr bwMode="auto">
              <a:xfrm rot="2493420">
                <a:off x="3818" y="3347"/>
                <a:ext cx="375" cy="223"/>
              </a:xfrm>
              <a:custGeom>
                <a:avLst/>
                <a:gdLst>
                  <a:gd name="T0" fmla="*/ 533 w 2624"/>
                  <a:gd name="T1" fmla="*/ 0 h 1557"/>
                  <a:gd name="T2" fmla="*/ 0 w 2624"/>
                  <a:gd name="T3" fmla="*/ 244 h 1557"/>
                  <a:gd name="T4" fmla="*/ 1328 w 2624"/>
                  <a:gd name="T5" fmla="*/ 1557 h 1557"/>
                  <a:gd name="T6" fmla="*/ 2624 w 2624"/>
                  <a:gd name="T7" fmla="*/ 646 h 1557"/>
                  <a:gd name="T8" fmla="*/ 1315 w 2624"/>
                  <a:gd name="T9" fmla="*/ 1425 h 1557"/>
                  <a:gd name="T10" fmla="*/ 126 w 2624"/>
                  <a:gd name="T11" fmla="*/ 307 h 1557"/>
                  <a:gd name="T12" fmla="*/ 226 w 2624"/>
                  <a:gd name="T13" fmla="*/ 176 h 1557"/>
                  <a:gd name="T14" fmla="*/ 533 w 2624"/>
                  <a:gd name="T15" fmla="*/ 0 h 1557"/>
                  <a:gd name="T16" fmla="*/ 533 w 2624"/>
                  <a:gd name="T17" fmla="*/ 0 h 15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24"/>
                  <a:gd name="T28" fmla="*/ 0 h 1557"/>
                  <a:gd name="T29" fmla="*/ 2624 w 2624"/>
                  <a:gd name="T30" fmla="*/ 1557 h 15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24" h="1557">
                    <a:moveTo>
                      <a:pt x="533" y="0"/>
                    </a:moveTo>
                    <a:lnTo>
                      <a:pt x="0" y="244"/>
                    </a:lnTo>
                    <a:lnTo>
                      <a:pt x="1328" y="1557"/>
                    </a:lnTo>
                    <a:lnTo>
                      <a:pt x="2624" y="646"/>
                    </a:lnTo>
                    <a:lnTo>
                      <a:pt x="1315" y="1425"/>
                    </a:lnTo>
                    <a:lnTo>
                      <a:pt x="126" y="307"/>
                    </a:lnTo>
                    <a:lnTo>
                      <a:pt x="226" y="176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FFD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Freeform 94"/>
              <p:cNvSpPr>
                <a:spLocks/>
              </p:cNvSpPr>
              <p:nvPr/>
            </p:nvSpPr>
            <p:spPr bwMode="auto">
              <a:xfrm rot="2493420">
                <a:off x="3852" y="3385"/>
                <a:ext cx="317" cy="154"/>
              </a:xfrm>
              <a:custGeom>
                <a:avLst/>
                <a:gdLst>
                  <a:gd name="T0" fmla="*/ 0 w 2216"/>
                  <a:gd name="T1" fmla="*/ 0 h 1073"/>
                  <a:gd name="T2" fmla="*/ 6 w 2216"/>
                  <a:gd name="T3" fmla="*/ 157 h 1073"/>
                  <a:gd name="T4" fmla="*/ 1083 w 2216"/>
                  <a:gd name="T5" fmla="*/ 1073 h 1073"/>
                  <a:gd name="T6" fmla="*/ 2192 w 2216"/>
                  <a:gd name="T7" fmla="*/ 377 h 1073"/>
                  <a:gd name="T8" fmla="*/ 2216 w 2216"/>
                  <a:gd name="T9" fmla="*/ 183 h 1073"/>
                  <a:gd name="T10" fmla="*/ 1121 w 2216"/>
                  <a:gd name="T11" fmla="*/ 791 h 1073"/>
                  <a:gd name="T12" fmla="*/ 0 w 2216"/>
                  <a:gd name="T13" fmla="*/ 0 h 1073"/>
                  <a:gd name="T14" fmla="*/ 0 w 2216"/>
                  <a:gd name="T15" fmla="*/ 0 h 10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16"/>
                  <a:gd name="T25" fmla="*/ 0 h 1073"/>
                  <a:gd name="T26" fmla="*/ 2216 w 2216"/>
                  <a:gd name="T27" fmla="*/ 1073 h 10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16" h="1073">
                    <a:moveTo>
                      <a:pt x="0" y="0"/>
                    </a:moveTo>
                    <a:lnTo>
                      <a:pt x="6" y="157"/>
                    </a:lnTo>
                    <a:lnTo>
                      <a:pt x="1083" y="1073"/>
                    </a:lnTo>
                    <a:lnTo>
                      <a:pt x="2192" y="377"/>
                    </a:lnTo>
                    <a:lnTo>
                      <a:pt x="2216" y="183"/>
                    </a:lnTo>
                    <a:lnTo>
                      <a:pt x="1121" y="7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3" name="Freeform 95"/>
              <p:cNvSpPr>
                <a:spLocks/>
              </p:cNvSpPr>
              <p:nvPr/>
            </p:nvSpPr>
            <p:spPr bwMode="auto">
              <a:xfrm rot="2493420">
                <a:off x="3966" y="3211"/>
                <a:ext cx="76" cy="125"/>
              </a:xfrm>
              <a:custGeom>
                <a:avLst/>
                <a:gdLst>
                  <a:gd name="T0" fmla="*/ 527 w 527"/>
                  <a:gd name="T1" fmla="*/ 728 h 872"/>
                  <a:gd name="T2" fmla="*/ 445 w 527"/>
                  <a:gd name="T3" fmla="*/ 69 h 872"/>
                  <a:gd name="T4" fmla="*/ 307 w 527"/>
                  <a:gd name="T5" fmla="*/ 0 h 872"/>
                  <a:gd name="T6" fmla="*/ 138 w 527"/>
                  <a:gd name="T7" fmla="*/ 19 h 872"/>
                  <a:gd name="T8" fmla="*/ 57 w 527"/>
                  <a:gd name="T9" fmla="*/ 107 h 872"/>
                  <a:gd name="T10" fmla="*/ 0 w 527"/>
                  <a:gd name="T11" fmla="*/ 872 h 872"/>
                  <a:gd name="T12" fmla="*/ 119 w 527"/>
                  <a:gd name="T13" fmla="*/ 672 h 872"/>
                  <a:gd name="T14" fmla="*/ 150 w 527"/>
                  <a:gd name="T15" fmla="*/ 194 h 872"/>
                  <a:gd name="T16" fmla="*/ 207 w 527"/>
                  <a:gd name="T17" fmla="*/ 126 h 872"/>
                  <a:gd name="T18" fmla="*/ 282 w 527"/>
                  <a:gd name="T19" fmla="*/ 120 h 872"/>
                  <a:gd name="T20" fmla="*/ 338 w 527"/>
                  <a:gd name="T21" fmla="*/ 176 h 872"/>
                  <a:gd name="T22" fmla="*/ 389 w 527"/>
                  <a:gd name="T23" fmla="*/ 766 h 872"/>
                  <a:gd name="T24" fmla="*/ 439 w 527"/>
                  <a:gd name="T25" fmla="*/ 785 h 872"/>
                  <a:gd name="T26" fmla="*/ 376 w 527"/>
                  <a:gd name="T27" fmla="*/ 157 h 872"/>
                  <a:gd name="T28" fmla="*/ 288 w 527"/>
                  <a:gd name="T29" fmla="*/ 56 h 872"/>
                  <a:gd name="T30" fmla="*/ 364 w 527"/>
                  <a:gd name="T31" fmla="*/ 56 h 872"/>
                  <a:gd name="T32" fmla="*/ 414 w 527"/>
                  <a:gd name="T33" fmla="*/ 138 h 872"/>
                  <a:gd name="T34" fmla="*/ 527 w 527"/>
                  <a:gd name="T35" fmla="*/ 728 h 872"/>
                  <a:gd name="T36" fmla="*/ 527 w 527"/>
                  <a:gd name="T37" fmla="*/ 728 h 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7"/>
                  <a:gd name="T58" fmla="*/ 0 h 872"/>
                  <a:gd name="T59" fmla="*/ 527 w 527"/>
                  <a:gd name="T60" fmla="*/ 872 h 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7" h="872">
                    <a:moveTo>
                      <a:pt x="527" y="728"/>
                    </a:moveTo>
                    <a:lnTo>
                      <a:pt x="445" y="69"/>
                    </a:lnTo>
                    <a:lnTo>
                      <a:pt x="307" y="0"/>
                    </a:lnTo>
                    <a:lnTo>
                      <a:pt x="138" y="19"/>
                    </a:lnTo>
                    <a:lnTo>
                      <a:pt x="57" y="107"/>
                    </a:lnTo>
                    <a:lnTo>
                      <a:pt x="0" y="872"/>
                    </a:lnTo>
                    <a:lnTo>
                      <a:pt x="119" y="672"/>
                    </a:lnTo>
                    <a:lnTo>
                      <a:pt x="150" y="194"/>
                    </a:lnTo>
                    <a:lnTo>
                      <a:pt x="207" y="126"/>
                    </a:lnTo>
                    <a:lnTo>
                      <a:pt x="282" y="120"/>
                    </a:lnTo>
                    <a:lnTo>
                      <a:pt x="338" y="176"/>
                    </a:lnTo>
                    <a:lnTo>
                      <a:pt x="389" y="766"/>
                    </a:lnTo>
                    <a:lnTo>
                      <a:pt x="439" y="785"/>
                    </a:lnTo>
                    <a:lnTo>
                      <a:pt x="376" y="157"/>
                    </a:lnTo>
                    <a:lnTo>
                      <a:pt x="288" y="56"/>
                    </a:lnTo>
                    <a:lnTo>
                      <a:pt x="364" y="56"/>
                    </a:lnTo>
                    <a:lnTo>
                      <a:pt x="414" y="138"/>
                    </a:lnTo>
                    <a:lnTo>
                      <a:pt x="527" y="7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4" name="Freeform 96"/>
              <p:cNvSpPr>
                <a:spLocks/>
              </p:cNvSpPr>
              <p:nvPr/>
            </p:nvSpPr>
            <p:spPr bwMode="auto">
              <a:xfrm rot="2493420">
                <a:off x="4035" y="3250"/>
                <a:ext cx="68" cy="100"/>
              </a:xfrm>
              <a:custGeom>
                <a:avLst/>
                <a:gdLst>
                  <a:gd name="T0" fmla="*/ 346 w 476"/>
                  <a:gd name="T1" fmla="*/ 666 h 704"/>
                  <a:gd name="T2" fmla="*/ 282 w 476"/>
                  <a:gd name="T3" fmla="*/ 164 h 704"/>
                  <a:gd name="T4" fmla="*/ 226 w 476"/>
                  <a:gd name="T5" fmla="*/ 139 h 704"/>
                  <a:gd name="T6" fmla="*/ 163 w 476"/>
                  <a:gd name="T7" fmla="*/ 177 h 704"/>
                  <a:gd name="T8" fmla="*/ 132 w 476"/>
                  <a:gd name="T9" fmla="*/ 270 h 704"/>
                  <a:gd name="T10" fmla="*/ 88 w 476"/>
                  <a:gd name="T11" fmla="*/ 679 h 704"/>
                  <a:gd name="T12" fmla="*/ 26 w 476"/>
                  <a:gd name="T13" fmla="*/ 704 h 704"/>
                  <a:gd name="T14" fmla="*/ 0 w 476"/>
                  <a:gd name="T15" fmla="*/ 553 h 704"/>
                  <a:gd name="T16" fmla="*/ 64 w 476"/>
                  <a:gd name="T17" fmla="*/ 95 h 704"/>
                  <a:gd name="T18" fmla="*/ 138 w 476"/>
                  <a:gd name="T19" fmla="*/ 20 h 704"/>
                  <a:gd name="T20" fmla="*/ 264 w 476"/>
                  <a:gd name="T21" fmla="*/ 0 h 704"/>
                  <a:gd name="T22" fmla="*/ 402 w 476"/>
                  <a:gd name="T23" fmla="*/ 89 h 704"/>
                  <a:gd name="T24" fmla="*/ 476 w 476"/>
                  <a:gd name="T25" fmla="*/ 610 h 704"/>
                  <a:gd name="T26" fmla="*/ 364 w 476"/>
                  <a:gd name="T27" fmla="*/ 126 h 704"/>
                  <a:gd name="T28" fmla="*/ 295 w 476"/>
                  <a:gd name="T29" fmla="*/ 70 h 704"/>
                  <a:gd name="T30" fmla="*/ 326 w 476"/>
                  <a:gd name="T31" fmla="*/ 189 h 704"/>
                  <a:gd name="T32" fmla="*/ 383 w 476"/>
                  <a:gd name="T33" fmla="*/ 704 h 704"/>
                  <a:gd name="T34" fmla="*/ 346 w 476"/>
                  <a:gd name="T35" fmla="*/ 666 h 704"/>
                  <a:gd name="T36" fmla="*/ 346 w 476"/>
                  <a:gd name="T37" fmla="*/ 666 h 7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6"/>
                  <a:gd name="T58" fmla="*/ 0 h 704"/>
                  <a:gd name="T59" fmla="*/ 476 w 476"/>
                  <a:gd name="T60" fmla="*/ 704 h 70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6" h="704">
                    <a:moveTo>
                      <a:pt x="346" y="666"/>
                    </a:moveTo>
                    <a:lnTo>
                      <a:pt x="282" y="164"/>
                    </a:lnTo>
                    <a:lnTo>
                      <a:pt x="226" y="139"/>
                    </a:lnTo>
                    <a:lnTo>
                      <a:pt x="163" y="177"/>
                    </a:lnTo>
                    <a:lnTo>
                      <a:pt x="132" y="270"/>
                    </a:lnTo>
                    <a:lnTo>
                      <a:pt x="88" y="679"/>
                    </a:lnTo>
                    <a:lnTo>
                      <a:pt x="26" y="704"/>
                    </a:lnTo>
                    <a:lnTo>
                      <a:pt x="0" y="553"/>
                    </a:lnTo>
                    <a:lnTo>
                      <a:pt x="64" y="95"/>
                    </a:lnTo>
                    <a:lnTo>
                      <a:pt x="138" y="20"/>
                    </a:lnTo>
                    <a:lnTo>
                      <a:pt x="264" y="0"/>
                    </a:lnTo>
                    <a:lnTo>
                      <a:pt x="402" y="89"/>
                    </a:lnTo>
                    <a:lnTo>
                      <a:pt x="476" y="610"/>
                    </a:lnTo>
                    <a:lnTo>
                      <a:pt x="364" y="126"/>
                    </a:lnTo>
                    <a:lnTo>
                      <a:pt x="295" y="70"/>
                    </a:lnTo>
                    <a:lnTo>
                      <a:pt x="326" y="189"/>
                    </a:lnTo>
                    <a:lnTo>
                      <a:pt x="383" y="704"/>
                    </a:lnTo>
                    <a:lnTo>
                      <a:pt x="346" y="6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5" name="Freeform 97"/>
              <p:cNvSpPr>
                <a:spLocks/>
              </p:cNvSpPr>
              <p:nvPr/>
            </p:nvSpPr>
            <p:spPr bwMode="auto">
              <a:xfrm rot="2493420">
                <a:off x="3792" y="3345"/>
                <a:ext cx="432" cy="243"/>
              </a:xfrm>
              <a:custGeom>
                <a:avLst/>
                <a:gdLst>
                  <a:gd name="T0" fmla="*/ 669 w 3024"/>
                  <a:gd name="T1" fmla="*/ 0 h 1702"/>
                  <a:gd name="T2" fmla="*/ 0 w 3024"/>
                  <a:gd name="T3" fmla="*/ 270 h 1702"/>
                  <a:gd name="T4" fmla="*/ 1458 w 3024"/>
                  <a:gd name="T5" fmla="*/ 1702 h 1702"/>
                  <a:gd name="T6" fmla="*/ 3024 w 3024"/>
                  <a:gd name="T7" fmla="*/ 629 h 1702"/>
                  <a:gd name="T8" fmla="*/ 2792 w 3024"/>
                  <a:gd name="T9" fmla="*/ 503 h 1702"/>
                  <a:gd name="T10" fmla="*/ 2899 w 3024"/>
                  <a:gd name="T11" fmla="*/ 647 h 1702"/>
                  <a:gd name="T12" fmla="*/ 1464 w 3024"/>
                  <a:gd name="T13" fmla="*/ 1631 h 1702"/>
                  <a:gd name="T14" fmla="*/ 112 w 3024"/>
                  <a:gd name="T15" fmla="*/ 277 h 1702"/>
                  <a:gd name="T16" fmla="*/ 669 w 3024"/>
                  <a:gd name="T17" fmla="*/ 0 h 1702"/>
                  <a:gd name="T18" fmla="*/ 669 w 3024"/>
                  <a:gd name="T19" fmla="*/ 0 h 17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24"/>
                  <a:gd name="T31" fmla="*/ 0 h 1702"/>
                  <a:gd name="T32" fmla="*/ 3024 w 3024"/>
                  <a:gd name="T33" fmla="*/ 1702 h 17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24" h="1702">
                    <a:moveTo>
                      <a:pt x="669" y="0"/>
                    </a:moveTo>
                    <a:lnTo>
                      <a:pt x="0" y="270"/>
                    </a:lnTo>
                    <a:lnTo>
                      <a:pt x="1458" y="1702"/>
                    </a:lnTo>
                    <a:lnTo>
                      <a:pt x="3024" y="629"/>
                    </a:lnTo>
                    <a:lnTo>
                      <a:pt x="2792" y="503"/>
                    </a:lnTo>
                    <a:lnTo>
                      <a:pt x="2899" y="647"/>
                    </a:lnTo>
                    <a:lnTo>
                      <a:pt x="1464" y="1631"/>
                    </a:lnTo>
                    <a:lnTo>
                      <a:pt x="112" y="277"/>
                    </a:ln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6" name="Freeform 98"/>
              <p:cNvSpPr>
                <a:spLocks/>
              </p:cNvSpPr>
              <p:nvPr/>
            </p:nvSpPr>
            <p:spPr bwMode="auto">
              <a:xfrm rot="2493420">
                <a:off x="3869" y="3324"/>
                <a:ext cx="150" cy="164"/>
              </a:xfrm>
              <a:custGeom>
                <a:avLst/>
                <a:gdLst>
                  <a:gd name="T0" fmla="*/ 0 w 1052"/>
                  <a:gd name="T1" fmla="*/ 0 h 1148"/>
                  <a:gd name="T2" fmla="*/ 0 w 1052"/>
                  <a:gd name="T3" fmla="*/ 220 h 1148"/>
                  <a:gd name="T4" fmla="*/ 1052 w 1052"/>
                  <a:gd name="T5" fmla="*/ 1148 h 1148"/>
                  <a:gd name="T6" fmla="*/ 44 w 1052"/>
                  <a:gd name="T7" fmla="*/ 195 h 1148"/>
                  <a:gd name="T8" fmla="*/ 1039 w 1052"/>
                  <a:gd name="T9" fmla="*/ 1004 h 1148"/>
                  <a:gd name="T10" fmla="*/ 50 w 1052"/>
                  <a:gd name="T11" fmla="*/ 119 h 1148"/>
                  <a:gd name="T12" fmla="*/ 1033 w 1052"/>
                  <a:gd name="T13" fmla="*/ 879 h 1148"/>
                  <a:gd name="T14" fmla="*/ 0 w 1052"/>
                  <a:gd name="T15" fmla="*/ 0 h 1148"/>
                  <a:gd name="T16" fmla="*/ 0 w 1052"/>
                  <a:gd name="T17" fmla="*/ 0 h 1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2"/>
                  <a:gd name="T28" fmla="*/ 0 h 1148"/>
                  <a:gd name="T29" fmla="*/ 1052 w 1052"/>
                  <a:gd name="T30" fmla="*/ 1148 h 1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2" h="1148">
                    <a:moveTo>
                      <a:pt x="0" y="0"/>
                    </a:moveTo>
                    <a:lnTo>
                      <a:pt x="0" y="220"/>
                    </a:lnTo>
                    <a:lnTo>
                      <a:pt x="1052" y="1148"/>
                    </a:lnTo>
                    <a:lnTo>
                      <a:pt x="44" y="195"/>
                    </a:lnTo>
                    <a:lnTo>
                      <a:pt x="1039" y="1004"/>
                    </a:lnTo>
                    <a:lnTo>
                      <a:pt x="50" y="119"/>
                    </a:lnTo>
                    <a:lnTo>
                      <a:pt x="1033" y="8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7" name="Freeform 99"/>
              <p:cNvSpPr>
                <a:spLocks/>
              </p:cNvSpPr>
              <p:nvPr/>
            </p:nvSpPr>
            <p:spPr bwMode="auto">
              <a:xfrm rot="2493420">
                <a:off x="3955" y="3295"/>
                <a:ext cx="43" cy="17"/>
              </a:xfrm>
              <a:custGeom>
                <a:avLst/>
                <a:gdLst>
                  <a:gd name="T0" fmla="*/ 0 w 301"/>
                  <a:gd name="T1" fmla="*/ 119 h 119"/>
                  <a:gd name="T2" fmla="*/ 288 w 301"/>
                  <a:gd name="T3" fmla="*/ 0 h 119"/>
                  <a:gd name="T4" fmla="*/ 301 w 301"/>
                  <a:gd name="T5" fmla="*/ 37 h 119"/>
                  <a:gd name="T6" fmla="*/ 0 w 301"/>
                  <a:gd name="T7" fmla="*/ 119 h 119"/>
                  <a:gd name="T8" fmla="*/ 0 w 301"/>
                  <a:gd name="T9" fmla="*/ 119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119"/>
                  <a:gd name="T17" fmla="*/ 301 w 301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119">
                    <a:moveTo>
                      <a:pt x="0" y="119"/>
                    </a:moveTo>
                    <a:lnTo>
                      <a:pt x="288" y="0"/>
                    </a:lnTo>
                    <a:lnTo>
                      <a:pt x="301" y="3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8" name="Freeform 100"/>
              <p:cNvSpPr>
                <a:spLocks/>
              </p:cNvSpPr>
              <p:nvPr/>
            </p:nvSpPr>
            <p:spPr bwMode="auto">
              <a:xfrm rot="2493420">
                <a:off x="4011" y="3314"/>
                <a:ext cx="48" cy="24"/>
              </a:xfrm>
              <a:custGeom>
                <a:avLst/>
                <a:gdLst>
                  <a:gd name="T0" fmla="*/ 0 w 339"/>
                  <a:gd name="T1" fmla="*/ 132 h 163"/>
                  <a:gd name="T2" fmla="*/ 333 w 339"/>
                  <a:gd name="T3" fmla="*/ 0 h 163"/>
                  <a:gd name="T4" fmla="*/ 339 w 339"/>
                  <a:gd name="T5" fmla="*/ 69 h 163"/>
                  <a:gd name="T6" fmla="*/ 19 w 339"/>
                  <a:gd name="T7" fmla="*/ 163 h 163"/>
                  <a:gd name="T8" fmla="*/ 0 w 339"/>
                  <a:gd name="T9" fmla="*/ 132 h 163"/>
                  <a:gd name="T10" fmla="*/ 0 w 339"/>
                  <a:gd name="T11" fmla="*/ 132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9"/>
                  <a:gd name="T19" fmla="*/ 0 h 163"/>
                  <a:gd name="T20" fmla="*/ 339 w 339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9" h="163">
                    <a:moveTo>
                      <a:pt x="0" y="132"/>
                    </a:moveTo>
                    <a:lnTo>
                      <a:pt x="333" y="0"/>
                    </a:lnTo>
                    <a:lnTo>
                      <a:pt x="339" y="69"/>
                    </a:lnTo>
                    <a:lnTo>
                      <a:pt x="19" y="163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9" name="Freeform 101"/>
              <p:cNvSpPr>
                <a:spLocks/>
              </p:cNvSpPr>
              <p:nvPr/>
            </p:nvSpPr>
            <p:spPr bwMode="auto">
              <a:xfrm rot="2493420">
                <a:off x="3888" y="3342"/>
                <a:ext cx="326" cy="176"/>
              </a:xfrm>
              <a:custGeom>
                <a:avLst/>
                <a:gdLst>
                  <a:gd name="T0" fmla="*/ 858 w 2286"/>
                  <a:gd name="T1" fmla="*/ 31 h 1236"/>
                  <a:gd name="T2" fmla="*/ 940 w 2286"/>
                  <a:gd name="T3" fmla="*/ 0 h 1236"/>
                  <a:gd name="T4" fmla="*/ 2286 w 2286"/>
                  <a:gd name="T5" fmla="*/ 533 h 1236"/>
                  <a:gd name="T6" fmla="*/ 1078 w 2286"/>
                  <a:gd name="T7" fmla="*/ 1236 h 1236"/>
                  <a:gd name="T8" fmla="*/ 0 w 2286"/>
                  <a:gd name="T9" fmla="*/ 414 h 1236"/>
                  <a:gd name="T10" fmla="*/ 1072 w 2286"/>
                  <a:gd name="T11" fmla="*/ 1148 h 1236"/>
                  <a:gd name="T12" fmla="*/ 2224 w 2286"/>
                  <a:gd name="T13" fmla="*/ 540 h 1236"/>
                  <a:gd name="T14" fmla="*/ 952 w 2286"/>
                  <a:gd name="T15" fmla="*/ 56 h 1236"/>
                  <a:gd name="T16" fmla="*/ 864 w 2286"/>
                  <a:gd name="T17" fmla="*/ 82 h 1236"/>
                  <a:gd name="T18" fmla="*/ 858 w 2286"/>
                  <a:gd name="T19" fmla="*/ 31 h 1236"/>
                  <a:gd name="T20" fmla="*/ 858 w 2286"/>
                  <a:gd name="T21" fmla="*/ 31 h 12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6"/>
                  <a:gd name="T34" fmla="*/ 0 h 1236"/>
                  <a:gd name="T35" fmla="*/ 2286 w 2286"/>
                  <a:gd name="T36" fmla="*/ 1236 h 12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6" h="1236">
                    <a:moveTo>
                      <a:pt x="858" y="31"/>
                    </a:moveTo>
                    <a:lnTo>
                      <a:pt x="940" y="0"/>
                    </a:lnTo>
                    <a:lnTo>
                      <a:pt x="2286" y="533"/>
                    </a:lnTo>
                    <a:lnTo>
                      <a:pt x="1078" y="1236"/>
                    </a:lnTo>
                    <a:lnTo>
                      <a:pt x="0" y="414"/>
                    </a:lnTo>
                    <a:lnTo>
                      <a:pt x="1072" y="1148"/>
                    </a:lnTo>
                    <a:lnTo>
                      <a:pt x="2224" y="540"/>
                    </a:lnTo>
                    <a:lnTo>
                      <a:pt x="952" y="56"/>
                    </a:lnTo>
                    <a:lnTo>
                      <a:pt x="864" y="82"/>
                    </a:lnTo>
                    <a:lnTo>
                      <a:pt x="85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0" name="Freeform 102"/>
              <p:cNvSpPr>
                <a:spLocks/>
              </p:cNvSpPr>
              <p:nvPr/>
            </p:nvSpPr>
            <p:spPr bwMode="auto">
              <a:xfrm rot="2493420">
                <a:off x="3975" y="3457"/>
                <a:ext cx="184" cy="146"/>
              </a:xfrm>
              <a:custGeom>
                <a:avLst/>
                <a:gdLst>
                  <a:gd name="T0" fmla="*/ 19 w 1284"/>
                  <a:gd name="T1" fmla="*/ 728 h 1023"/>
                  <a:gd name="T2" fmla="*/ 0 w 1284"/>
                  <a:gd name="T3" fmla="*/ 1023 h 1023"/>
                  <a:gd name="T4" fmla="*/ 1221 w 1284"/>
                  <a:gd name="T5" fmla="*/ 282 h 1023"/>
                  <a:gd name="T6" fmla="*/ 1284 w 1284"/>
                  <a:gd name="T7" fmla="*/ 156 h 1023"/>
                  <a:gd name="T8" fmla="*/ 1221 w 1284"/>
                  <a:gd name="T9" fmla="*/ 156 h 1023"/>
                  <a:gd name="T10" fmla="*/ 1277 w 1284"/>
                  <a:gd name="T11" fmla="*/ 94 h 1023"/>
                  <a:gd name="T12" fmla="*/ 1190 w 1284"/>
                  <a:gd name="T13" fmla="*/ 94 h 1023"/>
                  <a:gd name="T14" fmla="*/ 1228 w 1284"/>
                  <a:gd name="T15" fmla="*/ 0 h 1023"/>
                  <a:gd name="T16" fmla="*/ 1102 w 1284"/>
                  <a:gd name="T17" fmla="*/ 106 h 1023"/>
                  <a:gd name="T18" fmla="*/ 1184 w 1284"/>
                  <a:gd name="T19" fmla="*/ 138 h 1023"/>
                  <a:gd name="T20" fmla="*/ 1153 w 1284"/>
                  <a:gd name="T21" fmla="*/ 189 h 1023"/>
                  <a:gd name="T22" fmla="*/ 1196 w 1284"/>
                  <a:gd name="T23" fmla="*/ 220 h 1023"/>
                  <a:gd name="T24" fmla="*/ 1153 w 1284"/>
                  <a:gd name="T25" fmla="*/ 288 h 1023"/>
                  <a:gd name="T26" fmla="*/ 100 w 1284"/>
                  <a:gd name="T27" fmla="*/ 885 h 1023"/>
                  <a:gd name="T28" fmla="*/ 1065 w 1284"/>
                  <a:gd name="T29" fmla="*/ 251 h 1023"/>
                  <a:gd name="T30" fmla="*/ 94 w 1284"/>
                  <a:gd name="T31" fmla="*/ 784 h 1023"/>
                  <a:gd name="T32" fmla="*/ 1027 w 1284"/>
                  <a:gd name="T33" fmla="*/ 150 h 1023"/>
                  <a:gd name="T34" fmla="*/ 19 w 1284"/>
                  <a:gd name="T35" fmla="*/ 728 h 1023"/>
                  <a:gd name="T36" fmla="*/ 19 w 1284"/>
                  <a:gd name="T37" fmla="*/ 728 h 10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84"/>
                  <a:gd name="T58" fmla="*/ 0 h 1023"/>
                  <a:gd name="T59" fmla="*/ 1284 w 1284"/>
                  <a:gd name="T60" fmla="*/ 1023 h 10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84" h="1023">
                    <a:moveTo>
                      <a:pt x="19" y="728"/>
                    </a:moveTo>
                    <a:lnTo>
                      <a:pt x="0" y="1023"/>
                    </a:lnTo>
                    <a:lnTo>
                      <a:pt x="1221" y="282"/>
                    </a:lnTo>
                    <a:lnTo>
                      <a:pt x="1284" y="156"/>
                    </a:lnTo>
                    <a:lnTo>
                      <a:pt x="1221" y="156"/>
                    </a:lnTo>
                    <a:lnTo>
                      <a:pt x="1277" y="94"/>
                    </a:lnTo>
                    <a:lnTo>
                      <a:pt x="1190" y="94"/>
                    </a:lnTo>
                    <a:lnTo>
                      <a:pt x="1228" y="0"/>
                    </a:lnTo>
                    <a:lnTo>
                      <a:pt x="1102" y="106"/>
                    </a:lnTo>
                    <a:lnTo>
                      <a:pt x="1184" y="138"/>
                    </a:lnTo>
                    <a:lnTo>
                      <a:pt x="1153" y="189"/>
                    </a:lnTo>
                    <a:lnTo>
                      <a:pt x="1196" y="220"/>
                    </a:lnTo>
                    <a:lnTo>
                      <a:pt x="1153" y="288"/>
                    </a:lnTo>
                    <a:lnTo>
                      <a:pt x="100" y="885"/>
                    </a:lnTo>
                    <a:lnTo>
                      <a:pt x="1065" y="251"/>
                    </a:lnTo>
                    <a:lnTo>
                      <a:pt x="94" y="784"/>
                    </a:lnTo>
                    <a:lnTo>
                      <a:pt x="1027" y="150"/>
                    </a:lnTo>
                    <a:lnTo>
                      <a:pt x="19" y="7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1" name="Freeform 103"/>
              <p:cNvSpPr>
                <a:spLocks/>
              </p:cNvSpPr>
              <p:nvPr/>
            </p:nvSpPr>
            <p:spPr bwMode="auto">
              <a:xfrm rot="2493420">
                <a:off x="3977" y="3320"/>
                <a:ext cx="31" cy="14"/>
              </a:xfrm>
              <a:custGeom>
                <a:avLst/>
                <a:gdLst>
                  <a:gd name="T0" fmla="*/ 57 w 220"/>
                  <a:gd name="T1" fmla="*/ 12 h 101"/>
                  <a:gd name="T2" fmla="*/ 0 w 220"/>
                  <a:gd name="T3" fmla="*/ 63 h 101"/>
                  <a:gd name="T4" fmla="*/ 51 w 220"/>
                  <a:gd name="T5" fmla="*/ 101 h 101"/>
                  <a:gd name="T6" fmla="*/ 163 w 220"/>
                  <a:gd name="T7" fmla="*/ 101 h 101"/>
                  <a:gd name="T8" fmla="*/ 220 w 220"/>
                  <a:gd name="T9" fmla="*/ 44 h 101"/>
                  <a:gd name="T10" fmla="*/ 207 w 220"/>
                  <a:gd name="T11" fmla="*/ 0 h 101"/>
                  <a:gd name="T12" fmla="*/ 176 w 220"/>
                  <a:gd name="T13" fmla="*/ 0 h 101"/>
                  <a:gd name="T14" fmla="*/ 169 w 220"/>
                  <a:gd name="T15" fmla="*/ 63 h 101"/>
                  <a:gd name="T16" fmla="*/ 113 w 220"/>
                  <a:gd name="T17" fmla="*/ 69 h 101"/>
                  <a:gd name="T18" fmla="*/ 57 w 220"/>
                  <a:gd name="T19" fmla="*/ 12 h 101"/>
                  <a:gd name="T20" fmla="*/ 57 w 220"/>
                  <a:gd name="T21" fmla="*/ 12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0"/>
                  <a:gd name="T34" fmla="*/ 0 h 101"/>
                  <a:gd name="T35" fmla="*/ 220 w 220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0" h="101">
                    <a:moveTo>
                      <a:pt x="57" y="12"/>
                    </a:moveTo>
                    <a:lnTo>
                      <a:pt x="0" y="63"/>
                    </a:lnTo>
                    <a:lnTo>
                      <a:pt x="51" y="101"/>
                    </a:lnTo>
                    <a:lnTo>
                      <a:pt x="163" y="101"/>
                    </a:lnTo>
                    <a:lnTo>
                      <a:pt x="220" y="44"/>
                    </a:lnTo>
                    <a:lnTo>
                      <a:pt x="207" y="0"/>
                    </a:lnTo>
                    <a:lnTo>
                      <a:pt x="176" y="0"/>
                    </a:lnTo>
                    <a:lnTo>
                      <a:pt x="169" y="63"/>
                    </a:lnTo>
                    <a:lnTo>
                      <a:pt x="113" y="69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2" name="Freeform 104"/>
              <p:cNvSpPr>
                <a:spLocks/>
              </p:cNvSpPr>
              <p:nvPr/>
            </p:nvSpPr>
            <p:spPr bwMode="auto">
              <a:xfrm rot="2493420">
                <a:off x="4041" y="3346"/>
                <a:ext cx="27" cy="14"/>
              </a:xfrm>
              <a:custGeom>
                <a:avLst/>
                <a:gdLst>
                  <a:gd name="T0" fmla="*/ 39 w 188"/>
                  <a:gd name="T1" fmla="*/ 13 h 95"/>
                  <a:gd name="T2" fmla="*/ 0 w 188"/>
                  <a:gd name="T3" fmla="*/ 64 h 95"/>
                  <a:gd name="T4" fmla="*/ 57 w 188"/>
                  <a:gd name="T5" fmla="*/ 95 h 95"/>
                  <a:gd name="T6" fmla="*/ 188 w 188"/>
                  <a:gd name="T7" fmla="*/ 70 h 95"/>
                  <a:gd name="T8" fmla="*/ 188 w 188"/>
                  <a:gd name="T9" fmla="*/ 0 h 95"/>
                  <a:gd name="T10" fmla="*/ 138 w 188"/>
                  <a:gd name="T11" fmla="*/ 57 h 95"/>
                  <a:gd name="T12" fmla="*/ 70 w 188"/>
                  <a:gd name="T13" fmla="*/ 51 h 95"/>
                  <a:gd name="T14" fmla="*/ 39 w 188"/>
                  <a:gd name="T15" fmla="*/ 13 h 95"/>
                  <a:gd name="T16" fmla="*/ 39 w 188"/>
                  <a:gd name="T17" fmla="*/ 13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8"/>
                  <a:gd name="T28" fmla="*/ 0 h 95"/>
                  <a:gd name="T29" fmla="*/ 188 w 188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8" h="95">
                    <a:moveTo>
                      <a:pt x="39" y="13"/>
                    </a:moveTo>
                    <a:lnTo>
                      <a:pt x="0" y="64"/>
                    </a:lnTo>
                    <a:lnTo>
                      <a:pt x="57" y="95"/>
                    </a:lnTo>
                    <a:lnTo>
                      <a:pt x="188" y="70"/>
                    </a:lnTo>
                    <a:lnTo>
                      <a:pt x="188" y="0"/>
                    </a:lnTo>
                    <a:lnTo>
                      <a:pt x="138" y="57"/>
                    </a:lnTo>
                    <a:lnTo>
                      <a:pt x="70" y="51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3" name="Freeform 105"/>
              <p:cNvSpPr>
                <a:spLocks/>
              </p:cNvSpPr>
              <p:nvPr/>
            </p:nvSpPr>
            <p:spPr bwMode="auto">
              <a:xfrm rot="2493420">
                <a:off x="4043" y="3314"/>
                <a:ext cx="24" cy="10"/>
              </a:xfrm>
              <a:custGeom>
                <a:avLst/>
                <a:gdLst>
                  <a:gd name="T0" fmla="*/ 0 w 169"/>
                  <a:gd name="T1" fmla="*/ 69 h 69"/>
                  <a:gd name="T2" fmla="*/ 169 w 169"/>
                  <a:gd name="T3" fmla="*/ 0 h 69"/>
                  <a:gd name="T4" fmla="*/ 169 w 169"/>
                  <a:gd name="T5" fmla="*/ 50 h 69"/>
                  <a:gd name="T6" fmla="*/ 0 w 169"/>
                  <a:gd name="T7" fmla="*/ 69 h 69"/>
                  <a:gd name="T8" fmla="*/ 0 w 169"/>
                  <a:gd name="T9" fmla="*/ 6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69"/>
                  <a:gd name="T17" fmla="*/ 169 w 169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69">
                    <a:moveTo>
                      <a:pt x="0" y="69"/>
                    </a:moveTo>
                    <a:lnTo>
                      <a:pt x="169" y="0"/>
                    </a:lnTo>
                    <a:lnTo>
                      <a:pt x="169" y="5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4" name="Freeform 106"/>
              <p:cNvSpPr>
                <a:spLocks/>
              </p:cNvSpPr>
              <p:nvPr/>
            </p:nvSpPr>
            <p:spPr bwMode="auto">
              <a:xfrm rot="2493420">
                <a:off x="4067" y="3347"/>
                <a:ext cx="75" cy="30"/>
              </a:xfrm>
              <a:custGeom>
                <a:avLst/>
                <a:gdLst>
                  <a:gd name="T0" fmla="*/ 0 w 526"/>
                  <a:gd name="T1" fmla="*/ 33 h 214"/>
                  <a:gd name="T2" fmla="*/ 70 w 526"/>
                  <a:gd name="T3" fmla="*/ 0 h 214"/>
                  <a:gd name="T4" fmla="*/ 526 w 526"/>
                  <a:gd name="T5" fmla="*/ 214 h 214"/>
                  <a:gd name="T6" fmla="*/ 88 w 526"/>
                  <a:gd name="T7" fmla="*/ 45 h 214"/>
                  <a:gd name="T8" fmla="*/ 6 w 526"/>
                  <a:gd name="T9" fmla="*/ 64 h 214"/>
                  <a:gd name="T10" fmla="*/ 0 w 526"/>
                  <a:gd name="T11" fmla="*/ 33 h 214"/>
                  <a:gd name="T12" fmla="*/ 0 w 526"/>
                  <a:gd name="T13" fmla="*/ 33 h 2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6"/>
                  <a:gd name="T22" fmla="*/ 0 h 214"/>
                  <a:gd name="T23" fmla="*/ 526 w 526"/>
                  <a:gd name="T24" fmla="*/ 214 h 2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6" h="214">
                    <a:moveTo>
                      <a:pt x="0" y="33"/>
                    </a:moveTo>
                    <a:lnTo>
                      <a:pt x="70" y="0"/>
                    </a:lnTo>
                    <a:lnTo>
                      <a:pt x="526" y="214"/>
                    </a:lnTo>
                    <a:lnTo>
                      <a:pt x="88" y="45"/>
                    </a:lnTo>
                    <a:lnTo>
                      <a:pt x="6" y="6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5" name="Freeform 107"/>
              <p:cNvSpPr>
                <a:spLocks/>
              </p:cNvSpPr>
              <p:nvPr/>
            </p:nvSpPr>
            <p:spPr bwMode="auto">
              <a:xfrm rot="2493420">
                <a:off x="4014" y="3239"/>
                <a:ext cx="18" cy="101"/>
              </a:xfrm>
              <a:custGeom>
                <a:avLst/>
                <a:gdLst>
                  <a:gd name="T0" fmla="*/ 0 w 125"/>
                  <a:gd name="T1" fmla="*/ 0 h 709"/>
                  <a:gd name="T2" fmla="*/ 81 w 125"/>
                  <a:gd name="T3" fmla="*/ 709 h 709"/>
                  <a:gd name="T4" fmla="*/ 125 w 125"/>
                  <a:gd name="T5" fmla="*/ 652 h 709"/>
                  <a:gd name="T6" fmla="*/ 0 w 125"/>
                  <a:gd name="T7" fmla="*/ 0 h 709"/>
                  <a:gd name="T8" fmla="*/ 0 w 125"/>
                  <a:gd name="T9" fmla="*/ 0 h 7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709"/>
                  <a:gd name="T17" fmla="*/ 125 w 125"/>
                  <a:gd name="T18" fmla="*/ 709 h 7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709">
                    <a:moveTo>
                      <a:pt x="0" y="0"/>
                    </a:moveTo>
                    <a:lnTo>
                      <a:pt x="81" y="709"/>
                    </a:lnTo>
                    <a:lnTo>
                      <a:pt x="125" y="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6" name="Freeform 108"/>
              <p:cNvSpPr>
                <a:spLocks/>
              </p:cNvSpPr>
              <p:nvPr/>
            </p:nvSpPr>
            <p:spPr bwMode="auto">
              <a:xfrm rot="2493420">
                <a:off x="4071" y="3281"/>
                <a:ext cx="17" cy="83"/>
              </a:xfrm>
              <a:custGeom>
                <a:avLst/>
                <a:gdLst>
                  <a:gd name="T0" fmla="*/ 0 w 120"/>
                  <a:gd name="T1" fmla="*/ 0 h 585"/>
                  <a:gd name="T2" fmla="*/ 57 w 120"/>
                  <a:gd name="T3" fmla="*/ 585 h 585"/>
                  <a:gd name="T4" fmla="*/ 120 w 120"/>
                  <a:gd name="T5" fmla="*/ 546 h 585"/>
                  <a:gd name="T6" fmla="*/ 0 w 120"/>
                  <a:gd name="T7" fmla="*/ 0 h 585"/>
                  <a:gd name="T8" fmla="*/ 0 w 120"/>
                  <a:gd name="T9" fmla="*/ 0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585"/>
                  <a:gd name="T17" fmla="*/ 120 w 120"/>
                  <a:gd name="T18" fmla="*/ 585 h 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585">
                    <a:moveTo>
                      <a:pt x="0" y="0"/>
                    </a:moveTo>
                    <a:lnTo>
                      <a:pt x="57" y="585"/>
                    </a:lnTo>
                    <a:lnTo>
                      <a:pt x="120" y="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7" name="Text Box 109"/>
              <p:cNvSpPr txBox="1">
                <a:spLocks noChangeArrowheads="1"/>
              </p:cNvSpPr>
              <p:nvPr/>
            </p:nvSpPr>
            <p:spPr bwMode="auto">
              <a:xfrm rot="-761186">
                <a:off x="3968" y="3312"/>
                <a:ext cx="14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3</a:t>
                </a:r>
                <a:endParaRPr lang="en-US" sz="1600">
                  <a:latin typeface="Times New Roman" pitchFamily="18" charset="0"/>
                </a:endParaRPr>
              </a:p>
            </p:txBody>
          </p:sp>
        </p:grpSp>
        <p:grpSp>
          <p:nvGrpSpPr>
            <p:cNvPr id="19472" name="Group 110"/>
            <p:cNvGrpSpPr>
              <a:grpSpLocks/>
            </p:cNvGrpSpPr>
            <p:nvPr/>
          </p:nvGrpSpPr>
          <p:grpSpPr bwMode="auto">
            <a:xfrm>
              <a:off x="4752" y="3211"/>
              <a:ext cx="603" cy="437"/>
              <a:chOff x="3792" y="3211"/>
              <a:chExt cx="459" cy="392"/>
            </a:xfrm>
          </p:grpSpPr>
          <p:sp>
            <p:nvSpPr>
              <p:cNvPr id="19492" name="Freeform 111"/>
              <p:cNvSpPr>
                <a:spLocks/>
              </p:cNvSpPr>
              <p:nvPr/>
            </p:nvSpPr>
            <p:spPr bwMode="auto">
              <a:xfrm rot="2493420">
                <a:off x="3833" y="3271"/>
                <a:ext cx="418" cy="320"/>
              </a:xfrm>
              <a:custGeom>
                <a:avLst/>
                <a:gdLst>
                  <a:gd name="T0" fmla="*/ 0 w 2925"/>
                  <a:gd name="T1" fmla="*/ 872 h 2239"/>
                  <a:gd name="T2" fmla="*/ 664 w 2925"/>
                  <a:gd name="T3" fmla="*/ 590 h 2239"/>
                  <a:gd name="T4" fmla="*/ 626 w 2925"/>
                  <a:gd name="T5" fmla="*/ 194 h 2239"/>
                  <a:gd name="T6" fmla="*/ 507 w 2925"/>
                  <a:gd name="T7" fmla="*/ 75 h 2239"/>
                  <a:gd name="T8" fmla="*/ 626 w 2925"/>
                  <a:gd name="T9" fmla="*/ 69 h 2239"/>
                  <a:gd name="T10" fmla="*/ 701 w 2925"/>
                  <a:gd name="T11" fmla="*/ 126 h 2239"/>
                  <a:gd name="T12" fmla="*/ 795 w 2925"/>
                  <a:gd name="T13" fmla="*/ 552 h 2239"/>
                  <a:gd name="T14" fmla="*/ 1109 w 2925"/>
                  <a:gd name="T15" fmla="*/ 452 h 2239"/>
                  <a:gd name="T16" fmla="*/ 1045 w 2925"/>
                  <a:gd name="T17" fmla="*/ 0 h 2239"/>
                  <a:gd name="T18" fmla="*/ 1158 w 2925"/>
                  <a:gd name="T19" fmla="*/ 81 h 2239"/>
                  <a:gd name="T20" fmla="*/ 1208 w 2925"/>
                  <a:gd name="T21" fmla="*/ 408 h 2239"/>
                  <a:gd name="T22" fmla="*/ 1303 w 2925"/>
                  <a:gd name="T23" fmla="*/ 396 h 2239"/>
                  <a:gd name="T24" fmla="*/ 2925 w 2925"/>
                  <a:gd name="T25" fmla="*/ 1212 h 2239"/>
                  <a:gd name="T26" fmla="*/ 1427 w 2925"/>
                  <a:gd name="T27" fmla="*/ 2239 h 2239"/>
                  <a:gd name="T28" fmla="*/ 0 w 2925"/>
                  <a:gd name="T29" fmla="*/ 872 h 2239"/>
                  <a:gd name="T30" fmla="*/ 0 w 2925"/>
                  <a:gd name="T31" fmla="*/ 872 h 22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25"/>
                  <a:gd name="T49" fmla="*/ 0 h 2239"/>
                  <a:gd name="T50" fmla="*/ 2925 w 2925"/>
                  <a:gd name="T51" fmla="*/ 2239 h 22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25" h="2239">
                    <a:moveTo>
                      <a:pt x="0" y="872"/>
                    </a:moveTo>
                    <a:lnTo>
                      <a:pt x="664" y="590"/>
                    </a:lnTo>
                    <a:lnTo>
                      <a:pt x="626" y="194"/>
                    </a:lnTo>
                    <a:lnTo>
                      <a:pt x="507" y="75"/>
                    </a:lnTo>
                    <a:lnTo>
                      <a:pt x="626" y="69"/>
                    </a:lnTo>
                    <a:lnTo>
                      <a:pt x="701" y="126"/>
                    </a:lnTo>
                    <a:lnTo>
                      <a:pt x="795" y="552"/>
                    </a:lnTo>
                    <a:lnTo>
                      <a:pt x="1109" y="452"/>
                    </a:lnTo>
                    <a:lnTo>
                      <a:pt x="1045" y="0"/>
                    </a:lnTo>
                    <a:lnTo>
                      <a:pt x="1158" y="81"/>
                    </a:lnTo>
                    <a:lnTo>
                      <a:pt x="1208" y="408"/>
                    </a:lnTo>
                    <a:lnTo>
                      <a:pt x="1303" y="396"/>
                    </a:lnTo>
                    <a:lnTo>
                      <a:pt x="2925" y="1212"/>
                    </a:lnTo>
                    <a:lnTo>
                      <a:pt x="1427" y="2239"/>
                    </a:lnTo>
                    <a:lnTo>
                      <a:pt x="0" y="8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Freeform 112"/>
              <p:cNvSpPr>
                <a:spLocks/>
              </p:cNvSpPr>
              <p:nvPr/>
            </p:nvSpPr>
            <p:spPr bwMode="auto">
              <a:xfrm rot="2493420">
                <a:off x="3818" y="3347"/>
                <a:ext cx="375" cy="223"/>
              </a:xfrm>
              <a:custGeom>
                <a:avLst/>
                <a:gdLst>
                  <a:gd name="T0" fmla="*/ 533 w 2624"/>
                  <a:gd name="T1" fmla="*/ 0 h 1557"/>
                  <a:gd name="T2" fmla="*/ 0 w 2624"/>
                  <a:gd name="T3" fmla="*/ 244 h 1557"/>
                  <a:gd name="T4" fmla="*/ 1328 w 2624"/>
                  <a:gd name="T5" fmla="*/ 1557 h 1557"/>
                  <a:gd name="T6" fmla="*/ 2624 w 2624"/>
                  <a:gd name="T7" fmla="*/ 646 h 1557"/>
                  <a:gd name="T8" fmla="*/ 1315 w 2624"/>
                  <a:gd name="T9" fmla="*/ 1425 h 1557"/>
                  <a:gd name="T10" fmla="*/ 126 w 2624"/>
                  <a:gd name="T11" fmla="*/ 307 h 1557"/>
                  <a:gd name="T12" fmla="*/ 226 w 2624"/>
                  <a:gd name="T13" fmla="*/ 176 h 1557"/>
                  <a:gd name="T14" fmla="*/ 533 w 2624"/>
                  <a:gd name="T15" fmla="*/ 0 h 1557"/>
                  <a:gd name="T16" fmla="*/ 533 w 2624"/>
                  <a:gd name="T17" fmla="*/ 0 h 15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24"/>
                  <a:gd name="T28" fmla="*/ 0 h 1557"/>
                  <a:gd name="T29" fmla="*/ 2624 w 2624"/>
                  <a:gd name="T30" fmla="*/ 1557 h 15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24" h="1557">
                    <a:moveTo>
                      <a:pt x="533" y="0"/>
                    </a:moveTo>
                    <a:lnTo>
                      <a:pt x="0" y="244"/>
                    </a:lnTo>
                    <a:lnTo>
                      <a:pt x="1328" y="1557"/>
                    </a:lnTo>
                    <a:lnTo>
                      <a:pt x="2624" y="646"/>
                    </a:lnTo>
                    <a:lnTo>
                      <a:pt x="1315" y="1425"/>
                    </a:lnTo>
                    <a:lnTo>
                      <a:pt x="126" y="307"/>
                    </a:lnTo>
                    <a:lnTo>
                      <a:pt x="226" y="176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FFD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Freeform 113"/>
              <p:cNvSpPr>
                <a:spLocks/>
              </p:cNvSpPr>
              <p:nvPr/>
            </p:nvSpPr>
            <p:spPr bwMode="auto">
              <a:xfrm rot="2493420">
                <a:off x="3852" y="3385"/>
                <a:ext cx="317" cy="154"/>
              </a:xfrm>
              <a:custGeom>
                <a:avLst/>
                <a:gdLst>
                  <a:gd name="T0" fmla="*/ 0 w 2216"/>
                  <a:gd name="T1" fmla="*/ 0 h 1073"/>
                  <a:gd name="T2" fmla="*/ 6 w 2216"/>
                  <a:gd name="T3" fmla="*/ 157 h 1073"/>
                  <a:gd name="T4" fmla="*/ 1083 w 2216"/>
                  <a:gd name="T5" fmla="*/ 1073 h 1073"/>
                  <a:gd name="T6" fmla="*/ 2192 w 2216"/>
                  <a:gd name="T7" fmla="*/ 377 h 1073"/>
                  <a:gd name="T8" fmla="*/ 2216 w 2216"/>
                  <a:gd name="T9" fmla="*/ 183 h 1073"/>
                  <a:gd name="T10" fmla="*/ 1121 w 2216"/>
                  <a:gd name="T11" fmla="*/ 791 h 1073"/>
                  <a:gd name="T12" fmla="*/ 0 w 2216"/>
                  <a:gd name="T13" fmla="*/ 0 h 1073"/>
                  <a:gd name="T14" fmla="*/ 0 w 2216"/>
                  <a:gd name="T15" fmla="*/ 0 h 10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16"/>
                  <a:gd name="T25" fmla="*/ 0 h 1073"/>
                  <a:gd name="T26" fmla="*/ 2216 w 2216"/>
                  <a:gd name="T27" fmla="*/ 1073 h 10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16" h="1073">
                    <a:moveTo>
                      <a:pt x="0" y="0"/>
                    </a:moveTo>
                    <a:lnTo>
                      <a:pt x="6" y="157"/>
                    </a:lnTo>
                    <a:lnTo>
                      <a:pt x="1083" y="1073"/>
                    </a:lnTo>
                    <a:lnTo>
                      <a:pt x="2192" y="377"/>
                    </a:lnTo>
                    <a:lnTo>
                      <a:pt x="2216" y="183"/>
                    </a:lnTo>
                    <a:lnTo>
                      <a:pt x="1121" y="7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Freeform 114"/>
              <p:cNvSpPr>
                <a:spLocks/>
              </p:cNvSpPr>
              <p:nvPr/>
            </p:nvSpPr>
            <p:spPr bwMode="auto">
              <a:xfrm rot="2493420">
                <a:off x="3966" y="3211"/>
                <a:ext cx="76" cy="125"/>
              </a:xfrm>
              <a:custGeom>
                <a:avLst/>
                <a:gdLst>
                  <a:gd name="T0" fmla="*/ 527 w 527"/>
                  <a:gd name="T1" fmla="*/ 728 h 872"/>
                  <a:gd name="T2" fmla="*/ 445 w 527"/>
                  <a:gd name="T3" fmla="*/ 69 h 872"/>
                  <a:gd name="T4" fmla="*/ 307 w 527"/>
                  <a:gd name="T5" fmla="*/ 0 h 872"/>
                  <a:gd name="T6" fmla="*/ 138 w 527"/>
                  <a:gd name="T7" fmla="*/ 19 h 872"/>
                  <a:gd name="T8" fmla="*/ 57 w 527"/>
                  <a:gd name="T9" fmla="*/ 107 h 872"/>
                  <a:gd name="T10" fmla="*/ 0 w 527"/>
                  <a:gd name="T11" fmla="*/ 872 h 872"/>
                  <a:gd name="T12" fmla="*/ 119 w 527"/>
                  <a:gd name="T13" fmla="*/ 672 h 872"/>
                  <a:gd name="T14" fmla="*/ 150 w 527"/>
                  <a:gd name="T15" fmla="*/ 194 h 872"/>
                  <a:gd name="T16" fmla="*/ 207 w 527"/>
                  <a:gd name="T17" fmla="*/ 126 h 872"/>
                  <a:gd name="T18" fmla="*/ 282 w 527"/>
                  <a:gd name="T19" fmla="*/ 120 h 872"/>
                  <a:gd name="T20" fmla="*/ 338 w 527"/>
                  <a:gd name="T21" fmla="*/ 176 h 872"/>
                  <a:gd name="T22" fmla="*/ 389 w 527"/>
                  <a:gd name="T23" fmla="*/ 766 h 872"/>
                  <a:gd name="T24" fmla="*/ 439 w 527"/>
                  <a:gd name="T25" fmla="*/ 785 h 872"/>
                  <a:gd name="T26" fmla="*/ 376 w 527"/>
                  <a:gd name="T27" fmla="*/ 157 h 872"/>
                  <a:gd name="T28" fmla="*/ 288 w 527"/>
                  <a:gd name="T29" fmla="*/ 56 h 872"/>
                  <a:gd name="T30" fmla="*/ 364 w 527"/>
                  <a:gd name="T31" fmla="*/ 56 h 872"/>
                  <a:gd name="T32" fmla="*/ 414 w 527"/>
                  <a:gd name="T33" fmla="*/ 138 h 872"/>
                  <a:gd name="T34" fmla="*/ 527 w 527"/>
                  <a:gd name="T35" fmla="*/ 728 h 872"/>
                  <a:gd name="T36" fmla="*/ 527 w 527"/>
                  <a:gd name="T37" fmla="*/ 728 h 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7"/>
                  <a:gd name="T58" fmla="*/ 0 h 872"/>
                  <a:gd name="T59" fmla="*/ 527 w 527"/>
                  <a:gd name="T60" fmla="*/ 872 h 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7" h="872">
                    <a:moveTo>
                      <a:pt x="527" y="728"/>
                    </a:moveTo>
                    <a:lnTo>
                      <a:pt x="445" y="69"/>
                    </a:lnTo>
                    <a:lnTo>
                      <a:pt x="307" y="0"/>
                    </a:lnTo>
                    <a:lnTo>
                      <a:pt x="138" y="19"/>
                    </a:lnTo>
                    <a:lnTo>
                      <a:pt x="57" y="107"/>
                    </a:lnTo>
                    <a:lnTo>
                      <a:pt x="0" y="872"/>
                    </a:lnTo>
                    <a:lnTo>
                      <a:pt x="119" y="672"/>
                    </a:lnTo>
                    <a:lnTo>
                      <a:pt x="150" y="194"/>
                    </a:lnTo>
                    <a:lnTo>
                      <a:pt x="207" y="126"/>
                    </a:lnTo>
                    <a:lnTo>
                      <a:pt x="282" y="120"/>
                    </a:lnTo>
                    <a:lnTo>
                      <a:pt x="338" y="176"/>
                    </a:lnTo>
                    <a:lnTo>
                      <a:pt x="389" y="766"/>
                    </a:lnTo>
                    <a:lnTo>
                      <a:pt x="439" y="785"/>
                    </a:lnTo>
                    <a:lnTo>
                      <a:pt x="376" y="157"/>
                    </a:lnTo>
                    <a:lnTo>
                      <a:pt x="288" y="56"/>
                    </a:lnTo>
                    <a:lnTo>
                      <a:pt x="364" y="56"/>
                    </a:lnTo>
                    <a:lnTo>
                      <a:pt x="414" y="138"/>
                    </a:lnTo>
                    <a:lnTo>
                      <a:pt x="527" y="7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Freeform 115"/>
              <p:cNvSpPr>
                <a:spLocks/>
              </p:cNvSpPr>
              <p:nvPr/>
            </p:nvSpPr>
            <p:spPr bwMode="auto">
              <a:xfrm rot="2493420">
                <a:off x="4035" y="3250"/>
                <a:ext cx="68" cy="100"/>
              </a:xfrm>
              <a:custGeom>
                <a:avLst/>
                <a:gdLst>
                  <a:gd name="T0" fmla="*/ 346 w 476"/>
                  <a:gd name="T1" fmla="*/ 666 h 704"/>
                  <a:gd name="T2" fmla="*/ 282 w 476"/>
                  <a:gd name="T3" fmla="*/ 164 h 704"/>
                  <a:gd name="T4" fmla="*/ 226 w 476"/>
                  <a:gd name="T5" fmla="*/ 139 h 704"/>
                  <a:gd name="T6" fmla="*/ 163 w 476"/>
                  <a:gd name="T7" fmla="*/ 177 h 704"/>
                  <a:gd name="T8" fmla="*/ 132 w 476"/>
                  <a:gd name="T9" fmla="*/ 270 h 704"/>
                  <a:gd name="T10" fmla="*/ 88 w 476"/>
                  <a:gd name="T11" fmla="*/ 679 h 704"/>
                  <a:gd name="T12" fmla="*/ 26 w 476"/>
                  <a:gd name="T13" fmla="*/ 704 h 704"/>
                  <a:gd name="T14" fmla="*/ 0 w 476"/>
                  <a:gd name="T15" fmla="*/ 553 h 704"/>
                  <a:gd name="T16" fmla="*/ 64 w 476"/>
                  <a:gd name="T17" fmla="*/ 95 h 704"/>
                  <a:gd name="T18" fmla="*/ 138 w 476"/>
                  <a:gd name="T19" fmla="*/ 20 h 704"/>
                  <a:gd name="T20" fmla="*/ 264 w 476"/>
                  <a:gd name="T21" fmla="*/ 0 h 704"/>
                  <a:gd name="T22" fmla="*/ 402 w 476"/>
                  <a:gd name="T23" fmla="*/ 89 h 704"/>
                  <a:gd name="T24" fmla="*/ 476 w 476"/>
                  <a:gd name="T25" fmla="*/ 610 h 704"/>
                  <a:gd name="T26" fmla="*/ 364 w 476"/>
                  <a:gd name="T27" fmla="*/ 126 h 704"/>
                  <a:gd name="T28" fmla="*/ 295 w 476"/>
                  <a:gd name="T29" fmla="*/ 70 h 704"/>
                  <a:gd name="T30" fmla="*/ 326 w 476"/>
                  <a:gd name="T31" fmla="*/ 189 h 704"/>
                  <a:gd name="T32" fmla="*/ 383 w 476"/>
                  <a:gd name="T33" fmla="*/ 704 h 704"/>
                  <a:gd name="T34" fmla="*/ 346 w 476"/>
                  <a:gd name="T35" fmla="*/ 666 h 704"/>
                  <a:gd name="T36" fmla="*/ 346 w 476"/>
                  <a:gd name="T37" fmla="*/ 666 h 7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6"/>
                  <a:gd name="T58" fmla="*/ 0 h 704"/>
                  <a:gd name="T59" fmla="*/ 476 w 476"/>
                  <a:gd name="T60" fmla="*/ 704 h 70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6" h="704">
                    <a:moveTo>
                      <a:pt x="346" y="666"/>
                    </a:moveTo>
                    <a:lnTo>
                      <a:pt x="282" y="164"/>
                    </a:lnTo>
                    <a:lnTo>
                      <a:pt x="226" y="139"/>
                    </a:lnTo>
                    <a:lnTo>
                      <a:pt x="163" y="177"/>
                    </a:lnTo>
                    <a:lnTo>
                      <a:pt x="132" y="270"/>
                    </a:lnTo>
                    <a:lnTo>
                      <a:pt x="88" y="679"/>
                    </a:lnTo>
                    <a:lnTo>
                      <a:pt x="26" y="704"/>
                    </a:lnTo>
                    <a:lnTo>
                      <a:pt x="0" y="553"/>
                    </a:lnTo>
                    <a:lnTo>
                      <a:pt x="64" y="95"/>
                    </a:lnTo>
                    <a:lnTo>
                      <a:pt x="138" y="20"/>
                    </a:lnTo>
                    <a:lnTo>
                      <a:pt x="264" y="0"/>
                    </a:lnTo>
                    <a:lnTo>
                      <a:pt x="402" y="89"/>
                    </a:lnTo>
                    <a:lnTo>
                      <a:pt x="476" y="610"/>
                    </a:lnTo>
                    <a:lnTo>
                      <a:pt x="364" y="126"/>
                    </a:lnTo>
                    <a:lnTo>
                      <a:pt x="295" y="70"/>
                    </a:lnTo>
                    <a:lnTo>
                      <a:pt x="326" y="189"/>
                    </a:lnTo>
                    <a:lnTo>
                      <a:pt x="383" y="704"/>
                    </a:lnTo>
                    <a:lnTo>
                      <a:pt x="346" y="6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Freeform 116"/>
              <p:cNvSpPr>
                <a:spLocks/>
              </p:cNvSpPr>
              <p:nvPr/>
            </p:nvSpPr>
            <p:spPr bwMode="auto">
              <a:xfrm rot="2493420">
                <a:off x="3792" y="3345"/>
                <a:ext cx="432" cy="243"/>
              </a:xfrm>
              <a:custGeom>
                <a:avLst/>
                <a:gdLst>
                  <a:gd name="T0" fmla="*/ 669 w 3024"/>
                  <a:gd name="T1" fmla="*/ 0 h 1702"/>
                  <a:gd name="T2" fmla="*/ 0 w 3024"/>
                  <a:gd name="T3" fmla="*/ 270 h 1702"/>
                  <a:gd name="T4" fmla="*/ 1458 w 3024"/>
                  <a:gd name="T5" fmla="*/ 1702 h 1702"/>
                  <a:gd name="T6" fmla="*/ 3024 w 3024"/>
                  <a:gd name="T7" fmla="*/ 629 h 1702"/>
                  <a:gd name="T8" fmla="*/ 2792 w 3024"/>
                  <a:gd name="T9" fmla="*/ 503 h 1702"/>
                  <a:gd name="T10" fmla="*/ 2899 w 3024"/>
                  <a:gd name="T11" fmla="*/ 647 h 1702"/>
                  <a:gd name="T12" fmla="*/ 1464 w 3024"/>
                  <a:gd name="T13" fmla="*/ 1631 h 1702"/>
                  <a:gd name="T14" fmla="*/ 112 w 3024"/>
                  <a:gd name="T15" fmla="*/ 277 h 1702"/>
                  <a:gd name="T16" fmla="*/ 669 w 3024"/>
                  <a:gd name="T17" fmla="*/ 0 h 1702"/>
                  <a:gd name="T18" fmla="*/ 669 w 3024"/>
                  <a:gd name="T19" fmla="*/ 0 h 17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24"/>
                  <a:gd name="T31" fmla="*/ 0 h 1702"/>
                  <a:gd name="T32" fmla="*/ 3024 w 3024"/>
                  <a:gd name="T33" fmla="*/ 1702 h 17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24" h="1702">
                    <a:moveTo>
                      <a:pt x="669" y="0"/>
                    </a:moveTo>
                    <a:lnTo>
                      <a:pt x="0" y="270"/>
                    </a:lnTo>
                    <a:lnTo>
                      <a:pt x="1458" y="1702"/>
                    </a:lnTo>
                    <a:lnTo>
                      <a:pt x="3024" y="629"/>
                    </a:lnTo>
                    <a:lnTo>
                      <a:pt x="2792" y="503"/>
                    </a:lnTo>
                    <a:lnTo>
                      <a:pt x="2899" y="647"/>
                    </a:lnTo>
                    <a:lnTo>
                      <a:pt x="1464" y="1631"/>
                    </a:lnTo>
                    <a:lnTo>
                      <a:pt x="112" y="277"/>
                    </a:ln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8" name="Freeform 117"/>
              <p:cNvSpPr>
                <a:spLocks/>
              </p:cNvSpPr>
              <p:nvPr/>
            </p:nvSpPr>
            <p:spPr bwMode="auto">
              <a:xfrm rot="2493420">
                <a:off x="3869" y="3324"/>
                <a:ext cx="150" cy="164"/>
              </a:xfrm>
              <a:custGeom>
                <a:avLst/>
                <a:gdLst>
                  <a:gd name="T0" fmla="*/ 0 w 1052"/>
                  <a:gd name="T1" fmla="*/ 0 h 1148"/>
                  <a:gd name="T2" fmla="*/ 0 w 1052"/>
                  <a:gd name="T3" fmla="*/ 220 h 1148"/>
                  <a:gd name="T4" fmla="*/ 1052 w 1052"/>
                  <a:gd name="T5" fmla="*/ 1148 h 1148"/>
                  <a:gd name="T6" fmla="*/ 44 w 1052"/>
                  <a:gd name="T7" fmla="*/ 195 h 1148"/>
                  <a:gd name="T8" fmla="*/ 1039 w 1052"/>
                  <a:gd name="T9" fmla="*/ 1004 h 1148"/>
                  <a:gd name="T10" fmla="*/ 50 w 1052"/>
                  <a:gd name="T11" fmla="*/ 119 h 1148"/>
                  <a:gd name="T12" fmla="*/ 1033 w 1052"/>
                  <a:gd name="T13" fmla="*/ 879 h 1148"/>
                  <a:gd name="T14" fmla="*/ 0 w 1052"/>
                  <a:gd name="T15" fmla="*/ 0 h 1148"/>
                  <a:gd name="T16" fmla="*/ 0 w 1052"/>
                  <a:gd name="T17" fmla="*/ 0 h 1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2"/>
                  <a:gd name="T28" fmla="*/ 0 h 1148"/>
                  <a:gd name="T29" fmla="*/ 1052 w 1052"/>
                  <a:gd name="T30" fmla="*/ 1148 h 1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2" h="1148">
                    <a:moveTo>
                      <a:pt x="0" y="0"/>
                    </a:moveTo>
                    <a:lnTo>
                      <a:pt x="0" y="220"/>
                    </a:lnTo>
                    <a:lnTo>
                      <a:pt x="1052" y="1148"/>
                    </a:lnTo>
                    <a:lnTo>
                      <a:pt x="44" y="195"/>
                    </a:lnTo>
                    <a:lnTo>
                      <a:pt x="1039" y="1004"/>
                    </a:lnTo>
                    <a:lnTo>
                      <a:pt x="50" y="119"/>
                    </a:lnTo>
                    <a:lnTo>
                      <a:pt x="1033" y="8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Freeform 118"/>
              <p:cNvSpPr>
                <a:spLocks/>
              </p:cNvSpPr>
              <p:nvPr/>
            </p:nvSpPr>
            <p:spPr bwMode="auto">
              <a:xfrm rot="2493420">
                <a:off x="3955" y="3295"/>
                <a:ext cx="43" cy="17"/>
              </a:xfrm>
              <a:custGeom>
                <a:avLst/>
                <a:gdLst>
                  <a:gd name="T0" fmla="*/ 0 w 301"/>
                  <a:gd name="T1" fmla="*/ 119 h 119"/>
                  <a:gd name="T2" fmla="*/ 288 w 301"/>
                  <a:gd name="T3" fmla="*/ 0 h 119"/>
                  <a:gd name="T4" fmla="*/ 301 w 301"/>
                  <a:gd name="T5" fmla="*/ 37 h 119"/>
                  <a:gd name="T6" fmla="*/ 0 w 301"/>
                  <a:gd name="T7" fmla="*/ 119 h 119"/>
                  <a:gd name="T8" fmla="*/ 0 w 301"/>
                  <a:gd name="T9" fmla="*/ 119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119"/>
                  <a:gd name="T17" fmla="*/ 301 w 301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119">
                    <a:moveTo>
                      <a:pt x="0" y="119"/>
                    </a:moveTo>
                    <a:lnTo>
                      <a:pt x="288" y="0"/>
                    </a:lnTo>
                    <a:lnTo>
                      <a:pt x="301" y="3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Freeform 119"/>
              <p:cNvSpPr>
                <a:spLocks/>
              </p:cNvSpPr>
              <p:nvPr/>
            </p:nvSpPr>
            <p:spPr bwMode="auto">
              <a:xfrm rot="2493420">
                <a:off x="4011" y="3314"/>
                <a:ext cx="48" cy="24"/>
              </a:xfrm>
              <a:custGeom>
                <a:avLst/>
                <a:gdLst>
                  <a:gd name="T0" fmla="*/ 0 w 339"/>
                  <a:gd name="T1" fmla="*/ 132 h 163"/>
                  <a:gd name="T2" fmla="*/ 333 w 339"/>
                  <a:gd name="T3" fmla="*/ 0 h 163"/>
                  <a:gd name="T4" fmla="*/ 339 w 339"/>
                  <a:gd name="T5" fmla="*/ 69 h 163"/>
                  <a:gd name="T6" fmla="*/ 19 w 339"/>
                  <a:gd name="T7" fmla="*/ 163 h 163"/>
                  <a:gd name="T8" fmla="*/ 0 w 339"/>
                  <a:gd name="T9" fmla="*/ 132 h 163"/>
                  <a:gd name="T10" fmla="*/ 0 w 339"/>
                  <a:gd name="T11" fmla="*/ 132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9"/>
                  <a:gd name="T19" fmla="*/ 0 h 163"/>
                  <a:gd name="T20" fmla="*/ 339 w 339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9" h="163">
                    <a:moveTo>
                      <a:pt x="0" y="132"/>
                    </a:moveTo>
                    <a:lnTo>
                      <a:pt x="333" y="0"/>
                    </a:lnTo>
                    <a:lnTo>
                      <a:pt x="339" y="69"/>
                    </a:lnTo>
                    <a:lnTo>
                      <a:pt x="19" y="163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1" name="Freeform 120"/>
              <p:cNvSpPr>
                <a:spLocks/>
              </p:cNvSpPr>
              <p:nvPr/>
            </p:nvSpPr>
            <p:spPr bwMode="auto">
              <a:xfrm rot="2493420">
                <a:off x="3888" y="3342"/>
                <a:ext cx="326" cy="176"/>
              </a:xfrm>
              <a:custGeom>
                <a:avLst/>
                <a:gdLst>
                  <a:gd name="T0" fmla="*/ 858 w 2286"/>
                  <a:gd name="T1" fmla="*/ 31 h 1236"/>
                  <a:gd name="T2" fmla="*/ 940 w 2286"/>
                  <a:gd name="T3" fmla="*/ 0 h 1236"/>
                  <a:gd name="T4" fmla="*/ 2286 w 2286"/>
                  <a:gd name="T5" fmla="*/ 533 h 1236"/>
                  <a:gd name="T6" fmla="*/ 1078 w 2286"/>
                  <a:gd name="T7" fmla="*/ 1236 h 1236"/>
                  <a:gd name="T8" fmla="*/ 0 w 2286"/>
                  <a:gd name="T9" fmla="*/ 414 h 1236"/>
                  <a:gd name="T10" fmla="*/ 1072 w 2286"/>
                  <a:gd name="T11" fmla="*/ 1148 h 1236"/>
                  <a:gd name="T12" fmla="*/ 2224 w 2286"/>
                  <a:gd name="T13" fmla="*/ 540 h 1236"/>
                  <a:gd name="T14" fmla="*/ 952 w 2286"/>
                  <a:gd name="T15" fmla="*/ 56 h 1236"/>
                  <a:gd name="T16" fmla="*/ 864 w 2286"/>
                  <a:gd name="T17" fmla="*/ 82 h 1236"/>
                  <a:gd name="T18" fmla="*/ 858 w 2286"/>
                  <a:gd name="T19" fmla="*/ 31 h 1236"/>
                  <a:gd name="T20" fmla="*/ 858 w 2286"/>
                  <a:gd name="T21" fmla="*/ 31 h 12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6"/>
                  <a:gd name="T34" fmla="*/ 0 h 1236"/>
                  <a:gd name="T35" fmla="*/ 2286 w 2286"/>
                  <a:gd name="T36" fmla="*/ 1236 h 12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6" h="1236">
                    <a:moveTo>
                      <a:pt x="858" y="31"/>
                    </a:moveTo>
                    <a:lnTo>
                      <a:pt x="940" y="0"/>
                    </a:lnTo>
                    <a:lnTo>
                      <a:pt x="2286" y="533"/>
                    </a:lnTo>
                    <a:lnTo>
                      <a:pt x="1078" y="1236"/>
                    </a:lnTo>
                    <a:lnTo>
                      <a:pt x="0" y="414"/>
                    </a:lnTo>
                    <a:lnTo>
                      <a:pt x="1072" y="1148"/>
                    </a:lnTo>
                    <a:lnTo>
                      <a:pt x="2224" y="540"/>
                    </a:lnTo>
                    <a:lnTo>
                      <a:pt x="952" y="56"/>
                    </a:lnTo>
                    <a:lnTo>
                      <a:pt x="864" y="82"/>
                    </a:lnTo>
                    <a:lnTo>
                      <a:pt x="85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2" name="Freeform 121"/>
              <p:cNvSpPr>
                <a:spLocks/>
              </p:cNvSpPr>
              <p:nvPr/>
            </p:nvSpPr>
            <p:spPr bwMode="auto">
              <a:xfrm rot="2493420">
                <a:off x="3975" y="3457"/>
                <a:ext cx="184" cy="146"/>
              </a:xfrm>
              <a:custGeom>
                <a:avLst/>
                <a:gdLst>
                  <a:gd name="T0" fmla="*/ 19 w 1284"/>
                  <a:gd name="T1" fmla="*/ 728 h 1023"/>
                  <a:gd name="T2" fmla="*/ 0 w 1284"/>
                  <a:gd name="T3" fmla="*/ 1023 h 1023"/>
                  <a:gd name="T4" fmla="*/ 1221 w 1284"/>
                  <a:gd name="T5" fmla="*/ 282 h 1023"/>
                  <a:gd name="T6" fmla="*/ 1284 w 1284"/>
                  <a:gd name="T7" fmla="*/ 156 h 1023"/>
                  <a:gd name="T8" fmla="*/ 1221 w 1284"/>
                  <a:gd name="T9" fmla="*/ 156 h 1023"/>
                  <a:gd name="T10" fmla="*/ 1277 w 1284"/>
                  <a:gd name="T11" fmla="*/ 94 h 1023"/>
                  <a:gd name="T12" fmla="*/ 1190 w 1284"/>
                  <a:gd name="T13" fmla="*/ 94 h 1023"/>
                  <a:gd name="T14" fmla="*/ 1228 w 1284"/>
                  <a:gd name="T15" fmla="*/ 0 h 1023"/>
                  <a:gd name="T16" fmla="*/ 1102 w 1284"/>
                  <a:gd name="T17" fmla="*/ 106 h 1023"/>
                  <a:gd name="T18" fmla="*/ 1184 w 1284"/>
                  <a:gd name="T19" fmla="*/ 138 h 1023"/>
                  <a:gd name="T20" fmla="*/ 1153 w 1284"/>
                  <a:gd name="T21" fmla="*/ 189 h 1023"/>
                  <a:gd name="T22" fmla="*/ 1196 w 1284"/>
                  <a:gd name="T23" fmla="*/ 220 h 1023"/>
                  <a:gd name="T24" fmla="*/ 1153 w 1284"/>
                  <a:gd name="T25" fmla="*/ 288 h 1023"/>
                  <a:gd name="T26" fmla="*/ 100 w 1284"/>
                  <a:gd name="T27" fmla="*/ 885 h 1023"/>
                  <a:gd name="T28" fmla="*/ 1065 w 1284"/>
                  <a:gd name="T29" fmla="*/ 251 h 1023"/>
                  <a:gd name="T30" fmla="*/ 94 w 1284"/>
                  <a:gd name="T31" fmla="*/ 784 h 1023"/>
                  <a:gd name="T32" fmla="*/ 1027 w 1284"/>
                  <a:gd name="T33" fmla="*/ 150 h 1023"/>
                  <a:gd name="T34" fmla="*/ 19 w 1284"/>
                  <a:gd name="T35" fmla="*/ 728 h 1023"/>
                  <a:gd name="T36" fmla="*/ 19 w 1284"/>
                  <a:gd name="T37" fmla="*/ 728 h 10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84"/>
                  <a:gd name="T58" fmla="*/ 0 h 1023"/>
                  <a:gd name="T59" fmla="*/ 1284 w 1284"/>
                  <a:gd name="T60" fmla="*/ 1023 h 10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84" h="1023">
                    <a:moveTo>
                      <a:pt x="19" y="728"/>
                    </a:moveTo>
                    <a:lnTo>
                      <a:pt x="0" y="1023"/>
                    </a:lnTo>
                    <a:lnTo>
                      <a:pt x="1221" y="282"/>
                    </a:lnTo>
                    <a:lnTo>
                      <a:pt x="1284" y="156"/>
                    </a:lnTo>
                    <a:lnTo>
                      <a:pt x="1221" y="156"/>
                    </a:lnTo>
                    <a:lnTo>
                      <a:pt x="1277" y="94"/>
                    </a:lnTo>
                    <a:lnTo>
                      <a:pt x="1190" y="94"/>
                    </a:lnTo>
                    <a:lnTo>
                      <a:pt x="1228" y="0"/>
                    </a:lnTo>
                    <a:lnTo>
                      <a:pt x="1102" y="106"/>
                    </a:lnTo>
                    <a:lnTo>
                      <a:pt x="1184" y="138"/>
                    </a:lnTo>
                    <a:lnTo>
                      <a:pt x="1153" y="189"/>
                    </a:lnTo>
                    <a:lnTo>
                      <a:pt x="1196" y="220"/>
                    </a:lnTo>
                    <a:lnTo>
                      <a:pt x="1153" y="288"/>
                    </a:lnTo>
                    <a:lnTo>
                      <a:pt x="100" y="885"/>
                    </a:lnTo>
                    <a:lnTo>
                      <a:pt x="1065" y="251"/>
                    </a:lnTo>
                    <a:lnTo>
                      <a:pt x="94" y="784"/>
                    </a:lnTo>
                    <a:lnTo>
                      <a:pt x="1027" y="150"/>
                    </a:lnTo>
                    <a:lnTo>
                      <a:pt x="19" y="7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3" name="Freeform 122"/>
              <p:cNvSpPr>
                <a:spLocks/>
              </p:cNvSpPr>
              <p:nvPr/>
            </p:nvSpPr>
            <p:spPr bwMode="auto">
              <a:xfrm rot="2493420">
                <a:off x="3977" y="3320"/>
                <a:ext cx="31" cy="14"/>
              </a:xfrm>
              <a:custGeom>
                <a:avLst/>
                <a:gdLst>
                  <a:gd name="T0" fmla="*/ 57 w 220"/>
                  <a:gd name="T1" fmla="*/ 12 h 101"/>
                  <a:gd name="T2" fmla="*/ 0 w 220"/>
                  <a:gd name="T3" fmla="*/ 63 h 101"/>
                  <a:gd name="T4" fmla="*/ 51 w 220"/>
                  <a:gd name="T5" fmla="*/ 101 h 101"/>
                  <a:gd name="T6" fmla="*/ 163 w 220"/>
                  <a:gd name="T7" fmla="*/ 101 h 101"/>
                  <a:gd name="T8" fmla="*/ 220 w 220"/>
                  <a:gd name="T9" fmla="*/ 44 h 101"/>
                  <a:gd name="T10" fmla="*/ 207 w 220"/>
                  <a:gd name="T11" fmla="*/ 0 h 101"/>
                  <a:gd name="T12" fmla="*/ 176 w 220"/>
                  <a:gd name="T13" fmla="*/ 0 h 101"/>
                  <a:gd name="T14" fmla="*/ 169 w 220"/>
                  <a:gd name="T15" fmla="*/ 63 h 101"/>
                  <a:gd name="T16" fmla="*/ 113 w 220"/>
                  <a:gd name="T17" fmla="*/ 69 h 101"/>
                  <a:gd name="T18" fmla="*/ 57 w 220"/>
                  <a:gd name="T19" fmla="*/ 12 h 101"/>
                  <a:gd name="T20" fmla="*/ 57 w 220"/>
                  <a:gd name="T21" fmla="*/ 12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0"/>
                  <a:gd name="T34" fmla="*/ 0 h 101"/>
                  <a:gd name="T35" fmla="*/ 220 w 220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0" h="101">
                    <a:moveTo>
                      <a:pt x="57" y="12"/>
                    </a:moveTo>
                    <a:lnTo>
                      <a:pt x="0" y="63"/>
                    </a:lnTo>
                    <a:lnTo>
                      <a:pt x="51" y="101"/>
                    </a:lnTo>
                    <a:lnTo>
                      <a:pt x="163" y="101"/>
                    </a:lnTo>
                    <a:lnTo>
                      <a:pt x="220" y="44"/>
                    </a:lnTo>
                    <a:lnTo>
                      <a:pt x="207" y="0"/>
                    </a:lnTo>
                    <a:lnTo>
                      <a:pt x="176" y="0"/>
                    </a:lnTo>
                    <a:lnTo>
                      <a:pt x="169" y="63"/>
                    </a:lnTo>
                    <a:lnTo>
                      <a:pt x="113" y="69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Freeform 123"/>
              <p:cNvSpPr>
                <a:spLocks/>
              </p:cNvSpPr>
              <p:nvPr/>
            </p:nvSpPr>
            <p:spPr bwMode="auto">
              <a:xfrm rot="2493420">
                <a:off x="4041" y="3346"/>
                <a:ext cx="27" cy="14"/>
              </a:xfrm>
              <a:custGeom>
                <a:avLst/>
                <a:gdLst>
                  <a:gd name="T0" fmla="*/ 39 w 188"/>
                  <a:gd name="T1" fmla="*/ 13 h 95"/>
                  <a:gd name="T2" fmla="*/ 0 w 188"/>
                  <a:gd name="T3" fmla="*/ 64 h 95"/>
                  <a:gd name="T4" fmla="*/ 57 w 188"/>
                  <a:gd name="T5" fmla="*/ 95 h 95"/>
                  <a:gd name="T6" fmla="*/ 188 w 188"/>
                  <a:gd name="T7" fmla="*/ 70 h 95"/>
                  <a:gd name="T8" fmla="*/ 188 w 188"/>
                  <a:gd name="T9" fmla="*/ 0 h 95"/>
                  <a:gd name="T10" fmla="*/ 138 w 188"/>
                  <a:gd name="T11" fmla="*/ 57 h 95"/>
                  <a:gd name="T12" fmla="*/ 70 w 188"/>
                  <a:gd name="T13" fmla="*/ 51 h 95"/>
                  <a:gd name="T14" fmla="*/ 39 w 188"/>
                  <a:gd name="T15" fmla="*/ 13 h 95"/>
                  <a:gd name="T16" fmla="*/ 39 w 188"/>
                  <a:gd name="T17" fmla="*/ 13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8"/>
                  <a:gd name="T28" fmla="*/ 0 h 95"/>
                  <a:gd name="T29" fmla="*/ 188 w 188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8" h="95">
                    <a:moveTo>
                      <a:pt x="39" y="13"/>
                    </a:moveTo>
                    <a:lnTo>
                      <a:pt x="0" y="64"/>
                    </a:lnTo>
                    <a:lnTo>
                      <a:pt x="57" y="95"/>
                    </a:lnTo>
                    <a:lnTo>
                      <a:pt x="188" y="70"/>
                    </a:lnTo>
                    <a:lnTo>
                      <a:pt x="188" y="0"/>
                    </a:lnTo>
                    <a:lnTo>
                      <a:pt x="138" y="57"/>
                    </a:lnTo>
                    <a:lnTo>
                      <a:pt x="70" y="51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5" name="Freeform 124"/>
              <p:cNvSpPr>
                <a:spLocks/>
              </p:cNvSpPr>
              <p:nvPr/>
            </p:nvSpPr>
            <p:spPr bwMode="auto">
              <a:xfrm rot="2493420">
                <a:off x="4043" y="3314"/>
                <a:ext cx="24" cy="10"/>
              </a:xfrm>
              <a:custGeom>
                <a:avLst/>
                <a:gdLst>
                  <a:gd name="T0" fmla="*/ 0 w 169"/>
                  <a:gd name="T1" fmla="*/ 69 h 69"/>
                  <a:gd name="T2" fmla="*/ 169 w 169"/>
                  <a:gd name="T3" fmla="*/ 0 h 69"/>
                  <a:gd name="T4" fmla="*/ 169 w 169"/>
                  <a:gd name="T5" fmla="*/ 50 h 69"/>
                  <a:gd name="T6" fmla="*/ 0 w 169"/>
                  <a:gd name="T7" fmla="*/ 69 h 69"/>
                  <a:gd name="T8" fmla="*/ 0 w 169"/>
                  <a:gd name="T9" fmla="*/ 6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69"/>
                  <a:gd name="T17" fmla="*/ 169 w 169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69">
                    <a:moveTo>
                      <a:pt x="0" y="69"/>
                    </a:moveTo>
                    <a:lnTo>
                      <a:pt x="169" y="0"/>
                    </a:lnTo>
                    <a:lnTo>
                      <a:pt x="169" y="5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6" name="Freeform 125"/>
              <p:cNvSpPr>
                <a:spLocks/>
              </p:cNvSpPr>
              <p:nvPr/>
            </p:nvSpPr>
            <p:spPr bwMode="auto">
              <a:xfrm rot="2493420">
                <a:off x="4067" y="3347"/>
                <a:ext cx="75" cy="30"/>
              </a:xfrm>
              <a:custGeom>
                <a:avLst/>
                <a:gdLst>
                  <a:gd name="T0" fmla="*/ 0 w 526"/>
                  <a:gd name="T1" fmla="*/ 33 h 214"/>
                  <a:gd name="T2" fmla="*/ 70 w 526"/>
                  <a:gd name="T3" fmla="*/ 0 h 214"/>
                  <a:gd name="T4" fmla="*/ 526 w 526"/>
                  <a:gd name="T5" fmla="*/ 214 h 214"/>
                  <a:gd name="T6" fmla="*/ 88 w 526"/>
                  <a:gd name="T7" fmla="*/ 45 h 214"/>
                  <a:gd name="T8" fmla="*/ 6 w 526"/>
                  <a:gd name="T9" fmla="*/ 64 h 214"/>
                  <a:gd name="T10" fmla="*/ 0 w 526"/>
                  <a:gd name="T11" fmla="*/ 33 h 214"/>
                  <a:gd name="T12" fmla="*/ 0 w 526"/>
                  <a:gd name="T13" fmla="*/ 33 h 2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6"/>
                  <a:gd name="T22" fmla="*/ 0 h 214"/>
                  <a:gd name="T23" fmla="*/ 526 w 526"/>
                  <a:gd name="T24" fmla="*/ 214 h 2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6" h="214">
                    <a:moveTo>
                      <a:pt x="0" y="33"/>
                    </a:moveTo>
                    <a:lnTo>
                      <a:pt x="70" y="0"/>
                    </a:lnTo>
                    <a:lnTo>
                      <a:pt x="526" y="214"/>
                    </a:lnTo>
                    <a:lnTo>
                      <a:pt x="88" y="45"/>
                    </a:lnTo>
                    <a:lnTo>
                      <a:pt x="6" y="6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7" name="Freeform 126"/>
              <p:cNvSpPr>
                <a:spLocks/>
              </p:cNvSpPr>
              <p:nvPr/>
            </p:nvSpPr>
            <p:spPr bwMode="auto">
              <a:xfrm rot="2493420">
                <a:off x="4014" y="3239"/>
                <a:ext cx="18" cy="101"/>
              </a:xfrm>
              <a:custGeom>
                <a:avLst/>
                <a:gdLst>
                  <a:gd name="T0" fmla="*/ 0 w 125"/>
                  <a:gd name="T1" fmla="*/ 0 h 709"/>
                  <a:gd name="T2" fmla="*/ 81 w 125"/>
                  <a:gd name="T3" fmla="*/ 709 h 709"/>
                  <a:gd name="T4" fmla="*/ 125 w 125"/>
                  <a:gd name="T5" fmla="*/ 652 h 709"/>
                  <a:gd name="T6" fmla="*/ 0 w 125"/>
                  <a:gd name="T7" fmla="*/ 0 h 709"/>
                  <a:gd name="T8" fmla="*/ 0 w 125"/>
                  <a:gd name="T9" fmla="*/ 0 h 7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709"/>
                  <a:gd name="T17" fmla="*/ 125 w 125"/>
                  <a:gd name="T18" fmla="*/ 709 h 7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709">
                    <a:moveTo>
                      <a:pt x="0" y="0"/>
                    </a:moveTo>
                    <a:lnTo>
                      <a:pt x="81" y="709"/>
                    </a:lnTo>
                    <a:lnTo>
                      <a:pt x="125" y="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8" name="Freeform 127"/>
              <p:cNvSpPr>
                <a:spLocks/>
              </p:cNvSpPr>
              <p:nvPr/>
            </p:nvSpPr>
            <p:spPr bwMode="auto">
              <a:xfrm rot="2493420">
                <a:off x="4071" y="3281"/>
                <a:ext cx="17" cy="83"/>
              </a:xfrm>
              <a:custGeom>
                <a:avLst/>
                <a:gdLst>
                  <a:gd name="T0" fmla="*/ 0 w 120"/>
                  <a:gd name="T1" fmla="*/ 0 h 585"/>
                  <a:gd name="T2" fmla="*/ 57 w 120"/>
                  <a:gd name="T3" fmla="*/ 585 h 585"/>
                  <a:gd name="T4" fmla="*/ 120 w 120"/>
                  <a:gd name="T5" fmla="*/ 546 h 585"/>
                  <a:gd name="T6" fmla="*/ 0 w 120"/>
                  <a:gd name="T7" fmla="*/ 0 h 585"/>
                  <a:gd name="T8" fmla="*/ 0 w 120"/>
                  <a:gd name="T9" fmla="*/ 0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585"/>
                  <a:gd name="T17" fmla="*/ 120 w 120"/>
                  <a:gd name="T18" fmla="*/ 585 h 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585">
                    <a:moveTo>
                      <a:pt x="0" y="0"/>
                    </a:moveTo>
                    <a:lnTo>
                      <a:pt x="57" y="585"/>
                    </a:lnTo>
                    <a:lnTo>
                      <a:pt x="120" y="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9" name="Text Box 128"/>
              <p:cNvSpPr txBox="1">
                <a:spLocks noChangeArrowheads="1"/>
              </p:cNvSpPr>
              <p:nvPr/>
            </p:nvSpPr>
            <p:spPr bwMode="auto">
              <a:xfrm rot="-761186">
                <a:off x="3968" y="3312"/>
                <a:ext cx="14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4</a:t>
                </a:r>
                <a:endParaRPr lang="en-US" sz="1600">
                  <a:latin typeface="Times New Roman" pitchFamily="18" charset="0"/>
                </a:endParaRPr>
              </a:p>
            </p:txBody>
          </p:sp>
        </p:grpSp>
        <p:grpSp>
          <p:nvGrpSpPr>
            <p:cNvPr id="19473" name="Group 129"/>
            <p:cNvGrpSpPr>
              <a:grpSpLocks/>
            </p:cNvGrpSpPr>
            <p:nvPr/>
          </p:nvGrpSpPr>
          <p:grpSpPr bwMode="auto">
            <a:xfrm>
              <a:off x="5157" y="3216"/>
              <a:ext cx="603" cy="437"/>
              <a:chOff x="3792" y="3211"/>
              <a:chExt cx="459" cy="392"/>
            </a:xfrm>
          </p:grpSpPr>
          <p:sp>
            <p:nvSpPr>
              <p:cNvPr id="19474" name="Freeform 130"/>
              <p:cNvSpPr>
                <a:spLocks/>
              </p:cNvSpPr>
              <p:nvPr/>
            </p:nvSpPr>
            <p:spPr bwMode="auto">
              <a:xfrm rot="2493420">
                <a:off x="3833" y="3271"/>
                <a:ext cx="418" cy="320"/>
              </a:xfrm>
              <a:custGeom>
                <a:avLst/>
                <a:gdLst>
                  <a:gd name="T0" fmla="*/ 0 w 2925"/>
                  <a:gd name="T1" fmla="*/ 872 h 2239"/>
                  <a:gd name="T2" fmla="*/ 664 w 2925"/>
                  <a:gd name="T3" fmla="*/ 590 h 2239"/>
                  <a:gd name="T4" fmla="*/ 626 w 2925"/>
                  <a:gd name="T5" fmla="*/ 194 h 2239"/>
                  <a:gd name="T6" fmla="*/ 507 w 2925"/>
                  <a:gd name="T7" fmla="*/ 75 h 2239"/>
                  <a:gd name="T8" fmla="*/ 626 w 2925"/>
                  <a:gd name="T9" fmla="*/ 69 h 2239"/>
                  <a:gd name="T10" fmla="*/ 701 w 2925"/>
                  <a:gd name="T11" fmla="*/ 126 h 2239"/>
                  <a:gd name="T12" fmla="*/ 795 w 2925"/>
                  <a:gd name="T13" fmla="*/ 552 h 2239"/>
                  <a:gd name="T14" fmla="*/ 1109 w 2925"/>
                  <a:gd name="T15" fmla="*/ 452 h 2239"/>
                  <a:gd name="T16" fmla="*/ 1045 w 2925"/>
                  <a:gd name="T17" fmla="*/ 0 h 2239"/>
                  <a:gd name="T18" fmla="*/ 1158 w 2925"/>
                  <a:gd name="T19" fmla="*/ 81 h 2239"/>
                  <a:gd name="T20" fmla="*/ 1208 w 2925"/>
                  <a:gd name="T21" fmla="*/ 408 h 2239"/>
                  <a:gd name="T22" fmla="*/ 1303 w 2925"/>
                  <a:gd name="T23" fmla="*/ 396 h 2239"/>
                  <a:gd name="T24" fmla="*/ 2925 w 2925"/>
                  <a:gd name="T25" fmla="*/ 1212 h 2239"/>
                  <a:gd name="T26" fmla="*/ 1427 w 2925"/>
                  <a:gd name="T27" fmla="*/ 2239 h 2239"/>
                  <a:gd name="T28" fmla="*/ 0 w 2925"/>
                  <a:gd name="T29" fmla="*/ 872 h 2239"/>
                  <a:gd name="T30" fmla="*/ 0 w 2925"/>
                  <a:gd name="T31" fmla="*/ 872 h 22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25"/>
                  <a:gd name="T49" fmla="*/ 0 h 2239"/>
                  <a:gd name="T50" fmla="*/ 2925 w 2925"/>
                  <a:gd name="T51" fmla="*/ 2239 h 223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25" h="2239">
                    <a:moveTo>
                      <a:pt x="0" y="872"/>
                    </a:moveTo>
                    <a:lnTo>
                      <a:pt x="664" y="590"/>
                    </a:lnTo>
                    <a:lnTo>
                      <a:pt x="626" y="194"/>
                    </a:lnTo>
                    <a:lnTo>
                      <a:pt x="507" y="75"/>
                    </a:lnTo>
                    <a:lnTo>
                      <a:pt x="626" y="69"/>
                    </a:lnTo>
                    <a:lnTo>
                      <a:pt x="701" y="126"/>
                    </a:lnTo>
                    <a:lnTo>
                      <a:pt x="795" y="552"/>
                    </a:lnTo>
                    <a:lnTo>
                      <a:pt x="1109" y="452"/>
                    </a:lnTo>
                    <a:lnTo>
                      <a:pt x="1045" y="0"/>
                    </a:lnTo>
                    <a:lnTo>
                      <a:pt x="1158" y="81"/>
                    </a:lnTo>
                    <a:lnTo>
                      <a:pt x="1208" y="408"/>
                    </a:lnTo>
                    <a:lnTo>
                      <a:pt x="1303" y="396"/>
                    </a:lnTo>
                    <a:lnTo>
                      <a:pt x="2925" y="1212"/>
                    </a:lnTo>
                    <a:lnTo>
                      <a:pt x="1427" y="2239"/>
                    </a:lnTo>
                    <a:lnTo>
                      <a:pt x="0" y="8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5" name="Freeform 131"/>
              <p:cNvSpPr>
                <a:spLocks/>
              </p:cNvSpPr>
              <p:nvPr/>
            </p:nvSpPr>
            <p:spPr bwMode="auto">
              <a:xfrm rot="2493420">
                <a:off x="3818" y="3347"/>
                <a:ext cx="375" cy="223"/>
              </a:xfrm>
              <a:custGeom>
                <a:avLst/>
                <a:gdLst>
                  <a:gd name="T0" fmla="*/ 533 w 2624"/>
                  <a:gd name="T1" fmla="*/ 0 h 1557"/>
                  <a:gd name="T2" fmla="*/ 0 w 2624"/>
                  <a:gd name="T3" fmla="*/ 244 h 1557"/>
                  <a:gd name="T4" fmla="*/ 1328 w 2624"/>
                  <a:gd name="T5" fmla="*/ 1557 h 1557"/>
                  <a:gd name="T6" fmla="*/ 2624 w 2624"/>
                  <a:gd name="T7" fmla="*/ 646 h 1557"/>
                  <a:gd name="T8" fmla="*/ 1315 w 2624"/>
                  <a:gd name="T9" fmla="*/ 1425 h 1557"/>
                  <a:gd name="T10" fmla="*/ 126 w 2624"/>
                  <a:gd name="T11" fmla="*/ 307 h 1557"/>
                  <a:gd name="T12" fmla="*/ 226 w 2624"/>
                  <a:gd name="T13" fmla="*/ 176 h 1557"/>
                  <a:gd name="T14" fmla="*/ 533 w 2624"/>
                  <a:gd name="T15" fmla="*/ 0 h 1557"/>
                  <a:gd name="T16" fmla="*/ 533 w 2624"/>
                  <a:gd name="T17" fmla="*/ 0 h 15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24"/>
                  <a:gd name="T28" fmla="*/ 0 h 1557"/>
                  <a:gd name="T29" fmla="*/ 2624 w 2624"/>
                  <a:gd name="T30" fmla="*/ 1557 h 15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24" h="1557">
                    <a:moveTo>
                      <a:pt x="533" y="0"/>
                    </a:moveTo>
                    <a:lnTo>
                      <a:pt x="0" y="244"/>
                    </a:lnTo>
                    <a:lnTo>
                      <a:pt x="1328" y="1557"/>
                    </a:lnTo>
                    <a:lnTo>
                      <a:pt x="2624" y="646"/>
                    </a:lnTo>
                    <a:lnTo>
                      <a:pt x="1315" y="1425"/>
                    </a:lnTo>
                    <a:lnTo>
                      <a:pt x="126" y="307"/>
                    </a:lnTo>
                    <a:lnTo>
                      <a:pt x="226" y="176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FFD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Freeform 132"/>
              <p:cNvSpPr>
                <a:spLocks/>
              </p:cNvSpPr>
              <p:nvPr/>
            </p:nvSpPr>
            <p:spPr bwMode="auto">
              <a:xfrm rot="2493420">
                <a:off x="3852" y="3385"/>
                <a:ext cx="317" cy="154"/>
              </a:xfrm>
              <a:custGeom>
                <a:avLst/>
                <a:gdLst>
                  <a:gd name="T0" fmla="*/ 0 w 2216"/>
                  <a:gd name="T1" fmla="*/ 0 h 1073"/>
                  <a:gd name="T2" fmla="*/ 6 w 2216"/>
                  <a:gd name="T3" fmla="*/ 157 h 1073"/>
                  <a:gd name="T4" fmla="*/ 1083 w 2216"/>
                  <a:gd name="T5" fmla="*/ 1073 h 1073"/>
                  <a:gd name="T6" fmla="*/ 2192 w 2216"/>
                  <a:gd name="T7" fmla="*/ 377 h 1073"/>
                  <a:gd name="T8" fmla="*/ 2216 w 2216"/>
                  <a:gd name="T9" fmla="*/ 183 h 1073"/>
                  <a:gd name="T10" fmla="*/ 1121 w 2216"/>
                  <a:gd name="T11" fmla="*/ 791 h 1073"/>
                  <a:gd name="T12" fmla="*/ 0 w 2216"/>
                  <a:gd name="T13" fmla="*/ 0 h 1073"/>
                  <a:gd name="T14" fmla="*/ 0 w 2216"/>
                  <a:gd name="T15" fmla="*/ 0 h 10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16"/>
                  <a:gd name="T25" fmla="*/ 0 h 1073"/>
                  <a:gd name="T26" fmla="*/ 2216 w 2216"/>
                  <a:gd name="T27" fmla="*/ 1073 h 10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16" h="1073">
                    <a:moveTo>
                      <a:pt x="0" y="0"/>
                    </a:moveTo>
                    <a:lnTo>
                      <a:pt x="6" y="157"/>
                    </a:lnTo>
                    <a:lnTo>
                      <a:pt x="1083" y="1073"/>
                    </a:lnTo>
                    <a:lnTo>
                      <a:pt x="2192" y="377"/>
                    </a:lnTo>
                    <a:lnTo>
                      <a:pt x="2216" y="183"/>
                    </a:lnTo>
                    <a:lnTo>
                      <a:pt x="1121" y="7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Freeform 133"/>
              <p:cNvSpPr>
                <a:spLocks/>
              </p:cNvSpPr>
              <p:nvPr/>
            </p:nvSpPr>
            <p:spPr bwMode="auto">
              <a:xfrm rot="2493420">
                <a:off x="3966" y="3211"/>
                <a:ext cx="76" cy="125"/>
              </a:xfrm>
              <a:custGeom>
                <a:avLst/>
                <a:gdLst>
                  <a:gd name="T0" fmla="*/ 527 w 527"/>
                  <a:gd name="T1" fmla="*/ 728 h 872"/>
                  <a:gd name="T2" fmla="*/ 445 w 527"/>
                  <a:gd name="T3" fmla="*/ 69 h 872"/>
                  <a:gd name="T4" fmla="*/ 307 w 527"/>
                  <a:gd name="T5" fmla="*/ 0 h 872"/>
                  <a:gd name="T6" fmla="*/ 138 w 527"/>
                  <a:gd name="T7" fmla="*/ 19 h 872"/>
                  <a:gd name="T8" fmla="*/ 57 w 527"/>
                  <a:gd name="T9" fmla="*/ 107 h 872"/>
                  <a:gd name="T10" fmla="*/ 0 w 527"/>
                  <a:gd name="T11" fmla="*/ 872 h 872"/>
                  <a:gd name="T12" fmla="*/ 119 w 527"/>
                  <a:gd name="T13" fmla="*/ 672 h 872"/>
                  <a:gd name="T14" fmla="*/ 150 w 527"/>
                  <a:gd name="T15" fmla="*/ 194 h 872"/>
                  <a:gd name="T16" fmla="*/ 207 w 527"/>
                  <a:gd name="T17" fmla="*/ 126 h 872"/>
                  <a:gd name="T18" fmla="*/ 282 w 527"/>
                  <a:gd name="T19" fmla="*/ 120 h 872"/>
                  <a:gd name="T20" fmla="*/ 338 w 527"/>
                  <a:gd name="T21" fmla="*/ 176 h 872"/>
                  <a:gd name="T22" fmla="*/ 389 w 527"/>
                  <a:gd name="T23" fmla="*/ 766 h 872"/>
                  <a:gd name="T24" fmla="*/ 439 w 527"/>
                  <a:gd name="T25" fmla="*/ 785 h 872"/>
                  <a:gd name="T26" fmla="*/ 376 w 527"/>
                  <a:gd name="T27" fmla="*/ 157 h 872"/>
                  <a:gd name="T28" fmla="*/ 288 w 527"/>
                  <a:gd name="T29" fmla="*/ 56 h 872"/>
                  <a:gd name="T30" fmla="*/ 364 w 527"/>
                  <a:gd name="T31" fmla="*/ 56 h 872"/>
                  <a:gd name="T32" fmla="*/ 414 w 527"/>
                  <a:gd name="T33" fmla="*/ 138 h 872"/>
                  <a:gd name="T34" fmla="*/ 527 w 527"/>
                  <a:gd name="T35" fmla="*/ 728 h 872"/>
                  <a:gd name="T36" fmla="*/ 527 w 527"/>
                  <a:gd name="T37" fmla="*/ 728 h 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7"/>
                  <a:gd name="T58" fmla="*/ 0 h 872"/>
                  <a:gd name="T59" fmla="*/ 527 w 527"/>
                  <a:gd name="T60" fmla="*/ 872 h 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7" h="872">
                    <a:moveTo>
                      <a:pt x="527" y="728"/>
                    </a:moveTo>
                    <a:lnTo>
                      <a:pt x="445" y="69"/>
                    </a:lnTo>
                    <a:lnTo>
                      <a:pt x="307" y="0"/>
                    </a:lnTo>
                    <a:lnTo>
                      <a:pt x="138" y="19"/>
                    </a:lnTo>
                    <a:lnTo>
                      <a:pt x="57" y="107"/>
                    </a:lnTo>
                    <a:lnTo>
                      <a:pt x="0" y="872"/>
                    </a:lnTo>
                    <a:lnTo>
                      <a:pt x="119" y="672"/>
                    </a:lnTo>
                    <a:lnTo>
                      <a:pt x="150" y="194"/>
                    </a:lnTo>
                    <a:lnTo>
                      <a:pt x="207" y="126"/>
                    </a:lnTo>
                    <a:lnTo>
                      <a:pt x="282" y="120"/>
                    </a:lnTo>
                    <a:lnTo>
                      <a:pt x="338" y="176"/>
                    </a:lnTo>
                    <a:lnTo>
                      <a:pt x="389" y="766"/>
                    </a:lnTo>
                    <a:lnTo>
                      <a:pt x="439" y="785"/>
                    </a:lnTo>
                    <a:lnTo>
                      <a:pt x="376" y="157"/>
                    </a:lnTo>
                    <a:lnTo>
                      <a:pt x="288" y="56"/>
                    </a:lnTo>
                    <a:lnTo>
                      <a:pt x="364" y="56"/>
                    </a:lnTo>
                    <a:lnTo>
                      <a:pt x="414" y="138"/>
                    </a:lnTo>
                    <a:lnTo>
                      <a:pt x="527" y="7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Freeform 134"/>
              <p:cNvSpPr>
                <a:spLocks/>
              </p:cNvSpPr>
              <p:nvPr/>
            </p:nvSpPr>
            <p:spPr bwMode="auto">
              <a:xfrm rot="2493420">
                <a:off x="4035" y="3250"/>
                <a:ext cx="68" cy="100"/>
              </a:xfrm>
              <a:custGeom>
                <a:avLst/>
                <a:gdLst>
                  <a:gd name="T0" fmla="*/ 346 w 476"/>
                  <a:gd name="T1" fmla="*/ 666 h 704"/>
                  <a:gd name="T2" fmla="*/ 282 w 476"/>
                  <a:gd name="T3" fmla="*/ 164 h 704"/>
                  <a:gd name="T4" fmla="*/ 226 w 476"/>
                  <a:gd name="T5" fmla="*/ 139 h 704"/>
                  <a:gd name="T6" fmla="*/ 163 w 476"/>
                  <a:gd name="T7" fmla="*/ 177 h 704"/>
                  <a:gd name="T8" fmla="*/ 132 w 476"/>
                  <a:gd name="T9" fmla="*/ 270 h 704"/>
                  <a:gd name="T10" fmla="*/ 88 w 476"/>
                  <a:gd name="T11" fmla="*/ 679 h 704"/>
                  <a:gd name="T12" fmla="*/ 26 w 476"/>
                  <a:gd name="T13" fmla="*/ 704 h 704"/>
                  <a:gd name="T14" fmla="*/ 0 w 476"/>
                  <a:gd name="T15" fmla="*/ 553 h 704"/>
                  <a:gd name="T16" fmla="*/ 64 w 476"/>
                  <a:gd name="T17" fmla="*/ 95 h 704"/>
                  <a:gd name="T18" fmla="*/ 138 w 476"/>
                  <a:gd name="T19" fmla="*/ 20 h 704"/>
                  <a:gd name="T20" fmla="*/ 264 w 476"/>
                  <a:gd name="T21" fmla="*/ 0 h 704"/>
                  <a:gd name="T22" fmla="*/ 402 w 476"/>
                  <a:gd name="T23" fmla="*/ 89 h 704"/>
                  <a:gd name="T24" fmla="*/ 476 w 476"/>
                  <a:gd name="T25" fmla="*/ 610 h 704"/>
                  <a:gd name="T26" fmla="*/ 364 w 476"/>
                  <a:gd name="T27" fmla="*/ 126 h 704"/>
                  <a:gd name="T28" fmla="*/ 295 w 476"/>
                  <a:gd name="T29" fmla="*/ 70 h 704"/>
                  <a:gd name="T30" fmla="*/ 326 w 476"/>
                  <a:gd name="T31" fmla="*/ 189 h 704"/>
                  <a:gd name="T32" fmla="*/ 383 w 476"/>
                  <a:gd name="T33" fmla="*/ 704 h 704"/>
                  <a:gd name="T34" fmla="*/ 346 w 476"/>
                  <a:gd name="T35" fmla="*/ 666 h 704"/>
                  <a:gd name="T36" fmla="*/ 346 w 476"/>
                  <a:gd name="T37" fmla="*/ 666 h 7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6"/>
                  <a:gd name="T58" fmla="*/ 0 h 704"/>
                  <a:gd name="T59" fmla="*/ 476 w 476"/>
                  <a:gd name="T60" fmla="*/ 704 h 70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6" h="704">
                    <a:moveTo>
                      <a:pt x="346" y="666"/>
                    </a:moveTo>
                    <a:lnTo>
                      <a:pt x="282" y="164"/>
                    </a:lnTo>
                    <a:lnTo>
                      <a:pt x="226" y="139"/>
                    </a:lnTo>
                    <a:lnTo>
                      <a:pt x="163" y="177"/>
                    </a:lnTo>
                    <a:lnTo>
                      <a:pt x="132" y="270"/>
                    </a:lnTo>
                    <a:lnTo>
                      <a:pt x="88" y="679"/>
                    </a:lnTo>
                    <a:lnTo>
                      <a:pt x="26" y="704"/>
                    </a:lnTo>
                    <a:lnTo>
                      <a:pt x="0" y="553"/>
                    </a:lnTo>
                    <a:lnTo>
                      <a:pt x="64" y="95"/>
                    </a:lnTo>
                    <a:lnTo>
                      <a:pt x="138" y="20"/>
                    </a:lnTo>
                    <a:lnTo>
                      <a:pt x="264" y="0"/>
                    </a:lnTo>
                    <a:lnTo>
                      <a:pt x="402" y="89"/>
                    </a:lnTo>
                    <a:lnTo>
                      <a:pt x="476" y="610"/>
                    </a:lnTo>
                    <a:lnTo>
                      <a:pt x="364" y="126"/>
                    </a:lnTo>
                    <a:lnTo>
                      <a:pt x="295" y="70"/>
                    </a:lnTo>
                    <a:lnTo>
                      <a:pt x="326" y="189"/>
                    </a:lnTo>
                    <a:lnTo>
                      <a:pt x="383" y="704"/>
                    </a:lnTo>
                    <a:lnTo>
                      <a:pt x="346" y="6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Freeform 135"/>
              <p:cNvSpPr>
                <a:spLocks/>
              </p:cNvSpPr>
              <p:nvPr/>
            </p:nvSpPr>
            <p:spPr bwMode="auto">
              <a:xfrm rot="2493420">
                <a:off x="3792" y="3345"/>
                <a:ext cx="432" cy="243"/>
              </a:xfrm>
              <a:custGeom>
                <a:avLst/>
                <a:gdLst>
                  <a:gd name="T0" fmla="*/ 669 w 3024"/>
                  <a:gd name="T1" fmla="*/ 0 h 1702"/>
                  <a:gd name="T2" fmla="*/ 0 w 3024"/>
                  <a:gd name="T3" fmla="*/ 270 h 1702"/>
                  <a:gd name="T4" fmla="*/ 1458 w 3024"/>
                  <a:gd name="T5" fmla="*/ 1702 h 1702"/>
                  <a:gd name="T6" fmla="*/ 3024 w 3024"/>
                  <a:gd name="T7" fmla="*/ 629 h 1702"/>
                  <a:gd name="T8" fmla="*/ 2792 w 3024"/>
                  <a:gd name="T9" fmla="*/ 503 h 1702"/>
                  <a:gd name="T10" fmla="*/ 2899 w 3024"/>
                  <a:gd name="T11" fmla="*/ 647 h 1702"/>
                  <a:gd name="T12" fmla="*/ 1464 w 3024"/>
                  <a:gd name="T13" fmla="*/ 1631 h 1702"/>
                  <a:gd name="T14" fmla="*/ 112 w 3024"/>
                  <a:gd name="T15" fmla="*/ 277 h 1702"/>
                  <a:gd name="T16" fmla="*/ 669 w 3024"/>
                  <a:gd name="T17" fmla="*/ 0 h 1702"/>
                  <a:gd name="T18" fmla="*/ 669 w 3024"/>
                  <a:gd name="T19" fmla="*/ 0 h 17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24"/>
                  <a:gd name="T31" fmla="*/ 0 h 1702"/>
                  <a:gd name="T32" fmla="*/ 3024 w 3024"/>
                  <a:gd name="T33" fmla="*/ 1702 h 17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24" h="1702">
                    <a:moveTo>
                      <a:pt x="669" y="0"/>
                    </a:moveTo>
                    <a:lnTo>
                      <a:pt x="0" y="270"/>
                    </a:lnTo>
                    <a:lnTo>
                      <a:pt x="1458" y="1702"/>
                    </a:lnTo>
                    <a:lnTo>
                      <a:pt x="3024" y="629"/>
                    </a:lnTo>
                    <a:lnTo>
                      <a:pt x="2792" y="503"/>
                    </a:lnTo>
                    <a:lnTo>
                      <a:pt x="2899" y="647"/>
                    </a:lnTo>
                    <a:lnTo>
                      <a:pt x="1464" y="1631"/>
                    </a:lnTo>
                    <a:lnTo>
                      <a:pt x="112" y="277"/>
                    </a:ln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Freeform 136"/>
              <p:cNvSpPr>
                <a:spLocks/>
              </p:cNvSpPr>
              <p:nvPr/>
            </p:nvSpPr>
            <p:spPr bwMode="auto">
              <a:xfrm rot="2493420">
                <a:off x="3869" y="3324"/>
                <a:ext cx="150" cy="164"/>
              </a:xfrm>
              <a:custGeom>
                <a:avLst/>
                <a:gdLst>
                  <a:gd name="T0" fmla="*/ 0 w 1052"/>
                  <a:gd name="T1" fmla="*/ 0 h 1148"/>
                  <a:gd name="T2" fmla="*/ 0 w 1052"/>
                  <a:gd name="T3" fmla="*/ 220 h 1148"/>
                  <a:gd name="T4" fmla="*/ 1052 w 1052"/>
                  <a:gd name="T5" fmla="*/ 1148 h 1148"/>
                  <a:gd name="T6" fmla="*/ 44 w 1052"/>
                  <a:gd name="T7" fmla="*/ 195 h 1148"/>
                  <a:gd name="T8" fmla="*/ 1039 w 1052"/>
                  <a:gd name="T9" fmla="*/ 1004 h 1148"/>
                  <a:gd name="T10" fmla="*/ 50 w 1052"/>
                  <a:gd name="T11" fmla="*/ 119 h 1148"/>
                  <a:gd name="T12" fmla="*/ 1033 w 1052"/>
                  <a:gd name="T13" fmla="*/ 879 h 1148"/>
                  <a:gd name="T14" fmla="*/ 0 w 1052"/>
                  <a:gd name="T15" fmla="*/ 0 h 1148"/>
                  <a:gd name="T16" fmla="*/ 0 w 1052"/>
                  <a:gd name="T17" fmla="*/ 0 h 1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2"/>
                  <a:gd name="T28" fmla="*/ 0 h 1148"/>
                  <a:gd name="T29" fmla="*/ 1052 w 1052"/>
                  <a:gd name="T30" fmla="*/ 1148 h 1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2" h="1148">
                    <a:moveTo>
                      <a:pt x="0" y="0"/>
                    </a:moveTo>
                    <a:lnTo>
                      <a:pt x="0" y="220"/>
                    </a:lnTo>
                    <a:lnTo>
                      <a:pt x="1052" y="1148"/>
                    </a:lnTo>
                    <a:lnTo>
                      <a:pt x="44" y="195"/>
                    </a:lnTo>
                    <a:lnTo>
                      <a:pt x="1039" y="1004"/>
                    </a:lnTo>
                    <a:lnTo>
                      <a:pt x="50" y="119"/>
                    </a:lnTo>
                    <a:lnTo>
                      <a:pt x="1033" y="8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Freeform 137"/>
              <p:cNvSpPr>
                <a:spLocks/>
              </p:cNvSpPr>
              <p:nvPr/>
            </p:nvSpPr>
            <p:spPr bwMode="auto">
              <a:xfrm rot="2493420">
                <a:off x="3955" y="3295"/>
                <a:ext cx="43" cy="17"/>
              </a:xfrm>
              <a:custGeom>
                <a:avLst/>
                <a:gdLst>
                  <a:gd name="T0" fmla="*/ 0 w 301"/>
                  <a:gd name="T1" fmla="*/ 119 h 119"/>
                  <a:gd name="T2" fmla="*/ 288 w 301"/>
                  <a:gd name="T3" fmla="*/ 0 h 119"/>
                  <a:gd name="T4" fmla="*/ 301 w 301"/>
                  <a:gd name="T5" fmla="*/ 37 h 119"/>
                  <a:gd name="T6" fmla="*/ 0 w 301"/>
                  <a:gd name="T7" fmla="*/ 119 h 119"/>
                  <a:gd name="T8" fmla="*/ 0 w 301"/>
                  <a:gd name="T9" fmla="*/ 119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119"/>
                  <a:gd name="T17" fmla="*/ 301 w 301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119">
                    <a:moveTo>
                      <a:pt x="0" y="119"/>
                    </a:moveTo>
                    <a:lnTo>
                      <a:pt x="288" y="0"/>
                    </a:lnTo>
                    <a:lnTo>
                      <a:pt x="301" y="3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Freeform 138"/>
              <p:cNvSpPr>
                <a:spLocks/>
              </p:cNvSpPr>
              <p:nvPr/>
            </p:nvSpPr>
            <p:spPr bwMode="auto">
              <a:xfrm rot="2493420">
                <a:off x="4011" y="3314"/>
                <a:ext cx="48" cy="24"/>
              </a:xfrm>
              <a:custGeom>
                <a:avLst/>
                <a:gdLst>
                  <a:gd name="T0" fmla="*/ 0 w 339"/>
                  <a:gd name="T1" fmla="*/ 132 h 163"/>
                  <a:gd name="T2" fmla="*/ 333 w 339"/>
                  <a:gd name="T3" fmla="*/ 0 h 163"/>
                  <a:gd name="T4" fmla="*/ 339 w 339"/>
                  <a:gd name="T5" fmla="*/ 69 h 163"/>
                  <a:gd name="T6" fmla="*/ 19 w 339"/>
                  <a:gd name="T7" fmla="*/ 163 h 163"/>
                  <a:gd name="T8" fmla="*/ 0 w 339"/>
                  <a:gd name="T9" fmla="*/ 132 h 163"/>
                  <a:gd name="T10" fmla="*/ 0 w 339"/>
                  <a:gd name="T11" fmla="*/ 132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9"/>
                  <a:gd name="T19" fmla="*/ 0 h 163"/>
                  <a:gd name="T20" fmla="*/ 339 w 339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9" h="163">
                    <a:moveTo>
                      <a:pt x="0" y="132"/>
                    </a:moveTo>
                    <a:lnTo>
                      <a:pt x="333" y="0"/>
                    </a:lnTo>
                    <a:lnTo>
                      <a:pt x="339" y="69"/>
                    </a:lnTo>
                    <a:lnTo>
                      <a:pt x="19" y="163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3" name="Freeform 139"/>
              <p:cNvSpPr>
                <a:spLocks/>
              </p:cNvSpPr>
              <p:nvPr/>
            </p:nvSpPr>
            <p:spPr bwMode="auto">
              <a:xfrm rot="2493420">
                <a:off x="3888" y="3342"/>
                <a:ext cx="326" cy="176"/>
              </a:xfrm>
              <a:custGeom>
                <a:avLst/>
                <a:gdLst>
                  <a:gd name="T0" fmla="*/ 858 w 2286"/>
                  <a:gd name="T1" fmla="*/ 31 h 1236"/>
                  <a:gd name="T2" fmla="*/ 940 w 2286"/>
                  <a:gd name="T3" fmla="*/ 0 h 1236"/>
                  <a:gd name="T4" fmla="*/ 2286 w 2286"/>
                  <a:gd name="T5" fmla="*/ 533 h 1236"/>
                  <a:gd name="T6" fmla="*/ 1078 w 2286"/>
                  <a:gd name="T7" fmla="*/ 1236 h 1236"/>
                  <a:gd name="T8" fmla="*/ 0 w 2286"/>
                  <a:gd name="T9" fmla="*/ 414 h 1236"/>
                  <a:gd name="T10" fmla="*/ 1072 w 2286"/>
                  <a:gd name="T11" fmla="*/ 1148 h 1236"/>
                  <a:gd name="T12" fmla="*/ 2224 w 2286"/>
                  <a:gd name="T13" fmla="*/ 540 h 1236"/>
                  <a:gd name="T14" fmla="*/ 952 w 2286"/>
                  <a:gd name="T15" fmla="*/ 56 h 1236"/>
                  <a:gd name="T16" fmla="*/ 864 w 2286"/>
                  <a:gd name="T17" fmla="*/ 82 h 1236"/>
                  <a:gd name="T18" fmla="*/ 858 w 2286"/>
                  <a:gd name="T19" fmla="*/ 31 h 1236"/>
                  <a:gd name="T20" fmla="*/ 858 w 2286"/>
                  <a:gd name="T21" fmla="*/ 31 h 12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6"/>
                  <a:gd name="T34" fmla="*/ 0 h 1236"/>
                  <a:gd name="T35" fmla="*/ 2286 w 2286"/>
                  <a:gd name="T36" fmla="*/ 1236 h 12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6" h="1236">
                    <a:moveTo>
                      <a:pt x="858" y="31"/>
                    </a:moveTo>
                    <a:lnTo>
                      <a:pt x="940" y="0"/>
                    </a:lnTo>
                    <a:lnTo>
                      <a:pt x="2286" y="533"/>
                    </a:lnTo>
                    <a:lnTo>
                      <a:pt x="1078" y="1236"/>
                    </a:lnTo>
                    <a:lnTo>
                      <a:pt x="0" y="414"/>
                    </a:lnTo>
                    <a:lnTo>
                      <a:pt x="1072" y="1148"/>
                    </a:lnTo>
                    <a:lnTo>
                      <a:pt x="2224" y="540"/>
                    </a:lnTo>
                    <a:lnTo>
                      <a:pt x="952" y="56"/>
                    </a:lnTo>
                    <a:lnTo>
                      <a:pt x="864" y="82"/>
                    </a:lnTo>
                    <a:lnTo>
                      <a:pt x="85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Freeform 140"/>
              <p:cNvSpPr>
                <a:spLocks/>
              </p:cNvSpPr>
              <p:nvPr/>
            </p:nvSpPr>
            <p:spPr bwMode="auto">
              <a:xfrm rot="2493420">
                <a:off x="3975" y="3457"/>
                <a:ext cx="184" cy="146"/>
              </a:xfrm>
              <a:custGeom>
                <a:avLst/>
                <a:gdLst>
                  <a:gd name="T0" fmla="*/ 19 w 1284"/>
                  <a:gd name="T1" fmla="*/ 728 h 1023"/>
                  <a:gd name="T2" fmla="*/ 0 w 1284"/>
                  <a:gd name="T3" fmla="*/ 1023 h 1023"/>
                  <a:gd name="T4" fmla="*/ 1221 w 1284"/>
                  <a:gd name="T5" fmla="*/ 282 h 1023"/>
                  <a:gd name="T6" fmla="*/ 1284 w 1284"/>
                  <a:gd name="T7" fmla="*/ 156 h 1023"/>
                  <a:gd name="T8" fmla="*/ 1221 w 1284"/>
                  <a:gd name="T9" fmla="*/ 156 h 1023"/>
                  <a:gd name="T10" fmla="*/ 1277 w 1284"/>
                  <a:gd name="T11" fmla="*/ 94 h 1023"/>
                  <a:gd name="T12" fmla="*/ 1190 w 1284"/>
                  <a:gd name="T13" fmla="*/ 94 h 1023"/>
                  <a:gd name="T14" fmla="*/ 1228 w 1284"/>
                  <a:gd name="T15" fmla="*/ 0 h 1023"/>
                  <a:gd name="T16" fmla="*/ 1102 w 1284"/>
                  <a:gd name="T17" fmla="*/ 106 h 1023"/>
                  <a:gd name="T18" fmla="*/ 1184 w 1284"/>
                  <a:gd name="T19" fmla="*/ 138 h 1023"/>
                  <a:gd name="T20" fmla="*/ 1153 w 1284"/>
                  <a:gd name="T21" fmla="*/ 189 h 1023"/>
                  <a:gd name="T22" fmla="*/ 1196 w 1284"/>
                  <a:gd name="T23" fmla="*/ 220 h 1023"/>
                  <a:gd name="T24" fmla="*/ 1153 w 1284"/>
                  <a:gd name="T25" fmla="*/ 288 h 1023"/>
                  <a:gd name="T26" fmla="*/ 100 w 1284"/>
                  <a:gd name="T27" fmla="*/ 885 h 1023"/>
                  <a:gd name="T28" fmla="*/ 1065 w 1284"/>
                  <a:gd name="T29" fmla="*/ 251 h 1023"/>
                  <a:gd name="T30" fmla="*/ 94 w 1284"/>
                  <a:gd name="T31" fmla="*/ 784 h 1023"/>
                  <a:gd name="T32" fmla="*/ 1027 w 1284"/>
                  <a:gd name="T33" fmla="*/ 150 h 1023"/>
                  <a:gd name="T34" fmla="*/ 19 w 1284"/>
                  <a:gd name="T35" fmla="*/ 728 h 1023"/>
                  <a:gd name="T36" fmla="*/ 19 w 1284"/>
                  <a:gd name="T37" fmla="*/ 728 h 10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84"/>
                  <a:gd name="T58" fmla="*/ 0 h 1023"/>
                  <a:gd name="T59" fmla="*/ 1284 w 1284"/>
                  <a:gd name="T60" fmla="*/ 1023 h 10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84" h="1023">
                    <a:moveTo>
                      <a:pt x="19" y="728"/>
                    </a:moveTo>
                    <a:lnTo>
                      <a:pt x="0" y="1023"/>
                    </a:lnTo>
                    <a:lnTo>
                      <a:pt x="1221" y="282"/>
                    </a:lnTo>
                    <a:lnTo>
                      <a:pt x="1284" y="156"/>
                    </a:lnTo>
                    <a:lnTo>
                      <a:pt x="1221" y="156"/>
                    </a:lnTo>
                    <a:lnTo>
                      <a:pt x="1277" y="94"/>
                    </a:lnTo>
                    <a:lnTo>
                      <a:pt x="1190" y="94"/>
                    </a:lnTo>
                    <a:lnTo>
                      <a:pt x="1228" y="0"/>
                    </a:lnTo>
                    <a:lnTo>
                      <a:pt x="1102" y="106"/>
                    </a:lnTo>
                    <a:lnTo>
                      <a:pt x="1184" y="138"/>
                    </a:lnTo>
                    <a:lnTo>
                      <a:pt x="1153" y="189"/>
                    </a:lnTo>
                    <a:lnTo>
                      <a:pt x="1196" y="220"/>
                    </a:lnTo>
                    <a:lnTo>
                      <a:pt x="1153" y="288"/>
                    </a:lnTo>
                    <a:lnTo>
                      <a:pt x="100" y="885"/>
                    </a:lnTo>
                    <a:lnTo>
                      <a:pt x="1065" y="251"/>
                    </a:lnTo>
                    <a:lnTo>
                      <a:pt x="94" y="784"/>
                    </a:lnTo>
                    <a:lnTo>
                      <a:pt x="1027" y="150"/>
                    </a:lnTo>
                    <a:lnTo>
                      <a:pt x="19" y="7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Freeform 141"/>
              <p:cNvSpPr>
                <a:spLocks/>
              </p:cNvSpPr>
              <p:nvPr/>
            </p:nvSpPr>
            <p:spPr bwMode="auto">
              <a:xfrm rot="2493420">
                <a:off x="3977" y="3320"/>
                <a:ext cx="31" cy="14"/>
              </a:xfrm>
              <a:custGeom>
                <a:avLst/>
                <a:gdLst>
                  <a:gd name="T0" fmla="*/ 57 w 220"/>
                  <a:gd name="T1" fmla="*/ 12 h 101"/>
                  <a:gd name="T2" fmla="*/ 0 w 220"/>
                  <a:gd name="T3" fmla="*/ 63 h 101"/>
                  <a:gd name="T4" fmla="*/ 51 w 220"/>
                  <a:gd name="T5" fmla="*/ 101 h 101"/>
                  <a:gd name="T6" fmla="*/ 163 w 220"/>
                  <a:gd name="T7" fmla="*/ 101 h 101"/>
                  <a:gd name="T8" fmla="*/ 220 w 220"/>
                  <a:gd name="T9" fmla="*/ 44 h 101"/>
                  <a:gd name="T10" fmla="*/ 207 w 220"/>
                  <a:gd name="T11" fmla="*/ 0 h 101"/>
                  <a:gd name="T12" fmla="*/ 176 w 220"/>
                  <a:gd name="T13" fmla="*/ 0 h 101"/>
                  <a:gd name="T14" fmla="*/ 169 w 220"/>
                  <a:gd name="T15" fmla="*/ 63 h 101"/>
                  <a:gd name="T16" fmla="*/ 113 w 220"/>
                  <a:gd name="T17" fmla="*/ 69 h 101"/>
                  <a:gd name="T18" fmla="*/ 57 w 220"/>
                  <a:gd name="T19" fmla="*/ 12 h 101"/>
                  <a:gd name="T20" fmla="*/ 57 w 220"/>
                  <a:gd name="T21" fmla="*/ 12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0"/>
                  <a:gd name="T34" fmla="*/ 0 h 101"/>
                  <a:gd name="T35" fmla="*/ 220 w 220"/>
                  <a:gd name="T36" fmla="*/ 101 h 1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0" h="101">
                    <a:moveTo>
                      <a:pt x="57" y="12"/>
                    </a:moveTo>
                    <a:lnTo>
                      <a:pt x="0" y="63"/>
                    </a:lnTo>
                    <a:lnTo>
                      <a:pt x="51" y="101"/>
                    </a:lnTo>
                    <a:lnTo>
                      <a:pt x="163" y="101"/>
                    </a:lnTo>
                    <a:lnTo>
                      <a:pt x="220" y="44"/>
                    </a:lnTo>
                    <a:lnTo>
                      <a:pt x="207" y="0"/>
                    </a:lnTo>
                    <a:lnTo>
                      <a:pt x="176" y="0"/>
                    </a:lnTo>
                    <a:lnTo>
                      <a:pt x="169" y="63"/>
                    </a:lnTo>
                    <a:lnTo>
                      <a:pt x="113" y="69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Freeform 142"/>
              <p:cNvSpPr>
                <a:spLocks/>
              </p:cNvSpPr>
              <p:nvPr/>
            </p:nvSpPr>
            <p:spPr bwMode="auto">
              <a:xfrm rot="2493420">
                <a:off x="4041" y="3346"/>
                <a:ext cx="27" cy="14"/>
              </a:xfrm>
              <a:custGeom>
                <a:avLst/>
                <a:gdLst>
                  <a:gd name="T0" fmla="*/ 39 w 188"/>
                  <a:gd name="T1" fmla="*/ 13 h 95"/>
                  <a:gd name="T2" fmla="*/ 0 w 188"/>
                  <a:gd name="T3" fmla="*/ 64 h 95"/>
                  <a:gd name="T4" fmla="*/ 57 w 188"/>
                  <a:gd name="T5" fmla="*/ 95 h 95"/>
                  <a:gd name="T6" fmla="*/ 188 w 188"/>
                  <a:gd name="T7" fmla="*/ 70 h 95"/>
                  <a:gd name="T8" fmla="*/ 188 w 188"/>
                  <a:gd name="T9" fmla="*/ 0 h 95"/>
                  <a:gd name="T10" fmla="*/ 138 w 188"/>
                  <a:gd name="T11" fmla="*/ 57 h 95"/>
                  <a:gd name="T12" fmla="*/ 70 w 188"/>
                  <a:gd name="T13" fmla="*/ 51 h 95"/>
                  <a:gd name="T14" fmla="*/ 39 w 188"/>
                  <a:gd name="T15" fmla="*/ 13 h 95"/>
                  <a:gd name="T16" fmla="*/ 39 w 188"/>
                  <a:gd name="T17" fmla="*/ 13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8"/>
                  <a:gd name="T28" fmla="*/ 0 h 95"/>
                  <a:gd name="T29" fmla="*/ 188 w 188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8" h="95">
                    <a:moveTo>
                      <a:pt x="39" y="13"/>
                    </a:moveTo>
                    <a:lnTo>
                      <a:pt x="0" y="64"/>
                    </a:lnTo>
                    <a:lnTo>
                      <a:pt x="57" y="95"/>
                    </a:lnTo>
                    <a:lnTo>
                      <a:pt x="188" y="70"/>
                    </a:lnTo>
                    <a:lnTo>
                      <a:pt x="188" y="0"/>
                    </a:lnTo>
                    <a:lnTo>
                      <a:pt x="138" y="57"/>
                    </a:lnTo>
                    <a:lnTo>
                      <a:pt x="70" y="51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Freeform 143"/>
              <p:cNvSpPr>
                <a:spLocks/>
              </p:cNvSpPr>
              <p:nvPr/>
            </p:nvSpPr>
            <p:spPr bwMode="auto">
              <a:xfrm rot="2493420">
                <a:off x="4043" y="3314"/>
                <a:ext cx="24" cy="10"/>
              </a:xfrm>
              <a:custGeom>
                <a:avLst/>
                <a:gdLst>
                  <a:gd name="T0" fmla="*/ 0 w 169"/>
                  <a:gd name="T1" fmla="*/ 69 h 69"/>
                  <a:gd name="T2" fmla="*/ 169 w 169"/>
                  <a:gd name="T3" fmla="*/ 0 h 69"/>
                  <a:gd name="T4" fmla="*/ 169 w 169"/>
                  <a:gd name="T5" fmla="*/ 50 h 69"/>
                  <a:gd name="T6" fmla="*/ 0 w 169"/>
                  <a:gd name="T7" fmla="*/ 69 h 69"/>
                  <a:gd name="T8" fmla="*/ 0 w 169"/>
                  <a:gd name="T9" fmla="*/ 6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69"/>
                  <a:gd name="T17" fmla="*/ 169 w 169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69">
                    <a:moveTo>
                      <a:pt x="0" y="69"/>
                    </a:moveTo>
                    <a:lnTo>
                      <a:pt x="169" y="0"/>
                    </a:lnTo>
                    <a:lnTo>
                      <a:pt x="169" y="5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Freeform 144"/>
              <p:cNvSpPr>
                <a:spLocks/>
              </p:cNvSpPr>
              <p:nvPr/>
            </p:nvSpPr>
            <p:spPr bwMode="auto">
              <a:xfrm rot="2493420">
                <a:off x="4067" y="3347"/>
                <a:ext cx="75" cy="30"/>
              </a:xfrm>
              <a:custGeom>
                <a:avLst/>
                <a:gdLst>
                  <a:gd name="T0" fmla="*/ 0 w 526"/>
                  <a:gd name="T1" fmla="*/ 33 h 214"/>
                  <a:gd name="T2" fmla="*/ 70 w 526"/>
                  <a:gd name="T3" fmla="*/ 0 h 214"/>
                  <a:gd name="T4" fmla="*/ 526 w 526"/>
                  <a:gd name="T5" fmla="*/ 214 h 214"/>
                  <a:gd name="T6" fmla="*/ 88 w 526"/>
                  <a:gd name="T7" fmla="*/ 45 h 214"/>
                  <a:gd name="T8" fmla="*/ 6 w 526"/>
                  <a:gd name="T9" fmla="*/ 64 h 214"/>
                  <a:gd name="T10" fmla="*/ 0 w 526"/>
                  <a:gd name="T11" fmla="*/ 33 h 214"/>
                  <a:gd name="T12" fmla="*/ 0 w 526"/>
                  <a:gd name="T13" fmla="*/ 33 h 2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6"/>
                  <a:gd name="T22" fmla="*/ 0 h 214"/>
                  <a:gd name="T23" fmla="*/ 526 w 526"/>
                  <a:gd name="T24" fmla="*/ 214 h 2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6" h="214">
                    <a:moveTo>
                      <a:pt x="0" y="33"/>
                    </a:moveTo>
                    <a:lnTo>
                      <a:pt x="70" y="0"/>
                    </a:lnTo>
                    <a:lnTo>
                      <a:pt x="526" y="214"/>
                    </a:lnTo>
                    <a:lnTo>
                      <a:pt x="88" y="45"/>
                    </a:lnTo>
                    <a:lnTo>
                      <a:pt x="6" y="6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Freeform 145"/>
              <p:cNvSpPr>
                <a:spLocks/>
              </p:cNvSpPr>
              <p:nvPr/>
            </p:nvSpPr>
            <p:spPr bwMode="auto">
              <a:xfrm rot="2493420">
                <a:off x="4014" y="3239"/>
                <a:ext cx="18" cy="101"/>
              </a:xfrm>
              <a:custGeom>
                <a:avLst/>
                <a:gdLst>
                  <a:gd name="T0" fmla="*/ 0 w 125"/>
                  <a:gd name="T1" fmla="*/ 0 h 709"/>
                  <a:gd name="T2" fmla="*/ 81 w 125"/>
                  <a:gd name="T3" fmla="*/ 709 h 709"/>
                  <a:gd name="T4" fmla="*/ 125 w 125"/>
                  <a:gd name="T5" fmla="*/ 652 h 709"/>
                  <a:gd name="T6" fmla="*/ 0 w 125"/>
                  <a:gd name="T7" fmla="*/ 0 h 709"/>
                  <a:gd name="T8" fmla="*/ 0 w 125"/>
                  <a:gd name="T9" fmla="*/ 0 h 7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709"/>
                  <a:gd name="T17" fmla="*/ 125 w 125"/>
                  <a:gd name="T18" fmla="*/ 709 h 7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709">
                    <a:moveTo>
                      <a:pt x="0" y="0"/>
                    </a:moveTo>
                    <a:lnTo>
                      <a:pt x="81" y="709"/>
                    </a:lnTo>
                    <a:lnTo>
                      <a:pt x="125" y="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Freeform 146"/>
              <p:cNvSpPr>
                <a:spLocks/>
              </p:cNvSpPr>
              <p:nvPr/>
            </p:nvSpPr>
            <p:spPr bwMode="auto">
              <a:xfrm rot="2493420">
                <a:off x="4071" y="3281"/>
                <a:ext cx="17" cy="83"/>
              </a:xfrm>
              <a:custGeom>
                <a:avLst/>
                <a:gdLst>
                  <a:gd name="T0" fmla="*/ 0 w 120"/>
                  <a:gd name="T1" fmla="*/ 0 h 585"/>
                  <a:gd name="T2" fmla="*/ 57 w 120"/>
                  <a:gd name="T3" fmla="*/ 585 h 585"/>
                  <a:gd name="T4" fmla="*/ 120 w 120"/>
                  <a:gd name="T5" fmla="*/ 546 h 585"/>
                  <a:gd name="T6" fmla="*/ 0 w 120"/>
                  <a:gd name="T7" fmla="*/ 0 h 585"/>
                  <a:gd name="T8" fmla="*/ 0 w 120"/>
                  <a:gd name="T9" fmla="*/ 0 h 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585"/>
                  <a:gd name="T17" fmla="*/ 120 w 120"/>
                  <a:gd name="T18" fmla="*/ 585 h 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585">
                    <a:moveTo>
                      <a:pt x="0" y="0"/>
                    </a:moveTo>
                    <a:lnTo>
                      <a:pt x="57" y="585"/>
                    </a:lnTo>
                    <a:lnTo>
                      <a:pt x="120" y="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Text Box 147"/>
              <p:cNvSpPr txBox="1">
                <a:spLocks noChangeArrowheads="1"/>
              </p:cNvSpPr>
              <p:nvPr/>
            </p:nvSpPr>
            <p:spPr bwMode="auto">
              <a:xfrm rot="-761186">
                <a:off x="3968" y="3312"/>
                <a:ext cx="142" cy="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Times New Roman" pitchFamily="18" charset="0"/>
                  </a:rPr>
                  <a:t>5</a:t>
                </a:r>
                <a:endParaRPr lang="en-US" sz="1600">
                  <a:latin typeface="Times New Roman" pitchFamily="18" charset="0"/>
                </a:endParaRPr>
              </a:p>
            </p:txBody>
          </p:sp>
        </p:grpSp>
      </p:grpSp>
      <p:sp>
        <p:nvSpPr>
          <p:cNvPr id="22676" name="AutoShape 14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6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1390650"/>
          <a:ext cx="60960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3" imgW="6095871" imgH="4076753" progId="MSGraph.Chart.8">
                  <p:embed followColorScheme="full"/>
                </p:oleObj>
              </mc:Choice>
              <mc:Fallback>
                <p:oleObj name="Chart" r:id="rId3" imgW="6095871" imgH="407675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0650"/>
                        <a:ext cx="6096000" cy="407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00200" y="1676400"/>
          <a:ext cx="6097588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5" imgW="6095871" imgH="4076753" progId="MSGraph.Chart.8">
                  <p:embed followColorScheme="full"/>
                </p:oleObj>
              </mc:Choice>
              <mc:Fallback>
                <p:oleObj name="Chart" r:id="rId5" imgW="6095871" imgH="407675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6097588" cy="407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029200" y="4662488"/>
            <a:ext cx="21336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Garis Lurus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38200" y="2452688"/>
            <a:ext cx="22098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  <a:latin typeface="Times New Roman" pitchFamily="18" charset="0"/>
              </a:rPr>
              <a:t>Saldo Menurun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209800" y="2238375"/>
            <a:ext cx="22098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990033"/>
                </a:solidFill>
                <a:latin typeface="Times New Roman" pitchFamily="18" charset="0"/>
              </a:rPr>
              <a:t>Lainnya</a:t>
            </a:r>
            <a:endParaRPr lang="en-US" sz="28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505200" y="2147888"/>
            <a:ext cx="38862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Unit Produksi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295400" y="5562600"/>
            <a:ext cx="7772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Sumber:  </a:t>
            </a:r>
            <a:r>
              <a:rPr lang="en-US" sz="2000" i="1">
                <a:latin typeface="Times New Roman" pitchFamily="18" charset="0"/>
              </a:rPr>
              <a:t>Accounting Trends &amp; Techniques, edisi 56, </a:t>
            </a:r>
            <a:r>
              <a:rPr lang="en-US" sz="2000">
                <a:latin typeface="Times New Roman" pitchFamily="18" charset="0"/>
              </a:rPr>
              <a:t>American Institute of Certified Public Accountants, New York, 2002.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762000" y="609600"/>
            <a:ext cx="7772400" cy="8382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Penggunaan Metode Penyusutan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2597150" y="762000"/>
            <a:ext cx="3873500" cy="908050"/>
          </a:xfrm>
          <a:prstGeom prst="octagon">
            <a:avLst>
              <a:gd name="adj" fmla="val 29282"/>
            </a:avLst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Fakta</a:t>
            </a:r>
            <a:endParaRPr lang="en-US" sz="4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2286000"/>
            <a:ext cx="7007225" cy="248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6600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30000"/>
              </a:spcBef>
              <a:tabLst>
                <a:tab pos="6343650" algn="r"/>
              </a:tabLst>
              <a:defRPr/>
            </a:pPr>
            <a:r>
              <a:rPr lang="en-US" sz="3200">
                <a:latin typeface="Times New Roman" pitchFamily="18" charset="0"/>
              </a:rPr>
              <a:t>Biaya awal.....…………..	 $24.000</a:t>
            </a:r>
          </a:p>
          <a:p>
            <a:pPr>
              <a:spcBef>
                <a:spcPct val="30000"/>
              </a:spcBef>
              <a:tabLst>
                <a:tab pos="6343650" algn="r"/>
              </a:tabLst>
              <a:defRPr/>
            </a:pPr>
            <a:r>
              <a:rPr lang="en-US" sz="3200">
                <a:latin typeface="Times New Roman" pitchFamily="18" charset="0"/>
              </a:rPr>
              <a:t>Est. umur manfaat (tahun)…..	5 tahun</a:t>
            </a:r>
          </a:p>
          <a:p>
            <a:pPr>
              <a:spcBef>
                <a:spcPct val="30000"/>
              </a:spcBef>
              <a:tabLst>
                <a:tab pos="6343650" algn="r"/>
              </a:tabLst>
              <a:defRPr/>
            </a:pPr>
            <a:r>
              <a:rPr lang="en-US" sz="3200">
                <a:latin typeface="Times New Roman" pitchFamily="18" charset="0"/>
              </a:rPr>
              <a:t>Est. umur manfaat (jam)….. 	10.000</a:t>
            </a:r>
          </a:p>
          <a:p>
            <a:pPr>
              <a:spcBef>
                <a:spcPct val="30000"/>
              </a:spcBef>
              <a:tabLst>
                <a:tab pos="6343650" algn="r"/>
              </a:tabLst>
              <a:defRPr/>
            </a:pPr>
            <a:r>
              <a:rPr lang="en-US" sz="3200">
                <a:latin typeface="Times New Roman" pitchFamily="18" charset="0"/>
              </a:rPr>
              <a:t>Estimasi nilai sisa...	$2.000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6811963" y="1782763"/>
            <a:ext cx="1722437" cy="3475037"/>
            <a:chOff x="1776" y="833"/>
            <a:chExt cx="1085" cy="2189"/>
          </a:xfrm>
        </p:grpSpPr>
        <p:sp>
          <p:nvSpPr>
            <p:cNvPr id="20486" name="Freeform 5"/>
            <p:cNvSpPr>
              <a:spLocks/>
            </p:cNvSpPr>
            <p:nvPr/>
          </p:nvSpPr>
          <p:spPr bwMode="auto">
            <a:xfrm>
              <a:off x="1799" y="2482"/>
              <a:ext cx="361" cy="463"/>
            </a:xfrm>
            <a:custGeom>
              <a:avLst/>
              <a:gdLst>
                <a:gd name="T0" fmla="*/ 0 w 720"/>
                <a:gd name="T1" fmla="*/ 133 h 926"/>
                <a:gd name="T2" fmla="*/ 667 w 720"/>
                <a:gd name="T3" fmla="*/ 0 h 926"/>
                <a:gd name="T4" fmla="*/ 720 w 720"/>
                <a:gd name="T5" fmla="*/ 816 h 926"/>
                <a:gd name="T6" fmla="*/ 100 w 720"/>
                <a:gd name="T7" fmla="*/ 926 h 926"/>
                <a:gd name="T8" fmla="*/ 0 w 720"/>
                <a:gd name="T9" fmla="*/ 133 h 926"/>
                <a:gd name="T10" fmla="*/ 0 w 720"/>
                <a:gd name="T11" fmla="*/ 133 h 9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0"/>
                <a:gd name="T19" fmla="*/ 0 h 926"/>
                <a:gd name="T20" fmla="*/ 720 w 720"/>
                <a:gd name="T21" fmla="*/ 926 h 9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0" h="926">
                  <a:moveTo>
                    <a:pt x="0" y="133"/>
                  </a:moveTo>
                  <a:lnTo>
                    <a:pt x="667" y="0"/>
                  </a:lnTo>
                  <a:lnTo>
                    <a:pt x="720" y="816"/>
                  </a:lnTo>
                  <a:lnTo>
                    <a:pt x="100" y="926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E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6"/>
            <p:cNvSpPr>
              <a:spLocks/>
            </p:cNvSpPr>
            <p:nvPr/>
          </p:nvSpPr>
          <p:spPr bwMode="auto">
            <a:xfrm>
              <a:off x="2079" y="2125"/>
              <a:ext cx="636" cy="857"/>
            </a:xfrm>
            <a:custGeom>
              <a:avLst/>
              <a:gdLst>
                <a:gd name="T0" fmla="*/ 109 w 1272"/>
                <a:gd name="T1" fmla="*/ 1715 h 1715"/>
                <a:gd name="T2" fmla="*/ 1272 w 1272"/>
                <a:gd name="T3" fmla="*/ 1715 h 1715"/>
                <a:gd name="T4" fmla="*/ 1249 w 1272"/>
                <a:gd name="T5" fmla="*/ 451 h 1715"/>
                <a:gd name="T6" fmla="*/ 1171 w 1272"/>
                <a:gd name="T7" fmla="*/ 0 h 1715"/>
                <a:gd name="T8" fmla="*/ 0 w 1272"/>
                <a:gd name="T9" fmla="*/ 78 h 1715"/>
                <a:gd name="T10" fmla="*/ 61 w 1272"/>
                <a:gd name="T11" fmla="*/ 1073 h 1715"/>
                <a:gd name="T12" fmla="*/ 109 w 1272"/>
                <a:gd name="T13" fmla="*/ 1715 h 1715"/>
                <a:gd name="T14" fmla="*/ 109 w 1272"/>
                <a:gd name="T15" fmla="*/ 1715 h 17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72"/>
                <a:gd name="T25" fmla="*/ 0 h 1715"/>
                <a:gd name="T26" fmla="*/ 1272 w 1272"/>
                <a:gd name="T27" fmla="*/ 1715 h 17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72" h="1715">
                  <a:moveTo>
                    <a:pt x="109" y="1715"/>
                  </a:moveTo>
                  <a:lnTo>
                    <a:pt x="1272" y="1715"/>
                  </a:lnTo>
                  <a:lnTo>
                    <a:pt x="1249" y="451"/>
                  </a:lnTo>
                  <a:lnTo>
                    <a:pt x="1171" y="0"/>
                  </a:lnTo>
                  <a:lnTo>
                    <a:pt x="0" y="78"/>
                  </a:lnTo>
                  <a:lnTo>
                    <a:pt x="61" y="1073"/>
                  </a:lnTo>
                  <a:lnTo>
                    <a:pt x="109" y="1715"/>
                  </a:lnTo>
                  <a:close/>
                </a:path>
              </a:pathLst>
            </a:custGeom>
            <a:solidFill>
              <a:srgbClr val="E0AD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7"/>
            <p:cNvSpPr>
              <a:spLocks/>
            </p:cNvSpPr>
            <p:nvPr/>
          </p:nvSpPr>
          <p:spPr bwMode="auto">
            <a:xfrm>
              <a:off x="2249" y="2161"/>
              <a:ext cx="234" cy="78"/>
            </a:xfrm>
            <a:custGeom>
              <a:avLst/>
              <a:gdLst>
                <a:gd name="T0" fmla="*/ 0 w 467"/>
                <a:gd name="T1" fmla="*/ 156 h 156"/>
                <a:gd name="T2" fmla="*/ 467 w 467"/>
                <a:gd name="T3" fmla="*/ 99 h 156"/>
                <a:gd name="T4" fmla="*/ 435 w 467"/>
                <a:gd name="T5" fmla="*/ 0 h 156"/>
                <a:gd name="T6" fmla="*/ 287 w 467"/>
                <a:gd name="T7" fmla="*/ 72 h 156"/>
                <a:gd name="T8" fmla="*/ 152 w 467"/>
                <a:gd name="T9" fmla="*/ 55 h 156"/>
                <a:gd name="T10" fmla="*/ 55 w 467"/>
                <a:gd name="T11" fmla="*/ 74 h 156"/>
                <a:gd name="T12" fmla="*/ 0 w 467"/>
                <a:gd name="T13" fmla="*/ 156 h 156"/>
                <a:gd name="T14" fmla="*/ 0 w 467"/>
                <a:gd name="T15" fmla="*/ 156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7"/>
                <a:gd name="T25" fmla="*/ 0 h 156"/>
                <a:gd name="T26" fmla="*/ 467 w 467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7" h="156">
                  <a:moveTo>
                    <a:pt x="0" y="156"/>
                  </a:moveTo>
                  <a:lnTo>
                    <a:pt x="467" y="99"/>
                  </a:lnTo>
                  <a:lnTo>
                    <a:pt x="435" y="0"/>
                  </a:lnTo>
                  <a:lnTo>
                    <a:pt x="287" y="72"/>
                  </a:lnTo>
                  <a:lnTo>
                    <a:pt x="152" y="55"/>
                  </a:lnTo>
                  <a:lnTo>
                    <a:pt x="55" y="74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662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Freeform 8"/>
            <p:cNvSpPr>
              <a:spLocks/>
            </p:cNvSpPr>
            <p:nvPr/>
          </p:nvSpPr>
          <p:spPr bwMode="auto">
            <a:xfrm>
              <a:off x="2523" y="2154"/>
              <a:ext cx="90" cy="39"/>
            </a:xfrm>
            <a:custGeom>
              <a:avLst/>
              <a:gdLst>
                <a:gd name="T0" fmla="*/ 0 w 181"/>
                <a:gd name="T1" fmla="*/ 4 h 78"/>
                <a:gd name="T2" fmla="*/ 44 w 181"/>
                <a:gd name="T3" fmla="*/ 78 h 78"/>
                <a:gd name="T4" fmla="*/ 181 w 181"/>
                <a:gd name="T5" fmla="*/ 23 h 78"/>
                <a:gd name="T6" fmla="*/ 114 w 181"/>
                <a:gd name="T7" fmla="*/ 0 h 78"/>
                <a:gd name="T8" fmla="*/ 0 w 181"/>
                <a:gd name="T9" fmla="*/ 4 h 78"/>
                <a:gd name="T10" fmla="*/ 0 w 181"/>
                <a:gd name="T11" fmla="*/ 4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1"/>
                <a:gd name="T19" fmla="*/ 0 h 78"/>
                <a:gd name="T20" fmla="*/ 181 w 181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1" h="78">
                  <a:moveTo>
                    <a:pt x="0" y="4"/>
                  </a:moveTo>
                  <a:lnTo>
                    <a:pt x="44" y="78"/>
                  </a:lnTo>
                  <a:lnTo>
                    <a:pt x="181" y="23"/>
                  </a:lnTo>
                  <a:lnTo>
                    <a:pt x="1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2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9"/>
            <p:cNvSpPr>
              <a:spLocks/>
            </p:cNvSpPr>
            <p:nvPr/>
          </p:nvSpPr>
          <p:spPr bwMode="auto">
            <a:xfrm>
              <a:off x="2244" y="2189"/>
              <a:ext cx="93" cy="59"/>
            </a:xfrm>
            <a:custGeom>
              <a:avLst/>
              <a:gdLst>
                <a:gd name="T0" fmla="*/ 0 w 187"/>
                <a:gd name="T1" fmla="*/ 118 h 118"/>
                <a:gd name="T2" fmla="*/ 103 w 187"/>
                <a:gd name="T3" fmla="*/ 118 h 118"/>
                <a:gd name="T4" fmla="*/ 181 w 187"/>
                <a:gd name="T5" fmla="*/ 99 h 118"/>
                <a:gd name="T6" fmla="*/ 187 w 187"/>
                <a:gd name="T7" fmla="*/ 2 h 118"/>
                <a:gd name="T8" fmla="*/ 110 w 187"/>
                <a:gd name="T9" fmla="*/ 0 h 118"/>
                <a:gd name="T10" fmla="*/ 112 w 187"/>
                <a:gd name="T11" fmla="*/ 55 h 118"/>
                <a:gd name="T12" fmla="*/ 15 w 187"/>
                <a:gd name="T13" fmla="*/ 91 h 118"/>
                <a:gd name="T14" fmla="*/ 0 w 187"/>
                <a:gd name="T15" fmla="*/ 118 h 118"/>
                <a:gd name="T16" fmla="*/ 0 w 187"/>
                <a:gd name="T17" fmla="*/ 118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"/>
                <a:gd name="T28" fmla="*/ 0 h 118"/>
                <a:gd name="T29" fmla="*/ 187 w 187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" h="118">
                  <a:moveTo>
                    <a:pt x="0" y="118"/>
                  </a:moveTo>
                  <a:lnTo>
                    <a:pt x="103" y="118"/>
                  </a:lnTo>
                  <a:lnTo>
                    <a:pt x="181" y="99"/>
                  </a:lnTo>
                  <a:lnTo>
                    <a:pt x="187" y="2"/>
                  </a:lnTo>
                  <a:lnTo>
                    <a:pt x="110" y="0"/>
                  </a:lnTo>
                  <a:lnTo>
                    <a:pt x="112" y="55"/>
                  </a:lnTo>
                  <a:lnTo>
                    <a:pt x="15" y="91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10"/>
            <p:cNvSpPr>
              <a:spLocks/>
            </p:cNvSpPr>
            <p:nvPr/>
          </p:nvSpPr>
          <p:spPr bwMode="auto">
            <a:xfrm>
              <a:off x="1915" y="1166"/>
              <a:ext cx="932" cy="1289"/>
            </a:xfrm>
            <a:custGeom>
              <a:avLst/>
              <a:gdLst>
                <a:gd name="T0" fmla="*/ 94 w 1863"/>
                <a:gd name="T1" fmla="*/ 2446 h 2579"/>
                <a:gd name="T2" fmla="*/ 365 w 1863"/>
                <a:gd name="T3" fmla="*/ 2579 h 2579"/>
                <a:gd name="T4" fmla="*/ 358 w 1863"/>
                <a:gd name="T5" fmla="*/ 2121 h 2579"/>
                <a:gd name="T6" fmla="*/ 428 w 1863"/>
                <a:gd name="T7" fmla="*/ 1973 h 2579"/>
                <a:gd name="T8" fmla="*/ 940 w 1863"/>
                <a:gd name="T9" fmla="*/ 2066 h 2579"/>
                <a:gd name="T10" fmla="*/ 1088 w 1863"/>
                <a:gd name="T11" fmla="*/ 1980 h 2579"/>
                <a:gd name="T12" fmla="*/ 1483 w 1863"/>
                <a:gd name="T13" fmla="*/ 1965 h 2579"/>
                <a:gd name="T14" fmla="*/ 1692 w 1863"/>
                <a:gd name="T15" fmla="*/ 1879 h 2579"/>
                <a:gd name="T16" fmla="*/ 1793 w 1863"/>
                <a:gd name="T17" fmla="*/ 1663 h 2579"/>
                <a:gd name="T18" fmla="*/ 1863 w 1863"/>
                <a:gd name="T19" fmla="*/ 1336 h 2579"/>
                <a:gd name="T20" fmla="*/ 1630 w 1863"/>
                <a:gd name="T21" fmla="*/ 558 h 2579"/>
                <a:gd name="T22" fmla="*/ 1521 w 1863"/>
                <a:gd name="T23" fmla="*/ 349 h 2579"/>
                <a:gd name="T24" fmla="*/ 1171 w 1863"/>
                <a:gd name="T25" fmla="*/ 186 h 2579"/>
                <a:gd name="T26" fmla="*/ 1018 w 1863"/>
                <a:gd name="T27" fmla="*/ 77 h 2579"/>
                <a:gd name="T28" fmla="*/ 978 w 1863"/>
                <a:gd name="T29" fmla="*/ 70 h 2579"/>
                <a:gd name="T30" fmla="*/ 932 w 1863"/>
                <a:gd name="T31" fmla="*/ 0 h 2579"/>
                <a:gd name="T32" fmla="*/ 824 w 1863"/>
                <a:gd name="T33" fmla="*/ 0 h 2579"/>
                <a:gd name="T34" fmla="*/ 116 w 1863"/>
                <a:gd name="T35" fmla="*/ 256 h 2579"/>
                <a:gd name="T36" fmla="*/ 16 w 1863"/>
                <a:gd name="T37" fmla="*/ 395 h 2579"/>
                <a:gd name="T38" fmla="*/ 0 w 1863"/>
                <a:gd name="T39" fmla="*/ 785 h 2579"/>
                <a:gd name="T40" fmla="*/ 141 w 1863"/>
                <a:gd name="T41" fmla="*/ 1172 h 2579"/>
                <a:gd name="T42" fmla="*/ 172 w 1863"/>
                <a:gd name="T43" fmla="*/ 1429 h 2579"/>
                <a:gd name="T44" fmla="*/ 210 w 1863"/>
                <a:gd name="T45" fmla="*/ 1779 h 2579"/>
                <a:gd name="T46" fmla="*/ 109 w 1863"/>
                <a:gd name="T47" fmla="*/ 2081 h 2579"/>
                <a:gd name="T48" fmla="*/ 179 w 1863"/>
                <a:gd name="T49" fmla="*/ 2206 h 2579"/>
                <a:gd name="T50" fmla="*/ 94 w 1863"/>
                <a:gd name="T51" fmla="*/ 2446 h 2579"/>
                <a:gd name="T52" fmla="*/ 94 w 1863"/>
                <a:gd name="T53" fmla="*/ 2446 h 25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63"/>
                <a:gd name="T82" fmla="*/ 0 h 2579"/>
                <a:gd name="T83" fmla="*/ 1863 w 1863"/>
                <a:gd name="T84" fmla="*/ 2579 h 25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63" h="2579">
                  <a:moveTo>
                    <a:pt x="94" y="2446"/>
                  </a:moveTo>
                  <a:lnTo>
                    <a:pt x="365" y="2579"/>
                  </a:lnTo>
                  <a:lnTo>
                    <a:pt x="358" y="2121"/>
                  </a:lnTo>
                  <a:lnTo>
                    <a:pt x="428" y="1973"/>
                  </a:lnTo>
                  <a:lnTo>
                    <a:pt x="940" y="2066"/>
                  </a:lnTo>
                  <a:lnTo>
                    <a:pt x="1088" y="1980"/>
                  </a:lnTo>
                  <a:lnTo>
                    <a:pt x="1483" y="1965"/>
                  </a:lnTo>
                  <a:lnTo>
                    <a:pt x="1692" y="1879"/>
                  </a:lnTo>
                  <a:lnTo>
                    <a:pt x="1793" y="1663"/>
                  </a:lnTo>
                  <a:lnTo>
                    <a:pt x="1863" y="1336"/>
                  </a:lnTo>
                  <a:lnTo>
                    <a:pt x="1630" y="558"/>
                  </a:lnTo>
                  <a:lnTo>
                    <a:pt x="1521" y="349"/>
                  </a:lnTo>
                  <a:lnTo>
                    <a:pt x="1171" y="186"/>
                  </a:lnTo>
                  <a:lnTo>
                    <a:pt x="1018" y="77"/>
                  </a:lnTo>
                  <a:lnTo>
                    <a:pt x="978" y="70"/>
                  </a:lnTo>
                  <a:lnTo>
                    <a:pt x="932" y="0"/>
                  </a:lnTo>
                  <a:lnTo>
                    <a:pt x="824" y="0"/>
                  </a:lnTo>
                  <a:lnTo>
                    <a:pt x="116" y="256"/>
                  </a:lnTo>
                  <a:lnTo>
                    <a:pt x="16" y="395"/>
                  </a:lnTo>
                  <a:lnTo>
                    <a:pt x="0" y="785"/>
                  </a:lnTo>
                  <a:lnTo>
                    <a:pt x="141" y="1172"/>
                  </a:lnTo>
                  <a:lnTo>
                    <a:pt x="172" y="1429"/>
                  </a:lnTo>
                  <a:lnTo>
                    <a:pt x="210" y="1779"/>
                  </a:lnTo>
                  <a:lnTo>
                    <a:pt x="109" y="2081"/>
                  </a:lnTo>
                  <a:lnTo>
                    <a:pt x="179" y="2206"/>
                  </a:lnTo>
                  <a:lnTo>
                    <a:pt x="94" y="2446"/>
                  </a:lnTo>
                  <a:close/>
                </a:path>
              </a:pathLst>
            </a:custGeom>
            <a:solidFill>
              <a:srgbClr val="B3D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11" descr="90%"/>
            <p:cNvSpPr>
              <a:spLocks/>
            </p:cNvSpPr>
            <p:nvPr/>
          </p:nvSpPr>
          <p:spPr bwMode="auto">
            <a:xfrm>
              <a:off x="2098" y="1402"/>
              <a:ext cx="186" cy="905"/>
            </a:xfrm>
            <a:custGeom>
              <a:avLst/>
              <a:gdLst>
                <a:gd name="T0" fmla="*/ 179 w 373"/>
                <a:gd name="T1" fmla="*/ 0 h 1809"/>
                <a:gd name="T2" fmla="*/ 109 w 373"/>
                <a:gd name="T3" fmla="*/ 110 h 1809"/>
                <a:gd name="T4" fmla="*/ 124 w 373"/>
                <a:gd name="T5" fmla="*/ 203 h 1809"/>
                <a:gd name="T6" fmla="*/ 94 w 373"/>
                <a:gd name="T7" fmla="*/ 372 h 1809"/>
                <a:gd name="T8" fmla="*/ 56 w 373"/>
                <a:gd name="T9" fmla="*/ 629 h 1809"/>
                <a:gd name="T10" fmla="*/ 16 w 373"/>
                <a:gd name="T11" fmla="*/ 1002 h 1809"/>
                <a:gd name="T12" fmla="*/ 31 w 373"/>
                <a:gd name="T13" fmla="*/ 1336 h 1809"/>
                <a:gd name="T14" fmla="*/ 0 w 373"/>
                <a:gd name="T15" fmla="*/ 1538 h 1809"/>
                <a:gd name="T16" fmla="*/ 149 w 373"/>
                <a:gd name="T17" fmla="*/ 1809 h 1809"/>
                <a:gd name="T18" fmla="*/ 373 w 373"/>
                <a:gd name="T19" fmla="*/ 1585 h 1809"/>
                <a:gd name="T20" fmla="*/ 288 w 373"/>
                <a:gd name="T21" fmla="*/ 1173 h 1809"/>
                <a:gd name="T22" fmla="*/ 149 w 373"/>
                <a:gd name="T23" fmla="*/ 1072 h 1809"/>
                <a:gd name="T24" fmla="*/ 272 w 373"/>
                <a:gd name="T25" fmla="*/ 863 h 1809"/>
                <a:gd name="T26" fmla="*/ 265 w 373"/>
                <a:gd name="T27" fmla="*/ 629 h 1809"/>
                <a:gd name="T28" fmla="*/ 225 w 373"/>
                <a:gd name="T29" fmla="*/ 234 h 1809"/>
                <a:gd name="T30" fmla="*/ 202 w 373"/>
                <a:gd name="T31" fmla="*/ 70 h 1809"/>
                <a:gd name="T32" fmla="*/ 179 w 373"/>
                <a:gd name="T33" fmla="*/ 0 h 1809"/>
                <a:gd name="T34" fmla="*/ 179 w 373"/>
                <a:gd name="T35" fmla="*/ 0 h 18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3"/>
                <a:gd name="T55" fmla="*/ 0 h 1809"/>
                <a:gd name="T56" fmla="*/ 373 w 373"/>
                <a:gd name="T57" fmla="*/ 1809 h 18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3" h="1809">
                  <a:moveTo>
                    <a:pt x="179" y="0"/>
                  </a:moveTo>
                  <a:lnTo>
                    <a:pt x="109" y="110"/>
                  </a:lnTo>
                  <a:lnTo>
                    <a:pt x="124" y="203"/>
                  </a:lnTo>
                  <a:lnTo>
                    <a:pt x="94" y="372"/>
                  </a:lnTo>
                  <a:lnTo>
                    <a:pt x="56" y="629"/>
                  </a:lnTo>
                  <a:lnTo>
                    <a:pt x="16" y="1002"/>
                  </a:lnTo>
                  <a:lnTo>
                    <a:pt x="31" y="1336"/>
                  </a:lnTo>
                  <a:lnTo>
                    <a:pt x="0" y="1538"/>
                  </a:lnTo>
                  <a:lnTo>
                    <a:pt x="149" y="1809"/>
                  </a:lnTo>
                  <a:lnTo>
                    <a:pt x="373" y="1585"/>
                  </a:lnTo>
                  <a:lnTo>
                    <a:pt x="288" y="1173"/>
                  </a:lnTo>
                  <a:lnTo>
                    <a:pt x="149" y="1072"/>
                  </a:lnTo>
                  <a:lnTo>
                    <a:pt x="272" y="863"/>
                  </a:lnTo>
                  <a:lnTo>
                    <a:pt x="265" y="629"/>
                  </a:lnTo>
                  <a:lnTo>
                    <a:pt x="225" y="234"/>
                  </a:lnTo>
                  <a:lnTo>
                    <a:pt x="202" y="70"/>
                  </a:lnTo>
                  <a:lnTo>
                    <a:pt x="179" y="0"/>
                  </a:lnTo>
                  <a:close/>
                </a:path>
              </a:pathLst>
            </a:custGeom>
            <a:pattFill prst="pct90">
              <a:fgClr>
                <a:srgbClr val="FFB8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2"/>
            <p:cNvSpPr>
              <a:spLocks/>
            </p:cNvSpPr>
            <p:nvPr/>
          </p:nvSpPr>
          <p:spPr bwMode="auto">
            <a:xfrm>
              <a:off x="1916" y="2386"/>
              <a:ext cx="180" cy="249"/>
            </a:xfrm>
            <a:custGeom>
              <a:avLst/>
              <a:gdLst>
                <a:gd name="T0" fmla="*/ 86 w 360"/>
                <a:gd name="T1" fmla="*/ 0 h 498"/>
                <a:gd name="T2" fmla="*/ 0 w 360"/>
                <a:gd name="T3" fmla="*/ 280 h 498"/>
                <a:gd name="T4" fmla="*/ 76 w 360"/>
                <a:gd name="T5" fmla="*/ 266 h 498"/>
                <a:gd name="T6" fmla="*/ 94 w 360"/>
                <a:gd name="T7" fmla="*/ 399 h 498"/>
                <a:gd name="T8" fmla="*/ 192 w 360"/>
                <a:gd name="T9" fmla="*/ 498 h 498"/>
                <a:gd name="T10" fmla="*/ 219 w 360"/>
                <a:gd name="T11" fmla="*/ 441 h 498"/>
                <a:gd name="T12" fmla="*/ 187 w 360"/>
                <a:gd name="T13" fmla="*/ 346 h 498"/>
                <a:gd name="T14" fmla="*/ 187 w 360"/>
                <a:gd name="T15" fmla="*/ 240 h 498"/>
                <a:gd name="T16" fmla="*/ 360 w 360"/>
                <a:gd name="T17" fmla="*/ 205 h 498"/>
                <a:gd name="T18" fmla="*/ 352 w 360"/>
                <a:gd name="T19" fmla="*/ 90 h 498"/>
                <a:gd name="T20" fmla="*/ 253 w 360"/>
                <a:gd name="T21" fmla="*/ 19 h 498"/>
                <a:gd name="T22" fmla="*/ 86 w 360"/>
                <a:gd name="T23" fmla="*/ 0 h 498"/>
                <a:gd name="T24" fmla="*/ 86 w 360"/>
                <a:gd name="T25" fmla="*/ 0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0"/>
                <a:gd name="T40" fmla="*/ 0 h 498"/>
                <a:gd name="T41" fmla="*/ 360 w 36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0" h="498">
                  <a:moveTo>
                    <a:pt x="86" y="0"/>
                  </a:moveTo>
                  <a:lnTo>
                    <a:pt x="0" y="280"/>
                  </a:lnTo>
                  <a:lnTo>
                    <a:pt x="76" y="266"/>
                  </a:lnTo>
                  <a:lnTo>
                    <a:pt x="94" y="399"/>
                  </a:lnTo>
                  <a:lnTo>
                    <a:pt x="192" y="498"/>
                  </a:lnTo>
                  <a:lnTo>
                    <a:pt x="219" y="441"/>
                  </a:lnTo>
                  <a:lnTo>
                    <a:pt x="187" y="346"/>
                  </a:lnTo>
                  <a:lnTo>
                    <a:pt x="187" y="240"/>
                  </a:lnTo>
                  <a:lnTo>
                    <a:pt x="360" y="205"/>
                  </a:lnTo>
                  <a:lnTo>
                    <a:pt x="352" y="90"/>
                  </a:lnTo>
                  <a:lnTo>
                    <a:pt x="253" y="1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17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13"/>
            <p:cNvSpPr>
              <a:spLocks/>
            </p:cNvSpPr>
            <p:nvPr/>
          </p:nvSpPr>
          <p:spPr bwMode="auto">
            <a:xfrm>
              <a:off x="1876" y="1661"/>
              <a:ext cx="378" cy="257"/>
            </a:xfrm>
            <a:custGeom>
              <a:avLst/>
              <a:gdLst>
                <a:gd name="T0" fmla="*/ 0 w 754"/>
                <a:gd name="T1" fmla="*/ 293 h 515"/>
                <a:gd name="T2" fmla="*/ 102 w 754"/>
                <a:gd name="T3" fmla="*/ 302 h 515"/>
                <a:gd name="T4" fmla="*/ 199 w 754"/>
                <a:gd name="T5" fmla="*/ 302 h 515"/>
                <a:gd name="T6" fmla="*/ 199 w 754"/>
                <a:gd name="T7" fmla="*/ 376 h 515"/>
                <a:gd name="T8" fmla="*/ 249 w 754"/>
                <a:gd name="T9" fmla="*/ 466 h 515"/>
                <a:gd name="T10" fmla="*/ 395 w 754"/>
                <a:gd name="T11" fmla="*/ 515 h 515"/>
                <a:gd name="T12" fmla="*/ 631 w 754"/>
                <a:gd name="T13" fmla="*/ 488 h 515"/>
                <a:gd name="T14" fmla="*/ 754 w 754"/>
                <a:gd name="T15" fmla="*/ 289 h 515"/>
                <a:gd name="T16" fmla="*/ 674 w 754"/>
                <a:gd name="T17" fmla="*/ 222 h 515"/>
                <a:gd name="T18" fmla="*/ 595 w 754"/>
                <a:gd name="T19" fmla="*/ 93 h 515"/>
                <a:gd name="T20" fmla="*/ 498 w 754"/>
                <a:gd name="T21" fmla="*/ 66 h 515"/>
                <a:gd name="T22" fmla="*/ 382 w 754"/>
                <a:gd name="T23" fmla="*/ 0 h 515"/>
                <a:gd name="T24" fmla="*/ 355 w 754"/>
                <a:gd name="T25" fmla="*/ 17 h 515"/>
                <a:gd name="T26" fmla="*/ 378 w 754"/>
                <a:gd name="T27" fmla="*/ 83 h 515"/>
                <a:gd name="T28" fmla="*/ 488 w 754"/>
                <a:gd name="T29" fmla="*/ 163 h 515"/>
                <a:gd name="T30" fmla="*/ 165 w 754"/>
                <a:gd name="T31" fmla="*/ 226 h 515"/>
                <a:gd name="T32" fmla="*/ 13 w 754"/>
                <a:gd name="T33" fmla="*/ 239 h 515"/>
                <a:gd name="T34" fmla="*/ 0 w 754"/>
                <a:gd name="T35" fmla="*/ 293 h 515"/>
                <a:gd name="T36" fmla="*/ 0 w 754"/>
                <a:gd name="T37" fmla="*/ 293 h 5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4"/>
                <a:gd name="T58" fmla="*/ 0 h 515"/>
                <a:gd name="T59" fmla="*/ 754 w 754"/>
                <a:gd name="T60" fmla="*/ 515 h 5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4" h="515">
                  <a:moveTo>
                    <a:pt x="0" y="293"/>
                  </a:moveTo>
                  <a:lnTo>
                    <a:pt x="102" y="302"/>
                  </a:lnTo>
                  <a:lnTo>
                    <a:pt x="199" y="302"/>
                  </a:lnTo>
                  <a:lnTo>
                    <a:pt x="199" y="376"/>
                  </a:lnTo>
                  <a:lnTo>
                    <a:pt x="249" y="466"/>
                  </a:lnTo>
                  <a:lnTo>
                    <a:pt x="395" y="515"/>
                  </a:lnTo>
                  <a:lnTo>
                    <a:pt x="631" y="488"/>
                  </a:lnTo>
                  <a:lnTo>
                    <a:pt x="754" y="289"/>
                  </a:lnTo>
                  <a:lnTo>
                    <a:pt x="674" y="222"/>
                  </a:lnTo>
                  <a:lnTo>
                    <a:pt x="595" y="93"/>
                  </a:lnTo>
                  <a:lnTo>
                    <a:pt x="498" y="66"/>
                  </a:lnTo>
                  <a:lnTo>
                    <a:pt x="382" y="0"/>
                  </a:lnTo>
                  <a:lnTo>
                    <a:pt x="355" y="17"/>
                  </a:lnTo>
                  <a:lnTo>
                    <a:pt x="378" y="83"/>
                  </a:lnTo>
                  <a:lnTo>
                    <a:pt x="488" y="163"/>
                  </a:lnTo>
                  <a:lnTo>
                    <a:pt x="165" y="226"/>
                  </a:lnTo>
                  <a:lnTo>
                    <a:pt x="13" y="239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D17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4"/>
            <p:cNvSpPr>
              <a:spLocks/>
            </p:cNvSpPr>
            <p:nvPr/>
          </p:nvSpPr>
          <p:spPr bwMode="auto">
            <a:xfrm>
              <a:off x="1903" y="993"/>
              <a:ext cx="462" cy="401"/>
            </a:xfrm>
            <a:custGeom>
              <a:avLst/>
              <a:gdLst>
                <a:gd name="T0" fmla="*/ 26 w 924"/>
                <a:gd name="T1" fmla="*/ 0 h 802"/>
                <a:gd name="T2" fmla="*/ 0 w 924"/>
                <a:gd name="T3" fmla="*/ 142 h 802"/>
                <a:gd name="T4" fmla="*/ 5 w 924"/>
                <a:gd name="T5" fmla="*/ 275 h 802"/>
                <a:gd name="T6" fmla="*/ 34 w 924"/>
                <a:gd name="T7" fmla="*/ 325 h 802"/>
                <a:gd name="T8" fmla="*/ 66 w 924"/>
                <a:gd name="T9" fmla="*/ 365 h 802"/>
                <a:gd name="T10" fmla="*/ 66 w 924"/>
                <a:gd name="T11" fmla="*/ 391 h 802"/>
                <a:gd name="T12" fmla="*/ 17 w 924"/>
                <a:gd name="T13" fmla="*/ 507 h 802"/>
                <a:gd name="T14" fmla="*/ 38 w 924"/>
                <a:gd name="T15" fmla="*/ 547 h 802"/>
                <a:gd name="T16" fmla="*/ 97 w 924"/>
                <a:gd name="T17" fmla="*/ 553 h 802"/>
                <a:gd name="T18" fmla="*/ 129 w 924"/>
                <a:gd name="T19" fmla="*/ 585 h 802"/>
                <a:gd name="T20" fmla="*/ 135 w 924"/>
                <a:gd name="T21" fmla="*/ 612 h 802"/>
                <a:gd name="T22" fmla="*/ 207 w 924"/>
                <a:gd name="T23" fmla="*/ 619 h 802"/>
                <a:gd name="T24" fmla="*/ 190 w 924"/>
                <a:gd name="T25" fmla="*/ 653 h 802"/>
                <a:gd name="T26" fmla="*/ 194 w 924"/>
                <a:gd name="T27" fmla="*/ 684 h 802"/>
                <a:gd name="T28" fmla="*/ 228 w 924"/>
                <a:gd name="T29" fmla="*/ 709 h 802"/>
                <a:gd name="T30" fmla="*/ 228 w 924"/>
                <a:gd name="T31" fmla="*/ 754 h 802"/>
                <a:gd name="T32" fmla="*/ 283 w 924"/>
                <a:gd name="T33" fmla="*/ 796 h 802"/>
                <a:gd name="T34" fmla="*/ 332 w 924"/>
                <a:gd name="T35" fmla="*/ 796 h 802"/>
                <a:gd name="T36" fmla="*/ 473 w 924"/>
                <a:gd name="T37" fmla="*/ 754 h 802"/>
                <a:gd name="T38" fmla="*/ 515 w 924"/>
                <a:gd name="T39" fmla="*/ 754 h 802"/>
                <a:gd name="T40" fmla="*/ 589 w 924"/>
                <a:gd name="T41" fmla="*/ 802 h 802"/>
                <a:gd name="T42" fmla="*/ 667 w 924"/>
                <a:gd name="T43" fmla="*/ 775 h 802"/>
                <a:gd name="T44" fmla="*/ 870 w 924"/>
                <a:gd name="T45" fmla="*/ 572 h 802"/>
                <a:gd name="T46" fmla="*/ 924 w 924"/>
                <a:gd name="T47" fmla="*/ 395 h 802"/>
                <a:gd name="T48" fmla="*/ 914 w 924"/>
                <a:gd name="T49" fmla="*/ 281 h 802"/>
                <a:gd name="T50" fmla="*/ 26 w 924"/>
                <a:gd name="T51" fmla="*/ 0 h 802"/>
                <a:gd name="T52" fmla="*/ 26 w 924"/>
                <a:gd name="T53" fmla="*/ 0 h 8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24"/>
                <a:gd name="T82" fmla="*/ 0 h 802"/>
                <a:gd name="T83" fmla="*/ 924 w 924"/>
                <a:gd name="T84" fmla="*/ 802 h 8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24" h="802">
                  <a:moveTo>
                    <a:pt x="26" y="0"/>
                  </a:moveTo>
                  <a:lnTo>
                    <a:pt x="0" y="142"/>
                  </a:lnTo>
                  <a:lnTo>
                    <a:pt x="5" y="275"/>
                  </a:lnTo>
                  <a:lnTo>
                    <a:pt x="34" y="325"/>
                  </a:lnTo>
                  <a:lnTo>
                    <a:pt x="66" y="365"/>
                  </a:lnTo>
                  <a:lnTo>
                    <a:pt x="66" y="391"/>
                  </a:lnTo>
                  <a:lnTo>
                    <a:pt x="17" y="507"/>
                  </a:lnTo>
                  <a:lnTo>
                    <a:pt x="38" y="547"/>
                  </a:lnTo>
                  <a:lnTo>
                    <a:pt x="97" y="553"/>
                  </a:lnTo>
                  <a:lnTo>
                    <a:pt x="129" y="585"/>
                  </a:lnTo>
                  <a:lnTo>
                    <a:pt x="135" y="612"/>
                  </a:lnTo>
                  <a:lnTo>
                    <a:pt x="207" y="619"/>
                  </a:lnTo>
                  <a:lnTo>
                    <a:pt x="190" y="653"/>
                  </a:lnTo>
                  <a:lnTo>
                    <a:pt x="194" y="684"/>
                  </a:lnTo>
                  <a:lnTo>
                    <a:pt x="228" y="709"/>
                  </a:lnTo>
                  <a:lnTo>
                    <a:pt x="228" y="754"/>
                  </a:lnTo>
                  <a:lnTo>
                    <a:pt x="283" y="796"/>
                  </a:lnTo>
                  <a:lnTo>
                    <a:pt x="332" y="796"/>
                  </a:lnTo>
                  <a:lnTo>
                    <a:pt x="473" y="754"/>
                  </a:lnTo>
                  <a:lnTo>
                    <a:pt x="515" y="754"/>
                  </a:lnTo>
                  <a:lnTo>
                    <a:pt x="589" y="802"/>
                  </a:lnTo>
                  <a:lnTo>
                    <a:pt x="667" y="775"/>
                  </a:lnTo>
                  <a:lnTo>
                    <a:pt x="870" y="572"/>
                  </a:lnTo>
                  <a:lnTo>
                    <a:pt x="924" y="395"/>
                  </a:lnTo>
                  <a:lnTo>
                    <a:pt x="914" y="28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78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5"/>
            <p:cNvSpPr>
              <a:spLocks/>
            </p:cNvSpPr>
            <p:nvPr/>
          </p:nvSpPr>
          <p:spPr bwMode="auto">
            <a:xfrm>
              <a:off x="1919" y="884"/>
              <a:ext cx="176" cy="157"/>
            </a:xfrm>
            <a:custGeom>
              <a:avLst/>
              <a:gdLst>
                <a:gd name="T0" fmla="*/ 40 w 352"/>
                <a:gd name="T1" fmla="*/ 68 h 313"/>
                <a:gd name="T2" fmla="*/ 0 w 352"/>
                <a:gd name="T3" fmla="*/ 137 h 313"/>
                <a:gd name="T4" fmla="*/ 352 w 352"/>
                <a:gd name="T5" fmla="*/ 313 h 313"/>
                <a:gd name="T6" fmla="*/ 158 w 352"/>
                <a:gd name="T7" fmla="*/ 0 h 313"/>
                <a:gd name="T8" fmla="*/ 40 w 352"/>
                <a:gd name="T9" fmla="*/ 68 h 313"/>
                <a:gd name="T10" fmla="*/ 40 w 352"/>
                <a:gd name="T11" fmla="*/ 68 h 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"/>
                <a:gd name="T19" fmla="*/ 0 h 313"/>
                <a:gd name="T20" fmla="*/ 352 w 352"/>
                <a:gd name="T21" fmla="*/ 313 h 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" h="313">
                  <a:moveTo>
                    <a:pt x="40" y="68"/>
                  </a:moveTo>
                  <a:lnTo>
                    <a:pt x="0" y="137"/>
                  </a:lnTo>
                  <a:lnTo>
                    <a:pt x="352" y="313"/>
                  </a:lnTo>
                  <a:lnTo>
                    <a:pt x="158" y="0"/>
                  </a:lnTo>
                  <a:lnTo>
                    <a:pt x="40" y="68"/>
                  </a:lnTo>
                  <a:close/>
                </a:path>
              </a:pathLst>
            </a:custGeom>
            <a:solidFill>
              <a:srgbClr val="5252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16"/>
            <p:cNvSpPr>
              <a:spLocks/>
            </p:cNvSpPr>
            <p:nvPr/>
          </p:nvSpPr>
          <p:spPr bwMode="auto">
            <a:xfrm>
              <a:off x="1995" y="1301"/>
              <a:ext cx="30" cy="18"/>
            </a:xfrm>
            <a:custGeom>
              <a:avLst/>
              <a:gdLst>
                <a:gd name="T0" fmla="*/ 0 w 61"/>
                <a:gd name="T1" fmla="*/ 0 h 37"/>
                <a:gd name="T2" fmla="*/ 13 w 61"/>
                <a:gd name="T3" fmla="*/ 37 h 37"/>
                <a:gd name="T4" fmla="*/ 61 w 61"/>
                <a:gd name="T5" fmla="*/ 19 h 37"/>
                <a:gd name="T6" fmla="*/ 31 w 61"/>
                <a:gd name="T7" fmla="*/ 6 h 37"/>
                <a:gd name="T8" fmla="*/ 0 w 61"/>
                <a:gd name="T9" fmla="*/ 0 h 37"/>
                <a:gd name="T10" fmla="*/ 0 w 6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37"/>
                <a:gd name="T20" fmla="*/ 61 w 6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37">
                  <a:moveTo>
                    <a:pt x="0" y="0"/>
                  </a:moveTo>
                  <a:lnTo>
                    <a:pt x="13" y="37"/>
                  </a:lnTo>
                  <a:lnTo>
                    <a:pt x="61" y="19"/>
                  </a:lnTo>
                  <a:lnTo>
                    <a:pt x="3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17"/>
            <p:cNvSpPr>
              <a:spLocks/>
            </p:cNvSpPr>
            <p:nvPr/>
          </p:nvSpPr>
          <p:spPr bwMode="auto">
            <a:xfrm>
              <a:off x="2276" y="1302"/>
              <a:ext cx="364" cy="485"/>
            </a:xfrm>
            <a:custGeom>
              <a:avLst/>
              <a:gdLst>
                <a:gd name="T0" fmla="*/ 388 w 728"/>
                <a:gd name="T1" fmla="*/ 0 h 972"/>
                <a:gd name="T2" fmla="*/ 108 w 728"/>
                <a:gd name="T3" fmla="*/ 428 h 972"/>
                <a:gd name="T4" fmla="*/ 0 w 728"/>
                <a:gd name="T5" fmla="*/ 816 h 972"/>
                <a:gd name="T6" fmla="*/ 388 w 728"/>
                <a:gd name="T7" fmla="*/ 972 h 972"/>
                <a:gd name="T8" fmla="*/ 340 w 728"/>
                <a:gd name="T9" fmla="*/ 770 h 972"/>
                <a:gd name="T10" fmla="*/ 504 w 728"/>
                <a:gd name="T11" fmla="*/ 335 h 972"/>
                <a:gd name="T12" fmla="*/ 574 w 728"/>
                <a:gd name="T13" fmla="*/ 932 h 972"/>
                <a:gd name="T14" fmla="*/ 720 w 728"/>
                <a:gd name="T15" fmla="*/ 506 h 972"/>
                <a:gd name="T16" fmla="*/ 728 w 728"/>
                <a:gd name="T17" fmla="*/ 171 h 972"/>
                <a:gd name="T18" fmla="*/ 388 w 728"/>
                <a:gd name="T19" fmla="*/ 0 h 972"/>
                <a:gd name="T20" fmla="*/ 388 w 728"/>
                <a:gd name="T21" fmla="*/ 0 h 9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8"/>
                <a:gd name="T34" fmla="*/ 0 h 972"/>
                <a:gd name="T35" fmla="*/ 728 w 728"/>
                <a:gd name="T36" fmla="*/ 972 h 9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8" h="972">
                  <a:moveTo>
                    <a:pt x="388" y="0"/>
                  </a:moveTo>
                  <a:lnTo>
                    <a:pt x="108" y="428"/>
                  </a:lnTo>
                  <a:lnTo>
                    <a:pt x="0" y="816"/>
                  </a:lnTo>
                  <a:lnTo>
                    <a:pt x="388" y="972"/>
                  </a:lnTo>
                  <a:lnTo>
                    <a:pt x="340" y="770"/>
                  </a:lnTo>
                  <a:lnTo>
                    <a:pt x="504" y="335"/>
                  </a:lnTo>
                  <a:lnTo>
                    <a:pt x="574" y="932"/>
                  </a:lnTo>
                  <a:lnTo>
                    <a:pt x="720" y="506"/>
                  </a:lnTo>
                  <a:lnTo>
                    <a:pt x="728" y="17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CCF2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18"/>
            <p:cNvSpPr>
              <a:spLocks/>
            </p:cNvSpPr>
            <p:nvPr/>
          </p:nvSpPr>
          <p:spPr bwMode="auto">
            <a:xfrm>
              <a:off x="2629" y="1577"/>
              <a:ext cx="151" cy="369"/>
            </a:xfrm>
            <a:custGeom>
              <a:avLst/>
              <a:gdLst>
                <a:gd name="T0" fmla="*/ 186 w 302"/>
                <a:gd name="T1" fmla="*/ 0 h 737"/>
                <a:gd name="T2" fmla="*/ 0 w 302"/>
                <a:gd name="T3" fmla="*/ 435 h 737"/>
                <a:gd name="T4" fmla="*/ 194 w 302"/>
                <a:gd name="T5" fmla="*/ 465 h 737"/>
                <a:gd name="T6" fmla="*/ 31 w 302"/>
                <a:gd name="T7" fmla="*/ 583 h 737"/>
                <a:gd name="T8" fmla="*/ 141 w 302"/>
                <a:gd name="T9" fmla="*/ 737 h 737"/>
                <a:gd name="T10" fmla="*/ 302 w 302"/>
                <a:gd name="T11" fmla="*/ 435 h 737"/>
                <a:gd name="T12" fmla="*/ 186 w 302"/>
                <a:gd name="T13" fmla="*/ 0 h 737"/>
                <a:gd name="T14" fmla="*/ 186 w 302"/>
                <a:gd name="T15" fmla="*/ 0 h 7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2"/>
                <a:gd name="T25" fmla="*/ 0 h 737"/>
                <a:gd name="T26" fmla="*/ 302 w 302"/>
                <a:gd name="T27" fmla="*/ 737 h 7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2" h="737">
                  <a:moveTo>
                    <a:pt x="186" y="0"/>
                  </a:moveTo>
                  <a:lnTo>
                    <a:pt x="0" y="435"/>
                  </a:lnTo>
                  <a:lnTo>
                    <a:pt x="194" y="465"/>
                  </a:lnTo>
                  <a:lnTo>
                    <a:pt x="31" y="583"/>
                  </a:lnTo>
                  <a:lnTo>
                    <a:pt x="141" y="737"/>
                  </a:lnTo>
                  <a:lnTo>
                    <a:pt x="302" y="43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CCF2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19"/>
            <p:cNvSpPr>
              <a:spLocks/>
            </p:cNvSpPr>
            <p:nvPr/>
          </p:nvSpPr>
          <p:spPr bwMode="auto">
            <a:xfrm>
              <a:off x="2202" y="1838"/>
              <a:ext cx="532" cy="244"/>
            </a:xfrm>
            <a:custGeom>
              <a:avLst/>
              <a:gdLst>
                <a:gd name="T0" fmla="*/ 108 w 1062"/>
                <a:gd name="T1" fmla="*/ 0 h 489"/>
                <a:gd name="T2" fmla="*/ 319 w 1062"/>
                <a:gd name="T3" fmla="*/ 101 h 489"/>
                <a:gd name="T4" fmla="*/ 644 w 1062"/>
                <a:gd name="T5" fmla="*/ 101 h 489"/>
                <a:gd name="T6" fmla="*/ 536 w 1062"/>
                <a:gd name="T7" fmla="*/ 179 h 489"/>
                <a:gd name="T8" fmla="*/ 1062 w 1062"/>
                <a:gd name="T9" fmla="*/ 396 h 489"/>
                <a:gd name="T10" fmla="*/ 1009 w 1062"/>
                <a:gd name="T11" fmla="*/ 489 h 489"/>
                <a:gd name="T12" fmla="*/ 745 w 1062"/>
                <a:gd name="T13" fmla="*/ 474 h 489"/>
                <a:gd name="T14" fmla="*/ 294 w 1062"/>
                <a:gd name="T15" fmla="*/ 327 h 489"/>
                <a:gd name="T16" fmla="*/ 264 w 1062"/>
                <a:gd name="T17" fmla="*/ 156 h 489"/>
                <a:gd name="T18" fmla="*/ 140 w 1062"/>
                <a:gd name="T19" fmla="*/ 257 h 489"/>
                <a:gd name="T20" fmla="*/ 0 w 1062"/>
                <a:gd name="T21" fmla="*/ 179 h 489"/>
                <a:gd name="T22" fmla="*/ 108 w 1062"/>
                <a:gd name="T23" fmla="*/ 0 h 489"/>
                <a:gd name="T24" fmla="*/ 108 w 1062"/>
                <a:gd name="T25" fmla="*/ 0 h 4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62"/>
                <a:gd name="T40" fmla="*/ 0 h 489"/>
                <a:gd name="T41" fmla="*/ 1062 w 1062"/>
                <a:gd name="T42" fmla="*/ 489 h 4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62" h="489">
                  <a:moveTo>
                    <a:pt x="108" y="0"/>
                  </a:moveTo>
                  <a:lnTo>
                    <a:pt x="319" y="101"/>
                  </a:lnTo>
                  <a:lnTo>
                    <a:pt x="644" y="101"/>
                  </a:lnTo>
                  <a:lnTo>
                    <a:pt x="536" y="179"/>
                  </a:lnTo>
                  <a:lnTo>
                    <a:pt x="1062" y="396"/>
                  </a:lnTo>
                  <a:lnTo>
                    <a:pt x="1009" y="489"/>
                  </a:lnTo>
                  <a:lnTo>
                    <a:pt x="745" y="474"/>
                  </a:lnTo>
                  <a:lnTo>
                    <a:pt x="294" y="327"/>
                  </a:lnTo>
                  <a:lnTo>
                    <a:pt x="264" y="156"/>
                  </a:lnTo>
                  <a:lnTo>
                    <a:pt x="140" y="257"/>
                  </a:lnTo>
                  <a:lnTo>
                    <a:pt x="0" y="179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CCF2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0"/>
            <p:cNvSpPr>
              <a:spLocks/>
            </p:cNvSpPr>
            <p:nvPr/>
          </p:nvSpPr>
          <p:spPr bwMode="auto">
            <a:xfrm>
              <a:off x="2206" y="1236"/>
              <a:ext cx="179" cy="260"/>
            </a:xfrm>
            <a:custGeom>
              <a:avLst/>
              <a:gdLst>
                <a:gd name="T0" fmla="*/ 0 w 358"/>
                <a:gd name="T1" fmla="*/ 333 h 519"/>
                <a:gd name="T2" fmla="*/ 194 w 358"/>
                <a:gd name="T3" fmla="*/ 272 h 519"/>
                <a:gd name="T4" fmla="*/ 358 w 358"/>
                <a:gd name="T5" fmla="*/ 0 h 519"/>
                <a:gd name="T6" fmla="*/ 295 w 358"/>
                <a:gd name="T7" fmla="*/ 194 h 519"/>
                <a:gd name="T8" fmla="*/ 171 w 358"/>
                <a:gd name="T9" fmla="*/ 365 h 519"/>
                <a:gd name="T10" fmla="*/ 109 w 358"/>
                <a:gd name="T11" fmla="*/ 519 h 519"/>
                <a:gd name="T12" fmla="*/ 32 w 358"/>
                <a:gd name="T13" fmla="*/ 411 h 519"/>
                <a:gd name="T14" fmla="*/ 0 w 358"/>
                <a:gd name="T15" fmla="*/ 333 h 519"/>
                <a:gd name="T16" fmla="*/ 0 w 358"/>
                <a:gd name="T17" fmla="*/ 333 h 5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8"/>
                <a:gd name="T28" fmla="*/ 0 h 519"/>
                <a:gd name="T29" fmla="*/ 358 w 358"/>
                <a:gd name="T30" fmla="*/ 519 h 5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8" h="519">
                  <a:moveTo>
                    <a:pt x="0" y="333"/>
                  </a:moveTo>
                  <a:lnTo>
                    <a:pt x="194" y="272"/>
                  </a:lnTo>
                  <a:lnTo>
                    <a:pt x="358" y="0"/>
                  </a:lnTo>
                  <a:lnTo>
                    <a:pt x="295" y="194"/>
                  </a:lnTo>
                  <a:lnTo>
                    <a:pt x="171" y="365"/>
                  </a:lnTo>
                  <a:lnTo>
                    <a:pt x="109" y="519"/>
                  </a:lnTo>
                  <a:lnTo>
                    <a:pt x="32" y="411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CCF2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1"/>
            <p:cNvSpPr>
              <a:spLocks/>
            </p:cNvSpPr>
            <p:nvPr/>
          </p:nvSpPr>
          <p:spPr bwMode="auto">
            <a:xfrm>
              <a:off x="1950" y="1363"/>
              <a:ext cx="159" cy="296"/>
            </a:xfrm>
            <a:custGeom>
              <a:avLst/>
              <a:gdLst>
                <a:gd name="T0" fmla="*/ 78 w 317"/>
                <a:gd name="T1" fmla="*/ 55 h 591"/>
                <a:gd name="T2" fmla="*/ 201 w 317"/>
                <a:gd name="T3" fmla="*/ 211 h 591"/>
                <a:gd name="T4" fmla="*/ 317 w 317"/>
                <a:gd name="T5" fmla="*/ 296 h 591"/>
                <a:gd name="T6" fmla="*/ 279 w 317"/>
                <a:gd name="T7" fmla="*/ 498 h 591"/>
                <a:gd name="T8" fmla="*/ 123 w 317"/>
                <a:gd name="T9" fmla="*/ 591 h 591"/>
                <a:gd name="T10" fmla="*/ 0 w 317"/>
                <a:gd name="T11" fmla="*/ 218 h 591"/>
                <a:gd name="T12" fmla="*/ 30 w 317"/>
                <a:gd name="T13" fmla="*/ 0 h 591"/>
                <a:gd name="T14" fmla="*/ 78 w 317"/>
                <a:gd name="T15" fmla="*/ 55 h 591"/>
                <a:gd name="T16" fmla="*/ 78 w 317"/>
                <a:gd name="T17" fmla="*/ 55 h 5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7"/>
                <a:gd name="T28" fmla="*/ 0 h 591"/>
                <a:gd name="T29" fmla="*/ 317 w 317"/>
                <a:gd name="T30" fmla="*/ 591 h 5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7" h="591">
                  <a:moveTo>
                    <a:pt x="78" y="55"/>
                  </a:moveTo>
                  <a:lnTo>
                    <a:pt x="201" y="211"/>
                  </a:lnTo>
                  <a:lnTo>
                    <a:pt x="317" y="296"/>
                  </a:lnTo>
                  <a:lnTo>
                    <a:pt x="279" y="498"/>
                  </a:lnTo>
                  <a:lnTo>
                    <a:pt x="123" y="591"/>
                  </a:lnTo>
                  <a:lnTo>
                    <a:pt x="0" y="218"/>
                  </a:lnTo>
                  <a:lnTo>
                    <a:pt x="30" y="0"/>
                  </a:lnTo>
                  <a:lnTo>
                    <a:pt x="78" y="55"/>
                  </a:lnTo>
                  <a:close/>
                </a:path>
              </a:pathLst>
            </a:custGeom>
            <a:solidFill>
              <a:srgbClr val="CCF2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2"/>
            <p:cNvSpPr>
              <a:spLocks/>
            </p:cNvSpPr>
            <p:nvPr/>
          </p:nvSpPr>
          <p:spPr bwMode="auto">
            <a:xfrm>
              <a:off x="1982" y="2160"/>
              <a:ext cx="84" cy="201"/>
            </a:xfrm>
            <a:custGeom>
              <a:avLst/>
              <a:gdLst>
                <a:gd name="T0" fmla="*/ 68 w 169"/>
                <a:gd name="T1" fmla="*/ 0 h 403"/>
                <a:gd name="T2" fmla="*/ 68 w 169"/>
                <a:gd name="T3" fmla="*/ 108 h 403"/>
                <a:gd name="T4" fmla="*/ 169 w 169"/>
                <a:gd name="T5" fmla="*/ 226 h 403"/>
                <a:gd name="T6" fmla="*/ 45 w 169"/>
                <a:gd name="T7" fmla="*/ 403 h 403"/>
                <a:gd name="T8" fmla="*/ 68 w 169"/>
                <a:gd name="T9" fmla="*/ 201 h 403"/>
                <a:gd name="T10" fmla="*/ 0 w 169"/>
                <a:gd name="T11" fmla="*/ 116 h 403"/>
                <a:gd name="T12" fmla="*/ 68 w 169"/>
                <a:gd name="T13" fmla="*/ 0 h 403"/>
                <a:gd name="T14" fmla="*/ 68 w 169"/>
                <a:gd name="T15" fmla="*/ 0 h 4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403"/>
                <a:gd name="T26" fmla="*/ 169 w 169"/>
                <a:gd name="T27" fmla="*/ 403 h 4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403">
                  <a:moveTo>
                    <a:pt x="68" y="0"/>
                  </a:moveTo>
                  <a:lnTo>
                    <a:pt x="68" y="108"/>
                  </a:lnTo>
                  <a:lnTo>
                    <a:pt x="169" y="226"/>
                  </a:lnTo>
                  <a:lnTo>
                    <a:pt x="45" y="403"/>
                  </a:lnTo>
                  <a:lnTo>
                    <a:pt x="68" y="201"/>
                  </a:lnTo>
                  <a:lnTo>
                    <a:pt x="0" y="11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CCF2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3"/>
            <p:cNvSpPr>
              <a:spLocks/>
            </p:cNvSpPr>
            <p:nvPr/>
          </p:nvSpPr>
          <p:spPr bwMode="auto">
            <a:xfrm>
              <a:off x="2276" y="2110"/>
              <a:ext cx="128" cy="61"/>
            </a:xfrm>
            <a:custGeom>
              <a:avLst/>
              <a:gdLst>
                <a:gd name="T0" fmla="*/ 0 w 255"/>
                <a:gd name="T1" fmla="*/ 0 h 124"/>
                <a:gd name="T2" fmla="*/ 255 w 255"/>
                <a:gd name="T3" fmla="*/ 70 h 124"/>
                <a:gd name="T4" fmla="*/ 154 w 255"/>
                <a:gd name="T5" fmla="*/ 124 h 124"/>
                <a:gd name="T6" fmla="*/ 0 w 255"/>
                <a:gd name="T7" fmla="*/ 46 h 124"/>
                <a:gd name="T8" fmla="*/ 0 w 255"/>
                <a:gd name="T9" fmla="*/ 0 h 124"/>
                <a:gd name="T10" fmla="*/ 0 w 255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5"/>
                <a:gd name="T19" fmla="*/ 0 h 124"/>
                <a:gd name="T20" fmla="*/ 255 w 255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5" h="124">
                  <a:moveTo>
                    <a:pt x="0" y="0"/>
                  </a:moveTo>
                  <a:lnTo>
                    <a:pt x="255" y="70"/>
                  </a:lnTo>
                  <a:lnTo>
                    <a:pt x="154" y="124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2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4"/>
            <p:cNvSpPr>
              <a:spLocks/>
            </p:cNvSpPr>
            <p:nvPr/>
          </p:nvSpPr>
          <p:spPr bwMode="auto">
            <a:xfrm>
              <a:off x="2373" y="2552"/>
              <a:ext cx="97" cy="430"/>
            </a:xfrm>
            <a:custGeom>
              <a:avLst/>
              <a:gdLst>
                <a:gd name="T0" fmla="*/ 0 w 194"/>
                <a:gd name="T1" fmla="*/ 0 h 859"/>
                <a:gd name="T2" fmla="*/ 194 w 194"/>
                <a:gd name="T3" fmla="*/ 859 h 859"/>
                <a:gd name="T4" fmla="*/ 0 w 194"/>
                <a:gd name="T5" fmla="*/ 859 h 859"/>
                <a:gd name="T6" fmla="*/ 0 w 194"/>
                <a:gd name="T7" fmla="*/ 0 h 859"/>
                <a:gd name="T8" fmla="*/ 0 w 194"/>
                <a:gd name="T9" fmla="*/ 0 h 8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859"/>
                <a:gd name="T17" fmla="*/ 194 w 194"/>
                <a:gd name="T18" fmla="*/ 859 h 8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859">
                  <a:moveTo>
                    <a:pt x="0" y="0"/>
                  </a:moveTo>
                  <a:lnTo>
                    <a:pt x="194" y="859"/>
                  </a:lnTo>
                  <a:lnTo>
                    <a:pt x="0" y="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A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25"/>
            <p:cNvSpPr>
              <a:spLocks/>
            </p:cNvSpPr>
            <p:nvPr/>
          </p:nvSpPr>
          <p:spPr bwMode="auto">
            <a:xfrm>
              <a:off x="2160" y="2785"/>
              <a:ext cx="116" cy="197"/>
            </a:xfrm>
            <a:custGeom>
              <a:avLst/>
              <a:gdLst>
                <a:gd name="T0" fmla="*/ 0 w 234"/>
                <a:gd name="T1" fmla="*/ 0 h 393"/>
                <a:gd name="T2" fmla="*/ 234 w 234"/>
                <a:gd name="T3" fmla="*/ 393 h 393"/>
                <a:gd name="T4" fmla="*/ 25 w 234"/>
                <a:gd name="T5" fmla="*/ 393 h 393"/>
                <a:gd name="T6" fmla="*/ 0 w 234"/>
                <a:gd name="T7" fmla="*/ 0 h 393"/>
                <a:gd name="T8" fmla="*/ 0 w 234"/>
                <a:gd name="T9" fmla="*/ 0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393"/>
                <a:gd name="T17" fmla="*/ 234 w 234"/>
                <a:gd name="T18" fmla="*/ 393 h 3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393">
                  <a:moveTo>
                    <a:pt x="0" y="0"/>
                  </a:moveTo>
                  <a:lnTo>
                    <a:pt x="234" y="393"/>
                  </a:lnTo>
                  <a:lnTo>
                    <a:pt x="25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A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26"/>
            <p:cNvSpPr>
              <a:spLocks/>
            </p:cNvSpPr>
            <p:nvPr/>
          </p:nvSpPr>
          <p:spPr bwMode="auto">
            <a:xfrm>
              <a:off x="1899" y="833"/>
              <a:ext cx="490" cy="412"/>
            </a:xfrm>
            <a:custGeom>
              <a:avLst/>
              <a:gdLst>
                <a:gd name="T0" fmla="*/ 42 w 979"/>
                <a:gd name="T1" fmla="*/ 238 h 823"/>
                <a:gd name="T2" fmla="*/ 120 w 979"/>
                <a:gd name="T3" fmla="*/ 242 h 823"/>
                <a:gd name="T4" fmla="*/ 175 w 979"/>
                <a:gd name="T5" fmla="*/ 285 h 823"/>
                <a:gd name="T6" fmla="*/ 232 w 979"/>
                <a:gd name="T7" fmla="*/ 285 h 823"/>
                <a:gd name="T8" fmla="*/ 308 w 979"/>
                <a:gd name="T9" fmla="*/ 331 h 823"/>
                <a:gd name="T10" fmla="*/ 270 w 979"/>
                <a:gd name="T11" fmla="*/ 264 h 823"/>
                <a:gd name="T12" fmla="*/ 213 w 979"/>
                <a:gd name="T13" fmla="*/ 264 h 823"/>
                <a:gd name="T14" fmla="*/ 158 w 979"/>
                <a:gd name="T15" fmla="*/ 225 h 823"/>
                <a:gd name="T16" fmla="*/ 103 w 979"/>
                <a:gd name="T17" fmla="*/ 217 h 823"/>
                <a:gd name="T18" fmla="*/ 103 w 979"/>
                <a:gd name="T19" fmla="*/ 171 h 823"/>
                <a:gd name="T20" fmla="*/ 63 w 979"/>
                <a:gd name="T21" fmla="*/ 198 h 823"/>
                <a:gd name="T22" fmla="*/ 78 w 979"/>
                <a:gd name="T23" fmla="*/ 162 h 823"/>
                <a:gd name="T24" fmla="*/ 223 w 979"/>
                <a:gd name="T25" fmla="*/ 76 h 823"/>
                <a:gd name="T26" fmla="*/ 483 w 979"/>
                <a:gd name="T27" fmla="*/ 0 h 823"/>
                <a:gd name="T28" fmla="*/ 816 w 979"/>
                <a:gd name="T29" fmla="*/ 34 h 823"/>
                <a:gd name="T30" fmla="*/ 913 w 979"/>
                <a:gd name="T31" fmla="*/ 181 h 823"/>
                <a:gd name="T32" fmla="*/ 979 w 979"/>
                <a:gd name="T33" fmla="*/ 401 h 823"/>
                <a:gd name="T34" fmla="*/ 932 w 979"/>
                <a:gd name="T35" fmla="*/ 696 h 823"/>
                <a:gd name="T36" fmla="*/ 861 w 979"/>
                <a:gd name="T37" fmla="*/ 677 h 823"/>
                <a:gd name="T38" fmla="*/ 770 w 979"/>
                <a:gd name="T39" fmla="*/ 662 h 823"/>
                <a:gd name="T40" fmla="*/ 704 w 979"/>
                <a:gd name="T41" fmla="*/ 812 h 823"/>
                <a:gd name="T42" fmla="*/ 637 w 979"/>
                <a:gd name="T43" fmla="*/ 823 h 823"/>
                <a:gd name="T44" fmla="*/ 635 w 979"/>
                <a:gd name="T45" fmla="*/ 787 h 823"/>
                <a:gd name="T46" fmla="*/ 667 w 979"/>
                <a:gd name="T47" fmla="*/ 802 h 823"/>
                <a:gd name="T48" fmla="*/ 707 w 979"/>
                <a:gd name="T49" fmla="*/ 774 h 823"/>
                <a:gd name="T50" fmla="*/ 751 w 979"/>
                <a:gd name="T51" fmla="*/ 654 h 823"/>
                <a:gd name="T52" fmla="*/ 738 w 979"/>
                <a:gd name="T53" fmla="*/ 580 h 823"/>
                <a:gd name="T54" fmla="*/ 667 w 979"/>
                <a:gd name="T55" fmla="*/ 557 h 823"/>
                <a:gd name="T56" fmla="*/ 608 w 979"/>
                <a:gd name="T57" fmla="*/ 597 h 823"/>
                <a:gd name="T58" fmla="*/ 576 w 979"/>
                <a:gd name="T59" fmla="*/ 654 h 823"/>
                <a:gd name="T60" fmla="*/ 454 w 979"/>
                <a:gd name="T61" fmla="*/ 671 h 823"/>
                <a:gd name="T62" fmla="*/ 420 w 979"/>
                <a:gd name="T63" fmla="*/ 627 h 823"/>
                <a:gd name="T64" fmla="*/ 268 w 979"/>
                <a:gd name="T65" fmla="*/ 544 h 823"/>
                <a:gd name="T66" fmla="*/ 230 w 979"/>
                <a:gd name="T67" fmla="*/ 416 h 823"/>
                <a:gd name="T68" fmla="*/ 40 w 979"/>
                <a:gd name="T69" fmla="*/ 340 h 823"/>
                <a:gd name="T70" fmla="*/ 15 w 979"/>
                <a:gd name="T71" fmla="*/ 479 h 823"/>
                <a:gd name="T72" fmla="*/ 15 w 979"/>
                <a:gd name="T73" fmla="*/ 607 h 823"/>
                <a:gd name="T74" fmla="*/ 0 w 979"/>
                <a:gd name="T75" fmla="*/ 462 h 823"/>
                <a:gd name="T76" fmla="*/ 21 w 979"/>
                <a:gd name="T77" fmla="*/ 333 h 823"/>
                <a:gd name="T78" fmla="*/ 42 w 979"/>
                <a:gd name="T79" fmla="*/ 238 h 823"/>
                <a:gd name="T80" fmla="*/ 42 w 979"/>
                <a:gd name="T81" fmla="*/ 238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9"/>
                <a:gd name="T124" fmla="*/ 0 h 823"/>
                <a:gd name="T125" fmla="*/ 979 w 979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9" h="823">
                  <a:moveTo>
                    <a:pt x="42" y="238"/>
                  </a:moveTo>
                  <a:lnTo>
                    <a:pt x="120" y="242"/>
                  </a:lnTo>
                  <a:lnTo>
                    <a:pt x="175" y="285"/>
                  </a:lnTo>
                  <a:lnTo>
                    <a:pt x="232" y="285"/>
                  </a:lnTo>
                  <a:lnTo>
                    <a:pt x="308" y="331"/>
                  </a:lnTo>
                  <a:lnTo>
                    <a:pt x="270" y="264"/>
                  </a:lnTo>
                  <a:lnTo>
                    <a:pt x="213" y="264"/>
                  </a:lnTo>
                  <a:lnTo>
                    <a:pt x="158" y="225"/>
                  </a:lnTo>
                  <a:lnTo>
                    <a:pt x="103" y="217"/>
                  </a:lnTo>
                  <a:lnTo>
                    <a:pt x="103" y="171"/>
                  </a:lnTo>
                  <a:lnTo>
                    <a:pt x="63" y="198"/>
                  </a:lnTo>
                  <a:lnTo>
                    <a:pt x="78" y="162"/>
                  </a:lnTo>
                  <a:lnTo>
                    <a:pt x="223" y="76"/>
                  </a:lnTo>
                  <a:lnTo>
                    <a:pt x="483" y="0"/>
                  </a:lnTo>
                  <a:lnTo>
                    <a:pt x="816" y="34"/>
                  </a:lnTo>
                  <a:lnTo>
                    <a:pt x="913" y="181"/>
                  </a:lnTo>
                  <a:lnTo>
                    <a:pt x="979" y="401"/>
                  </a:lnTo>
                  <a:lnTo>
                    <a:pt x="932" y="696"/>
                  </a:lnTo>
                  <a:lnTo>
                    <a:pt x="861" y="677"/>
                  </a:lnTo>
                  <a:lnTo>
                    <a:pt x="770" y="662"/>
                  </a:lnTo>
                  <a:lnTo>
                    <a:pt x="704" y="812"/>
                  </a:lnTo>
                  <a:lnTo>
                    <a:pt x="637" y="823"/>
                  </a:lnTo>
                  <a:lnTo>
                    <a:pt x="635" y="787"/>
                  </a:lnTo>
                  <a:lnTo>
                    <a:pt x="667" y="802"/>
                  </a:lnTo>
                  <a:lnTo>
                    <a:pt x="707" y="774"/>
                  </a:lnTo>
                  <a:lnTo>
                    <a:pt x="751" y="654"/>
                  </a:lnTo>
                  <a:lnTo>
                    <a:pt x="738" y="580"/>
                  </a:lnTo>
                  <a:lnTo>
                    <a:pt x="667" y="557"/>
                  </a:lnTo>
                  <a:lnTo>
                    <a:pt x="608" y="597"/>
                  </a:lnTo>
                  <a:lnTo>
                    <a:pt x="576" y="654"/>
                  </a:lnTo>
                  <a:lnTo>
                    <a:pt x="454" y="671"/>
                  </a:lnTo>
                  <a:lnTo>
                    <a:pt x="420" y="627"/>
                  </a:lnTo>
                  <a:lnTo>
                    <a:pt x="268" y="544"/>
                  </a:lnTo>
                  <a:lnTo>
                    <a:pt x="230" y="416"/>
                  </a:lnTo>
                  <a:lnTo>
                    <a:pt x="40" y="340"/>
                  </a:lnTo>
                  <a:lnTo>
                    <a:pt x="15" y="479"/>
                  </a:lnTo>
                  <a:lnTo>
                    <a:pt x="15" y="607"/>
                  </a:lnTo>
                  <a:lnTo>
                    <a:pt x="0" y="462"/>
                  </a:lnTo>
                  <a:lnTo>
                    <a:pt x="21" y="333"/>
                  </a:lnTo>
                  <a:lnTo>
                    <a:pt x="42" y="2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27"/>
            <p:cNvSpPr>
              <a:spLocks/>
            </p:cNvSpPr>
            <p:nvPr/>
          </p:nvSpPr>
          <p:spPr bwMode="auto">
            <a:xfrm>
              <a:off x="1919" y="1152"/>
              <a:ext cx="94" cy="52"/>
            </a:xfrm>
            <a:custGeom>
              <a:avLst/>
              <a:gdLst>
                <a:gd name="T0" fmla="*/ 0 w 188"/>
                <a:gd name="T1" fmla="*/ 0 h 103"/>
                <a:gd name="T2" fmla="*/ 95 w 188"/>
                <a:gd name="T3" fmla="*/ 36 h 103"/>
                <a:gd name="T4" fmla="*/ 188 w 188"/>
                <a:gd name="T5" fmla="*/ 89 h 103"/>
                <a:gd name="T6" fmla="*/ 112 w 188"/>
                <a:gd name="T7" fmla="*/ 76 h 103"/>
                <a:gd name="T8" fmla="*/ 112 w 188"/>
                <a:gd name="T9" fmla="*/ 103 h 103"/>
                <a:gd name="T10" fmla="*/ 88 w 188"/>
                <a:gd name="T11" fmla="*/ 68 h 103"/>
                <a:gd name="T12" fmla="*/ 29 w 188"/>
                <a:gd name="T13" fmla="*/ 40 h 103"/>
                <a:gd name="T14" fmla="*/ 0 w 188"/>
                <a:gd name="T15" fmla="*/ 0 h 103"/>
                <a:gd name="T16" fmla="*/ 0 w 188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8"/>
                <a:gd name="T28" fmla="*/ 0 h 103"/>
                <a:gd name="T29" fmla="*/ 188 w 188"/>
                <a:gd name="T30" fmla="*/ 103 h 1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8" h="103">
                  <a:moveTo>
                    <a:pt x="0" y="0"/>
                  </a:moveTo>
                  <a:lnTo>
                    <a:pt x="95" y="36"/>
                  </a:lnTo>
                  <a:lnTo>
                    <a:pt x="188" y="89"/>
                  </a:lnTo>
                  <a:lnTo>
                    <a:pt x="112" y="76"/>
                  </a:lnTo>
                  <a:lnTo>
                    <a:pt x="112" y="103"/>
                  </a:lnTo>
                  <a:lnTo>
                    <a:pt x="88" y="68"/>
                  </a:lnTo>
                  <a:lnTo>
                    <a:pt x="2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28"/>
            <p:cNvSpPr>
              <a:spLocks/>
            </p:cNvSpPr>
            <p:nvPr/>
          </p:nvSpPr>
          <p:spPr bwMode="auto">
            <a:xfrm>
              <a:off x="1959" y="1197"/>
              <a:ext cx="48" cy="13"/>
            </a:xfrm>
            <a:custGeom>
              <a:avLst/>
              <a:gdLst>
                <a:gd name="T0" fmla="*/ 0 w 97"/>
                <a:gd name="T1" fmla="*/ 0 h 27"/>
                <a:gd name="T2" fmla="*/ 32 w 97"/>
                <a:gd name="T3" fmla="*/ 8 h 27"/>
                <a:gd name="T4" fmla="*/ 72 w 97"/>
                <a:gd name="T5" fmla="*/ 8 h 27"/>
                <a:gd name="T6" fmla="*/ 97 w 97"/>
                <a:gd name="T7" fmla="*/ 21 h 27"/>
                <a:gd name="T8" fmla="*/ 36 w 97"/>
                <a:gd name="T9" fmla="*/ 27 h 27"/>
                <a:gd name="T10" fmla="*/ 4 w 97"/>
                <a:gd name="T11" fmla="*/ 15 h 27"/>
                <a:gd name="T12" fmla="*/ 0 w 97"/>
                <a:gd name="T13" fmla="*/ 0 h 27"/>
                <a:gd name="T14" fmla="*/ 0 w 97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27"/>
                <a:gd name="T26" fmla="*/ 97 w 97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27">
                  <a:moveTo>
                    <a:pt x="0" y="0"/>
                  </a:moveTo>
                  <a:lnTo>
                    <a:pt x="32" y="8"/>
                  </a:lnTo>
                  <a:lnTo>
                    <a:pt x="72" y="8"/>
                  </a:lnTo>
                  <a:lnTo>
                    <a:pt x="97" y="21"/>
                  </a:lnTo>
                  <a:lnTo>
                    <a:pt x="36" y="27"/>
                  </a:lnTo>
                  <a:lnTo>
                    <a:pt x="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29"/>
            <p:cNvSpPr>
              <a:spLocks/>
            </p:cNvSpPr>
            <p:nvPr/>
          </p:nvSpPr>
          <p:spPr bwMode="auto">
            <a:xfrm>
              <a:off x="1910" y="1168"/>
              <a:ext cx="129" cy="147"/>
            </a:xfrm>
            <a:custGeom>
              <a:avLst/>
              <a:gdLst>
                <a:gd name="T0" fmla="*/ 51 w 259"/>
                <a:gd name="T1" fmla="*/ 10 h 295"/>
                <a:gd name="T2" fmla="*/ 48 w 259"/>
                <a:gd name="T3" fmla="*/ 42 h 295"/>
                <a:gd name="T4" fmla="*/ 0 w 259"/>
                <a:gd name="T5" fmla="*/ 152 h 295"/>
                <a:gd name="T6" fmla="*/ 4 w 259"/>
                <a:gd name="T7" fmla="*/ 190 h 295"/>
                <a:gd name="T8" fmla="*/ 32 w 259"/>
                <a:gd name="T9" fmla="*/ 206 h 295"/>
                <a:gd name="T10" fmla="*/ 87 w 259"/>
                <a:gd name="T11" fmla="*/ 215 h 295"/>
                <a:gd name="T12" fmla="*/ 112 w 259"/>
                <a:gd name="T13" fmla="*/ 238 h 295"/>
                <a:gd name="T14" fmla="*/ 116 w 259"/>
                <a:gd name="T15" fmla="*/ 270 h 295"/>
                <a:gd name="T16" fmla="*/ 152 w 259"/>
                <a:gd name="T17" fmla="*/ 276 h 295"/>
                <a:gd name="T18" fmla="*/ 203 w 259"/>
                <a:gd name="T19" fmla="*/ 280 h 295"/>
                <a:gd name="T20" fmla="*/ 259 w 259"/>
                <a:gd name="T21" fmla="*/ 295 h 295"/>
                <a:gd name="T22" fmla="*/ 209 w 259"/>
                <a:gd name="T23" fmla="*/ 265 h 295"/>
                <a:gd name="T24" fmla="*/ 131 w 259"/>
                <a:gd name="T25" fmla="*/ 253 h 295"/>
                <a:gd name="T26" fmla="*/ 124 w 259"/>
                <a:gd name="T27" fmla="*/ 230 h 295"/>
                <a:gd name="T28" fmla="*/ 146 w 259"/>
                <a:gd name="T29" fmla="*/ 215 h 295"/>
                <a:gd name="T30" fmla="*/ 162 w 259"/>
                <a:gd name="T31" fmla="*/ 183 h 295"/>
                <a:gd name="T32" fmla="*/ 135 w 259"/>
                <a:gd name="T33" fmla="*/ 152 h 295"/>
                <a:gd name="T34" fmla="*/ 146 w 259"/>
                <a:gd name="T35" fmla="*/ 183 h 295"/>
                <a:gd name="T36" fmla="*/ 131 w 259"/>
                <a:gd name="T37" fmla="*/ 209 h 295"/>
                <a:gd name="T38" fmla="*/ 93 w 259"/>
                <a:gd name="T39" fmla="*/ 198 h 295"/>
                <a:gd name="T40" fmla="*/ 29 w 259"/>
                <a:gd name="T41" fmla="*/ 192 h 295"/>
                <a:gd name="T42" fmla="*/ 13 w 259"/>
                <a:gd name="T43" fmla="*/ 162 h 295"/>
                <a:gd name="T44" fmla="*/ 61 w 259"/>
                <a:gd name="T45" fmla="*/ 40 h 295"/>
                <a:gd name="T46" fmla="*/ 65 w 259"/>
                <a:gd name="T47" fmla="*/ 0 h 295"/>
                <a:gd name="T48" fmla="*/ 51 w 259"/>
                <a:gd name="T49" fmla="*/ 10 h 295"/>
                <a:gd name="T50" fmla="*/ 51 w 259"/>
                <a:gd name="T51" fmla="*/ 10 h 2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9"/>
                <a:gd name="T79" fmla="*/ 0 h 295"/>
                <a:gd name="T80" fmla="*/ 259 w 259"/>
                <a:gd name="T81" fmla="*/ 295 h 29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9" h="295">
                  <a:moveTo>
                    <a:pt x="51" y="10"/>
                  </a:moveTo>
                  <a:lnTo>
                    <a:pt x="48" y="42"/>
                  </a:lnTo>
                  <a:lnTo>
                    <a:pt x="0" y="152"/>
                  </a:lnTo>
                  <a:lnTo>
                    <a:pt x="4" y="190"/>
                  </a:lnTo>
                  <a:lnTo>
                    <a:pt x="32" y="206"/>
                  </a:lnTo>
                  <a:lnTo>
                    <a:pt x="87" y="215"/>
                  </a:lnTo>
                  <a:lnTo>
                    <a:pt x="112" y="238"/>
                  </a:lnTo>
                  <a:lnTo>
                    <a:pt x="116" y="270"/>
                  </a:lnTo>
                  <a:lnTo>
                    <a:pt x="152" y="276"/>
                  </a:lnTo>
                  <a:lnTo>
                    <a:pt x="203" y="280"/>
                  </a:lnTo>
                  <a:lnTo>
                    <a:pt x="259" y="295"/>
                  </a:lnTo>
                  <a:lnTo>
                    <a:pt x="209" y="265"/>
                  </a:lnTo>
                  <a:lnTo>
                    <a:pt x="131" y="253"/>
                  </a:lnTo>
                  <a:lnTo>
                    <a:pt x="124" y="230"/>
                  </a:lnTo>
                  <a:lnTo>
                    <a:pt x="146" y="215"/>
                  </a:lnTo>
                  <a:lnTo>
                    <a:pt x="162" y="183"/>
                  </a:lnTo>
                  <a:lnTo>
                    <a:pt x="135" y="152"/>
                  </a:lnTo>
                  <a:lnTo>
                    <a:pt x="146" y="183"/>
                  </a:lnTo>
                  <a:lnTo>
                    <a:pt x="131" y="209"/>
                  </a:lnTo>
                  <a:lnTo>
                    <a:pt x="93" y="198"/>
                  </a:lnTo>
                  <a:lnTo>
                    <a:pt x="29" y="192"/>
                  </a:lnTo>
                  <a:lnTo>
                    <a:pt x="13" y="162"/>
                  </a:lnTo>
                  <a:lnTo>
                    <a:pt x="61" y="40"/>
                  </a:lnTo>
                  <a:lnTo>
                    <a:pt x="65" y="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30"/>
            <p:cNvSpPr>
              <a:spLocks/>
            </p:cNvSpPr>
            <p:nvPr/>
          </p:nvSpPr>
          <p:spPr bwMode="auto">
            <a:xfrm>
              <a:off x="1993" y="1303"/>
              <a:ext cx="205" cy="95"/>
            </a:xfrm>
            <a:custGeom>
              <a:avLst/>
              <a:gdLst>
                <a:gd name="T0" fmla="*/ 12 w 409"/>
                <a:gd name="T1" fmla="*/ 0 h 190"/>
                <a:gd name="T2" fmla="*/ 17 w 409"/>
                <a:gd name="T3" fmla="*/ 23 h 190"/>
                <a:gd name="T4" fmla="*/ 57 w 409"/>
                <a:gd name="T5" fmla="*/ 14 h 190"/>
                <a:gd name="T6" fmla="*/ 80 w 409"/>
                <a:gd name="T7" fmla="*/ 21 h 190"/>
                <a:gd name="T8" fmla="*/ 17 w 409"/>
                <a:gd name="T9" fmla="*/ 40 h 190"/>
                <a:gd name="T10" fmla="*/ 21 w 409"/>
                <a:gd name="T11" fmla="*/ 61 h 190"/>
                <a:gd name="T12" fmla="*/ 80 w 409"/>
                <a:gd name="T13" fmla="*/ 72 h 190"/>
                <a:gd name="T14" fmla="*/ 55 w 409"/>
                <a:gd name="T15" fmla="*/ 93 h 190"/>
                <a:gd name="T16" fmla="*/ 55 w 409"/>
                <a:gd name="T17" fmla="*/ 126 h 190"/>
                <a:gd name="T18" fmla="*/ 99 w 409"/>
                <a:gd name="T19" fmla="*/ 166 h 190"/>
                <a:gd name="T20" fmla="*/ 145 w 409"/>
                <a:gd name="T21" fmla="*/ 167 h 190"/>
                <a:gd name="T22" fmla="*/ 295 w 409"/>
                <a:gd name="T23" fmla="*/ 126 h 190"/>
                <a:gd name="T24" fmla="*/ 405 w 409"/>
                <a:gd name="T25" fmla="*/ 145 h 190"/>
                <a:gd name="T26" fmla="*/ 409 w 409"/>
                <a:gd name="T27" fmla="*/ 187 h 190"/>
                <a:gd name="T28" fmla="*/ 327 w 409"/>
                <a:gd name="T29" fmla="*/ 143 h 190"/>
                <a:gd name="T30" fmla="*/ 130 w 409"/>
                <a:gd name="T31" fmla="*/ 190 h 190"/>
                <a:gd name="T32" fmla="*/ 76 w 409"/>
                <a:gd name="T33" fmla="*/ 173 h 190"/>
                <a:gd name="T34" fmla="*/ 42 w 409"/>
                <a:gd name="T35" fmla="*/ 137 h 190"/>
                <a:gd name="T36" fmla="*/ 42 w 409"/>
                <a:gd name="T37" fmla="*/ 93 h 190"/>
                <a:gd name="T38" fmla="*/ 2 w 409"/>
                <a:gd name="T39" fmla="*/ 63 h 190"/>
                <a:gd name="T40" fmla="*/ 0 w 409"/>
                <a:gd name="T41" fmla="*/ 34 h 190"/>
                <a:gd name="T42" fmla="*/ 12 w 409"/>
                <a:gd name="T43" fmla="*/ 0 h 190"/>
                <a:gd name="T44" fmla="*/ 12 w 409"/>
                <a:gd name="T45" fmla="*/ 0 h 1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9"/>
                <a:gd name="T70" fmla="*/ 0 h 190"/>
                <a:gd name="T71" fmla="*/ 409 w 409"/>
                <a:gd name="T72" fmla="*/ 190 h 1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9" h="190">
                  <a:moveTo>
                    <a:pt x="12" y="0"/>
                  </a:moveTo>
                  <a:lnTo>
                    <a:pt x="17" y="23"/>
                  </a:lnTo>
                  <a:lnTo>
                    <a:pt x="57" y="14"/>
                  </a:lnTo>
                  <a:lnTo>
                    <a:pt x="80" y="21"/>
                  </a:lnTo>
                  <a:lnTo>
                    <a:pt x="17" y="40"/>
                  </a:lnTo>
                  <a:lnTo>
                    <a:pt x="21" y="61"/>
                  </a:lnTo>
                  <a:lnTo>
                    <a:pt x="80" y="72"/>
                  </a:lnTo>
                  <a:lnTo>
                    <a:pt x="55" y="93"/>
                  </a:lnTo>
                  <a:lnTo>
                    <a:pt x="55" y="126"/>
                  </a:lnTo>
                  <a:lnTo>
                    <a:pt x="99" y="166"/>
                  </a:lnTo>
                  <a:lnTo>
                    <a:pt x="145" y="167"/>
                  </a:lnTo>
                  <a:lnTo>
                    <a:pt x="295" y="126"/>
                  </a:lnTo>
                  <a:lnTo>
                    <a:pt x="405" y="145"/>
                  </a:lnTo>
                  <a:lnTo>
                    <a:pt x="409" y="187"/>
                  </a:lnTo>
                  <a:lnTo>
                    <a:pt x="327" y="143"/>
                  </a:lnTo>
                  <a:lnTo>
                    <a:pt x="130" y="190"/>
                  </a:lnTo>
                  <a:lnTo>
                    <a:pt x="76" y="173"/>
                  </a:lnTo>
                  <a:lnTo>
                    <a:pt x="42" y="137"/>
                  </a:lnTo>
                  <a:lnTo>
                    <a:pt x="42" y="93"/>
                  </a:lnTo>
                  <a:lnTo>
                    <a:pt x="2" y="63"/>
                  </a:lnTo>
                  <a:lnTo>
                    <a:pt x="0" y="3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31"/>
            <p:cNvSpPr>
              <a:spLocks/>
            </p:cNvSpPr>
            <p:nvPr/>
          </p:nvSpPr>
          <p:spPr bwMode="auto">
            <a:xfrm>
              <a:off x="2112" y="1155"/>
              <a:ext cx="26" cy="85"/>
            </a:xfrm>
            <a:custGeom>
              <a:avLst/>
              <a:gdLst>
                <a:gd name="T0" fmla="*/ 23 w 51"/>
                <a:gd name="T1" fmla="*/ 41 h 169"/>
                <a:gd name="T2" fmla="*/ 0 w 51"/>
                <a:gd name="T3" fmla="*/ 169 h 169"/>
                <a:gd name="T4" fmla="*/ 51 w 51"/>
                <a:gd name="T5" fmla="*/ 87 h 169"/>
                <a:gd name="T6" fmla="*/ 40 w 51"/>
                <a:gd name="T7" fmla="*/ 0 h 169"/>
                <a:gd name="T8" fmla="*/ 23 w 51"/>
                <a:gd name="T9" fmla="*/ 41 h 169"/>
                <a:gd name="T10" fmla="*/ 23 w 51"/>
                <a:gd name="T11" fmla="*/ 41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169"/>
                <a:gd name="T20" fmla="*/ 51 w 51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169">
                  <a:moveTo>
                    <a:pt x="23" y="41"/>
                  </a:moveTo>
                  <a:lnTo>
                    <a:pt x="0" y="169"/>
                  </a:lnTo>
                  <a:lnTo>
                    <a:pt x="51" y="87"/>
                  </a:lnTo>
                  <a:lnTo>
                    <a:pt x="40" y="0"/>
                  </a:lnTo>
                  <a:lnTo>
                    <a:pt x="2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32"/>
            <p:cNvSpPr>
              <a:spLocks/>
            </p:cNvSpPr>
            <p:nvPr/>
          </p:nvSpPr>
          <p:spPr bwMode="auto">
            <a:xfrm>
              <a:off x="2203" y="1132"/>
              <a:ext cx="56" cy="71"/>
            </a:xfrm>
            <a:custGeom>
              <a:avLst/>
              <a:gdLst>
                <a:gd name="T0" fmla="*/ 0 w 113"/>
                <a:gd name="T1" fmla="*/ 63 h 143"/>
                <a:gd name="T2" fmla="*/ 59 w 113"/>
                <a:gd name="T3" fmla="*/ 0 h 143"/>
                <a:gd name="T4" fmla="*/ 113 w 113"/>
                <a:gd name="T5" fmla="*/ 2 h 143"/>
                <a:gd name="T6" fmla="*/ 77 w 113"/>
                <a:gd name="T7" fmla="*/ 21 h 143"/>
                <a:gd name="T8" fmla="*/ 101 w 113"/>
                <a:gd name="T9" fmla="*/ 67 h 143"/>
                <a:gd name="T10" fmla="*/ 97 w 113"/>
                <a:gd name="T11" fmla="*/ 127 h 143"/>
                <a:gd name="T12" fmla="*/ 84 w 113"/>
                <a:gd name="T13" fmla="*/ 129 h 143"/>
                <a:gd name="T14" fmla="*/ 84 w 113"/>
                <a:gd name="T15" fmla="*/ 82 h 143"/>
                <a:gd name="T16" fmla="*/ 50 w 113"/>
                <a:gd name="T17" fmla="*/ 32 h 143"/>
                <a:gd name="T18" fmla="*/ 37 w 113"/>
                <a:gd name="T19" fmla="*/ 59 h 143"/>
                <a:gd name="T20" fmla="*/ 65 w 113"/>
                <a:gd name="T21" fmla="*/ 89 h 143"/>
                <a:gd name="T22" fmla="*/ 52 w 113"/>
                <a:gd name="T23" fmla="*/ 139 h 143"/>
                <a:gd name="T24" fmla="*/ 16 w 113"/>
                <a:gd name="T25" fmla="*/ 143 h 143"/>
                <a:gd name="T26" fmla="*/ 19 w 113"/>
                <a:gd name="T27" fmla="*/ 110 h 143"/>
                <a:gd name="T28" fmla="*/ 0 w 113"/>
                <a:gd name="T29" fmla="*/ 82 h 143"/>
                <a:gd name="T30" fmla="*/ 0 w 113"/>
                <a:gd name="T31" fmla="*/ 63 h 143"/>
                <a:gd name="T32" fmla="*/ 0 w 113"/>
                <a:gd name="T33" fmla="*/ 63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43"/>
                <a:gd name="T53" fmla="*/ 113 w 113"/>
                <a:gd name="T54" fmla="*/ 143 h 1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43">
                  <a:moveTo>
                    <a:pt x="0" y="63"/>
                  </a:moveTo>
                  <a:lnTo>
                    <a:pt x="59" y="0"/>
                  </a:lnTo>
                  <a:lnTo>
                    <a:pt x="113" y="2"/>
                  </a:lnTo>
                  <a:lnTo>
                    <a:pt x="77" y="21"/>
                  </a:lnTo>
                  <a:lnTo>
                    <a:pt x="101" y="67"/>
                  </a:lnTo>
                  <a:lnTo>
                    <a:pt x="97" y="127"/>
                  </a:lnTo>
                  <a:lnTo>
                    <a:pt x="84" y="129"/>
                  </a:lnTo>
                  <a:lnTo>
                    <a:pt x="84" y="82"/>
                  </a:lnTo>
                  <a:lnTo>
                    <a:pt x="50" y="32"/>
                  </a:lnTo>
                  <a:lnTo>
                    <a:pt x="37" y="59"/>
                  </a:lnTo>
                  <a:lnTo>
                    <a:pt x="65" y="89"/>
                  </a:lnTo>
                  <a:lnTo>
                    <a:pt x="52" y="139"/>
                  </a:lnTo>
                  <a:lnTo>
                    <a:pt x="16" y="143"/>
                  </a:lnTo>
                  <a:lnTo>
                    <a:pt x="19" y="110"/>
                  </a:lnTo>
                  <a:lnTo>
                    <a:pt x="0" y="8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33"/>
            <p:cNvSpPr>
              <a:spLocks/>
            </p:cNvSpPr>
            <p:nvPr/>
          </p:nvSpPr>
          <p:spPr bwMode="auto">
            <a:xfrm>
              <a:off x="2173" y="1264"/>
              <a:ext cx="40" cy="74"/>
            </a:xfrm>
            <a:custGeom>
              <a:avLst/>
              <a:gdLst>
                <a:gd name="T0" fmla="*/ 79 w 79"/>
                <a:gd name="T1" fmla="*/ 0 h 149"/>
                <a:gd name="T2" fmla="*/ 0 w 79"/>
                <a:gd name="T3" fmla="*/ 149 h 149"/>
                <a:gd name="T4" fmla="*/ 45 w 79"/>
                <a:gd name="T5" fmla="*/ 105 h 149"/>
                <a:gd name="T6" fmla="*/ 79 w 79"/>
                <a:gd name="T7" fmla="*/ 0 h 149"/>
                <a:gd name="T8" fmla="*/ 79 w 79"/>
                <a:gd name="T9" fmla="*/ 0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49"/>
                <a:gd name="T17" fmla="*/ 79 w 79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49">
                  <a:moveTo>
                    <a:pt x="79" y="0"/>
                  </a:moveTo>
                  <a:lnTo>
                    <a:pt x="0" y="149"/>
                  </a:lnTo>
                  <a:lnTo>
                    <a:pt x="45" y="10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4"/>
            <p:cNvSpPr>
              <a:spLocks/>
            </p:cNvSpPr>
            <p:nvPr/>
          </p:nvSpPr>
          <p:spPr bwMode="auto">
            <a:xfrm>
              <a:off x="2286" y="1157"/>
              <a:ext cx="173" cy="339"/>
            </a:xfrm>
            <a:custGeom>
              <a:avLst/>
              <a:gdLst>
                <a:gd name="T0" fmla="*/ 184 w 346"/>
                <a:gd name="T1" fmla="*/ 0 h 677"/>
                <a:gd name="T2" fmla="*/ 249 w 346"/>
                <a:gd name="T3" fmla="*/ 168 h 677"/>
                <a:gd name="T4" fmla="*/ 184 w 346"/>
                <a:gd name="T5" fmla="*/ 377 h 677"/>
                <a:gd name="T6" fmla="*/ 76 w 346"/>
                <a:gd name="T7" fmla="*/ 510 h 677"/>
                <a:gd name="T8" fmla="*/ 0 w 346"/>
                <a:gd name="T9" fmla="*/ 677 h 677"/>
                <a:gd name="T10" fmla="*/ 167 w 346"/>
                <a:gd name="T11" fmla="*/ 457 h 677"/>
                <a:gd name="T12" fmla="*/ 346 w 346"/>
                <a:gd name="T13" fmla="*/ 301 h 677"/>
                <a:gd name="T14" fmla="*/ 277 w 346"/>
                <a:gd name="T15" fmla="*/ 301 h 677"/>
                <a:gd name="T16" fmla="*/ 266 w 346"/>
                <a:gd name="T17" fmla="*/ 111 h 677"/>
                <a:gd name="T18" fmla="*/ 184 w 346"/>
                <a:gd name="T19" fmla="*/ 0 h 677"/>
                <a:gd name="T20" fmla="*/ 184 w 346"/>
                <a:gd name="T21" fmla="*/ 0 h 6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6"/>
                <a:gd name="T34" fmla="*/ 0 h 677"/>
                <a:gd name="T35" fmla="*/ 346 w 346"/>
                <a:gd name="T36" fmla="*/ 677 h 6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6" h="677">
                  <a:moveTo>
                    <a:pt x="184" y="0"/>
                  </a:moveTo>
                  <a:lnTo>
                    <a:pt x="249" y="168"/>
                  </a:lnTo>
                  <a:lnTo>
                    <a:pt x="184" y="377"/>
                  </a:lnTo>
                  <a:lnTo>
                    <a:pt x="76" y="510"/>
                  </a:lnTo>
                  <a:lnTo>
                    <a:pt x="0" y="677"/>
                  </a:lnTo>
                  <a:lnTo>
                    <a:pt x="167" y="457"/>
                  </a:lnTo>
                  <a:lnTo>
                    <a:pt x="346" y="301"/>
                  </a:lnTo>
                  <a:lnTo>
                    <a:pt x="277" y="301"/>
                  </a:lnTo>
                  <a:lnTo>
                    <a:pt x="266" y="11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35"/>
            <p:cNvSpPr>
              <a:spLocks/>
            </p:cNvSpPr>
            <p:nvPr/>
          </p:nvSpPr>
          <p:spPr bwMode="auto">
            <a:xfrm>
              <a:off x="2171" y="1201"/>
              <a:ext cx="690" cy="982"/>
            </a:xfrm>
            <a:custGeom>
              <a:avLst/>
              <a:gdLst>
                <a:gd name="T0" fmla="*/ 502 w 1380"/>
                <a:gd name="T1" fmla="*/ 0 h 1963"/>
                <a:gd name="T2" fmla="*/ 785 w 1380"/>
                <a:gd name="T3" fmla="*/ 161 h 1963"/>
                <a:gd name="T4" fmla="*/ 1038 w 1380"/>
                <a:gd name="T5" fmla="*/ 277 h 1963"/>
                <a:gd name="T6" fmla="*/ 1222 w 1380"/>
                <a:gd name="T7" fmla="*/ 716 h 1963"/>
                <a:gd name="T8" fmla="*/ 1380 w 1380"/>
                <a:gd name="T9" fmla="*/ 1252 h 1963"/>
                <a:gd name="T10" fmla="*/ 1315 w 1380"/>
                <a:gd name="T11" fmla="*/ 1606 h 1963"/>
                <a:gd name="T12" fmla="*/ 1315 w 1380"/>
                <a:gd name="T13" fmla="*/ 1790 h 1963"/>
                <a:gd name="T14" fmla="*/ 929 w 1380"/>
                <a:gd name="T15" fmla="*/ 1963 h 1963"/>
                <a:gd name="T16" fmla="*/ 363 w 1380"/>
                <a:gd name="T17" fmla="*/ 1785 h 1963"/>
                <a:gd name="T18" fmla="*/ 190 w 1380"/>
                <a:gd name="T19" fmla="*/ 1635 h 1963"/>
                <a:gd name="T20" fmla="*/ 0 w 1380"/>
                <a:gd name="T21" fmla="*/ 1479 h 1963"/>
                <a:gd name="T22" fmla="*/ 201 w 1380"/>
                <a:gd name="T23" fmla="*/ 1583 h 1963"/>
                <a:gd name="T24" fmla="*/ 323 w 1380"/>
                <a:gd name="T25" fmla="*/ 1467 h 1963"/>
                <a:gd name="T26" fmla="*/ 258 w 1380"/>
                <a:gd name="T27" fmla="*/ 1629 h 1963"/>
                <a:gd name="T28" fmla="*/ 403 w 1380"/>
                <a:gd name="T29" fmla="*/ 1768 h 1963"/>
                <a:gd name="T30" fmla="*/ 635 w 1380"/>
                <a:gd name="T31" fmla="*/ 1813 h 1963"/>
                <a:gd name="T32" fmla="*/ 414 w 1380"/>
                <a:gd name="T33" fmla="*/ 1669 h 1963"/>
                <a:gd name="T34" fmla="*/ 791 w 1380"/>
                <a:gd name="T35" fmla="*/ 1790 h 1963"/>
                <a:gd name="T36" fmla="*/ 1080 w 1380"/>
                <a:gd name="T37" fmla="*/ 1830 h 1963"/>
                <a:gd name="T38" fmla="*/ 1216 w 1380"/>
                <a:gd name="T39" fmla="*/ 1686 h 1963"/>
                <a:gd name="T40" fmla="*/ 1080 w 1380"/>
                <a:gd name="T41" fmla="*/ 1559 h 1963"/>
                <a:gd name="T42" fmla="*/ 1253 w 1380"/>
                <a:gd name="T43" fmla="*/ 1578 h 1963"/>
                <a:gd name="T44" fmla="*/ 1310 w 1380"/>
                <a:gd name="T45" fmla="*/ 1363 h 1963"/>
                <a:gd name="T46" fmla="*/ 1120 w 1380"/>
                <a:gd name="T47" fmla="*/ 1496 h 1963"/>
                <a:gd name="T48" fmla="*/ 1270 w 1380"/>
                <a:gd name="T49" fmla="*/ 1173 h 1963"/>
                <a:gd name="T50" fmla="*/ 1142 w 1380"/>
                <a:gd name="T51" fmla="*/ 606 h 1963"/>
                <a:gd name="T52" fmla="*/ 986 w 1380"/>
                <a:gd name="T53" fmla="*/ 317 h 1963"/>
                <a:gd name="T54" fmla="*/ 675 w 1380"/>
                <a:gd name="T55" fmla="*/ 150 h 1963"/>
                <a:gd name="T56" fmla="*/ 502 w 1380"/>
                <a:gd name="T57" fmla="*/ 0 h 1963"/>
                <a:gd name="T58" fmla="*/ 502 w 1380"/>
                <a:gd name="T59" fmla="*/ 0 h 19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80"/>
                <a:gd name="T91" fmla="*/ 0 h 1963"/>
                <a:gd name="T92" fmla="*/ 1380 w 1380"/>
                <a:gd name="T93" fmla="*/ 1963 h 196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80" h="1963">
                  <a:moveTo>
                    <a:pt x="502" y="0"/>
                  </a:moveTo>
                  <a:lnTo>
                    <a:pt x="785" y="161"/>
                  </a:lnTo>
                  <a:lnTo>
                    <a:pt x="1038" y="277"/>
                  </a:lnTo>
                  <a:lnTo>
                    <a:pt x="1222" y="716"/>
                  </a:lnTo>
                  <a:lnTo>
                    <a:pt x="1380" y="1252"/>
                  </a:lnTo>
                  <a:lnTo>
                    <a:pt x="1315" y="1606"/>
                  </a:lnTo>
                  <a:lnTo>
                    <a:pt x="1315" y="1790"/>
                  </a:lnTo>
                  <a:lnTo>
                    <a:pt x="929" y="1963"/>
                  </a:lnTo>
                  <a:lnTo>
                    <a:pt x="363" y="1785"/>
                  </a:lnTo>
                  <a:lnTo>
                    <a:pt x="190" y="1635"/>
                  </a:lnTo>
                  <a:lnTo>
                    <a:pt x="0" y="1479"/>
                  </a:lnTo>
                  <a:lnTo>
                    <a:pt x="201" y="1583"/>
                  </a:lnTo>
                  <a:lnTo>
                    <a:pt x="323" y="1467"/>
                  </a:lnTo>
                  <a:lnTo>
                    <a:pt x="258" y="1629"/>
                  </a:lnTo>
                  <a:lnTo>
                    <a:pt x="403" y="1768"/>
                  </a:lnTo>
                  <a:lnTo>
                    <a:pt x="635" y="1813"/>
                  </a:lnTo>
                  <a:lnTo>
                    <a:pt x="414" y="1669"/>
                  </a:lnTo>
                  <a:lnTo>
                    <a:pt x="791" y="1790"/>
                  </a:lnTo>
                  <a:lnTo>
                    <a:pt x="1080" y="1830"/>
                  </a:lnTo>
                  <a:lnTo>
                    <a:pt x="1216" y="1686"/>
                  </a:lnTo>
                  <a:lnTo>
                    <a:pt x="1080" y="1559"/>
                  </a:lnTo>
                  <a:lnTo>
                    <a:pt x="1253" y="1578"/>
                  </a:lnTo>
                  <a:lnTo>
                    <a:pt x="1310" y="1363"/>
                  </a:lnTo>
                  <a:lnTo>
                    <a:pt x="1120" y="1496"/>
                  </a:lnTo>
                  <a:lnTo>
                    <a:pt x="1270" y="1173"/>
                  </a:lnTo>
                  <a:lnTo>
                    <a:pt x="1142" y="606"/>
                  </a:lnTo>
                  <a:lnTo>
                    <a:pt x="986" y="317"/>
                  </a:lnTo>
                  <a:lnTo>
                    <a:pt x="675" y="150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6"/>
            <p:cNvSpPr>
              <a:spLocks/>
            </p:cNvSpPr>
            <p:nvPr/>
          </p:nvSpPr>
          <p:spPr bwMode="auto">
            <a:xfrm>
              <a:off x="2378" y="1545"/>
              <a:ext cx="286" cy="412"/>
            </a:xfrm>
            <a:custGeom>
              <a:avLst/>
              <a:gdLst>
                <a:gd name="T0" fmla="*/ 255 w 572"/>
                <a:gd name="T1" fmla="*/ 0 h 825"/>
                <a:gd name="T2" fmla="*/ 323 w 572"/>
                <a:gd name="T3" fmla="*/ 334 h 825"/>
                <a:gd name="T4" fmla="*/ 323 w 572"/>
                <a:gd name="T5" fmla="*/ 564 h 825"/>
                <a:gd name="T6" fmla="*/ 527 w 572"/>
                <a:gd name="T7" fmla="*/ 564 h 825"/>
                <a:gd name="T8" fmla="*/ 388 w 572"/>
                <a:gd name="T9" fmla="*/ 646 h 825"/>
                <a:gd name="T10" fmla="*/ 527 w 572"/>
                <a:gd name="T11" fmla="*/ 722 h 825"/>
                <a:gd name="T12" fmla="*/ 572 w 572"/>
                <a:gd name="T13" fmla="*/ 825 h 825"/>
                <a:gd name="T14" fmla="*/ 295 w 572"/>
                <a:gd name="T15" fmla="*/ 641 h 825"/>
                <a:gd name="T16" fmla="*/ 0 w 572"/>
                <a:gd name="T17" fmla="*/ 652 h 825"/>
                <a:gd name="T18" fmla="*/ 93 w 572"/>
                <a:gd name="T19" fmla="*/ 595 h 825"/>
                <a:gd name="T20" fmla="*/ 295 w 572"/>
                <a:gd name="T21" fmla="*/ 595 h 825"/>
                <a:gd name="T22" fmla="*/ 204 w 572"/>
                <a:gd name="T23" fmla="*/ 352 h 825"/>
                <a:gd name="T24" fmla="*/ 255 w 572"/>
                <a:gd name="T25" fmla="*/ 0 h 825"/>
                <a:gd name="T26" fmla="*/ 255 w 572"/>
                <a:gd name="T27" fmla="*/ 0 h 8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2"/>
                <a:gd name="T43" fmla="*/ 0 h 825"/>
                <a:gd name="T44" fmla="*/ 572 w 572"/>
                <a:gd name="T45" fmla="*/ 825 h 8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2" h="825">
                  <a:moveTo>
                    <a:pt x="255" y="0"/>
                  </a:moveTo>
                  <a:lnTo>
                    <a:pt x="323" y="334"/>
                  </a:lnTo>
                  <a:lnTo>
                    <a:pt x="323" y="564"/>
                  </a:lnTo>
                  <a:lnTo>
                    <a:pt x="527" y="564"/>
                  </a:lnTo>
                  <a:lnTo>
                    <a:pt x="388" y="646"/>
                  </a:lnTo>
                  <a:lnTo>
                    <a:pt x="527" y="722"/>
                  </a:lnTo>
                  <a:lnTo>
                    <a:pt x="572" y="825"/>
                  </a:lnTo>
                  <a:lnTo>
                    <a:pt x="295" y="641"/>
                  </a:lnTo>
                  <a:lnTo>
                    <a:pt x="0" y="652"/>
                  </a:lnTo>
                  <a:lnTo>
                    <a:pt x="93" y="595"/>
                  </a:lnTo>
                  <a:lnTo>
                    <a:pt x="295" y="595"/>
                  </a:lnTo>
                  <a:lnTo>
                    <a:pt x="204" y="352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37"/>
            <p:cNvSpPr>
              <a:spLocks/>
            </p:cNvSpPr>
            <p:nvPr/>
          </p:nvSpPr>
          <p:spPr bwMode="auto">
            <a:xfrm>
              <a:off x="2598" y="1385"/>
              <a:ext cx="144" cy="411"/>
            </a:xfrm>
            <a:custGeom>
              <a:avLst/>
              <a:gdLst>
                <a:gd name="T0" fmla="*/ 168 w 289"/>
                <a:gd name="T1" fmla="*/ 0 h 821"/>
                <a:gd name="T2" fmla="*/ 168 w 289"/>
                <a:gd name="T3" fmla="*/ 283 h 821"/>
                <a:gd name="T4" fmla="*/ 0 w 289"/>
                <a:gd name="T5" fmla="*/ 821 h 821"/>
                <a:gd name="T6" fmla="*/ 289 w 289"/>
                <a:gd name="T7" fmla="*/ 214 h 821"/>
                <a:gd name="T8" fmla="*/ 168 w 289"/>
                <a:gd name="T9" fmla="*/ 0 h 821"/>
                <a:gd name="T10" fmla="*/ 168 w 289"/>
                <a:gd name="T11" fmla="*/ 0 h 8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"/>
                <a:gd name="T19" fmla="*/ 0 h 821"/>
                <a:gd name="T20" fmla="*/ 289 w 289"/>
                <a:gd name="T21" fmla="*/ 821 h 8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" h="821">
                  <a:moveTo>
                    <a:pt x="168" y="0"/>
                  </a:moveTo>
                  <a:lnTo>
                    <a:pt x="168" y="283"/>
                  </a:lnTo>
                  <a:lnTo>
                    <a:pt x="0" y="821"/>
                  </a:lnTo>
                  <a:lnTo>
                    <a:pt x="289" y="2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38"/>
            <p:cNvSpPr>
              <a:spLocks/>
            </p:cNvSpPr>
            <p:nvPr/>
          </p:nvSpPr>
          <p:spPr bwMode="auto">
            <a:xfrm>
              <a:off x="2121" y="1388"/>
              <a:ext cx="76" cy="310"/>
            </a:xfrm>
            <a:custGeom>
              <a:avLst/>
              <a:gdLst>
                <a:gd name="T0" fmla="*/ 34 w 150"/>
                <a:gd name="T1" fmla="*/ 620 h 620"/>
                <a:gd name="T2" fmla="*/ 93 w 150"/>
                <a:gd name="T3" fmla="*/ 244 h 620"/>
                <a:gd name="T4" fmla="*/ 144 w 150"/>
                <a:gd name="T5" fmla="*/ 244 h 620"/>
                <a:gd name="T6" fmla="*/ 105 w 150"/>
                <a:gd name="T7" fmla="*/ 204 h 620"/>
                <a:gd name="T8" fmla="*/ 99 w 150"/>
                <a:gd name="T9" fmla="*/ 145 h 620"/>
                <a:gd name="T10" fmla="*/ 150 w 150"/>
                <a:gd name="T11" fmla="*/ 0 h 620"/>
                <a:gd name="T12" fmla="*/ 46 w 150"/>
                <a:gd name="T13" fmla="*/ 145 h 620"/>
                <a:gd name="T14" fmla="*/ 63 w 150"/>
                <a:gd name="T15" fmla="*/ 249 h 620"/>
                <a:gd name="T16" fmla="*/ 0 w 150"/>
                <a:gd name="T17" fmla="*/ 601 h 620"/>
                <a:gd name="T18" fmla="*/ 34 w 150"/>
                <a:gd name="T19" fmla="*/ 620 h 620"/>
                <a:gd name="T20" fmla="*/ 34 w 150"/>
                <a:gd name="T21" fmla="*/ 620 h 6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620"/>
                <a:gd name="T35" fmla="*/ 150 w 150"/>
                <a:gd name="T36" fmla="*/ 620 h 6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620">
                  <a:moveTo>
                    <a:pt x="34" y="620"/>
                  </a:moveTo>
                  <a:lnTo>
                    <a:pt x="93" y="244"/>
                  </a:lnTo>
                  <a:lnTo>
                    <a:pt x="144" y="244"/>
                  </a:lnTo>
                  <a:lnTo>
                    <a:pt x="105" y="204"/>
                  </a:lnTo>
                  <a:lnTo>
                    <a:pt x="99" y="145"/>
                  </a:lnTo>
                  <a:lnTo>
                    <a:pt x="150" y="0"/>
                  </a:lnTo>
                  <a:lnTo>
                    <a:pt x="46" y="145"/>
                  </a:lnTo>
                  <a:lnTo>
                    <a:pt x="63" y="249"/>
                  </a:lnTo>
                  <a:lnTo>
                    <a:pt x="0" y="601"/>
                  </a:lnTo>
                  <a:lnTo>
                    <a:pt x="34" y="6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39"/>
            <p:cNvSpPr>
              <a:spLocks/>
            </p:cNvSpPr>
            <p:nvPr/>
          </p:nvSpPr>
          <p:spPr bwMode="auto">
            <a:xfrm>
              <a:off x="2110" y="1374"/>
              <a:ext cx="50" cy="116"/>
            </a:xfrm>
            <a:custGeom>
              <a:avLst/>
              <a:gdLst>
                <a:gd name="T0" fmla="*/ 34 w 99"/>
                <a:gd name="T1" fmla="*/ 0 h 232"/>
                <a:gd name="T2" fmla="*/ 34 w 99"/>
                <a:gd name="T3" fmla="*/ 99 h 232"/>
                <a:gd name="T4" fmla="*/ 99 w 99"/>
                <a:gd name="T5" fmla="*/ 232 h 232"/>
                <a:gd name="T6" fmla="*/ 12 w 99"/>
                <a:gd name="T7" fmla="*/ 127 h 232"/>
                <a:gd name="T8" fmla="*/ 0 w 99"/>
                <a:gd name="T9" fmla="*/ 11 h 232"/>
                <a:gd name="T10" fmla="*/ 34 w 99"/>
                <a:gd name="T11" fmla="*/ 0 h 232"/>
                <a:gd name="T12" fmla="*/ 34 w 99"/>
                <a:gd name="T13" fmla="*/ 0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232"/>
                <a:gd name="T23" fmla="*/ 99 w 99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232">
                  <a:moveTo>
                    <a:pt x="34" y="0"/>
                  </a:moveTo>
                  <a:lnTo>
                    <a:pt x="34" y="99"/>
                  </a:lnTo>
                  <a:lnTo>
                    <a:pt x="99" y="232"/>
                  </a:lnTo>
                  <a:lnTo>
                    <a:pt x="12" y="127"/>
                  </a:lnTo>
                  <a:lnTo>
                    <a:pt x="0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40"/>
            <p:cNvSpPr>
              <a:spLocks/>
            </p:cNvSpPr>
            <p:nvPr/>
          </p:nvSpPr>
          <p:spPr bwMode="auto">
            <a:xfrm>
              <a:off x="2194" y="1402"/>
              <a:ext cx="75" cy="131"/>
            </a:xfrm>
            <a:custGeom>
              <a:avLst/>
              <a:gdLst>
                <a:gd name="T0" fmla="*/ 0 w 151"/>
                <a:gd name="T1" fmla="*/ 0 h 260"/>
                <a:gd name="T2" fmla="*/ 46 w 151"/>
                <a:gd name="T3" fmla="*/ 127 h 260"/>
                <a:gd name="T4" fmla="*/ 151 w 151"/>
                <a:gd name="T5" fmla="*/ 260 h 260"/>
                <a:gd name="T6" fmla="*/ 35 w 151"/>
                <a:gd name="T7" fmla="*/ 203 h 260"/>
                <a:gd name="T8" fmla="*/ 0 w 151"/>
                <a:gd name="T9" fmla="*/ 0 h 260"/>
                <a:gd name="T10" fmla="*/ 0 w 151"/>
                <a:gd name="T11" fmla="*/ 0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"/>
                <a:gd name="T19" fmla="*/ 0 h 260"/>
                <a:gd name="T20" fmla="*/ 151 w 151"/>
                <a:gd name="T21" fmla="*/ 260 h 2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" h="260">
                  <a:moveTo>
                    <a:pt x="0" y="0"/>
                  </a:moveTo>
                  <a:lnTo>
                    <a:pt x="46" y="127"/>
                  </a:lnTo>
                  <a:lnTo>
                    <a:pt x="151" y="260"/>
                  </a:lnTo>
                  <a:lnTo>
                    <a:pt x="35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41"/>
            <p:cNvSpPr>
              <a:spLocks/>
            </p:cNvSpPr>
            <p:nvPr/>
          </p:nvSpPr>
          <p:spPr bwMode="auto">
            <a:xfrm>
              <a:off x="2235" y="1190"/>
              <a:ext cx="132" cy="192"/>
            </a:xfrm>
            <a:custGeom>
              <a:avLst/>
              <a:gdLst>
                <a:gd name="T0" fmla="*/ 264 w 264"/>
                <a:gd name="T1" fmla="*/ 0 h 386"/>
                <a:gd name="T2" fmla="*/ 202 w 264"/>
                <a:gd name="T3" fmla="*/ 162 h 386"/>
                <a:gd name="T4" fmla="*/ 0 w 264"/>
                <a:gd name="T5" fmla="*/ 386 h 386"/>
                <a:gd name="T6" fmla="*/ 137 w 264"/>
                <a:gd name="T7" fmla="*/ 317 h 386"/>
                <a:gd name="T8" fmla="*/ 236 w 264"/>
                <a:gd name="T9" fmla="*/ 162 h 386"/>
                <a:gd name="T10" fmla="*/ 264 w 264"/>
                <a:gd name="T11" fmla="*/ 0 h 386"/>
                <a:gd name="T12" fmla="*/ 264 w 264"/>
                <a:gd name="T13" fmla="*/ 0 h 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386"/>
                <a:gd name="T23" fmla="*/ 264 w 264"/>
                <a:gd name="T24" fmla="*/ 386 h 3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386">
                  <a:moveTo>
                    <a:pt x="264" y="0"/>
                  </a:moveTo>
                  <a:lnTo>
                    <a:pt x="202" y="162"/>
                  </a:lnTo>
                  <a:lnTo>
                    <a:pt x="0" y="386"/>
                  </a:lnTo>
                  <a:lnTo>
                    <a:pt x="137" y="317"/>
                  </a:lnTo>
                  <a:lnTo>
                    <a:pt x="236" y="16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42"/>
            <p:cNvSpPr>
              <a:spLocks/>
            </p:cNvSpPr>
            <p:nvPr/>
          </p:nvSpPr>
          <p:spPr bwMode="auto">
            <a:xfrm>
              <a:off x="2176" y="1790"/>
              <a:ext cx="197" cy="147"/>
            </a:xfrm>
            <a:custGeom>
              <a:avLst/>
              <a:gdLst>
                <a:gd name="T0" fmla="*/ 396 w 396"/>
                <a:gd name="T1" fmla="*/ 158 h 295"/>
                <a:gd name="T2" fmla="*/ 177 w 396"/>
                <a:gd name="T3" fmla="*/ 0 h 295"/>
                <a:gd name="T4" fmla="*/ 99 w 396"/>
                <a:gd name="T5" fmla="*/ 76 h 295"/>
                <a:gd name="T6" fmla="*/ 0 w 396"/>
                <a:gd name="T7" fmla="*/ 266 h 295"/>
                <a:gd name="T8" fmla="*/ 0 w 396"/>
                <a:gd name="T9" fmla="*/ 295 h 295"/>
                <a:gd name="T10" fmla="*/ 173 w 396"/>
                <a:gd name="T11" fmla="*/ 38 h 295"/>
                <a:gd name="T12" fmla="*/ 346 w 396"/>
                <a:gd name="T13" fmla="*/ 139 h 295"/>
                <a:gd name="T14" fmla="*/ 396 w 396"/>
                <a:gd name="T15" fmla="*/ 158 h 295"/>
                <a:gd name="T16" fmla="*/ 396 w 396"/>
                <a:gd name="T17" fmla="*/ 158 h 2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6"/>
                <a:gd name="T28" fmla="*/ 0 h 295"/>
                <a:gd name="T29" fmla="*/ 396 w 396"/>
                <a:gd name="T30" fmla="*/ 295 h 2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6" h="295">
                  <a:moveTo>
                    <a:pt x="396" y="158"/>
                  </a:moveTo>
                  <a:lnTo>
                    <a:pt x="177" y="0"/>
                  </a:lnTo>
                  <a:lnTo>
                    <a:pt x="99" y="76"/>
                  </a:lnTo>
                  <a:lnTo>
                    <a:pt x="0" y="266"/>
                  </a:lnTo>
                  <a:lnTo>
                    <a:pt x="0" y="295"/>
                  </a:lnTo>
                  <a:lnTo>
                    <a:pt x="173" y="38"/>
                  </a:lnTo>
                  <a:lnTo>
                    <a:pt x="346" y="139"/>
                  </a:lnTo>
                  <a:lnTo>
                    <a:pt x="396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43"/>
            <p:cNvSpPr>
              <a:spLocks/>
            </p:cNvSpPr>
            <p:nvPr/>
          </p:nvSpPr>
          <p:spPr bwMode="auto">
            <a:xfrm>
              <a:off x="1875" y="1652"/>
              <a:ext cx="381" cy="154"/>
            </a:xfrm>
            <a:custGeom>
              <a:avLst/>
              <a:gdLst>
                <a:gd name="T0" fmla="*/ 762 w 762"/>
                <a:gd name="T1" fmla="*/ 296 h 308"/>
                <a:gd name="T2" fmla="*/ 682 w 762"/>
                <a:gd name="T3" fmla="*/ 211 h 308"/>
                <a:gd name="T4" fmla="*/ 608 w 762"/>
                <a:gd name="T5" fmla="*/ 100 h 308"/>
                <a:gd name="T6" fmla="*/ 486 w 762"/>
                <a:gd name="T7" fmla="*/ 61 h 308"/>
                <a:gd name="T8" fmla="*/ 372 w 762"/>
                <a:gd name="T9" fmla="*/ 0 h 308"/>
                <a:gd name="T10" fmla="*/ 353 w 762"/>
                <a:gd name="T11" fmla="*/ 28 h 308"/>
                <a:gd name="T12" fmla="*/ 367 w 762"/>
                <a:gd name="T13" fmla="*/ 93 h 308"/>
                <a:gd name="T14" fmla="*/ 462 w 762"/>
                <a:gd name="T15" fmla="*/ 165 h 308"/>
                <a:gd name="T16" fmla="*/ 298 w 762"/>
                <a:gd name="T17" fmla="*/ 201 h 308"/>
                <a:gd name="T18" fmla="*/ 178 w 762"/>
                <a:gd name="T19" fmla="*/ 232 h 308"/>
                <a:gd name="T20" fmla="*/ 60 w 762"/>
                <a:gd name="T21" fmla="*/ 237 h 308"/>
                <a:gd name="T22" fmla="*/ 0 w 762"/>
                <a:gd name="T23" fmla="*/ 262 h 308"/>
                <a:gd name="T24" fmla="*/ 0 w 762"/>
                <a:gd name="T25" fmla="*/ 308 h 308"/>
                <a:gd name="T26" fmla="*/ 32 w 762"/>
                <a:gd name="T27" fmla="*/ 262 h 308"/>
                <a:gd name="T28" fmla="*/ 180 w 762"/>
                <a:gd name="T29" fmla="*/ 243 h 308"/>
                <a:gd name="T30" fmla="*/ 342 w 762"/>
                <a:gd name="T31" fmla="*/ 216 h 308"/>
                <a:gd name="T32" fmla="*/ 505 w 762"/>
                <a:gd name="T33" fmla="*/ 196 h 308"/>
                <a:gd name="T34" fmla="*/ 536 w 762"/>
                <a:gd name="T35" fmla="*/ 196 h 308"/>
                <a:gd name="T36" fmla="*/ 467 w 762"/>
                <a:gd name="T37" fmla="*/ 133 h 308"/>
                <a:gd name="T38" fmla="*/ 387 w 762"/>
                <a:gd name="T39" fmla="*/ 87 h 308"/>
                <a:gd name="T40" fmla="*/ 378 w 762"/>
                <a:gd name="T41" fmla="*/ 30 h 308"/>
                <a:gd name="T42" fmla="*/ 509 w 762"/>
                <a:gd name="T43" fmla="*/ 100 h 308"/>
                <a:gd name="T44" fmla="*/ 593 w 762"/>
                <a:gd name="T45" fmla="*/ 114 h 308"/>
                <a:gd name="T46" fmla="*/ 673 w 762"/>
                <a:gd name="T47" fmla="*/ 247 h 308"/>
                <a:gd name="T48" fmla="*/ 754 w 762"/>
                <a:gd name="T49" fmla="*/ 308 h 308"/>
                <a:gd name="T50" fmla="*/ 762 w 762"/>
                <a:gd name="T51" fmla="*/ 296 h 308"/>
                <a:gd name="T52" fmla="*/ 762 w 762"/>
                <a:gd name="T53" fmla="*/ 296 h 3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2"/>
                <a:gd name="T82" fmla="*/ 0 h 308"/>
                <a:gd name="T83" fmla="*/ 762 w 762"/>
                <a:gd name="T84" fmla="*/ 308 h 3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2" h="308">
                  <a:moveTo>
                    <a:pt x="762" y="296"/>
                  </a:moveTo>
                  <a:lnTo>
                    <a:pt x="682" y="211"/>
                  </a:lnTo>
                  <a:lnTo>
                    <a:pt x="608" y="100"/>
                  </a:lnTo>
                  <a:lnTo>
                    <a:pt x="486" y="61"/>
                  </a:lnTo>
                  <a:lnTo>
                    <a:pt x="372" y="0"/>
                  </a:lnTo>
                  <a:lnTo>
                    <a:pt x="353" y="28"/>
                  </a:lnTo>
                  <a:lnTo>
                    <a:pt x="367" y="93"/>
                  </a:lnTo>
                  <a:lnTo>
                    <a:pt x="462" y="165"/>
                  </a:lnTo>
                  <a:lnTo>
                    <a:pt x="298" y="201"/>
                  </a:lnTo>
                  <a:lnTo>
                    <a:pt x="178" y="232"/>
                  </a:lnTo>
                  <a:lnTo>
                    <a:pt x="60" y="237"/>
                  </a:lnTo>
                  <a:lnTo>
                    <a:pt x="0" y="262"/>
                  </a:lnTo>
                  <a:lnTo>
                    <a:pt x="0" y="308"/>
                  </a:lnTo>
                  <a:lnTo>
                    <a:pt x="32" y="262"/>
                  </a:lnTo>
                  <a:lnTo>
                    <a:pt x="180" y="243"/>
                  </a:lnTo>
                  <a:lnTo>
                    <a:pt x="342" y="216"/>
                  </a:lnTo>
                  <a:lnTo>
                    <a:pt x="505" y="196"/>
                  </a:lnTo>
                  <a:lnTo>
                    <a:pt x="536" y="196"/>
                  </a:lnTo>
                  <a:lnTo>
                    <a:pt x="467" y="133"/>
                  </a:lnTo>
                  <a:lnTo>
                    <a:pt x="387" y="87"/>
                  </a:lnTo>
                  <a:lnTo>
                    <a:pt x="378" y="30"/>
                  </a:lnTo>
                  <a:lnTo>
                    <a:pt x="509" y="100"/>
                  </a:lnTo>
                  <a:lnTo>
                    <a:pt x="593" y="114"/>
                  </a:lnTo>
                  <a:lnTo>
                    <a:pt x="673" y="247"/>
                  </a:lnTo>
                  <a:lnTo>
                    <a:pt x="754" y="308"/>
                  </a:lnTo>
                  <a:lnTo>
                    <a:pt x="762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44"/>
            <p:cNvSpPr>
              <a:spLocks/>
            </p:cNvSpPr>
            <p:nvPr/>
          </p:nvSpPr>
          <p:spPr bwMode="auto">
            <a:xfrm>
              <a:off x="1877" y="1801"/>
              <a:ext cx="226" cy="21"/>
            </a:xfrm>
            <a:custGeom>
              <a:avLst/>
              <a:gdLst>
                <a:gd name="T0" fmla="*/ 0 w 453"/>
                <a:gd name="T1" fmla="*/ 17 h 44"/>
                <a:gd name="T2" fmla="*/ 122 w 453"/>
                <a:gd name="T3" fmla="*/ 36 h 44"/>
                <a:gd name="T4" fmla="*/ 335 w 453"/>
                <a:gd name="T5" fmla="*/ 23 h 44"/>
                <a:gd name="T6" fmla="*/ 394 w 453"/>
                <a:gd name="T7" fmla="*/ 44 h 44"/>
                <a:gd name="T8" fmla="*/ 453 w 453"/>
                <a:gd name="T9" fmla="*/ 31 h 44"/>
                <a:gd name="T10" fmla="*/ 325 w 453"/>
                <a:gd name="T11" fmla="*/ 0 h 44"/>
                <a:gd name="T12" fmla="*/ 137 w 453"/>
                <a:gd name="T13" fmla="*/ 21 h 44"/>
                <a:gd name="T14" fmla="*/ 0 w 453"/>
                <a:gd name="T15" fmla="*/ 17 h 44"/>
                <a:gd name="T16" fmla="*/ 0 w 453"/>
                <a:gd name="T17" fmla="*/ 17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3"/>
                <a:gd name="T28" fmla="*/ 0 h 44"/>
                <a:gd name="T29" fmla="*/ 453 w 453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3" h="44">
                  <a:moveTo>
                    <a:pt x="0" y="17"/>
                  </a:moveTo>
                  <a:lnTo>
                    <a:pt x="122" y="36"/>
                  </a:lnTo>
                  <a:lnTo>
                    <a:pt x="335" y="23"/>
                  </a:lnTo>
                  <a:lnTo>
                    <a:pt x="394" y="44"/>
                  </a:lnTo>
                  <a:lnTo>
                    <a:pt x="453" y="31"/>
                  </a:lnTo>
                  <a:lnTo>
                    <a:pt x="325" y="0"/>
                  </a:lnTo>
                  <a:lnTo>
                    <a:pt x="137" y="2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45"/>
            <p:cNvSpPr>
              <a:spLocks/>
            </p:cNvSpPr>
            <p:nvPr/>
          </p:nvSpPr>
          <p:spPr bwMode="auto">
            <a:xfrm>
              <a:off x="1968" y="1811"/>
              <a:ext cx="242" cy="114"/>
            </a:xfrm>
            <a:custGeom>
              <a:avLst/>
              <a:gdLst>
                <a:gd name="T0" fmla="*/ 0 w 483"/>
                <a:gd name="T1" fmla="*/ 10 h 228"/>
                <a:gd name="T2" fmla="*/ 6 w 483"/>
                <a:gd name="T3" fmla="*/ 72 h 228"/>
                <a:gd name="T4" fmla="*/ 57 w 483"/>
                <a:gd name="T5" fmla="*/ 166 h 228"/>
                <a:gd name="T6" fmla="*/ 228 w 483"/>
                <a:gd name="T7" fmla="*/ 228 h 228"/>
                <a:gd name="T8" fmla="*/ 331 w 483"/>
                <a:gd name="T9" fmla="*/ 205 h 228"/>
                <a:gd name="T10" fmla="*/ 430 w 483"/>
                <a:gd name="T11" fmla="*/ 200 h 228"/>
                <a:gd name="T12" fmla="*/ 456 w 483"/>
                <a:gd name="T13" fmla="*/ 179 h 228"/>
                <a:gd name="T14" fmla="*/ 388 w 483"/>
                <a:gd name="T15" fmla="*/ 109 h 228"/>
                <a:gd name="T16" fmla="*/ 483 w 483"/>
                <a:gd name="T17" fmla="*/ 112 h 228"/>
                <a:gd name="T18" fmla="*/ 411 w 483"/>
                <a:gd name="T19" fmla="*/ 90 h 228"/>
                <a:gd name="T20" fmla="*/ 232 w 483"/>
                <a:gd name="T21" fmla="*/ 101 h 228"/>
                <a:gd name="T22" fmla="*/ 217 w 483"/>
                <a:gd name="T23" fmla="*/ 139 h 228"/>
                <a:gd name="T24" fmla="*/ 173 w 483"/>
                <a:gd name="T25" fmla="*/ 147 h 228"/>
                <a:gd name="T26" fmla="*/ 215 w 483"/>
                <a:gd name="T27" fmla="*/ 181 h 228"/>
                <a:gd name="T28" fmla="*/ 196 w 483"/>
                <a:gd name="T29" fmla="*/ 194 h 228"/>
                <a:gd name="T30" fmla="*/ 70 w 483"/>
                <a:gd name="T31" fmla="*/ 147 h 228"/>
                <a:gd name="T32" fmla="*/ 25 w 483"/>
                <a:gd name="T33" fmla="*/ 70 h 228"/>
                <a:gd name="T34" fmla="*/ 129 w 483"/>
                <a:gd name="T35" fmla="*/ 131 h 228"/>
                <a:gd name="T36" fmla="*/ 30 w 483"/>
                <a:gd name="T37" fmla="*/ 34 h 228"/>
                <a:gd name="T38" fmla="*/ 23 w 483"/>
                <a:gd name="T39" fmla="*/ 0 h 228"/>
                <a:gd name="T40" fmla="*/ 0 w 483"/>
                <a:gd name="T41" fmla="*/ 10 h 228"/>
                <a:gd name="T42" fmla="*/ 0 w 483"/>
                <a:gd name="T43" fmla="*/ 10 h 2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3"/>
                <a:gd name="T67" fmla="*/ 0 h 228"/>
                <a:gd name="T68" fmla="*/ 483 w 483"/>
                <a:gd name="T69" fmla="*/ 228 h 2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3" h="228">
                  <a:moveTo>
                    <a:pt x="0" y="10"/>
                  </a:moveTo>
                  <a:lnTo>
                    <a:pt x="6" y="72"/>
                  </a:lnTo>
                  <a:lnTo>
                    <a:pt x="57" y="166"/>
                  </a:lnTo>
                  <a:lnTo>
                    <a:pt x="228" y="228"/>
                  </a:lnTo>
                  <a:lnTo>
                    <a:pt x="331" y="205"/>
                  </a:lnTo>
                  <a:lnTo>
                    <a:pt x="430" y="200"/>
                  </a:lnTo>
                  <a:lnTo>
                    <a:pt x="456" y="179"/>
                  </a:lnTo>
                  <a:lnTo>
                    <a:pt x="388" y="109"/>
                  </a:lnTo>
                  <a:lnTo>
                    <a:pt x="483" y="112"/>
                  </a:lnTo>
                  <a:lnTo>
                    <a:pt x="411" y="90"/>
                  </a:lnTo>
                  <a:lnTo>
                    <a:pt x="232" y="101"/>
                  </a:lnTo>
                  <a:lnTo>
                    <a:pt x="217" y="139"/>
                  </a:lnTo>
                  <a:lnTo>
                    <a:pt x="173" y="147"/>
                  </a:lnTo>
                  <a:lnTo>
                    <a:pt x="215" y="181"/>
                  </a:lnTo>
                  <a:lnTo>
                    <a:pt x="196" y="194"/>
                  </a:lnTo>
                  <a:lnTo>
                    <a:pt x="70" y="147"/>
                  </a:lnTo>
                  <a:lnTo>
                    <a:pt x="25" y="70"/>
                  </a:lnTo>
                  <a:lnTo>
                    <a:pt x="129" y="131"/>
                  </a:lnTo>
                  <a:lnTo>
                    <a:pt x="30" y="34"/>
                  </a:lnTo>
                  <a:lnTo>
                    <a:pt x="2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46"/>
            <p:cNvSpPr>
              <a:spLocks/>
            </p:cNvSpPr>
            <p:nvPr/>
          </p:nvSpPr>
          <p:spPr bwMode="auto">
            <a:xfrm>
              <a:off x="1983" y="1811"/>
              <a:ext cx="93" cy="54"/>
            </a:xfrm>
            <a:custGeom>
              <a:avLst/>
              <a:gdLst>
                <a:gd name="T0" fmla="*/ 0 w 187"/>
                <a:gd name="T1" fmla="*/ 4 h 109"/>
                <a:gd name="T2" fmla="*/ 151 w 187"/>
                <a:gd name="T3" fmla="*/ 109 h 109"/>
                <a:gd name="T4" fmla="*/ 187 w 187"/>
                <a:gd name="T5" fmla="*/ 103 h 109"/>
                <a:gd name="T6" fmla="*/ 137 w 187"/>
                <a:gd name="T7" fmla="*/ 84 h 109"/>
                <a:gd name="T8" fmla="*/ 44 w 187"/>
                <a:gd name="T9" fmla="*/ 0 h 109"/>
                <a:gd name="T10" fmla="*/ 0 w 187"/>
                <a:gd name="T11" fmla="*/ 4 h 109"/>
                <a:gd name="T12" fmla="*/ 0 w 187"/>
                <a:gd name="T13" fmla="*/ 4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109"/>
                <a:gd name="T23" fmla="*/ 187 w 187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109">
                  <a:moveTo>
                    <a:pt x="0" y="4"/>
                  </a:moveTo>
                  <a:lnTo>
                    <a:pt x="151" y="109"/>
                  </a:lnTo>
                  <a:lnTo>
                    <a:pt x="187" y="103"/>
                  </a:lnTo>
                  <a:lnTo>
                    <a:pt x="137" y="84"/>
                  </a:lnTo>
                  <a:lnTo>
                    <a:pt x="4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47"/>
            <p:cNvSpPr>
              <a:spLocks/>
            </p:cNvSpPr>
            <p:nvPr/>
          </p:nvSpPr>
          <p:spPr bwMode="auto">
            <a:xfrm>
              <a:off x="2121" y="1815"/>
              <a:ext cx="103" cy="41"/>
            </a:xfrm>
            <a:custGeom>
              <a:avLst/>
              <a:gdLst>
                <a:gd name="T0" fmla="*/ 0 w 207"/>
                <a:gd name="T1" fmla="*/ 0 h 82"/>
                <a:gd name="T2" fmla="*/ 207 w 207"/>
                <a:gd name="T3" fmla="*/ 62 h 82"/>
                <a:gd name="T4" fmla="*/ 181 w 207"/>
                <a:gd name="T5" fmla="*/ 82 h 82"/>
                <a:gd name="T6" fmla="*/ 0 w 207"/>
                <a:gd name="T7" fmla="*/ 0 h 82"/>
                <a:gd name="T8" fmla="*/ 0 w 20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82"/>
                <a:gd name="T17" fmla="*/ 207 w 20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82">
                  <a:moveTo>
                    <a:pt x="0" y="0"/>
                  </a:moveTo>
                  <a:lnTo>
                    <a:pt x="207" y="62"/>
                  </a:lnTo>
                  <a:lnTo>
                    <a:pt x="181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48"/>
            <p:cNvSpPr>
              <a:spLocks/>
            </p:cNvSpPr>
            <p:nvPr/>
          </p:nvSpPr>
          <p:spPr bwMode="auto">
            <a:xfrm>
              <a:off x="1907" y="1301"/>
              <a:ext cx="72" cy="429"/>
            </a:xfrm>
            <a:custGeom>
              <a:avLst/>
              <a:gdLst>
                <a:gd name="T0" fmla="*/ 118 w 145"/>
                <a:gd name="T1" fmla="*/ 0 h 860"/>
                <a:gd name="T2" fmla="*/ 16 w 145"/>
                <a:gd name="T3" fmla="*/ 124 h 860"/>
                <a:gd name="T4" fmla="*/ 0 w 145"/>
                <a:gd name="T5" fmla="*/ 595 h 860"/>
                <a:gd name="T6" fmla="*/ 145 w 145"/>
                <a:gd name="T7" fmla="*/ 860 h 860"/>
                <a:gd name="T8" fmla="*/ 38 w 145"/>
                <a:gd name="T9" fmla="*/ 428 h 860"/>
                <a:gd name="T10" fmla="*/ 38 w 145"/>
                <a:gd name="T11" fmla="*/ 185 h 860"/>
                <a:gd name="T12" fmla="*/ 118 w 145"/>
                <a:gd name="T13" fmla="*/ 0 h 860"/>
                <a:gd name="T14" fmla="*/ 118 w 145"/>
                <a:gd name="T15" fmla="*/ 0 h 8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860"/>
                <a:gd name="T26" fmla="*/ 145 w 145"/>
                <a:gd name="T27" fmla="*/ 860 h 8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860">
                  <a:moveTo>
                    <a:pt x="118" y="0"/>
                  </a:moveTo>
                  <a:lnTo>
                    <a:pt x="16" y="124"/>
                  </a:lnTo>
                  <a:lnTo>
                    <a:pt x="0" y="595"/>
                  </a:lnTo>
                  <a:lnTo>
                    <a:pt x="145" y="860"/>
                  </a:lnTo>
                  <a:lnTo>
                    <a:pt x="38" y="428"/>
                  </a:lnTo>
                  <a:lnTo>
                    <a:pt x="38" y="18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49"/>
            <p:cNvSpPr>
              <a:spLocks/>
            </p:cNvSpPr>
            <p:nvPr/>
          </p:nvSpPr>
          <p:spPr bwMode="auto">
            <a:xfrm>
              <a:off x="1974" y="1571"/>
              <a:ext cx="30" cy="194"/>
            </a:xfrm>
            <a:custGeom>
              <a:avLst/>
              <a:gdLst>
                <a:gd name="T0" fmla="*/ 0 w 59"/>
                <a:gd name="T1" fmla="*/ 0 h 390"/>
                <a:gd name="T2" fmla="*/ 59 w 59"/>
                <a:gd name="T3" fmla="*/ 384 h 390"/>
                <a:gd name="T4" fmla="*/ 0 w 59"/>
                <a:gd name="T5" fmla="*/ 390 h 390"/>
                <a:gd name="T6" fmla="*/ 0 w 59"/>
                <a:gd name="T7" fmla="*/ 0 h 390"/>
                <a:gd name="T8" fmla="*/ 0 w 59"/>
                <a:gd name="T9" fmla="*/ 0 h 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90"/>
                <a:gd name="T17" fmla="*/ 59 w 59"/>
                <a:gd name="T18" fmla="*/ 390 h 3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90">
                  <a:moveTo>
                    <a:pt x="0" y="0"/>
                  </a:moveTo>
                  <a:lnTo>
                    <a:pt x="59" y="384"/>
                  </a:lnTo>
                  <a:lnTo>
                    <a:pt x="0" y="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50"/>
            <p:cNvSpPr>
              <a:spLocks/>
            </p:cNvSpPr>
            <p:nvPr/>
          </p:nvSpPr>
          <p:spPr bwMode="auto">
            <a:xfrm>
              <a:off x="1949" y="1876"/>
              <a:ext cx="149" cy="538"/>
            </a:xfrm>
            <a:custGeom>
              <a:avLst/>
              <a:gdLst>
                <a:gd name="T0" fmla="*/ 82 w 296"/>
                <a:gd name="T1" fmla="*/ 0 h 1076"/>
                <a:gd name="T2" fmla="*/ 125 w 296"/>
                <a:gd name="T3" fmla="*/ 331 h 1076"/>
                <a:gd name="T4" fmla="*/ 23 w 296"/>
                <a:gd name="T5" fmla="*/ 671 h 1076"/>
                <a:gd name="T6" fmla="*/ 93 w 296"/>
                <a:gd name="T7" fmla="*/ 789 h 1076"/>
                <a:gd name="T8" fmla="*/ 0 w 296"/>
                <a:gd name="T9" fmla="*/ 1015 h 1076"/>
                <a:gd name="T10" fmla="*/ 27 w 296"/>
                <a:gd name="T11" fmla="*/ 1050 h 1076"/>
                <a:gd name="T12" fmla="*/ 161 w 296"/>
                <a:gd name="T13" fmla="*/ 1053 h 1076"/>
                <a:gd name="T14" fmla="*/ 249 w 296"/>
                <a:gd name="T15" fmla="*/ 1076 h 1076"/>
                <a:gd name="T16" fmla="*/ 158 w 296"/>
                <a:gd name="T17" fmla="*/ 1015 h 1076"/>
                <a:gd name="T18" fmla="*/ 49 w 296"/>
                <a:gd name="T19" fmla="*/ 995 h 1076"/>
                <a:gd name="T20" fmla="*/ 129 w 296"/>
                <a:gd name="T21" fmla="*/ 784 h 1076"/>
                <a:gd name="T22" fmla="*/ 217 w 296"/>
                <a:gd name="T23" fmla="*/ 778 h 1076"/>
                <a:gd name="T24" fmla="*/ 65 w 296"/>
                <a:gd name="T25" fmla="*/ 675 h 1076"/>
                <a:gd name="T26" fmla="*/ 108 w 296"/>
                <a:gd name="T27" fmla="*/ 487 h 1076"/>
                <a:gd name="T28" fmla="*/ 287 w 296"/>
                <a:gd name="T29" fmla="*/ 584 h 1076"/>
                <a:gd name="T30" fmla="*/ 296 w 296"/>
                <a:gd name="T31" fmla="*/ 535 h 1076"/>
                <a:gd name="T32" fmla="*/ 161 w 296"/>
                <a:gd name="T33" fmla="*/ 384 h 1076"/>
                <a:gd name="T34" fmla="*/ 158 w 296"/>
                <a:gd name="T35" fmla="*/ 191 h 1076"/>
                <a:gd name="T36" fmla="*/ 129 w 296"/>
                <a:gd name="T37" fmla="*/ 44 h 1076"/>
                <a:gd name="T38" fmla="*/ 82 w 296"/>
                <a:gd name="T39" fmla="*/ 0 h 1076"/>
                <a:gd name="T40" fmla="*/ 82 w 296"/>
                <a:gd name="T41" fmla="*/ 0 h 10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"/>
                <a:gd name="T64" fmla="*/ 0 h 1076"/>
                <a:gd name="T65" fmla="*/ 296 w 296"/>
                <a:gd name="T66" fmla="*/ 1076 h 10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" h="1076">
                  <a:moveTo>
                    <a:pt x="82" y="0"/>
                  </a:moveTo>
                  <a:lnTo>
                    <a:pt x="125" y="331"/>
                  </a:lnTo>
                  <a:lnTo>
                    <a:pt x="23" y="671"/>
                  </a:lnTo>
                  <a:lnTo>
                    <a:pt x="93" y="789"/>
                  </a:lnTo>
                  <a:lnTo>
                    <a:pt x="0" y="1015"/>
                  </a:lnTo>
                  <a:lnTo>
                    <a:pt x="27" y="1050"/>
                  </a:lnTo>
                  <a:lnTo>
                    <a:pt x="161" y="1053"/>
                  </a:lnTo>
                  <a:lnTo>
                    <a:pt x="249" y="1076"/>
                  </a:lnTo>
                  <a:lnTo>
                    <a:pt x="158" y="1015"/>
                  </a:lnTo>
                  <a:lnTo>
                    <a:pt x="49" y="995"/>
                  </a:lnTo>
                  <a:lnTo>
                    <a:pt x="129" y="784"/>
                  </a:lnTo>
                  <a:lnTo>
                    <a:pt x="217" y="778"/>
                  </a:lnTo>
                  <a:lnTo>
                    <a:pt x="65" y="675"/>
                  </a:lnTo>
                  <a:lnTo>
                    <a:pt x="108" y="487"/>
                  </a:lnTo>
                  <a:lnTo>
                    <a:pt x="287" y="584"/>
                  </a:lnTo>
                  <a:lnTo>
                    <a:pt x="296" y="535"/>
                  </a:lnTo>
                  <a:lnTo>
                    <a:pt x="161" y="384"/>
                  </a:lnTo>
                  <a:lnTo>
                    <a:pt x="158" y="191"/>
                  </a:lnTo>
                  <a:lnTo>
                    <a:pt x="129" y="4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51"/>
            <p:cNvSpPr>
              <a:spLocks/>
            </p:cNvSpPr>
            <p:nvPr/>
          </p:nvSpPr>
          <p:spPr bwMode="auto">
            <a:xfrm>
              <a:off x="2084" y="1889"/>
              <a:ext cx="209" cy="443"/>
            </a:xfrm>
            <a:custGeom>
              <a:avLst/>
              <a:gdLst>
                <a:gd name="T0" fmla="*/ 32 w 416"/>
                <a:gd name="T1" fmla="*/ 49 h 886"/>
                <a:gd name="T2" fmla="*/ 32 w 416"/>
                <a:gd name="T3" fmla="*/ 422 h 886"/>
                <a:gd name="T4" fmla="*/ 0 w 416"/>
                <a:gd name="T5" fmla="*/ 584 h 886"/>
                <a:gd name="T6" fmla="*/ 173 w 416"/>
                <a:gd name="T7" fmla="*/ 886 h 886"/>
                <a:gd name="T8" fmla="*/ 319 w 416"/>
                <a:gd name="T9" fmla="*/ 730 h 886"/>
                <a:gd name="T10" fmla="*/ 416 w 416"/>
                <a:gd name="T11" fmla="*/ 610 h 886"/>
                <a:gd name="T12" fmla="*/ 346 w 416"/>
                <a:gd name="T13" fmla="*/ 234 h 886"/>
                <a:gd name="T14" fmla="*/ 308 w 416"/>
                <a:gd name="T15" fmla="*/ 200 h 886"/>
                <a:gd name="T16" fmla="*/ 372 w 416"/>
                <a:gd name="T17" fmla="*/ 610 h 886"/>
                <a:gd name="T18" fmla="*/ 184 w 416"/>
                <a:gd name="T19" fmla="*/ 821 h 886"/>
                <a:gd name="T20" fmla="*/ 49 w 416"/>
                <a:gd name="T21" fmla="*/ 578 h 886"/>
                <a:gd name="T22" fmla="*/ 70 w 416"/>
                <a:gd name="T23" fmla="*/ 369 h 886"/>
                <a:gd name="T24" fmla="*/ 59 w 416"/>
                <a:gd name="T25" fmla="*/ 0 h 886"/>
                <a:gd name="T26" fmla="*/ 32 w 416"/>
                <a:gd name="T27" fmla="*/ 49 h 886"/>
                <a:gd name="T28" fmla="*/ 32 w 416"/>
                <a:gd name="T29" fmla="*/ 49 h 8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6"/>
                <a:gd name="T46" fmla="*/ 0 h 886"/>
                <a:gd name="T47" fmla="*/ 416 w 416"/>
                <a:gd name="T48" fmla="*/ 886 h 8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6" h="886">
                  <a:moveTo>
                    <a:pt x="32" y="49"/>
                  </a:moveTo>
                  <a:lnTo>
                    <a:pt x="32" y="422"/>
                  </a:lnTo>
                  <a:lnTo>
                    <a:pt x="0" y="584"/>
                  </a:lnTo>
                  <a:lnTo>
                    <a:pt x="173" y="886"/>
                  </a:lnTo>
                  <a:lnTo>
                    <a:pt x="319" y="730"/>
                  </a:lnTo>
                  <a:lnTo>
                    <a:pt x="416" y="610"/>
                  </a:lnTo>
                  <a:lnTo>
                    <a:pt x="346" y="234"/>
                  </a:lnTo>
                  <a:lnTo>
                    <a:pt x="308" y="200"/>
                  </a:lnTo>
                  <a:lnTo>
                    <a:pt x="372" y="610"/>
                  </a:lnTo>
                  <a:lnTo>
                    <a:pt x="184" y="821"/>
                  </a:lnTo>
                  <a:lnTo>
                    <a:pt x="49" y="578"/>
                  </a:lnTo>
                  <a:lnTo>
                    <a:pt x="70" y="369"/>
                  </a:lnTo>
                  <a:lnTo>
                    <a:pt x="59" y="0"/>
                  </a:lnTo>
                  <a:lnTo>
                    <a:pt x="32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52"/>
            <p:cNvSpPr>
              <a:spLocks/>
            </p:cNvSpPr>
            <p:nvPr/>
          </p:nvSpPr>
          <p:spPr bwMode="auto">
            <a:xfrm>
              <a:off x="2214" y="1515"/>
              <a:ext cx="27" cy="267"/>
            </a:xfrm>
            <a:custGeom>
              <a:avLst/>
              <a:gdLst>
                <a:gd name="T0" fmla="*/ 56 w 56"/>
                <a:gd name="T1" fmla="*/ 534 h 534"/>
                <a:gd name="T2" fmla="*/ 33 w 56"/>
                <a:gd name="T3" fmla="*/ 171 h 534"/>
                <a:gd name="T4" fmla="*/ 0 w 56"/>
                <a:gd name="T5" fmla="*/ 0 h 534"/>
                <a:gd name="T6" fmla="*/ 17 w 56"/>
                <a:gd name="T7" fmla="*/ 270 h 534"/>
                <a:gd name="T8" fmla="*/ 23 w 56"/>
                <a:gd name="T9" fmla="*/ 517 h 534"/>
                <a:gd name="T10" fmla="*/ 56 w 56"/>
                <a:gd name="T11" fmla="*/ 534 h 534"/>
                <a:gd name="T12" fmla="*/ 56 w 56"/>
                <a:gd name="T13" fmla="*/ 534 h 5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534"/>
                <a:gd name="T23" fmla="*/ 56 w 56"/>
                <a:gd name="T24" fmla="*/ 534 h 5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534">
                  <a:moveTo>
                    <a:pt x="56" y="534"/>
                  </a:moveTo>
                  <a:lnTo>
                    <a:pt x="33" y="171"/>
                  </a:lnTo>
                  <a:lnTo>
                    <a:pt x="0" y="0"/>
                  </a:lnTo>
                  <a:lnTo>
                    <a:pt x="17" y="270"/>
                  </a:lnTo>
                  <a:lnTo>
                    <a:pt x="23" y="517"/>
                  </a:lnTo>
                  <a:lnTo>
                    <a:pt x="56" y="5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53"/>
            <p:cNvSpPr>
              <a:spLocks/>
            </p:cNvSpPr>
            <p:nvPr/>
          </p:nvSpPr>
          <p:spPr bwMode="auto">
            <a:xfrm>
              <a:off x="2276" y="1776"/>
              <a:ext cx="181" cy="32"/>
            </a:xfrm>
            <a:custGeom>
              <a:avLst/>
              <a:gdLst>
                <a:gd name="T0" fmla="*/ 0 w 361"/>
                <a:gd name="T1" fmla="*/ 0 h 64"/>
                <a:gd name="T2" fmla="*/ 361 w 361"/>
                <a:gd name="T3" fmla="*/ 38 h 64"/>
                <a:gd name="T4" fmla="*/ 285 w 361"/>
                <a:gd name="T5" fmla="*/ 64 h 64"/>
                <a:gd name="T6" fmla="*/ 129 w 361"/>
                <a:gd name="T7" fmla="*/ 59 h 64"/>
                <a:gd name="T8" fmla="*/ 0 w 361"/>
                <a:gd name="T9" fmla="*/ 0 h 64"/>
                <a:gd name="T10" fmla="*/ 0 w 361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1"/>
                <a:gd name="T19" fmla="*/ 0 h 64"/>
                <a:gd name="T20" fmla="*/ 361 w 361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1" h="64">
                  <a:moveTo>
                    <a:pt x="0" y="0"/>
                  </a:moveTo>
                  <a:lnTo>
                    <a:pt x="361" y="38"/>
                  </a:lnTo>
                  <a:lnTo>
                    <a:pt x="285" y="64"/>
                  </a:lnTo>
                  <a:lnTo>
                    <a:pt x="12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54"/>
            <p:cNvSpPr>
              <a:spLocks/>
            </p:cNvSpPr>
            <p:nvPr/>
          </p:nvSpPr>
          <p:spPr bwMode="auto">
            <a:xfrm>
              <a:off x="2276" y="2132"/>
              <a:ext cx="362" cy="84"/>
            </a:xfrm>
            <a:custGeom>
              <a:avLst/>
              <a:gdLst>
                <a:gd name="T0" fmla="*/ 0 w 722"/>
                <a:gd name="T1" fmla="*/ 64 h 167"/>
                <a:gd name="T2" fmla="*/ 215 w 722"/>
                <a:gd name="T3" fmla="*/ 119 h 167"/>
                <a:gd name="T4" fmla="*/ 323 w 722"/>
                <a:gd name="T5" fmla="*/ 38 h 167"/>
                <a:gd name="T6" fmla="*/ 587 w 722"/>
                <a:gd name="T7" fmla="*/ 0 h 167"/>
                <a:gd name="T8" fmla="*/ 722 w 722"/>
                <a:gd name="T9" fmla="*/ 70 h 167"/>
                <a:gd name="T10" fmla="*/ 399 w 722"/>
                <a:gd name="T11" fmla="*/ 59 h 167"/>
                <a:gd name="T12" fmla="*/ 220 w 722"/>
                <a:gd name="T13" fmla="*/ 167 h 167"/>
                <a:gd name="T14" fmla="*/ 150 w 722"/>
                <a:gd name="T15" fmla="*/ 129 h 167"/>
                <a:gd name="T16" fmla="*/ 9 w 722"/>
                <a:gd name="T17" fmla="*/ 129 h 167"/>
                <a:gd name="T18" fmla="*/ 0 w 722"/>
                <a:gd name="T19" fmla="*/ 64 h 167"/>
                <a:gd name="T20" fmla="*/ 0 w 722"/>
                <a:gd name="T21" fmla="*/ 64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2"/>
                <a:gd name="T34" fmla="*/ 0 h 167"/>
                <a:gd name="T35" fmla="*/ 722 w 722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2" h="167">
                  <a:moveTo>
                    <a:pt x="0" y="64"/>
                  </a:moveTo>
                  <a:lnTo>
                    <a:pt x="215" y="119"/>
                  </a:lnTo>
                  <a:lnTo>
                    <a:pt x="323" y="38"/>
                  </a:lnTo>
                  <a:lnTo>
                    <a:pt x="587" y="0"/>
                  </a:lnTo>
                  <a:lnTo>
                    <a:pt x="722" y="70"/>
                  </a:lnTo>
                  <a:lnTo>
                    <a:pt x="399" y="59"/>
                  </a:lnTo>
                  <a:lnTo>
                    <a:pt x="220" y="167"/>
                  </a:lnTo>
                  <a:lnTo>
                    <a:pt x="150" y="129"/>
                  </a:lnTo>
                  <a:lnTo>
                    <a:pt x="9" y="12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55"/>
            <p:cNvSpPr>
              <a:spLocks/>
            </p:cNvSpPr>
            <p:nvPr/>
          </p:nvSpPr>
          <p:spPr bwMode="auto">
            <a:xfrm>
              <a:off x="2257" y="2186"/>
              <a:ext cx="59" cy="49"/>
            </a:xfrm>
            <a:custGeom>
              <a:avLst/>
              <a:gdLst>
                <a:gd name="T0" fmla="*/ 0 w 118"/>
                <a:gd name="T1" fmla="*/ 97 h 97"/>
                <a:gd name="T2" fmla="*/ 118 w 118"/>
                <a:gd name="T3" fmla="*/ 70 h 97"/>
                <a:gd name="T4" fmla="*/ 97 w 118"/>
                <a:gd name="T5" fmla="*/ 0 h 97"/>
                <a:gd name="T6" fmla="*/ 53 w 118"/>
                <a:gd name="T7" fmla="*/ 11 h 97"/>
                <a:gd name="T8" fmla="*/ 70 w 118"/>
                <a:gd name="T9" fmla="*/ 49 h 97"/>
                <a:gd name="T10" fmla="*/ 0 w 118"/>
                <a:gd name="T11" fmla="*/ 97 h 97"/>
                <a:gd name="T12" fmla="*/ 0 w 118"/>
                <a:gd name="T13" fmla="*/ 97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97"/>
                <a:gd name="T23" fmla="*/ 118 w 118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97">
                  <a:moveTo>
                    <a:pt x="0" y="97"/>
                  </a:moveTo>
                  <a:lnTo>
                    <a:pt x="118" y="70"/>
                  </a:lnTo>
                  <a:lnTo>
                    <a:pt x="97" y="0"/>
                  </a:lnTo>
                  <a:lnTo>
                    <a:pt x="53" y="11"/>
                  </a:lnTo>
                  <a:lnTo>
                    <a:pt x="70" y="49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56"/>
            <p:cNvSpPr>
              <a:spLocks/>
            </p:cNvSpPr>
            <p:nvPr/>
          </p:nvSpPr>
          <p:spPr bwMode="auto">
            <a:xfrm>
              <a:off x="2271" y="2192"/>
              <a:ext cx="78" cy="65"/>
            </a:xfrm>
            <a:custGeom>
              <a:avLst/>
              <a:gdLst>
                <a:gd name="T0" fmla="*/ 0 w 156"/>
                <a:gd name="T1" fmla="*/ 113 h 130"/>
                <a:gd name="T2" fmla="*/ 103 w 156"/>
                <a:gd name="T3" fmla="*/ 92 h 130"/>
                <a:gd name="T4" fmla="*/ 124 w 156"/>
                <a:gd name="T5" fmla="*/ 0 h 130"/>
                <a:gd name="T6" fmla="*/ 156 w 156"/>
                <a:gd name="T7" fmla="*/ 4 h 130"/>
                <a:gd name="T8" fmla="*/ 153 w 156"/>
                <a:gd name="T9" fmla="*/ 109 h 130"/>
                <a:gd name="T10" fmla="*/ 103 w 156"/>
                <a:gd name="T11" fmla="*/ 130 h 130"/>
                <a:gd name="T12" fmla="*/ 0 w 156"/>
                <a:gd name="T13" fmla="*/ 113 h 130"/>
                <a:gd name="T14" fmla="*/ 0 w 156"/>
                <a:gd name="T15" fmla="*/ 113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30"/>
                <a:gd name="T26" fmla="*/ 156 w 156"/>
                <a:gd name="T27" fmla="*/ 130 h 1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30">
                  <a:moveTo>
                    <a:pt x="0" y="113"/>
                  </a:moveTo>
                  <a:lnTo>
                    <a:pt x="103" y="92"/>
                  </a:lnTo>
                  <a:lnTo>
                    <a:pt x="124" y="0"/>
                  </a:lnTo>
                  <a:lnTo>
                    <a:pt x="156" y="4"/>
                  </a:lnTo>
                  <a:lnTo>
                    <a:pt x="153" y="109"/>
                  </a:lnTo>
                  <a:lnTo>
                    <a:pt x="103" y="13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57"/>
            <p:cNvSpPr>
              <a:spLocks/>
            </p:cNvSpPr>
            <p:nvPr/>
          </p:nvSpPr>
          <p:spPr bwMode="auto">
            <a:xfrm>
              <a:off x="2344" y="2167"/>
              <a:ext cx="153" cy="65"/>
            </a:xfrm>
            <a:custGeom>
              <a:avLst/>
              <a:gdLst>
                <a:gd name="T0" fmla="*/ 0 w 306"/>
                <a:gd name="T1" fmla="*/ 129 h 129"/>
                <a:gd name="T2" fmla="*/ 258 w 306"/>
                <a:gd name="T3" fmla="*/ 108 h 129"/>
                <a:gd name="T4" fmla="*/ 291 w 306"/>
                <a:gd name="T5" fmla="*/ 124 h 129"/>
                <a:gd name="T6" fmla="*/ 306 w 306"/>
                <a:gd name="T7" fmla="*/ 53 h 129"/>
                <a:gd name="T8" fmla="*/ 247 w 306"/>
                <a:gd name="T9" fmla="*/ 0 h 129"/>
                <a:gd name="T10" fmla="*/ 258 w 306"/>
                <a:gd name="T11" fmla="*/ 76 h 129"/>
                <a:gd name="T12" fmla="*/ 144 w 306"/>
                <a:gd name="T13" fmla="*/ 87 h 129"/>
                <a:gd name="T14" fmla="*/ 6 w 306"/>
                <a:gd name="T15" fmla="*/ 103 h 129"/>
                <a:gd name="T16" fmla="*/ 0 w 306"/>
                <a:gd name="T17" fmla="*/ 129 h 129"/>
                <a:gd name="T18" fmla="*/ 0 w 306"/>
                <a:gd name="T19" fmla="*/ 129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6"/>
                <a:gd name="T31" fmla="*/ 0 h 129"/>
                <a:gd name="T32" fmla="*/ 306 w 306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6" h="129">
                  <a:moveTo>
                    <a:pt x="0" y="129"/>
                  </a:moveTo>
                  <a:lnTo>
                    <a:pt x="258" y="108"/>
                  </a:lnTo>
                  <a:lnTo>
                    <a:pt x="291" y="124"/>
                  </a:lnTo>
                  <a:lnTo>
                    <a:pt x="306" y="53"/>
                  </a:lnTo>
                  <a:lnTo>
                    <a:pt x="247" y="0"/>
                  </a:lnTo>
                  <a:lnTo>
                    <a:pt x="258" y="76"/>
                  </a:lnTo>
                  <a:lnTo>
                    <a:pt x="144" y="87"/>
                  </a:lnTo>
                  <a:lnTo>
                    <a:pt x="6" y="10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58"/>
            <p:cNvSpPr>
              <a:spLocks/>
            </p:cNvSpPr>
            <p:nvPr/>
          </p:nvSpPr>
          <p:spPr bwMode="auto">
            <a:xfrm>
              <a:off x="2519" y="2148"/>
              <a:ext cx="102" cy="63"/>
            </a:xfrm>
            <a:custGeom>
              <a:avLst/>
              <a:gdLst>
                <a:gd name="T0" fmla="*/ 0 w 205"/>
                <a:gd name="T1" fmla="*/ 38 h 125"/>
                <a:gd name="T2" fmla="*/ 26 w 205"/>
                <a:gd name="T3" fmla="*/ 70 h 125"/>
                <a:gd name="T4" fmla="*/ 26 w 205"/>
                <a:gd name="T5" fmla="*/ 125 h 125"/>
                <a:gd name="T6" fmla="*/ 205 w 205"/>
                <a:gd name="T7" fmla="*/ 38 h 125"/>
                <a:gd name="T8" fmla="*/ 157 w 205"/>
                <a:gd name="T9" fmla="*/ 38 h 125"/>
                <a:gd name="T10" fmla="*/ 59 w 205"/>
                <a:gd name="T11" fmla="*/ 70 h 125"/>
                <a:gd name="T12" fmla="*/ 21 w 205"/>
                <a:gd name="T13" fmla="*/ 0 h 125"/>
                <a:gd name="T14" fmla="*/ 0 w 205"/>
                <a:gd name="T15" fmla="*/ 38 h 125"/>
                <a:gd name="T16" fmla="*/ 0 w 205"/>
                <a:gd name="T17" fmla="*/ 3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5"/>
                <a:gd name="T28" fmla="*/ 0 h 125"/>
                <a:gd name="T29" fmla="*/ 205 w 205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5" h="125">
                  <a:moveTo>
                    <a:pt x="0" y="38"/>
                  </a:moveTo>
                  <a:lnTo>
                    <a:pt x="26" y="70"/>
                  </a:lnTo>
                  <a:lnTo>
                    <a:pt x="26" y="125"/>
                  </a:lnTo>
                  <a:lnTo>
                    <a:pt x="205" y="38"/>
                  </a:lnTo>
                  <a:lnTo>
                    <a:pt x="157" y="38"/>
                  </a:lnTo>
                  <a:lnTo>
                    <a:pt x="59" y="70"/>
                  </a:lnTo>
                  <a:lnTo>
                    <a:pt x="21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59"/>
            <p:cNvSpPr>
              <a:spLocks/>
            </p:cNvSpPr>
            <p:nvPr/>
          </p:nvSpPr>
          <p:spPr bwMode="auto">
            <a:xfrm>
              <a:off x="2574" y="2157"/>
              <a:ext cx="159" cy="825"/>
            </a:xfrm>
            <a:custGeom>
              <a:avLst/>
              <a:gdLst>
                <a:gd name="T0" fmla="*/ 196 w 317"/>
                <a:gd name="T1" fmla="*/ 0 h 1650"/>
                <a:gd name="T2" fmla="*/ 317 w 317"/>
                <a:gd name="T3" fmla="*/ 568 h 1650"/>
                <a:gd name="T4" fmla="*/ 317 w 317"/>
                <a:gd name="T5" fmla="*/ 1650 h 1650"/>
                <a:gd name="T6" fmla="*/ 236 w 317"/>
                <a:gd name="T7" fmla="*/ 1650 h 1650"/>
                <a:gd name="T8" fmla="*/ 218 w 317"/>
                <a:gd name="T9" fmla="*/ 625 h 1650"/>
                <a:gd name="T10" fmla="*/ 7 w 317"/>
                <a:gd name="T11" fmla="*/ 325 h 1650"/>
                <a:gd name="T12" fmla="*/ 0 w 317"/>
                <a:gd name="T13" fmla="*/ 194 h 1650"/>
                <a:gd name="T14" fmla="*/ 89 w 317"/>
                <a:gd name="T15" fmla="*/ 357 h 1650"/>
                <a:gd name="T16" fmla="*/ 228 w 317"/>
                <a:gd name="T17" fmla="*/ 471 h 1650"/>
                <a:gd name="T18" fmla="*/ 196 w 317"/>
                <a:gd name="T19" fmla="*/ 0 h 1650"/>
                <a:gd name="T20" fmla="*/ 196 w 317"/>
                <a:gd name="T21" fmla="*/ 0 h 16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7"/>
                <a:gd name="T34" fmla="*/ 0 h 1650"/>
                <a:gd name="T35" fmla="*/ 317 w 317"/>
                <a:gd name="T36" fmla="*/ 1650 h 16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7" h="1650">
                  <a:moveTo>
                    <a:pt x="196" y="0"/>
                  </a:moveTo>
                  <a:lnTo>
                    <a:pt x="317" y="568"/>
                  </a:lnTo>
                  <a:lnTo>
                    <a:pt x="317" y="1650"/>
                  </a:lnTo>
                  <a:lnTo>
                    <a:pt x="236" y="1650"/>
                  </a:lnTo>
                  <a:lnTo>
                    <a:pt x="218" y="625"/>
                  </a:lnTo>
                  <a:lnTo>
                    <a:pt x="7" y="325"/>
                  </a:lnTo>
                  <a:lnTo>
                    <a:pt x="0" y="194"/>
                  </a:lnTo>
                  <a:lnTo>
                    <a:pt x="89" y="357"/>
                  </a:lnTo>
                  <a:lnTo>
                    <a:pt x="228" y="47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60"/>
            <p:cNvSpPr>
              <a:spLocks/>
            </p:cNvSpPr>
            <p:nvPr/>
          </p:nvSpPr>
          <p:spPr bwMode="auto">
            <a:xfrm>
              <a:off x="2241" y="2466"/>
              <a:ext cx="114" cy="516"/>
            </a:xfrm>
            <a:custGeom>
              <a:avLst/>
              <a:gdLst>
                <a:gd name="T0" fmla="*/ 0 w 228"/>
                <a:gd name="T1" fmla="*/ 0 h 1032"/>
                <a:gd name="T2" fmla="*/ 171 w 228"/>
                <a:gd name="T3" fmla="*/ 275 h 1032"/>
                <a:gd name="T4" fmla="*/ 228 w 228"/>
                <a:gd name="T5" fmla="*/ 1032 h 1032"/>
                <a:gd name="T6" fmla="*/ 136 w 228"/>
                <a:gd name="T7" fmla="*/ 1032 h 1032"/>
                <a:gd name="T8" fmla="*/ 104 w 228"/>
                <a:gd name="T9" fmla="*/ 243 h 1032"/>
                <a:gd name="T10" fmla="*/ 0 w 228"/>
                <a:gd name="T11" fmla="*/ 0 h 1032"/>
                <a:gd name="T12" fmla="*/ 0 w 228"/>
                <a:gd name="T13" fmla="*/ 0 h 10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032"/>
                <a:gd name="T23" fmla="*/ 228 w 228"/>
                <a:gd name="T24" fmla="*/ 1032 h 10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032">
                  <a:moveTo>
                    <a:pt x="0" y="0"/>
                  </a:moveTo>
                  <a:lnTo>
                    <a:pt x="171" y="275"/>
                  </a:lnTo>
                  <a:lnTo>
                    <a:pt x="228" y="1032"/>
                  </a:lnTo>
                  <a:lnTo>
                    <a:pt x="136" y="1032"/>
                  </a:lnTo>
                  <a:lnTo>
                    <a:pt x="104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61"/>
            <p:cNvSpPr>
              <a:spLocks/>
            </p:cNvSpPr>
            <p:nvPr/>
          </p:nvSpPr>
          <p:spPr bwMode="auto">
            <a:xfrm>
              <a:off x="2079" y="2202"/>
              <a:ext cx="77" cy="780"/>
            </a:xfrm>
            <a:custGeom>
              <a:avLst/>
              <a:gdLst>
                <a:gd name="T0" fmla="*/ 8 w 154"/>
                <a:gd name="T1" fmla="*/ 65 h 1561"/>
                <a:gd name="T2" fmla="*/ 0 w 154"/>
                <a:gd name="T3" fmla="*/ 284 h 1561"/>
                <a:gd name="T4" fmla="*/ 57 w 154"/>
                <a:gd name="T5" fmla="*/ 901 h 1561"/>
                <a:gd name="T6" fmla="*/ 50 w 154"/>
                <a:gd name="T7" fmla="*/ 1561 h 1561"/>
                <a:gd name="T8" fmla="*/ 154 w 154"/>
                <a:gd name="T9" fmla="*/ 1561 h 1561"/>
                <a:gd name="T10" fmla="*/ 90 w 154"/>
                <a:gd name="T11" fmla="*/ 926 h 1561"/>
                <a:gd name="T12" fmla="*/ 40 w 154"/>
                <a:gd name="T13" fmla="*/ 0 h 1561"/>
                <a:gd name="T14" fmla="*/ 8 w 154"/>
                <a:gd name="T15" fmla="*/ 65 h 1561"/>
                <a:gd name="T16" fmla="*/ 8 w 154"/>
                <a:gd name="T17" fmla="*/ 65 h 15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"/>
                <a:gd name="T28" fmla="*/ 0 h 1561"/>
                <a:gd name="T29" fmla="*/ 154 w 154"/>
                <a:gd name="T30" fmla="*/ 1561 h 15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" h="1561">
                  <a:moveTo>
                    <a:pt x="8" y="65"/>
                  </a:moveTo>
                  <a:lnTo>
                    <a:pt x="0" y="284"/>
                  </a:lnTo>
                  <a:lnTo>
                    <a:pt x="57" y="901"/>
                  </a:lnTo>
                  <a:lnTo>
                    <a:pt x="50" y="1561"/>
                  </a:lnTo>
                  <a:lnTo>
                    <a:pt x="154" y="1561"/>
                  </a:lnTo>
                  <a:lnTo>
                    <a:pt x="90" y="926"/>
                  </a:lnTo>
                  <a:lnTo>
                    <a:pt x="40" y="0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62"/>
            <p:cNvSpPr>
              <a:spLocks/>
            </p:cNvSpPr>
            <p:nvPr/>
          </p:nvSpPr>
          <p:spPr bwMode="auto">
            <a:xfrm>
              <a:off x="2160" y="2588"/>
              <a:ext cx="150" cy="134"/>
            </a:xfrm>
            <a:custGeom>
              <a:avLst/>
              <a:gdLst>
                <a:gd name="T0" fmla="*/ 291 w 298"/>
                <a:gd name="T1" fmla="*/ 122 h 268"/>
                <a:gd name="T2" fmla="*/ 0 w 298"/>
                <a:gd name="T3" fmla="*/ 0 h 268"/>
                <a:gd name="T4" fmla="*/ 298 w 298"/>
                <a:gd name="T5" fmla="*/ 268 h 268"/>
                <a:gd name="T6" fmla="*/ 291 w 298"/>
                <a:gd name="T7" fmla="*/ 122 h 268"/>
                <a:gd name="T8" fmla="*/ 291 w 298"/>
                <a:gd name="T9" fmla="*/ 122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268"/>
                <a:gd name="T17" fmla="*/ 298 w 298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268">
                  <a:moveTo>
                    <a:pt x="291" y="122"/>
                  </a:moveTo>
                  <a:lnTo>
                    <a:pt x="0" y="0"/>
                  </a:lnTo>
                  <a:lnTo>
                    <a:pt x="298" y="268"/>
                  </a:lnTo>
                  <a:lnTo>
                    <a:pt x="291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63"/>
            <p:cNvSpPr>
              <a:spLocks/>
            </p:cNvSpPr>
            <p:nvPr/>
          </p:nvSpPr>
          <p:spPr bwMode="auto">
            <a:xfrm>
              <a:off x="1809" y="2393"/>
              <a:ext cx="221" cy="252"/>
            </a:xfrm>
            <a:custGeom>
              <a:avLst/>
              <a:gdLst>
                <a:gd name="T0" fmla="*/ 300 w 442"/>
                <a:gd name="T1" fmla="*/ 0 h 504"/>
                <a:gd name="T2" fmla="*/ 190 w 442"/>
                <a:gd name="T3" fmla="*/ 251 h 504"/>
                <a:gd name="T4" fmla="*/ 0 w 442"/>
                <a:gd name="T5" fmla="*/ 291 h 504"/>
                <a:gd name="T6" fmla="*/ 15 w 442"/>
                <a:gd name="T7" fmla="*/ 337 h 504"/>
                <a:gd name="T8" fmla="*/ 268 w 442"/>
                <a:gd name="T9" fmla="*/ 284 h 504"/>
                <a:gd name="T10" fmla="*/ 292 w 442"/>
                <a:gd name="T11" fmla="*/ 394 h 504"/>
                <a:gd name="T12" fmla="*/ 365 w 442"/>
                <a:gd name="T13" fmla="*/ 462 h 504"/>
                <a:gd name="T14" fmla="*/ 401 w 442"/>
                <a:gd name="T15" fmla="*/ 504 h 504"/>
                <a:gd name="T16" fmla="*/ 442 w 442"/>
                <a:gd name="T17" fmla="*/ 491 h 504"/>
                <a:gd name="T18" fmla="*/ 442 w 442"/>
                <a:gd name="T19" fmla="*/ 398 h 504"/>
                <a:gd name="T20" fmla="*/ 410 w 442"/>
                <a:gd name="T21" fmla="*/ 466 h 504"/>
                <a:gd name="T22" fmla="*/ 321 w 442"/>
                <a:gd name="T23" fmla="*/ 379 h 504"/>
                <a:gd name="T24" fmla="*/ 304 w 442"/>
                <a:gd name="T25" fmla="*/ 122 h 504"/>
                <a:gd name="T26" fmla="*/ 271 w 442"/>
                <a:gd name="T27" fmla="*/ 219 h 504"/>
                <a:gd name="T28" fmla="*/ 260 w 442"/>
                <a:gd name="T29" fmla="*/ 170 h 504"/>
                <a:gd name="T30" fmla="*/ 300 w 442"/>
                <a:gd name="T31" fmla="*/ 0 h 504"/>
                <a:gd name="T32" fmla="*/ 300 w 442"/>
                <a:gd name="T33" fmla="*/ 0 h 5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2"/>
                <a:gd name="T52" fmla="*/ 0 h 504"/>
                <a:gd name="T53" fmla="*/ 442 w 442"/>
                <a:gd name="T54" fmla="*/ 504 h 5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2" h="504">
                  <a:moveTo>
                    <a:pt x="300" y="0"/>
                  </a:moveTo>
                  <a:lnTo>
                    <a:pt x="190" y="251"/>
                  </a:lnTo>
                  <a:lnTo>
                    <a:pt x="0" y="291"/>
                  </a:lnTo>
                  <a:lnTo>
                    <a:pt x="15" y="337"/>
                  </a:lnTo>
                  <a:lnTo>
                    <a:pt x="268" y="284"/>
                  </a:lnTo>
                  <a:lnTo>
                    <a:pt x="292" y="394"/>
                  </a:lnTo>
                  <a:lnTo>
                    <a:pt x="365" y="462"/>
                  </a:lnTo>
                  <a:lnTo>
                    <a:pt x="401" y="504"/>
                  </a:lnTo>
                  <a:lnTo>
                    <a:pt x="442" y="491"/>
                  </a:lnTo>
                  <a:lnTo>
                    <a:pt x="442" y="398"/>
                  </a:lnTo>
                  <a:lnTo>
                    <a:pt x="410" y="466"/>
                  </a:lnTo>
                  <a:lnTo>
                    <a:pt x="321" y="379"/>
                  </a:lnTo>
                  <a:lnTo>
                    <a:pt x="304" y="122"/>
                  </a:lnTo>
                  <a:lnTo>
                    <a:pt x="271" y="219"/>
                  </a:lnTo>
                  <a:lnTo>
                    <a:pt x="260" y="17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64"/>
            <p:cNvSpPr>
              <a:spLocks/>
            </p:cNvSpPr>
            <p:nvPr/>
          </p:nvSpPr>
          <p:spPr bwMode="auto">
            <a:xfrm>
              <a:off x="2004" y="2445"/>
              <a:ext cx="99" cy="155"/>
            </a:xfrm>
            <a:custGeom>
              <a:avLst/>
              <a:gdLst>
                <a:gd name="T0" fmla="*/ 44 w 200"/>
                <a:gd name="T1" fmla="*/ 310 h 310"/>
                <a:gd name="T2" fmla="*/ 0 w 200"/>
                <a:gd name="T3" fmla="*/ 228 h 310"/>
                <a:gd name="T4" fmla="*/ 0 w 200"/>
                <a:gd name="T5" fmla="*/ 103 h 310"/>
                <a:gd name="T6" fmla="*/ 101 w 200"/>
                <a:gd name="T7" fmla="*/ 0 h 310"/>
                <a:gd name="T8" fmla="*/ 101 w 200"/>
                <a:gd name="T9" fmla="*/ 89 h 310"/>
                <a:gd name="T10" fmla="*/ 194 w 200"/>
                <a:gd name="T11" fmla="*/ 74 h 310"/>
                <a:gd name="T12" fmla="*/ 200 w 200"/>
                <a:gd name="T13" fmla="*/ 110 h 310"/>
                <a:gd name="T14" fmla="*/ 25 w 200"/>
                <a:gd name="T15" fmla="*/ 146 h 310"/>
                <a:gd name="T16" fmla="*/ 25 w 200"/>
                <a:gd name="T17" fmla="*/ 224 h 310"/>
                <a:gd name="T18" fmla="*/ 44 w 200"/>
                <a:gd name="T19" fmla="*/ 310 h 310"/>
                <a:gd name="T20" fmla="*/ 44 w 200"/>
                <a:gd name="T21" fmla="*/ 310 h 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"/>
                <a:gd name="T34" fmla="*/ 0 h 310"/>
                <a:gd name="T35" fmla="*/ 200 w 200"/>
                <a:gd name="T36" fmla="*/ 310 h 3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" h="310">
                  <a:moveTo>
                    <a:pt x="44" y="310"/>
                  </a:moveTo>
                  <a:lnTo>
                    <a:pt x="0" y="228"/>
                  </a:lnTo>
                  <a:lnTo>
                    <a:pt x="0" y="103"/>
                  </a:lnTo>
                  <a:lnTo>
                    <a:pt x="101" y="0"/>
                  </a:lnTo>
                  <a:lnTo>
                    <a:pt x="101" y="89"/>
                  </a:lnTo>
                  <a:lnTo>
                    <a:pt x="194" y="74"/>
                  </a:lnTo>
                  <a:lnTo>
                    <a:pt x="200" y="110"/>
                  </a:lnTo>
                  <a:lnTo>
                    <a:pt x="25" y="146"/>
                  </a:lnTo>
                  <a:lnTo>
                    <a:pt x="25" y="224"/>
                  </a:lnTo>
                  <a:lnTo>
                    <a:pt x="44" y="3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65"/>
            <p:cNvSpPr>
              <a:spLocks/>
            </p:cNvSpPr>
            <p:nvPr/>
          </p:nvSpPr>
          <p:spPr bwMode="auto">
            <a:xfrm>
              <a:off x="1888" y="2884"/>
              <a:ext cx="239" cy="69"/>
            </a:xfrm>
            <a:custGeom>
              <a:avLst/>
              <a:gdLst>
                <a:gd name="T0" fmla="*/ 0 w 479"/>
                <a:gd name="T1" fmla="*/ 82 h 139"/>
                <a:gd name="T2" fmla="*/ 479 w 479"/>
                <a:gd name="T3" fmla="*/ 0 h 139"/>
                <a:gd name="T4" fmla="*/ 464 w 479"/>
                <a:gd name="T5" fmla="*/ 57 h 139"/>
                <a:gd name="T6" fmla="*/ 0 w 479"/>
                <a:gd name="T7" fmla="*/ 139 h 139"/>
                <a:gd name="T8" fmla="*/ 0 w 479"/>
                <a:gd name="T9" fmla="*/ 82 h 139"/>
                <a:gd name="T10" fmla="*/ 0 w 479"/>
                <a:gd name="T11" fmla="*/ 82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9"/>
                <a:gd name="T19" fmla="*/ 0 h 139"/>
                <a:gd name="T20" fmla="*/ 479 w 47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9" h="139">
                  <a:moveTo>
                    <a:pt x="0" y="82"/>
                  </a:moveTo>
                  <a:lnTo>
                    <a:pt x="479" y="0"/>
                  </a:lnTo>
                  <a:lnTo>
                    <a:pt x="464" y="57"/>
                  </a:lnTo>
                  <a:lnTo>
                    <a:pt x="0" y="13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66"/>
            <p:cNvSpPr>
              <a:spLocks/>
            </p:cNvSpPr>
            <p:nvPr/>
          </p:nvSpPr>
          <p:spPr bwMode="auto">
            <a:xfrm>
              <a:off x="1800" y="2556"/>
              <a:ext cx="122" cy="466"/>
            </a:xfrm>
            <a:custGeom>
              <a:avLst/>
              <a:gdLst>
                <a:gd name="T0" fmla="*/ 0 w 122"/>
                <a:gd name="T1" fmla="*/ 0 h 466"/>
                <a:gd name="T2" fmla="*/ 84 w 122"/>
                <a:gd name="T3" fmla="*/ 336 h 466"/>
                <a:gd name="T4" fmla="*/ 96 w 122"/>
                <a:gd name="T5" fmla="*/ 432 h 466"/>
                <a:gd name="T6" fmla="*/ 120 w 122"/>
                <a:gd name="T7" fmla="*/ 372 h 4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466"/>
                <a:gd name="T14" fmla="*/ 122 w 122"/>
                <a:gd name="T15" fmla="*/ 466 h 4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466">
                  <a:moveTo>
                    <a:pt x="0" y="0"/>
                  </a:moveTo>
                  <a:cubicBezTo>
                    <a:pt x="10" y="115"/>
                    <a:pt x="18" y="237"/>
                    <a:pt x="84" y="336"/>
                  </a:cubicBezTo>
                  <a:cubicBezTo>
                    <a:pt x="88" y="368"/>
                    <a:pt x="77" y="406"/>
                    <a:pt x="96" y="432"/>
                  </a:cubicBezTo>
                  <a:cubicBezTo>
                    <a:pt x="122" y="466"/>
                    <a:pt x="120" y="383"/>
                    <a:pt x="120" y="372"/>
                  </a:cubicBezTo>
                </a:path>
              </a:pathLst>
            </a:custGeom>
            <a:no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Line 67"/>
            <p:cNvSpPr>
              <a:spLocks noChangeShapeType="1"/>
            </p:cNvSpPr>
            <p:nvPr/>
          </p:nvSpPr>
          <p:spPr bwMode="auto">
            <a:xfrm>
              <a:off x="1776" y="2544"/>
              <a:ext cx="9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44" name="AutoShape 6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149350" y="615950"/>
            <a:ext cx="6845300" cy="831850"/>
          </a:xfrm>
          <a:prstGeom prst="octagon">
            <a:avLst>
              <a:gd name="adj" fmla="val 29282"/>
            </a:avLst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Garis Lurus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8600" y="2439988"/>
            <a:ext cx="8763000" cy="820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       </a:t>
            </a:r>
            <a:r>
              <a:rPr lang="en-US" sz="4400">
                <a:latin typeface="Times New Roman" pitchFamily="18" charset="0"/>
              </a:rPr>
              <a:t>Biaya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400">
                <a:latin typeface="Times New Roman" pitchFamily="18" charset="0"/>
              </a:rPr>
              <a:t> Estimasi Nilai Sisa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473200" y="3200400"/>
            <a:ext cx="6832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058988" y="3278188"/>
            <a:ext cx="54070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Estimasi Umur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144588" y="4344988"/>
            <a:ext cx="68548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= Penyusutan Tahunan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Tujuan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500" smtClean="0"/>
              <a:t>Mendefinisikan aset tetap dan menjelaskan akuntansi untuk biaya aset tetap.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500" smtClean="0"/>
              <a:t>Menghitung penyusutan dengan menggunakan metode-metode berikut: metode garis lurus, metode unit produksi, dan metode saldo menurun.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500" smtClean="0"/>
              <a:t>Mengklasifikasikan biaya aset tetap sebagai belanja modal atau belanja pendapatan.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500" smtClean="0"/>
              <a:t>Membuat ayat jurnal untuk pelepasan aset tetap.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500" smtClean="0"/>
              <a:t>Mendefinisikan sewa guna usaha dan mengikhtisarkan aturan-aturan akuntansi yang terkait dengan sewa guna usaha aset tetap.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1149350" y="615950"/>
            <a:ext cx="6845300" cy="831850"/>
          </a:xfrm>
          <a:prstGeom prst="octagon">
            <a:avLst>
              <a:gd name="adj" fmla="val 29282"/>
            </a:avLst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Garis Lurus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" y="2439988"/>
            <a:ext cx="8763000" cy="820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               </a:t>
            </a:r>
            <a:r>
              <a:rPr lang="en-US" sz="4400">
                <a:latin typeface="Times New Roman" pitchFamily="18" charset="0"/>
              </a:rPr>
              <a:t>$24.000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400">
                <a:latin typeface="Times New Roman" pitchFamily="18" charset="0"/>
              </a:rPr>
              <a:t> $2.000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473200" y="3200400"/>
            <a:ext cx="619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058988" y="3278188"/>
            <a:ext cx="54070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5 tahun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374775" y="4344988"/>
            <a:ext cx="68548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800000"/>
                </a:solidFill>
                <a:latin typeface="Times New Roman" pitchFamily="18" charset="0"/>
              </a:rPr>
              <a:t>=</a:t>
            </a:r>
            <a:r>
              <a:rPr lang="en-US" sz="4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800000"/>
                </a:solidFill>
                <a:latin typeface="Times New Roman" pitchFamily="18" charset="0"/>
              </a:rPr>
              <a:t>$4.400 penyusutan tahunan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utoUpdateAnimBg="0"/>
      <p:bldP spid="266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600200" y="2057400"/>
            <a:ext cx="40386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1149350" y="615950"/>
            <a:ext cx="6845300" cy="831850"/>
          </a:xfrm>
          <a:prstGeom prst="octagon">
            <a:avLst>
              <a:gd name="adj" fmla="val 29282"/>
            </a:avLst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Tarif Garis Lurus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676400" y="2057400"/>
            <a:ext cx="2667000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$24.000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>
                <a:latin typeface="Times New Roman" pitchFamily="18" charset="0"/>
              </a:rPr>
              <a:t> $2.000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905000" y="281940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905000" y="2819400"/>
            <a:ext cx="2435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5 tahun</a:t>
            </a:r>
            <a:endParaRPr lang="en-US" sz="4400">
              <a:latin typeface="Times New Roman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114800" y="2286000"/>
            <a:ext cx="1979613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=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$4.400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962400" y="4178300"/>
            <a:ext cx="19796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800000"/>
                </a:solidFill>
                <a:latin typeface="Times New Roman" pitchFamily="18" charset="0"/>
              </a:rPr>
              <a:t>$4.400</a:t>
            </a:r>
            <a:endParaRPr lang="en-US" sz="44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5029200" y="2971800"/>
            <a:ext cx="0" cy="1295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Freeform 10"/>
          <p:cNvSpPr>
            <a:spLocks/>
          </p:cNvSpPr>
          <p:nvPr/>
        </p:nvSpPr>
        <p:spPr bwMode="auto">
          <a:xfrm>
            <a:off x="2514600" y="2743200"/>
            <a:ext cx="1524000" cy="2438400"/>
          </a:xfrm>
          <a:custGeom>
            <a:avLst/>
            <a:gdLst>
              <a:gd name="T0" fmla="*/ 0 w 1008"/>
              <a:gd name="T1" fmla="*/ 0 h 1728"/>
              <a:gd name="T2" fmla="*/ 0 w 1008"/>
              <a:gd name="T3" fmla="*/ 1728 h 1728"/>
              <a:gd name="T4" fmla="*/ 1008 w 1008"/>
              <a:gd name="T5" fmla="*/ 1728 h 1728"/>
              <a:gd name="T6" fmla="*/ 0 60000 65536"/>
              <a:gd name="T7" fmla="*/ 0 60000 65536"/>
              <a:gd name="T8" fmla="*/ 0 60000 65536"/>
              <a:gd name="T9" fmla="*/ 0 w 1008"/>
              <a:gd name="T10" fmla="*/ 0 h 1728"/>
              <a:gd name="T11" fmla="*/ 1008 w 1008"/>
              <a:gd name="T12" fmla="*/ 1728 h 1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1728">
                <a:moveTo>
                  <a:pt x="0" y="0"/>
                </a:moveTo>
                <a:lnTo>
                  <a:pt x="0" y="1728"/>
                </a:lnTo>
                <a:lnTo>
                  <a:pt x="1008" y="1728"/>
                </a:lnTo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810000" y="4800600"/>
            <a:ext cx="2971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sz="4000">
                <a:solidFill>
                  <a:srgbClr val="800000"/>
                </a:solidFill>
                <a:latin typeface="Times New Roman" pitchFamily="18" charset="0"/>
              </a:rPr>
              <a:t>$24.000</a:t>
            </a:r>
            <a:endParaRPr lang="en-US" sz="44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4038600" y="4876800"/>
            <a:ext cx="19812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019800" y="4495800"/>
            <a:ext cx="2209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800000"/>
                </a:solidFill>
                <a:latin typeface="Times New Roman" pitchFamily="18" charset="0"/>
              </a:rPr>
              <a:t>= 18,3%</a:t>
            </a: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utoUpdateAnimBg="0"/>
      <p:bldP spid="27657" grpId="0" animBg="1"/>
      <p:bldP spid="27658" grpId="0" animBg="1"/>
      <p:bldP spid="27659" grpId="0" autoUpdateAnimBg="0"/>
      <p:bldP spid="27660" grpId="0" animBg="1"/>
      <p:bldP spid="27661" grpId="0" autoUpdateAnimBg="0"/>
      <p:bldP spid="276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1149350" y="615950"/>
            <a:ext cx="6845300" cy="831850"/>
          </a:xfrm>
          <a:prstGeom prst="octagon">
            <a:avLst>
              <a:gd name="adj" fmla="val 29282"/>
            </a:avLst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Garis Lurus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981200" y="4953000"/>
            <a:ext cx="2019300" cy="1828800"/>
            <a:chOff x="624" y="1985"/>
            <a:chExt cx="2472" cy="2149"/>
          </a:xfrm>
        </p:grpSpPr>
        <p:sp>
          <p:nvSpPr>
            <p:cNvPr id="24582" name="Freeform 4"/>
            <p:cNvSpPr>
              <a:spLocks/>
            </p:cNvSpPr>
            <p:nvPr/>
          </p:nvSpPr>
          <p:spPr bwMode="auto">
            <a:xfrm>
              <a:off x="635" y="3353"/>
              <a:ext cx="2455" cy="778"/>
            </a:xfrm>
            <a:custGeom>
              <a:avLst/>
              <a:gdLst>
                <a:gd name="T0" fmla="*/ 0 w 4910"/>
                <a:gd name="T1" fmla="*/ 1556 h 1556"/>
                <a:gd name="T2" fmla="*/ 4910 w 4910"/>
                <a:gd name="T3" fmla="*/ 1556 h 1556"/>
                <a:gd name="T4" fmla="*/ 4851 w 4910"/>
                <a:gd name="T5" fmla="*/ 1205 h 1556"/>
                <a:gd name="T6" fmla="*/ 4795 w 4910"/>
                <a:gd name="T7" fmla="*/ 935 h 1556"/>
                <a:gd name="T8" fmla="*/ 4740 w 4910"/>
                <a:gd name="T9" fmla="*/ 792 h 1556"/>
                <a:gd name="T10" fmla="*/ 4672 w 4910"/>
                <a:gd name="T11" fmla="*/ 667 h 1556"/>
                <a:gd name="T12" fmla="*/ 4459 w 4910"/>
                <a:gd name="T13" fmla="*/ 522 h 1556"/>
                <a:gd name="T14" fmla="*/ 4189 w 4910"/>
                <a:gd name="T15" fmla="*/ 439 h 1556"/>
                <a:gd name="T16" fmla="*/ 3949 w 4910"/>
                <a:gd name="T17" fmla="*/ 355 h 1556"/>
                <a:gd name="T18" fmla="*/ 3554 w 4910"/>
                <a:gd name="T19" fmla="*/ 309 h 1556"/>
                <a:gd name="T20" fmla="*/ 3329 w 4910"/>
                <a:gd name="T21" fmla="*/ 214 h 1556"/>
                <a:gd name="T22" fmla="*/ 3103 w 4910"/>
                <a:gd name="T23" fmla="*/ 85 h 1556"/>
                <a:gd name="T24" fmla="*/ 3019 w 4910"/>
                <a:gd name="T25" fmla="*/ 0 h 1556"/>
                <a:gd name="T26" fmla="*/ 1804 w 4910"/>
                <a:gd name="T27" fmla="*/ 58 h 1556"/>
                <a:gd name="T28" fmla="*/ 1453 w 4910"/>
                <a:gd name="T29" fmla="*/ 245 h 1556"/>
                <a:gd name="T30" fmla="*/ 1257 w 4910"/>
                <a:gd name="T31" fmla="*/ 296 h 1556"/>
                <a:gd name="T32" fmla="*/ 789 w 4910"/>
                <a:gd name="T33" fmla="*/ 397 h 1556"/>
                <a:gd name="T34" fmla="*/ 511 w 4910"/>
                <a:gd name="T35" fmla="*/ 484 h 1556"/>
                <a:gd name="T36" fmla="*/ 209 w 4910"/>
                <a:gd name="T37" fmla="*/ 695 h 1556"/>
                <a:gd name="T38" fmla="*/ 101 w 4910"/>
                <a:gd name="T39" fmla="*/ 961 h 1556"/>
                <a:gd name="T40" fmla="*/ 30 w 4910"/>
                <a:gd name="T41" fmla="*/ 1315 h 1556"/>
                <a:gd name="T42" fmla="*/ 0 w 4910"/>
                <a:gd name="T43" fmla="*/ 1556 h 1556"/>
                <a:gd name="T44" fmla="*/ 0 w 4910"/>
                <a:gd name="T45" fmla="*/ 1556 h 15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10"/>
                <a:gd name="T70" fmla="*/ 0 h 1556"/>
                <a:gd name="T71" fmla="*/ 4910 w 4910"/>
                <a:gd name="T72" fmla="*/ 1556 h 15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10" h="1556">
                  <a:moveTo>
                    <a:pt x="0" y="1556"/>
                  </a:moveTo>
                  <a:lnTo>
                    <a:pt x="4910" y="1556"/>
                  </a:lnTo>
                  <a:lnTo>
                    <a:pt x="4851" y="1205"/>
                  </a:lnTo>
                  <a:lnTo>
                    <a:pt x="4795" y="935"/>
                  </a:lnTo>
                  <a:lnTo>
                    <a:pt x="4740" y="792"/>
                  </a:lnTo>
                  <a:lnTo>
                    <a:pt x="4672" y="667"/>
                  </a:lnTo>
                  <a:lnTo>
                    <a:pt x="4459" y="522"/>
                  </a:lnTo>
                  <a:lnTo>
                    <a:pt x="4189" y="439"/>
                  </a:lnTo>
                  <a:lnTo>
                    <a:pt x="3949" y="355"/>
                  </a:lnTo>
                  <a:lnTo>
                    <a:pt x="3554" y="309"/>
                  </a:lnTo>
                  <a:lnTo>
                    <a:pt x="3329" y="214"/>
                  </a:lnTo>
                  <a:lnTo>
                    <a:pt x="3103" y="85"/>
                  </a:lnTo>
                  <a:lnTo>
                    <a:pt x="3019" y="0"/>
                  </a:lnTo>
                  <a:lnTo>
                    <a:pt x="1804" y="58"/>
                  </a:lnTo>
                  <a:lnTo>
                    <a:pt x="1453" y="245"/>
                  </a:lnTo>
                  <a:lnTo>
                    <a:pt x="1257" y="296"/>
                  </a:lnTo>
                  <a:lnTo>
                    <a:pt x="789" y="397"/>
                  </a:lnTo>
                  <a:lnTo>
                    <a:pt x="511" y="484"/>
                  </a:lnTo>
                  <a:lnTo>
                    <a:pt x="209" y="695"/>
                  </a:lnTo>
                  <a:lnTo>
                    <a:pt x="101" y="961"/>
                  </a:lnTo>
                  <a:lnTo>
                    <a:pt x="30" y="1315"/>
                  </a:lnTo>
                  <a:lnTo>
                    <a:pt x="0" y="1556"/>
                  </a:lnTo>
                  <a:close/>
                </a:path>
              </a:pathLst>
            </a:custGeom>
            <a:solidFill>
              <a:srgbClr val="FF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5"/>
            <p:cNvSpPr>
              <a:spLocks/>
            </p:cNvSpPr>
            <p:nvPr/>
          </p:nvSpPr>
          <p:spPr bwMode="auto">
            <a:xfrm>
              <a:off x="1513" y="3597"/>
              <a:ext cx="686" cy="537"/>
            </a:xfrm>
            <a:custGeom>
              <a:avLst/>
              <a:gdLst>
                <a:gd name="T0" fmla="*/ 93 w 1373"/>
                <a:gd name="T1" fmla="*/ 1074 h 1074"/>
                <a:gd name="T2" fmla="*/ 1283 w 1373"/>
                <a:gd name="T3" fmla="*/ 1074 h 1074"/>
                <a:gd name="T4" fmla="*/ 1363 w 1373"/>
                <a:gd name="T5" fmla="*/ 331 h 1074"/>
                <a:gd name="T6" fmla="*/ 1373 w 1373"/>
                <a:gd name="T7" fmla="*/ 103 h 1074"/>
                <a:gd name="T8" fmla="*/ 0 w 1373"/>
                <a:gd name="T9" fmla="*/ 0 h 1074"/>
                <a:gd name="T10" fmla="*/ 23 w 1373"/>
                <a:gd name="T11" fmla="*/ 447 h 1074"/>
                <a:gd name="T12" fmla="*/ 93 w 1373"/>
                <a:gd name="T13" fmla="*/ 1074 h 1074"/>
                <a:gd name="T14" fmla="*/ 93 w 1373"/>
                <a:gd name="T15" fmla="*/ 1074 h 1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3"/>
                <a:gd name="T25" fmla="*/ 0 h 1074"/>
                <a:gd name="T26" fmla="*/ 1373 w 1373"/>
                <a:gd name="T27" fmla="*/ 1074 h 10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3" h="1074">
                  <a:moveTo>
                    <a:pt x="93" y="1074"/>
                  </a:moveTo>
                  <a:lnTo>
                    <a:pt x="1283" y="1074"/>
                  </a:lnTo>
                  <a:lnTo>
                    <a:pt x="1363" y="331"/>
                  </a:lnTo>
                  <a:lnTo>
                    <a:pt x="1373" y="103"/>
                  </a:lnTo>
                  <a:lnTo>
                    <a:pt x="0" y="0"/>
                  </a:lnTo>
                  <a:lnTo>
                    <a:pt x="23" y="447"/>
                  </a:lnTo>
                  <a:lnTo>
                    <a:pt x="93" y="1074"/>
                  </a:lnTo>
                  <a:close/>
                </a:path>
              </a:pathLst>
            </a:custGeom>
            <a:solidFill>
              <a:srgbClr val="66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6"/>
            <p:cNvSpPr>
              <a:spLocks/>
            </p:cNvSpPr>
            <p:nvPr/>
          </p:nvSpPr>
          <p:spPr bwMode="auto">
            <a:xfrm>
              <a:off x="1257" y="2000"/>
              <a:ext cx="1217" cy="786"/>
            </a:xfrm>
            <a:custGeom>
              <a:avLst/>
              <a:gdLst>
                <a:gd name="T0" fmla="*/ 12 w 2434"/>
                <a:gd name="T1" fmla="*/ 1465 h 1572"/>
                <a:gd name="T2" fmla="*/ 0 w 2434"/>
                <a:gd name="T3" fmla="*/ 1338 h 1572"/>
                <a:gd name="T4" fmla="*/ 16 w 2434"/>
                <a:gd name="T5" fmla="*/ 1195 h 1572"/>
                <a:gd name="T6" fmla="*/ 118 w 2434"/>
                <a:gd name="T7" fmla="*/ 766 h 1572"/>
                <a:gd name="T8" fmla="*/ 232 w 2434"/>
                <a:gd name="T9" fmla="*/ 547 h 1572"/>
                <a:gd name="T10" fmla="*/ 348 w 2434"/>
                <a:gd name="T11" fmla="*/ 406 h 1572"/>
                <a:gd name="T12" fmla="*/ 527 w 2434"/>
                <a:gd name="T13" fmla="*/ 245 h 1572"/>
                <a:gd name="T14" fmla="*/ 757 w 2434"/>
                <a:gd name="T15" fmla="*/ 110 h 1572"/>
                <a:gd name="T16" fmla="*/ 1027 w 2434"/>
                <a:gd name="T17" fmla="*/ 15 h 1572"/>
                <a:gd name="T18" fmla="*/ 1248 w 2434"/>
                <a:gd name="T19" fmla="*/ 0 h 1572"/>
                <a:gd name="T20" fmla="*/ 1434 w 2434"/>
                <a:gd name="T21" fmla="*/ 22 h 1572"/>
                <a:gd name="T22" fmla="*/ 1624 w 2434"/>
                <a:gd name="T23" fmla="*/ 70 h 1572"/>
                <a:gd name="T24" fmla="*/ 1750 w 2434"/>
                <a:gd name="T25" fmla="*/ 154 h 1572"/>
                <a:gd name="T26" fmla="*/ 1839 w 2434"/>
                <a:gd name="T27" fmla="*/ 232 h 1572"/>
                <a:gd name="T28" fmla="*/ 1875 w 2434"/>
                <a:gd name="T29" fmla="*/ 309 h 1572"/>
                <a:gd name="T30" fmla="*/ 2020 w 2434"/>
                <a:gd name="T31" fmla="*/ 340 h 1572"/>
                <a:gd name="T32" fmla="*/ 2140 w 2434"/>
                <a:gd name="T33" fmla="*/ 405 h 1572"/>
                <a:gd name="T34" fmla="*/ 2206 w 2434"/>
                <a:gd name="T35" fmla="*/ 467 h 1572"/>
                <a:gd name="T36" fmla="*/ 2284 w 2434"/>
                <a:gd name="T37" fmla="*/ 562 h 1572"/>
                <a:gd name="T38" fmla="*/ 2337 w 2434"/>
                <a:gd name="T39" fmla="*/ 701 h 1572"/>
                <a:gd name="T40" fmla="*/ 2389 w 2434"/>
                <a:gd name="T41" fmla="*/ 874 h 1572"/>
                <a:gd name="T42" fmla="*/ 2415 w 2434"/>
                <a:gd name="T43" fmla="*/ 1007 h 1572"/>
                <a:gd name="T44" fmla="*/ 2434 w 2434"/>
                <a:gd name="T45" fmla="*/ 1171 h 1572"/>
                <a:gd name="T46" fmla="*/ 2425 w 2434"/>
                <a:gd name="T47" fmla="*/ 1315 h 1572"/>
                <a:gd name="T48" fmla="*/ 2419 w 2434"/>
                <a:gd name="T49" fmla="*/ 1414 h 1572"/>
                <a:gd name="T50" fmla="*/ 2377 w 2434"/>
                <a:gd name="T51" fmla="*/ 1522 h 1572"/>
                <a:gd name="T52" fmla="*/ 145 w 2434"/>
                <a:gd name="T53" fmla="*/ 1572 h 1572"/>
                <a:gd name="T54" fmla="*/ 12 w 2434"/>
                <a:gd name="T55" fmla="*/ 1465 h 1572"/>
                <a:gd name="T56" fmla="*/ 12 w 2434"/>
                <a:gd name="T57" fmla="*/ 1465 h 15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34"/>
                <a:gd name="T88" fmla="*/ 0 h 1572"/>
                <a:gd name="T89" fmla="*/ 2434 w 2434"/>
                <a:gd name="T90" fmla="*/ 1572 h 15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34" h="1572">
                  <a:moveTo>
                    <a:pt x="12" y="1465"/>
                  </a:moveTo>
                  <a:lnTo>
                    <a:pt x="0" y="1338"/>
                  </a:lnTo>
                  <a:lnTo>
                    <a:pt x="16" y="1195"/>
                  </a:lnTo>
                  <a:lnTo>
                    <a:pt x="118" y="766"/>
                  </a:lnTo>
                  <a:lnTo>
                    <a:pt x="232" y="547"/>
                  </a:lnTo>
                  <a:lnTo>
                    <a:pt x="348" y="406"/>
                  </a:lnTo>
                  <a:lnTo>
                    <a:pt x="527" y="245"/>
                  </a:lnTo>
                  <a:lnTo>
                    <a:pt x="757" y="110"/>
                  </a:lnTo>
                  <a:lnTo>
                    <a:pt x="1027" y="15"/>
                  </a:lnTo>
                  <a:lnTo>
                    <a:pt x="1248" y="0"/>
                  </a:lnTo>
                  <a:lnTo>
                    <a:pt x="1434" y="22"/>
                  </a:lnTo>
                  <a:lnTo>
                    <a:pt x="1624" y="70"/>
                  </a:lnTo>
                  <a:lnTo>
                    <a:pt x="1750" y="154"/>
                  </a:lnTo>
                  <a:lnTo>
                    <a:pt x="1839" y="232"/>
                  </a:lnTo>
                  <a:lnTo>
                    <a:pt x="1875" y="309"/>
                  </a:lnTo>
                  <a:lnTo>
                    <a:pt x="2020" y="340"/>
                  </a:lnTo>
                  <a:lnTo>
                    <a:pt x="2140" y="405"/>
                  </a:lnTo>
                  <a:lnTo>
                    <a:pt x="2206" y="467"/>
                  </a:lnTo>
                  <a:lnTo>
                    <a:pt x="2284" y="562"/>
                  </a:lnTo>
                  <a:lnTo>
                    <a:pt x="2337" y="701"/>
                  </a:lnTo>
                  <a:lnTo>
                    <a:pt x="2389" y="874"/>
                  </a:lnTo>
                  <a:lnTo>
                    <a:pt x="2415" y="1007"/>
                  </a:lnTo>
                  <a:lnTo>
                    <a:pt x="2434" y="1171"/>
                  </a:lnTo>
                  <a:lnTo>
                    <a:pt x="2425" y="1315"/>
                  </a:lnTo>
                  <a:lnTo>
                    <a:pt x="2419" y="1414"/>
                  </a:lnTo>
                  <a:lnTo>
                    <a:pt x="2377" y="1522"/>
                  </a:lnTo>
                  <a:lnTo>
                    <a:pt x="145" y="1572"/>
                  </a:lnTo>
                  <a:lnTo>
                    <a:pt x="12" y="1465"/>
                  </a:lnTo>
                  <a:close/>
                </a:path>
              </a:pathLst>
            </a:custGeom>
            <a:solidFill>
              <a:srgbClr val="FFE5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7"/>
            <p:cNvSpPr>
              <a:spLocks/>
            </p:cNvSpPr>
            <p:nvPr/>
          </p:nvSpPr>
          <p:spPr bwMode="auto">
            <a:xfrm>
              <a:off x="1355" y="2354"/>
              <a:ext cx="999" cy="1395"/>
            </a:xfrm>
            <a:custGeom>
              <a:avLst/>
              <a:gdLst>
                <a:gd name="T0" fmla="*/ 689 w 1999"/>
                <a:gd name="T1" fmla="*/ 376 h 2790"/>
                <a:gd name="T2" fmla="*/ 689 w 1999"/>
                <a:gd name="T3" fmla="*/ 279 h 2790"/>
                <a:gd name="T4" fmla="*/ 664 w 1999"/>
                <a:gd name="T5" fmla="*/ 304 h 2790"/>
                <a:gd name="T6" fmla="*/ 540 w 1999"/>
                <a:gd name="T7" fmla="*/ 429 h 2790"/>
                <a:gd name="T8" fmla="*/ 286 w 1999"/>
                <a:gd name="T9" fmla="*/ 456 h 2790"/>
                <a:gd name="T10" fmla="*/ 10 w 1999"/>
                <a:gd name="T11" fmla="*/ 631 h 2790"/>
                <a:gd name="T12" fmla="*/ 0 w 1999"/>
                <a:gd name="T13" fmla="*/ 903 h 2790"/>
                <a:gd name="T14" fmla="*/ 236 w 1999"/>
                <a:gd name="T15" fmla="*/ 1382 h 2790"/>
                <a:gd name="T16" fmla="*/ 272 w 1999"/>
                <a:gd name="T17" fmla="*/ 1667 h 2790"/>
                <a:gd name="T18" fmla="*/ 371 w 1999"/>
                <a:gd name="T19" fmla="*/ 1811 h 2790"/>
                <a:gd name="T20" fmla="*/ 377 w 1999"/>
                <a:gd name="T21" fmla="*/ 1925 h 2790"/>
                <a:gd name="T22" fmla="*/ 371 w 1999"/>
                <a:gd name="T23" fmla="*/ 2039 h 2790"/>
                <a:gd name="T24" fmla="*/ 344 w 1999"/>
                <a:gd name="T25" fmla="*/ 2218 h 2790"/>
                <a:gd name="T26" fmla="*/ 327 w 1999"/>
                <a:gd name="T27" fmla="*/ 2421 h 2790"/>
                <a:gd name="T28" fmla="*/ 331 w 1999"/>
                <a:gd name="T29" fmla="*/ 2566 h 2790"/>
                <a:gd name="T30" fmla="*/ 401 w 1999"/>
                <a:gd name="T31" fmla="*/ 2642 h 2790"/>
                <a:gd name="T32" fmla="*/ 546 w 1999"/>
                <a:gd name="T33" fmla="*/ 2707 h 2790"/>
                <a:gd name="T34" fmla="*/ 780 w 1999"/>
                <a:gd name="T35" fmla="*/ 2773 h 2790"/>
                <a:gd name="T36" fmla="*/ 961 w 1999"/>
                <a:gd name="T37" fmla="*/ 2790 h 2790"/>
                <a:gd name="T38" fmla="*/ 1147 w 1999"/>
                <a:gd name="T39" fmla="*/ 2790 h 2790"/>
                <a:gd name="T40" fmla="*/ 1318 w 1999"/>
                <a:gd name="T41" fmla="*/ 2781 h 2790"/>
                <a:gd name="T42" fmla="*/ 1516 w 1999"/>
                <a:gd name="T43" fmla="*/ 2733 h 2790"/>
                <a:gd name="T44" fmla="*/ 1664 w 1999"/>
                <a:gd name="T45" fmla="*/ 2636 h 2790"/>
                <a:gd name="T46" fmla="*/ 1672 w 1999"/>
                <a:gd name="T47" fmla="*/ 2501 h 2790"/>
                <a:gd name="T48" fmla="*/ 1664 w 1999"/>
                <a:gd name="T49" fmla="*/ 2264 h 2790"/>
                <a:gd name="T50" fmla="*/ 1611 w 1999"/>
                <a:gd name="T51" fmla="*/ 1956 h 2790"/>
                <a:gd name="T52" fmla="*/ 1611 w 1999"/>
                <a:gd name="T53" fmla="*/ 1779 h 2790"/>
                <a:gd name="T54" fmla="*/ 1677 w 1999"/>
                <a:gd name="T55" fmla="*/ 1638 h 2790"/>
                <a:gd name="T56" fmla="*/ 1748 w 1999"/>
                <a:gd name="T57" fmla="*/ 1496 h 2790"/>
                <a:gd name="T58" fmla="*/ 1776 w 1999"/>
                <a:gd name="T59" fmla="*/ 1338 h 2790"/>
                <a:gd name="T60" fmla="*/ 1942 w 1999"/>
                <a:gd name="T61" fmla="*/ 1051 h 2790"/>
                <a:gd name="T62" fmla="*/ 1999 w 1999"/>
                <a:gd name="T63" fmla="*/ 811 h 2790"/>
                <a:gd name="T64" fmla="*/ 1991 w 1999"/>
                <a:gd name="T65" fmla="*/ 623 h 2790"/>
                <a:gd name="T66" fmla="*/ 1830 w 1999"/>
                <a:gd name="T67" fmla="*/ 524 h 2790"/>
                <a:gd name="T68" fmla="*/ 1809 w 1999"/>
                <a:gd name="T69" fmla="*/ 393 h 2790"/>
                <a:gd name="T70" fmla="*/ 1809 w 1999"/>
                <a:gd name="T71" fmla="*/ 291 h 2790"/>
                <a:gd name="T72" fmla="*/ 1780 w 1999"/>
                <a:gd name="T73" fmla="*/ 188 h 2790"/>
                <a:gd name="T74" fmla="*/ 1753 w 1999"/>
                <a:gd name="T75" fmla="*/ 123 h 2790"/>
                <a:gd name="T76" fmla="*/ 1672 w 1999"/>
                <a:gd name="T77" fmla="*/ 85 h 2790"/>
                <a:gd name="T78" fmla="*/ 1575 w 1999"/>
                <a:gd name="T79" fmla="*/ 51 h 2790"/>
                <a:gd name="T80" fmla="*/ 1425 w 1999"/>
                <a:gd name="T81" fmla="*/ 0 h 2790"/>
                <a:gd name="T82" fmla="*/ 1276 w 1999"/>
                <a:gd name="T83" fmla="*/ 0 h 2790"/>
                <a:gd name="T84" fmla="*/ 1183 w 1999"/>
                <a:gd name="T85" fmla="*/ 51 h 2790"/>
                <a:gd name="T86" fmla="*/ 1115 w 1999"/>
                <a:gd name="T87" fmla="*/ 91 h 2790"/>
                <a:gd name="T88" fmla="*/ 980 w 1999"/>
                <a:gd name="T89" fmla="*/ 228 h 2790"/>
                <a:gd name="T90" fmla="*/ 911 w 1999"/>
                <a:gd name="T91" fmla="*/ 348 h 2790"/>
                <a:gd name="T92" fmla="*/ 862 w 1999"/>
                <a:gd name="T93" fmla="*/ 408 h 2790"/>
                <a:gd name="T94" fmla="*/ 732 w 1999"/>
                <a:gd name="T95" fmla="*/ 361 h 2790"/>
                <a:gd name="T96" fmla="*/ 689 w 1999"/>
                <a:gd name="T97" fmla="*/ 376 h 2790"/>
                <a:gd name="T98" fmla="*/ 689 w 1999"/>
                <a:gd name="T99" fmla="*/ 376 h 27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99"/>
                <a:gd name="T151" fmla="*/ 0 h 2790"/>
                <a:gd name="T152" fmla="*/ 1999 w 1999"/>
                <a:gd name="T153" fmla="*/ 2790 h 27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99" h="2790">
                  <a:moveTo>
                    <a:pt x="689" y="376"/>
                  </a:moveTo>
                  <a:lnTo>
                    <a:pt x="689" y="279"/>
                  </a:lnTo>
                  <a:lnTo>
                    <a:pt x="664" y="304"/>
                  </a:lnTo>
                  <a:lnTo>
                    <a:pt x="540" y="429"/>
                  </a:lnTo>
                  <a:lnTo>
                    <a:pt x="286" y="456"/>
                  </a:lnTo>
                  <a:lnTo>
                    <a:pt x="10" y="631"/>
                  </a:lnTo>
                  <a:lnTo>
                    <a:pt x="0" y="903"/>
                  </a:lnTo>
                  <a:lnTo>
                    <a:pt x="236" y="1382"/>
                  </a:lnTo>
                  <a:lnTo>
                    <a:pt x="272" y="1667"/>
                  </a:lnTo>
                  <a:lnTo>
                    <a:pt x="371" y="1811"/>
                  </a:lnTo>
                  <a:lnTo>
                    <a:pt x="377" y="1925"/>
                  </a:lnTo>
                  <a:lnTo>
                    <a:pt x="371" y="2039"/>
                  </a:lnTo>
                  <a:lnTo>
                    <a:pt x="344" y="2218"/>
                  </a:lnTo>
                  <a:lnTo>
                    <a:pt x="327" y="2421"/>
                  </a:lnTo>
                  <a:lnTo>
                    <a:pt x="331" y="2566"/>
                  </a:lnTo>
                  <a:lnTo>
                    <a:pt x="401" y="2642"/>
                  </a:lnTo>
                  <a:lnTo>
                    <a:pt x="546" y="2707"/>
                  </a:lnTo>
                  <a:lnTo>
                    <a:pt x="780" y="2773"/>
                  </a:lnTo>
                  <a:lnTo>
                    <a:pt x="961" y="2790"/>
                  </a:lnTo>
                  <a:lnTo>
                    <a:pt x="1147" y="2790"/>
                  </a:lnTo>
                  <a:lnTo>
                    <a:pt x="1318" y="2781"/>
                  </a:lnTo>
                  <a:lnTo>
                    <a:pt x="1516" y="2733"/>
                  </a:lnTo>
                  <a:lnTo>
                    <a:pt x="1664" y="2636"/>
                  </a:lnTo>
                  <a:lnTo>
                    <a:pt x="1672" y="2501"/>
                  </a:lnTo>
                  <a:lnTo>
                    <a:pt x="1664" y="2264"/>
                  </a:lnTo>
                  <a:lnTo>
                    <a:pt x="1611" y="1956"/>
                  </a:lnTo>
                  <a:lnTo>
                    <a:pt x="1611" y="1779"/>
                  </a:lnTo>
                  <a:lnTo>
                    <a:pt x="1677" y="1638"/>
                  </a:lnTo>
                  <a:lnTo>
                    <a:pt x="1748" y="1496"/>
                  </a:lnTo>
                  <a:lnTo>
                    <a:pt x="1776" y="1338"/>
                  </a:lnTo>
                  <a:lnTo>
                    <a:pt x="1942" y="1051"/>
                  </a:lnTo>
                  <a:lnTo>
                    <a:pt x="1999" y="811"/>
                  </a:lnTo>
                  <a:lnTo>
                    <a:pt x="1991" y="623"/>
                  </a:lnTo>
                  <a:lnTo>
                    <a:pt x="1830" y="524"/>
                  </a:lnTo>
                  <a:lnTo>
                    <a:pt x="1809" y="393"/>
                  </a:lnTo>
                  <a:lnTo>
                    <a:pt x="1809" y="291"/>
                  </a:lnTo>
                  <a:lnTo>
                    <a:pt x="1780" y="188"/>
                  </a:lnTo>
                  <a:lnTo>
                    <a:pt x="1753" y="123"/>
                  </a:lnTo>
                  <a:lnTo>
                    <a:pt x="1672" y="85"/>
                  </a:lnTo>
                  <a:lnTo>
                    <a:pt x="1575" y="51"/>
                  </a:lnTo>
                  <a:lnTo>
                    <a:pt x="1425" y="0"/>
                  </a:lnTo>
                  <a:lnTo>
                    <a:pt x="1276" y="0"/>
                  </a:lnTo>
                  <a:lnTo>
                    <a:pt x="1183" y="51"/>
                  </a:lnTo>
                  <a:lnTo>
                    <a:pt x="1115" y="91"/>
                  </a:lnTo>
                  <a:lnTo>
                    <a:pt x="980" y="228"/>
                  </a:lnTo>
                  <a:lnTo>
                    <a:pt x="911" y="348"/>
                  </a:lnTo>
                  <a:lnTo>
                    <a:pt x="862" y="408"/>
                  </a:lnTo>
                  <a:lnTo>
                    <a:pt x="732" y="361"/>
                  </a:lnTo>
                  <a:lnTo>
                    <a:pt x="689" y="376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8"/>
            <p:cNvSpPr>
              <a:spLocks/>
            </p:cNvSpPr>
            <p:nvPr/>
          </p:nvSpPr>
          <p:spPr bwMode="auto">
            <a:xfrm>
              <a:off x="2229" y="2918"/>
              <a:ext cx="115" cy="154"/>
            </a:xfrm>
            <a:custGeom>
              <a:avLst/>
              <a:gdLst>
                <a:gd name="T0" fmla="*/ 76 w 230"/>
                <a:gd name="T1" fmla="*/ 6 h 308"/>
                <a:gd name="T2" fmla="*/ 32 w 230"/>
                <a:gd name="T3" fmla="*/ 25 h 308"/>
                <a:gd name="T4" fmla="*/ 17 w 230"/>
                <a:gd name="T5" fmla="*/ 169 h 308"/>
                <a:gd name="T6" fmla="*/ 0 w 230"/>
                <a:gd name="T7" fmla="*/ 272 h 308"/>
                <a:gd name="T8" fmla="*/ 51 w 230"/>
                <a:gd name="T9" fmla="*/ 308 h 308"/>
                <a:gd name="T10" fmla="*/ 106 w 230"/>
                <a:gd name="T11" fmla="*/ 308 h 308"/>
                <a:gd name="T12" fmla="*/ 171 w 230"/>
                <a:gd name="T13" fmla="*/ 283 h 308"/>
                <a:gd name="T14" fmla="*/ 203 w 230"/>
                <a:gd name="T15" fmla="*/ 220 h 308"/>
                <a:gd name="T16" fmla="*/ 230 w 230"/>
                <a:gd name="T17" fmla="*/ 123 h 308"/>
                <a:gd name="T18" fmla="*/ 215 w 230"/>
                <a:gd name="T19" fmla="*/ 64 h 308"/>
                <a:gd name="T20" fmla="*/ 171 w 230"/>
                <a:gd name="T21" fmla="*/ 11 h 308"/>
                <a:gd name="T22" fmla="*/ 129 w 230"/>
                <a:gd name="T23" fmla="*/ 0 h 308"/>
                <a:gd name="T24" fmla="*/ 76 w 230"/>
                <a:gd name="T25" fmla="*/ 6 h 308"/>
                <a:gd name="T26" fmla="*/ 76 w 230"/>
                <a:gd name="T27" fmla="*/ 6 h 3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0"/>
                <a:gd name="T43" fmla="*/ 0 h 308"/>
                <a:gd name="T44" fmla="*/ 230 w 230"/>
                <a:gd name="T45" fmla="*/ 308 h 3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0" h="308">
                  <a:moveTo>
                    <a:pt x="76" y="6"/>
                  </a:moveTo>
                  <a:lnTo>
                    <a:pt x="32" y="25"/>
                  </a:lnTo>
                  <a:lnTo>
                    <a:pt x="17" y="169"/>
                  </a:lnTo>
                  <a:lnTo>
                    <a:pt x="0" y="272"/>
                  </a:lnTo>
                  <a:lnTo>
                    <a:pt x="51" y="308"/>
                  </a:lnTo>
                  <a:lnTo>
                    <a:pt x="106" y="308"/>
                  </a:lnTo>
                  <a:lnTo>
                    <a:pt x="171" y="283"/>
                  </a:lnTo>
                  <a:lnTo>
                    <a:pt x="203" y="220"/>
                  </a:lnTo>
                  <a:lnTo>
                    <a:pt x="230" y="123"/>
                  </a:lnTo>
                  <a:lnTo>
                    <a:pt x="215" y="64"/>
                  </a:lnTo>
                  <a:lnTo>
                    <a:pt x="171" y="11"/>
                  </a:lnTo>
                  <a:lnTo>
                    <a:pt x="129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9"/>
            <p:cNvSpPr>
              <a:spLocks/>
            </p:cNvSpPr>
            <p:nvPr/>
          </p:nvSpPr>
          <p:spPr bwMode="auto">
            <a:xfrm>
              <a:off x="1373" y="2913"/>
              <a:ext cx="108" cy="162"/>
            </a:xfrm>
            <a:custGeom>
              <a:avLst/>
              <a:gdLst>
                <a:gd name="T0" fmla="*/ 200 w 215"/>
                <a:gd name="T1" fmla="*/ 76 h 325"/>
                <a:gd name="T2" fmla="*/ 166 w 215"/>
                <a:gd name="T3" fmla="*/ 23 h 325"/>
                <a:gd name="T4" fmla="*/ 120 w 215"/>
                <a:gd name="T5" fmla="*/ 0 h 325"/>
                <a:gd name="T6" fmla="*/ 76 w 215"/>
                <a:gd name="T7" fmla="*/ 4 h 325"/>
                <a:gd name="T8" fmla="*/ 40 w 215"/>
                <a:gd name="T9" fmla="*/ 29 h 325"/>
                <a:gd name="T10" fmla="*/ 21 w 215"/>
                <a:gd name="T11" fmla="*/ 82 h 325"/>
                <a:gd name="T12" fmla="*/ 0 w 215"/>
                <a:gd name="T13" fmla="*/ 189 h 325"/>
                <a:gd name="T14" fmla="*/ 33 w 215"/>
                <a:gd name="T15" fmla="*/ 274 h 325"/>
                <a:gd name="T16" fmla="*/ 95 w 215"/>
                <a:gd name="T17" fmla="*/ 325 h 325"/>
                <a:gd name="T18" fmla="*/ 170 w 215"/>
                <a:gd name="T19" fmla="*/ 312 h 325"/>
                <a:gd name="T20" fmla="*/ 215 w 215"/>
                <a:gd name="T21" fmla="*/ 251 h 325"/>
                <a:gd name="T22" fmla="*/ 200 w 215"/>
                <a:gd name="T23" fmla="*/ 76 h 325"/>
                <a:gd name="T24" fmla="*/ 200 w 215"/>
                <a:gd name="T25" fmla="*/ 76 h 3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25"/>
                <a:gd name="T41" fmla="*/ 215 w 215"/>
                <a:gd name="T42" fmla="*/ 325 h 3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25">
                  <a:moveTo>
                    <a:pt x="200" y="76"/>
                  </a:moveTo>
                  <a:lnTo>
                    <a:pt x="166" y="23"/>
                  </a:lnTo>
                  <a:lnTo>
                    <a:pt x="120" y="0"/>
                  </a:lnTo>
                  <a:lnTo>
                    <a:pt x="76" y="4"/>
                  </a:lnTo>
                  <a:lnTo>
                    <a:pt x="40" y="29"/>
                  </a:lnTo>
                  <a:lnTo>
                    <a:pt x="21" y="82"/>
                  </a:lnTo>
                  <a:lnTo>
                    <a:pt x="0" y="189"/>
                  </a:lnTo>
                  <a:lnTo>
                    <a:pt x="33" y="274"/>
                  </a:lnTo>
                  <a:lnTo>
                    <a:pt x="95" y="325"/>
                  </a:lnTo>
                  <a:lnTo>
                    <a:pt x="170" y="312"/>
                  </a:lnTo>
                  <a:lnTo>
                    <a:pt x="215" y="251"/>
                  </a:lnTo>
                  <a:lnTo>
                    <a:pt x="200" y="76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10"/>
            <p:cNvSpPr>
              <a:spLocks/>
            </p:cNvSpPr>
            <p:nvPr/>
          </p:nvSpPr>
          <p:spPr bwMode="auto">
            <a:xfrm>
              <a:off x="1672" y="3054"/>
              <a:ext cx="357" cy="127"/>
            </a:xfrm>
            <a:custGeom>
              <a:avLst/>
              <a:gdLst>
                <a:gd name="T0" fmla="*/ 0 w 715"/>
                <a:gd name="T1" fmla="*/ 21 h 252"/>
                <a:gd name="T2" fmla="*/ 39 w 715"/>
                <a:gd name="T3" fmla="*/ 55 h 252"/>
                <a:gd name="T4" fmla="*/ 147 w 715"/>
                <a:gd name="T5" fmla="*/ 154 h 252"/>
                <a:gd name="T6" fmla="*/ 278 w 715"/>
                <a:gd name="T7" fmla="*/ 237 h 252"/>
                <a:gd name="T8" fmla="*/ 364 w 715"/>
                <a:gd name="T9" fmla="*/ 252 h 252"/>
                <a:gd name="T10" fmla="*/ 453 w 715"/>
                <a:gd name="T11" fmla="*/ 249 h 252"/>
                <a:gd name="T12" fmla="*/ 514 w 715"/>
                <a:gd name="T13" fmla="*/ 218 h 252"/>
                <a:gd name="T14" fmla="*/ 586 w 715"/>
                <a:gd name="T15" fmla="*/ 169 h 252"/>
                <a:gd name="T16" fmla="*/ 639 w 715"/>
                <a:gd name="T17" fmla="*/ 119 h 252"/>
                <a:gd name="T18" fmla="*/ 685 w 715"/>
                <a:gd name="T19" fmla="*/ 70 h 252"/>
                <a:gd name="T20" fmla="*/ 715 w 715"/>
                <a:gd name="T21" fmla="*/ 17 h 252"/>
                <a:gd name="T22" fmla="*/ 194 w 715"/>
                <a:gd name="T23" fmla="*/ 17 h 252"/>
                <a:gd name="T24" fmla="*/ 12 w 715"/>
                <a:gd name="T25" fmla="*/ 0 h 252"/>
                <a:gd name="T26" fmla="*/ 0 w 715"/>
                <a:gd name="T27" fmla="*/ 21 h 252"/>
                <a:gd name="T28" fmla="*/ 0 w 715"/>
                <a:gd name="T29" fmla="*/ 21 h 2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15"/>
                <a:gd name="T46" fmla="*/ 0 h 252"/>
                <a:gd name="T47" fmla="*/ 715 w 715"/>
                <a:gd name="T48" fmla="*/ 252 h 2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15" h="252">
                  <a:moveTo>
                    <a:pt x="0" y="21"/>
                  </a:moveTo>
                  <a:lnTo>
                    <a:pt x="39" y="55"/>
                  </a:lnTo>
                  <a:lnTo>
                    <a:pt x="147" y="154"/>
                  </a:lnTo>
                  <a:lnTo>
                    <a:pt x="278" y="237"/>
                  </a:lnTo>
                  <a:lnTo>
                    <a:pt x="364" y="252"/>
                  </a:lnTo>
                  <a:lnTo>
                    <a:pt x="453" y="249"/>
                  </a:lnTo>
                  <a:lnTo>
                    <a:pt x="514" y="218"/>
                  </a:lnTo>
                  <a:lnTo>
                    <a:pt x="586" y="169"/>
                  </a:lnTo>
                  <a:lnTo>
                    <a:pt x="639" y="119"/>
                  </a:lnTo>
                  <a:lnTo>
                    <a:pt x="685" y="70"/>
                  </a:lnTo>
                  <a:lnTo>
                    <a:pt x="715" y="17"/>
                  </a:lnTo>
                  <a:lnTo>
                    <a:pt x="194" y="17"/>
                  </a:lnTo>
                  <a:lnTo>
                    <a:pt x="1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7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11"/>
            <p:cNvSpPr>
              <a:spLocks/>
            </p:cNvSpPr>
            <p:nvPr/>
          </p:nvSpPr>
          <p:spPr bwMode="auto">
            <a:xfrm>
              <a:off x="1950" y="2679"/>
              <a:ext cx="202" cy="48"/>
            </a:xfrm>
            <a:custGeom>
              <a:avLst/>
              <a:gdLst>
                <a:gd name="T0" fmla="*/ 0 w 403"/>
                <a:gd name="T1" fmla="*/ 97 h 97"/>
                <a:gd name="T2" fmla="*/ 24 w 403"/>
                <a:gd name="T3" fmla="*/ 44 h 97"/>
                <a:gd name="T4" fmla="*/ 100 w 403"/>
                <a:gd name="T5" fmla="*/ 13 h 97"/>
                <a:gd name="T6" fmla="*/ 184 w 403"/>
                <a:gd name="T7" fmla="*/ 0 h 97"/>
                <a:gd name="T8" fmla="*/ 300 w 403"/>
                <a:gd name="T9" fmla="*/ 21 h 97"/>
                <a:gd name="T10" fmla="*/ 384 w 403"/>
                <a:gd name="T11" fmla="*/ 66 h 97"/>
                <a:gd name="T12" fmla="*/ 403 w 403"/>
                <a:gd name="T13" fmla="*/ 89 h 97"/>
                <a:gd name="T14" fmla="*/ 285 w 403"/>
                <a:gd name="T15" fmla="*/ 97 h 97"/>
                <a:gd name="T16" fmla="*/ 138 w 403"/>
                <a:gd name="T17" fmla="*/ 93 h 97"/>
                <a:gd name="T18" fmla="*/ 59 w 403"/>
                <a:gd name="T19" fmla="*/ 85 h 97"/>
                <a:gd name="T20" fmla="*/ 0 w 403"/>
                <a:gd name="T21" fmla="*/ 97 h 97"/>
                <a:gd name="T22" fmla="*/ 0 w 403"/>
                <a:gd name="T23" fmla="*/ 97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97"/>
                <a:gd name="T38" fmla="*/ 403 w 403"/>
                <a:gd name="T39" fmla="*/ 97 h 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97">
                  <a:moveTo>
                    <a:pt x="0" y="97"/>
                  </a:moveTo>
                  <a:lnTo>
                    <a:pt x="24" y="44"/>
                  </a:lnTo>
                  <a:lnTo>
                    <a:pt x="100" y="13"/>
                  </a:lnTo>
                  <a:lnTo>
                    <a:pt x="184" y="0"/>
                  </a:lnTo>
                  <a:lnTo>
                    <a:pt x="300" y="21"/>
                  </a:lnTo>
                  <a:lnTo>
                    <a:pt x="384" y="66"/>
                  </a:lnTo>
                  <a:lnTo>
                    <a:pt x="403" y="89"/>
                  </a:lnTo>
                  <a:lnTo>
                    <a:pt x="285" y="97"/>
                  </a:lnTo>
                  <a:lnTo>
                    <a:pt x="138" y="93"/>
                  </a:lnTo>
                  <a:lnTo>
                    <a:pt x="59" y="8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12"/>
            <p:cNvSpPr>
              <a:spLocks/>
            </p:cNvSpPr>
            <p:nvPr/>
          </p:nvSpPr>
          <p:spPr bwMode="auto">
            <a:xfrm>
              <a:off x="1573" y="2672"/>
              <a:ext cx="189" cy="50"/>
            </a:xfrm>
            <a:custGeom>
              <a:avLst/>
              <a:gdLst>
                <a:gd name="T0" fmla="*/ 0 w 378"/>
                <a:gd name="T1" fmla="*/ 93 h 98"/>
                <a:gd name="T2" fmla="*/ 0 w 378"/>
                <a:gd name="T3" fmla="*/ 68 h 98"/>
                <a:gd name="T4" fmla="*/ 47 w 378"/>
                <a:gd name="T5" fmla="*/ 34 h 98"/>
                <a:gd name="T6" fmla="*/ 121 w 378"/>
                <a:gd name="T7" fmla="*/ 9 h 98"/>
                <a:gd name="T8" fmla="*/ 209 w 378"/>
                <a:gd name="T9" fmla="*/ 0 h 98"/>
                <a:gd name="T10" fmla="*/ 287 w 378"/>
                <a:gd name="T11" fmla="*/ 0 h 98"/>
                <a:gd name="T12" fmla="*/ 361 w 378"/>
                <a:gd name="T13" fmla="*/ 58 h 98"/>
                <a:gd name="T14" fmla="*/ 378 w 378"/>
                <a:gd name="T15" fmla="*/ 98 h 98"/>
                <a:gd name="T16" fmla="*/ 313 w 378"/>
                <a:gd name="T17" fmla="*/ 98 h 98"/>
                <a:gd name="T18" fmla="*/ 247 w 378"/>
                <a:gd name="T19" fmla="*/ 98 h 98"/>
                <a:gd name="T20" fmla="*/ 135 w 378"/>
                <a:gd name="T21" fmla="*/ 79 h 98"/>
                <a:gd name="T22" fmla="*/ 36 w 378"/>
                <a:gd name="T23" fmla="*/ 87 h 98"/>
                <a:gd name="T24" fmla="*/ 0 w 378"/>
                <a:gd name="T25" fmla="*/ 93 h 98"/>
                <a:gd name="T26" fmla="*/ 0 w 378"/>
                <a:gd name="T27" fmla="*/ 93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8"/>
                <a:gd name="T43" fmla="*/ 0 h 98"/>
                <a:gd name="T44" fmla="*/ 378 w 378"/>
                <a:gd name="T45" fmla="*/ 98 h 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8" h="98">
                  <a:moveTo>
                    <a:pt x="0" y="93"/>
                  </a:moveTo>
                  <a:lnTo>
                    <a:pt x="0" y="68"/>
                  </a:lnTo>
                  <a:lnTo>
                    <a:pt x="47" y="34"/>
                  </a:lnTo>
                  <a:lnTo>
                    <a:pt x="121" y="9"/>
                  </a:lnTo>
                  <a:lnTo>
                    <a:pt x="209" y="0"/>
                  </a:lnTo>
                  <a:lnTo>
                    <a:pt x="287" y="0"/>
                  </a:lnTo>
                  <a:lnTo>
                    <a:pt x="361" y="58"/>
                  </a:lnTo>
                  <a:lnTo>
                    <a:pt x="378" y="98"/>
                  </a:lnTo>
                  <a:lnTo>
                    <a:pt x="313" y="98"/>
                  </a:lnTo>
                  <a:lnTo>
                    <a:pt x="247" y="98"/>
                  </a:lnTo>
                  <a:lnTo>
                    <a:pt x="135" y="79"/>
                  </a:lnTo>
                  <a:lnTo>
                    <a:pt x="36" y="8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13"/>
            <p:cNvSpPr>
              <a:spLocks/>
            </p:cNvSpPr>
            <p:nvPr/>
          </p:nvSpPr>
          <p:spPr bwMode="auto">
            <a:xfrm>
              <a:off x="1677" y="3013"/>
              <a:ext cx="357" cy="80"/>
            </a:xfrm>
            <a:custGeom>
              <a:avLst/>
              <a:gdLst>
                <a:gd name="T0" fmla="*/ 0 w 713"/>
                <a:gd name="T1" fmla="*/ 51 h 162"/>
                <a:gd name="T2" fmla="*/ 27 w 713"/>
                <a:gd name="T3" fmla="*/ 101 h 162"/>
                <a:gd name="T4" fmla="*/ 91 w 713"/>
                <a:gd name="T5" fmla="*/ 122 h 162"/>
                <a:gd name="T6" fmla="*/ 141 w 713"/>
                <a:gd name="T7" fmla="*/ 143 h 162"/>
                <a:gd name="T8" fmla="*/ 578 w 713"/>
                <a:gd name="T9" fmla="*/ 162 h 162"/>
                <a:gd name="T10" fmla="*/ 662 w 713"/>
                <a:gd name="T11" fmla="*/ 125 h 162"/>
                <a:gd name="T12" fmla="*/ 700 w 713"/>
                <a:gd name="T13" fmla="*/ 95 h 162"/>
                <a:gd name="T14" fmla="*/ 713 w 713"/>
                <a:gd name="T15" fmla="*/ 48 h 162"/>
                <a:gd name="T16" fmla="*/ 441 w 713"/>
                <a:gd name="T17" fmla="*/ 0 h 162"/>
                <a:gd name="T18" fmla="*/ 289 w 713"/>
                <a:gd name="T19" fmla="*/ 2 h 162"/>
                <a:gd name="T20" fmla="*/ 122 w 713"/>
                <a:gd name="T21" fmla="*/ 8 h 162"/>
                <a:gd name="T22" fmla="*/ 0 w 713"/>
                <a:gd name="T23" fmla="*/ 51 h 162"/>
                <a:gd name="T24" fmla="*/ 0 w 713"/>
                <a:gd name="T25" fmla="*/ 51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3"/>
                <a:gd name="T40" fmla="*/ 0 h 162"/>
                <a:gd name="T41" fmla="*/ 713 w 713"/>
                <a:gd name="T42" fmla="*/ 162 h 1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3" h="162">
                  <a:moveTo>
                    <a:pt x="0" y="51"/>
                  </a:moveTo>
                  <a:lnTo>
                    <a:pt x="27" y="101"/>
                  </a:lnTo>
                  <a:lnTo>
                    <a:pt x="91" y="122"/>
                  </a:lnTo>
                  <a:lnTo>
                    <a:pt x="141" y="143"/>
                  </a:lnTo>
                  <a:lnTo>
                    <a:pt x="578" y="162"/>
                  </a:lnTo>
                  <a:lnTo>
                    <a:pt x="662" y="125"/>
                  </a:lnTo>
                  <a:lnTo>
                    <a:pt x="700" y="95"/>
                  </a:lnTo>
                  <a:lnTo>
                    <a:pt x="713" y="48"/>
                  </a:lnTo>
                  <a:lnTo>
                    <a:pt x="441" y="0"/>
                  </a:lnTo>
                  <a:lnTo>
                    <a:pt x="289" y="2"/>
                  </a:lnTo>
                  <a:lnTo>
                    <a:pt x="122" y="8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14"/>
            <p:cNvSpPr>
              <a:spLocks/>
            </p:cNvSpPr>
            <p:nvPr/>
          </p:nvSpPr>
          <p:spPr bwMode="auto">
            <a:xfrm>
              <a:off x="2018" y="2695"/>
              <a:ext cx="66" cy="30"/>
            </a:xfrm>
            <a:custGeom>
              <a:avLst/>
              <a:gdLst>
                <a:gd name="T0" fmla="*/ 41 w 133"/>
                <a:gd name="T1" fmla="*/ 8 h 61"/>
                <a:gd name="T2" fmla="*/ 51 w 133"/>
                <a:gd name="T3" fmla="*/ 25 h 61"/>
                <a:gd name="T4" fmla="*/ 80 w 133"/>
                <a:gd name="T5" fmla="*/ 34 h 61"/>
                <a:gd name="T6" fmla="*/ 110 w 133"/>
                <a:gd name="T7" fmla="*/ 13 h 61"/>
                <a:gd name="T8" fmla="*/ 129 w 133"/>
                <a:gd name="T9" fmla="*/ 23 h 61"/>
                <a:gd name="T10" fmla="*/ 133 w 133"/>
                <a:gd name="T11" fmla="*/ 48 h 61"/>
                <a:gd name="T12" fmla="*/ 121 w 133"/>
                <a:gd name="T13" fmla="*/ 61 h 61"/>
                <a:gd name="T14" fmla="*/ 22 w 133"/>
                <a:gd name="T15" fmla="*/ 57 h 61"/>
                <a:gd name="T16" fmla="*/ 0 w 133"/>
                <a:gd name="T17" fmla="*/ 34 h 61"/>
                <a:gd name="T18" fmla="*/ 3 w 133"/>
                <a:gd name="T19" fmla="*/ 0 h 61"/>
                <a:gd name="T20" fmla="*/ 41 w 133"/>
                <a:gd name="T21" fmla="*/ 8 h 61"/>
                <a:gd name="T22" fmla="*/ 41 w 133"/>
                <a:gd name="T23" fmla="*/ 8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61"/>
                <a:gd name="T38" fmla="*/ 133 w 133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61">
                  <a:moveTo>
                    <a:pt x="41" y="8"/>
                  </a:moveTo>
                  <a:lnTo>
                    <a:pt x="51" y="25"/>
                  </a:lnTo>
                  <a:lnTo>
                    <a:pt x="80" y="34"/>
                  </a:lnTo>
                  <a:lnTo>
                    <a:pt x="110" y="13"/>
                  </a:lnTo>
                  <a:lnTo>
                    <a:pt x="129" y="23"/>
                  </a:lnTo>
                  <a:lnTo>
                    <a:pt x="133" y="48"/>
                  </a:lnTo>
                  <a:lnTo>
                    <a:pt x="121" y="61"/>
                  </a:lnTo>
                  <a:lnTo>
                    <a:pt x="22" y="57"/>
                  </a:lnTo>
                  <a:lnTo>
                    <a:pt x="0" y="34"/>
                  </a:lnTo>
                  <a:lnTo>
                    <a:pt x="3" y="0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00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5"/>
            <p:cNvSpPr>
              <a:spLocks/>
            </p:cNvSpPr>
            <p:nvPr/>
          </p:nvSpPr>
          <p:spPr bwMode="auto">
            <a:xfrm>
              <a:off x="1628" y="2679"/>
              <a:ext cx="75" cy="43"/>
            </a:xfrm>
            <a:custGeom>
              <a:avLst/>
              <a:gdLst>
                <a:gd name="T0" fmla="*/ 51 w 150"/>
                <a:gd name="T1" fmla="*/ 0 h 85"/>
                <a:gd name="T2" fmla="*/ 51 w 150"/>
                <a:gd name="T3" fmla="*/ 26 h 85"/>
                <a:gd name="T4" fmla="*/ 74 w 150"/>
                <a:gd name="T5" fmla="*/ 44 h 85"/>
                <a:gd name="T6" fmla="*/ 91 w 150"/>
                <a:gd name="T7" fmla="*/ 44 h 85"/>
                <a:gd name="T8" fmla="*/ 101 w 150"/>
                <a:gd name="T9" fmla="*/ 25 h 85"/>
                <a:gd name="T10" fmla="*/ 133 w 150"/>
                <a:gd name="T11" fmla="*/ 13 h 85"/>
                <a:gd name="T12" fmla="*/ 150 w 150"/>
                <a:gd name="T13" fmla="*/ 25 h 85"/>
                <a:gd name="T14" fmla="*/ 150 w 150"/>
                <a:gd name="T15" fmla="*/ 44 h 85"/>
                <a:gd name="T16" fmla="*/ 141 w 150"/>
                <a:gd name="T17" fmla="*/ 66 h 85"/>
                <a:gd name="T18" fmla="*/ 118 w 150"/>
                <a:gd name="T19" fmla="*/ 85 h 85"/>
                <a:gd name="T20" fmla="*/ 17 w 150"/>
                <a:gd name="T21" fmla="*/ 70 h 85"/>
                <a:gd name="T22" fmla="*/ 0 w 150"/>
                <a:gd name="T23" fmla="*/ 45 h 85"/>
                <a:gd name="T24" fmla="*/ 0 w 150"/>
                <a:gd name="T25" fmla="*/ 21 h 85"/>
                <a:gd name="T26" fmla="*/ 21 w 150"/>
                <a:gd name="T27" fmla="*/ 0 h 85"/>
                <a:gd name="T28" fmla="*/ 51 w 150"/>
                <a:gd name="T29" fmla="*/ 0 h 85"/>
                <a:gd name="T30" fmla="*/ 51 w 150"/>
                <a:gd name="T31" fmla="*/ 0 h 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0"/>
                <a:gd name="T49" fmla="*/ 0 h 85"/>
                <a:gd name="T50" fmla="*/ 150 w 150"/>
                <a:gd name="T51" fmla="*/ 85 h 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0" h="85">
                  <a:moveTo>
                    <a:pt x="51" y="0"/>
                  </a:moveTo>
                  <a:lnTo>
                    <a:pt x="51" y="26"/>
                  </a:lnTo>
                  <a:lnTo>
                    <a:pt x="74" y="44"/>
                  </a:lnTo>
                  <a:lnTo>
                    <a:pt x="91" y="44"/>
                  </a:lnTo>
                  <a:lnTo>
                    <a:pt x="101" y="25"/>
                  </a:lnTo>
                  <a:lnTo>
                    <a:pt x="133" y="13"/>
                  </a:lnTo>
                  <a:lnTo>
                    <a:pt x="150" y="25"/>
                  </a:lnTo>
                  <a:lnTo>
                    <a:pt x="150" y="44"/>
                  </a:lnTo>
                  <a:lnTo>
                    <a:pt x="141" y="66"/>
                  </a:lnTo>
                  <a:lnTo>
                    <a:pt x="118" y="85"/>
                  </a:lnTo>
                  <a:lnTo>
                    <a:pt x="17" y="70"/>
                  </a:lnTo>
                  <a:lnTo>
                    <a:pt x="0" y="45"/>
                  </a:lnTo>
                  <a:lnTo>
                    <a:pt x="0" y="21"/>
                  </a:lnTo>
                  <a:lnTo>
                    <a:pt x="2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6"/>
            <p:cNvSpPr>
              <a:spLocks/>
            </p:cNvSpPr>
            <p:nvPr/>
          </p:nvSpPr>
          <p:spPr bwMode="auto">
            <a:xfrm>
              <a:off x="1696" y="2399"/>
              <a:ext cx="215" cy="177"/>
            </a:xfrm>
            <a:custGeom>
              <a:avLst/>
              <a:gdLst>
                <a:gd name="T0" fmla="*/ 430 w 430"/>
                <a:gd name="T1" fmla="*/ 0 h 354"/>
                <a:gd name="T2" fmla="*/ 346 w 430"/>
                <a:gd name="T3" fmla="*/ 89 h 354"/>
                <a:gd name="T4" fmla="*/ 251 w 430"/>
                <a:gd name="T5" fmla="*/ 224 h 354"/>
                <a:gd name="T6" fmla="*/ 165 w 430"/>
                <a:gd name="T7" fmla="*/ 354 h 354"/>
                <a:gd name="T8" fmla="*/ 63 w 430"/>
                <a:gd name="T9" fmla="*/ 317 h 354"/>
                <a:gd name="T10" fmla="*/ 63 w 430"/>
                <a:gd name="T11" fmla="*/ 279 h 354"/>
                <a:gd name="T12" fmla="*/ 36 w 430"/>
                <a:gd name="T13" fmla="*/ 302 h 354"/>
                <a:gd name="T14" fmla="*/ 0 w 430"/>
                <a:gd name="T15" fmla="*/ 291 h 354"/>
                <a:gd name="T16" fmla="*/ 57 w 430"/>
                <a:gd name="T17" fmla="*/ 219 h 354"/>
                <a:gd name="T18" fmla="*/ 57 w 430"/>
                <a:gd name="T19" fmla="*/ 258 h 354"/>
                <a:gd name="T20" fmla="*/ 82 w 430"/>
                <a:gd name="T21" fmla="*/ 238 h 354"/>
                <a:gd name="T22" fmla="*/ 158 w 430"/>
                <a:gd name="T23" fmla="*/ 251 h 354"/>
                <a:gd name="T24" fmla="*/ 181 w 430"/>
                <a:gd name="T25" fmla="*/ 209 h 354"/>
                <a:gd name="T26" fmla="*/ 181 w 430"/>
                <a:gd name="T27" fmla="*/ 285 h 354"/>
                <a:gd name="T28" fmla="*/ 262 w 430"/>
                <a:gd name="T29" fmla="*/ 169 h 354"/>
                <a:gd name="T30" fmla="*/ 346 w 430"/>
                <a:gd name="T31" fmla="*/ 70 h 354"/>
                <a:gd name="T32" fmla="*/ 430 w 430"/>
                <a:gd name="T33" fmla="*/ 0 h 354"/>
                <a:gd name="T34" fmla="*/ 430 w 430"/>
                <a:gd name="T35" fmla="*/ 0 h 3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0"/>
                <a:gd name="T55" fmla="*/ 0 h 354"/>
                <a:gd name="T56" fmla="*/ 430 w 430"/>
                <a:gd name="T57" fmla="*/ 354 h 3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0" h="354">
                  <a:moveTo>
                    <a:pt x="430" y="0"/>
                  </a:moveTo>
                  <a:lnTo>
                    <a:pt x="346" y="89"/>
                  </a:lnTo>
                  <a:lnTo>
                    <a:pt x="251" y="224"/>
                  </a:lnTo>
                  <a:lnTo>
                    <a:pt x="165" y="354"/>
                  </a:lnTo>
                  <a:lnTo>
                    <a:pt x="63" y="317"/>
                  </a:lnTo>
                  <a:lnTo>
                    <a:pt x="63" y="279"/>
                  </a:lnTo>
                  <a:lnTo>
                    <a:pt x="36" y="302"/>
                  </a:lnTo>
                  <a:lnTo>
                    <a:pt x="0" y="291"/>
                  </a:lnTo>
                  <a:lnTo>
                    <a:pt x="57" y="219"/>
                  </a:lnTo>
                  <a:lnTo>
                    <a:pt x="57" y="258"/>
                  </a:lnTo>
                  <a:lnTo>
                    <a:pt x="82" y="238"/>
                  </a:lnTo>
                  <a:lnTo>
                    <a:pt x="158" y="251"/>
                  </a:lnTo>
                  <a:lnTo>
                    <a:pt x="181" y="209"/>
                  </a:lnTo>
                  <a:lnTo>
                    <a:pt x="181" y="285"/>
                  </a:lnTo>
                  <a:lnTo>
                    <a:pt x="262" y="169"/>
                  </a:lnTo>
                  <a:lnTo>
                    <a:pt x="346" y="7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17"/>
            <p:cNvSpPr>
              <a:spLocks/>
            </p:cNvSpPr>
            <p:nvPr/>
          </p:nvSpPr>
          <p:spPr bwMode="auto">
            <a:xfrm>
              <a:off x="1260" y="2488"/>
              <a:ext cx="427" cy="856"/>
            </a:xfrm>
            <a:custGeom>
              <a:avLst/>
              <a:gdLst>
                <a:gd name="T0" fmla="*/ 793 w 854"/>
                <a:gd name="T1" fmla="*/ 93 h 1712"/>
                <a:gd name="T2" fmla="*/ 607 w 854"/>
                <a:gd name="T3" fmla="*/ 247 h 1712"/>
                <a:gd name="T4" fmla="*/ 531 w 854"/>
                <a:gd name="T5" fmla="*/ 228 h 1712"/>
                <a:gd name="T6" fmla="*/ 506 w 854"/>
                <a:gd name="T7" fmla="*/ 209 h 1712"/>
                <a:gd name="T8" fmla="*/ 373 w 854"/>
                <a:gd name="T9" fmla="*/ 395 h 1712"/>
                <a:gd name="T10" fmla="*/ 274 w 854"/>
                <a:gd name="T11" fmla="*/ 355 h 1712"/>
                <a:gd name="T12" fmla="*/ 219 w 854"/>
                <a:gd name="T13" fmla="*/ 439 h 1712"/>
                <a:gd name="T14" fmla="*/ 242 w 854"/>
                <a:gd name="T15" fmla="*/ 654 h 1712"/>
                <a:gd name="T16" fmla="*/ 340 w 854"/>
                <a:gd name="T17" fmla="*/ 825 h 1712"/>
                <a:gd name="T18" fmla="*/ 394 w 854"/>
                <a:gd name="T19" fmla="*/ 878 h 1712"/>
                <a:gd name="T20" fmla="*/ 306 w 854"/>
                <a:gd name="T21" fmla="*/ 853 h 1712"/>
                <a:gd name="T22" fmla="*/ 251 w 854"/>
                <a:gd name="T23" fmla="*/ 962 h 1712"/>
                <a:gd name="T24" fmla="*/ 278 w 854"/>
                <a:gd name="T25" fmla="*/ 1114 h 1712"/>
                <a:gd name="T26" fmla="*/ 373 w 854"/>
                <a:gd name="T27" fmla="*/ 1140 h 1712"/>
                <a:gd name="T28" fmla="*/ 458 w 854"/>
                <a:gd name="T29" fmla="*/ 1220 h 1712"/>
                <a:gd name="T30" fmla="*/ 531 w 854"/>
                <a:gd name="T31" fmla="*/ 1397 h 1712"/>
                <a:gd name="T32" fmla="*/ 580 w 854"/>
                <a:gd name="T33" fmla="*/ 1549 h 1712"/>
                <a:gd name="T34" fmla="*/ 512 w 854"/>
                <a:gd name="T35" fmla="*/ 1712 h 1712"/>
                <a:gd name="T36" fmla="*/ 426 w 854"/>
                <a:gd name="T37" fmla="*/ 1648 h 1712"/>
                <a:gd name="T38" fmla="*/ 312 w 854"/>
                <a:gd name="T39" fmla="*/ 1693 h 1712"/>
                <a:gd name="T40" fmla="*/ 274 w 854"/>
                <a:gd name="T41" fmla="*/ 1606 h 1712"/>
                <a:gd name="T42" fmla="*/ 361 w 854"/>
                <a:gd name="T43" fmla="*/ 1437 h 1712"/>
                <a:gd name="T44" fmla="*/ 232 w 854"/>
                <a:gd name="T45" fmla="*/ 1570 h 1712"/>
                <a:gd name="T46" fmla="*/ 245 w 854"/>
                <a:gd name="T47" fmla="*/ 1475 h 1712"/>
                <a:gd name="T48" fmla="*/ 266 w 854"/>
                <a:gd name="T49" fmla="*/ 1302 h 1712"/>
                <a:gd name="T50" fmla="*/ 186 w 854"/>
                <a:gd name="T51" fmla="*/ 1057 h 1712"/>
                <a:gd name="T52" fmla="*/ 32 w 854"/>
                <a:gd name="T53" fmla="*/ 760 h 1712"/>
                <a:gd name="T54" fmla="*/ 0 w 854"/>
                <a:gd name="T55" fmla="*/ 583 h 1712"/>
                <a:gd name="T56" fmla="*/ 19 w 854"/>
                <a:gd name="T57" fmla="*/ 403 h 1712"/>
                <a:gd name="T58" fmla="*/ 135 w 854"/>
                <a:gd name="T59" fmla="*/ 270 h 1712"/>
                <a:gd name="T60" fmla="*/ 173 w 854"/>
                <a:gd name="T61" fmla="*/ 289 h 1712"/>
                <a:gd name="T62" fmla="*/ 325 w 854"/>
                <a:gd name="T63" fmla="*/ 196 h 1712"/>
                <a:gd name="T64" fmla="*/ 531 w 854"/>
                <a:gd name="T65" fmla="*/ 0 h 1712"/>
                <a:gd name="T66" fmla="*/ 346 w 854"/>
                <a:gd name="T67" fmla="*/ 215 h 1712"/>
                <a:gd name="T68" fmla="*/ 639 w 854"/>
                <a:gd name="T69" fmla="*/ 32 h 1712"/>
                <a:gd name="T70" fmla="*/ 717 w 854"/>
                <a:gd name="T71" fmla="*/ 102 h 1712"/>
                <a:gd name="T72" fmla="*/ 789 w 854"/>
                <a:gd name="T73" fmla="*/ 87 h 1712"/>
                <a:gd name="T74" fmla="*/ 854 w 854"/>
                <a:gd name="T75" fmla="*/ 32 h 17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54"/>
                <a:gd name="T115" fmla="*/ 0 h 1712"/>
                <a:gd name="T116" fmla="*/ 854 w 854"/>
                <a:gd name="T117" fmla="*/ 1712 h 17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54" h="1712">
                  <a:moveTo>
                    <a:pt x="854" y="32"/>
                  </a:moveTo>
                  <a:lnTo>
                    <a:pt x="793" y="93"/>
                  </a:lnTo>
                  <a:lnTo>
                    <a:pt x="717" y="199"/>
                  </a:lnTo>
                  <a:lnTo>
                    <a:pt x="607" y="247"/>
                  </a:lnTo>
                  <a:lnTo>
                    <a:pt x="607" y="199"/>
                  </a:lnTo>
                  <a:lnTo>
                    <a:pt x="531" y="228"/>
                  </a:lnTo>
                  <a:lnTo>
                    <a:pt x="506" y="273"/>
                  </a:lnTo>
                  <a:lnTo>
                    <a:pt x="506" y="209"/>
                  </a:lnTo>
                  <a:lnTo>
                    <a:pt x="441" y="289"/>
                  </a:lnTo>
                  <a:lnTo>
                    <a:pt x="373" y="395"/>
                  </a:lnTo>
                  <a:lnTo>
                    <a:pt x="321" y="363"/>
                  </a:lnTo>
                  <a:lnTo>
                    <a:pt x="274" y="355"/>
                  </a:lnTo>
                  <a:lnTo>
                    <a:pt x="242" y="378"/>
                  </a:lnTo>
                  <a:lnTo>
                    <a:pt x="219" y="439"/>
                  </a:lnTo>
                  <a:lnTo>
                    <a:pt x="219" y="530"/>
                  </a:lnTo>
                  <a:lnTo>
                    <a:pt x="242" y="654"/>
                  </a:lnTo>
                  <a:lnTo>
                    <a:pt x="287" y="771"/>
                  </a:lnTo>
                  <a:lnTo>
                    <a:pt x="340" y="825"/>
                  </a:lnTo>
                  <a:lnTo>
                    <a:pt x="380" y="846"/>
                  </a:lnTo>
                  <a:lnTo>
                    <a:pt x="394" y="878"/>
                  </a:lnTo>
                  <a:lnTo>
                    <a:pt x="346" y="846"/>
                  </a:lnTo>
                  <a:lnTo>
                    <a:pt x="306" y="853"/>
                  </a:lnTo>
                  <a:lnTo>
                    <a:pt x="266" y="886"/>
                  </a:lnTo>
                  <a:lnTo>
                    <a:pt x="251" y="962"/>
                  </a:lnTo>
                  <a:lnTo>
                    <a:pt x="251" y="1040"/>
                  </a:lnTo>
                  <a:lnTo>
                    <a:pt x="278" y="1114"/>
                  </a:lnTo>
                  <a:lnTo>
                    <a:pt x="325" y="1140"/>
                  </a:lnTo>
                  <a:lnTo>
                    <a:pt x="373" y="1140"/>
                  </a:lnTo>
                  <a:lnTo>
                    <a:pt x="437" y="1093"/>
                  </a:lnTo>
                  <a:lnTo>
                    <a:pt x="458" y="1220"/>
                  </a:lnTo>
                  <a:lnTo>
                    <a:pt x="481" y="1325"/>
                  </a:lnTo>
                  <a:lnTo>
                    <a:pt x="531" y="1397"/>
                  </a:lnTo>
                  <a:lnTo>
                    <a:pt x="567" y="1452"/>
                  </a:lnTo>
                  <a:lnTo>
                    <a:pt x="580" y="1549"/>
                  </a:lnTo>
                  <a:lnTo>
                    <a:pt x="580" y="1667"/>
                  </a:lnTo>
                  <a:lnTo>
                    <a:pt x="512" y="1712"/>
                  </a:lnTo>
                  <a:lnTo>
                    <a:pt x="405" y="1712"/>
                  </a:lnTo>
                  <a:lnTo>
                    <a:pt x="426" y="1648"/>
                  </a:lnTo>
                  <a:lnTo>
                    <a:pt x="361" y="1699"/>
                  </a:lnTo>
                  <a:lnTo>
                    <a:pt x="312" y="1693"/>
                  </a:lnTo>
                  <a:lnTo>
                    <a:pt x="219" y="1652"/>
                  </a:lnTo>
                  <a:lnTo>
                    <a:pt x="274" y="1606"/>
                  </a:lnTo>
                  <a:lnTo>
                    <a:pt x="331" y="1517"/>
                  </a:lnTo>
                  <a:lnTo>
                    <a:pt x="361" y="1437"/>
                  </a:lnTo>
                  <a:lnTo>
                    <a:pt x="287" y="1530"/>
                  </a:lnTo>
                  <a:lnTo>
                    <a:pt x="232" y="1570"/>
                  </a:lnTo>
                  <a:lnTo>
                    <a:pt x="190" y="1549"/>
                  </a:lnTo>
                  <a:lnTo>
                    <a:pt x="245" y="1475"/>
                  </a:lnTo>
                  <a:lnTo>
                    <a:pt x="266" y="1397"/>
                  </a:lnTo>
                  <a:lnTo>
                    <a:pt x="266" y="1302"/>
                  </a:lnTo>
                  <a:lnTo>
                    <a:pt x="245" y="1211"/>
                  </a:lnTo>
                  <a:lnTo>
                    <a:pt x="186" y="1057"/>
                  </a:lnTo>
                  <a:lnTo>
                    <a:pt x="74" y="853"/>
                  </a:lnTo>
                  <a:lnTo>
                    <a:pt x="32" y="760"/>
                  </a:lnTo>
                  <a:lnTo>
                    <a:pt x="12" y="688"/>
                  </a:lnTo>
                  <a:lnTo>
                    <a:pt x="0" y="583"/>
                  </a:lnTo>
                  <a:lnTo>
                    <a:pt x="0" y="483"/>
                  </a:lnTo>
                  <a:lnTo>
                    <a:pt x="19" y="403"/>
                  </a:lnTo>
                  <a:lnTo>
                    <a:pt x="61" y="334"/>
                  </a:lnTo>
                  <a:lnTo>
                    <a:pt x="135" y="270"/>
                  </a:lnTo>
                  <a:lnTo>
                    <a:pt x="112" y="334"/>
                  </a:lnTo>
                  <a:lnTo>
                    <a:pt x="173" y="289"/>
                  </a:lnTo>
                  <a:lnTo>
                    <a:pt x="245" y="262"/>
                  </a:lnTo>
                  <a:lnTo>
                    <a:pt x="325" y="196"/>
                  </a:lnTo>
                  <a:lnTo>
                    <a:pt x="434" y="102"/>
                  </a:lnTo>
                  <a:lnTo>
                    <a:pt x="531" y="0"/>
                  </a:lnTo>
                  <a:lnTo>
                    <a:pt x="441" y="121"/>
                  </a:lnTo>
                  <a:lnTo>
                    <a:pt x="346" y="215"/>
                  </a:lnTo>
                  <a:lnTo>
                    <a:pt x="487" y="148"/>
                  </a:lnTo>
                  <a:lnTo>
                    <a:pt x="639" y="32"/>
                  </a:lnTo>
                  <a:lnTo>
                    <a:pt x="588" y="125"/>
                  </a:lnTo>
                  <a:lnTo>
                    <a:pt x="717" y="102"/>
                  </a:lnTo>
                  <a:lnTo>
                    <a:pt x="717" y="154"/>
                  </a:lnTo>
                  <a:lnTo>
                    <a:pt x="789" y="87"/>
                  </a:lnTo>
                  <a:lnTo>
                    <a:pt x="85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18"/>
            <p:cNvSpPr>
              <a:spLocks/>
            </p:cNvSpPr>
            <p:nvPr/>
          </p:nvSpPr>
          <p:spPr bwMode="auto">
            <a:xfrm>
              <a:off x="1945" y="2191"/>
              <a:ext cx="207" cy="193"/>
            </a:xfrm>
            <a:custGeom>
              <a:avLst/>
              <a:gdLst>
                <a:gd name="T0" fmla="*/ 27 w 415"/>
                <a:gd name="T1" fmla="*/ 353 h 386"/>
                <a:gd name="T2" fmla="*/ 114 w 415"/>
                <a:gd name="T3" fmla="*/ 330 h 386"/>
                <a:gd name="T4" fmla="*/ 179 w 415"/>
                <a:gd name="T5" fmla="*/ 338 h 386"/>
                <a:gd name="T6" fmla="*/ 227 w 415"/>
                <a:gd name="T7" fmla="*/ 357 h 386"/>
                <a:gd name="T8" fmla="*/ 249 w 415"/>
                <a:gd name="T9" fmla="*/ 386 h 386"/>
                <a:gd name="T10" fmla="*/ 276 w 415"/>
                <a:gd name="T11" fmla="*/ 344 h 386"/>
                <a:gd name="T12" fmla="*/ 310 w 415"/>
                <a:gd name="T13" fmla="*/ 370 h 386"/>
                <a:gd name="T14" fmla="*/ 375 w 415"/>
                <a:gd name="T15" fmla="*/ 380 h 386"/>
                <a:gd name="T16" fmla="*/ 401 w 415"/>
                <a:gd name="T17" fmla="*/ 325 h 386"/>
                <a:gd name="T18" fmla="*/ 415 w 415"/>
                <a:gd name="T19" fmla="*/ 245 h 386"/>
                <a:gd name="T20" fmla="*/ 409 w 415"/>
                <a:gd name="T21" fmla="*/ 176 h 386"/>
                <a:gd name="T22" fmla="*/ 386 w 415"/>
                <a:gd name="T23" fmla="*/ 232 h 386"/>
                <a:gd name="T24" fmla="*/ 375 w 415"/>
                <a:gd name="T25" fmla="*/ 138 h 386"/>
                <a:gd name="T26" fmla="*/ 346 w 415"/>
                <a:gd name="T27" fmla="*/ 89 h 386"/>
                <a:gd name="T28" fmla="*/ 310 w 415"/>
                <a:gd name="T29" fmla="*/ 42 h 386"/>
                <a:gd name="T30" fmla="*/ 346 w 415"/>
                <a:gd name="T31" fmla="*/ 110 h 386"/>
                <a:gd name="T32" fmla="*/ 362 w 415"/>
                <a:gd name="T33" fmla="*/ 176 h 386"/>
                <a:gd name="T34" fmla="*/ 356 w 415"/>
                <a:gd name="T35" fmla="*/ 251 h 386"/>
                <a:gd name="T36" fmla="*/ 342 w 415"/>
                <a:gd name="T37" fmla="*/ 283 h 386"/>
                <a:gd name="T38" fmla="*/ 327 w 415"/>
                <a:gd name="T39" fmla="*/ 216 h 386"/>
                <a:gd name="T40" fmla="*/ 301 w 415"/>
                <a:gd name="T41" fmla="*/ 131 h 386"/>
                <a:gd name="T42" fmla="*/ 253 w 415"/>
                <a:gd name="T43" fmla="*/ 76 h 386"/>
                <a:gd name="T44" fmla="*/ 202 w 415"/>
                <a:gd name="T45" fmla="*/ 24 h 386"/>
                <a:gd name="T46" fmla="*/ 147 w 415"/>
                <a:gd name="T47" fmla="*/ 0 h 386"/>
                <a:gd name="T48" fmla="*/ 221 w 415"/>
                <a:gd name="T49" fmla="*/ 110 h 386"/>
                <a:gd name="T50" fmla="*/ 114 w 415"/>
                <a:gd name="T51" fmla="*/ 68 h 386"/>
                <a:gd name="T52" fmla="*/ 42 w 415"/>
                <a:gd name="T53" fmla="*/ 76 h 386"/>
                <a:gd name="T54" fmla="*/ 162 w 415"/>
                <a:gd name="T55" fmla="*/ 176 h 386"/>
                <a:gd name="T56" fmla="*/ 50 w 415"/>
                <a:gd name="T57" fmla="*/ 176 h 386"/>
                <a:gd name="T58" fmla="*/ 188 w 415"/>
                <a:gd name="T59" fmla="*/ 292 h 386"/>
                <a:gd name="T60" fmla="*/ 36 w 415"/>
                <a:gd name="T61" fmla="*/ 251 h 386"/>
                <a:gd name="T62" fmla="*/ 0 w 415"/>
                <a:gd name="T63" fmla="*/ 251 h 386"/>
                <a:gd name="T64" fmla="*/ 162 w 415"/>
                <a:gd name="T65" fmla="*/ 319 h 386"/>
                <a:gd name="T66" fmla="*/ 101 w 415"/>
                <a:gd name="T67" fmla="*/ 319 h 386"/>
                <a:gd name="T68" fmla="*/ 27 w 415"/>
                <a:gd name="T69" fmla="*/ 353 h 386"/>
                <a:gd name="T70" fmla="*/ 27 w 415"/>
                <a:gd name="T71" fmla="*/ 353 h 3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5"/>
                <a:gd name="T109" fmla="*/ 0 h 386"/>
                <a:gd name="T110" fmla="*/ 415 w 415"/>
                <a:gd name="T111" fmla="*/ 386 h 3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5" h="386">
                  <a:moveTo>
                    <a:pt x="27" y="353"/>
                  </a:moveTo>
                  <a:lnTo>
                    <a:pt x="114" y="330"/>
                  </a:lnTo>
                  <a:lnTo>
                    <a:pt x="179" y="338"/>
                  </a:lnTo>
                  <a:lnTo>
                    <a:pt x="227" y="357"/>
                  </a:lnTo>
                  <a:lnTo>
                    <a:pt x="249" y="386"/>
                  </a:lnTo>
                  <a:lnTo>
                    <a:pt x="276" y="344"/>
                  </a:lnTo>
                  <a:lnTo>
                    <a:pt x="310" y="370"/>
                  </a:lnTo>
                  <a:lnTo>
                    <a:pt x="375" y="380"/>
                  </a:lnTo>
                  <a:lnTo>
                    <a:pt x="401" y="325"/>
                  </a:lnTo>
                  <a:lnTo>
                    <a:pt x="415" y="245"/>
                  </a:lnTo>
                  <a:lnTo>
                    <a:pt x="409" y="176"/>
                  </a:lnTo>
                  <a:lnTo>
                    <a:pt x="386" y="232"/>
                  </a:lnTo>
                  <a:lnTo>
                    <a:pt x="375" y="138"/>
                  </a:lnTo>
                  <a:lnTo>
                    <a:pt x="346" y="89"/>
                  </a:lnTo>
                  <a:lnTo>
                    <a:pt x="310" y="42"/>
                  </a:lnTo>
                  <a:lnTo>
                    <a:pt x="346" y="110"/>
                  </a:lnTo>
                  <a:lnTo>
                    <a:pt x="362" y="176"/>
                  </a:lnTo>
                  <a:lnTo>
                    <a:pt x="356" y="251"/>
                  </a:lnTo>
                  <a:lnTo>
                    <a:pt x="342" y="283"/>
                  </a:lnTo>
                  <a:lnTo>
                    <a:pt x="327" y="216"/>
                  </a:lnTo>
                  <a:lnTo>
                    <a:pt x="301" y="131"/>
                  </a:lnTo>
                  <a:lnTo>
                    <a:pt x="253" y="76"/>
                  </a:lnTo>
                  <a:lnTo>
                    <a:pt x="202" y="24"/>
                  </a:lnTo>
                  <a:lnTo>
                    <a:pt x="147" y="0"/>
                  </a:lnTo>
                  <a:lnTo>
                    <a:pt x="221" y="110"/>
                  </a:lnTo>
                  <a:lnTo>
                    <a:pt x="114" y="68"/>
                  </a:lnTo>
                  <a:lnTo>
                    <a:pt x="42" y="76"/>
                  </a:lnTo>
                  <a:lnTo>
                    <a:pt x="162" y="176"/>
                  </a:lnTo>
                  <a:lnTo>
                    <a:pt x="50" y="176"/>
                  </a:lnTo>
                  <a:lnTo>
                    <a:pt x="188" y="292"/>
                  </a:lnTo>
                  <a:lnTo>
                    <a:pt x="36" y="251"/>
                  </a:lnTo>
                  <a:lnTo>
                    <a:pt x="0" y="251"/>
                  </a:lnTo>
                  <a:lnTo>
                    <a:pt x="162" y="319"/>
                  </a:lnTo>
                  <a:lnTo>
                    <a:pt x="101" y="319"/>
                  </a:lnTo>
                  <a:lnTo>
                    <a:pt x="27" y="3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19"/>
            <p:cNvSpPr>
              <a:spLocks/>
            </p:cNvSpPr>
            <p:nvPr/>
          </p:nvSpPr>
          <p:spPr bwMode="auto">
            <a:xfrm>
              <a:off x="2149" y="2274"/>
              <a:ext cx="227" cy="271"/>
            </a:xfrm>
            <a:custGeom>
              <a:avLst/>
              <a:gdLst>
                <a:gd name="T0" fmla="*/ 21 w 455"/>
                <a:gd name="T1" fmla="*/ 215 h 542"/>
                <a:gd name="T2" fmla="*/ 101 w 455"/>
                <a:gd name="T3" fmla="*/ 145 h 542"/>
                <a:gd name="T4" fmla="*/ 165 w 455"/>
                <a:gd name="T5" fmla="*/ 72 h 542"/>
                <a:gd name="T6" fmla="*/ 211 w 455"/>
                <a:gd name="T7" fmla="*/ 0 h 542"/>
                <a:gd name="T8" fmla="*/ 192 w 455"/>
                <a:gd name="T9" fmla="*/ 80 h 542"/>
                <a:gd name="T10" fmla="*/ 137 w 455"/>
                <a:gd name="T11" fmla="*/ 154 h 542"/>
                <a:gd name="T12" fmla="*/ 101 w 455"/>
                <a:gd name="T13" fmla="*/ 202 h 542"/>
                <a:gd name="T14" fmla="*/ 179 w 455"/>
                <a:gd name="T15" fmla="*/ 160 h 542"/>
                <a:gd name="T16" fmla="*/ 295 w 455"/>
                <a:gd name="T17" fmla="*/ 72 h 542"/>
                <a:gd name="T18" fmla="*/ 359 w 455"/>
                <a:gd name="T19" fmla="*/ 11 h 542"/>
                <a:gd name="T20" fmla="*/ 236 w 455"/>
                <a:gd name="T21" fmla="*/ 154 h 542"/>
                <a:gd name="T22" fmla="*/ 333 w 455"/>
                <a:gd name="T23" fmla="*/ 107 h 542"/>
                <a:gd name="T24" fmla="*/ 333 w 455"/>
                <a:gd name="T25" fmla="*/ 165 h 542"/>
                <a:gd name="T26" fmla="*/ 253 w 455"/>
                <a:gd name="T27" fmla="*/ 234 h 542"/>
                <a:gd name="T28" fmla="*/ 202 w 455"/>
                <a:gd name="T29" fmla="*/ 268 h 542"/>
                <a:gd name="T30" fmla="*/ 221 w 455"/>
                <a:gd name="T31" fmla="*/ 300 h 542"/>
                <a:gd name="T32" fmla="*/ 455 w 455"/>
                <a:gd name="T33" fmla="*/ 247 h 542"/>
                <a:gd name="T34" fmla="*/ 378 w 455"/>
                <a:gd name="T35" fmla="*/ 314 h 542"/>
                <a:gd name="T36" fmla="*/ 308 w 455"/>
                <a:gd name="T37" fmla="*/ 354 h 542"/>
                <a:gd name="T38" fmla="*/ 405 w 455"/>
                <a:gd name="T39" fmla="*/ 354 h 542"/>
                <a:gd name="T40" fmla="*/ 300 w 455"/>
                <a:gd name="T41" fmla="*/ 380 h 542"/>
                <a:gd name="T42" fmla="*/ 348 w 455"/>
                <a:gd name="T43" fmla="*/ 428 h 542"/>
                <a:gd name="T44" fmla="*/ 238 w 455"/>
                <a:gd name="T45" fmla="*/ 428 h 542"/>
                <a:gd name="T46" fmla="*/ 221 w 455"/>
                <a:gd name="T47" fmla="*/ 542 h 542"/>
                <a:gd name="T48" fmla="*/ 205 w 455"/>
                <a:gd name="T49" fmla="*/ 401 h 542"/>
                <a:gd name="T50" fmla="*/ 190 w 455"/>
                <a:gd name="T51" fmla="*/ 327 h 542"/>
                <a:gd name="T52" fmla="*/ 148 w 455"/>
                <a:gd name="T53" fmla="*/ 281 h 542"/>
                <a:gd name="T54" fmla="*/ 93 w 455"/>
                <a:gd name="T55" fmla="*/ 247 h 542"/>
                <a:gd name="T56" fmla="*/ 0 w 455"/>
                <a:gd name="T57" fmla="*/ 221 h 542"/>
                <a:gd name="T58" fmla="*/ 21 w 455"/>
                <a:gd name="T59" fmla="*/ 215 h 542"/>
                <a:gd name="T60" fmla="*/ 21 w 455"/>
                <a:gd name="T61" fmla="*/ 215 h 5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5"/>
                <a:gd name="T94" fmla="*/ 0 h 542"/>
                <a:gd name="T95" fmla="*/ 455 w 455"/>
                <a:gd name="T96" fmla="*/ 542 h 5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5" h="542">
                  <a:moveTo>
                    <a:pt x="21" y="215"/>
                  </a:moveTo>
                  <a:lnTo>
                    <a:pt x="101" y="145"/>
                  </a:lnTo>
                  <a:lnTo>
                    <a:pt x="165" y="72"/>
                  </a:lnTo>
                  <a:lnTo>
                    <a:pt x="211" y="0"/>
                  </a:lnTo>
                  <a:lnTo>
                    <a:pt x="192" y="80"/>
                  </a:lnTo>
                  <a:lnTo>
                    <a:pt x="137" y="154"/>
                  </a:lnTo>
                  <a:lnTo>
                    <a:pt x="101" y="202"/>
                  </a:lnTo>
                  <a:lnTo>
                    <a:pt x="179" y="160"/>
                  </a:lnTo>
                  <a:lnTo>
                    <a:pt x="295" y="72"/>
                  </a:lnTo>
                  <a:lnTo>
                    <a:pt x="359" y="11"/>
                  </a:lnTo>
                  <a:lnTo>
                    <a:pt x="236" y="154"/>
                  </a:lnTo>
                  <a:lnTo>
                    <a:pt x="333" y="107"/>
                  </a:lnTo>
                  <a:lnTo>
                    <a:pt x="333" y="165"/>
                  </a:lnTo>
                  <a:lnTo>
                    <a:pt x="253" y="234"/>
                  </a:lnTo>
                  <a:lnTo>
                    <a:pt x="202" y="268"/>
                  </a:lnTo>
                  <a:lnTo>
                    <a:pt x="221" y="300"/>
                  </a:lnTo>
                  <a:lnTo>
                    <a:pt x="455" y="247"/>
                  </a:lnTo>
                  <a:lnTo>
                    <a:pt x="378" y="314"/>
                  </a:lnTo>
                  <a:lnTo>
                    <a:pt x="308" y="354"/>
                  </a:lnTo>
                  <a:lnTo>
                    <a:pt x="405" y="354"/>
                  </a:lnTo>
                  <a:lnTo>
                    <a:pt x="300" y="380"/>
                  </a:lnTo>
                  <a:lnTo>
                    <a:pt x="348" y="428"/>
                  </a:lnTo>
                  <a:lnTo>
                    <a:pt x="238" y="428"/>
                  </a:lnTo>
                  <a:lnTo>
                    <a:pt x="221" y="542"/>
                  </a:lnTo>
                  <a:lnTo>
                    <a:pt x="205" y="401"/>
                  </a:lnTo>
                  <a:lnTo>
                    <a:pt x="190" y="327"/>
                  </a:lnTo>
                  <a:lnTo>
                    <a:pt x="148" y="281"/>
                  </a:lnTo>
                  <a:lnTo>
                    <a:pt x="93" y="247"/>
                  </a:lnTo>
                  <a:lnTo>
                    <a:pt x="0" y="221"/>
                  </a:lnTo>
                  <a:lnTo>
                    <a:pt x="21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0"/>
            <p:cNvSpPr>
              <a:spLocks/>
            </p:cNvSpPr>
            <p:nvPr/>
          </p:nvSpPr>
          <p:spPr bwMode="auto">
            <a:xfrm>
              <a:off x="2152" y="2165"/>
              <a:ext cx="331" cy="1184"/>
            </a:xfrm>
            <a:custGeom>
              <a:avLst/>
              <a:gdLst>
                <a:gd name="T0" fmla="*/ 253 w 661"/>
                <a:gd name="T1" fmla="*/ 862 h 2369"/>
                <a:gd name="T2" fmla="*/ 429 w 661"/>
                <a:gd name="T3" fmla="*/ 960 h 2369"/>
                <a:gd name="T4" fmla="*/ 507 w 661"/>
                <a:gd name="T5" fmla="*/ 1069 h 2369"/>
                <a:gd name="T6" fmla="*/ 568 w 661"/>
                <a:gd name="T7" fmla="*/ 1055 h 2369"/>
                <a:gd name="T8" fmla="*/ 608 w 661"/>
                <a:gd name="T9" fmla="*/ 1097 h 2369"/>
                <a:gd name="T10" fmla="*/ 612 w 661"/>
                <a:gd name="T11" fmla="*/ 768 h 2369"/>
                <a:gd name="T12" fmla="*/ 528 w 661"/>
                <a:gd name="T13" fmla="*/ 337 h 2369"/>
                <a:gd name="T14" fmla="*/ 388 w 661"/>
                <a:gd name="T15" fmla="*/ 109 h 2369"/>
                <a:gd name="T16" fmla="*/ 241 w 661"/>
                <a:gd name="T17" fmla="*/ 16 h 2369"/>
                <a:gd name="T18" fmla="*/ 241 w 661"/>
                <a:gd name="T19" fmla="*/ 0 h 2369"/>
                <a:gd name="T20" fmla="*/ 437 w 661"/>
                <a:gd name="T21" fmla="*/ 130 h 2369"/>
                <a:gd name="T22" fmla="*/ 582 w 661"/>
                <a:gd name="T23" fmla="*/ 421 h 2369"/>
                <a:gd name="T24" fmla="*/ 656 w 661"/>
                <a:gd name="T25" fmla="*/ 862 h 2369"/>
                <a:gd name="T26" fmla="*/ 644 w 661"/>
                <a:gd name="T27" fmla="*/ 1164 h 2369"/>
                <a:gd name="T28" fmla="*/ 498 w 661"/>
                <a:gd name="T29" fmla="*/ 1548 h 2369"/>
                <a:gd name="T30" fmla="*/ 353 w 661"/>
                <a:gd name="T31" fmla="*/ 1880 h 2369"/>
                <a:gd name="T32" fmla="*/ 357 w 661"/>
                <a:gd name="T33" fmla="*/ 2118 h 2369"/>
                <a:gd name="T34" fmla="*/ 253 w 661"/>
                <a:gd name="T35" fmla="*/ 2272 h 2369"/>
                <a:gd name="T36" fmla="*/ 142 w 661"/>
                <a:gd name="T37" fmla="*/ 2359 h 2369"/>
                <a:gd name="T38" fmla="*/ 95 w 661"/>
                <a:gd name="T39" fmla="*/ 2369 h 2369"/>
                <a:gd name="T40" fmla="*/ 0 w 661"/>
                <a:gd name="T41" fmla="*/ 2224 h 2369"/>
                <a:gd name="T42" fmla="*/ 64 w 661"/>
                <a:gd name="T43" fmla="*/ 2044 h 2369"/>
                <a:gd name="T44" fmla="*/ 159 w 661"/>
                <a:gd name="T45" fmla="*/ 1747 h 2369"/>
                <a:gd name="T46" fmla="*/ 270 w 661"/>
                <a:gd name="T47" fmla="*/ 1787 h 2369"/>
                <a:gd name="T48" fmla="*/ 342 w 661"/>
                <a:gd name="T49" fmla="*/ 1677 h 2369"/>
                <a:gd name="T50" fmla="*/ 327 w 661"/>
                <a:gd name="T51" fmla="*/ 1542 h 2369"/>
                <a:gd name="T52" fmla="*/ 247 w 661"/>
                <a:gd name="T53" fmla="*/ 1514 h 2369"/>
                <a:gd name="T54" fmla="*/ 220 w 661"/>
                <a:gd name="T55" fmla="*/ 1514 h 2369"/>
                <a:gd name="T56" fmla="*/ 336 w 661"/>
                <a:gd name="T57" fmla="*/ 1413 h 2369"/>
                <a:gd name="T58" fmla="*/ 372 w 661"/>
                <a:gd name="T59" fmla="*/ 1025 h 2369"/>
                <a:gd name="T60" fmla="*/ 294 w 661"/>
                <a:gd name="T61" fmla="*/ 1002 h 2369"/>
                <a:gd name="T62" fmla="*/ 205 w 661"/>
                <a:gd name="T63" fmla="*/ 1086 h 2369"/>
                <a:gd name="T64" fmla="*/ 220 w 661"/>
                <a:gd name="T65" fmla="*/ 787 h 23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1"/>
                <a:gd name="T100" fmla="*/ 0 h 2369"/>
                <a:gd name="T101" fmla="*/ 661 w 661"/>
                <a:gd name="T102" fmla="*/ 2369 h 23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1" h="2369">
                  <a:moveTo>
                    <a:pt x="220" y="787"/>
                  </a:moveTo>
                  <a:lnTo>
                    <a:pt x="253" y="862"/>
                  </a:lnTo>
                  <a:lnTo>
                    <a:pt x="321" y="917"/>
                  </a:lnTo>
                  <a:lnTo>
                    <a:pt x="429" y="960"/>
                  </a:lnTo>
                  <a:lnTo>
                    <a:pt x="488" y="1029"/>
                  </a:lnTo>
                  <a:lnTo>
                    <a:pt x="507" y="1069"/>
                  </a:lnTo>
                  <a:lnTo>
                    <a:pt x="517" y="966"/>
                  </a:lnTo>
                  <a:lnTo>
                    <a:pt x="568" y="1055"/>
                  </a:lnTo>
                  <a:lnTo>
                    <a:pt x="582" y="1002"/>
                  </a:lnTo>
                  <a:lnTo>
                    <a:pt x="608" y="1097"/>
                  </a:lnTo>
                  <a:lnTo>
                    <a:pt x="629" y="997"/>
                  </a:lnTo>
                  <a:lnTo>
                    <a:pt x="612" y="768"/>
                  </a:lnTo>
                  <a:lnTo>
                    <a:pt x="582" y="533"/>
                  </a:lnTo>
                  <a:lnTo>
                    <a:pt x="528" y="337"/>
                  </a:lnTo>
                  <a:lnTo>
                    <a:pt x="460" y="198"/>
                  </a:lnTo>
                  <a:lnTo>
                    <a:pt x="388" y="109"/>
                  </a:lnTo>
                  <a:lnTo>
                    <a:pt x="317" y="50"/>
                  </a:lnTo>
                  <a:lnTo>
                    <a:pt x="241" y="16"/>
                  </a:lnTo>
                  <a:lnTo>
                    <a:pt x="173" y="0"/>
                  </a:lnTo>
                  <a:lnTo>
                    <a:pt x="241" y="0"/>
                  </a:lnTo>
                  <a:lnTo>
                    <a:pt x="346" y="50"/>
                  </a:lnTo>
                  <a:lnTo>
                    <a:pt x="437" y="130"/>
                  </a:lnTo>
                  <a:lnTo>
                    <a:pt x="517" y="249"/>
                  </a:lnTo>
                  <a:lnTo>
                    <a:pt x="582" y="421"/>
                  </a:lnTo>
                  <a:lnTo>
                    <a:pt x="629" y="628"/>
                  </a:lnTo>
                  <a:lnTo>
                    <a:pt x="656" y="862"/>
                  </a:lnTo>
                  <a:lnTo>
                    <a:pt x="661" y="1002"/>
                  </a:lnTo>
                  <a:lnTo>
                    <a:pt x="644" y="1164"/>
                  </a:lnTo>
                  <a:lnTo>
                    <a:pt x="587" y="1365"/>
                  </a:lnTo>
                  <a:lnTo>
                    <a:pt x="498" y="1548"/>
                  </a:lnTo>
                  <a:lnTo>
                    <a:pt x="399" y="1728"/>
                  </a:lnTo>
                  <a:lnTo>
                    <a:pt x="353" y="1880"/>
                  </a:lnTo>
                  <a:lnTo>
                    <a:pt x="346" y="2017"/>
                  </a:lnTo>
                  <a:lnTo>
                    <a:pt x="357" y="2118"/>
                  </a:lnTo>
                  <a:lnTo>
                    <a:pt x="395" y="2217"/>
                  </a:lnTo>
                  <a:lnTo>
                    <a:pt x="253" y="2272"/>
                  </a:lnTo>
                  <a:lnTo>
                    <a:pt x="260" y="2314"/>
                  </a:lnTo>
                  <a:lnTo>
                    <a:pt x="142" y="2359"/>
                  </a:lnTo>
                  <a:lnTo>
                    <a:pt x="99" y="2295"/>
                  </a:lnTo>
                  <a:lnTo>
                    <a:pt x="95" y="2369"/>
                  </a:lnTo>
                  <a:lnTo>
                    <a:pt x="5" y="2369"/>
                  </a:lnTo>
                  <a:lnTo>
                    <a:pt x="0" y="2224"/>
                  </a:lnTo>
                  <a:lnTo>
                    <a:pt x="5" y="2122"/>
                  </a:lnTo>
                  <a:lnTo>
                    <a:pt x="64" y="2044"/>
                  </a:lnTo>
                  <a:lnTo>
                    <a:pt x="112" y="1953"/>
                  </a:lnTo>
                  <a:lnTo>
                    <a:pt x="159" y="1747"/>
                  </a:lnTo>
                  <a:lnTo>
                    <a:pt x="199" y="1783"/>
                  </a:lnTo>
                  <a:lnTo>
                    <a:pt x="270" y="1787"/>
                  </a:lnTo>
                  <a:lnTo>
                    <a:pt x="321" y="1742"/>
                  </a:lnTo>
                  <a:lnTo>
                    <a:pt x="342" y="1677"/>
                  </a:lnTo>
                  <a:lnTo>
                    <a:pt x="346" y="1609"/>
                  </a:lnTo>
                  <a:lnTo>
                    <a:pt x="327" y="1542"/>
                  </a:lnTo>
                  <a:lnTo>
                    <a:pt x="289" y="1514"/>
                  </a:lnTo>
                  <a:lnTo>
                    <a:pt x="247" y="1514"/>
                  </a:lnTo>
                  <a:lnTo>
                    <a:pt x="215" y="1533"/>
                  </a:lnTo>
                  <a:lnTo>
                    <a:pt x="220" y="1514"/>
                  </a:lnTo>
                  <a:lnTo>
                    <a:pt x="275" y="1472"/>
                  </a:lnTo>
                  <a:lnTo>
                    <a:pt x="336" y="1413"/>
                  </a:lnTo>
                  <a:lnTo>
                    <a:pt x="388" y="1190"/>
                  </a:lnTo>
                  <a:lnTo>
                    <a:pt x="372" y="1025"/>
                  </a:lnTo>
                  <a:lnTo>
                    <a:pt x="342" y="1002"/>
                  </a:lnTo>
                  <a:lnTo>
                    <a:pt x="294" y="1002"/>
                  </a:lnTo>
                  <a:lnTo>
                    <a:pt x="253" y="1025"/>
                  </a:lnTo>
                  <a:lnTo>
                    <a:pt x="205" y="1086"/>
                  </a:lnTo>
                  <a:lnTo>
                    <a:pt x="220" y="960"/>
                  </a:lnTo>
                  <a:lnTo>
                    <a:pt x="220" y="7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1"/>
            <p:cNvSpPr>
              <a:spLocks/>
            </p:cNvSpPr>
            <p:nvPr/>
          </p:nvSpPr>
          <p:spPr bwMode="auto">
            <a:xfrm>
              <a:off x="1262" y="1985"/>
              <a:ext cx="944" cy="652"/>
            </a:xfrm>
            <a:custGeom>
              <a:avLst/>
              <a:gdLst>
                <a:gd name="T0" fmla="*/ 34 w 1888"/>
                <a:gd name="T1" fmla="*/ 1183 h 1304"/>
                <a:gd name="T2" fmla="*/ 108 w 1888"/>
                <a:gd name="T3" fmla="*/ 945 h 1304"/>
                <a:gd name="T4" fmla="*/ 156 w 1888"/>
                <a:gd name="T5" fmla="*/ 998 h 1304"/>
                <a:gd name="T6" fmla="*/ 209 w 1888"/>
                <a:gd name="T7" fmla="*/ 1021 h 1304"/>
                <a:gd name="T8" fmla="*/ 302 w 1888"/>
                <a:gd name="T9" fmla="*/ 966 h 1304"/>
                <a:gd name="T10" fmla="*/ 517 w 1888"/>
                <a:gd name="T11" fmla="*/ 846 h 1304"/>
                <a:gd name="T12" fmla="*/ 780 w 1888"/>
                <a:gd name="T13" fmla="*/ 780 h 1304"/>
                <a:gd name="T14" fmla="*/ 785 w 1888"/>
                <a:gd name="T15" fmla="*/ 818 h 1304"/>
                <a:gd name="T16" fmla="*/ 1072 w 1888"/>
                <a:gd name="T17" fmla="*/ 675 h 1304"/>
                <a:gd name="T18" fmla="*/ 1251 w 1888"/>
                <a:gd name="T19" fmla="*/ 624 h 1304"/>
                <a:gd name="T20" fmla="*/ 1057 w 1888"/>
                <a:gd name="T21" fmla="*/ 629 h 1304"/>
                <a:gd name="T22" fmla="*/ 1183 w 1888"/>
                <a:gd name="T23" fmla="*/ 502 h 1304"/>
                <a:gd name="T24" fmla="*/ 1318 w 1888"/>
                <a:gd name="T25" fmla="*/ 437 h 1304"/>
                <a:gd name="T26" fmla="*/ 1097 w 1888"/>
                <a:gd name="T27" fmla="*/ 489 h 1304"/>
                <a:gd name="T28" fmla="*/ 650 w 1888"/>
                <a:gd name="T29" fmla="*/ 719 h 1304"/>
                <a:gd name="T30" fmla="*/ 542 w 1888"/>
                <a:gd name="T31" fmla="*/ 705 h 1304"/>
                <a:gd name="T32" fmla="*/ 757 w 1888"/>
                <a:gd name="T33" fmla="*/ 582 h 1304"/>
                <a:gd name="T34" fmla="*/ 498 w 1888"/>
                <a:gd name="T35" fmla="*/ 688 h 1304"/>
                <a:gd name="T36" fmla="*/ 302 w 1888"/>
                <a:gd name="T37" fmla="*/ 852 h 1304"/>
                <a:gd name="T38" fmla="*/ 464 w 1888"/>
                <a:gd name="T39" fmla="*/ 629 h 1304"/>
                <a:gd name="T40" fmla="*/ 437 w 1888"/>
                <a:gd name="T41" fmla="*/ 624 h 1304"/>
                <a:gd name="T42" fmla="*/ 247 w 1888"/>
                <a:gd name="T43" fmla="*/ 780 h 1304"/>
                <a:gd name="T44" fmla="*/ 390 w 1888"/>
                <a:gd name="T45" fmla="*/ 510 h 1304"/>
                <a:gd name="T46" fmla="*/ 196 w 1888"/>
                <a:gd name="T47" fmla="*/ 696 h 1304"/>
                <a:gd name="T48" fmla="*/ 380 w 1888"/>
                <a:gd name="T49" fmla="*/ 396 h 1304"/>
                <a:gd name="T50" fmla="*/ 892 w 1888"/>
                <a:gd name="T51" fmla="*/ 99 h 1304"/>
                <a:gd name="T52" fmla="*/ 1392 w 1888"/>
                <a:gd name="T53" fmla="*/ 46 h 1304"/>
                <a:gd name="T54" fmla="*/ 1774 w 1888"/>
                <a:gd name="T55" fmla="*/ 234 h 1304"/>
                <a:gd name="T56" fmla="*/ 1867 w 1888"/>
                <a:gd name="T57" fmla="*/ 439 h 1304"/>
                <a:gd name="T58" fmla="*/ 1888 w 1888"/>
                <a:gd name="T59" fmla="*/ 403 h 1304"/>
                <a:gd name="T60" fmla="*/ 1785 w 1888"/>
                <a:gd name="T61" fmla="*/ 185 h 1304"/>
                <a:gd name="T62" fmla="*/ 1472 w 1888"/>
                <a:gd name="T63" fmla="*/ 23 h 1304"/>
                <a:gd name="T64" fmla="*/ 1050 w 1888"/>
                <a:gd name="T65" fmla="*/ 14 h 1304"/>
                <a:gd name="T66" fmla="*/ 603 w 1888"/>
                <a:gd name="T67" fmla="*/ 185 h 1304"/>
                <a:gd name="T68" fmla="*/ 342 w 1888"/>
                <a:gd name="T69" fmla="*/ 382 h 1304"/>
                <a:gd name="T70" fmla="*/ 156 w 1888"/>
                <a:gd name="T71" fmla="*/ 658 h 1304"/>
                <a:gd name="T72" fmla="*/ 38 w 1888"/>
                <a:gd name="T73" fmla="*/ 1021 h 1304"/>
                <a:gd name="T74" fmla="*/ 0 w 1888"/>
                <a:gd name="T75" fmla="*/ 1304 h 13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88"/>
                <a:gd name="T115" fmla="*/ 0 h 1304"/>
                <a:gd name="T116" fmla="*/ 1888 w 1888"/>
                <a:gd name="T117" fmla="*/ 1304 h 13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88" h="1304">
                  <a:moveTo>
                    <a:pt x="0" y="1304"/>
                  </a:moveTo>
                  <a:lnTo>
                    <a:pt x="34" y="1183"/>
                  </a:lnTo>
                  <a:lnTo>
                    <a:pt x="74" y="1093"/>
                  </a:lnTo>
                  <a:lnTo>
                    <a:pt x="108" y="945"/>
                  </a:lnTo>
                  <a:lnTo>
                    <a:pt x="156" y="846"/>
                  </a:lnTo>
                  <a:lnTo>
                    <a:pt x="156" y="998"/>
                  </a:lnTo>
                  <a:lnTo>
                    <a:pt x="215" y="892"/>
                  </a:lnTo>
                  <a:lnTo>
                    <a:pt x="209" y="1021"/>
                  </a:lnTo>
                  <a:lnTo>
                    <a:pt x="247" y="1048"/>
                  </a:lnTo>
                  <a:lnTo>
                    <a:pt x="302" y="966"/>
                  </a:lnTo>
                  <a:lnTo>
                    <a:pt x="376" y="899"/>
                  </a:lnTo>
                  <a:lnTo>
                    <a:pt x="517" y="846"/>
                  </a:lnTo>
                  <a:lnTo>
                    <a:pt x="664" y="818"/>
                  </a:lnTo>
                  <a:lnTo>
                    <a:pt x="780" y="780"/>
                  </a:lnTo>
                  <a:lnTo>
                    <a:pt x="882" y="723"/>
                  </a:lnTo>
                  <a:lnTo>
                    <a:pt x="785" y="818"/>
                  </a:lnTo>
                  <a:lnTo>
                    <a:pt x="956" y="751"/>
                  </a:lnTo>
                  <a:lnTo>
                    <a:pt x="1072" y="675"/>
                  </a:lnTo>
                  <a:lnTo>
                    <a:pt x="1166" y="629"/>
                  </a:lnTo>
                  <a:lnTo>
                    <a:pt x="1251" y="624"/>
                  </a:lnTo>
                  <a:lnTo>
                    <a:pt x="1152" y="618"/>
                  </a:lnTo>
                  <a:lnTo>
                    <a:pt x="1057" y="629"/>
                  </a:lnTo>
                  <a:lnTo>
                    <a:pt x="1120" y="582"/>
                  </a:lnTo>
                  <a:lnTo>
                    <a:pt x="1183" y="502"/>
                  </a:lnTo>
                  <a:lnTo>
                    <a:pt x="1259" y="455"/>
                  </a:lnTo>
                  <a:lnTo>
                    <a:pt x="1318" y="437"/>
                  </a:lnTo>
                  <a:lnTo>
                    <a:pt x="1238" y="437"/>
                  </a:lnTo>
                  <a:lnTo>
                    <a:pt x="1097" y="489"/>
                  </a:lnTo>
                  <a:lnTo>
                    <a:pt x="916" y="582"/>
                  </a:lnTo>
                  <a:lnTo>
                    <a:pt x="650" y="719"/>
                  </a:lnTo>
                  <a:lnTo>
                    <a:pt x="447" y="793"/>
                  </a:lnTo>
                  <a:lnTo>
                    <a:pt x="542" y="705"/>
                  </a:lnTo>
                  <a:lnTo>
                    <a:pt x="643" y="645"/>
                  </a:lnTo>
                  <a:lnTo>
                    <a:pt x="757" y="582"/>
                  </a:lnTo>
                  <a:lnTo>
                    <a:pt x="622" y="629"/>
                  </a:lnTo>
                  <a:lnTo>
                    <a:pt x="498" y="688"/>
                  </a:lnTo>
                  <a:lnTo>
                    <a:pt x="401" y="757"/>
                  </a:lnTo>
                  <a:lnTo>
                    <a:pt x="302" y="852"/>
                  </a:lnTo>
                  <a:lnTo>
                    <a:pt x="361" y="743"/>
                  </a:lnTo>
                  <a:lnTo>
                    <a:pt x="464" y="629"/>
                  </a:lnTo>
                  <a:lnTo>
                    <a:pt x="549" y="569"/>
                  </a:lnTo>
                  <a:lnTo>
                    <a:pt x="437" y="624"/>
                  </a:lnTo>
                  <a:lnTo>
                    <a:pt x="321" y="705"/>
                  </a:lnTo>
                  <a:lnTo>
                    <a:pt x="247" y="780"/>
                  </a:lnTo>
                  <a:lnTo>
                    <a:pt x="308" y="629"/>
                  </a:lnTo>
                  <a:lnTo>
                    <a:pt x="390" y="510"/>
                  </a:lnTo>
                  <a:lnTo>
                    <a:pt x="274" y="608"/>
                  </a:lnTo>
                  <a:lnTo>
                    <a:pt x="196" y="696"/>
                  </a:lnTo>
                  <a:lnTo>
                    <a:pt x="270" y="531"/>
                  </a:lnTo>
                  <a:lnTo>
                    <a:pt x="380" y="396"/>
                  </a:lnTo>
                  <a:lnTo>
                    <a:pt x="595" y="240"/>
                  </a:lnTo>
                  <a:lnTo>
                    <a:pt x="892" y="99"/>
                  </a:lnTo>
                  <a:lnTo>
                    <a:pt x="1173" y="38"/>
                  </a:lnTo>
                  <a:lnTo>
                    <a:pt x="1392" y="46"/>
                  </a:lnTo>
                  <a:lnTo>
                    <a:pt x="1614" y="120"/>
                  </a:lnTo>
                  <a:lnTo>
                    <a:pt x="1774" y="234"/>
                  </a:lnTo>
                  <a:lnTo>
                    <a:pt x="1846" y="339"/>
                  </a:lnTo>
                  <a:lnTo>
                    <a:pt x="1867" y="439"/>
                  </a:lnTo>
                  <a:lnTo>
                    <a:pt x="1867" y="510"/>
                  </a:lnTo>
                  <a:lnTo>
                    <a:pt x="1888" y="403"/>
                  </a:lnTo>
                  <a:lnTo>
                    <a:pt x="1875" y="293"/>
                  </a:lnTo>
                  <a:lnTo>
                    <a:pt x="1785" y="185"/>
                  </a:lnTo>
                  <a:lnTo>
                    <a:pt x="1645" y="91"/>
                  </a:lnTo>
                  <a:lnTo>
                    <a:pt x="1472" y="23"/>
                  </a:lnTo>
                  <a:lnTo>
                    <a:pt x="1272" y="0"/>
                  </a:lnTo>
                  <a:lnTo>
                    <a:pt x="1050" y="14"/>
                  </a:lnTo>
                  <a:lnTo>
                    <a:pt x="837" y="72"/>
                  </a:lnTo>
                  <a:lnTo>
                    <a:pt x="603" y="185"/>
                  </a:lnTo>
                  <a:lnTo>
                    <a:pt x="447" y="302"/>
                  </a:lnTo>
                  <a:lnTo>
                    <a:pt x="342" y="382"/>
                  </a:lnTo>
                  <a:lnTo>
                    <a:pt x="238" y="531"/>
                  </a:lnTo>
                  <a:lnTo>
                    <a:pt x="156" y="658"/>
                  </a:lnTo>
                  <a:lnTo>
                    <a:pt x="87" y="818"/>
                  </a:lnTo>
                  <a:lnTo>
                    <a:pt x="38" y="1021"/>
                  </a:lnTo>
                  <a:lnTo>
                    <a:pt x="15" y="1194"/>
                  </a:lnTo>
                  <a:lnTo>
                    <a:pt x="0" y="13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22"/>
            <p:cNvSpPr>
              <a:spLocks/>
            </p:cNvSpPr>
            <p:nvPr/>
          </p:nvSpPr>
          <p:spPr bwMode="auto">
            <a:xfrm>
              <a:off x="1452" y="2702"/>
              <a:ext cx="877" cy="726"/>
            </a:xfrm>
            <a:custGeom>
              <a:avLst/>
              <a:gdLst>
                <a:gd name="T0" fmla="*/ 21 w 1753"/>
                <a:gd name="T1" fmla="*/ 236 h 1453"/>
                <a:gd name="T2" fmla="*/ 61 w 1753"/>
                <a:gd name="T3" fmla="*/ 571 h 1453"/>
                <a:gd name="T4" fmla="*/ 86 w 1753"/>
                <a:gd name="T5" fmla="*/ 784 h 1453"/>
                <a:gd name="T6" fmla="*/ 147 w 1753"/>
                <a:gd name="T7" fmla="*/ 958 h 1453"/>
                <a:gd name="T8" fmla="*/ 303 w 1753"/>
                <a:gd name="T9" fmla="*/ 1069 h 1453"/>
                <a:gd name="T10" fmla="*/ 569 w 1753"/>
                <a:gd name="T11" fmla="*/ 1230 h 1453"/>
                <a:gd name="T12" fmla="*/ 609 w 1753"/>
                <a:gd name="T13" fmla="*/ 1244 h 1453"/>
                <a:gd name="T14" fmla="*/ 751 w 1753"/>
                <a:gd name="T15" fmla="*/ 1266 h 1453"/>
                <a:gd name="T16" fmla="*/ 985 w 1753"/>
                <a:gd name="T17" fmla="*/ 1261 h 1453"/>
                <a:gd name="T18" fmla="*/ 1048 w 1753"/>
                <a:gd name="T19" fmla="*/ 1232 h 1453"/>
                <a:gd name="T20" fmla="*/ 1286 w 1753"/>
                <a:gd name="T21" fmla="*/ 1103 h 1453"/>
                <a:gd name="T22" fmla="*/ 1451 w 1753"/>
                <a:gd name="T23" fmla="*/ 958 h 1453"/>
                <a:gd name="T24" fmla="*/ 1531 w 1753"/>
                <a:gd name="T25" fmla="*/ 740 h 1453"/>
                <a:gd name="T26" fmla="*/ 1573 w 1753"/>
                <a:gd name="T27" fmla="*/ 426 h 1453"/>
                <a:gd name="T28" fmla="*/ 1615 w 1753"/>
                <a:gd name="T29" fmla="*/ 116 h 1453"/>
                <a:gd name="T30" fmla="*/ 1675 w 1753"/>
                <a:gd name="T31" fmla="*/ 78 h 1453"/>
                <a:gd name="T32" fmla="*/ 1753 w 1753"/>
                <a:gd name="T33" fmla="*/ 0 h 1453"/>
                <a:gd name="T34" fmla="*/ 1702 w 1753"/>
                <a:gd name="T35" fmla="*/ 143 h 1453"/>
                <a:gd name="T36" fmla="*/ 1653 w 1753"/>
                <a:gd name="T37" fmla="*/ 274 h 1453"/>
                <a:gd name="T38" fmla="*/ 1580 w 1753"/>
                <a:gd name="T39" fmla="*/ 607 h 1453"/>
                <a:gd name="T40" fmla="*/ 1531 w 1753"/>
                <a:gd name="T41" fmla="*/ 854 h 1453"/>
                <a:gd name="T42" fmla="*/ 1417 w 1753"/>
                <a:gd name="T43" fmla="*/ 1053 h 1453"/>
                <a:gd name="T44" fmla="*/ 1299 w 1753"/>
                <a:gd name="T45" fmla="*/ 1221 h 1453"/>
                <a:gd name="T46" fmla="*/ 1027 w 1753"/>
                <a:gd name="T47" fmla="*/ 1344 h 1453"/>
                <a:gd name="T48" fmla="*/ 879 w 1753"/>
                <a:gd name="T49" fmla="*/ 1449 h 1453"/>
                <a:gd name="T50" fmla="*/ 651 w 1753"/>
                <a:gd name="T51" fmla="*/ 1428 h 1453"/>
                <a:gd name="T52" fmla="*/ 651 w 1753"/>
                <a:gd name="T53" fmla="*/ 1399 h 1453"/>
                <a:gd name="T54" fmla="*/ 683 w 1753"/>
                <a:gd name="T55" fmla="*/ 1361 h 1453"/>
                <a:gd name="T56" fmla="*/ 654 w 1753"/>
                <a:gd name="T57" fmla="*/ 1331 h 1453"/>
                <a:gd name="T58" fmla="*/ 464 w 1753"/>
                <a:gd name="T59" fmla="*/ 1245 h 1453"/>
                <a:gd name="T60" fmla="*/ 236 w 1753"/>
                <a:gd name="T61" fmla="*/ 1133 h 1453"/>
                <a:gd name="T62" fmla="*/ 92 w 1753"/>
                <a:gd name="T63" fmla="*/ 981 h 1453"/>
                <a:gd name="T64" fmla="*/ 44 w 1753"/>
                <a:gd name="T65" fmla="*/ 704 h 1453"/>
                <a:gd name="T66" fmla="*/ 10 w 1753"/>
                <a:gd name="T67" fmla="*/ 246 h 1453"/>
                <a:gd name="T68" fmla="*/ 0 w 1753"/>
                <a:gd name="T69" fmla="*/ 44 h 14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53"/>
                <a:gd name="T106" fmla="*/ 0 h 1453"/>
                <a:gd name="T107" fmla="*/ 1753 w 1753"/>
                <a:gd name="T108" fmla="*/ 1453 h 14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53" h="1453">
                  <a:moveTo>
                    <a:pt x="0" y="44"/>
                  </a:moveTo>
                  <a:lnTo>
                    <a:pt x="21" y="236"/>
                  </a:lnTo>
                  <a:lnTo>
                    <a:pt x="44" y="392"/>
                  </a:lnTo>
                  <a:lnTo>
                    <a:pt x="61" y="571"/>
                  </a:lnTo>
                  <a:lnTo>
                    <a:pt x="76" y="704"/>
                  </a:lnTo>
                  <a:lnTo>
                    <a:pt x="86" y="784"/>
                  </a:lnTo>
                  <a:lnTo>
                    <a:pt x="109" y="882"/>
                  </a:lnTo>
                  <a:lnTo>
                    <a:pt x="147" y="958"/>
                  </a:lnTo>
                  <a:lnTo>
                    <a:pt x="207" y="1017"/>
                  </a:lnTo>
                  <a:lnTo>
                    <a:pt x="303" y="1069"/>
                  </a:lnTo>
                  <a:lnTo>
                    <a:pt x="531" y="1209"/>
                  </a:lnTo>
                  <a:lnTo>
                    <a:pt x="569" y="1230"/>
                  </a:lnTo>
                  <a:lnTo>
                    <a:pt x="542" y="1137"/>
                  </a:lnTo>
                  <a:lnTo>
                    <a:pt x="609" y="1244"/>
                  </a:lnTo>
                  <a:lnTo>
                    <a:pt x="651" y="1266"/>
                  </a:lnTo>
                  <a:lnTo>
                    <a:pt x="751" y="1266"/>
                  </a:lnTo>
                  <a:lnTo>
                    <a:pt x="949" y="1266"/>
                  </a:lnTo>
                  <a:lnTo>
                    <a:pt x="985" y="1261"/>
                  </a:lnTo>
                  <a:lnTo>
                    <a:pt x="1063" y="1152"/>
                  </a:lnTo>
                  <a:lnTo>
                    <a:pt x="1048" y="1232"/>
                  </a:lnTo>
                  <a:lnTo>
                    <a:pt x="1124" y="1190"/>
                  </a:lnTo>
                  <a:lnTo>
                    <a:pt x="1286" y="1103"/>
                  </a:lnTo>
                  <a:lnTo>
                    <a:pt x="1379" y="1057"/>
                  </a:lnTo>
                  <a:lnTo>
                    <a:pt x="1451" y="958"/>
                  </a:lnTo>
                  <a:lnTo>
                    <a:pt x="1504" y="841"/>
                  </a:lnTo>
                  <a:lnTo>
                    <a:pt x="1531" y="740"/>
                  </a:lnTo>
                  <a:lnTo>
                    <a:pt x="1559" y="607"/>
                  </a:lnTo>
                  <a:lnTo>
                    <a:pt x="1573" y="426"/>
                  </a:lnTo>
                  <a:lnTo>
                    <a:pt x="1599" y="219"/>
                  </a:lnTo>
                  <a:lnTo>
                    <a:pt x="1615" y="116"/>
                  </a:lnTo>
                  <a:lnTo>
                    <a:pt x="1620" y="185"/>
                  </a:lnTo>
                  <a:lnTo>
                    <a:pt x="1675" y="78"/>
                  </a:lnTo>
                  <a:lnTo>
                    <a:pt x="1721" y="23"/>
                  </a:lnTo>
                  <a:lnTo>
                    <a:pt x="1753" y="0"/>
                  </a:lnTo>
                  <a:lnTo>
                    <a:pt x="1702" y="71"/>
                  </a:lnTo>
                  <a:lnTo>
                    <a:pt x="1702" y="143"/>
                  </a:lnTo>
                  <a:lnTo>
                    <a:pt x="1694" y="227"/>
                  </a:lnTo>
                  <a:lnTo>
                    <a:pt x="1653" y="274"/>
                  </a:lnTo>
                  <a:lnTo>
                    <a:pt x="1605" y="354"/>
                  </a:lnTo>
                  <a:lnTo>
                    <a:pt x="1580" y="607"/>
                  </a:lnTo>
                  <a:lnTo>
                    <a:pt x="1563" y="717"/>
                  </a:lnTo>
                  <a:lnTo>
                    <a:pt x="1531" y="854"/>
                  </a:lnTo>
                  <a:lnTo>
                    <a:pt x="1485" y="958"/>
                  </a:lnTo>
                  <a:lnTo>
                    <a:pt x="1417" y="1053"/>
                  </a:lnTo>
                  <a:lnTo>
                    <a:pt x="1394" y="1124"/>
                  </a:lnTo>
                  <a:lnTo>
                    <a:pt x="1299" y="1221"/>
                  </a:lnTo>
                  <a:lnTo>
                    <a:pt x="1192" y="1272"/>
                  </a:lnTo>
                  <a:lnTo>
                    <a:pt x="1027" y="1344"/>
                  </a:lnTo>
                  <a:lnTo>
                    <a:pt x="985" y="1399"/>
                  </a:lnTo>
                  <a:lnTo>
                    <a:pt x="879" y="1449"/>
                  </a:lnTo>
                  <a:lnTo>
                    <a:pt x="751" y="1453"/>
                  </a:lnTo>
                  <a:lnTo>
                    <a:pt x="651" y="1428"/>
                  </a:lnTo>
                  <a:lnTo>
                    <a:pt x="793" y="1428"/>
                  </a:lnTo>
                  <a:lnTo>
                    <a:pt x="651" y="1399"/>
                  </a:lnTo>
                  <a:lnTo>
                    <a:pt x="603" y="1361"/>
                  </a:lnTo>
                  <a:lnTo>
                    <a:pt x="683" y="1361"/>
                  </a:lnTo>
                  <a:lnTo>
                    <a:pt x="835" y="1331"/>
                  </a:lnTo>
                  <a:lnTo>
                    <a:pt x="654" y="1331"/>
                  </a:lnTo>
                  <a:lnTo>
                    <a:pt x="563" y="1306"/>
                  </a:lnTo>
                  <a:lnTo>
                    <a:pt x="464" y="1245"/>
                  </a:lnTo>
                  <a:lnTo>
                    <a:pt x="346" y="1187"/>
                  </a:lnTo>
                  <a:lnTo>
                    <a:pt x="236" y="1133"/>
                  </a:lnTo>
                  <a:lnTo>
                    <a:pt x="177" y="1090"/>
                  </a:lnTo>
                  <a:lnTo>
                    <a:pt x="92" y="981"/>
                  </a:lnTo>
                  <a:lnTo>
                    <a:pt x="61" y="816"/>
                  </a:lnTo>
                  <a:lnTo>
                    <a:pt x="44" y="704"/>
                  </a:lnTo>
                  <a:lnTo>
                    <a:pt x="25" y="413"/>
                  </a:lnTo>
                  <a:lnTo>
                    <a:pt x="10" y="2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23"/>
            <p:cNvSpPr>
              <a:spLocks/>
            </p:cNvSpPr>
            <p:nvPr/>
          </p:nvSpPr>
          <p:spPr bwMode="auto">
            <a:xfrm>
              <a:off x="1386" y="2697"/>
              <a:ext cx="66" cy="167"/>
            </a:xfrm>
            <a:custGeom>
              <a:avLst/>
              <a:gdLst>
                <a:gd name="T0" fmla="*/ 15 w 133"/>
                <a:gd name="T1" fmla="*/ 21 h 334"/>
                <a:gd name="T2" fmla="*/ 23 w 133"/>
                <a:gd name="T3" fmla="*/ 104 h 334"/>
                <a:gd name="T4" fmla="*/ 55 w 133"/>
                <a:gd name="T5" fmla="*/ 59 h 334"/>
                <a:gd name="T6" fmla="*/ 74 w 133"/>
                <a:gd name="T7" fmla="*/ 91 h 334"/>
                <a:gd name="T8" fmla="*/ 44 w 133"/>
                <a:gd name="T9" fmla="*/ 139 h 334"/>
                <a:gd name="T10" fmla="*/ 36 w 133"/>
                <a:gd name="T11" fmla="*/ 200 h 334"/>
                <a:gd name="T12" fmla="*/ 55 w 133"/>
                <a:gd name="T13" fmla="*/ 255 h 334"/>
                <a:gd name="T14" fmla="*/ 89 w 133"/>
                <a:gd name="T15" fmla="*/ 289 h 334"/>
                <a:gd name="T16" fmla="*/ 110 w 133"/>
                <a:gd name="T17" fmla="*/ 334 h 334"/>
                <a:gd name="T18" fmla="*/ 95 w 133"/>
                <a:gd name="T19" fmla="*/ 272 h 334"/>
                <a:gd name="T20" fmla="*/ 114 w 133"/>
                <a:gd name="T21" fmla="*/ 241 h 334"/>
                <a:gd name="T22" fmla="*/ 133 w 133"/>
                <a:gd name="T23" fmla="*/ 213 h 334"/>
                <a:gd name="T24" fmla="*/ 122 w 133"/>
                <a:gd name="T25" fmla="*/ 165 h 334"/>
                <a:gd name="T26" fmla="*/ 89 w 133"/>
                <a:gd name="T27" fmla="*/ 80 h 334"/>
                <a:gd name="T28" fmla="*/ 55 w 133"/>
                <a:gd name="T29" fmla="*/ 38 h 334"/>
                <a:gd name="T30" fmla="*/ 0 w 133"/>
                <a:gd name="T31" fmla="*/ 0 h 334"/>
                <a:gd name="T32" fmla="*/ 15 w 133"/>
                <a:gd name="T33" fmla="*/ 21 h 334"/>
                <a:gd name="T34" fmla="*/ 15 w 133"/>
                <a:gd name="T35" fmla="*/ 21 h 3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3"/>
                <a:gd name="T55" fmla="*/ 0 h 334"/>
                <a:gd name="T56" fmla="*/ 133 w 133"/>
                <a:gd name="T57" fmla="*/ 334 h 3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3" h="334">
                  <a:moveTo>
                    <a:pt x="15" y="21"/>
                  </a:moveTo>
                  <a:lnTo>
                    <a:pt x="23" y="104"/>
                  </a:lnTo>
                  <a:lnTo>
                    <a:pt x="55" y="59"/>
                  </a:lnTo>
                  <a:lnTo>
                    <a:pt x="74" y="91"/>
                  </a:lnTo>
                  <a:lnTo>
                    <a:pt x="44" y="139"/>
                  </a:lnTo>
                  <a:lnTo>
                    <a:pt x="36" y="200"/>
                  </a:lnTo>
                  <a:lnTo>
                    <a:pt x="55" y="255"/>
                  </a:lnTo>
                  <a:lnTo>
                    <a:pt x="89" y="289"/>
                  </a:lnTo>
                  <a:lnTo>
                    <a:pt x="110" y="334"/>
                  </a:lnTo>
                  <a:lnTo>
                    <a:pt x="95" y="272"/>
                  </a:lnTo>
                  <a:lnTo>
                    <a:pt x="114" y="241"/>
                  </a:lnTo>
                  <a:lnTo>
                    <a:pt x="133" y="213"/>
                  </a:lnTo>
                  <a:lnTo>
                    <a:pt x="122" y="165"/>
                  </a:lnTo>
                  <a:lnTo>
                    <a:pt x="89" y="80"/>
                  </a:lnTo>
                  <a:lnTo>
                    <a:pt x="55" y="38"/>
                  </a:lnTo>
                  <a:lnTo>
                    <a:pt x="0" y="0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24"/>
            <p:cNvSpPr>
              <a:spLocks/>
            </p:cNvSpPr>
            <p:nvPr/>
          </p:nvSpPr>
          <p:spPr bwMode="auto">
            <a:xfrm>
              <a:off x="1114" y="3724"/>
              <a:ext cx="250" cy="133"/>
            </a:xfrm>
            <a:custGeom>
              <a:avLst/>
              <a:gdLst>
                <a:gd name="T0" fmla="*/ 46 w 500"/>
                <a:gd name="T1" fmla="*/ 0 h 266"/>
                <a:gd name="T2" fmla="*/ 500 w 500"/>
                <a:gd name="T3" fmla="*/ 144 h 266"/>
                <a:gd name="T4" fmla="*/ 270 w 500"/>
                <a:gd name="T5" fmla="*/ 266 h 266"/>
                <a:gd name="T6" fmla="*/ 394 w 500"/>
                <a:gd name="T7" fmla="*/ 169 h 266"/>
                <a:gd name="T8" fmla="*/ 0 w 500"/>
                <a:gd name="T9" fmla="*/ 43 h 266"/>
                <a:gd name="T10" fmla="*/ 46 w 500"/>
                <a:gd name="T11" fmla="*/ 0 h 266"/>
                <a:gd name="T12" fmla="*/ 46 w 500"/>
                <a:gd name="T13" fmla="*/ 0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0"/>
                <a:gd name="T22" fmla="*/ 0 h 266"/>
                <a:gd name="T23" fmla="*/ 500 w 500"/>
                <a:gd name="T24" fmla="*/ 266 h 2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0" h="266">
                  <a:moveTo>
                    <a:pt x="46" y="0"/>
                  </a:moveTo>
                  <a:lnTo>
                    <a:pt x="500" y="144"/>
                  </a:lnTo>
                  <a:lnTo>
                    <a:pt x="270" y="266"/>
                  </a:lnTo>
                  <a:lnTo>
                    <a:pt x="394" y="169"/>
                  </a:lnTo>
                  <a:lnTo>
                    <a:pt x="0" y="4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25"/>
            <p:cNvSpPr>
              <a:spLocks/>
            </p:cNvSpPr>
            <p:nvPr/>
          </p:nvSpPr>
          <p:spPr bwMode="auto">
            <a:xfrm>
              <a:off x="1003" y="3988"/>
              <a:ext cx="63" cy="146"/>
            </a:xfrm>
            <a:custGeom>
              <a:avLst/>
              <a:gdLst>
                <a:gd name="T0" fmla="*/ 36 w 125"/>
                <a:gd name="T1" fmla="*/ 0 h 293"/>
                <a:gd name="T2" fmla="*/ 125 w 125"/>
                <a:gd name="T3" fmla="*/ 293 h 293"/>
                <a:gd name="T4" fmla="*/ 66 w 125"/>
                <a:gd name="T5" fmla="*/ 293 h 293"/>
                <a:gd name="T6" fmla="*/ 0 w 125"/>
                <a:gd name="T7" fmla="*/ 25 h 293"/>
                <a:gd name="T8" fmla="*/ 36 w 125"/>
                <a:gd name="T9" fmla="*/ 0 h 293"/>
                <a:gd name="T10" fmla="*/ 36 w 125"/>
                <a:gd name="T11" fmla="*/ 0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293"/>
                <a:gd name="T20" fmla="*/ 125 w 125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293">
                  <a:moveTo>
                    <a:pt x="36" y="0"/>
                  </a:moveTo>
                  <a:lnTo>
                    <a:pt x="125" y="293"/>
                  </a:lnTo>
                  <a:lnTo>
                    <a:pt x="66" y="293"/>
                  </a:lnTo>
                  <a:lnTo>
                    <a:pt x="0" y="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26"/>
            <p:cNvSpPr>
              <a:spLocks/>
            </p:cNvSpPr>
            <p:nvPr/>
          </p:nvSpPr>
          <p:spPr bwMode="auto">
            <a:xfrm>
              <a:off x="2413" y="3724"/>
              <a:ext cx="252" cy="133"/>
            </a:xfrm>
            <a:custGeom>
              <a:avLst/>
              <a:gdLst>
                <a:gd name="T0" fmla="*/ 454 w 504"/>
                <a:gd name="T1" fmla="*/ 0 h 266"/>
                <a:gd name="T2" fmla="*/ 0 w 504"/>
                <a:gd name="T3" fmla="*/ 144 h 266"/>
                <a:gd name="T4" fmla="*/ 232 w 504"/>
                <a:gd name="T5" fmla="*/ 266 h 266"/>
                <a:gd name="T6" fmla="*/ 106 w 504"/>
                <a:gd name="T7" fmla="*/ 169 h 266"/>
                <a:gd name="T8" fmla="*/ 504 w 504"/>
                <a:gd name="T9" fmla="*/ 43 h 266"/>
                <a:gd name="T10" fmla="*/ 454 w 504"/>
                <a:gd name="T11" fmla="*/ 0 h 266"/>
                <a:gd name="T12" fmla="*/ 454 w 504"/>
                <a:gd name="T13" fmla="*/ 0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4"/>
                <a:gd name="T22" fmla="*/ 0 h 266"/>
                <a:gd name="T23" fmla="*/ 504 w 504"/>
                <a:gd name="T24" fmla="*/ 266 h 2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4" h="266">
                  <a:moveTo>
                    <a:pt x="454" y="0"/>
                  </a:moveTo>
                  <a:lnTo>
                    <a:pt x="0" y="144"/>
                  </a:lnTo>
                  <a:lnTo>
                    <a:pt x="232" y="266"/>
                  </a:lnTo>
                  <a:lnTo>
                    <a:pt x="106" y="169"/>
                  </a:lnTo>
                  <a:lnTo>
                    <a:pt x="504" y="43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27"/>
            <p:cNvSpPr>
              <a:spLocks/>
            </p:cNvSpPr>
            <p:nvPr/>
          </p:nvSpPr>
          <p:spPr bwMode="auto">
            <a:xfrm>
              <a:off x="2713" y="3988"/>
              <a:ext cx="61" cy="146"/>
            </a:xfrm>
            <a:custGeom>
              <a:avLst/>
              <a:gdLst>
                <a:gd name="T0" fmla="*/ 87 w 121"/>
                <a:gd name="T1" fmla="*/ 0 h 293"/>
                <a:gd name="T2" fmla="*/ 0 w 121"/>
                <a:gd name="T3" fmla="*/ 293 h 293"/>
                <a:gd name="T4" fmla="*/ 57 w 121"/>
                <a:gd name="T5" fmla="*/ 293 h 293"/>
                <a:gd name="T6" fmla="*/ 121 w 121"/>
                <a:gd name="T7" fmla="*/ 25 h 293"/>
                <a:gd name="T8" fmla="*/ 87 w 121"/>
                <a:gd name="T9" fmla="*/ 0 h 293"/>
                <a:gd name="T10" fmla="*/ 87 w 121"/>
                <a:gd name="T11" fmla="*/ 0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293"/>
                <a:gd name="T20" fmla="*/ 121 w 121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293">
                  <a:moveTo>
                    <a:pt x="87" y="0"/>
                  </a:moveTo>
                  <a:lnTo>
                    <a:pt x="0" y="293"/>
                  </a:lnTo>
                  <a:lnTo>
                    <a:pt x="57" y="293"/>
                  </a:lnTo>
                  <a:lnTo>
                    <a:pt x="121" y="2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28"/>
            <p:cNvSpPr>
              <a:spLocks/>
            </p:cNvSpPr>
            <p:nvPr/>
          </p:nvSpPr>
          <p:spPr bwMode="auto">
            <a:xfrm>
              <a:off x="769" y="3255"/>
              <a:ext cx="802" cy="879"/>
            </a:xfrm>
            <a:custGeom>
              <a:avLst/>
              <a:gdLst>
                <a:gd name="T0" fmla="*/ 1574 w 1605"/>
                <a:gd name="T1" fmla="*/ 0 h 1758"/>
                <a:gd name="T2" fmla="*/ 1574 w 1605"/>
                <a:gd name="T3" fmla="*/ 192 h 1758"/>
                <a:gd name="T4" fmla="*/ 1559 w 1605"/>
                <a:gd name="T5" fmla="*/ 338 h 1758"/>
                <a:gd name="T6" fmla="*/ 1538 w 1605"/>
                <a:gd name="T7" fmla="*/ 443 h 1758"/>
                <a:gd name="T8" fmla="*/ 1529 w 1605"/>
                <a:gd name="T9" fmla="*/ 568 h 1758"/>
                <a:gd name="T10" fmla="*/ 1529 w 1605"/>
                <a:gd name="T11" fmla="*/ 811 h 1758"/>
                <a:gd name="T12" fmla="*/ 1546 w 1605"/>
                <a:gd name="T13" fmla="*/ 1157 h 1758"/>
                <a:gd name="T14" fmla="*/ 1605 w 1605"/>
                <a:gd name="T15" fmla="*/ 1758 h 1758"/>
                <a:gd name="T16" fmla="*/ 1565 w 1605"/>
                <a:gd name="T17" fmla="*/ 1758 h 1758"/>
                <a:gd name="T18" fmla="*/ 1470 w 1605"/>
                <a:gd name="T19" fmla="*/ 1043 h 1758"/>
                <a:gd name="T20" fmla="*/ 1441 w 1605"/>
                <a:gd name="T21" fmla="*/ 790 h 1758"/>
                <a:gd name="T22" fmla="*/ 1441 w 1605"/>
                <a:gd name="T23" fmla="*/ 598 h 1758"/>
                <a:gd name="T24" fmla="*/ 1459 w 1605"/>
                <a:gd name="T25" fmla="*/ 471 h 1758"/>
                <a:gd name="T26" fmla="*/ 1500 w 1605"/>
                <a:gd name="T27" fmla="*/ 367 h 1758"/>
                <a:gd name="T28" fmla="*/ 1500 w 1605"/>
                <a:gd name="T29" fmla="*/ 289 h 1758"/>
                <a:gd name="T30" fmla="*/ 1354 w 1605"/>
                <a:gd name="T31" fmla="*/ 386 h 1758"/>
                <a:gd name="T32" fmla="*/ 1152 w 1605"/>
                <a:gd name="T33" fmla="*/ 492 h 1758"/>
                <a:gd name="T34" fmla="*/ 778 w 1605"/>
                <a:gd name="T35" fmla="*/ 560 h 1758"/>
                <a:gd name="T36" fmla="*/ 470 w 1605"/>
                <a:gd name="T37" fmla="*/ 636 h 1758"/>
                <a:gd name="T38" fmla="*/ 209 w 1605"/>
                <a:gd name="T39" fmla="*/ 733 h 1758"/>
                <a:gd name="T40" fmla="*/ 0 w 1605"/>
                <a:gd name="T41" fmla="*/ 830 h 1758"/>
                <a:gd name="T42" fmla="*/ 236 w 1605"/>
                <a:gd name="T43" fmla="*/ 697 h 1758"/>
                <a:gd name="T44" fmla="*/ 500 w 1605"/>
                <a:gd name="T45" fmla="*/ 598 h 1758"/>
                <a:gd name="T46" fmla="*/ 795 w 1605"/>
                <a:gd name="T47" fmla="*/ 530 h 1758"/>
                <a:gd name="T48" fmla="*/ 1065 w 1605"/>
                <a:gd name="T49" fmla="*/ 483 h 1758"/>
                <a:gd name="T50" fmla="*/ 1209 w 1605"/>
                <a:gd name="T51" fmla="*/ 405 h 1758"/>
                <a:gd name="T52" fmla="*/ 1401 w 1605"/>
                <a:gd name="T53" fmla="*/ 289 h 1758"/>
                <a:gd name="T54" fmla="*/ 1538 w 1605"/>
                <a:gd name="T55" fmla="*/ 182 h 1758"/>
                <a:gd name="T56" fmla="*/ 1559 w 1605"/>
                <a:gd name="T57" fmla="*/ 125 h 1758"/>
                <a:gd name="T58" fmla="*/ 1574 w 1605"/>
                <a:gd name="T59" fmla="*/ 0 h 1758"/>
                <a:gd name="T60" fmla="*/ 1574 w 1605"/>
                <a:gd name="T61" fmla="*/ 0 h 17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5"/>
                <a:gd name="T94" fmla="*/ 0 h 1758"/>
                <a:gd name="T95" fmla="*/ 1605 w 1605"/>
                <a:gd name="T96" fmla="*/ 1758 h 17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5" h="1758">
                  <a:moveTo>
                    <a:pt x="1574" y="0"/>
                  </a:moveTo>
                  <a:lnTo>
                    <a:pt x="1574" y="192"/>
                  </a:lnTo>
                  <a:lnTo>
                    <a:pt x="1559" y="338"/>
                  </a:lnTo>
                  <a:lnTo>
                    <a:pt x="1538" y="443"/>
                  </a:lnTo>
                  <a:lnTo>
                    <a:pt x="1529" y="568"/>
                  </a:lnTo>
                  <a:lnTo>
                    <a:pt x="1529" y="811"/>
                  </a:lnTo>
                  <a:lnTo>
                    <a:pt x="1546" y="1157"/>
                  </a:lnTo>
                  <a:lnTo>
                    <a:pt x="1605" y="1758"/>
                  </a:lnTo>
                  <a:lnTo>
                    <a:pt x="1565" y="1758"/>
                  </a:lnTo>
                  <a:lnTo>
                    <a:pt x="1470" y="1043"/>
                  </a:lnTo>
                  <a:lnTo>
                    <a:pt x="1441" y="790"/>
                  </a:lnTo>
                  <a:lnTo>
                    <a:pt x="1441" y="598"/>
                  </a:lnTo>
                  <a:lnTo>
                    <a:pt x="1459" y="471"/>
                  </a:lnTo>
                  <a:lnTo>
                    <a:pt x="1500" y="367"/>
                  </a:lnTo>
                  <a:lnTo>
                    <a:pt x="1500" y="289"/>
                  </a:lnTo>
                  <a:lnTo>
                    <a:pt x="1354" y="386"/>
                  </a:lnTo>
                  <a:lnTo>
                    <a:pt x="1152" y="492"/>
                  </a:lnTo>
                  <a:lnTo>
                    <a:pt x="778" y="560"/>
                  </a:lnTo>
                  <a:lnTo>
                    <a:pt x="470" y="636"/>
                  </a:lnTo>
                  <a:lnTo>
                    <a:pt x="209" y="733"/>
                  </a:lnTo>
                  <a:lnTo>
                    <a:pt x="0" y="830"/>
                  </a:lnTo>
                  <a:lnTo>
                    <a:pt x="236" y="697"/>
                  </a:lnTo>
                  <a:lnTo>
                    <a:pt x="500" y="598"/>
                  </a:lnTo>
                  <a:lnTo>
                    <a:pt x="795" y="530"/>
                  </a:lnTo>
                  <a:lnTo>
                    <a:pt x="1065" y="483"/>
                  </a:lnTo>
                  <a:lnTo>
                    <a:pt x="1209" y="405"/>
                  </a:lnTo>
                  <a:lnTo>
                    <a:pt x="1401" y="289"/>
                  </a:lnTo>
                  <a:lnTo>
                    <a:pt x="1538" y="182"/>
                  </a:lnTo>
                  <a:lnTo>
                    <a:pt x="1559" y="125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29"/>
            <p:cNvSpPr>
              <a:spLocks/>
            </p:cNvSpPr>
            <p:nvPr/>
          </p:nvSpPr>
          <p:spPr bwMode="auto">
            <a:xfrm>
              <a:off x="2142" y="3225"/>
              <a:ext cx="805" cy="909"/>
            </a:xfrm>
            <a:custGeom>
              <a:avLst/>
              <a:gdLst>
                <a:gd name="T0" fmla="*/ 11 w 1608"/>
                <a:gd name="T1" fmla="*/ 59 h 1817"/>
                <a:gd name="T2" fmla="*/ 23 w 1608"/>
                <a:gd name="T3" fmla="*/ 251 h 1817"/>
                <a:gd name="T4" fmla="*/ 40 w 1608"/>
                <a:gd name="T5" fmla="*/ 397 h 1817"/>
                <a:gd name="T6" fmla="*/ 59 w 1608"/>
                <a:gd name="T7" fmla="*/ 502 h 1817"/>
                <a:gd name="T8" fmla="*/ 76 w 1608"/>
                <a:gd name="T9" fmla="*/ 627 h 1817"/>
                <a:gd name="T10" fmla="*/ 76 w 1608"/>
                <a:gd name="T11" fmla="*/ 870 h 1817"/>
                <a:gd name="T12" fmla="*/ 59 w 1608"/>
                <a:gd name="T13" fmla="*/ 1216 h 1817"/>
                <a:gd name="T14" fmla="*/ 0 w 1608"/>
                <a:gd name="T15" fmla="*/ 1817 h 1817"/>
                <a:gd name="T16" fmla="*/ 40 w 1608"/>
                <a:gd name="T17" fmla="*/ 1817 h 1817"/>
                <a:gd name="T18" fmla="*/ 135 w 1608"/>
                <a:gd name="T19" fmla="*/ 1102 h 1817"/>
                <a:gd name="T20" fmla="*/ 165 w 1608"/>
                <a:gd name="T21" fmla="*/ 849 h 1817"/>
                <a:gd name="T22" fmla="*/ 165 w 1608"/>
                <a:gd name="T23" fmla="*/ 657 h 1817"/>
                <a:gd name="T24" fmla="*/ 144 w 1608"/>
                <a:gd name="T25" fmla="*/ 530 h 1817"/>
                <a:gd name="T26" fmla="*/ 106 w 1608"/>
                <a:gd name="T27" fmla="*/ 426 h 1817"/>
                <a:gd name="T28" fmla="*/ 106 w 1608"/>
                <a:gd name="T29" fmla="*/ 348 h 1817"/>
                <a:gd name="T30" fmla="*/ 251 w 1608"/>
                <a:gd name="T31" fmla="*/ 445 h 1817"/>
                <a:gd name="T32" fmla="*/ 456 w 1608"/>
                <a:gd name="T33" fmla="*/ 551 h 1817"/>
                <a:gd name="T34" fmla="*/ 827 w 1608"/>
                <a:gd name="T35" fmla="*/ 619 h 1817"/>
                <a:gd name="T36" fmla="*/ 1135 w 1608"/>
                <a:gd name="T37" fmla="*/ 695 h 1817"/>
                <a:gd name="T38" fmla="*/ 1397 w 1608"/>
                <a:gd name="T39" fmla="*/ 792 h 1817"/>
                <a:gd name="T40" fmla="*/ 1608 w 1608"/>
                <a:gd name="T41" fmla="*/ 889 h 1817"/>
                <a:gd name="T42" fmla="*/ 1367 w 1608"/>
                <a:gd name="T43" fmla="*/ 756 h 1817"/>
                <a:gd name="T44" fmla="*/ 1108 w 1608"/>
                <a:gd name="T45" fmla="*/ 657 h 1817"/>
                <a:gd name="T46" fmla="*/ 810 w 1608"/>
                <a:gd name="T47" fmla="*/ 589 h 1817"/>
                <a:gd name="T48" fmla="*/ 540 w 1608"/>
                <a:gd name="T49" fmla="*/ 542 h 1817"/>
                <a:gd name="T50" fmla="*/ 397 w 1608"/>
                <a:gd name="T51" fmla="*/ 464 h 1817"/>
                <a:gd name="T52" fmla="*/ 205 w 1608"/>
                <a:gd name="T53" fmla="*/ 348 h 1817"/>
                <a:gd name="T54" fmla="*/ 68 w 1608"/>
                <a:gd name="T55" fmla="*/ 241 h 1817"/>
                <a:gd name="T56" fmla="*/ 68 w 1608"/>
                <a:gd name="T57" fmla="*/ 0 h 1817"/>
                <a:gd name="T58" fmla="*/ 11 w 1608"/>
                <a:gd name="T59" fmla="*/ 59 h 1817"/>
                <a:gd name="T60" fmla="*/ 11 w 1608"/>
                <a:gd name="T61" fmla="*/ 59 h 18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8"/>
                <a:gd name="T94" fmla="*/ 0 h 1817"/>
                <a:gd name="T95" fmla="*/ 1608 w 1608"/>
                <a:gd name="T96" fmla="*/ 1817 h 181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8" h="1817">
                  <a:moveTo>
                    <a:pt x="11" y="59"/>
                  </a:moveTo>
                  <a:lnTo>
                    <a:pt x="23" y="251"/>
                  </a:lnTo>
                  <a:lnTo>
                    <a:pt x="40" y="397"/>
                  </a:lnTo>
                  <a:lnTo>
                    <a:pt x="59" y="502"/>
                  </a:lnTo>
                  <a:lnTo>
                    <a:pt x="76" y="627"/>
                  </a:lnTo>
                  <a:lnTo>
                    <a:pt x="76" y="870"/>
                  </a:lnTo>
                  <a:lnTo>
                    <a:pt x="59" y="1216"/>
                  </a:lnTo>
                  <a:lnTo>
                    <a:pt x="0" y="1817"/>
                  </a:lnTo>
                  <a:lnTo>
                    <a:pt x="40" y="1817"/>
                  </a:lnTo>
                  <a:lnTo>
                    <a:pt x="135" y="1102"/>
                  </a:lnTo>
                  <a:lnTo>
                    <a:pt x="165" y="849"/>
                  </a:lnTo>
                  <a:lnTo>
                    <a:pt x="165" y="657"/>
                  </a:lnTo>
                  <a:lnTo>
                    <a:pt x="144" y="530"/>
                  </a:lnTo>
                  <a:lnTo>
                    <a:pt x="106" y="426"/>
                  </a:lnTo>
                  <a:lnTo>
                    <a:pt x="106" y="348"/>
                  </a:lnTo>
                  <a:lnTo>
                    <a:pt x="251" y="445"/>
                  </a:lnTo>
                  <a:lnTo>
                    <a:pt x="456" y="551"/>
                  </a:lnTo>
                  <a:lnTo>
                    <a:pt x="827" y="619"/>
                  </a:lnTo>
                  <a:lnTo>
                    <a:pt x="1135" y="695"/>
                  </a:lnTo>
                  <a:lnTo>
                    <a:pt x="1397" y="792"/>
                  </a:lnTo>
                  <a:lnTo>
                    <a:pt x="1608" y="889"/>
                  </a:lnTo>
                  <a:lnTo>
                    <a:pt x="1367" y="756"/>
                  </a:lnTo>
                  <a:lnTo>
                    <a:pt x="1108" y="657"/>
                  </a:lnTo>
                  <a:lnTo>
                    <a:pt x="810" y="589"/>
                  </a:lnTo>
                  <a:lnTo>
                    <a:pt x="540" y="542"/>
                  </a:lnTo>
                  <a:lnTo>
                    <a:pt x="397" y="464"/>
                  </a:lnTo>
                  <a:lnTo>
                    <a:pt x="205" y="348"/>
                  </a:lnTo>
                  <a:lnTo>
                    <a:pt x="68" y="241"/>
                  </a:lnTo>
                  <a:lnTo>
                    <a:pt x="68" y="0"/>
                  </a:lnTo>
                  <a:lnTo>
                    <a:pt x="11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30"/>
            <p:cNvSpPr>
              <a:spLocks/>
            </p:cNvSpPr>
            <p:nvPr/>
          </p:nvSpPr>
          <p:spPr bwMode="auto">
            <a:xfrm>
              <a:off x="1527" y="3645"/>
              <a:ext cx="664" cy="112"/>
            </a:xfrm>
            <a:custGeom>
              <a:avLst/>
              <a:gdLst>
                <a:gd name="T0" fmla="*/ 21 w 1328"/>
                <a:gd name="T1" fmla="*/ 0 h 224"/>
                <a:gd name="T2" fmla="*/ 105 w 1328"/>
                <a:gd name="T3" fmla="*/ 70 h 224"/>
                <a:gd name="T4" fmla="*/ 253 w 1328"/>
                <a:gd name="T5" fmla="*/ 126 h 224"/>
                <a:gd name="T6" fmla="*/ 453 w 1328"/>
                <a:gd name="T7" fmla="*/ 177 h 224"/>
                <a:gd name="T8" fmla="*/ 645 w 1328"/>
                <a:gd name="T9" fmla="*/ 198 h 224"/>
                <a:gd name="T10" fmla="*/ 896 w 1328"/>
                <a:gd name="T11" fmla="*/ 198 h 224"/>
                <a:gd name="T12" fmla="*/ 1071 w 1328"/>
                <a:gd name="T13" fmla="*/ 165 h 224"/>
                <a:gd name="T14" fmla="*/ 1212 w 1328"/>
                <a:gd name="T15" fmla="*/ 118 h 224"/>
                <a:gd name="T16" fmla="*/ 1328 w 1328"/>
                <a:gd name="T17" fmla="*/ 51 h 224"/>
                <a:gd name="T18" fmla="*/ 1328 w 1328"/>
                <a:gd name="T19" fmla="*/ 78 h 224"/>
                <a:gd name="T20" fmla="*/ 1164 w 1328"/>
                <a:gd name="T21" fmla="*/ 165 h 224"/>
                <a:gd name="T22" fmla="*/ 932 w 1328"/>
                <a:gd name="T23" fmla="*/ 217 h 224"/>
                <a:gd name="T24" fmla="*/ 782 w 1328"/>
                <a:gd name="T25" fmla="*/ 224 h 224"/>
                <a:gd name="T26" fmla="*/ 559 w 1328"/>
                <a:gd name="T27" fmla="*/ 217 h 224"/>
                <a:gd name="T28" fmla="*/ 358 w 1328"/>
                <a:gd name="T29" fmla="*/ 186 h 224"/>
                <a:gd name="T30" fmla="*/ 166 w 1328"/>
                <a:gd name="T31" fmla="*/ 126 h 224"/>
                <a:gd name="T32" fmla="*/ 65 w 1328"/>
                <a:gd name="T33" fmla="*/ 78 h 224"/>
                <a:gd name="T34" fmla="*/ 0 w 1328"/>
                <a:gd name="T35" fmla="*/ 32 h 224"/>
                <a:gd name="T36" fmla="*/ 21 w 1328"/>
                <a:gd name="T37" fmla="*/ 0 h 224"/>
                <a:gd name="T38" fmla="*/ 21 w 1328"/>
                <a:gd name="T39" fmla="*/ 0 h 2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8"/>
                <a:gd name="T61" fmla="*/ 0 h 224"/>
                <a:gd name="T62" fmla="*/ 1328 w 1328"/>
                <a:gd name="T63" fmla="*/ 224 h 2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8" h="224">
                  <a:moveTo>
                    <a:pt x="21" y="0"/>
                  </a:moveTo>
                  <a:lnTo>
                    <a:pt x="105" y="70"/>
                  </a:lnTo>
                  <a:lnTo>
                    <a:pt x="253" y="126"/>
                  </a:lnTo>
                  <a:lnTo>
                    <a:pt x="453" y="177"/>
                  </a:lnTo>
                  <a:lnTo>
                    <a:pt x="645" y="198"/>
                  </a:lnTo>
                  <a:lnTo>
                    <a:pt x="896" y="198"/>
                  </a:lnTo>
                  <a:lnTo>
                    <a:pt x="1071" y="165"/>
                  </a:lnTo>
                  <a:lnTo>
                    <a:pt x="1212" y="118"/>
                  </a:lnTo>
                  <a:lnTo>
                    <a:pt x="1328" y="51"/>
                  </a:lnTo>
                  <a:lnTo>
                    <a:pt x="1328" y="78"/>
                  </a:lnTo>
                  <a:lnTo>
                    <a:pt x="1164" y="165"/>
                  </a:lnTo>
                  <a:lnTo>
                    <a:pt x="932" y="217"/>
                  </a:lnTo>
                  <a:lnTo>
                    <a:pt x="782" y="224"/>
                  </a:lnTo>
                  <a:lnTo>
                    <a:pt x="559" y="217"/>
                  </a:lnTo>
                  <a:lnTo>
                    <a:pt x="358" y="186"/>
                  </a:lnTo>
                  <a:lnTo>
                    <a:pt x="166" y="126"/>
                  </a:lnTo>
                  <a:lnTo>
                    <a:pt x="65" y="78"/>
                  </a:lnTo>
                  <a:lnTo>
                    <a:pt x="0" y="3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31"/>
            <p:cNvSpPr>
              <a:spLocks/>
            </p:cNvSpPr>
            <p:nvPr/>
          </p:nvSpPr>
          <p:spPr bwMode="auto">
            <a:xfrm>
              <a:off x="624" y="3719"/>
              <a:ext cx="105" cy="415"/>
            </a:xfrm>
            <a:custGeom>
              <a:avLst/>
              <a:gdLst>
                <a:gd name="T0" fmla="*/ 209 w 209"/>
                <a:gd name="T1" fmla="*/ 0 h 831"/>
                <a:gd name="T2" fmla="*/ 162 w 209"/>
                <a:gd name="T3" fmla="*/ 145 h 831"/>
                <a:gd name="T4" fmla="*/ 114 w 209"/>
                <a:gd name="T5" fmla="*/ 403 h 831"/>
                <a:gd name="T6" fmla="*/ 95 w 209"/>
                <a:gd name="T7" fmla="*/ 599 h 831"/>
                <a:gd name="T8" fmla="*/ 74 w 209"/>
                <a:gd name="T9" fmla="*/ 831 h 831"/>
                <a:gd name="T10" fmla="*/ 0 w 209"/>
                <a:gd name="T11" fmla="*/ 831 h 831"/>
                <a:gd name="T12" fmla="*/ 36 w 209"/>
                <a:gd name="T13" fmla="*/ 538 h 831"/>
                <a:gd name="T14" fmla="*/ 74 w 209"/>
                <a:gd name="T15" fmla="*/ 327 h 831"/>
                <a:gd name="T16" fmla="*/ 135 w 209"/>
                <a:gd name="T17" fmla="*/ 128 h 831"/>
                <a:gd name="T18" fmla="*/ 209 w 209"/>
                <a:gd name="T19" fmla="*/ 0 h 831"/>
                <a:gd name="T20" fmla="*/ 209 w 209"/>
                <a:gd name="T21" fmla="*/ 0 h 8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9"/>
                <a:gd name="T34" fmla="*/ 0 h 831"/>
                <a:gd name="T35" fmla="*/ 209 w 209"/>
                <a:gd name="T36" fmla="*/ 831 h 8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9" h="831">
                  <a:moveTo>
                    <a:pt x="209" y="0"/>
                  </a:moveTo>
                  <a:lnTo>
                    <a:pt x="162" y="145"/>
                  </a:lnTo>
                  <a:lnTo>
                    <a:pt x="114" y="403"/>
                  </a:lnTo>
                  <a:lnTo>
                    <a:pt x="95" y="599"/>
                  </a:lnTo>
                  <a:lnTo>
                    <a:pt x="74" y="831"/>
                  </a:lnTo>
                  <a:lnTo>
                    <a:pt x="0" y="831"/>
                  </a:lnTo>
                  <a:lnTo>
                    <a:pt x="36" y="538"/>
                  </a:lnTo>
                  <a:lnTo>
                    <a:pt x="74" y="327"/>
                  </a:lnTo>
                  <a:lnTo>
                    <a:pt x="135" y="128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32"/>
            <p:cNvSpPr>
              <a:spLocks/>
            </p:cNvSpPr>
            <p:nvPr/>
          </p:nvSpPr>
          <p:spPr bwMode="auto">
            <a:xfrm>
              <a:off x="2989" y="3719"/>
              <a:ext cx="107" cy="415"/>
            </a:xfrm>
            <a:custGeom>
              <a:avLst/>
              <a:gdLst>
                <a:gd name="T0" fmla="*/ 0 w 215"/>
                <a:gd name="T1" fmla="*/ 0 h 831"/>
                <a:gd name="T2" fmla="*/ 53 w 215"/>
                <a:gd name="T3" fmla="*/ 145 h 831"/>
                <a:gd name="T4" fmla="*/ 101 w 215"/>
                <a:gd name="T5" fmla="*/ 403 h 831"/>
                <a:gd name="T6" fmla="*/ 116 w 215"/>
                <a:gd name="T7" fmla="*/ 599 h 831"/>
                <a:gd name="T8" fmla="*/ 139 w 215"/>
                <a:gd name="T9" fmla="*/ 831 h 831"/>
                <a:gd name="T10" fmla="*/ 215 w 215"/>
                <a:gd name="T11" fmla="*/ 831 h 831"/>
                <a:gd name="T12" fmla="*/ 177 w 215"/>
                <a:gd name="T13" fmla="*/ 538 h 831"/>
                <a:gd name="T14" fmla="*/ 139 w 215"/>
                <a:gd name="T15" fmla="*/ 327 h 831"/>
                <a:gd name="T16" fmla="*/ 82 w 215"/>
                <a:gd name="T17" fmla="*/ 128 h 831"/>
                <a:gd name="T18" fmla="*/ 0 w 215"/>
                <a:gd name="T19" fmla="*/ 0 h 831"/>
                <a:gd name="T20" fmla="*/ 0 w 215"/>
                <a:gd name="T21" fmla="*/ 0 h 8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5"/>
                <a:gd name="T34" fmla="*/ 0 h 831"/>
                <a:gd name="T35" fmla="*/ 215 w 215"/>
                <a:gd name="T36" fmla="*/ 831 h 8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5" h="831">
                  <a:moveTo>
                    <a:pt x="0" y="0"/>
                  </a:moveTo>
                  <a:lnTo>
                    <a:pt x="53" y="145"/>
                  </a:lnTo>
                  <a:lnTo>
                    <a:pt x="101" y="403"/>
                  </a:lnTo>
                  <a:lnTo>
                    <a:pt x="116" y="599"/>
                  </a:lnTo>
                  <a:lnTo>
                    <a:pt x="139" y="831"/>
                  </a:lnTo>
                  <a:lnTo>
                    <a:pt x="215" y="831"/>
                  </a:lnTo>
                  <a:lnTo>
                    <a:pt x="177" y="538"/>
                  </a:lnTo>
                  <a:lnTo>
                    <a:pt x="139" y="327"/>
                  </a:lnTo>
                  <a:lnTo>
                    <a:pt x="82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33"/>
            <p:cNvSpPr>
              <a:spLocks/>
            </p:cNvSpPr>
            <p:nvPr/>
          </p:nvSpPr>
          <p:spPr bwMode="auto">
            <a:xfrm>
              <a:off x="1831" y="3916"/>
              <a:ext cx="61" cy="63"/>
            </a:xfrm>
            <a:custGeom>
              <a:avLst/>
              <a:gdLst>
                <a:gd name="T0" fmla="*/ 76 w 122"/>
                <a:gd name="T1" fmla="*/ 28 h 125"/>
                <a:gd name="T2" fmla="*/ 46 w 122"/>
                <a:gd name="T3" fmla="*/ 28 h 125"/>
                <a:gd name="T4" fmla="*/ 36 w 122"/>
                <a:gd name="T5" fmla="*/ 57 h 125"/>
                <a:gd name="T6" fmla="*/ 55 w 122"/>
                <a:gd name="T7" fmla="*/ 85 h 125"/>
                <a:gd name="T8" fmla="*/ 86 w 122"/>
                <a:gd name="T9" fmla="*/ 95 h 125"/>
                <a:gd name="T10" fmla="*/ 105 w 122"/>
                <a:gd name="T11" fmla="*/ 78 h 125"/>
                <a:gd name="T12" fmla="*/ 112 w 122"/>
                <a:gd name="T13" fmla="*/ 47 h 125"/>
                <a:gd name="T14" fmla="*/ 122 w 122"/>
                <a:gd name="T15" fmla="*/ 78 h 125"/>
                <a:gd name="T16" fmla="*/ 105 w 122"/>
                <a:gd name="T17" fmla="*/ 114 h 125"/>
                <a:gd name="T18" fmla="*/ 76 w 122"/>
                <a:gd name="T19" fmla="*/ 125 h 125"/>
                <a:gd name="T20" fmla="*/ 27 w 122"/>
                <a:gd name="T21" fmla="*/ 114 h 125"/>
                <a:gd name="T22" fmla="*/ 0 w 122"/>
                <a:gd name="T23" fmla="*/ 66 h 125"/>
                <a:gd name="T24" fmla="*/ 9 w 122"/>
                <a:gd name="T25" fmla="*/ 28 h 125"/>
                <a:gd name="T26" fmla="*/ 46 w 122"/>
                <a:gd name="T27" fmla="*/ 0 h 125"/>
                <a:gd name="T28" fmla="*/ 76 w 122"/>
                <a:gd name="T29" fmla="*/ 28 h 125"/>
                <a:gd name="T30" fmla="*/ 76 w 122"/>
                <a:gd name="T31" fmla="*/ 28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2"/>
                <a:gd name="T49" fmla="*/ 0 h 125"/>
                <a:gd name="T50" fmla="*/ 122 w 122"/>
                <a:gd name="T51" fmla="*/ 125 h 1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2" h="125">
                  <a:moveTo>
                    <a:pt x="76" y="28"/>
                  </a:moveTo>
                  <a:lnTo>
                    <a:pt x="46" y="28"/>
                  </a:lnTo>
                  <a:lnTo>
                    <a:pt x="36" y="57"/>
                  </a:lnTo>
                  <a:lnTo>
                    <a:pt x="55" y="85"/>
                  </a:lnTo>
                  <a:lnTo>
                    <a:pt x="86" y="95"/>
                  </a:lnTo>
                  <a:lnTo>
                    <a:pt x="105" y="78"/>
                  </a:lnTo>
                  <a:lnTo>
                    <a:pt x="112" y="47"/>
                  </a:lnTo>
                  <a:lnTo>
                    <a:pt x="122" y="78"/>
                  </a:lnTo>
                  <a:lnTo>
                    <a:pt x="105" y="114"/>
                  </a:lnTo>
                  <a:lnTo>
                    <a:pt x="76" y="125"/>
                  </a:lnTo>
                  <a:lnTo>
                    <a:pt x="27" y="114"/>
                  </a:lnTo>
                  <a:lnTo>
                    <a:pt x="0" y="66"/>
                  </a:lnTo>
                  <a:lnTo>
                    <a:pt x="9" y="28"/>
                  </a:lnTo>
                  <a:lnTo>
                    <a:pt x="46" y="0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34"/>
            <p:cNvSpPr>
              <a:spLocks/>
            </p:cNvSpPr>
            <p:nvPr/>
          </p:nvSpPr>
          <p:spPr bwMode="auto">
            <a:xfrm>
              <a:off x="1486" y="2616"/>
              <a:ext cx="346" cy="269"/>
            </a:xfrm>
            <a:custGeom>
              <a:avLst/>
              <a:gdLst>
                <a:gd name="T0" fmla="*/ 89 w 692"/>
                <a:gd name="T1" fmla="*/ 55 h 538"/>
                <a:gd name="T2" fmla="*/ 173 w 692"/>
                <a:gd name="T3" fmla="*/ 33 h 538"/>
                <a:gd name="T4" fmla="*/ 247 w 692"/>
                <a:gd name="T5" fmla="*/ 21 h 538"/>
                <a:gd name="T6" fmla="*/ 334 w 692"/>
                <a:gd name="T7" fmla="*/ 17 h 538"/>
                <a:gd name="T8" fmla="*/ 431 w 692"/>
                <a:gd name="T9" fmla="*/ 21 h 538"/>
                <a:gd name="T10" fmla="*/ 511 w 692"/>
                <a:gd name="T11" fmla="*/ 33 h 538"/>
                <a:gd name="T12" fmla="*/ 612 w 692"/>
                <a:gd name="T13" fmla="*/ 73 h 538"/>
                <a:gd name="T14" fmla="*/ 654 w 692"/>
                <a:gd name="T15" fmla="*/ 107 h 538"/>
                <a:gd name="T16" fmla="*/ 673 w 692"/>
                <a:gd name="T17" fmla="*/ 139 h 538"/>
                <a:gd name="T18" fmla="*/ 675 w 692"/>
                <a:gd name="T19" fmla="*/ 200 h 538"/>
                <a:gd name="T20" fmla="*/ 665 w 692"/>
                <a:gd name="T21" fmla="*/ 278 h 538"/>
                <a:gd name="T22" fmla="*/ 627 w 692"/>
                <a:gd name="T23" fmla="*/ 377 h 538"/>
                <a:gd name="T24" fmla="*/ 582 w 692"/>
                <a:gd name="T25" fmla="*/ 432 h 538"/>
                <a:gd name="T26" fmla="*/ 500 w 692"/>
                <a:gd name="T27" fmla="*/ 489 h 538"/>
                <a:gd name="T28" fmla="*/ 420 w 692"/>
                <a:gd name="T29" fmla="*/ 515 h 538"/>
                <a:gd name="T30" fmla="*/ 321 w 692"/>
                <a:gd name="T31" fmla="*/ 521 h 538"/>
                <a:gd name="T32" fmla="*/ 232 w 692"/>
                <a:gd name="T33" fmla="*/ 506 h 538"/>
                <a:gd name="T34" fmla="*/ 169 w 692"/>
                <a:gd name="T35" fmla="*/ 479 h 538"/>
                <a:gd name="T36" fmla="*/ 125 w 692"/>
                <a:gd name="T37" fmla="*/ 445 h 538"/>
                <a:gd name="T38" fmla="*/ 91 w 692"/>
                <a:gd name="T39" fmla="*/ 403 h 538"/>
                <a:gd name="T40" fmla="*/ 68 w 692"/>
                <a:gd name="T41" fmla="*/ 356 h 538"/>
                <a:gd name="T42" fmla="*/ 51 w 692"/>
                <a:gd name="T43" fmla="*/ 291 h 538"/>
                <a:gd name="T44" fmla="*/ 43 w 692"/>
                <a:gd name="T45" fmla="*/ 227 h 538"/>
                <a:gd name="T46" fmla="*/ 43 w 692"/>
                <a:gd name="T47" fmla="*/ 164 h 538"/>
                <a:gd name="T48" fmla="*/ 51 w 692"/>
                <a:gd name="T49" fmla="*/ 90 h 538"/>
                <a:gd name="T50" fmla="*/ 53 w 692"/>
                <a:gd name="T51" fmla="*/ 65 h 538"/>
                <a:gd name="T52" fmla="*/ 17 w 692"/>
                <a:gd name="T53" fmla="*/ 42 h 538"/>
                <a:gd name="T54" fmla="*/ 0 w 692"/>
                <a:gd name="T55" fmla="*/ 61 h 538"/>
                <a:gd name="T56" fmla="*/ 32 w 692"/>
                <a:gd name="T57" fmla="*/ 135 h 538"/>
                <a:gd name="T58" fmla="*/ 32 w 692"/>
                <a:gd name="T59" fmla="*/ 219 h 538"/>
                <a:gd name="T60" fmla="*/ 38 w 692"/>
                <a:gd name="T61" fmla="*/ 297 h 538"/>
                <a:gd name="T62" fmla="*/ 53 w 692"/>
                <a:gd name="T63" fmla="*/ 362 h 538"/>
                <a:gd name="T64" fmla="*/ 85 w 692"/>
                <a:gd name="T65" fmla="*/ 424 h 538"/>
                <a:gd name="T66" fmla="*/ 133 w 692"/>
                <a:gd name="T67" fmla="*/ 470 h 538"/>
                <a:gd name="T68" fmla="*/ 190 w 692"/>
                <a:gd name="T69" fmla="*/ 510 h 538"/>
                <a:gd name="T70" fmla="*/ 264 w 692"/>
                <a:gd name="T71" fmla="*/ 531 h 538"/>
                <a:gd name="T72" fmla="*/ 321 w 692"/>
                <a:gd name="T73" fmla="*/ 538 h 538"/>
                <a:gd name="T74" fmla="*/ 395 w 692"/>
                <a:gd name="T75" fmla="*/ 531 h 538"/>
                <a:gd name="T76" fmla="*/ 450 w 692"/>
                <a:gd name="T77" fmla="*/ 521 h 538"/>
                <a:gd name="T78" fmla="*/ 511 w 692"/>
                <a:gd name="T79" fmla="*/ 498 h 538"/>
                <a:gd name="T80" fmla="*/ 555 w 692"/>
                <a:gd name="T81" fmla="*/ 470 h 538"/>
                <a:gd name="T82" fmla="*/ 612 w 692"/>
                <a:gd name="T83" fmla="*/ 424 h 538"/>
                <a:gd name="T84" fmla="*/ 640 w 692"/>
                <a:gd name="T85" fmla="*/ 381 h 538"/>
                <a:gd name="T86" fmla="*/ 665 w 692"/>
                <a:gd name="T87" fmla="*/ 335 h 538"/>
                <a:gd name="T88" fmla="*/ 682 w 692"/>
                <a:gd name="T89" fmla="*/ 278 h 538"/>
                <a:gd name="T90" fmla="*/ 692 w 692"/>
                <a:gd name="T91" fmla="*/ 219 h 538"/>
                <a:gd name="T92" fmla="*/ 692 w 692"/>
                <a:gd name="T93" fmla="*/ 170 h 538"/>
                <a:gd name="T94" fmla="*/ 686 w 692"/>
                <a:gd name="T95" fmla="*/ 130 h 538"/>
                <a:gd name="T96" fmla="*/ 671 w 692"/>
                <a:gd name="T97" fmla="*/ 95 h 538"/>
                <a:gd name="T98" fmla="*/ 648 w 692"/>
                <a:gd name="T99" fmla="*/ 73 h 538"/>
                <a:gd name="T100" fmla="*/ 614 w 692"/>
                <a:gd name="T101" fmla="*/ 50 h 538"/>
                <a:gd name="T102" fmla="*/ 574 w 692"/>
                <a:gd name="T103" fmla="*/ 33 h 538"/>
                <a:gd name="T104" fmla="*/ 519 w 692"/>
                <a:gd name="T105" fmla="*/ 17 h 538"/>
                <a:gd name="T106" fmla="*/ 443 w 692"/>
                <a:gd name="T107" fmla="*/ 6 h 538"/>
                <a:gd name="T108" fmla="*/ 336 w 692"/>
                <a:gd name="T109" fmla="*/ 0 h 538"/>
                <a:gd name="T110" fmla="*/ 266 w 692"/>
                <a:gd name="T111" fmla="*/ 6 h 538"/>
                <a:gd name="T112" fmla="*/ 190 w 692"/>
                <a:gd name="T113" fmla="*/ 14 h 538"/>
                <a:gd name="T114" fmla="*/ 133 w 692"/>
                <a:gd name="T115" fmla="*/ 27 h 538"/>
                <a:gd name="T116" fmla="*/ 89 w 692"/>
                <a:gd name="T117" fmla="*/ 55 h 538"/>
                <a:gd name="T118" fmla="*/ 89 w 692"/>
                <a:gd name="T119" fmla="*/ 55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538"/>
                <a:gd name="T182" fmla="*/ 692 w 692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538">
                  <a:moveTo>
                    <a:pt x="89" y="55"/>
                  </a:moveTo>
                  <a:lnTo>
                    <a:pt x="173" y="33"/>
                  </a:lnTo>
                  <a:lnTo>
                    <a:pt x="247" y="21"/>
                  </a:lnTo>
                  <a:lnTo>
                    <a:pt x="334" y="17"/>
                  </a:lnTo>
                  <a:lnTo>
                    <a:pt x="431" y="21"/>
                  </a:lnTo>
                  <a:lnTo>
                    <a:pt x="511" y="33"/>
                  </a:lnTo>
                  <a:lnTo>
                    <a:pt x="612" y="73"/>
                  </a:lnTo>
                  <a:lnTo>
                    <a:pt x="654" y="107"/>
                  </a:lnTo>
                  <a:lnTo>
                    <a:pt x="673" y="139"/>
                  </a:lnTo>
                  <a:lnTo>
                    <a:pt x="675" y="200"/>
                  </a:lnTo>
                  <a:lnTo>
                    <a:pt x="665" y="278"/>
                  </a:lnTo>
                  <a:lnTo>
                    <a:pt x="627" y="377"/>
                  </a:lnTo>
                  <a:lnTo>
                    <a:pt x="582" y="432"/>
                  </a:lnTo>
                  <a:lnTo>
                    <a:pt x="500" y="489"/>
                  </a:lnTo>
                  <a:lnTo>
                    <a:pt x="420" y="515"/>
                  </a:lnTo>
                  <a:lnTo>
                    <a:pt x="321" y="521"/>
                  </a:lnTo>
                  <a:lnTo>
                    <a:pt x="232" y="506"/>
                  </a:lnTo>
                  <a:lnTo>
                    <a:pt x="169" y="479"/>
                  </a:lnTo>
                  <a:lnTo>
                    <a:pt x="125" y="445"/>
                  </a:lnTo>
                  <a:lnTo>
                    <a:pt x="91" y="403"/>
                  </a:lnTo>
                  <a:lnTo>
                    <a:pt x="68" y="356"/>
                  </a:lnTo>
                  <a:lnTo>
                    <a:pt x="51" y="291"/>
                  </a:lnTo>
                  <a:lnTo>
                    <a:pt x="43" y="227"/>
                  </a:lnTo>
                  <a:lnTo>
                    <a:pt x="43" y="164"/>
                  </a:lnTo>
                  <a:lnTo>
                    <a:pt x="51" y="90"/>
                  </a:lnTo>
                  <a:lnTo>
                    <a:pt x="53" y="65"/>
                  </a:lnTo>
                  <a:lnTo>
                    <a:pt x="17" y="42"/>
                  </a:lnTo>
                  <a:lnTo>
                    <a:pt x="0" y="61"/>
                  </a:lnTo>
                  <a:lnTo>
                    <a:pt x="32" y="135"/>
                  </a:lnTo>
                  <a:lnTo>
                    <a:pt x="32" y="219"/>
                  </a:lnTo>
                  <a:lnTo>
                    <a:pt x="38" y="297"/>
                  </a:lnTo>
                  <a:lnTo>
                    <a:pt x="53" y="362"/>
                  </a:lnTo>
                  <a:lnTo>
                    <a:pt x="85" y="424"/>
                  </a:lnTo>
                  <a:lnTo>
                    <a:pt x="133" y="470"/>
                  </a:lnTo>
                  <a:lnTo>
                    <a:pt x="190" y="510"/>
                  </a:lnTo>
                  <a:lnTo>
                    <a:pt x="264" y="531"/>
                  </a:lnTo>
                  <a:lnTo>
                    <a:pt x="321" y="538"/>
                  </a:lnTo>
                  <a:lnTo>
                    <a:pt x="395" y="531"/>
                  </a:lnTo>
                  <a:lnTo>
                    <a:pt x="450" y="521"/>
                  </a:lnTo>
                  <a:lnTo>
                    <a:pt x="511" y="498"/>
                  </a:lnTo>
                  <a:lnTo>
                    <a:pt x="555" y="470"/>
                  </a:lnTo>
                  <a:lnTo>
                    <a:pt x="612" y="424"/>
                  </a:lnTo>
                  <a:lnTo>
                    <a:pt x="640" y="381"/>
                  </a:lnTo>
                  <a:lnTo>
                    <a:pt x="665" y="335"/>
                  </a:lnTo>
                  <a:lnTo>
                    <a:pt x="682" y="278"/>
                  </a:lnTo>
                  <a:lnTo>
                    <a:pt x="692" y="219"/>
                  </a:lnTo>
                  <a:lnTo>
                    <a:pt x="692" y="170"/>
                  </a:lnTo>
                  <a:lnTo>
                    <a:pt x="686" y="130"/>
                  </a:lnTo>
                  <a:lnTo>
                    <a:pt x="671" y="95"/>
                  </a:lnTo>
                  <a:lnTo>
                    <a:pt x="648" y="73"/>
                  </a:lnTo>
                  <a:lnTo>
                    <a:pt x="614" y="50"/>
                  </a:lnTo>
                  <a:lnTo>
                    <a:pt x="574" y="33"/>
                  </a:lnTo>
                  <a:lnTo>
                    <a:pt x="519" y="17"/>
                  </a:lnTo>
                  <a:lnTo>
                    <a:pt x="443" y="6"/>
                  </a:lnTo>
                  <a:lnTo>
                    <a:pt x="336" y="0"/>
                  </a:lnTo>
                  <a:lnTo>
                    <a:pt x="266" y="6"/>
                  </a:lnTo>
                  <a:lnTo>
                    <a:pt x="190" y="14"/>
                  </a:lnTo>
                  <a:lnTo>
                    <a:pt x="133" y="27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35"/>
            <p:cNvSpPr>
              <a:spLocks/>
            </p:cNvSpPr>
            <p:nvPr/>
          </p:nvSpPr>
          <p:spPr bwMode="auto">
            <a:xfrm>
              <a:off x="1881" y="2616"/>
              <a:ext cx="348" cy="269"/>
            </a:xfrm>
            <a:custGeom>
              <a:avLst/>
              <a:gdLst>
                <a:gd name="T0" fmla="*/ 608 w 696"/>
                <a:gd name="T1" fmla="*/ 55 h 538"/>
                <a:gd name="T2" fmla="*/ 523 w 696"/>
                <a:gd name="T3" fmla="*/ 33 h 538"/>
                <a:gd name="T4" fmla="*/ 452 w 696"/>
                <a:gd name="T5" fmla="*/ 21 h 538"/>
                <a:gd name="T6" fmla="*/ 363 w 696"/>
                <a:gd name="T7" fmla="*/ 17 h 538"/>
                <a:gd name="T8" fmla="*/ 258 w 696"/>
                <a:gd name="T9" fmla="*/ 21 h 538"/>
                <a:gd name="T10" fmla="*/ 180 w 696"/>
                <a:gd name="T11" fmla="*/ 33 h 538"/>
                <a:gd name="T12" fmla="*/ 83 w 696"/>
                <a:gd name="T13" fmla="*/ 73 h 538"/>
                <a:gd name="T14" fmla="*/ 38 w 696"/>
                <a:gd name="T15" fmla="*/ 107 h 538"/>
                <a:gd name="T16" fmla="*/ 23 w 696"/>
                <a:gd name="T17" fmla="*/ 139 h 538"/>
                <a:gd name="T18" fmla="*/ 15 w 696"/>
                <a:gd name="T19" fmla="*/ 200 h 538"/>
                <a:gd name="T20" fmla="*/ 30 w 696"/>
                <a:gd name="T21" fmla="*/ 278 h 538"/>
                <a:gd name="T22" fmla="*/ 66 w 696"/>
                <a:gd name="T23" fmla="*/ 377 h 538"/>
                <a:gd name="T24" fmla="*/ 112 w 696"/>
                <a:gd name="T25" fmla="*/ 432 h 538"/>
                <a:gd name="T26" fmla="*/ 194 w 696"/>
                <a:gd name="T27" fmla="*/ 489 h 538"/>
                <a:gd name="T28" fmla="*/ 274 w 696"/>
                <a:gd name="T29" fmla="*/ 515 h 538"/>
                <a:gd name="T30" fmla="*/ 373 w 696"/>
                <a:gd name="T31" fmla="*/ 521 h 538"/>
                <a:gd name="T32" fmla="*/ 464 w 696"/>
                <a:gd name="T33" fmla="*/ 506 h 538"/>
                <a:gd name="T34" fmla="*/ 527 w 696"/>
                <a:gd name="T35" fmla="*/ 479 h 538"/>
                <a:gd name="T36" fmla="*/ 570 w 696"/>
                <a:gd name="T37" fmla="*/ 445 h 538"/>
                <a:gd name="T38" fmla="*/ 603 w 696"/>
                <a:gd name="T39" fmla="*/ 403 h 538"/>
                <a:gd name="T40" fmla="*/ 625 w 696"/>
                <a:gd name="T41" fmla="*/ 356 h 538"/>
                <a:gd name="T42" fmla="*/ 641 w 696"/>
                <a:gd name="T43" fmla="*/ 291 h 538"/>
                <a:gd name="T44" fmla="*/ 650 w 696"/>
                <a:gd name="T45" fmla="*/ 227 h 538"/>
                <a:gd name="T46" fmla="*/ 650 w 696"/>
                <a:gd name="T47" fmla="*/ 164 h 538"/>
                <a:gd name="T48" fmla="*/ 646 w 696"/>
                <a:gd name="T49" fmla="*/ 90 h 538"/>
                <a:gd name="T50" fmla="*/ 639 w 696"/>
                <a:gd name="T51" fmla="*/ 65 h 538"/>
                <a:gd name="T52" fmla="*/ 673 w 696"/>
                <a:gd name="T53" fmla="*/ 42 h 538"/>
                <a:gd name="T54" fmla="*/ 696 w 696"/>
                <a:gd name="T55" fmla="*/ 61 h 538"/>
                <a:gd name="T56" fmla="*/ 663 w 696"/>
                <a:gd name="T57" fmla="*/ 135 h 538"/>
                <a:gd name="T58" fmla="*/ 663 w 696"/>
                <a:gd name="T59" fmla="*/ 219 h 538"/>
                <a:gd name="T60" fmla="*/ 654 w 696"/>
                <a:gd name="T61" fmla="*/ 297 h 538"/>
                <a:gd name="T62" fmla="*/ 639 w 696"/>
                <a:gd name="T63" fmla="*/ 362 h 538"/>
                <a:gd name="T64" fmla="*/ 610 w 696"/>
                <a:gd name="T65" fmla="*/ 424 h 538"/>
                <a:gd name="T66" fmla="*/ 561 w 696"/>
                <a:gd name="T67" fmla="*/ 470 h 538"/>
                <a:gd name="T68" fmla="*/ 502 w 696"/>
                <a:gd name="T69" fmla="*/ 510 h 538"/>
                <a:gd name="T70" fmla="*/ 430 w 696"/>
                <a:gd name="T71" fmla="*/ 531 h 538"/>
                <a:gd name="T72" fmla="*/ 373 w 696"/>
                <a:gd name="T73" fmla="*/ 538 h 538"/>
                <a:gd name="T74" fmla="*/ 302 w 696"/>
                <a:gd name="T75" fmla="*/ 531 h 538"/>
                <a:gd name="T76" fmla="*/ 241 w 696"/>
                <a:gd name="T77" fmla="*/ 521 h 538"/>
                <a:gd name="T78" fmla="*/ 180 w 696"/>
                <a:gd name="T79" fmla="*/ 498 h 538"/>
                <a:gd name="T80" fmla="*/ 137 w 696"/>
                <a:gd name="T81" fmla="*/ 470 h 538"/>
                <a:gd name="T82" fmla="*/ 83 w 696"/>
                <a:gd name="T83" fmla="*/ 424 h 538"/>
                <a:gd name="T84" fmla="*/ 51 w 696"/>
                <a:gd name="T85" fmla="*/ 381 h 538"/>
                <a:gd name="T86" fmla="*/ 30 w 696"/>
                <a:gd name="T87" fmla="*/ 335 h 538"/>
                <a:gd name="T88" fmla="*/ 13 w 696"/>
                <a:gd name="T89" fmla="*/ 278 h 538"/>
                <a:gd name="T90" fmla="*/ 0 w 696"/>
                <a:gd name="T91" fmla="*/ 219 h 538"/>
                <a:gd name="T92" fmla="*/ 0 w 696"/>
                <a:gd name="T93" fmla="*/ 170 h 538"/>
                <a:gd name="T94" fmla="*/ 11 w 696"/>
                <a:gd name="T95" fmla="*/ 130 h 538"/>
                <a:gd name="T96" fmla="*/ 26 w 696"/>
                <a:gd name="T97" fmla="*/ 95 h 538"/>
                <a:gd name="T98" fmla="*/ 49 w 696"/>
                <a:gd name="T99" fmla="*/ 73 h 538"/>
                <a:gd name="T100" fmla="*/ 83 w 696"/>
                <a:gd name="T101" fmla="*/ 50 h 538"/>
                <a:gd name="T102" fmla="*/ 120 w 696"/>
                <a:gd name="T103" fmla="*/ 33 h 538"/>
                <a:gd name="T104" fmla="*/ 179 w 696"/>
                <a:gd name="T105" fmla="*/ 17 h 538"/>
                <a:gd name="T106" fmla="*/ 255 w 696"/>
                <a:gd name="T107" fmla="*/ 6 h 538"/>
                <a:gd name="T108" fmla="*/ 361 w 696"/>
                <a:gd name="T109" fmla="*/ 0 h 538"/>
                <a:gd name="T110" fmla="*/ 428 w 696"/>
                <a:gd name="T111" fmla="*/ 6 h 538"/>
                <a:gd name="T112" fmla="*/ 502 w 696"/>
                <a:gd name="T113" fmla="*/ 14 h 538"/>
                <a:gd name="T114" fmla="*/ 561 w 696"/>
                <a:gd name="T115" fmla="*/ 27 h 538"/>
                <a:gd name="T116" fmla="*/ 608 w 696"/>
                <a:gd name="T117" fmla="*/ 55 h 538"/>
                <a:gd name="T118" fmla="*/ 608 w 696"/>
                <a:gd name="T119" fmla="*/ 55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6"/>
                <a:gd name="T181" fmla="*/ 0 h 538"/>
                <a:gd name="T182" fmla="*/ 696 w 696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6" h="538">
                  <a:moveTo>
                    <a:pt x="608" y="55"/>
                  </a:moveTo>
                  <a:lnTo>
                    <a:pt x="523" y="33"/>
                  </a:lnTo>
                  <a:lnTo>
                    <a:pt x="452" y="21"/>
                  </a:lnTo>
                  <a:lnTo>
                    <a:pt x="363" y="17"/>
                  </a:lnTo>
                  <a:lnTo>
                    <a:pt x="258" y="21"/>
                  </a:lnTo>
                  <a:lnTo>
                    <a:pt x="180" y="33"/>
                  </a:lnTo>
                  <a:lnTo>
                    <a:pt x="83" y="73"/>
                  </a:lnTo>
                  <a:lnTo>
                    <a:pt x="38" y="107"/>
                  </a:lnTo>
                  <a:lnTo>
                    <a:pt x="23" y="139"/>
                  </a:lnTo>
                  <a:lnTo>
                    <a:pt x="15" y="200"/>
                  </a:lnTo>
                  <a:lnTo>
                    <a:pt x="30" y="278"/>
                  </a:lnTo>
                  <a:lnTo>
                    <a:pt x="66" y="377"/>
                  </a:lnTo>
                  <a:lnTo>
                    <a:pt x="112" y="432"/>
                  </a:lnTo>
                  <a:lnTo>
                    <a:pt x="194" y="489"/>
                  </a:lnTo>
                  <a:lnTo>
                    <a:pt x="274" y="515"/>
                  </a:lnTo>
                  <a:lnTo>
                    <a:pt x="373" y="521"/>
                  </a:lnTo>
                  <a:lnTo>
                    <a:pt x="464" y="506"/>
                  </a:lnTo>
                  <a:lnTo>
                    <a:pt x="527" y="479"/>
                  </a:lnTo>
                  <a:lnTo>
                    <a:pt x="570" y="445"/>
                  </a:lnTo>
                  <a:lnTo>
                    <a:pt x="603" y="403"/>
                  </a:lnTo>
                  <a:lnTo>
                    <a:pt x="625" y="356"/>
                  </a:lnTo>
                  <a:lnTo>
                    <a:pt x="641" y="291"/>
                  </a:lnTo>
                  <a:lnTo>
                    <a:pt x="650" y="227"/>
                  </a:lnTo>
                  <a:lnTo>
                    <a:pt x="650" y="164"/>
                  </a:lnTo>
                  <a:lnTo>
                    <a:pt x="646" y="90"/>
                  </a:lnTo>
                  <a:lnTo>
                    <a:pt x="639" y="65"/>
                  </a:lnTo>
                  <a:lnTo>
                    <a:pt x="673" y="42"/>
                  </a:lnTo>
                  <a:lnTo>
                    <a:pt x="696" y="61"/>
                  </a:lnTo>
                  <a:lnTo>
                    <a:pt x="663" y="135"/>
                  </a:lnTo>
                  <a:lnTo>
                    <a:pt x="663" y="219"/>
                  </a:lnTo>
                  <a:lnTo>
                    <a:pt x="654" y="297"/>
                  </a:lnTo>
                  <a:lnTo>
                    <a:pt x="639" y="362"/>
                  </a:lnTo>
                  <a:lnTo>
                    <a:pt x="610" y="424"/>
                  </a:lnTo>
                  <a:lnTo>
                    <a:pt x="561" y="470"/>
                  </a:lnTo>
                  <a:lnTo>
                    <a:pt x="502" y="510"/>
                  </a:lnTo>
                  <a:lnTo>
                    <a:pt x="430" y="531"/>
                  </a:lnTo>
                  <a:lnTo>
                    <a:pt x="373" y="538"/>
                  </a:lnTo>
                  <a:lnTo>
                    <a:pt x="302" y="531"/>
                  </a:lnTo>
                  <a:lnTo>
                    <a:pt x="241" y="521"/>
                  </a:lnTo>
                  <a:lnTo>
                    <a:pt x="180" y="498"/>
                  </a:lnTo>
                  <a:lnTo>
                    <a:pt x="137" y="470"/>
                  </a:lnTo>
                  <a:lnTo>
                    <a:pt x="83" y="424"/>
                  </a:lnTo>
                  <a:lnTo>
                    <a:pt x="51" y="381"/>
                  </a:lnTo>
                  <a:lnTo>
                    <a:pt x="30" y="335"/>
                  </a:lnTo>
                  <a:lnTo>
                    <a:pt x="13" y="278"/>
                  </a:lnTo>
                  <a:lnTo>
                    <a:pt x="0" y="219"/>
                  </a:lnTo>
                  <a:lnTo>
                    <a:pt x="0" y="170"/>
                  </a:lnTo>
                  <a:lnTo>
                    <a:pt x="11" y="130"/>
                  </a:lnTo>
                  <a:lnTo>
                    <a:pt x="26" y="95"/>
                  </a:lnTo>
                  <a:lnTo>
                    <a:pt x="49" y="73"/>
                  </a:lnTo>
                  <a:lnTo>
                    <a:pt x="83" y="50"/>
                  </a:lnTo>
                  <a:lnTo>
                    <a:pt x="120" y="33"/>
                  </a:lnTo>
                  <a:lnTo>
                    <a:pt x="179" y="17"/>
                  </a:lnTo>
                  <a:lnTo>
                    <a:pt x="255" y="6"/>
                  </a:lnTo>
                  <a:lnTo>
                    <a:pt x="361" y="0"/>
                  </a:lnTo>
                  <a:lnTo>
                    <a:pt x="428" y="6"/>
                  </a:lnTo>
                  <a:lnTo>
                    <a:pt x="502" y="14"/>
                  </a:lnTo>
                  <a:lnTo>
                    <a:pt x="561" y="27"/>
                  </a:lnTo>
                  <a:lnTo>
                    <a:pt x="608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36"/>
            <p:cNvSpPr>
              <a:spLocks/>
            </p:cNvSpPr>
            <p:nvPr/>
          </p:nvSpPr>
          <p:spPr bwMode="auto">
            <a:xfrm>
              <a:off x="1819" y="2664"/>
              <a:ext cx="72" cy="71"/>
            </a:xfrm>
            <a:custGeom>
              <a:avLst/>
              <a:gdLst>
                <a:gd name="T0" fmla="*/ 21 w 145"/>
                <a:gd name="T1" fmla="*/ 143 h 143"/>
                <a:gd name="T2" fmla="*/ 33 w 145"/>
                <a:gd name="T3" fmla="*/ 126 h 143"/>
                <a:gd name="T4" fmla="*/ 46 w 145"/>
                <a:gd name="T5" fmla="*/ 116 h 143"/>
                <a:gd name="T6" fmla="*/ 69 w 145"/>
                <a:gd name="T7" fmla="*/ 111 h 143"/>
                <a:gd name="T8" fmla="*/ 86 w 145"/>
                <a:gd name="T9" fmla="*/ 111 h 143"/>
                <a:gd name="T10" fmla="*/ 101 w 145"/>
                <a:gd name="T11" fmla="*/ 120 h 143"/>
                <a:gd name="T12" fmla="*/ 124 w 145"/>
                <a:gd name="T13" fmla="*/ 143 h 143"/>
                <a:gd name="T14" fmla="*/ 145 w 145"/>
                <a:gd name="T15" fmla="*/ 12 h 143"/>
                <a:gd name="T16" fmla="*/ 130 w 145"/>
                <a:gd name="T17" fmla="*/ 16 h 143"/>
                <a:gd name="T18" fmla="*/ 97 w 145"/>
                <a:gd name="T19" fmla="*/ 23 h 143"/>
                <a:gd name="T20" fmla="*/ 55 w 145"/>
                <a:gd name="T21" fmla="*/ 25 h 143"/>
                <a:gd name="T22" fmla="*/ 25 w 145"/>
                <a:gd name="T23" fmla="*/ 16 h 143"/>
                <a:gd name="T24" fmla="*/ 0 w 145"/>
                <a:gd name="T25" fmla="*/ 0 h 143"/>
                <a:gd name="T26" fmla="*/ 21 w 145"/>
                <a:gd name="T27" fmla="*/ 54 h 143"/>
                <a:gd name="T28" fmla="*/ 21 w 145"/>
                <a:gd name="T29" fmla="*/ 116 h 143"/>
                <a:gd name="T30" fmla="*/ 21 w 145"/>
                <a:gd name="T31" fmla="*/ 143 h 143"/>
                <a:gd name="T32" fmla="*/ 21 w 145"/>
                <a:gd name="T33" fmla="*/ 143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5"/>
                <a:gd name="T52" fmla="*/ 0 h 143"/>
                <a:gd name="T53" fmla="*/ 145 w 145"/>
                <a:gd name="T54" fmla="*/ 143 h 1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5" h="143">
                  <a:moveTo>
                    <a:pt x="21" y="143"/>
                  </a:moveTo>
                  <a:lnTo>
                    <a:pt x="33" y="126"/>
                  </a:lnTo>
                  <a:lnTo>
                    <a:pt x="46" y="116"/>
                  </a:lnTo>
                  <a:lnTo>
                    <a:pt x="69" y="111"/>
                  </a:lnTo>
                  <a:lnTo>
                    <a:pt x="86" y="111"/>
                  </a:lnTo>
                  <a:lnTo>
                    <a:pt x="101" y="120"/>
                  </a:lnTo>
                  <a:lnTo>
                    <a:pt x="124" y="143"/>
                  </a:lnTo>
                  <a:lnTo>
                    <a:pt x="145" y="12"/>
                  </a:lnTo>
                  <a:lnTo>
                    <a:pt x="130" y="16"/>
                  </a:lnTo>
                  <a:lnTo>
                    <a:pt x="97" y="23"/>
                  </a:lnTo>
                  <a:lnTo>
                    <a:pt x="55" y="25"/>
                  </a:lnTo>
                  <a:lnTo>
                    <a:pt x="25" y="16"/>
                  </a:lnTo>
                  <a:lnTo>
                    <a:pt x="0" y="0"/>
                  </a:lnTo>
                  <a:lnTo>
                    <a:pt x="21" y="54"/>
                  </a:lnTo>
                  <a:lnTo>
                    <a:pt x="21" y="116"/>
                  </a:lnTo>
                  <a:lnTo>
                    <a:pt x="21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37"/>
            <p:cNvSpPr>
              <a:spLocks/>
            </p:cNvSpPr>
            <p:nvPr/>
          </p:nvSpPr>
          <p:spPr bwMode="auto">
            <a:xfrm>
              <a:off x="1634" y="2910"/>
              <a:ext cx="122" cy="209"/>
            </a:xfrm>
            <a:custGeom>
              <a:avLst/>
              <a:gdLst>
                <a:gd name="T0" fmla="*/ 246 w 246"/>
                <a:gd name="T1" fmla="*/ 0 h 418"/>
                <a:gd name="T2" fmla="*/ 183 w 246"/>
                <a:gd name="T3" fmla="*/ 81 h 418"/>
                <a:gd name="T4" fmla="*/ 116 w 246"/>
                <a:gd name="T5" fmla="*/ 135 h 418"/>
                <a:gd name="T6" fmla="*/ 52 w 246"/>
                <a:gd name="T7" fmla="*/ 182 h 418"/>
                <a:gd name="T8" fmla="*/ 42 w 246"/>
                <a:gd name="T9" fmla="*/ 211 h 418"/>
                <a:gd name="T10" fmla="*/ 57 w 246"/>
                <a:gd name="T11" fmla="*/ 249 h 418"/>
                <a:gd name="T12" fmla="*/ 44 w 246"/>
                <a:gd name="T13" fmla="*/ 319 h 418"/>
                <a:gd name="T14" fmla="*/ 44 w 246"/>
                <a:gd name="T15" fmla="*/ 348 h 418"/>
                <a:gd name="T16" fmla="*/ 57 w 246"/>
                <a:gd name="T17" fmla="*/ 418 h 418"/>
                <a:gd name="T18" fmla="*/ 4 w 246"/>
                <a:gd name="T19" fmla="*/ 292 h 418"/>
                <a:gd name="T20" fmla="*/ 0 w 246"/>
                <a:gd name="T21" fmla="*/ 249 h 418"/>
                <a:gd name="T22" fmla="*/ 4 w 246"/>
                <a:gd name="T23" fmla="*/ 211 h 418"/>
                <a:gd name="T24" fmla="*/ 29 w 246"/>
                <a:gd name="T25" fmla="*/ 171 h 418"/>
                <a:gd name="T26" fmla="*/ 151 w 246"/>
                <a:gd name="T27" fmla="*/ 55 h 418"/>
                <a:gd name="T28" fmla="*/ 217 w 246"/>
                <a:gd name="T29" fmla="*/ 9 h 418"/>
                <a:gd name="T30" fmla="*/ 246 w 246"/>
                <a:gd name="T31" fmla="*/ 0 h 418"/>
                <a:gd name="T32" fmla="*/ 246 w 246"/>
                <a:gd name="T33" fmla="*/ 0 h 4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6"/>
                <a:gd name="T52" fmla="*/ 0 h 418"/>
                <a:gd name="T53" fmla="*/ 246 w 246"/>
                <a:gd name="T54" fmla="*/ 418 h 4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6" h="418">
                  <a:moveTo>
                    <a:pt x="246" y="0"/>
                  </a:moveTo>
                  <a:lnTo>
                    <a:pt x="183" y="81"/>
                  </a:lnTo>
                  <a:lnTo>
                    <a:pt x="116" y="135"/>
                  </a:lnTo>
                  <a:lnTo>
                    <a:pt x="52" y="182"/>
                  </a:lnTo>
                  <a:lnTo>
                    <a:pt x="42" y="211"/>
                  </a:lnTo>
                  <a:lnTo>
                    <a:pt x="57" y="249"/>
                  </a:lnTo>
                  <a:lnTo>
                    <a:pt x="44" y="319"/>
                  </a:lnTo>
                  <a:lnTo>
                    <a:pt x="44" y="348"/>
                  </a:lnTo>
                  <a:lnTo>
                    <a:pt x="57" y="418"/>
                  </a:lnTo>
                  <a:lnTo>
                    <a:pt x="4" y="292"/>
                  </a:lnTo>
                  <a:lnTo>
                    <a:pt x="0" y="249"/>
                  </a:lnTo>
                  <a:lnTo>
                    <a:pt x="4" y="211"/>
                  </a:lnTo>
                  <a:lnTo>
                    <a:pt x="29" y="171"/>
                  </a:lnTo>
                  <a:lnTo>
                    <a:pt x="151" y="55"/>
                  </a:lnTo>
                  <a:lnTo>
                    <a:pt x="217" y="9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38"/>
            <p:cNvSpPr>
              <a:spLocks/>
            </p:cNvSpPr>
            <p:nvPr/>
          </p:nvSpPr>
          <p:spPr bwMode="auto">
            <a:xfrm>
              <a:off x="1973" y="2910"/>
              <a:ext cx="109" cy="218"/>
            </a:xfrm>
            <a:custGeom>
              <a:avLst/>
              <a:gdLst>
                <a:gd name="T0" fmla="*/ 0 w 219"/>
                <a:gd name="T1" fmla="*/ 0 h 435"/>
                <a:gd name="T2" fmla="*/ 31 w 219"/>
                <a:gd name="T3" fmla="*/ 81 h 435"/>
                <a:gd name="T4" fmla="*/ 101 w 219"/>
                <a:gd name="T5" fmla="*/ 150 h 435"/>
                <a:gd name="T6" fmla="*/ 164 w 219"/>
                <a:gd name="T7" fmla="*/ 218 h 435"/>
                <a:gd name="T8" fmla="*/ 164 w 219"/>
                <a:gd name="T9" fmla="*/ 245 h 435"/>
                <a:gd name="T10" fmla="*/ 149 w 219"/>
                <a:gd name="T11" fmla="*/ 264 h 435"/>
                <a:gd name="T12" fmla="*/ 177 w 219"/>
                <a:gd name="T13" fmla="*/ 277 h 435"/>
                <a:gd name="T14" fmla="*/ 168 w 219"/>
                <a:gd name="T15" fmla="*/ 313 h 435"/>
                <a:gd name="T16" fmla="*/ 141 w 219"/>
                <a:gd name="T17" fmla="*/ 435 h 435"/>
                <a:gd name="T18" fmla="*/ 200 w 219"/>
                <a:gd name="T19" fmla="*/ 313 h 435"/>
                <a:gd name="T20" fmla="*/ 219 w 219"/>
                <a:gd name="T21" fmla="*/ 256 h 435"/>
                <a:gd name="T22" fmla="*/ 211 w 219"/>
                <a:gd name="T23" fmla="*/ 196 h 435"/>
                <a:gd name="T24" fmla="*/ 156 w 219"/>
                <a:gd name="T25" fmla="*/ 135 h 435"/>
                <a:gd name="T26" fmla="*/ 61 w 219"/>
                <a:gd name="T27" fmla="*/ 70 h 435"/>
                <a:gd name="T28" fmla="*/ 0 w 219"/>
                <a:gd name="T29" fmla="*/ 0 h 435"/>
                <a:gd name="T30" fmla="*/ 0 w 219"/>
                <a:gd name="T31" fmla="*/ 0 h 4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9"/>
                <a:gd name="T49" fmla="*/ 0 h 435"/>
                <a:gd name="T50" fmla="*/ 219 w 219"/>
                <a:gd name="T51" fmla="*/ 435 h 4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9" h="435">
                  <a:moveTo>
                    <a:pt x="0" y="0"/>
                  </a:moveTo>
                  <a:lnTo>
                    <a:pt x="31" y="81"/>
                  </a:lnTo>
                  <a:lnTo>
                    <a:pt x="101" y="150"/>
                  </a:lnTo>
                  <a:lnTo>
                    <a:pt x="164" y="218"/>
                  </a:lnTo>
                  <a:lnTo>
                    <a:pt x="164" y="245"/>
                  </a:lnTo>
                  <a:lnTo>
                    <a:pt x="149" y="264"/>
                  </a:lnTo>
                  <a:lnTo>
                    <a:pt x="177" y="277"/>
                  </a:lnTo>
                  <a:lnTo>
                    <a:pt x="168" y="313"/>
                  </a:lnTo>
                  <a:lnTo>
                    <a:pt x="141" y="435"/>
                  </a:lnTo>
                  <a:lnTo>
                    <a:pt x="200" y="313"/>
                  </a:lnTo>
                  <a:lnTo>
                    <a:pt x="219" y="256"/>
                  </a:lnTo>
                  <a:lnTo>
                    <a:pt x="211" y="196"/>
                  </a:lnTo>
                  <a:lnTo>
                    <a:pt x="156" y="135"/>
                  </a:lnTo>
                  <a:lnTo>
                    <a:pt x="61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39"/>
            <p:cNvSpPr>
              <a:spLocks/>
            </p:cNvSpPr>
            <p:nvPr/>
          </p:nvSpPr>
          <p:spPr bwMode="auto">
            <a:xfrm>
              <a:off x="1659" y="3001"/>
              <a:ext cx="403" cy="48"/>
            </a:xfrm>
            <a:custGeom>
              <a:avLst/>
              <a:gdLst>
                <a:gd name="T0" fmla="*/ 5 w 804"/>
                <a:gd name="T1" fmla="*/ 74 h 95"/>
                <a:gd name="T2" fmla="*/ 85 w 804"/>
                <a:gd name="T3" fmla="*/ 23 h 95"/>
                <a:gd name="T4" fmla="*/ 234 w 804"/>
                <a:gd name="T5" fmla="*/ 4 h 95"/>
                <a:gd name="T6" fmla="*/ 327 w 804"/>
                <a:gd name="T7" fmla="*/ 0 h 95"/>
                <a:gd name="T8" fmla="*/ 399 w 804"/>
                <a:gd name="T9" fmla="*/ 21 h 95"/>
                <a:gd name="T10" fmla="*/ 466 w 804"/>
                <a:gd name="T11" fmla="*/ 0 h 95"/>
                <a:gd name="T12" fmla="*/ 553 w 804"/>
                <a:gd name="T13" fmla="*/ 8 h 95"/>
                <a:gd name="T14" fmla="*/ 684 w 804"/>
                <a:gd name="T15" fmla="*/ 36 h 95"/>
                <a:gd name="T16" fmla="*/ 804 w 804"/>
                <a:gd name="T17" fmla="*/ 74 h 95"/>
                <a:gd name="T18" fmla="*/ 612 w 804"/>
                <a:gd name="T19" fmla="*/ 63 h 95"/>
                <a:gd name="T20" fmla="*/ 481 w 804"/>
                <a:gd name="T21" fmla="*/ 40 h 95"/>
                <a:gd name="T22" fmla="*/ 388 w 804"/>
                <a:gd name="T23" fmla="*/ 52 h 95"/>
                <a:gd name="T24" fmla="*/ 302 w 804"/>
                <a:gd name="T25" fmla="*/ 40 h 95"/>
                <a:gd name="T26" fmla="*/ 156 w 804"/>
                <a:gd name="T27" fmla="*/ 57 h 95"/>
                <a:gd name="T28" fmla="*/ 55 w 804"/>
                <a:gd name="T29" fmla="*/ 74 h 95"/>
                <a:gd name="T30" fmla="*/ 0 w 804"/>
                <a:gd name="T31" fmla="*/ 95 h 95"/>
                <a:gd name="T32" fmla="*/ 5 w 804"/>
                <a:gd name="T33" fmla="*/ 74 h 95"/>
                <a:gd name="T34" fmla="*/ 5 w 804"/>
                <a:gd name="T35" fmla="*/ 74 h 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4"/>
                <a:gd name="T55" fmla="*/ 0 h 95"/>
                <a:gd name="T56" fmla="*/ 804 w 804"/>
                <a:gd name="T57" fmla="*/ 95 h 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4" h="95">
                  <a:moveTo>
                    <a:pt x="5" y="74"/>
                  </a:moveTo>
                  <a:lnTo>
                    <a:pt x="85" y="23"/>
                  </a:lnTo>
                  <a:lnTo>
                    <a:pt x="234" y="4"/>
                  </a:lnTo>
                  <a:lnTo>
                    <a:pt x="327" y="0"/>
                  </a:lnTo>
                  <a:lnTo>
                    <a:pt x="399" y="21"/>
                  </a:lnTo>
                  <a:lnTo>
                    <a:pt x="466" y="0"/>
                  </a:lnTo>
                  <a:lnTo>
                    <a:pt x="553" y="8"/>
                  </a:lnTo>
                  <a:lnTo>
                    <a:pt x="684" y="36"/>
                  </a:lnTo>
                  <a:lnTo>
                    <a:pt x="804" y="74"/>
                  </a:lnTo>
                  <a:lnTo>
                    <a:pt x="612" y="63"/>
                  </a:lnTo>
                  <a:lnTo>
                    <a:pt x="481" y="40"/>
                  </a:lnTo>
                  <a:lnTo>
                    <a:pt x="388" y="52"/>
                  </a:lnTo>
                  <a:lnTo>
                    <a:pt x="302" y="40"/>
                  </a:lnTo>
                  <a:lnTo>
                    <a:pt x="156" y="57"/>
                  </a:lnTo>
                  <a:lnTo>
                    <a:pt x="55" y="74"/>
                  </a:lnTo>
                  <a:lnTo>
                    <a:pt x="0" y="95"/>
                  </a:lnTo>
                  <a:lnTo>
                    <a:pt x="5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40"/>
            <p:cNvSpPr>
              <a:spLocks/>
            </p:cNvSpPr>
            <p:nvPr/>
          </p:nvSpPr>
          <p:spPr bwMode="auto">
            <a:xfrm>
              <a:off x="1656" y="3038"/>
              <a:ext cx="378" cy="98"/>
            </a:xfrm>
            <a:custGeom>
              <a:avLst/>
              <a:gdLst>
                <a:gd name="T0" fmla="*/ 42 w 757"/>
                <a:gd name="T1" fmla="*/ 52 h 196"/>
                <a:gd name="T2" fmla="*/ 135 w 757"/>
                <a:gd name="T3" fmla="*/ 80 h 196"/>
                <a:gd name="T4" fmla="*/ 213 w 757"/>
                <a:gd name="T5" fmla="*/ 120 h 196"/>
                <a:gd name="T6" fmla="*/ 291 w 757"/>
                <a:gd name="T7" fmla="*/ 179 h 196"/>
                <a:gd name="T8" fmla="*/ 388 w 757"/>
                <a:gd name="T9" fmla="*/ 196 h 196"/>
                <a:gd name="T10" fmla="*/ 489 w 757"/>
                <a:gd name="T11" fmla="*/ 181 h 196"/>
                <a:gd name="T12" fmla="*/ 561 w 757"/>
                <a:gd name="T13" fmla="*/ 149 h 196"/>
                <a:gd name="T14" fmla="*/ 630 w 757"/>
                <a:gd name="T15" fmla="*/ 116 h 196"/>
                <a:gd name="T16" fmla="*/ 692 w 757"/>
                <a:gd name="T17" fmla="*/ 86 h 196"/>
                <a:gd name="T18" fmla="*/ 757 w 757"/>
                <a:gd name="T19" fmla="*/ 38 h 196"/>
                <a:gd name="T20" fmla="*/ 656 w 757"/>
                <a:gd name="T21" fmla="*/ 92 h 196"/>
                <a:gd name="T22" fmla="*/ 614 w 757"/>
                <a:gd name="T23" fmla="*/ 103 h 196"/>
                <a:gd name="T24" fmla="*/ 519 w 757"/>
                <a:gd name="T25" fmla="*/ 88 h 196"/>
                <a:gd name="T26" fmla="*/ 413 w 757"/>
                <a:gd name="T27" fmla="*/ 80 h 196"/>
                <a:gd name="T28" fmla="*/ 299 w 757"/>
                <a:gd name="T29" fmla="*/ 80 h 196"/>
                <a:gd name="T30" fmla="*/ 213 w 757"/>
                <a:gd name="T31" fmla="*/ 88 h 196"/>
                <a:gd name="T32" fmla="*/ 183 w 757"/>
                <a:gd name="T33" fmla="*/ 88 h 196"/>
                <a:gd name="T34" fmla="*/ 124 w 757"/>
                <a:gd name="T35" fmla="*/ 63 h 196"/>
                <a:gd name="T36" fmla="*/ 76 w 757"/>
                <a:gd name="T37" fmla="*/ 44 h 196"/>
                <a:gd name="T38" fmla="*/ 63 w 757"/>
                <a:gd name="T39" fmla="*/ 23 h 196"/>
                <a:gd name="T40" fmla="*/ 50 w 757"/>
                <a:gd name="T41" fmla="*/ 0 h 196"/>
                <a:gd name="T42" fmla="*/ 0 w 757"/>
                <a:gd name="T43" fmla="*/ 14 h 196"/>
                <a:gd name="T44" fmla="*/ 21 w 757"/>
                <a:gd name="T45" fmla="*/ 52 h 196"/>
                <a:gd name="T46" fmla="*/ 42 w 757"/>
                <a:gd name="T47" fmla="*/ 52 h 196"/>
                <a:gd name="T48" fmla="*/ 42 w 757"/>
                <a:gd name="T49" fmla="*/ 52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57"/>
                <a:gd name="T76" fmla="*/ 0 h 196"/>
                <a:gd name="T77" fmla="*/ 757 w 757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57" h="196">
                  <a:moveTo>
                    <a:pt x="42" y="52"/>
                  </a:moveTo>
                  <a:lnTo>
                    <a:pt x="135" y="80"/>
                  </a:lnTo>
                  <a:lnTo>
                    <a:pt x="213" y="120"/>
                  </a:lnTo>
                  <a:lnTo>
                    <a:pt x="291" y="179"/>
                  </a:lnTo>
                  <a:lnTo>
                    <a:pt x="388" y="196"/>
                  </a:lnTo>
                  <a:lnTo>
                    <a:pt x="489" y="181"/>
                  </a:lnTo>
                  <a:lnTo>
                    <a:pt x="561" y="149"/>
                  </a:lnTo>
                  <a:lnTo>
                    <a:pt x="630" y="116"/>
                  </a:lnTo>
                  <a:lnTo>
                    <a:pt x="692" y="86"/>
                  </a:lnTo>
                  <a:lnTo>
                    <a:pt x="757" y="38"/>
                  </a:lnTo>
                  <a:lnTo>
                    <a:pt x="656" y="92"/>
                  </a:lnTo>
                  <a:lnTo>
                    <a:pt x="614" y="103"/>
                  </a:lnTo>
                  <a:lnTo>
                    <a:pt x="519" y="88"/>
                  </a:lnTo>
                  <a:lnTo>
                    <a:pt x="413" y="80"/>
                  </a:lnTo>
                  <a:lnTo>
                    <a:pt x="299" y="80"/>
                  </a:lnTo>
                  <a:lnTo>
                    <a:pt x="213" y="88"/>
                  </a:lnTo>
                  <a:lnTo>
                    <a:pt x="183" y="88"/>
                  </a:lnTo>
                  <a:lnTo>
                    <a:pt x="124" y="63"/>
                  </a:lnTo>
                  <a:lnTo>
                    <a:pt x="76" y="44"/>
                  </a:lnTo>
                  <a:lnTo>
                    <a:pt x="63" y="23"/>
                  </a:lnTo>
                  <a:lnTo>
                    <a:pt x="50" y="0"/>
                  </a:lnTo>
                  <a:lnTo>
                    <a:pt x="0" y="14"/>
                  </a:lnTo>
                  <a:lnTo>
                    <a:pt x="21" y="52"/>
                  </a:lnTo>
                  <a:lnTo>
                    <a:pt x="42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41"/>
            <p:cNvSpPr>
              <a:spLocks/>
            </p:cNvSpPr>
            <p:nvPr/>
          </p:nvSpPr>
          <p:spPr bwMode="auto">
            <a:xfrm>
              <a:off x="1683" y="3034"/>
              <a:ext cx="372" cy="158"/>
            </a:xfrm>
            <a:custGeom>
              <a:avLst/>
              <a:gdLst>
                <a:gd name="T0" fmla="*/ 692 w 744"/>
                <a:gd name="T1" fmla="*/ 0 h 315"/>
                <a:gd name="T2" fmla="*/ 675 w 744"/>
                <a:gd name="T3" fmla="*/ 59 h 315"/>
                <a:gd name="T4" fmla="*/ 662 w 744"/>
                <a:gd name="T5" fmla="*/ 93 h 315"/>
                <a:gd name="T6" fmla="*/ 575 w 744"/>
                <a:gd name="T7" fmla="*/ 186 h 315"/>
                <a:gd name="T8" fmla="*/ 487 w 744"/>
                <a:gd name="T9" fmla="*/ 251 h 315"/>
                <a:gd name="T10" fmla="*/ 396 w 744"/>
                <a:gd name="T11" fmla="*/ 266 h 315"/>
                <a:gd name="T12" fmla="*/ 299 w 744"/>
                <a:gd name="T13" fmla="*/ 266 h 315"/>
                <a:gd name="T14" fmla="*/ 234 w 744"/>
                <a:gd name="T15" fmla="*/ 239 h 315"/>
                <a:gd name="T16" fmla="*/ 162 w 744"/>
                <a:gd name="T17" fmla="*/ 196 h 315"/>
                <a:gd name="T18" fmla="*/ 69 w 744"/>
                <a:gd name="T19" fmla="*/ 135 h 315"/>
                <a:gd name="T20" fmla="*/ 0 w 744"/>
                <a:gd name="T21" fmla="*/ 78 h 315"/>
                <a:gd name="T22" fmla="*/ 80 w 744"/>
                <a:gd name="T23" fmla="*/ 156 h 315"/>
                <a:gd name="T24" fmla="*/ 187 w 744"/>
                <a:gd name="T25" fmla="*/ 258 h 315"/>
                <a:gd name="T26" fmla="*/ 247 w 744"/>
                <a:gd name="T27" fmla="*/ 298 h 315"/>
                <a:gd name="T28" fmla="*/ 312 w 744"/>
                <a:gd name="T29" fmla="*/ 306 h 315"/>
                <a:gd name="T30" fmla="*/ 402 w 744"/>
                <a:gd name="T31" fmla="*/ 315 h 315"/>
                <a:gd name="T32" fmla="*/ 464 w 744"/>
                <a:gd name="T33" fmla="*/ 292 h 315"/>
                <a:gd name="T34" fmla="*/ 542 w 744"/>
                <a:gd name="T35" fmla="*/ 235 h 315"/>
                <a:gd name="T36" fmla="*/ 620 w 744"/>
                <a:gd name="T37" fmla="*/ 163 h 315"/>
                <a:gd name="T38" fmla="*/ 675 w 744"/>
                <a:gd name="T39" fmla="*/ 95 h 315"/>
                <a:gd name="T40" fmla="*/ 744 w 744"/>
                <a:gd name="T41" fmla="*/ 21 h 315"/>
                <a:gd name="T42" fmla="*/ 692 w 744"/>
                <a:gd name="T43" fmla="*/ 0 h 315"/>
                <a:gd name="T44" fmla="*/ 692 w 744"/>
                <a:gd name="T45" fmla="*/ 0 h 3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4"/>
                <a:gd name="T70" fmla="*/ 0 h 315"/>
                <a:gd name="T71" fmla="*/ 744 w 744"/>
                <a:gd name="T72" fmla="*/ 315 h 3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4" h="315">
                  <a:moveTo>
                    <a:pt x="692" y="0"/>
                  </a:moveTo>
                  <a:lnTo>
                    <a:pt x="675" y="59"/>
                  </a:lnTo>
                  <a:lnTo>
                    <a:pt x="662" y="93"/>
                  </a:lnTo>
                  <a:lnTo>
                    <a:pt x="575" y="186"/>
                  </a:lnTo>
                  <a:lnTo>
                    <a:pt x="487" y="251"/>
                  </a:lnTo>
                  <a:lnTo>
                    <a:pt x="396" y="266"/>
                  </a:lnTo>
                  <a:lnTo>
                    <a:pt x="299" y="266"/>
                  </a:lnTo>
                  <a:lnTo>
                    <a:pt x="234" y="239"/>
                  </a:lnTo>
                  <a:lnTo>
                    <a:pt x="162" y="196"/>
                  </a:lnTo>
                  <a:lnTo>
                    <a:pt x="69" y="135"/>
                  </a:lnTo>
                  <a:lnTo>
                    <a:pt x="0" y="78"/>
                  </a:lnTo>
                  <a:lnTo>
                    <a:pt x="80" y="156"/>
                  </a:lnTo>
                  <a:lnTo>
                    <a:pt x="187" y="258"/>
                  </a:lnTo>
                  <a:lnTo>
                    <a:pt x="247" y="298"/>
                  </a:lnTo>
                  <a:lnTo>
                    <a:pt x="312" y="306"/>
                  </a:lnTo>
                  <a:lnTo>
                    <a:pt x="402" y="315"/>
                  </a:lnTo>
                  <a:lnTo>
                    <a:pt x="464" y="292"/>
                  </a:lnTo>
                  <a:lnTo>
                    <a:pt x="542" y="235"/>
                  </a:lnTo>
                  <a:lnTo>
                    <a:pt x="620" y="163"/>
                  </a:lnTo>
                  <a:lnTo>
                    <a:pt x="675" y="95"/>
                  </a:lnTo>
                  <a:lnTo>
                    <a:pt x="744" y="2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42"/>
            <p:cNvSpPr>
              <a:spLocks/>
            </p:cNvSpPr>
            <p:nvPr/>
          </p:nvSpPr>
          <p:spPr bwMode="auto">
            <a:xfrm>
              <a:off x="1777" y="2877"/>
              <a:ext cx="23" cy="68"/>
            </a:xfrm>
            <a:custGeom>
              <a:avLst/>
              <a:gdLst>
                <a:gd name="T0" fmla="*/ 32 w 45"/>
                <a:gd name="T1" fmla="*/ 0 h 137"/>
                <a:gd name="T2" fmla="*/ 0 w 45"/>
                <a:gd name="T3" fmla="*/ 42 h 137"/>
                <a:gd name="T4" fmla="*/ 0 w 45"/>
                <a:gd name="T5" fmla="*/ 93 h 137"/>
                <a:gd name="T6" fmla="*/ 30 w 45"/>
                <a:gd name="T7" fmla="*/ 137 h 137"/>
                <a:gd name="T8" fmla="*/ 45 w 45"/>
                <a:gd name="T9" fmla="*/ 137 h 137"/>
                <a:gd name="T10" fmla="*/ 17 w 45"/>
                <a:gd name="T11" fmla="*/ 105 h 137"/>
                <a:gd name="T12" fmla="*/ 17 w 45"/>
                <a:gd name="T13" fmla="*/ 59 h 137"/>
                <a:gd name="T14" fmla="*/ 32 w 45"/>
                <a:gd name="T15" fmla="*/ 0 h 137"/>
                <a:gd name="T16" fmla="*/ 32 w 45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37"/>
                <a:gd name="T29" fmla="*/ 45 w 45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37">
                  <a:moveTo>
                    <a:pt x="32" y="0"/>
                  </a:moveTo>
                  <a:lnTo>
                    <a:pt x="0" y="42"/>
                  </a:lnTo>
                  <a:lnTo>
                    <a:pt x="0" y="93"/>
                  </a:lnTo>
                  <a:lnTo>
                    <a:pt x="30" y="137"/>
                  </a:lnTo>
                  <a:lnTo>
                    <a:pt x="45" y="137"/>
                  </a:lnTo>
                  <a:lnTo>
                    <a:pt x="17" y="105"/>
                  </a:lnTo>
                  <a:lnTo>
                    <a:pt x="17" y="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43"/>
            <p:cNvSpPr>
              <a:spLocks/>
            </p:cNvSpPr>
            <p:nvPr/>
          </p:nvSpPr>
          <p:spPr bwMode="auto">
            <a:xfrm>
              <a:off x="1881" y="2732"/>
              <a:ext cx="20" cy="155"/>
            </a:xfrm>
            <a:custGeom>
              <a:avLst/>
              <a:gdLst>
                <a:gd name="T0" fmla="*/ 0 w 40"/>
                <a:gd name="T1" fmla="*/ 0 h 310"/>
                <a:gd name="T2" fmla="*/ 6 w 40"/>
                <a:gd name="T3" fmla="*/ 71 h 310"/>
                <a:gd name="T4" fmla="*/ 0 w 40"/>
                <a:gd name="T5" fmla="*/ 168 h 310"/>
                <a:gd name="T6" fmla="*/ 11 w 40"/>
                <a:gd name="T7" fmla="*/ 261 h 310"/>
                <a:gd name="T8" fmla="*/ 32 w 40"/>
                <a:gd name="T9" fmla="*/ 310 h 310"/>
                <a:gd name="T10" fmla="*/ 40 w 40"/>
                <a:gd name="T11" fmla="*/ 289 h 310"/>
                <a:gd name="T12" fmla="*/ 32 w 40"/>
                <a:gd name="T13" fmla="*/ 221 h 310"/>
                <a:gd name="T14" fmla="*/ 21 w 40"/>
                <a:gd name="T15" fmla="*/ 145 h 310"/>
                <a:gd name="T16" fmla="*/ 15 w 40"/>
                <a:gd name="T17" fmla="*/ 88 h 310"/>
                <a:gd name="T18" fmla="*/ 0 w 40"/>
                <a:gd name="T19" fmla="*/ 0 h 310"/>
                <a:gd name="T20" fmla="*/ 0 w 40"/>
                <a:gd name="T21" fmla="*/ 0 h 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310"/>
                <a:gd name="T35" fmla="*/ 40 w 40"/>
                <a:gd name="T36" fmla="*/ 310 h 3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310">
                  <a:moveTo>
                    <a:pt x="0" y="0"/>
                  </a:moveTo>
                  <a:lnTo>
                    <a:pt x="6" y="71"/>
                  </a:lnTo>
                  <a:lnTo>
                    <a:pt x="0" y="168"/>
                  </a:lnTo>
                  <a:lnTo>
                    <a:pt x="11" y="261"/>
                  </a:lnTo>
                  <a:lnTo>
                    <a:pt x="32" y="310"/>
                  </a:lnTo>
                  <a:lnTo>
                    <a:pt x="40" y="289"/>
                  </a:lnTo>
                  <a:lnTo>
                    <a:pt x="32" y="221"/>
                  </a:lnTo>
                  <a:lnTo>
                    <a:pt x="21" y="145"/>
                  </a:lnTo>
                  <a:lnTo>
                    <a:pt x="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44"/>
            <p:cNvSpPr>
              <a:spLocks/>
            </p:cNvSpPr>
            <p:nvPr/>
          </p:nvSpPr>
          <p:spPr bwMode="auto">
            <a:xfrm>
              <a:off x="1805" y="2921"/>
              <a:ext cx="31" cy="16"/>
            </a:xfrm>
            <a:custGeom>
              <a:avLst/>
              <a:gdLst>
                <a:gd name="T0" fmla="*/ 11 w 62"/>
                <a:gd name="T1" fmla="*/ 32 h 32"/>
                <a:gd name="T2" fmla="*/ 0 w 62"/>
                <a:gd name="T3" fmla="*/ 15 h 32"/>
                <a:gd name="T4" fmla="*/ 21 w 62"/>
                <a:gd name="T5" fmla="*/ 0 h 32"/>
                <a:gd name="T6" fmla="*/ 62 w 62"/>
                <a:gd name="T7" fmla="*/ 28 h 32"/>
                <a:gd name="T8" fmla="*/ 36 w 62"/>
                <a:gd name="T9" fmla="*/ 19 h 32"/>
                <a:gd name="T10" fmla="*/ 11 w 62"/>
                <a:gd name="T11" fmla="*/ 32 h 32"/>
                <a:gd name="T12" fmla="*/ 11 w 62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2"/>
                <a:gd name="T23" fmla="*/ 62 w 62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2">
                  <a:moveTo>
                    <a:pt x="11" y="32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62" y="28"/>
                  </a:lnTo>
                  <a:lnTo>
                    <a:pt x="36" y="19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45"/>
            <p:cNvSpPr>
              <a:spLocks/>
            </p:cNvSpPr>
            <p:nvPr/>
          </p:nvSpPr>
          <p:spPr bwMode="auto">
            <a:xfrm>
              <a:off x="1828" y="2906"/>
              <a:ext cx="72" cy="39"/>
            </a:xfrm>
            <a:custGeom>
              <a:avLst/>
              <a:gdLst>
                <a:gd name="T0" fmla="*/ 0 w 145"/>
                <a:gd name="T1" fmla="*/ 4 h 78"/>
                <a:gd name="T2" fmla="*/ 44 w 145"/>
                <a:gd name="T3" fmla="*/ 78 h 78"/>
                <a:gd name="T4" fmla="*/ 84 w 145"/>
                <a:gd name="T5" fmla="*/ 72 h 78"/>
                <a:gd name="T6" fmla="*/ 145 w 145"/>
                <a:gd name="T7" fmla="*/ 0 h 78"/>
                <a:gd name="T8" fmla="*/ 107 w 145"/>
                <a:gd name="T9" fmla="*/ 15 h 78"/>
                <a:gd name="T10" fmla="*/ 0 w 145"/>
                <a:gd name="T11" fmla="*/ 4 h 78"/>
                <a:gd name="T12" fmla="*/ 0 w 145"/>
                <a:gd name="T13" fmla="*/ 4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78"/>
                <a:gd name="T23" fmla="*/ 145 w 145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78">
                  <a:moveTo>
                    <a:pt x="0" y="4"/>
                  </a:moveTo>
                  <a:lnTo>
                    <a:pt x="44" y="78"/>
                  </a:lnTo>
                  <a:lnTo>
                    <a:pt x="84" y="72"/>
                  </a:lnTo>
                  <a:lnTo>
                    <a:pt x="145" y="0"/>
                  </a:lnTo>
                  <a:lnTo>
                    <a:pt x="107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46"/>
            <p:cNvSpPr>
              <a:spLocks/>
            </p:cNvSpPr>
            <p:nvPr/>
          </p:nvSpPr>
          <p:spPr bwMode="auto">
            <a:xfrm>
              <a:off x="1887" y="2915"/>
              <a:ext cx="31" cy="21"/>
            </a:xfrm>
            <a:custGeom>
              <a:avLst/>
              <a:gdLst>
                <a:gd name="T0" fmla="*/ 0 w 63"/>
                <a:gd name="T1" fmla="*/ 33 h 42"/>
                <a:gd name="T2" fmla="*/ 44 w 63"/>
                <a:gd name="T3" fmla="*/ 0 h 42"/>
                <a:gd name="T4" fmla="*/ 63 w 63"/>
                <a:gd name="T5" fmla="*/ 14 h 42"/>
                <a:gd name="T6" fmla="*/ 57 w 63"/>
                <a:gd name="T7" fmla="*/ 33 h 42"/>
                <a:gd name="T8" fmla="*/ 40 w 63"/>
                <a:gd name="T9" fmla="*/ 42 h 42"/>
                <a:gd name="T10" fmla="*/ 36 w 63"/>
                <a:gd name="T11" fmla="*/ 21 h 42"/>
                <a:gd name="T12" fmla="*/ 0 w 63"/>
                <a:gd name="T13" fmla="*/ 33 h 42"/>
                <a:gd name="T14" fmla="*/ 0 w 63"/>
                <a:gd name="T15" fmla="*/ 33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42"/>
                <a:gd name="T26" fmla="*/ 63 w 63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42">
                  <a:moveTo>
                    <a:pt x="0" y="33"/>
                  </a:moveTo>
                  <a:lnTo>
                    <a:pt x="44" y="0"/>
                  </a:lnTo>
                  <a:lnTo>
                    <a:pt x="63" y="14"/>
                  </a:lnTo>
                  <a:lnTo>
                    <a:pt x="57" y="33"/>
                  </a:lnTo>
                  <a:lnTo>
                    <a:pt x="40" y="42"/>
                  </a:lnTo>
                  <a:lnTo>
                    <a:pt x="36" y="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47"/>
            <p:cNvSpPr>
              <a:spLocks/>
            </p:cNvSpPr>
            <p:nvPr/>
          </p:nvSpPr>
          <p:spPr bwMode="auto">
            <a:xfrm>
              <a:off x="1915" y="2889"/>
              <a:ext cx="26" cy="49"/>
            </a:xfrm>
            <a:custGeom>
              <a:avLst/>
              <a:gdLst>
                <a:gd name="T0" fmla="*/ 0 w 52"/>
                <a:gd name="T1" fmla="*/ 99 h 99"/>
                <a:gd name="T2" fmla="*/ 31 w 52"/>
                <a:gd name="T3" fmla="*/ 80 h 99"/>
                <a:gd name="T4" fmla="*/ 50 w 52"/>
                <a:gd name="T5" fmla="*/ 51 h 99"/>
                <a:gd name="T6" fmla="*/ 42 w 52"/>
                <a:gd name="T7" fmla="*/ 0 h 99"/>
                <a:gd name="T8" fmla="*/ 52 w 52"/>
                <a:gd name="T9" fmla="*/ 38 h 99"/>
                <a:gd name="T10" fmla="*/ 52 w 52"/>
                <a:gd name="T11" fmla="*/ 68 h 99"/>
                <a:gd name="T12" fmla="*/ 31 w 52"/>
                <a:gd name="T13" fmla="*/ 97 h 99"/>
                <a:gd name="T14" fmla="*/ 0 w 52"/>
                <a:gd name="T15" fmla="*/ 99 h 99"/>
                <a:gd name="T16" fmla="*/ 0 w 52"/>
                <a:gd name="T17" fmla="*/ 99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99"/>
                <a:gd name="T29" fmla="*/ 52 w 52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99">
                  <a:moveTo>
                    <a:pt x="0" y="99"/>
                  </a:moveTo>
                  <a:lnTo>
                    <a:pt x="31" y="80"/>
                  </a:lnTo>
                  <a:lnTo>
                    <a:pt x="50" y="51"/>
                  </a:lnTo>
                  <a:lnTo>
                    <a:pt x="42" y="0"/>
                  </a:lnTo>
                  <a:lnTo>
                    <a:pt x="52" y="38"/>
                  </a:lnTo>
                  <a:lnTo>
                    <a:pt x="52" y="68"/>
                  </a:lnTo>
                  <a:lnTo>
                    <a:pt x="31" y="9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48"/>
            <p:cNvSpPr>
              <a:spLocks/>
            </p:cNvSpPr>
            <p:nvPr/>
          </p:nvSpPr>
          <p:spPr bwMode="auto">
            <a:xfrm>
              <a:off x="1921" y="2593"/>
              <a:ext cx="256" cy="61"/>
            </a:xfrm>
            <a:custGeom>
              <a:avLst/>
              <a:gdLst>
                <a:gd name="T0" fmla="*/ 0 w 511"/>
                <a:gd name="T1" fmla="*/ 70 h 121"/>
                <a:gd name="T2" fmla="*/ 38 w 511"/>
                <a:gd name="T3" fmla="*/ 13 h 121"/>
                <a:gd name="T4" fmla="*/ 110 w 511"/>
                <a:gd name="T5" fmla="*/ 0 h 121"/>
                <a:gd name="T6" fmla="*/ 114 w 511"/>
                <a:gd name="T7" fmla="*/ 13 h 121"/>
                <a:gd name="T8" fmla="*/ 186 w 511"/>
                <a:gd name="T9" fmla="*/ 4 h 121"/>
                <a:gd name="T10" fmla="*/ 216 w 511"/>
                <a:gd name="T11" fmla="*/ 13 h 121"/>
                <a:gd name="T12" fmla="*/ 344 w 511"/>
                <a:gd name="T13" fmla="*/ 9 h 121"/>
                <a:gd name="T14" fmla="*/ 433 w 511"/>
                <a:gd name="T15" fmla="*/ 42 h 121"/>
                <a:gd name="T16" fmla="*/ 511 w 511"/>
                <a:gd name="T17" fmla="*/ 121 h 121"/>
                <a:gd name="T18" fmla="*/ 424 w 511"/>
                <a:gd name="T19" fmla="*/ 51 h 121"/>
                <a:gd name="T20" fmla="*/ 359 w 511"/>
                <a:gd name="T21" fmla="*/ 34 h 121"/>
                <a:gd name="T22" fmla="*/ 260 w 511"/>
                <a:gd name="T23" fmla="*/ 32 h 121"/>
                <a:gd name="T24" fmla="*/ 175 w 511"/>
                <a:gd name="T25" fmla="*/ 26 h 121"/>
                <a:gd name="T26" fmla="*/ 110 w 511"/>
                <a:gd name="T27" fmla="*/ 34 h 121"/>
                <a:gd name="T28" fmla="*/ 61 w 511"/>
                <a:gd name="T29" fmla="*/ 62 h 121"/>
                <a:gd name="T30" fmla="*/ 40 w 511"/>
                <a:gd name="T31" fmla="*/ 51 h 121"/>
                <a:gd name="T32" fmla="*/ 3 w 511"/>
                <a:gd name="T33" fmla="*/ 85 h 121"/>
                <a:gd name="T34" fmla="*/ 0 w 511"/>
                <a:gd name="T35" fmla="*/ 70 h 121"/>
                <a:gd name="T36" fmla="*/ 0 w 511"/>
                <a:gd name="T37" fmla="*/ 7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1"/>
                <a:gd name="T58" fmla="*/ 0 h 121"/>
                <a:gd name="T59" fmla="*/ 511 w 511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1" h="121">
                  <a:moveTo>
                    <a:pt x="0" y="70"/>
                  </a:moveTo>
                  <a:lnTo>
                    <a:pt x="38" y="13"/>
                  </a:lnTo>
                  <a:lnTo>
                    <a:pt x="110" y="0"/>
                  </a:lnTo>
                  <a:lnTo>
                    <a:pt x="114" y="13"/>
                  </a:lnTo>
                  <a:lnTo>
                    <a:pt x="186" y="4"/>
                  </a:lnTo>
                  <a:lnTo>
                    <a:pt x="216" y="13"/>
                  </a:lnTo>
                  <a:lnTo>
                    <a:pt x="344" y="9"/>
                  </a:lnTo>
                  <a:lnTo>
                    <a:pt x="433" y="42"/>
                  </a:lnTo>
                  <a:lnTo>
                    <a:pt x="511" y="121"/>
                  </a:lnTo>
                  <a:lnTo>
                    <a:pt x="424" y="51"/>
                  </a:lnTo>
                  <a:lnTo>
                    <a:pt x="359" y="34"/>
                  </a:lnTo>
                  <a:lnTo>
                    <a:pt x="260" y="32"/>
                  </a:lnTo>
                  <a:lnTo>
                    <a:pt x="175" y="26"/>
                  </a:lnTo>
                  <a:lnTo>
                    <a:pt x="110" y="34"/>
                  </a:lnTo>
                  <a:lnTo>
                    <a:pt x="61" y="62"/>
                  </a:lnTo>
                  <a:lnTo>
                    <a:pt x="40" y="51"/>
                  </a:lnTo>
                  <a:lnTo>
                    <a:pt x="3" y="8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49"/>
            <p:cNvSpPr>
              <a:spLocks/>
            </p:cNvSpPr>
            <p:nvPr/>
          </p:nvSpPr>
          <p:spPr bwMode="auto">
            <a:xfrm>
              <a:off x="1554" y="2593"/>
              <a:ext cx="240" cy="36"/>
            </a:xfrm>
            <a:custGeom>
              <a:avLst/>
              <a:gdLst>
                <a:gd name="T0" fmla="*/ 481 w 481"/>
                <a:gd name="T1" fmla="*/ 72 h 72"/>
                <a:gd name="T2" fmla="*/ 439 w 481"/>
                <a:gd name="T3" fmla="*/ 13 h 72"/>
                <a:gd name="T4" fmla="*/ 342 w 481"/>
                <a:gd name="T5" fmla="*/ 4 h 72"/>
                <a:gd name="T6" fmla="*/ 201 w 481"/>
                <a:gd name="T7" fmla="*/ 0 h 72"/>
                <a:gd name="T8" fmla="*/ 121 w 481"/>
                <a:gd name="T9" fmla="*/ 9 h 72"/>
                <a:gd name="T10" fmla="*/ 51 w 481"/>
                <a:gd name="T11" fmla="*/ 32 h 72"/>
                <a:gd name="T12" fmla="*/ 0 w 481"/>
                <a:gd name="T13" fmla="*/ 62 h 72"/>
                <a:gd name="T14" fmla="*/ 74 w 481"/>
                <a:gd name="T15" fmla="*/ 26 h 72"/>
                <a:gd name="T16" fmla="*/ 142 w 481"/>
                <a:gd name="T17" fmla="*/ 23 h 72"/>
                <a:gd name="T18" fmla="*/ 216 w 481"/>
                <a:gd name="T19" fmla="*/ 23 h 72"/>
                <a:gd name="T20" fmla="*/ 315 w 481"/>
                <a:gd name="T21" fmla="*/ 32 h 72"/>
                <a:gd name="T22" fmla="*/ 359 w 481"/>
                <a:gd name="T23" fmla="*/ 32 h 72"/>
                <a:gd name="T24" fmla="*/ 405 w 481"/>
                <a:gd name="T25" fmla="*/ 57 h 72"/>
                <a:gd name="T26" fmla="*/ 464 w 481"/>
                <a:gd name="T27" fmla="*/ 72 h 72"/>
                <a:gd name="T28" fmla="*/ 481 w 481"/>
                <a:gd name="T29" fmla="*/ 72 h 72"/>
                <a:gd name="T30" fmla="*/ 481 w 481"/>
                <a:gd name="T31" fmla="*/ 72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1"/>
                <a:gd name="T49" fmla="*/ 0 h 72"/>
                <a:gd name="T50" fmla="*/ 481 w 481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1" h="72">
                  <a:moveTo>
                    <a:pt x="481" y="72"/>
                  </a:moveTo>
                  <a:lnTo>
                    <a:pt x="439" y="13"/>
                  </a:lnTo>
                  <a:lnTo>
                    <a:pt x="342" y="4"/>
                  </a:lnTo>
                  <a:lnTo>
                    <a:pt x="201" y="0"/>
                  </a:lnTo>
                  <a:lnTo>
                    <a:pt x="121" y="9"/>
                  </a:lnTo>
                  <a:lnTo>
                    <a:pt x="51" y="32"/>
                  </a:lnTo>
                  <a:lnTo>
                    <a:pt x="0" y="62"/>
                  </a:lnTo>
                  <a:lnTo>
                    <a:pt x="74" y="26"/>
                  </a:lnTo>
                  <a:lnTo>
                    <a:pt x="142" y="23"/>
                  </a:lnTo>
                  <a:lnTo>
                    <a:pt x="216" y="23"/>
                  </a:lnTo>
                  <a:lnTo>
                    <a:pt x="315" y="32"/>
                  </a:lnTo>
                  <a:lnTo>
                    <a:pt x="359" y="32"/>
                  </a:lnTo>
                  <a:lnTo>
                    <a:pt x="405" y="57"/>
                  </a:lnTo>
                  <a:lnTo>
                    <a:pt x="464" y="72"/>
                  </a:lnTo>
                  <a:lnTo>
                    <a:pt x="481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50"/>
            <p:cNvSpPr>
              <a:spLocks/>
            </p:cNvSpPr>
            <p:nvPr/>
          </p:nvSpPr>
          <p:spPr bwMode="auto">
            <a:xfrm>
              <a:off x="1533" y="2658"/>
              <a:ext cx="234" cy="84"/>
            </a:xfrm>
            <a:custGeom>
              <a:avLst/>
              <a:gdLst>
                <a:gd name="T0" fmla="*/ 110 w 468"/>
                <a:gd name="T1" fmla="*/ 23 h 167"/>
                <a:gd name="T2" fmla="*/ 72 w 468"/>
                <a:gd name="T3" fmla="*/ 23 h 167"/>
                <a:gd name="T4" fmla="*/ 84 w 468"/>
                <a:gd name="T5" fmla="*/ 38 h 167"/>
                <a:gd name="T6" fmla="*/ 65 w 468"/>
                <a:gd name="T7" fmla="*/ 53 h 167"/>
                <a:gd name="T8" fmla="*/ 32 w 468"/>
                <a:gd name="T9" fmla="*/ 38 h 167"/>
                <a:gd name="T10" fmla="*/ 53 w 468"/>
                <a:gd name="T11" fmla="*/ 65 h 167"/>
                <a:gd name="T12" fmla="*/ 32 w 468"/>
                <a:gd name="T13" fmla="*/ 86 h 167"/>
                <a:gd name="T14" fmla="*/ 40 w 468"/>
                <a:gd name="T15" fmla="*/ 99 h 167"/>
                <a:gd name="T16" fmla="*/ 0 w 468"/>
                <a:gd name="T17" fmla="*/ 99 h 167"/>
                <a:gd name="T18" fmla="*/ 32 w 468"/>
                <a:gd name="T19" fmla="*/ 110 h 167"/>
                <a:gd name="T20" fmla="*/ 59 w 468"/>
                <a:gd name="T21" fmla="*/ 116 h 167"/>
                <a:gd name="T22" fmla="*/ 23 w 468"/>
                <a:gd name="T23" fmla="*/ 135 h 167"/>
                <a:gd name="T24" fmla="*/ 76 w 468"/>
                <a:gd name="T25" fmla="*/ 135 h 167"/>
                <a:gd name="T26" fmla="*/ 66 w 468"/>
                <a:gd name="T27" fmla="*/ 165 h 167"/>
                <a:gd name="T28" fmla="*/ 127 w 468"/>
                <a:gd name="T29" fmla="*/ 143 h 167"/>
                <a:gd name="T30" fmla="*/ 160 w 468"/>
                <a:gd name="T31" fmla="*/ 143 h 167"/>
                <a:gd name="T32" fmla="*/ 141 w 468"/>
                <a:gd name="T33" fmla="*/ 167 h 167"/>
                <a:gd name="T34" fmla="*/ 228 w 468"/>
                <a:gd name="T35" fmla="*/ 137 h 167"/>
                <a:gd name="T36" fmla="*/ 295 w 468"/>
                <a:gd name="T37" fmla="*/ 137 h 167"/>
                <a:gd name="T38" fmla="*/ 397 w 468"/>
                <a:gd name="T39" fmla="*/ 152 h 167"/>
                <a:gd name="T40" fmla="*/ 428 w 468"/>
                <a:gd name="T41" fmla="*/ 160 h 167"/>
                <a:gd name="T42" fmla="*/ 414 w 468"/>
                <a:gd name="T43" fmla="*/ 137 h 167"/>
                <a:gd name="T44" fmla="*/ 468 w 468"/>
                <a:gd name="T45" fmla="*/ 122 h 167"/>
                <a:gd name="T46" fmla="*/ 418 w 468"/>
                <a:gd name="T47" fmla="*/ 112 h 167"/>
                <a:gd name="T48" fmla="*/ 346 w 468"/>
                <a:gd name="T49" fmla="*/ 116 h 167"/>
                <a:gd name="T50" fmla="*/ 277 w 468"/>
                <a:gd name="T51" fmla="*/ 108 h 167"/>
                <a:gd name="T52" fmla="*/ 211 w 468"/>
                <a:gd name="T53" fmla="*/ 99 h 167"/>
                <a:gd name="T54" fmla="*/ 156 w 468"/>
                <a:gd name="T55" fmla="*/ 108 h 167"/>
                <a:gd name="T56" fmla="*/ 114 w 468"/>
                <a:gd name="T57" fmla="*/ 112 h 167"/>
                <a:gd name="T58" fmla="*/ 87 w 468"/>
                <a:gd name="T59" fmla="*/ 116 h 167"/>
                <a:gd name="T60" fmla="*/ 87 w 468"/>
                <a:gd name="T61" fmla="*/ 99 h 167"/>
                <a:gd name="T62" fmla="*/ 108 w 468"/>
                <a:gd name="T63" fmla="*/ 84 h 167"/>
                <a:gd name="T64" fmla="*/ 158 w 468"/>
                <a:gd name="T65" fmla="*/ 53 h 167"/>
                <a:gd name="T66" fmla="*/ 219 w 468"/>
                <a:gd name="T67" fmla="*/ 23 h 167"/>
                <a:gd name="T68" fmla="*/ 139 w 468"/>
                <a:gd name="T69" fmla="*/ 46 h 167"/>
                <a:gd name="T70" fmla="*/ 129 w 468"/>
                <a:gd name="T71" fmla="*/ 23 h 167"/>
                <a:gd name="T72" fmla="*/ 171 w 468"/>
                <a:gd name="T73" fmla="*/ 15 h 167"/>
                <a:gd name="T74" fmla="*/ 230 w 468"/>
                <a:gd name="T75" fmla="*/ 2 h 167"/>
                <a:gd name="T76" fmla="*/ 289 w 468"/>
                <a:gd name="T77" fmla="*/ 6 h 167"/>
                <a:gd name="T78" fmla="*/ 257 w 468"/>
                <a:gd name="T79" fmla="*/ 0 h 167"/>
                <a:gd name="T80" fmla="*/ 211 w 468"/>
                <a:gd name="T81" fmla="*/ 2 h 167"/>
                <a:gd name="T82" fmla="*/ 150 w 468"/>
                <a:gd name="T83" fmla="*/ 15 h 167"/>
                <a:gd name="T84" fmla="*/ 110 w 468"/>
                <a:gd name="T85" fmla="*/ 23 h 167"/>
                <a:gd name="T86" fmla="*/ 110 w 468"/>
                <a:gd name="T87" fmla="*/ 23 h 1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167"/>
                <a:gd name="T134" fmla="*/ 468 w 468"/>
                <a:gd name="T135" fmla="*/ 167 h 1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167">
                  <a:moveTo>
                    <a:pt x="110" y="23"/>
                  </a:moveTo>
                  <a:lnTo>
                    <a:pt x="72" y="23"/>
                  </a:lnTo>
                  <a:lnTo>
                    <a:pt x="84" y="38"/>
                  </a:lnTo>
                  <a:lnTo>
                    <a:pt x="65" y="53"/>
                  </a:lnTo>
                  <a:lnTo>
                    <a:pt x="32" y="38"/>
                  </a:lnTo>
                  <a:lnTo>
                    <a:pt x="53" y="65"/>
                  </a:lnTo>
                  <a:lnTo>
                    <a:pt x="32" y="86"/>
                  </a:lnTo>
                  <a:lnTo>
                    <a:pt x="40" y="99"/>
                  </a:lnTo>
                  <a:lnTo>
                    <a:pt x="0" y="99"/>
                  </a:lnTo>
                  <a:lnTo>
                    <a:pt x="32" y="110"/>
                  </a:lnTo>
                  <a:lnTo>
                    <a:pt x="59" y="116"/>
                  </a:lnTo>
                  <a:lnTo>
                    <a:pt x="23" y="135"/>
                  </a:lnTo>
                  <a:lnTo>
                    <a:pt x="76" y="135"/>
                  </a:lnTo>
                  <a:lnTo>
                    <a:pt x="66" y="165"/>
                  </a:lnTo>
                  <a:lnTo>
                    <a:pt x="127" y="143"/>
                  </a:lnTo>
                  <a:lnTo>
                    <a:pt x="160" y="143"/>
                  </a:lnTo>
                  <a:lnTo>
                    <a:pt x="141" y="167"/>
                  </a:lnTo>
                  <a:lnTo>
                    <a:pt x="228" y="137"/>
                  </a:lnTo>
                  <a:lnTo>
                    <a:pt x="295" y="137"/>
                  </a:lnTo>
                  <a:lnTo>
                    <a:pt x="397" y="152"/>
                  </a:lnTo>
                  <a:lnTo>
                    <a:pt x="428" y="160"/>
                  </a:lnTo>
                  <a:lnTo>
                    <a:pt x="414" y="137"/>
                  </a:lnTo>
                  <a:lnTo>
                    <a:pt x="468" y="122"/>
                  </a:lnTo>
                  <a:lnTo>
                    <a:pt x="418" y="112"/>
                  </a:lnTo>
                  <a:lnTo>
                    <a:pt x="346" y="116"/>
                  </a:lnTo>
                  <a:lnTo>
                    <a:pt x="277" y="108"/>
                  </a:lnTo>
                  <a:lnTo>
                    <a:pt x="211" y="99"/>
                  </a:lnTo>
                  <a:lnTo>
                    <a:pt x="156" y="108"/>
                  </a:lnTo>
                  <a:lnTo>
                    <a:pt x="114" y="112"/>
                  </a:lnTo>
                  <a:lnTo>
                    <a:pt x="87" y="116"/>
                  </a:lnTo>
                  <a:lnTo>
                    <a:pt x="87" y="99"/>
                  </a:lnTo>
                  <a:lnTo>
                    <a:pt x="108" y="84"/>
                  </a:lnTo>
                  <a:lnTo>
                    <a:pt x="158" y="53"/>
                  </a:lnTo>
                  <a:lnTo>
                    <a:pt x="219" y="23"/>
                  </a:lnTo>
                  <a:lnTo>
                    <a:pt x="139" y="46"/>
                  </a:lnTo>
                  <a:lnTo>
                    <a:pt x="129" y="23"/>
                  </a:lnTo>
                  <a:lnTo>
                    <a:pt x="171" y="15"/>
                  </a:lnTo>
                  <a:lnTo>
                    <a:pt x="230" y="2"/>
                  </a:lnTo>
                  <a:lnTo>
                    <a:pt x="289" y="6"/>
                  </a:lnTo>
                  <a:lnTo>
                    <a:pt x="257" y="0"/>
                  </a:lnTo>
                  <a:lnTo>
                    <a:pt x="211" y="2"/>
                  </a:lnTo>
                  <a:lnTo>
                    <a:pt x="150" y="15"/>
                  </a:lnTo>
                  <a:lnTo>
                    <a:pt x="11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51"/>
            <p:cNvSpPr>
              <a:spLocks/>
            </p:cNvSpPr>
            <p:nvPr/>
          </p:nvSpPr>
          <p:spPr bwMode="auto">
            <a:xfrm>
              <a:off x="1623" y="2654"/>
              <a:ext cx="154" cy="69"/>
            </a:xfrm>
            <a:custGeom>
              <a:avLst/>
              <a:gdLst>
                <a:gd name="T0" fmla="*/ 9 w 308"/>
                <a:gd name="T1" fmla="*/ 46 h 137"/>
                <a:gd name="T2" fmla="*/ 1 w 308"/>
                <a:gd name="T3" fmla="*/ 67 h 137"/>
                <a:gd name="T4" fmla="*/ 1 w 308"/>
                <a:gd name="T5" fmla="*/ 92 h 137"/>
                <a:gd name="T6" fmla="*/ 20 w 308"/>
                <a:gd name="T7" fmla="*/ 118 h 137"/>
                <a:gd name="T8" fmla="*/ 30 w 308"/>
                <a:gd name="T9" fmla="*/ 94 h 137"/>
                <a:gd name="T10" fmla="*/ 24 w 308"/>
                <a:gd name="T11" fmla="*/ 76 h 137"/>
                <a:gd name="T12" fmla="*/ 38 w 308"/>
                <a:gd name="T13" fmla="*/ 75 h 137"/>
                <a:gd name="T14" fmla="*/ 47 w 308"/>
                <a:gd name="T15" fmla="*/ 76 h 137"/>
                <a:gd name="T16" fmla="*/ 49 w 308"/>
                <a:gd name="T17" fmla="*/ 90 h 137"/>
                <a:gd name="T18" fmla="*/ 64 w 308"/>
                <a:gd name="T19" fmla="*/ 95 h 137"/>
                <a:gd name="T20" fmla="*/ 85 w 308"/>
                <a:gd name="T21" fmla="*/ 95 h 137"/>
                <a:gd name="T22" fmla="*/ 68 w 308"/>
                <a:gd name="T23" fmla="*/ 82 h 137"/>
                <a:gd name="T24" fmla="*/ 76 w 308"/>
                <a:gd name="T25" fmla="*/ 63 h 137"/>
                <a:gd name="T26" fmla="*/ 85 w 308"/>
                <a:gd name="T27" fmla="*/ 61 h 137"/>
                <a:gd name="T28" fmla="*/ 106 w 308"/>
                <a:gd name="T29" fmla="*/ 67 h 137"/>
                <a:gd name="T30" fmla="*/ 106 w 308"/>
                <a:gd name="T31" fmla="*/ 82 h 137"/>
                <a:gd name="T32" fmla="*/ 121 w 308"/>
                <a:gd name="T33" fmla="*/ 73 h 137"/>
                <a:gd name="T34" fmla="*/ 144 w 308"/>
                <a:gd name="T35" fmla="*/ 73 h 137"/>
                <a:gd name="T36" fmla="*/ 157 w 308"/>
                <a:gd name="T37" fmla="*/ 82 h 137"/>
                <a:gd name="T38" fmla="*/ 157 w 308"/>
                <a:gd name="T39" fmla="*/ 95 h 137"/>
                <a:gd name="T40" fmla="*/ 150 w 308"/>
                <a:gd name="T41" fmla="*/ 116 h 137"/>
                <a:gd name="T42" fmla="*/ 165 w 308"/>
                <a:gd name="T43" fmla="*/ 95 h 137"/>
                <a:gd name="T44" fmla="*/ 171 w 308"/>
                <a:gd name="T45" fmla="*/ 75 h 137"/>
                <a:gd name="T46" fmla="*/ 167 w 308"/>
                <a:gd name="T47" fmla="*/ 59 h 137"/>
                <a:gd name="T48" fmla="*/ 159 w 308"/>
                <a:gd name="T49" fmla="*/ 37 h 137"/>
                <a:gd name="T50" fmla="*/ 212 w 308"/>
                <a:gd name="T51" fmla="*/ 73 h 137"/>
                <a:gd name="T52" fmla="*/ 281 w 308"/>
                <a:gd name="T53" fmla="*/ 137 h 137"/>
                <a:gd name="T54" fmla="*/ 308 w 308"/>
                <a:gd name="T55" fmla="*/ 130 h 137"/>
                <a:gd name="T56" fmla="*/ 287 w 308"/>
                <a:gd name="T57" fmla="*/ 94 h 137"/>
                <a:gd name="T58" fmla="*/ 224 w 308"/>
                <a:gd name="T59" fmla="*/ 50 h 137"/>
                <a:gd name="T60" fmla="*/ 167 w 308"/>
                <a:gd name="T61" fmla="*/ 25 h 137"/>
                <a:gd name="T62" fmla="*/ 136 w 308"/>
                <a:gd name="T63" fmla="*/ 10 h 137"/>
                <a:gd name="T64" fmla="*/ 81 w 308"/>
                <a:gd name="T65" fmla="*/ 0 h 137"/>
                <a:gd name="T66" fmla="*/ 38 w 308"/>
                <a:gd name="T67" fmla="*/ 10 h 137"/>
                <a:gd name="T68" fmla="*/ 0 w 308"/>
                <a:gd name="T69" fmla="*/ 18 h 137"/>
                <a:gd name="T70" fmla="*/ 34 w 308"/>
                <a:gd name="T71" fmla="*/ 31 h 137"/>
                <a:gd name="T72" fmla="*/ 9 w 308"/>
                <a:gd name="T73" fmla="*/ 46 h 137"/>
                <a:gd name="T74" fmla="*/ 9 w 308"/>
                <a:gd name="T75" fmla="*/ 46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8"/>
                <a:gd name="T115" fmla="*/ 0 h 137"/>
                <a:gd name="T116" fmla="*/ 308 w 308"/>
                <a:gd name="T117" fmla="*/ 137 h 1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8" h="137">
                  <a:moveTo>
                    <a:pt x="9" y="46"/>
                  </a:moveTo>
                  <a:lnTo>
                    <a:pt x="1" y="67"/>
                  </a:lnTo>
                  <a:lnTo>
                    <a:pt x="1" y="92"/>
                  </a:lnTo>
                  <a:lnTo>
                    <a:pt x="20" y="118"/>
                  </a:lnTo>
                  <a:lnTo>
                    <a:pt x="30" y="94"/>
                  </a:lnTo>
                  <a:lnTo>
                    <a:pt x="24" y="76"/>
                  </a:lnTo>
                  <a:lnTo>
                    <a:pt x="38" y="75"/>
                  </a:lnTo>
                  <a:lnTo>
                    <a:pt x="47" y="76"/>
                  </a:lnTo>
                  <a:lnTo>
                    <a:pt x="49" y="90"/>
                  </a:lnTo>
                  <a:lnTo>
                    <a:pt x="64" y="95"/>
                  </a:lnTo>
                  <a:lnTo>
                    <a:pt x="85" y="95"/>
                  </a:lnTo>
                  <a:lnTo>
                    <a:pt x="68" y="82"/>
                  </a:lnTo>
                  <a:lnTo>
                    <a:pt x="76" y="63"/>
                  </a:lnTo>
                  <a:lnTo>
                    <a:pt x="85" y="61"/>
                  </a:lnTo>
                  <a:lnTo>
                    <a:pt x="106" y="67"/>
                  </a:lnTo>
                  <a:lnTo>
                    <a:pt x="106" y="82"/>
                  </a:lnTo>
                  <a:lnTo>
                    <a:pt x="121" y="73"/>
                  </a:lnTo>
                  <a:lnTo>
                    <a:pt x="144" y="73"/>
                  </a:lnTo>
                  <a:lnTo>
                    <a:pt x="157" y="82"/>
                  </a:lnTo>
                  <a:lnTo>
                    <a:pt x="157" y="95"/>
                  </a:lnTo>
                  <a:lnTo>
                    <a:pt x="150" y="116"/>
                  </a:lnTo>
                  <a:lnTo>
                    <a:pt x="165" y="95"/>
                  </a:lnTo>
                  <a:lnTo>
                    <a:pt x="171" y="75"/>
                  </a:lnTo>
                  <a:lnTo>
                    <a:pt x="167" y="59"/>
                  </a:lnTo>
                  <a:lnTo>
                    <a:pt x="159" y="37"/>
                  </a:lnTo>
                  <a:lnTo>
                    <a:pt x="212" y="73"/>
                  </a:lnTo>
                  <a:lnTo>
                    <a:pt x="281" y="137"/>
                  </a:lnTo>
                  <a:lnTo>
                    <a:pt x="308" y="130"/>
                  </a:lnTo>
                  <a:lnTo>
                    <a:pt x="287" y="94"/>
                  </a:lnTo>
                  <a:lnTo>
                    <a:pt x="224" y="50"/>
                  </a:lnTo>
                  <a:lnTo>
                    <a:pt x="167" y="25"/>
                  </a:lnTo>
                  <a:lnTo>
                    <a:pt x="136" y="10"/>
                  </a:lnTo>
                  <a:lnTo>
                    <a:pt x="81" y="0"/>
                  </a:lnTo>
                  <a:lnTo>
                    <a:pt x="38" y="10"/>
                  </a:lnTo>
                  <a:lnTo>
                    <a:pt x="0" y="18"/>
                  </a:lnTo>
                  <a:lnTo>
                    <a:pt x="34" y="31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52"/>
            <p:cNvSpPr>
              <a:spLocks/>
            </p:cNvSpPr>
            <p:nvPr/>
          </p:nvSpPr>
          <p:spPr bwMode="auto">
            <a:xfrm>
              <a:off x="1940" y="2659"/>
              <a:ext cx="237" cy="87"/>
            </a:xfrm>
            <a:custGeom>
              <a:avLst/>
              <a:gdLst>
                <a:gd name="T0" fmla="*/ 0 w 473"/>
                <a:gd name="T1" fmla="*/ 133 h 175"/>
                <a:gd name="T2" fmla="*/ 51 w 473"/>
                <a:gd name="T3" fmla="*/ 133 h 175"/>
                <a:gd name="T4" fmla="*/ 154 w 473"/>
                <a:gd name="T5" fmla="*/ 150 h 175"/>
                <a:gd name="T6" fmla="*/ 245 w 473"/>
                <a:gd name="T7" fmla="*/ 154 h 175"/>
                <a:gd name="T8" fmla="*/ 279 w 473"/>
                <a:gd name="T9" fmla="*/ 175 h 175"/>
                <a:gd name="T10" fmla="*/ 266 w 473"/>
                <a:gd name="T11" fmla="*/ 141 h 175"/>
                <a:gd name="T12" fmla="*/ 340 w 473"/>
                <a:gd name="T13" fmla="*/ 171 h 175"/>
                <a:gd name="T14" fmla="*/ 363 w 473"/>
                <a:gd name="T15" fmla="*/ 146 h 175"/>
                <a:gd name="T16" fmla="*/ 418 w 473"/>
                <a:gd name="T17" fmla="*/ 141 h 175"/>
                <a:gd name="T18" fmla="*/ 409 w 473"/>
                <a:gd name="T19" fmla="*/ 133 h 175"/>
                <a:gd name="T20" fmla="*/ 471 w 473"/>
                <a:gd name="T21" fmla="*/ 133 h 175"/>
                <a:gd name="T22" fmla="*/ 452 w 473"/>
                <a:gd name="T23" fmla="*/ 114 h 175"/>
                <a:gd name="T24" fmla="*/ 473 w 473"/>
                <a:gd name="T25" fmla="*/ 106 h 175"/>
                <a:gd name="T26" fmla="*/ 452 w 473"/>
                <a:gd name="T27" fmla="*/ 65 h 175"/>
                <a:gd name="T28" fmla="*/ 395 w 473"/>
                <a:gd name="T29" fmla="*/ 72 h 175"/>
                <a:gd name="T30" fmla="*/ 399 w 473"/>
                <a:gd name="T31" fmla="*/ 49 h 175"/>
                <a:gd name="T32" fmla="*/ 371 w 473"/>
                <a:gd name="T33" fmla="*/ 25 h 175"/>
                <a:gd name="T34" fmla="*/ 334 w 473"/>
                <a:gd name="T35" fmla="*/ 25 h 175"/>
                <a:gd name="T36" fmla="*/ 312 w 473"/>
                <a:gd name="T37" fmla="*/ 15 h 175"/>
                <a:gd name="T38" fmla="*/ 262 w 473"/>
                <a:gd name="T39" fmla="*/ 8 h 175"/>
                <a:gd name="T40" fmla="*/ 218 w 473"/>
                <a:gd name="T41" fmla="*/ 8 h 175"/>
                <a:gd name="T42" fmla="*/ 285 w 473"/>
                <a:gd name="T43" fmla="*/ 21 h 175"/>
                <a:gd name="T44" fmla="*/ 274 w 473"/>
                <a:gd name="T45" fmla="*/ 36 h 175"/>
                <a:gd name="T46" fmla="*/ 197 w 473"/>
                <a:gd name="T47" fmla="*/ 27 h 175"/>
                <a:gd name="T48" fmla="*/ 139 w 473"/>
                <a:gd name="T49" fmla="*/ 34 h 175"/>
                <a:gd name="T50" fmla="*/ 83 w 473"/>
                <a:gd name="T51" fmla="*/ 51 h 175"/>
                <a:gd name="T52" fmla="*/ 118 w 473"/>
                <a:gd name="T53" fmla="*/ 21 h 175"/>
                <a:gd name="T54" fmla="*/ 177 w 473"/>
                <a:gd name="T55" fmla="*/ 0 h 175"/>
                <a:gd name="T56" fmla="*/ 116 w 473"/>
                <a:gd name="T57" fmla="*/ 9 h 175"/>
                <a:gd name="T58" fmla="*/ 61 w 473"/>
                <a:gd name="T59" fmla="*/ 44 h 175"/>
                <a:gd name="T60" fmla="*/ 13 w 473"/>
                <a:gd name="T61" fmla="*/ 95 h 175"/>
                <a:gd name="T62" fmla="*/ 61 w 473"/>
                <a:gd name="T63" fmla="*/ 95 h 175"/>
                <a:gd name="T64" fmla="*/ 106 w 473"/>
                <a:gd name="T65" fmla="*/ 59 h 175"/>
                <a:gd name="T66" fmla="*/ 159 w 473"/>
                <a:gd name="T67" fmla="*/ 49 h 175"/>
                <a:gd name="T68" fmla="*/ 253 w 473"/>
                <a:gd name="T69" fmla="*/ 49 h 175"/>
                <a:gd name="T70" fmla="*/ 338 w 473"/>
                <a:gd name="T71" fmla="*/ 80 h 175"/>
                <a:gd name="T72" fmla="*/ 399 w 473"/>
                <a:gd name="T73" fmla="*/ 114 h 175"/>
                <a:gd name="T74" fmla="*/ 355 w 473"/>
                <a:gd name="T75" fmla="*/ 114 h 175"/>
                <a:gd name="T76" fmla="*/ 304 w 473"/>
                <a:gd name="T77" fmla="*/ 123 h 175"/>
                <a:gd name="T78" fmla="*/ 234 w 473"/>
                <a:gd name="T79" fmla="*/ 123 h 175"/>
                <a:gd name="T80" fmla="*/ 139 w 473"/>
                <a:gd name="T81" fmla="*/ 120 h 175"/>
                <a:gd name="T82" fmla="*/ 53 w 473"/>
                <a:gd name="T83" fmla="*/ 123 h 175"/>
                <a:gd name="T84" fmla="*/ 0 w 473"/>
                <a:gd name="T85" fmla="*/ 133 h 175"/>
                <a:gd name="T86" fmla="*/ 0 w 473"/>
                <a:gd name="T87" fmla="*/ 133 h 17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3"/>
                <a:gd name="T133" fmla="*/ 0 h 175"/>
                <a:gd name="T134" fmla="*/ 473 w 473"/>
                <a:gd name="T135" fmla="*/ 175 h 17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3" h="175">
                  <a:moveTo>
                    <a:pt x="0" y="133"/>
                  </a:moveTo>
                  <a:lnTo>
                    <a:pt x="51" y="133"/>
                  </a:lnTo>
                  <a:lnTo>
                    <a:pt x="154" y="150"/>
                  </a:lnTo>
                  <a:lnTo>
                    <a:pt x="245" y="154"/>
                  </a:lnTo>
                  <a:lnTo>
                    <a:pt x="279" y="175"/>
                  </a:lnTo>
                  <a:lnTo>
                    <a:pt x="266" y="141"/>
                  </a:lnTo>
                  <a:lnTo>
                    <a:pt x="340" y="171"/>
                  </a:lnTo>
                  <a:lnTo>
                    <a:pt x="363" y="146"/>
                  </a:lnTo>
                  <a:lnTo>
                    <a:pt x="418" y="141"/>
                  </a:lnTo>
                  <a:lnTo>
                    <a:pt x="409" y="133"/>
                  </a:lnTo>
                  <a:lnTo>
                    <a:pt x="471" y="133"/>
                  </a:lnTo>
                  <a:lnTo>
                    <a:pt x="452" y="114"/>
                  </a:lnTo>
                  <a:lnTo>
                    <a:pt x="473" y="106"/>
                  </a:lnTo>
                  <a:lnTo>
                    <a:pt x="452" y="65"/>
                  </a:lnTo>
                  <a:lnTo>
                    <a:pt x="395" y="72"/>
                  </a:lnTo>
                  <a:lnTo>
                    <a:pt x="399" y="49"/>
                  </a:lnTo>
                  <a:lnTo>
                    <a:pt x="371" y="25"/>
                  </a:lnTo>
                  <a:lnTo>
                    <a:pt x="334" y="25"/>
                  </a:lnTo>
                  <a:lnTo>
                    <a:pt x="312" y="15"/>
                  </a:lnTo>
                  <a:lnTo>
                    <a:pt x="262" y="8"/>
                  </a:lnTo>
                  <a:lnTo>
                    <a:pt x="218" y="8"/>
                  </a:lnTo>
                  <a:lnTo>
                    <a:pt x="285" y="21"/>
                  </a:lnTo>
                  <a:lnTo>
                    <a:pt x="274" y="36"/>
                  </a:lnTo>
                  <a:lnTo>
                    <a:pt x="197" y="27"/>
                  </a:lnTo>
                  <a:lnTo>
                    <a:pt x="139" y="34"/>
                  </a:lnTo>
                  <a:lnTo>
                    <a:pt x="83" y="51"/>
                  </a:lnTo>
                  <a:lnTo>
                    <a:pt x="118" y="21"/>
                  </a:lnTo>
                  <a:lnTo>
                    <a:pt x="177" y="0"/>
                  </a:lnTo>
                  <a:lnTo>
                    <a:pt x="116" y="9"/>
                  </a:lnTo>
                  <a:lnTo>
                    <a:pt x="61" y="44"/>
                  </a:lnTo>
                  <a:lnTo>
                    <a:pt x="13" y="95"/>
                  </a:lnTo>
                  <a:lnTo>
                    <a:pt x="61" y="95"/>
                  </a:lnTo>
                  <a:lnTo>
                    <a:pt x="106" y="59"/>
                  </a:lnTo>
                  <a:lnTo>
                    <a:pt x="159" y="49"/>
                  </a:lnTo>
                  <a:lnTo>
                    <a:pt x="253" y="49"/>
                  </a:lnTo>
                  <a:lnTo>
                    <a:pt x="338" y="80"/>
                  </a:lnTo>
                  <a:lnTo>
                    <a:pt x="399" y="114"/>
                  </a:lnTo>
                  <a:lnTo>
                    <a:pt x="355" y="114"/>
                  </a:lnTo>
                  <a:lnTo>
                    <a:pt x="304" y="123"/>
                  </a:lnTo>
                  <a:lnTo>
                    <a:pt x="234" y="123"/>
                  </a:lnTo>
                  <a:lnTo>
                    <a:pt x="139" y="120"/>
                  </a:lnTo>
                  <a:lnTo>
                    <a:pt x="53" y="12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53"/>
            <p:cNvSpPr>
              <a:spLocks/>
            </p:cNvSpPr>
            <p:nvPr/>
          </p:nvSpPr>
          <p:spPr bwMode="auto">
            <a:xfrm>
              <a:off x="2004" y="2681"/>
              <a:ext cx="89" cy="42"/>
            </a:xfrm>
            <a:custGeom>
              <a:avLst/>
              <a:gdLst>
                <a:gd name="T0" fmla="*/ 12 w 179"/>
                <a:gd name="T1" fmla="*/ 5 h 83"/>
                <a:gd name="T2" fmla="*/ 0 w 179"/>
                <a:gd name="T3" fmla="*/ 28 h 83"/>
                <a:gd name="T4" fmla="*/ 4 w 179"/>
                <a:gd name="T5" fmla="*/ 51 h 83"/>
                <a:gd name="T6" fmla="*/ 27 w 179"/>
                <a:gd name="T7" fmla="*/ 79 h 83"/>
                <a:gd name="T8" fmla="*/ 46 w 179"/>
                <a:gd name="T9" fmla="*/ 79 h 83"/>
                <a:gd name="T10" fmla="*/ 40 w 179"/>
                <a:gd name="T11" fmla="*/ 62 h 83"/>
                <a:gd name="T12" fmla="*/ 44 w 179"/>
                <a:gd name="T13" fmla="*/ 51 h 83"/>
                <a:gd name="T14" fmla="*/ 63 w 179"/>
                <a:gd name="T15" fmla="*/ 53 h 83"/>
                <a:gd name="T16" fmla="*/ 78 w 179"/>
                <a:gd name="T17" fmla="*/ 53 h 83"/>
                <a:gd name="T18" fmla="*/ 72 w 179"/>
                <a:gd name="T19" fmla="*/ 38 h 83"/>
                <a:gd name="T20" fmla="*/ 80 w 179"/>
                <a:gd name="T21" fmla="*/ 28 h 83"/>
                <a:gd name="T22" fmla="*/ 103 w 179"/>
                <a:gd name="T23" fmla="*/ 28 h 83"/>
                <a:gd name="T24" fmla="*/ 116 w 179"/>
                <a:gd name="T25" fmla="*/ 38 h 83"/>
                <a:gd name="T26" fmla="*/ 118 w 179"/>
                <a:gd name="T27" fmla="*/ 51 h 83"/>
                <a:gd name="T28" fmla="*/ 107 w 179"/>
                <a:gd name="T29" fmla="*/ 53 h 83"/>
                <a:gd name="T30" fmla="*/ 128 w 179"/>
                <a:gd name="T31" fmla="*/ 53 h 83"/>
                <a:gd name="T32" fmla="*/ 150 w 179"/>
                <a:gd name="T33" fmla="*/ 51 h 83"/>
                <a:gd name="T34" fmla="*/ 162 w 179"/>
                <a:gd name="T35" fmla="*/ 62 h 83"/>
                <a:gd name="T36" fmla="*/ 158 w 179"/>
                <a:gd name="T37" fmla="*/ 83 h 83"/>
                <a:gd name="T38" fmla="*/ 171 w 179"/>
                <a:gd name="T39" fmla="*/ 64 h 83"/>
                <a:gd name="T40" fmla="*/ 179 w 179"/>
                <a:gd name="T41" fmla="*/ 40 h 83"/>
                <a:gd name="T42" fmla="*/ 177 w 179"/>
                <a:gd name="T43" fmla="*/ 15 h 83"/>
                <a:gd name="T44" fmla="*/ 139 w 179"/>
                <a:gd name="T45" fmla="*/ 2 h 83"/>
                <a:gd name="T46" fmla="*/ 57 w 179"/>
                <a:gd name="T47" fmla="*/ 0 h 83"/>
                <a:gd name="T48" fmla="*/ 12 w 179"/>
                <a:gd name="T49" fmla="*/ 5 h 83"/>
                <a:gd name="T50" fmla="*/ 12 w 179"/>
                <a:gd name="T51" fmla="*/ 5 h 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9"/>
                <a:gd name="T79" fmla="*/ 0 h 83"/>
                <a:gd name="T80" fmla="*/ 179 w 179"/>
                <a:gd name="T81" fmla="*/ 83 h 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9" h="83">
                  <a:moveTo>
                    <a:pt x="12" y="5"/>
                  </a:moveTo>
                  <a:lnTo>
                    <a:pt x="0" y="28"/>
                  </a:lnTo>
                  <a:lnTo>
                    <a:pt x="4" y="51"/>
                  </a:lnTo>
                  <a:lnTo>
                    <a:pt x="27" y="79"/>
                  </a:lnTo>
                  <a:lnTo>
                    <a:pt x="46" y="79"/>
                  </a:lnTo>
                  <a:lnTo>
                    <a:pt x="40" y="62"/>
                  </a:lnTo>
                  <a:lnTo>
                    <a:pt x="44" y="51"/>
                  </a:lnTo>
                  <a:lnTo>
                    <a:pt x="63" y="53"/>
                  </a:lnTo>
                  <a:lnTo>
                    <a:pt x="78" y="53"/>
                  </a:lnTo>
                  <a:lnTo>
                    <a:pt x="72" y="38"/>
                  </a:lnTo>
                  <a:lnTo>
                    <a:pt x="80" y="28"/>
                  </a:lnTo>
                  <a:lnTo>
                    <a:pt x="103" y="28"/>
                  </a:lnTo>
                  <a:lnTo>
                    <a:pt x="116" y="38"/>
                  </a:lnTo>
                  <a:lnTo>
                    <a:pt x="118" y="51"/>
                  </a:lnTo>
                  <a:lnTo>
                    <a:pt x="107" y="53"/>
                  </a:lnTo>
                  <a:lnTo>
                    <a:pt x="128" y="53"/>
                  </a:lnTo>
                  <a:lnTo>
                    <a:pt x="150" y="51"/>
                  </a:lnTo>
                  <a:lnTo>
                    <a:pt x="162" y="62"/>
                  </a:lnTo>
                  <a:lnTo>
                    <a:pt x="158" y="83"/>
                  </a:lnTo>
                  <a:lnTo>
                    <a:pt x="171" y="64"/>
                  </a:lnTo>
                  <a:lnTo>
                    <a:pt x="179" y="40"/>
                  </a:lnTo>
                  <a:lnTo>
                    <a:pt x="177" y="15"/>
                  </a:lnTo>
                  <a:lnTo>
                    <a:pt x="139" y="2"/>
                  </a:lnTo>
                  <a:lnTo>
                    <a:pt x="57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54"/>
            <p:cNvSpPr>
              <a:spLocks/>
            </p:cNvSpPr>
            <p:nvPr/>
          </p:nvSpPr>
          <p:spPr bwMode="auto">
            <a:xfrm>
              <a:off x="1460" y="2790"/>
              <a:ext cx="141" cy="260"/>
            </a:xfrm>
            <a:custGeom>
              <a:avLst/>
              <a:gdLst>
                <a:gd name="T0" fmla="*/ 0 w 284"/>
                <a:gd name="T1" fmla="*/ 0 h 519"/>
                <a:gd name="T2" fmla="*/ 27 w 284"/>
                <a:gd name="T3" fmla="*/ 107 h 519"/>
                <a:gd name="T4" fmla="*/ 82 w 284"/>
                <a:gd name="T5" fmla="*/ 181 h 519"/>
                <a:gd name="T6" fmla="*/ 166 w 284"/>
                <a:gd name="T7" fmla="*/ 293 h 519"/>
                <a:gd name="T8" fmla="*/ 284 w 284"/>
                <a:gd name="T9" fmla="*/ 519 h 519"/>
                <a:gd name="T10" fmla="*/ 162 w 284"/>
                <a:gd name="T11" fmla="*/ 310 h 519"/>
                <a:gd name="T12" fmla="*/ 42 w 284"/>
                <a:gd name="T13" fmla="*/ 207 h 519"/>
                <a:gd name="T14" fmla="*/ 14 w 284"/>
                <a:gd name="T15" fmla="*/ 177 h 519"/>
                <a:gd name="T16" fmla="*/ 0 w 284"/>
                <a:gd name="T17" fmla="*/ 0 h 519"/>
                <a:gd name="T18" fmla="*/ 0 w 284"/>
                <a:gd name="T19" fmla="*/ 0 h 5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4"/>
                <a:gd name="T31" fmla="*/ 0 h 519"/>
                <a:gd name="T32" fmla="*/ 284 w 284"/>
                <a:gd name="T33" fmla="*/ 519 h 5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4" h="519">
                  <a:moveTo>
                    <a:pt x="0" y="0"/>
                  </a:moveTo>
                  <a:lnTo>
                    <a:pt x="27" y="107"/>
                  </a:lnTo>
                  <a:lnTo>
                    <a:pt x="82" y="181"/>
                  </a:lnTo>
                  <a:lnTo>
                    <a:pt x="166" y="293"/>
                  </a:lnTo>
                  <a:lnTo>
                    <a:pt x="284" y="519"/>
                  </a:lnTo>
                  <a:lnTo>
                    <a:pt x="162" y="310"/>
                  </a:lnTo>
                  <a:lnTo>
                    <a:pt x="42" y="207"/>
                  </a:lnTo>
                  <a:lnTo>
                    <a:pt x="14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55"/>
            <p:cNvSpPr>
              <a:spLocks/>
            </p:cNvSpPr>
            <p:nvPr/>
          </p:nvSpPr>
          <p:spPr bwMode="auto">
            <a:xfrm>
              <a:off x="2110" y="2780"/>
              <a:ext cx="150" cy="286"/>
            </a:xfrm>
            <a:custGeom>
              <a:avLst/>
              <a:gdLst>
                <a:gd name="T0" fmla="*/ 297 w 301"/>
                <a:gd name="T1" fmla="*/ 0 h 572"/>
                <a:gd name="T2" fmla="*/ 245 w 301"/>
                <a:gd name="T3" fmla="*/ 177 h 572"/>
                <a:gd name="T4" fmla="*/ 126 w 301"/>
                <a:gd name="T5" fmla="*/ 348 h 572"/>
                <a:gd name="T6" fmla="*/ 0 w 301"/>
                <a:gd name="T7" fmla="*/ 572 h 572"/>
                <a:gd name="T8" fmla="*/ 154 w 301"/>
                <a:gd name="T9" fmla="*/ 346 h 572"/>
                <a:gd name="T10" fmla="*/ 270 w 301"/>
                <a:gd name="T11" fmla="*/ 228 h 572"/>
                <a:gd name="T12" fmla="*/ 301 w 301"/>
                <a:gd name="T13" fmla="*/ 93 h 572"/>
                <a:gd name="T14" fmla="*/ 297 w 301"/>
                <a:gd name="T15" fmla="*/ 0 h 572"/>
                <a:gd name="T16" fmla="*/ 297 w 301"/>
                <a:gd name="T17" fmla="*/ 0 h 5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1"/>
                <a:gd name="T28" fmla="*/ 0 h 572"/>
                <a:gd name="T29" fmla="*/ 301 w 301"/>
                <a:gd name="T30" fmla="*/ 572 h 5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1" h="572">
                  <a:moveTo>
                    <a:pt x="297" y="0"/>
                  </a:moveTo>
                  <a:lnTo>
                    <a:pt x="245" y="177"/>
                  </a:lnTo>
                  <a:lnTo>
                    <a:pt x="126" y="348"/>
                  </a:lnTo>
                  <a:lnTo>
                    <a:pt x="0" y="572"/>
                  </a:lnTo>
                  <a:lnTo>
                    <a:pt x="154" y="346"/>
                  </a:lnTo>
                  <a:lnTo>
                    <a:pt x="270" y="228"/>
                  </a:lnTo>
                  <a:lnTo>
                    <a:pt x="301" y="93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56"/>
            <p:cNvSpPr>
              <a:spLocks/>
            </p:cNvSpPr>
            <p:nvPr/>
          </p:nvSpPr>
          <p:spPr bwMode="auto">
            <a:xfrm>
              <a:off x="1837" y="2953"/>
              <a:ext cx="14" cy="38"/>
            </a:xfrm>
            <a:custGeom>
              <a:avLst/>
              <a:gdLst>
                <a:gd name="T0" fmla="*/ 25 w 29"/>
                <a:gd name="T1" fmla="*/ 76 h 76"/>
                <a:gd name="T2" fmla="*/ 0 w 29"/>
                <a:gd name="T3" fmla="*/ 57 h 76"/>
                <a:gd name="T4" fmla="*/ 8 w 29"/>
                <a:gd name="T5" fmla="*/ 21 h 76"/>
                <a:gd name="T6" fmla="*/ 29 w 29"/>
                <a:gd name="T7" fmla="*/ 0 h 76"/>
                <a:gd name="T8" fmla="*/ 19 w 29"/>
                <a:gd name="T9" fmla="*/ 33 h 76"/>
                <a:gd name="T10" fmla="*/ 29 w 29"/>
                <a:gd name="T11" fmla="*/ 61 h 76"/>
                <a:gd name="T12" fmla="*/ 25 w 29"/>
                <a:gd name="T13" fmla="*/ 76 h 76"/>
                <a:gd name="T14" fmla="*/ 25 w 29"/>
                <a:gd name="T15" fmla="*/ 76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76"/>
                <a:gd name="T26" fmla="*/ 29 w 29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76">
                  <a:moveTo>
                    <a:pt x="25" y="76"/>
                  </a:moveTo>
                  <a:lnTo>
                    <a:pt x="0" y="57"/>
                  </a:lnTo>
                  <a:lnTo>
                    <a:pt x="8" y="21"/>
                  </a:lnTo>
                  <a:lnTo>
                    <a:pt x="29" y="0"/>
                  </a:lnTo>
                  <a:lnTo>
                    <a:pt x="19" y="33"/>
                  </a:lnTo>
                  <a:lnTo>
                    <a:pt x="29" y="61"/>
                  </a:lnTo>
                  <a:lnTo>
                    <a:pt x="25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29" name="AutoShape 57"/>
          <p:cNvSpPr>
            <a:spLocks noChangeArrowheads="1"/>
          </p:cNvSpPr>
          <p:nvPr/>
        </p:nvSpPr>
        <p:spPr bwMode="auto">
          <a:xfrm>
            <a:off x="1676400" y="1600200"/>
            <a:ext cx="7239000" cy="2971800"/>
          </a:xfrm>
          <a:prstGeom prst="wedgeRoundRectCallout">
            <a:avLst>
              <a:gd name="adj1" fmla="val -27764"/>
              <a:gd name="adj2" fmla="val 60792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Metode garis lurus digunakan secara luas oleh perusahaan karena sederhana dan memungkinkan transfer biaya yang wajar ke beban periodik jika pemanfaatan aset tersebut sama dari periode ke periode. </a:t>
            </a:r>
          </a:p>
        </p:txBody>
      </p:sp>
      <p:sp>
        <p:nvSpPr>
          <p:cNvPr id="28730" name="AutoShape 5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8750" y="844550"/>
            <a:ext cx="8750300" cy="5251450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0188" y="1666875"/>
            <a:ext cx="8689975" cy="1003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tabLst>
                <a:tab pos="1143000" algn="ctr"/>
                <a:tab pos="2519363" algn="ctr"/>
                <a:tab pos="4338638" algn="ctr"/>
                <a:tab pos="6180138" algn="ctr"/>
                <a:tab pos="7767638" algn="ctr"/>
              </a:tabLst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		Ak. Peny.	Nilai Buku	Beban	Nilai </a:t>
            </a:r>
            <a:br>
              <a:rPr lang="en-US" sz="20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		Awal	Awal	Penyusutan	Buku</a:t>
            </a:r>
            <a:br>
              <a:rPr lang="en-US" sz="20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Tahun	Biaya	Tahun	Tahun	 Tahun Tsb.	Akhir Tahun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52738"/>
            <a:ext cx="8458200" cy="2114550"/>
          </a:xfrm>
          <a:noFill/>
        </p:spPr>
        <p:txBody>
          <a:bodyPr lIns="90488" tIns="44450" rIns="90488" bIns="44450"/>
          <a:lstStyle/>
          <a:p>
            <a:pPr marL="0" indent="0" eaLnBrk="1" hangingPunct="1">
              <a:buFont typeface="Wingdings" pitchFamily="2" charset="2"/>
              <a:buNone/>
              <a:tabLst>
                <a:tab pos="1485900" algn="dec"/>
                <a:tab pos="2743200" algn="dec"/>
                <a:tab pos="4572000" algn="dec"/>
                <a:tab pos="6343650" algn="dec"/>
                <a:tab pos="7943850" algn="dec"/>
              </a:tabLst>
            </a:pPr>
            <a:r>
              <a:rPr lang="en-US" sz="2000" b="1" smtClean="0"/>
              <a:t>1       $24.000                              $24.000              </a:t>
            </a:r>
            <a:r>
              <a:rPr lang="en-US" sz="2000" b="1" smtClean="0">
                <a:solidFill>
                  <a:srgbClr val="800000"/>
                </a:solidFill>
              </a:rPr>
              <a:t>$4.400</a:t>
            </a:r>
            <a:r>
              <a:rPr lang="en-US" sz="2000" b="1" smtClean="0"/>
              <a:t>	           $19.600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1485900" algn="dec"/>
                <a:tab pos="2743200" algn="dec"/>
                <a:tab pos="4572000" algn="dec"/>
                <a:tab pos="6343650" algn="dec"/>
                <a:tab pos="7943850" algn="dec"/>
              </a:tabLst>
            </a:pPr>
            <a:r>
              <a:rPr lang="en-US" sz="2000" b="1" smtClean="0"/>
              <a:t>2         24.000      $  4.400             19.600	                </a:t>
            </a:r>
            <a:r>
              <a:rPr lang="en-US" sz="2000" b="1" smtClean="0">
                <a:solidFill>
                  <a:srgbClr val="800000"/>
                </a:solidFill>
              </a:rPr>
              <a:t>4,400</a:t>
            </a:r>
            <a:r>
              <a:rPr lang="en-US" sz="2000" b="1" smtClean="0"/>
              <a:t>	             15.200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1485900" algn="dec"/>
                <a:tab pos="2743200" algn="dec"/>
                <a:tab pos="4572000" algn="dec"/>
                <a:tab pos="6343650" algn="dec"/>
                <a:tab pos="7943850" algn="dec"/>
              </a:tabLst>
            </a:pPr>
            <a:r>
              <a:rPr lang="en-US" sz="2000" b="1" smtClean="0"/>
              <a:t>3         24.000          8.800             15.200                </a:t>
            </a:r>
            <a:r>
              <a:rPr lang="en-US" sz="2000" b="1" smtClean="0">
                <a:solidFill>
                  <a:srgbClr val="800000"/>
                </a:solidFill>
              </a:rPr>
              <a:t>4.400</a:t>
            </a:r>
            <a:r>
              <a:rPr lang="en-US" sz="2000" b="1" smtClean="0"/>
              <a:t>	             10.800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1485900" algn="dec"/>
                <a:tab pos="2743200" algn="dec"/>
                <a:tab pos="4572000" algn="dec"/>
                <a:tab pos="6343650" algn="dec"/>
                <a:tab pos="7943850" algn="dec"/>
              </a:tabLst>
            </a:pPr>
            <a:r>
              <a:rPr lang="en-US" sz="2000" b="1" smtClean="0"/>
              <a:t>4         24.000        13.200             10.800                </a:t>
            </a:r>
            <a:r>
              <a:rPr lang="en-US" sz="2000" b="1" smtClean="0">
                <a:solidFill>
                  <a:srgbClr val="800000"/>
                </a:solidFill>
              </a:rPr>
              <a:t>4.400</a:t>
            </a:r>
            <a:r>
              <a:rPr lang="en-US" sz="2000" b="1" smtClean="0">
                <a:solidFill>
                  <a:srgbClr val="114FFB"/>
                </a:solidFill>
              </a:rPr>
              <a:t>               </a:t>
            </a:r>
            <a:r>
              <a:rPr lang="en-US" sz="2000" b="1" smtClean="0"/>
              <a:t>6.400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1485900" algn="dec"/>
                <a:tab pos="2743200" algn="dec"/>
                <a:tab pos="4572000" algn="dec"/>
                <a:tab pos="6343650" algn="dec"/>
                <a:tab pos="7943850" algn="dec"/>
              </a:tabLst>
            </a:pPr>
            <a:r>
              <a:rPr lang="en-US" sz="2000" b="1" smtClean="0"/>
              <a:t>5         24.000        17.600               6.400	                </a:t>
            </a:r>
            <a:r>
              <a:rPr lang="en-US" sz="2000" b="1" smtClean="0">
                <a:solidFill>
                  <a:srgbClr val="800000"/>
                </a:solidFill>
              </a:rPr>
              <a:t>4.400	               </a:t>
            </a:r>
            <a:r>
              <a:rPr lang="en-US" sz="2000" b="1" smtClean="0"/>
              <a:t>2.000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42900" y="2757488"/>
            <a:ext cx="8369300" cy="0"/>
          </a:xfrm>
          <a:prstGeom prst="line">
            <a:avLst/>
          </a:prstGeom>
          <a:noFill/>
          <a:ln w="50800">
            <a:solidFill>
              <a:srgbClr val="006B6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04800" y="4738688"/>
            <a:ext cx="8486775" cy="1174750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000">
              <a:latin typeface="Times New Roman" pitchFamily="18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42950" y="4859338"/>
            <a:ext cx="6577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Biaya ($24.000)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Nilai Sisa ($2.000)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330325" y="5424488"/>
            <a:ext cx="47656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Estimasi Umur Manfaat (5 tahun)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50900" y="5334000"/>
            <a:ext cx="51689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172200" y="5105400"/>
            <a:ext cx="354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126163" y="4724400"/>
            <a:ext cx="2713037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Beban </a:t>
            </a:r>
          </a:p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Penyusutan</a:t>
            </a:r>
          </a:p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Tahunan ($4.400)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1149350" y="615950"/>
            <a:ext cx="6845300" cy="831850"/>
          </a:xfrm>
          <a:prstGeom prst="octagon">
            <a:avLst>
              <a:gd name="adj" fmla="val 29282"/>
            </a:avLst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Garis Lurus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autoUpdateAnimBg="0" advAuto="1000"/>
      <p:bldP spid="297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43000" y="762000"/>
            <a:ext cx="6858000" cy="77470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Unit Produksi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676400" y="2439988"/>
            <a:ext cx="73152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Biaya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400">
                <a:latin typeface="Times New Roman" pitchFamily="18" charset="0"/>
              </a:rPr>
              <a:t> Estimasi Nilai Sisa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066800" y="3200400"/>
            <a:ext cx="7467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85800" y="3127375"/>
            <a:ext cx="853440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4400">
                <a:latin typeface="Times New Roman" pitchFamily="18" charset="0"/>
              </a:rPr>
              <a:t>Estimasi Umur Manfaat dalam Unit, Jam, dan lain-lain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38200" y="4879975"/>
            <a:ext cx="830580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= Penyusutan per Unit, Jam, dan lain-lain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295400" y="2439988"/>
            <a:ext cx="73152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$24.000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400">
                <a:latin typeface="Times New Roman" pitchFamily="18" charset="0"/>
              </a:rPr>
              <a:t> $2.000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1371600" y="3200400"/>
            <a:ext cx="708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52600" y="3278188"/>
            <a:ext cx="6246813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  10.000 jam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57200" y="4114800"/>
            <a:ext cx="83058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= Depreciation per unit, hour, etc.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838200" y="4117975"/>
            <a:ext cx="8077200" cy="758825"/>
          </a:xfrm>
          <a:prstGeom prst="rect">
            <a:avLst/>
          </a:prstGeom>
          <a:solidFill>
            <a:srgbClr val="FFFFD5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= $2,20 per jam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219200" y="762000"/>
            <a:ext cx="6858000" cy="77470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Unit Produksi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 autoUpdateAnimBg="0"/>
      <p:bldP spid="317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6705600" y="4267200"/>
            <a:ext cx="1316038" cy="2166938"/>
            <a:chOff x="2271" y="1083"/>
            <a:chExt cx="1198" cy="2150"/>
          </a:xfrm>
        </p:grpSpPr>
        <p:sp>
          <p:nvSpPr>
            <p:cNvPr id="28678" name="Freeform 3"/>
            <p:cNvSpPr>
              <a:spLocks/>
            </p:cNvSpPr>
            <p:nvPr/>
          </p:nvSpPr>
          <p:spPr bwMode="auto">
            <a:xfrm>
              <a:off x="2357" y="1648"/>
              <a:ext cx="1109" cy="1560"/>
            </a:xfrm>
            <a:custGeom>
              <a:avLst/>
              <a:gdLst>
                <a:gd name="T0" fmla="*/ 2217 w 2217"/>
                <a:gd name="T1" fmla="*/ 2949 h 3122"/>
                <a:gd name="T2" fmla="*/ 1989 w 2217"/>
                <a:gd name="T3" fmla="*/ 1972 h 3122"/>
                <a:gd name="T4" fmla="*/ 2048 w 2217"/>
                <a:gd name="T5" fmla="*/ 1827 h 3122"/>
                <a:gd name="T6" fmla="*/ 2181 w 2217"/>
                <a:gd name="T7" fmla="*/ 1280 h 3122"/>
                <a:gd name="T8" fmla="*/ 2168 w 2217"/>
                <a:gd name="T9" fmla="*/ 517 h 3122"/>
                <a:gd name="T10" fmla="*/ 2090 w 2217"/>
                <a:gd name="T11" fmla="*/ 360 h 3122"/>
                <a:gd name="T12" fmla="*/ 1507 w 2217"/>
                <a:gd name="T13" fmla="*/ 0 h 3122"/>
                <a:gd name="T14" fmla="*/ 967 w 2217"/>
                <a:gd name="T15" fmla="*/ 73 h 3122"/>
                <a:gd name="T16" fmla="*/ 359 w 2217"/>
                <a:gd name="T17" fmla="*/ 318 h 3122"/>
                <a:gd name="T18" fmla="*/ 44 w 2217"/>
                <a:gd name="T19" fmla="*/ 1468 h 3122"/>
                <a:gd name="T20" fmla="*/ 0 w 2217"/>
                <a:gd name="T21" fmla="*/ 1597 h 3122"/>
                <a:gd name="T22" fmla="*/ 89 w 2217"/>
                <a:gd name="T23" fmla="*/ 1696 h 3122"/>
                <a:gd name="T24" fmla="*/ 101 w 2217"/>
                <a:gd name="T25" fmla="*/ 1770 h 3122"/>
                <a:gd name="T26" fmla="*/ 247 w 2217"/>
                <a:gd name="T27" fmla="*/ 1926 h 3122"/>
                <a:gd name="T28" fmla="*/ 359 w 2217"/>
                <a:gd name="T29" fmla="*/ 2002 h 3122"/>
                <a:gd name="T30" fmla="*/ 494 w 2217"/>
                <a:gd name="T31" fmla="*/ 2173 h 3122"/>
                <a:gd name="T32" fmla="*/ 359 w 2217"/>
                <a:gd name="T33" fmla="*/ 2876 h 3122"/>
                <a:gd name="T34" fmla="*/ 437 w 2217"/>
                <a:gd name="T35" fmla="*/ 2920 h 3122"/>
                <a:gd name="T36" fmla="*/ 754 w 2217"/>
                <a:gd name="T37" fmla="*/ 2994 h 3122"/>
                <a:gd name="T38" fmla="*/ 1134 w 2217"/>
                <a:gd name="T39" fmla="*/ 3122 h 3122"/>
                <a:gd name="T40" fmla="*/ 1856 w 2217"/>
                <a:gd name="T41" fmla="*/ 3008 h 3122"/>
                <a:gd name="T42" fmla="*/ 2217 w 2217"/>
                <a:gd name="T43" fmla="*/ 2949 h 3122"/>
                <a:gd name="T44" fmla="*/ 2217 w 2217"/>
                <a:gd name="T45" fmla="*/ 2949 h 31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17"/>
                <a:gd name="T70" fmla="*/ 0 h 3122"/>
                <a:gd name="T71" fmla="*/ 2217 w 2217"/>
                <a:gd name="T72" fmla="*/ 3122 h 31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17" h="3122">
                  <a:moveTo>
                    <a:pt x="2217" y="2949"/>
                  </a:moveTo>
                  <a:lnTo>
                    <a:pt x="1989" y="1972"/>
                  </a:lnTo>
                  <a:lnTo>
                    <a:pt x="2048" y="1827"/>
                  </a:lnTo>
                  <a:lnTo>
                    <a:pt x="2181" y="1280"/>
                  </a:lnTo>
                  <a:lnTo>
                    <a:pt x="2168" y="517"/>
                  </a:lnTo>
                  <a:lnTo>
                    <a:pt x="2090" y="360"/>
                  </a:lnTo>
                  <a:lnTo>
                    <a:pt x="1507" y="0"/>
                  </a:lnTo>
                  <a:lnTo>
                    <a:pt x="967" y="73"/>
                  </a:lnTo>
                  <a:lnTo>
                    <a:pt x="359" y="318"/>
                  </a:lnTo>
                  <a:lnTo>
                    <a:pt x="44" y="1468"/>
                  </a:lnTo>
                  <a:lnTo>
                    <a:pt x="0" y="1597"/>
                  </a:lnTo>
                  <a:lnTo>
                    <a:pt x="89" y="1696"/>
                  </a:lnTo>
                  <a:lnTo>
                    <a:pt x="101" y="1770"/>
                  </a:lnTo>
                  <a:lnTo>
                    <a:pt x="247" y="1926"/>
                  </a:lnTo>
                  <a:lnTo>
                    <a:pt x="359" y="2002"/>
                  </a:lnTo>
                  <a:lnTo>
                    <a:pt x="494" y="2173"/>
                  </a:lnTo>
                  <a:lnTo>
                    <a:pt x="359" y="2876"/>
                  </a:lnTo>
                  <a:lnTo>
                    <a:pt x="437" y="2920"/>
                  </a:lnTo>
                  <a:lnTo>
                    <a:pt x="754" y="2994"/>
                  </a:lnTo>
                  <a:lnTo>
                    <a:pt x="1134" y="3122"/>
                  </a:lnTo>
                  <a:lnTo>
                    <a:pt x="1856" y="3008"/>
                  </a:lnTo>
                  <a:lnTo>
                    <a:pt x="2217" y="2949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Freeform 4"/>
            <p:cNvSpPr>
              <a:spLocks/>
            </p:cNvSpPr>
            <p:nvPr/>
          </p:nvSpPr>
          <p:spPr bwMode="auto">
            <a:xfrm>
              <a:off x="2500" y="2377"/>
              <a:ext cx="324" cy="340"/>
            </a:xfrm>
            <a:custGeom>
              <a:avLst/>
              <a:gdLst>
                <a:gd name="T0" fmla="*/ 422 w 648"/>
                <a:gd name="T1" fmla="*/ 25 h 681"/>
                <a:gd name="T2" fmla="*/ 433 w 648"/>
                <a:gd name="T3" fmla="*/ 67 h 681"/>
                <a:gd name="T4" fmla="*/ 270 w 648"/>
                <a:gd name="T5" fmla="*/ 38 h 681"/>
                <a:gd name="T6" fmla="*/ 169 w 648"/>
                <a:gd name="T7" fmla="*/ 0 h 681"/>
                <a:gd name="T8" fmla="*/ 106 w 648"/>
                <a:gd name="T9" fmla="*/ 25 h 681"/>
                <a:gd name="T10" fmla="*/ 209 w 648"/>
                <a:gd name="T11" fmla="*/ 189 h 681"/>
                <a:gd name="T12" fmla="*/ 46 w 648"/>
                <a:gd name="T13" fmla="*/ 141 h 681"/>
                <a:gd name="T14" fmla="*/ 61 w 648"/>
                <a:gd name="T15" fmla="*/ 204 h 681"/>
                <a:gd name="T16" fmla="*/ 135 w 648"/>
                <a:gd name="T17" fmla="*/ 299 h 681"/>
                <a:gd name="T18" fmla="*/ 0 w 648"/>
                <a:gd name="T19" fmla="*/ 303 h 681"/>
                <a:gd name="T20" fmla="*/ 49 w 648"/>
                <a:gd name="T21" fmla="*/ 375 h 681"/>
                <a:gd name="T22" fmla="*/ 150 w 648"/>
                <a:gd name="T23" fmla="*/ 489 h 681"/>
                <a:gd name="T24" fmla="*/ 294 w 648"/>
                <a:gd name="T25" fmla="*/ 521 h 681"/>
                <a:gd name="T26" fmla="*/ 536 w 648"/>
                <a:gd name="T27" fmla="*/ 681 h 681"/>
                <a:gd name="T28" fmla="*/ 543 w 648"/>
                <a:gd name="T29" fmla="*/ 472 h 681"/>
                <a:gd name="T30" fmla="*/ 557 w 648"/>
                <a:gd name="T31" fmla="*/ 424 h 681"/>
                <a:gd name="T32" fmla="*/ 648 w 648"/>
                <a:gd name="T33" fmla="*/ 282 h 681"/>
                <a:gd name="T34" fmla="*/ 610 w 648"/>
                <a:gd name="T35" fmla="*/ 76 h 681"/>
                <a:gd name="T36" fmla="*/ 465 w 648"/>
                <a:gd name="T37" fmla="*/ 17 h 681"/>
                <a:gd name="T38" fmla="*/ 422 w 648"/>
                <a:gd name="T39" fmla="*/ 25 h 681"/>
                <a:gd name="T40" fmla="*/ 422 w 648"/>
                <a:gd name="T41" fmla="*/ 25 h 6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8"/>
                <a:gd name="T64" fmla="*/ 0 h 681"/>
                <a:gd name="T65" fmla="*/ 648 w 648"/>
                <a:gd name="T66" fmla="*/ 681 h 6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8" h="681">
                  <a:moveTo>
                    <a:pt x="422" y="25"/>
                  </a:moveTo>
                  <a:lnTo>
                    <a:pt x="433" y="67"/>
                  </a:lnTo>
                  <a:lnTo>
                    <a:pt x="270" y="38"/>
                  </a:lnTo>
                  <a:lnTo>
                    <a:pt x="169" y="0"/>
                  </a:lnTo>
                  <a:lnTo>
                    <a:pt x="106" y="25"/>
                  </a:lnTo>
                  <a:lnTo>
                    <a:pt x="209" y="189"/>
                  </a:lnTo>
                  <a:lnTo>
                    <a:pt x="46" y="141"/>
                  </a:lnTo>
                  <a:lnTo>
                    <a:pt x="61" y="204"/>
                  </a:lnTo>
                  <a:lnTo>
                    <a:pt x="135" y="299"/>
                  </a:lnTo>
                  <a:lnTo>
                    <a:pt x="0" y="303"/>
                  </a:lnTo>
                  <a:lnTo>
                    <a:pt x="49" y="375"/>
                  </a:lnTo>
                  <a:lnTo>
                    <a:pt x="150" y="489"/>
                  </a:lnTo>
                  <a:lnTo>
                    <a:pt x="294" y="521"/>
                  </a:lnTo>
                  <a:lnTo>
                    <a:pt x="536" y="681"/>
                  </a:lnTo>
                  <a:lnTo>
                    <a:pt x="543" y="472"/>
                  </a:lnTo>
                  <a:lnTo>
                    <a:pt x="557" y="424"/>
                  </a:lnTo>
                  <a:lnTo>
                    <a:pt x="648" y="282"/>
                  </a:lnTo>
                  <a:lnTo>
                    <a:pt x="610" y="76"/>
                  </a:lnTo>
                  <a:lnTo>
                    <a:pt x="465" y="17"/>
                  </a:lnTo>
                  <a:lnTo>
                    <a:pt x="422" y="25"/>
                  </a:lnTo>
                  <a:close/>
                </a:path>
              </a:pathLst>
            </a:custGeom>
            <a:solidFill>
              <a:srgbClr val="FFD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5"/>
            <p:cNvSpPr>
              <a:spLocks/>
            </p:cNvSpPr>
            <p:nvPr/>
          </p:nvSpPr>
          <p:spPr bwMode="auto">
            <a:xfrm>
              <a:off x="2787" y="1592"/>
              <a:ext cx="337" cy="783"/>
            </a:xfrm>
            <a:custGeom>
              <a:avLst/>
              <a:gdLst>
                <a:gd name="T0" fmla="*/ 570 w 674"/>
                <a:gd name="T1" fmla="*/ 0 h 1567"/>
                <a:gd name="T2" fmla="*/ 306 w 674"/>
                <a:gd name="T3" fmla="*/ 272 h 1567"/>
                <a:gd name="T4" fmla="*/ 135 w 674"/>
                <a:gd name="T5" fmla="*/ 162 h 1567"/>
                <a:gd name="T6" fmla="*/ 80 w 674"/>
                <a:gd name="T7" fmla="*/ 348 h 1567"/>
                <a:gd name="T8" fmla="*/ 135 w 674"/>
                <a:gd name="T9" fmla="*/ 1038 h 1567"/>
                <a:gd name="T10" fmla="*/ 0 w 674"/>
                <a:gd name="T11" fmla="*/ 1485 h 1567"/>
                <a:gd name="T12" fmla="*/ 38 w 674"/>
                <a:gd name="T13" fmla="*/ 1567 h 1567"/>
                <a:gd name="T14" fmla="*/ 321 w 674"/>
                <a:gd name="T15" fmla="*/ 966 h 1567"/>
                <a:gd name="T16" fmla="*/ 391 w 674"/>
                <a:gd name="T17" fmla="*/ 820 h 1567"/>
                <a:gd name="T18" fmla="*/ 528 w 674"/>
                <a:gd name="T19" fmla="*/ 346 h 1567"/>
                <a:gd name="T20" fmla="*/ 674 w 674"/>
                <a:gd name="T21" fmla="*/ 122 h 1567"/>
                <a:gd name="T22" fmla="*/ 642 w 674"/>
                <a:gd name="T23" fmla="*/ 12 h 1567"/>
                <a:gd name="T24" fmla="*/ 570 w 674"/>
                <a:gd name="T25" fmla="*/ 0 h 1567"/>
                <a:gd name="T26" fmla="*/ 570 w 674"/>
                <a:gd name="T27" fmla="*/ 0 h 15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4"/>
                <a:gd name="T43" fmla="*/ 0 h 1567"/>
                <a:gd name="T44" fmla="*/ 674 w 674"/>
                <a:gd name="T45" fmla="*/ 1567 h 15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4" h="1567">
                  <a:moveTo>
                    <a:pt x="570" y="0"/>
                  </a:moveTo>
                  <a:lnTo>
                    <a:pt x="306" y="272"/>
                  </a:lnTo>
                  <a:lnTo>
                    <a:pt x="135" y="162"/>
                  </a:lnTo>
                  <a:lnTo>
                    <a:pt x="80" y="348"/>
                  </a:lnTo>
                  <a:lnTo>
                    <a:pt x="135" y="1038"/>
                  </a:lnTo>
                  <a:lnTo>
                    <a:pt x="0" y="1485"/>
                  </a:lnTo>
                  <a:lnTo>
                    <a:pt x="38" y="1567"/>
                  </a:lnTo>
                  <a:lnTo>
                    <a:pt x="321" y="966"/>
                  </a:lnTo>
                  <a:lnTo>
                    <a:pt x="391" y="820"/>
                  </a:lnTo>
                  <a:lnTo>
                    <a:pt x="528" y="346"/>
                  </a:lnTo>
                  <a:lnTo>
                    <a:pt x="674" y="122"/>
                  </a:lnTo>
                  <a:lnTo>
                    <a:pt x="642" y="12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6"/>
            <p:cNvSpPr>
              <a:spLocks/>
            </p:cNvSpPr>
            <p:nvPr/>
          </p:nvSpPr>
          <p:spPr bwMode="auto">
            <a:xfrm>
              <a:off x="2694" y="1687"/>
              <a:ext cx="315" cy="336"/>
            </a:xfrm>
            <a:custGeom>
              <a:avLst/>
              <a:gdLst>
                <a:gd name="T0" fmla="*/ 342 w 630"/>
                <a:gd name="T1" fmla="*/ 0 h 673"/>
                <a:gd name="T2" fmla="*/ 366 w 630"/>
                <a:gd name="T3" fmla="*/ 143 h 673"/>
                <a:gd name="T4" fmla="*/ 307 w 630"/>
                <a:gd name="T5" fmla="*/ 230 h 673"/>
                <a:gd name="T6" fmla="*/ 0 w 630"/>
                <a:gd name="T7" fmla="*/ 500 h 673"/>
                <a:gd name="T8" fmla="*/ 176 w 630"/>
                <a:gd name="T9" fmla="*/ 656 h 673"/>
                <a:gd name="T10" fmla="*/ 296 w 630"/>
                <a:gd name="T11" fmla="*/ 574 h 673"/>
                <a:gd name="T12" fmla="*/ 446 w 630"/>
                <a:gd name="T13" fmla="*/ 673 h 673"/>
                <a:gd name="T14" fmla="*/ 583 w 630"/>
                <a:gd name="T15" fmla="*/ 538 h 673"/>
                <a:gd name="T16" fmla="*/ 630 w 630"/>
                <a:gd name="T17" fmla="*/ 438 h 673"/>
                <a:gd name="T18" fmla="*/ 600 w 630"/>
                <a:gd name="T19" fmla="*/ 322 h 673"/>
                <a:gd name="T20" fmla="*/ 526 w 630"/>
                <a:gd name="T21" fmla="*/ 126 h 673"/>
                <a:gd name="T22" fmla="*/ 467 w 630"/>
                <a:gd name="T23" fmla="*/ 82 h 673"/>
                <a:gd name="T24" fmla="*/ 342 w 630"/>
                <a:gd name="T25" fmla="*/ 0 h 673"/>
                <a:gd name="T26" fmla="*/ 342 w 630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0"/>
                <a:gd name="T43" fmla="*/ 0 h 673"/>
                <a:gd name="T44" fmla="*/ 630 w 630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0" h="673">
                  <a:moveTo>
                    <a:pt x="342" y="0"/>
                  </a:moveTo>
                  <a:lnTo>
                    <a:pt x="366" y="143"/>
                  </a:lnTo>
                  <a:lnTo>
                    <a:pt x="307" y="230"/>
                  </a:lnTo>
                  <a:lnTo>
                    <a:pt x="0" y="500"/>
                  </a:lnTo>
                  <a:lnTo>
                    <a:pt x="176" y="656"/>
                  </a:lnTo>
                  <a:lnTo>
                    <a:pt x="296" y="574"/>
                  </a:lnTo>
                  <a:lnTo>
                    <a:pt x="446" y="673"/>
                  </a:lnTo>
                  <a:lnTo>
                    <a:pt x="583" y="538"/>
                  </a:lnTo>
                  <a:lnTo>
                    <a:pt x="630" y="438"/>
                  </a:lnTo>
                  <a:lnTo>
                    <a:pt x="600" y="322"/>
                  </a:lnTo>
                  <a:lnTo>
                    <a:pt x="526" y="126"/>
                  </a:lnTo>
                  <a:lnTo>
                    <a:pt x="467" y="82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7"/>
            <p:cNvSpPr>
              <a:spLocks/>
            </p:cNvSpPr>
            <p:nvPr/>
          </p:nvSpPr>
          <p:spPr bwMode="auto">
            <a:xfrm>
              <a:off x="2648" y="1096"/>
              <a:ext cx="612" cy="628"/>
            </a:xfrm>
            <a:custGeom>
              <a:avLst/>
              <a:gdLst>
                <a:gd name="T0" fmla="*/ 1080 w 1224"/>
                <a:gd name="T1" fmla="*/ 1215 h 1254"/>
                <a:gd name="T2" fmla="*/ 964 w 1224"/>
                <a:gd name="T3" fmla="*/ 1165 h 1254"/>
                <a:gd name="T4" fmla="*/ 910 w 1224"/>
                <a:gd name="T5" fmla="*/ 1072 h 1254"/>
                <a:gd name="T6" fmla="*/ 876 w 1224"/>
                <a:gd name="T7" fmla="*/ 967 h 1254"/>
                <a:gd name="T8" fmla="*/ 392 w 1224"/>
                <a:gd name="T9" fmla="*/ 1064 h 1254"/>
                <a:gd name="T10" fmla="*/ 399 w 1224"/>
                <a:gd name="T11" fmla="*/ 1154 h 1254"/>
                <a:gd name="T12" fmla="*/ 373 w 1224"/>
                <a:gd name="T13" fmla="*/ 1175 h 1254"/>
                <a:gd name="T14" fmla="*/ 255 w 1224"/>
                <a:gd name="T15" fmla="*/ 1254 h 1254"/>
                <a:gd name="T16" fmla="*/ 82 w 1224"/>
                <a:gd name="T17" fmla="*/ 1171 h 1254"/>
                <a:gd name="T18" fmla="*/ 35 w 1224"/>
                <a:gd name="T19" fmla="*/ 1055 h 1254"/>
                <a:gd name="T20" fmla="*/ 107 w 1224"/>
                <a:gd name="T21" fmla="*/ 1061 h 1254"/>
                <a:gd name="T22" fmla="*/ 71 w 1224"/>
                <a:gd name="T23" fmla="*/ 958 h 1254"/>
                <a:gd name="T24" fmla="*/ 61 w 1224"/>
                <a:gd name="T25" fmla="*/ 899 h 1254"/>
                <a:gd name="T26" fmla="*/ 25 w 1224"/>
                <a:gd name="T27" fmla="*/ 832 h 1254"/>
                <a:gd name="T28" fmla="*/ 0 w 1224"/>
                <a:gd name="T29" fmla="*/ 760 h 1254"/>
                <a:gd name="T30" fmla="*/ 38 w 1224"/>
                <a:gd name="T31" fmla="*/ 682 h 1254"/>
                <a:gd name="T32" fmla="*/ 10 w 1224"/>
                <a:gd name="T33" fmla="*/ 627 h 1254"/>
                <a:gd name="T34" fmla="*/ 21 w 1224"/>
                <a:gd name="T35" fmla="*/ 549 h 1254"/>
                <a:gd name="T36" fmla="*/ 55 w 1224"/>
                <a:gd name="T37" fmla="*/ 382 h 1254"/>
                <a:gd name="T38" fmla="*/ 194 w 1224"/>
                <a:gd name="T39" fmla="*/ 196 h 1254"/>
                <a:gd name="T40" fmla="*/ 268 w 1224"/>
                <a:gd name="T41" fmla="*/ 129 h 1254"/>
                <a:gd name="T42" fmla="*/ 451 w 1224"/>
                <a:gd name="T43" fmla="*/ 30 h 1254"/>
                <a:gd name="T44" fmla="*/ 646 w 1224"/>
                <a:gd name="T45" fmla="*/ 0 h 1254"/>
                <a:gd name="T46" fmla="*/ 789 w 1224"/>
                <a:gd name="T47" fmla="*/ 13 h 1254"/>
                <a:gd name="T48" fmla="*/ 907 w 1224"/>
                <a:gd name="T49" fmla="*/ 78 h 1254"/>
                <a:gd name="T50" fmla="*/ 1019 w 1224"/>
                <a:gd name="T51" fmla="*/ 179 h 1254"/>
                <a:gd name="T52" fmla="*/ 1059 w 1224"/>
                <a:gd name="T53" fmla="*/ 257 h 1254"/>
                <a:gd name="T54" fmla="*/ 1102 w 1224"/>
                <a:gd name="T55" fmla="*/ 407 h 1254"/>
                <a:gd name="T56" fmla="*/ 1201 w 1224"/>
                <a:gd name="T57" fmla="*/ 496 h 1254"/>
                <a:gd name="T58" fmla="*/ 1224 w 1224"/>
                <a:gd name="T59" fmla="*/ 589 h 1254"/>
                <a:gd name="T60" fmla="*/ 1188 w 1224"/>
                <a:gd name="T61" fmla="*/ 707 h 1254"/>
                <a:gd name="T62" fmla="*/ 1211 w 1224"/>
                <a:gd name="T63" fmla="*/ 806 h 1254"/>
                <a:gd name="T64" fmla="*/ 1211 w 1224"/>
                <a:gd name="T65" fmla="*/ 832 h 1254"/>
                <a:gd name="T66" fmla="*/ 1167 w 1224"/>
                <a:gd name="T67" fmla="*/ 861 h 1254"/>
                <a:gd name="T68" fmla="*/ 1180 w 1224"/>
                <a:gd name="T69" fmla="*/ 939 h 1254"/>
                <a:gd name="T70" fmla="*/ 1140 w 1224"/>
                <a:gd name="T71" fmla="*/ 1055 h 1254"/>
                <a:gd name="T72" fmla="*/ 1097 w 1224"/>
                <a:gd name="T73" fmla="*/ 1112 h 1254"/>
                <a:gd name="T74" fmla="*/ 1119 w 1224"/>
                <a:gd name="T75" fmla="*/ 1165 h 1254"/>
                <a:gd name="T76" fmla="*/ 1080 w 1224"/>
                <a:gd name="T77" fmla="*/ 1215 h 1254"/>
                <a:gd name="T78" fmla="*/ 1080 w 1224"/>
                <a:gd name="T79" fmla="*/ 1215 h 12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4"/>
                <a:gd name="T121" fmla="*/ 0 h 1254"/>
                <a:gd name="T122" fmla="*/ 1224 w 1224"/>
                <a:gd name="T123" fmla="*/ 1254 h 12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4" h="1254">
                  <a:moveTo>
                    <a:pt x="1080" y="1215"/>
                  </a:moveTo>
                  <a:lnTo>
                    <a:pt x="964" y="1165"/>
                  </a:lnTo>
                  <a:lnTo>
                    <a:pt x="910" y="1072"/>
                  </a:lnTo>
                  <a:lnTo>
                    <a:pt x="876" y="967"/>
                  </a:lnTo>
                  <a:lnTo>
                    <a:pt x="392" y="1064"/>
                  </a:lnTo>
                  <a:lnTo>
                    <a:pt x="399" y="1154"/>
                  </a:lnTo>
                  <a:lnTo>
                    <a:pt x="373" y="1175"/>
                  </a:lnTo>
                  <a:lnTo>
                    <a:pt x="255" y="1254"/>
                  </a:lnTo>
                  <a:lnTo>
                    <a:pt x="82" y="1171"/>
                  </a:lnTo>
                  <a:lnTo>
                    <a:pt x="35" y="1055"/>
                  </a:lnTo>
                  <a:lnTo>
                    <a:pt x="107" y="1061"/>
                  </a:lnTo>
                  <a:lnTo>
                    <a:pt x="71" y="958"/>
                  </a:lnTo>
                  <a:lnTo>
                    <a:pt x="61" y="899"/>
                  </a:lnTo>
                  <a:lnTo>
                    <a:pt x="25" y="832"/>
                  </a:lnTo>
                  <a:lnTo>
                    <a:pt x="0" y="760"/>
                  </a:lnTo>
                  <a:lnTo>
                    <a:pt x="38" y="682"/>
                  </a:lnTo>
                  <a:lnTo>
                    <a:pt x="10" y="627"/>
                  </a:lnTo>
                  <a:lnTo>
                    <a:pt x="21" y="549"/>
                  </a:lnTo>
                  <a:lnTo>
                    <a:pt x="55" y="382"/>
                  </a:lnTo>
                  <a:lnTo>
                    <a:pt x="194" y="196"/>
                  </a:lnTo>
                  <a:lnTo>
                    <a:pt x="268" y="129"/>
                  </a:lnTo>
                  <a:lnTo>
                    <a:pt x="451" y="30"/>
                  </a:lnTo>
                  <a:lnTo>
                    <a:pt x="646" y="0"/>
                  </a:lnTo>
                  <a:lnTo>
                    <a:pt x="789" y="13"/>
                  </a:lnTo>
                  <a:lnTo>
                    <a:pt x="907" y="78"/>
                  </a:lnTo>
                  <a:lnTo>
                    <a:pt x="1019" y="179"/>
                  </a:lnTo>
                  <a:lnTo>
                    <a:pt x="1059" y="257"/>
                  </a:lnTo>
                  <a:lnTo>
                    <a:pt x="1102" y="407"/>
                  </a:lnTo>
                  <a:lnTo>
                    <a:pt x="1201" y="496"/>
                  </a:lnTo>
                  <a:lnTo>
                    <a:pt x="1224" y="589"/>
                  </a:lnTo>
                  <a:lnTo>
                    <a:pt x="1188" y="707"/>
                  </a:lnTo>
                  <a:lnTo>
                    <a:pt x="1211" y="806"/>
                  </a:lnTo>
                  <a:lnTo>
                    <a:pt x="1211" y="832"/>
                  </a:lnTo>
                  <a:lnTo>
                    <a:pt x="1167" y="861"/>
                  </a:lnTo>
                  <a:lnTo>
                    <a:pt x="1180" y="939"/>
                  </a:lnTo>
                  <a:lnTo>
                    <a:pt x="1140" y="1055"/>
                  </a:lnTo>
                  <a:lnTo>
                    <a:pt x="1097" y="1112"/>
                  </a:lnTo>
                  <a:lnTo>
                    <a:pt x="1119" y="1165"/>
                  </a:lnTo>
                  <a:lnTo>
                    <a:pt x="1080" y="1215"/>
                  </a:lnTo>
                  <a:close/>
                </a:path>
              </a:pathLst>
            </a:custGeom>
            <a:solidFill>
              <a:srgbClr val="A84A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8"/>
            <p:cNvSpPr>
              <a:spLocks/>
            </p:cNvSpPr>
            <p:nvPr/>
          </p:nvSpPr>
          <p:spPr bwMode="auto">
            <a:xfrm>
              <a:off x="2763" y="1496"/>
              <a:ext cx="100" cy="187"/>
            </a:xfrm>
            <a:custGeom>
              <a:avLst/>
              <a:gdLst>
                <a:gd name="T0" fmla="*/ 34 w 200"/>
                <a:gd name="T1" fmla="*/ 0 h 375"/>
                <a:gd name="T2" fmla="*/ 0 w 200"/>
                <a:gd name="T3" fmla="*/ 34 h 375"/>
                <a:gd name="T4" fmla="*/ 143 w 200"/>
                <a:gd name="T5" fmla="*/ 263 h 375"/>
                <a:gd name="T6" fmla="*/ 162 w 200"/>
                <a:gd name="T7" fmla="*/ 339 h 375"/>
                <a:gd name="T8" fmla="*/ 200 w 200"/>
                <a:gd name="T9" fmla="*/ 375 h 375"/>
                <a:gd name="T10" fmla="*/ 200 w 200"/>
                <a:gd name="T11" fmla="*/ 327 h 375"/>
                <a:gd name="T12" fmla="*/ 110 w 200"/>
                <a:gd name="T13" fmla="*/ 17 h 375"/>
                <a:gd name="T14" fmla="*/ 34 w 200"/>
                <a:gd name="T15" fmla="*/ 0 h 375"/>
                <a:gd name="T16" fmla="*/ 34 w 200"/>
                <a:gd name="T17" fmla="*/ 0 h 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"/>
                <a:gd name="T28" fmla="*/ 0 h 375"/>
                <a:gd name="T29" fmla="*/ 200 w 200"/>
                <a:gd name="T30" fmla="*/ 375 h 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" h="375">
                  <a:moveTo>
                    <a:pt x="34" y="0"/>
                  </a:moveTo>
                  <a:lnTo>
                    <a:pt x="0" y="34"/>
                  </a:lnTo>
                  <a:lnTo>
                    <a:pt x="143" y="263"/>
                  </a:lnTo>
                  <a:lnTo>
                    <a:pt x="162" y="339"/>
                  </a:lnTo>
                  <a:lnTo>
                    <a:pt x="200" y="375"/>
                  </a:lnTo>
                  <a:lnTo>
                    <a:pt x="200" y="327"/>
                  </a:lnTo>
                  <a:lnTo>
                    <a:pt x="110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C9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9"/>
            <p:cNvSpPr>
              <a:spLocks/>
            </p:cNvSpPr>
            <p:nvPr/>
          </p:nvSpPr>
          <p:spPr bwMode="auto">
            <a:xfrm>
              <a:off x="2794" y="1255"/>
              <a:ext cx="332" cy="470"/>
            </a:xfrm>
            <a:custGeom>
              <a:avLst/>
              <a:gdLst>
                <a:gd name="T0" fmla="*/ 526 w 665"/>
                <a:gd name="T1" fmla="*/ 33 h 939"/>
                <a:gd name="T2" fmla="*/ 422 w 665"/>
                <a:gd name="T3" fmla="*/ 16 h 939"/>
                <a:gd name="T4" fmla="*/ 378 w 665"/>
                <a:gd name="T5" fmla="*/ 0 h 939"/>
                <a:gd name="T6" fmla="*/ 336 w 665"/>
                <a:gd name="T7" fmla="*/ 0 h 939"/>
                <a:gd name="T8" fmla="*/ 116 w 665"/>
                <a:gd name="T9" fmla="*/ 111 h 939"/>
                <a:gd name="T10" fmla="*/ 0 w 665"/>
                <a:gd name="T11" fmla="*/ 339 h 939"/>
                <a:gd name="T12" fmla="*/ 61 w 665"/>
                <a:gd name="T13" fmla="*/ 622 h 939"/>
                <a:gd name="T14" fmla="*/ 124 w 665"/>
                <a:gd name="T15" fmla="*/ 803 h 939"/>
                <a:gd name="T16" fmla="*/ 125 w 665"/>
                <a:gd name="T17" fmla="*/ 844 h 939"/>
                <a:gd name="T18" fmla="*/ 201 w 665"/>
                <a:gd name="T19" fmla="*/ 915 h 939"/>
                <a:gd name="T20" fmla="*/ 298 w 665"/>
                <a:gd name="T21" fmla="*/ 939 h 939"/>
                <a:gd name="T22" fmla="*/ 424 w 665"/>
                <a:gd name="T23" fmla="*/ 808 h 939"/>
                <a:gd name="T24" fmla="*/ 526 w 665"/>
                <a:gd name="T25" fmla="*/ 704 h 939"/>
                <a:gd name="T26" fmla="*/ 665 w 665"/>
                <a:gd name="T27" fmla="*/ 470 h 939"/>
                <a:gd name="T28" fmla="*/ 665 w 665"/>
                <a:gd name="T29" fmla="*/ 400 h 939"/>
                <a:gd name="T30" fmla="*/ 623 w 665"/>
                <a:gd name="T31" fmla="*/ 379 h 939"/>
                <a:gd name="T32" fmla="*/ 600 w 665"/>
                <a:gd name="T33" fmla="*/ 333 h 939"/>
                <a:gd name="T34" fmla="*/ 606 w 665"/>
                <a:gd name="T35" fmla="*/ 211 h 939"/>
                <a:gd name="T36" fmla="*/ 570 w 665"/>
                <a:gd name="T37" fmla="*/ 101 h 939"/>
                <a:gd name="T38" fmla="*/ 526 w 665"/>
                <a:gd name="T39" fmla="*/ 33 h 939"/>
                <a:gd name="T40" fmla="*/ 526 w 665"/>
                <a:gd name="T41" fmla="*/ 33 h 9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5"/>
                <a:gd name="T64" fmla="*/ 0 h 939"/>
                <a:gd name="T65" fmla="*/ 665 w 665"/>
                <a:gd name="T66" fmla="*/ 939 h 9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5" h="939">
                  <a:moveTo>
                    <a:pt x="526" y="33"/>
                  </a:moveTo>
                  <a:lnTo>
                    <a:pt x="422" y="16"/>
                  </a:lnTo>
                  <a:lnTo>
                    <a:pt x="378" y="0"/>
                  </a:lnTo>
                  <a:lnTo>
                    <a:pt x="336" y="0"/>
                  </a:lnTo>
                  <a:lnTo>
                    <a:pt x="116" y="111"/>
                  </a:lnTo>
                  <a:lnTo>
                    <a:pt x="0" y="339"/>
                  </a:lnTo>
                  <a:lnTo>
                    <a:pt x="61" y="622"/>
                  </a:lnTo>
                  <a:lnTo>
                    <a:pt x="124" y="803"/>
                  </a:lnTo>
                  <a:lnTo>
                    <a:pt x="125" y="844"/>
                  </a:lnTo>
                  <a:lnTo>
                    <a:pt x="201" y="915"/>
                  </a:lnTo>
                  <a:lnTo>
                    <a:pt x="298" y="939"/>
                  </a:lnTo>
                  <a:lnTo>
                    <a:pt x="424" y="808"/>
                  </a:lnTo>
                  <a:lnTo>
                    <a:pt x="526" y="704"/>
                  </a:lnTo>
                  <a:lnTo>
                    <a:pt x="665" y="470"/>
                  </a:lnTo>
                  <a:lnTo>
                    <a:pt x="665" y="400"/>
                  </a:lnTo>
                  <a:lnTo>
                    <a:pt x="623" y="379"/>
                  </a:lnTo>
                  <a:lnTo>
                    <a:pt x="600" y="333"/>
                  </a:lnTo>
                  <a:lnTo>
                    <a:pt x="606" y="211"/>
                  </a:lnTo>
                  <a:lnTo>
                    <a:pt x="570" y="101"/>
                  </a:lnTo>
                  <a:lnTo>
                    <a:pt x="526" y="33"/>
                  </a:lnTo>
                  <a:close/>
                </a:path>
              </a:pathLst>
            </a:custGeom>
            <a:solidFill>
              <a:srgbClr val="FFC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10"/>
            <p:cNvSpPr>
              <a:spLocks/>
            </p:cNvSpPr>
            <p:nvPr/>
          </p:nvSpPr>
          <p:spPr bwMode="auto">
            <a:xfrm>
              <a:off x="2873" y="1540"/>
              <a:ext cx="140" cy="69"/>
            </a:xfrm>
            <a:custGeom>
              <a:avLst/>
              <a:gdLst>
                <a:gd name="T0" fmla="*/ 279 w 279"/>
                <a:gd name="T1" fmla="*/ 11 h 136"/>
                <a:gd name="T2" fmla="*/ 182 w 279"/>
                <a:gd name="T3" fmla="*/ 0 h 136"/>
                <a:gd name="T4" fmla="*/ 150 w 279"/>
                <a:gd name="T5" fmla="*/ 28 h 136"/>
                <a:gd name="T6" fmla="*/ 106 w 279"/>
                <a:gd name="T7" fmla="*/ 11 h 136"/>
                <a:gd name="T8" fmla="*/ 0 w 279"/>
                <a:gd name="T9" fmla="*/ 26 h 136"/>
                <a:gd name="T10" fmla="*/ 91 w 279"/>
                <a:gd name="T11" fmla="*/ 136 h 136"/>
                <a:gd name="T12" fmla="*/ 186 w 279"/>
                <a:gd name="T13" fmla="*/ 136 h 136"/>
                <a:gd name="T14" fmla="*/ 226 w 279"/>
                <a:gd name="T15" fmla="*/ 102 h 136"/>
                <a:gd name="T16" fmla="*/ 254 w 279"/>
                <a:gd name="T17" fmla="*/ 51 h 136"/>
                <a:gd name="T18" fmla="*/ 279 w 279"/>
                <a:gd name="T19" fmla="*/ 11 h 136"/>
                <a:gd name="T20" fmla="*/ 279 w 279"/>
                <a:gd name="T21" fmla="*/ 11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9"/>
                <a:gd name="T34" fmla="*/ 0 h 136"/>
                <a:gd name="T35" fmla="*/ 279 w 279"/>
                <a:gd name="T36" fmla="*/ 136 h 1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9" h="136">
                  <a:moveTo>
                    <a:pt x="279" y="11"/>
                  </a:moveTo>
                  <a:lnTo>
                    <a:pt x="182" y="0"/>
                  </a:lnTo>
                  <a:lnTo>
                    <a:pt x="150" y="28"/>
                  </a:lnTo>
                  <a:lnTo>
                    <a:pt x="106" y="11"/>
                  </a:lnTo>
                  <a:lnTo>
                    <a:pt x="0" y="26"/>
                  </a:lnTo>
                  <a:lnTo>
                    <a:pt x="91" y="136"/>
                  </a:lnTo>
                  <a:lnTo>
                    <a:pt x="186" y="136"/>
                  </a:lnTo>
                  <a:lnTo>
                    <a:pt x="226" y="102"/>
                  </a:lnTo>
                  <a:lnTo>
                    <a:pt x="254" y="51"/>
                  </a:lnTo>
                  <a:lnTo>
                    <a:pt x="279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11"/>
            <p:cNvSpPr>
              <a:spLocks/>
            </p:cNvSpPr>
            <p:nvPr/>
          </p:nvSpPr>
          <p:spPr bwMode="auto">
            <a:xfrm>
              <a:off x="2976" y="1392"/>
              <a:ext cx="69" cy="30"/>
            </a:xfrm>
            <a:custGeom>
              <a:avLst/>
              <a:gdLst>
                <a:gd name="T0" fmla="*/ 139 w 139"/>
                <a:gd name="T1" fmla="*/ 30 h 61"/>
                <a:gd name="T2" fmla="*/ 102 w 139"/>
                <a:gd name="T3" fmla="*/ 61 h 61"/>
                <a:gd name="T4" fmla="*/ 44 w 139"/>
                <a:gd name="T5" fmla="*/ 61 h 61"/>
                <a:gd name="T6" fmla="*/ 0 w 139"/>
                <a:gd name="T7" fmla="*/ 57 h 61"/>
                <a:gd name="T8" fmla="*/ 11 w 139"/>
                <a:gd name="T9" fmla="*/ 19 h 61"/>
                <a:gd name="T10" fmla="*/ 64 w 139"/>
                <a:gd name="T11" fmla="*/ 0 h 61"/>
                <a:gd name="T12" fmla="*/ 123 w 139"/>
                <a:gd name="T13" fmla="*/ 11 h 61"/>
                <a:gd name="T14" fmla="*/ 139 w 139"/>
                <a:gd name="T15" fmla="*/ 30 h 61"/>
                <a:gd name="T16" fmla="*/ 139 w 139"/>
                <a:gd name="T17" fmla="*/ 3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61"/>
                <a:gd name="T29" fmla="*/ 139 w 139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61">
                  <a:moveTo>
                    <a:pt x="139" y="30"/>
                  </a:moveTo>
                  <a:lnTo>
                    <a:pt x="102" y="61"/>
                  </a:lnTo>
                  <a:lnTo>
                    <a:pt x="44" y="61"/>
                  </a:lnTo>
                  <a:lnTo>
                    <a:pt x="0" y="57"/>
                  </a:lnTo>
                  <a:lnTo>
                    <a:pt x="11" y="19"/>
                  </a:lnTo>
                  <a:lnTo>
                    <a:pt x="64" y="0"/>
                  </a:lnTo>
                  <a:lnTo>
                    <a:pt x="123" y="11"/>
                  </a:lnTo>
                  <a:lnTo>
                    <a:pt x="13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12"/>
            <p:cNvSpPr>
              <a:spLocks/>
            </p:cNvSpPr>
            <p:nvPr/>
          </p:nvSpPr>
          <p:spPr bwMode="auto">
            <a:xfrm>
              <a:off x="2825" y="1405"/>
              <a:ext cx="69" cy="33"/>
            </a:xfrm>
            <a:custGeom>
              <a:avLst/>
              <a:gdLst>
                <a:gd name="T0" fmla="*/ 97 w 138"/>
                <a:gd name="T1" fmla="*/ 2 h 64"/>
                <a:gd name="T2" fmla="*/ 30 w 138"/>
                <a:gd name="T3" fmla="*/ 0 h 64"/>
                <a:gd name="T4" fmla="*/ 0 w 138"/>
                <a:gd name="T5" fmla="*/ 15 h 64"/>
                <a:gd name="T6" fmla="*/ 42 w 138"/>
                <a:gd name="T7" fmla="*/ 62 h 64"/>
                <a:gd name="T8" fmla="*/ 70 w 138"/>
                <a:gd name="T9" fmla="*/ 64 h 64"/>
                <a:gd name="T10" fmla="*/ 121 w 138"/>
                <a:gd name="T11" fmla="*/ 51 h 64"/>
                <a:gd name="T12" fmla="*/ 138 w 138"/>
                <a:gd name="T13" fmla="*/ 51 h 64"/>
                <a:gd name="T14" fmla="*/ 127 w 138"/>
                <a:gd name="T15" fmla="*/ 19 h 64"/>
                <a:gd name="T16" fmla="*/ 97 w 138"/>
                <a:gd name="T17" fmla="*/ 2 h 64"/>
                <a:gd name="T18" fmla="*/ 97 w 138"/>
                <a:gd name="T19" fmla="*/ 2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64"/>
                <a:gd name="T32" fmla="*/ 138 w 13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64">
                  <a:moveTo>
                    <a:pt x="97" y="2"/>
                  </a:moveTo>
                  <a:lnTo>
                    <a:pt x="30" y="0"/>
                  </a:lnTo>
                  <a:lnTo>
                    <a:pt x="0" y="15"/>
                  </a:lnTo>
                  <a:lnTo>
                    <a:pt x="42" y="62"/>
                  </a:lnTo>
                  <a:lnTo>
                    <a:pt x="70" y="64"/>
                  </a:lnTo>
                  <a:lnTo>
                    <a:pt x="121" y="51"/>
                  </a:lnTo>
                  <a:lnTo>
                    <a:pt x="138" y="51"/>
                  </a:lnTo>
                  <a:lnTo>
                    <a:pt x="127" y="19"/>
                  </a:lnTo>
                  <a:lnTo>
                    <a:pt x="97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13"/>
            <p:cNvSpPr>
              <a:spLocks/>
            </p:cNvSpPr>
            <p:nvPr/>
          </p:nvSpPr>
          <p:spPr bwMode="auto">
            <a:xfrm>
              <a:off x="2851" y="1400"/>
              <a:ext cx="27" cy="33"/>
            </a:xfrm>
            <a:custGeom>
              <a:avLst/>
              <a:gdLst>
                <a:gd name="T0" fmla="*/ 53 w 53"/>
                <a:gd name="T1" fmla="*/ 48 h 67"/>
                <a:gd name="T2" fmla="*/ 38 w 53"/>
                <a:gd name="T3" fmla="*/ 67 h 67"/>
                <a:gd name="T4" fmla="*/ 25 w 53"/>
                <a:gd name="T5" fmla="*/ 65 h 67"/>
                <a:gd name="T6" fmla="*/ 34 w 53"/>
                <a:gd name="T7" fmla="*/ 36 h 67"/>
                <a:gd name="T8" fmla="*/ 0 w 53"/>
                <a:gd name="T9" fmla="*/ 17 h 67"/>
                <a:gd name="T10" fmla="*/ 17 w 53"/>
                <a:gd name="T11" fmla="*/ 0 h 67"/>
                <a:gd name="T12" fmla="*/ 53 w 53"/>
                <a:gd name="T13" fmla="*/ 14 h 67"/>
                <a:gd name="T14" fmla="*/ 53 w 53"/>
                <a:gd name="T15" fmla="*/ 48 h 67"/>
                <a:gd name="T16" fmla="*/ 53 w 53"/>
                <a:gd name="T17" fmla="*/ 48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67"/>
                <a:gd name="T29" fmla="*/ 53 w 53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67">
                  <a:moveTo>
                    <a:pt x="53" y="48"/>
                  </a:moveTo>
                  <a:lnTo>
                    <a:pt x="38" y="67"/>
                  </a:lnTo>
                  <a:lnTo>
                    <a:pt x="25" y="65"/>
                  </a:lnTo>
                  <a:lnTo>
                    <a:pt x="34" y="36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53" y="14"/>
                  </a:lnTo>
                  <a:lnTo>
                    <a:pt x="53" y="48"/>
                  </a:lnTo>
                  <a:close/>
                </a:path>
              </a:pathLst>
            </a:custGeom>
            <a:solidFill>
              <a:srgbClr val="26CC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14"/>
            <p:cNvSpPr>
              <a:spLocks/>
            </p:cNvSpPr>
            <p:nvPr/>
          </p:nvSpPr>
          <p:spPr bwMode="auto">
            <a:xfrm>
              <a:off x="2996" y="1395"/>
              <a:ext cx="29" cy="26"/>
            </a:xfrm>
            <a:custGeom>
              <a:avLst/>
              <a:gdLst>
                <a:gd name="T0" fmla="*/ 45 w 59"/>
                <a:gd name="T1" fmla="*/ 5 h 51"/>
                <a:gd name="T2" fmla="*/ 42 w 59"/>
                <a:gd name="T3" fmla="*/ 23 h 51"/>
                <a:gd name="T4" fmla="*/ 32 w 59"/>
                <a:gd name="T5" fmla="*/ 34 h 51"/>
                <a:gd name="T6" fmla="*/ 19 w 59"/>
                <a:gd name="T7" fmla="*/ 34 h 51"/>
                <a:gd name="T8" fmla="*/ 0 w 59"/>
                <a:gd name="T9" fmla="*/ 24 h 51"/>
                <a:gd name="T10" fmla="*/ 17 w 59"/>
                <a:gd name="T11" fmla="*/ 49 h 51"/>
                <a:gd name="T12" fmla="*/ 42 w 59"/>
                <a:gd name="T13" fmla="*/ 51 h 51"/>
                <a:gd name="T14" fmla="*/ 55 w 59"/>
                <a:gd name="T15" fmla="*/ 40 h 51"/>
                <a:gd name="T16" fmla="*/ 59 w 59"/>
                <a:gd name="T17" fmla="*/ 21 h 51"/>
                <a:gd name="T18" fmla="*/ 55 w 59"/>
                <a:gd name="T19" fmla="*/ 0 h 51"/>
                <a:gd name="T20" fmla="*/ 45 w 59"/>
                <a:gd name="T21" fmla="*/ 5 h 51"/>
                <a:gd name="T22" fmla="*/ 45 w 59"/>
                <a:gd name="T23" fmla="*/ 5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51"/>
                <a:gd name="T38" fmla="*/ 59 w 59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51">
                  <a:moveTo>
                    <a:pt x="45" y="5"/>
                  </a:moveTo>
                  <a:lnTo>
                    <a:pt x="42" y="23"/>
                  </a:lnTo>
                  <a:lnTo>
                    <a:pt x="32" y="34"/>
                  </a:lnTo>
                  <a:lnTo>
                    <a:pt x="19" y="34"/>
                  </a:lnTo>
                  <a:lnTo>
                    <a:pt x="0" y="24"/>
                  </a:lnTo>
                  <a:lnTo>
                    <a:pt x="17" y="49"/>
                  </a:lnTo>
                  <a:lnTo>
                    <a:pt x="42" y="51"/>
                  </a:lnTo>
                  <a:lnTo>
                    <a:pt x="55" y="40"/>
                  </a:lnTo>
                  <a:lnTo>
                    <a:pt x="59" y="21"/>
                  </a:lnTo>
                  <a:lnTo>
                    <a:pt x="55" y="0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26CC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15"/>
            <p:cNvSpPr>
              <a:spLocks/>
            </p:cNvSpPr>
            <p:nvPr/>
          </p:nvSpPr>
          <p:spPr bwMode="auto">
            <a:xfrm>
              <a:off x="2465" y="1794"/>
              <a:ext cx="85" cy="318"/>
            </a:xfrm>
            <a:custGeom>
              <a:avLst/>
              <a:gdLst>
                <a:gd name="T0" fmla="*/ 171 w 171"/>
                <a:gd name="T1" fmla="*/ 0 h 637"/>
                <a:gd name="T2" fmla="*/ 148 w 171"/>
                <a:gd name="T3" fmla="*/ 55 h 637"/>
                <a:gd name="T4" fmla="*/ 148 w 171"/>
                <a:gd name="T5" fmla="*/ 116 h 637"/>
                <a:gd name="T6" fmla="*/ 0 w 171"/>
                <a:gd name="T7" fmla="*/ 637 h 637"/>
                <a:gd name="T8" fmla="*/ 97 w 171"/>
                <a:gd name="T9" fmla="*/ 181 h 637"/>
                <a:gd name="T10" fmla="*/ 123 w 171"/>
                <a:gd name="T11" fmla="*/ 122 h 637"/>
                <a:gd name="T12" fmla="*/ 129 w 171"/>
                <a:gd name="T13" fmla="*/ 67 h 637"/>
                <a:gd name="T14" fmla="*/ 171 w 171"/>
                <a:gd name="T15" fmla="*/ 0 h 637"/>
                <a:gd name="T16" fmla="*/ 171 w 171"/>
                <a:gd name="T17" fmla="*/ 0 h 6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637"/>
                <a:gd name="T29" fmla="*/ 171 w 171"/>
                <a:gd name="T30" fmla="*/ 637 h 6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637">
                  <a:moveTo>
                    <a:pt x="171" y="0"/>
                  </a:moveTo>
                  <a:lnTo>
                    <a:pt x="148" y="55"/>
                  </a:lnTo>
                  <a:lnTo>
                    <a:pt x="148" y="116"/>
                  </a:lnTo>
                  <a:lnTo>
                    <a:pt x="0" y="637"/>
                  </a:lnTo>
                  <a:lnTo>
                    <a:pt x="97" y="181"/>
                  </a:lnTo>
                  <a:lnTo>
                    <a:pt x="123" y="122"/>
                  </a:lnTo>
                  <a:lnTo>
                    <a:pt x="129" y="67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16"/>
            <p:cNvSpPr>
              <a:spLocks/>
            </p:cNvSpPr>
            <p:nvPr/>
          </p:nvSpPr>
          <p:spPr bwMode="auto">
            <a:xfrm>
              <a:off x="2661" y="1932"/>
              <a:ext cx="106" cy="83"/>
            </a:xfrm>
            <a:custGeom>
              <a:avLst/>
              <a:gdLst>
                <a:gd name="T0" fmla="*/ 213 w 213"/>
                <a:gd name="T1" fmla="*/ 123 h 165"/>
                <a:gd name="T2" fmla="*/ 80 w 213"/>
                <a:gd name="T3" fmla="*/ 0 h 165"/>
                <a:gd name="T4" fmla="*/ 0 w 213"/>
                <a:gd name="T5" fmla="*/ 87 h 165"/>
                <a:gd name="T6" fmla="*/ 10 w 213"/>
                <a:gd name="T7" fmla="*/ 120 h 165"/>
                <a:gd name="T8" fmla="*/ 87 w 213"/>
                <a:gd name="T9" fmla="*/ 123 h 165"/>
                <a:gd name="T10" fmla="*/ 162 w 213"/>
                <a:gd name="T11" fmla="*/ 165 h 165"/>
                <a:gd name="T12" fmla="*/ 213 w 213"/>
                <a:gd name="T13" fmla="*/ 123 h 165"/>
                <a:gd name="T14" fmla="*/ 213 w 213"/>
                <a:gd name="T15" fmla="*/ 123 h 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165"/>
                <a:gd name="T26" fmla="*/ 213 w 213"/>
                <a:gd name="T27" fmla="*/ 165 h 1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165">
                  <a:moveTo>
                    <a:pt x="213" y="123"/>
                  </a:moveTo>
                  <a:lnTo>
                    <a:pt x="80" y="0"/>
                  </a:lnTo>
                  <a:lnTo>
                    <a:pt x="0" y="87"/>
                  </a:lnTo>
                  <a:lnTo>
                    <a:pt x="10" y="120"/>
                  </a:lnTo>
                  <a:lnTo>
                    <a:pt x="87" y="123"/>
                  </a:lnTo>
                  <a:lnTo>
                    <a:pt x="162" y="165"/>
                  </a:lnTo>
                  <a:lnTo>
                    <a:pt x="213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17"/>
            <p:cNvSpPr>
              <a:spLocks/>
            </p:cNvSpPr>
            <p:nvPr/>
          </p:nvSpPr>
          <p:spPr bwMode="auto">
            <a:xfrm>
              <a:off x="3112" y="1892"/>
              <a:ext cx="86" cy="33"/>
            </a:xfrm>
            <a:custGeom>
              <a:avLst/>
              <a:gdLst>
                <a:gd name="T0" fmla="*/ 172 w 172"/>
                <a:gd name="T1" fmla="*/ 27 h 66"/>
                <a:gd name="T2" fmla="*/ 0 w 172"/>
                <a:gd name="T3" fmla="*/ 66 h 66"/>
                <a:gd name="T4" fmla="*/ 74 w 172"/>
                <a:gd name="T5" fmla="*/ 13 h 66"/>
                <a:gd name="T6" fmla="*/ 131 w 172"/>
                <a:gd name="T7" fmla="*/ 0 h 66"/>
                <a:gd name="T8" fmla="*/ 172 w 172"/>
                <a:gd name="T9" fmla="*/ 27 h 66"/>
                <a:gd name="T10" fmla="*/ 172 w 172"/>
                <a:gd name="T11" fmla="*/ 27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66"/>
                <a:gd name="T20" fmla="*/ 172 w 172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66">
                  <a:moveTo>
                    <a:pt x="172" y="27"/>
                  </a:moveTo>
                  <a:lnTo>
                    <a:pt x="0" y="66"/>
                  </a:lnTo>
                  <a:lnTo>
                    <a:pt x="74" y="13"/>
                  </a:lnTo>
                  <a:lnTo>
                    <a:pt x="131" y="0"/>
                  </a:lnTo>
                  <a:lnTo>
                    <a:pt x="17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18"/>
            <p:cNvSpPr>
              <a:spLocks/>
            </p:cNvSpPr>
            <p:nvPr/>
          </p:nvSpPr>
          <p:spPr bwMode="auto">
            <a:xfrm>
              <a:off x="2863" y="2032"/>
              <a:ext cx="244" cy="363"/>
            </a:xfrm>
            <a:custGeom>
              <a:avLst/>
              <a:gdLst>
                <a:gd name="T0" fmla="*/ 488 w 488"/>
                <a:gd name="T1" fmla="*/ 0 h 726"/>
                <a:gd name="T2" fmla="*/ 0 w 488"/>
                <a:gd name="T3" fmla="*/ 726 h 726"/>
                <a:gd name="T4" fmla="*/ 131 w 488"/>
                <a:gd name="T5" fmla="*/ 616 h 726"/>
                <a:gd name="T6" fmla="*/ 403 w 488"/>
                <a:gd name="T7" fmla="*/ 280 h 726"/>
                <a:gd name="T8" fmla="*/ 391 w 488"/>
                <a:gd name="T9" fmla="*/ 215 h 726"/>
                <a:gd name="T10" fmla="*/ 488 w 488"/>
                <a:gd name="T11" fmla="*/ 0 h 726"/>
                <a:gd name="T12" fmla="*/ 488 w 488"/>
                <a:gd name="T13" fmla="*/ 0 h 7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8"/>
                <a:gd name="T22" fmla="*/ 0 h 726"/>
                <a:gd name="T23" fmla="*/ 488 w 488"/>
                <a:gd name="T24" fmla="*/ 726 h 7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8" h="726">
                  <a:moveTo>
                    <a:pt x="488" y="0"/>
                  </a:moveTo>
                  <a:lnTo>
                    <a:pt x="0" y="726"/>
                  </a:lnTo>
                  <a:lnTo>
                    <a:pt x="131" y="616"/>
                  </a:lnTo>
                  <a:lnTo>
                    <a:pt x="403" y="280"/>
                  </a:lnTo>
                  <a:lnTo>
                    <a:pt x="391" y="21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19"/>
            <p:cNvSpPr>
              <a:spLocks/>
            </p:cNvSpPr>
            <p:nvPr/>
          </p:nvSpPr>
          <p:spPr bwMode="auto">
            <a:xfrm>
              <a:off x="2810" y="1968"/>
              <a:ext cx="75" cy="114"/>
            </a:xfrm>
            <a:custGeom>
              <a:avLst/>
              <a:gdLst>
                <a:gd name="T0" fmla="*/ 0 w 150"/>
                <a:gd name="T1" fmla="*/ 34 h 228"/>
                <a:gd name="T2" fmla="*/ 55 w 150"/>
                <a:gd name="T3" fmla="*/ 0 h 228"/>
                <a:gd name="T4" fmla="*/ 82 w 150"/>
                <a:gd name="T5" fmla="*/ 0 h 228"/>
                <a:gd name="T6" fmla="*/ 145 w 150"/>
                <a:gd name="T7" fmla="*/ 48 h 228"/>
                <a:gd name="T8" fmla="*/ 150 w 150"/>
                <a:gd name="T9" fmla="*/ 87 h 228"/>
                <a:gd name="T10" fmla="*/ 90 w 150"/>
                <a:gd name="T11" fmla="*/ 228 h 228"/>
                <a:gd name="T12" fmla="*/ 67 w 150"/>
                <a:gd name="T13" fmla="*/ 228 h 228"/>
                <a:gd name="T14" fmla="*/ 67 w 150"/>
                <a:gd name="T15" fmla="*/ 127 h 228"/>
                <a:gd name="T16" fmla="*/ 0 w 150"/>
                <a:gd name="T17" fmla="*/ 61 h 228"/>
                <a:gd name="T18" fmla="*/ 0 w 150"/>
                <a:gd name="T19" fmla="*/ 34 h 228"/>
                <a:gd name="T20" fmla="*/ 0 w 150"/>
                <a:gd name="T21" fmla="*/ 34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228"/>
                <a:gd name="T35" fmla="*/ 150 w 150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228">
                  <a:moveTo>
                    <a:pt x="0" y="34"/>
                  </a:moveTo>
                  <a:lnTo>
                    <a:pt x="55" y="0"/>
                  </a:lnTo>
                  <a:lnTo>
                    <a:pt x="82" y="0"/>
                  </a:lnTo>
                  <a:lnTo>
                    <a:pt x="145" y="48"/>
                  </a:lnTo>
                  <a:lnTo>
                    <a:pt x="150" y="87"/>
                  </a:lnTo>
                  <a:lnTo>
                    <a:pt x="90" y="228"/>
                  </a:lnTo>
                  <a:lnTo>
                    <a:pt x="67" y="228"/>
                  </a:lnTo>
                  <a:lnTo>
                    <a:pt x="67" y="127"/>
                  </a:lnTo>
                  <a:lnTo>
                    <a:pt x="0" y="6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0"/>
            <p:cNvSpPr>
              <a:spLocks/>
            </p:cNvSpPr>
            <p:nvPr/>
          </p:nvSpPr>
          <p:spPr bwMode="auto">
            <a:xfrm>
              <a:off x="2960" y="1803"/>
              <a:ext cx="79" cy="229"/>
            </a:xfrm>
            <a:custGeom>
              <a:avLst/>
              <a:gdLst>
                <a:gd name="T0" fmla="*/ 157 w 157"/>
                <a:gd name="T1" fmla="*/ 0 h 458"/>
                <a:gd name="T2" fmla="*/ 102 w 157"/>
                <a:gd name="T3" fmla="*/ 95 h 458"/>
                <a:gd name="T4" fmla="*/ 70 w 157"/>
                <a:gd name="T5" fmla="*/ 116 h 458"/>
                <a:gd name="T6" fmla="*/ 76 w 157"/>
                <a:gd name="T7" fmla="*/ 213 h 458"/>
                <a:gd name="T8" fmla="*/ 0 w 157"/>
                <a:gd name="T9" fmla="*/ 350 h 458"/>
                <a:gd name="T10" fmla="*/ 0 w 157"/>
                <a:gd name="T11" fmla="*/ 458 h 458"/>
                <a:gd name="T12" fmla="*/ 41 w 157"/>
                <a:gd name="T13" fmla="*/ 411 h 458"/>
                <a:gd name="T14" fmla="*/ 157 w 157"/>
                <a:gd name="T15" fmla="*/ 0 h 458"/>
                <a:gd name="T16" fmla="*/ 157 w 157"/>
                <a:gd name="T17" fmla="*/ 0 h 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458"/>
                <a:gd name="T29" fmla="*/ 157 w 157"/>
                <a:gd name="T30" fmla="*/ 458 h 4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458">
                  <a:moveTo>
                    <a:pt x="157" y="0"/>
                  </a:moveTo>
                  <a:lnTo>
                    <a:pt x="102" y="95"/>
                  </a:lnTo>
                  <a:lnTo>
                    <a:pt x="70" y="116"/>
                  </a:lnTo>
                  <a:lnTo>
                    <a:pt x="76" y="213"/>
                  </a:lnTo>
                  <a:lnTo>
                    <a:pt x="0" y="350"/>
                  </a:lnTo>
                  <a:lnTo>
                    <a:pt x="0" y="458"/>
                  </a:lnTo>
                  <a:lnTo>
                    <a:pt x="41" y="411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1"/>
            <p:cNvSpPr>
              <a:spLocks/>
            </p:cNvSpPr>
            <p:nvPr/>
          </p:nvSpPr>
          <p:spPr bwMode="auto">
            <a:xfrm>
              <a:off x="2819" y="2075"/>
              <a:ext cx="128" cy="274"/>
            </a:xfrm>
            <a:custGeom>
              <a:avLst/>
              <a:gdLst>
                <a:gd name="T0" fmla="*/ 257 w 257"/>
                <a:gd name="T1" fmla="*/ 0 h 547"/>
                <a:gd name="T2" fmla="*/ 0 w 257"/>
                <a:gd name="T3" fmla="*/ 547 h 547"/>
                <a:gd name="T4" fmla="*/ 173 w 257"/>
                <a:gd name="T5" fmla="*/ 101 h 547"/>
                <a:gd name="T6" fmla="*/ 173 w 257"/>
                <a:gd name="T7" fmla="*/ 87 h 547"/>
                <a:gd name="T8" fmla="*/ 105 w 257"/>
                <a:gd name="T9" fmla="*/ 26 h 547"/>
                <a:gd name="T10" fmla="*/ 188 w 257"/>
                <a:gd name="T11" fmla="*/ 53 h 547"/>
                <a:gd name="T12" fmla="*/ 257 w 257"/>
                <a:gd name="T13" fmla="*/ 0 h 547"/>
                <a:gd name="T14" fmla="*/ 257 w 257"/>
                <a:gd name="T15" fmla="*/ 0 h 5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7"/>
                <a:gd name="T25" fmla="*/ 0 h 547"/>
                <a:gd name="T26" fmla="*/ 257 w 257"/>
                <a:gd name="T27" fmla="*/ 547 h 5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7" h="547">
                  <a:moveTo>
                    <a:pt x="257" y="0"/>
                  </a:moveTo>
                  <a:lnTo>
                    <a:pt x="0" y="547"/>
                  </a:lnTo>
                  <a:lnTo>
                    <a:pt x="173" y="101"/>
                  </a:lnTo>
                  <a:lnTo>
                    <a:pt x="173" y="87"/>
                  </a:lnTo>
                  <a:lnTo>
                    <a:pt x="105" y="26"/>
                  </a:lnTo>
                  <a:lnTo>
                    <a:pt x="188" y="5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22"/>
            <p:cNvSpPr>
              <a:spLocks/>
            </p:cNvSpPr>
            <p:nvPr/>
          </p:nvSpPr>
          <p:spPr bwMode="auto">
            <a:xfrm>
              <a:off x="2806" y="2095"/>
              <a:ext cx="48" cy="174"/>
            </a:xfrm>
            <a:custGeom>
              <a:avLst/>
              <a:gdLst>
                <a:gd name="T0" fmla="*/ 97 w 97"/>
                <a:gd name="T1" fmla="*/ 28 h 348"/>
                <a:gd name="T2" fmla="*/ 0 w 97"/>
                <a:gd name="T3" fmla="*/ 348 h 348"/>
                <a:gd name="T4" fmla="*/ 59 w 97"/>
                <a:gd name="T5" fmla="*/ 0 h 348"/>
                <a:gd name="T6" fmla="*/ 97 w 97"/>
                <a:gd name="T7" fmla="*/ 28 h 348"/>
                <a:gd name="T8" fmla="*/ 97 w 97"/>
                <a:gd name="T9" fmla="*/ 28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48"/>
                <a:gd name="T17" fmla="*/ 97 w 97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48">
                  <a:moveTo>
                    <a:pt x="97" y="28"/>
                  </a:moveTo>
                  <a:lnTo>
                    <a:pt x="0" y="348"/>
                  </a:lnTo>
                  <a:lnTo>
                    <a:pt x="59" y="0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23"/>
            <p:cNvSpPr>
              <a:spLocks/>
            </p:cNvSpPr>
            <p:nvPr/>
          </p:nvSpPr>
          <p:spPr bwMode="auto">
            <a:xfrm>
              <a:off x="3240" y="1934"/>
              <a:ext cx="35" cy="118"/>
            </a:xfrm>
            <a:custGeom>
              <a:avLst/>
              <a:gdLst>
                <a:gd name="T0" fmla="*/ 70 w 70"/>
                <a:gd name="T1" fmla="*/ 0 h 235"/>
                <a:gd name="T2" fmla="*/ 0 w 70"/>
                <a:gd name="T3" fmla="*/ 116 h 235"/>
                <a:gd name="T4" fmla="*/ 8 w 70"/>
                <a:gd name="T5" fmla="*/ 235 h 235"/>
                <a:gd name="T6" fmla="*/ 15 w 70"/>
                <a:gd name="T7" fmla="*/ 129 h 235"/>
                <a:gd name="T8" fmla="*/ 46 w 70"/>
                <a:gd name="T9" fmla="*/ 74 h 235"/>
                <a:gd name="T10" fmla="*/ 53 w 70"/>
                <a:gd name="T11" fmla="*/ 49 h 235"/>
                <a:gd name="T12" fmla="*/ 70 w 70"/>
                <a:gd name="T13" fmla="*/ 0 h 235"/>
                <a:gd name="T14" fmla="*/ 70 w 70"/>
                <a:gd name="T15" fmla="*/ 0 h 2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235"/>
                <a:gd name="T26" fmla="*/ 70 w 70"/>
                <a:gd name="T27" fmla="*/ 235 h 2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235">
                  <a:moveTo>
                    <a:pt x="70" y="0"/>
                  </a:moveTo>
                  <a:lnTo>
                    <a:pt x="0" y="116"/>
                  </a:lnTo>
                  <a:lnTo>
                    <a:pt x="8" y="235"/>
                  </a:lnTo>
                  <a:lnTo>
                    <a:pt x="15" y="129"/>
                  </a:lnTo>
                  <a:lnTo>
                    <a:pt x="46" y="74"/>
                  </a:lnTo>
                  <a:lnTo>
                    <a:pt x="53" y="4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24"/>
            <p:cNvSpPr>
              <a:spLocks/>
            </p:cNvSpPr>
            <p:nvPr/>
          </p:nvSpPr>
          <p:spPr bwMode="auto">
            <a:xfrm>
              <a:off x="3116" y="2263"/>
              <a:ext cx="85" cy="276"/>
            </a:xfrm>
            <a:custGeom>
              <a:avLst/>
              <a:gdLst>
                <a:gd name="T0" fmla="*/ 171 w 171"/>
                <a:gd name="T1" fmla="*/ 0 h 553"/>
                <a:gd name="T2" fmla="*/ 171 w 171"/>
                <a:gd name="T3" fmla="*/ 93 h 553"/>
                <a:gd name="T4" fmla="*/ 141 w 171"/>
                <a:gd name="T5" fmla="*/ 173 h 553"/>
                <a:gd name="T6" fmla="*/ 145 w 171"/>
                <a:gd name="T7" fmla="*/ 245 h 553"/>
                <a:gd name="T8" fmla="*/ 131 w 171"/>
                <a:gd name="T9" fmla="*/ 293 h 553"/>
                <a:gd name="T10" fmla="*/ 78 w 171"/>
                <a:gd name="T11" fmla="*/ 354 h 553"/>
                <a:gd name="T12" fmla="*/ 78 w 171"/>
                <a:gd name="T13" fmla="*/ 380 h 553"/>
                <a:gd name="T14" fmla="*/ 129 w 171"/>
                <a:gd name="T15" fmla="*/ 493 h 553"/>
                <a:gd name="T16" fmla="*/ 129 w 171"/>
                <a:gd name="T17" fmla="*/ 508 h 553"/>
                <a:gd name="T18" fmla="*/ 82 w 171"/>
                <a:gd name="T19" fmla="*/ 474 h 553"/>
                <a:gd name="T20" fmla="*/ 67 w 171"/>
                <a:gd name="T21" fmla="*/ 479 h 553"/>
                <a:gd name="T22" fmla="*/ 0 w 171"/>
                <a:gd name="T23" fmla="*/ 553 h 553"/>
                <a:gd name="T24" fmla="*/ 42 w 171"/>
                <a:gd name="T25" fmla="*/ 434 h 553"/>
                <a:gd name="T26" fmla="*/ 23 w 171"/>
                <a:gd name="T27" fmla="*/ 380 h 553"/>
                <a:gd name="T28" fmla="*/ 31 w 171"/>
                <a:gd name="T29" fmla="*/ 354 h 553"/>
                <a:gd name="T30" fmla="*/ 105 w 171"/>
                <a:gd name="T31" fmla="*/ 266 h 553"/>
                <a:gd name="T32" fmla="*/ 114 w 171"/>
                <a:gd name="T33" fmla="*/ 206 h 553"/>
                <a:gd name="T34" fmla="*/ 156 w 171"/>
                <a:gd name="T35" fmla="*/ 99 h 553"/>
                <a:gd name="T36" fmla="*/ 171 w 171"/>
                <a:gd name="T37" fmla="*/ 0 h 553"/>
                <a:gd name="T38" fmla="*/ 171 w 171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1"/>
                <a:gd name="T61" fmla="*/ 0 h 553"/>
                <a:gd name="T62" fmla="*/ 171 w 171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1" h="553">
                  <a:moveTo>
                    <a:pt x="171" y="0"/>
                  </a:moveTo>
                  <a:lnTo>
                    <a:pt x="171" y="93"/>
                  </a:lnTo>
                  <a:lnTo>
                    <a:pt x="141" y="173"/>
                  </a:lnTo>
                  <a:lnTo>
                    <a:pt x="145" y="245"/>
                  </a:lnTo>
                  <a:lnTo>
                    <a:pt x="131" y="293"/>
                  </a:lnTo>
                  <a:lnTo>
                    <a:pt x="78" y="354"/>
                  </a:lnTo>
                  <a:lnTo>
                    <a:pt x="78" y="380"/>
                  </a:lnTo>
                  <a:lnTo>
                    <a:pt x="129" y="493"/>
                  </a:lnTo>
                  <a:lnTo>
                    <a:pt x="129" y="508"/>
                  </a:lnTo>
                  <a:lnTo>
                    <a:pt x="82" y="474"/>
                  </a:lnTo>
                  <a:lnTo>
                    <a:pt x="67" y="479"/>
                  </a:lnTo>
                  <a:lnTo>
                    <a:pt x="0" y="553"/>
                  </a:lnTo>
                  <a:lnTo>
                    <a:pt x="42" y="434"/>
                  </a:lnTo>
                  <a:lnTo>
                    <a:pt x="23" y="380"/>
                  </a:lnTo>
                  <a:lnTo>
                    <a:pt x="31" y="354"/>
                  </a:lnTo>
                  <a:lnTo>
                    <a:pt x="105" y="266"/>
                  </a:lnTo>
                  <a:lnTo>
                    <a:pt x="114" y="206"/>
                  </a:lnTo>
                  <a:lnTo>
                    <a:pt x="156" y="9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25"/>
            <p:cNvSpPr>
              <a:spLocks/>
            </p:cNvSpPr>
            <p:nvPr/>
          </p:nvSpPr>
          <p:spPr bwMode="auto">
            <a:xfrm>
              <a:off x="3212" y="2532"/>
              <a:ext cx="78" cy="80"/>
            </a:xfrm>
            <a:custGeom>
              <a:avLst/>
              <a:gdLst>
                <a:gd name="T0" fmla="*/ 0 w 158"/>
                <a:gd name="T1" fmla="*/ 0 h 162"/>
                <a:gd name="T2" fmla="*/ 27 w 158"/>
                <a:gd name="T3" fmla="*/ 31 h 162"/>
                <a:gd name="T4" fmla="*/ 86 w 158"/>
                <a:gd name="T5" fmla="*/ 48 h 162"/>
                <a:gd name="T6" fmla="*/ 127 w 158"/>
                <a:gd name="T7" fmla="*/ 84 h 162"/>
                <a:gd name="T8" fmla="*/ 158 w 158"/>
                <a:gd name="T9" fmla="*/ 162 h 162"/>
                <a:gd name="T10" fmla="*/ 131 w 158"/>
                <a:gd name="T11" fmla="*/ 38 h 162"/>
                <a:gd name="T12" fmla="*/ 103 w 158"/>
                <a:gd name="T13" fmla="*/ 0 h 162"/>
                <a:gd name="T14" fmla="*/ 57 w 158"/>
                <a:gd name="T15" fmla="*/ 15 h 162"/>
                <a:gd name="T16" fmla="*/ 0 w 158"/>
                <a:gd name="T17" fmla="*/ 0 h 162"/>
                <a:gd name="T18" fmla="*/ 0 w 158"/>
                <a:gd name="T19" fmla="*/ 0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162"/>
                <a:gd name="T32" fmla="*/ 158 w 158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162">
                  <a:moveTo>
                    <a:pt x="0" y="0"/>
                  </a:moveTo>
                  <a:lnTo>
                    <a:pt x="27" y="31"/>
                  </a:lnTo>
                  <a:lnTo>
                    <a:pt x="86" y="48"/>
                  </a:lnTo>
                  <a:lnTo>
                    <a:pt x="127" y="84"/>
                  </a:lnTo>
                  <a:lnTo>
                    <a:pt x="158" y="162"/>
                  </a:lnTo>
                  <a:lnTo>
                    <a:pt x="131" y="38"/>
                  </a:lnTo>
                  <a:lnTo>
                    <a:pt x="103" y="0"/>
                  </a:lnTo>
                  <a:lnTo>
                    <a:pt x="5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26"/>
            <p:cNvSpPr>
              <a:spLocks/>
            </p:cNvSpPr>
            <p:nvPr/>
          </p:nvSpPr>
          <p:spPr bwMode="auto">
            <a:xfrm>
              <a:off x="2739" y="2161"/>
              <a:ext cx="28" cy="27"/>
            </a:xfrm>
            <a:custGeom>
              <a:avLst/>
              <a:gdLst>
                <a:gd name="T0" fmla="*/ 47 w 55"/>
                <a:gd name="T1" fmla="*/ 7 h 55"/>
                <a:gd name="T2" fmla="*/ 24 w 55"/>
                <a:gd name="T3" fmla="*/ 0 h 55"/>
                <a:gd name="T4" fmla="*/ 0 w 55"/>
                <a:gd name="T5" fmla="*/ 7 h 55"/>
                <a:gd name="T6" fmla="*/ 0 w 55"/>
                <a:gd name="T7" fmla="*/ 42 h 55"/>
                <a:gd name="T8" fmla="*/ 19 w 55"/>
                <a:gd name="T9" fmla="*/ 55 h 55"/>
                <a:gd name="T10" fmla="*/ 49 w 55"/>
                <a:gd name="T11" fmla="*/ 55 h 55"/>
                <a:gd name="T12" fmla="*/ 55 w 55"/>
                <a:gd name="T13" fmla="*/ 42 h 55"/>
                <a:gd name="T14" fmla="*/ 30 w 55"/>
                <a:gd name="T15" fmla="*/ 42 h 55"/>
                <a:gd name="T16" fmla="*/ 19 w 55"/>
                <a:gd name="T17" fmla="*/ 28 h 55"/>
                <a:gd name="T18" fmla="*/ 30 w 55"/>
                <a:gd name="T19" fmla="*/ 15 h 55"/>
                <a:gd name="T20" fmla="*/ 47 w 55"/>
                <a:gd name="T21" fmla="*/ 7 h 55"/>
                <a:gd name="T22" fmla="*/ 47 w 55"/>
                <a:gd name="T23" fmla="*/ 7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55"/>
                <a:gd name="T38" fmla="*/ 55 w 55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55">
                  <a:moveTo>
                    <a:pt x="47" y="7"/>
                  </a:moveTo>
                  <a:lnTo>
                    <a:pt x="24" y="0"/>
                  </a:lnTo>
                  <a:lnTo>
                    <a:pt x="0" y="7"/>
                  </a:lnTo>
                  <a:lnTo>
                    <a:pt x="0" y="42"/>
                  </a:lnTo>
                  <a:lnTo>
                    <a:pt x="19" y="55"/>
                  </a:lnTo>
                  <a:lnTo>
                    <a:pt x="49" y="55"/>
                  </a:lnTo>
                  <a:lnTo>
                    <a:pt x="55" y="42"/>
                  </a:lnTo>
                  <a:lnTo>
                    <a:pt x="30" y="42"/>
                  </a:lnTo>
                  <a:lnTo>
                    <a:pt x="19" y="28"/>
                  </a:lnTo>
                  <a:lnTo>
                    <a:pt x="30" y="15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27"/>
            <p:cNvSpPr>
              <a:spLocks/>
            </p:cNvSpPr>
            <p:nvPr/>
          </p:nvSpPr>
          <p:spPr bwMode="auto">
            <a:xfrm>
              <a:off x="2513" y="1858"/>
              <a:ext cx="102" cy="411"/>
            </a:xfrm>
            <a:custGeom>
              <a:avLst/>
              <a:gdLst>
                <a:gd name="T0" fmla="*/ 85 w 203"/>
                <a:gd name="T1" fmla="*/ 0 h 824"/>
                <a:gd name="T2" fmla="*/ 95 w 203"/>
                <a:gd name="T3" fmla="*/ 115 h 824"/>
                <a:gd name="T4" fmla="*/ 79 w 203"/>
                <a:gd name="T5" fmla="*/ 236 h 824"/>
                <a:gd name="T6" fmla="*/ 15 w 203"/>
                <a:gd name="T7" fmla="*/ 329 h 824"/>
                <a:gd name="T8" fmla="*/ 13 w 203"/>
                <a:gd name="T9" fmla="*/ 362 h 824"/>
                <a:gd name="T10" fmla="*/ 26 w 203"/>
                <a:gd name="T11" fmla="*/ 422 h 824"/>
                <a:gd name="T12" fmla="*/ 0 w 203"/>
                <a:gd name="T13" fmla="*/ 497 h 824"/>
                <a:gd name="T14" fmla="*/ 0 w 203"/>
                <a:gd name="T15" fmla="*/ 504 h 824"/>
                <a:gd name="T16" fmla="*/ 74 w 203"/>
                <a:gd name="T17" fmla="*/ 537 h 824"/>
                <a:gd name="T18" fmla="*/ 91 w 203"/>
                <a:gd name="T19" fmla="*/ 440 h 824"/>
                <a:gd name="T20" fmla="*/ 85 w 203"/>
                <a:gd name="T21" fmla="*/ 356 h 824"/>
                <a:gd name="T22" fmla="*/ 100 w 203"/>
                <a:gd name="T23" fmla="*/ 308 h 824"/>
                <a:gd name="T24" fmla="*/ 121 w 203"/>
                <a:gd name="T25" fmla="*/ 356 h 824"/>
                <a:gd name="T26" fmla="*/ 121 w 203"/>
                <a:gd name="T27" fmla="*/ 497 h 824"/>
                <a:gd name="T28" fmla="*/ 152 w 203"/>
                <a:gd name="T29" fmla="*/ 582 h 824"/>
                <a:gd name="T30" fmla="*/ 125 w 203"/>
                <a:gd name="T31" fmla="*/ 689 h 824"/>
                <a:gd name="T32" fmla="*/ 188 w 203"/>
                <a:gd name="T33" fmla="*/ 824 h 824"/>
                <a:gd name="T34" fmla="*/ 203 w 203"/>
                <a:gd name="T35" fmla="*/ 704 h 824"/>
                <a:gd name="T36" fmla="*/ 152 w 203"/>
                <a:gd name="T37" fmla="*/ 514 h 824"/>
                <a:gd name="T38" fmla="*/ 136 w 203"/>
                <a:gd name="T39" fmla="*/ 301 h 824"/>
                <a:gd name="T40" fmla="*/ 100 w 203"/>
                <a:gd name="T41" fmla="*/ 194 h 824"/>
                <a:gd name="T42" fmla="*/ 106 w 203"/>
                <a:gd name="T43" fmla="*/ 96 h 824"/>
                <a:gd name="T44" fmla="*/ 85 w 203"/>
                <a:gd name="T45" fmla="*/ 0 h 824"/>
                <a:gd name="T46" fmla="*/ 85 w 203"/>
                <a:gd name="T47" fmla="*/ 0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3"/>
                <a:gd name="T73" fmla="*/ 0 h 824"/>
                <a:gd name="T74" fmla="*/ 203 w 203"/>
                <a:gd name="T75" fmla="*/ 824 h 8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3" h="824">
                  <a:moveTo>
                    <a:pt x="85" y="0"/>
                  </a:moveTo>
                  <a:lnTo>
                    <a:pt x="95" y="115"/>
                  </a:lnTo>
                  <a:lnTo>
                    <a:pt x="79" y="236"/>
                  </a:lnTo>
                  <a:lnTo>
                    <a:pt x="15" y="329"/>
                  </a:lnTo>
                  <a:lnTo>
                    <a:pt x="13" y="362"/>
                  </a:lnTo>
                  <a:lnTo>
                    <a:pt x="26" y="422"/>
                  </a:lnTo>
                  <a:lnTo>
                    <a:pt x="0" y="497"/>
                  </a:lnTo>
                  <a:lnTo>
                    <a:pt x="0" y="504"/>
                  </a:lnTo>
                  <a:lnTo>
                    <a:pt x="74" y="537"/>
                  </a:lnTo>
                  <a:lnTo>
                    <a:pt x="91" y="440"/>
                  </a:lnTo>
                  <a:lnTo>
                    <a:pt x="85" y="356"/>
                  </a:lnTo>
                  <a:lnTo>
                    <a:pt x="100" y="308"/>
                  </a:lnTo>
                  <a:lnTo>
                    <a:pt x="121" y="356"/>
                  </a:lnTo>
                  <a:lnTo>
                    <a:pt x="121" y="497"/>
                  </a:lnTo>
                  <a:lnTo>
                    <a:pt x="152" y="582"/>
                  </a:lnTo>
                  <a:lnTo>
                    <a:pt x="125" y="689"/>
                  </a:lnTo>
                  <a:lnTo>
                    <a:pt x="188" y="824"/>
                  </a:lnTo>
                  <a:lnTo>
                    <a:pt x="203" y="704"/>
                  </a:lnTo>
                  <a:lnTo>
                    <a:pt x="152" y="514"/>
                  </a:lnTo>
                  <a:lnTo>
                    <a:pt x="136" y="301"/>
                  </a:lnTo>
                  <a:lnTo>
                    <a:pt x="100" y="194"/>
                  </a:lnTo>
                  <a:lnTo>
                    <a:pt x="106" y="9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28"/>
            <p:cNvSpPr>
              <a:spLocks/>
            </p:cNvSpPr>
            <p:nvPr/>
          </p:nvSpPr>
          <p:spPr bwMode="auto">
            <a:xfrm>
              <a:off x="2271" y="2012"/>
              <a:ext cx="463" cy="608"/>
            </a:xfrm>
            <a:custGeom>
              <a:avLst/>
              <a:gdLst>
                <a:gd name="T0" fmla="*/ 925 w 925"/>
                <a:gd name="T1" fmla="*/ 789 h 1217"/>
                <a:gd name="T2" fmla="*/ 866 w 925"/>
                <a:gd name="T3" fmla="*/ 768 h 1217"/>
                <a:gd name="T4" fmla="*/ 564 w 925"/>
                <a:gd name="T5" fmla="*/ 253 h 1217"/>
                <a:gd name="T6" fmla="*/ 0 w 925"/>
                <a:gd name="T7" fmla="*/ 0 h 1217"/>
                <a:gd name="T8" fmla="*/ 431 w 925"/>
                <a:gd name="T9" fmla="*/ 675 h 1217"/>
                <a:gd name="T10" fmla="*/ 403 w 925"/>
                <a:gd name="T11" fmla="*/ 736 h 1217"/>
                <a:gd name="T12" fmla="*/ 458 w 925"/>
                <a:gd name="T13" fmla="*/ 768 h 1217"/>
                <a:gd name="T14" fmla="*/ 439 w 925"/>
                <a:gd name="T15" fmla="*/ 850 h 1217"/>
                <a:gd name="T16" fmla="*/ 492 w 925"/>
                <a:gd name="T17" fmla="*/ 869 h 1217"/>
                <a:gd name="T18" fmla="*/ 469 w 925"/>
                <a:gd name="T19" fmla="*/ 903 h 1217"/>
                <a:gd name="T20" fmla="*/ 559 w 925"/>
                <a:gd name="T21" fmla="*/ 976 h 1217"/>
                <a:gd name="T22" fmla="*/ 492 w 925"/>
                <a:gd name="T23" fmla="*/ 976 h 1217"/>
                <a:gd name="T24" fmla="*/ 466 w 925"/>
                <a:gd name="T25" fmla="*/ 1023 h 1217"/>
                <a:gd name="T26" fmla="*/ 773 w 925"/>
                <a:gd name="T27" fmla="*/ 1217 h 1217"/>
                <a:gd name="T28" fmla="*/ 762 w 925"/>
                <a:gd name="T29" fmla="*/ 1150 h 1217"/>
                <a:gd name="T30" fmla="*/ 648 w 925"/>
                <a:gd name="T31" fmla="*/ 1050 h 1217"/>
                <a:gd name="T32" fmla="*/ 633 w 925"/>
                <a:gd name="T33" fmla="*/ 1010 h 1217"/>
                <a:gd name="T34" fmla="*/ 532 w 925"/>
                <a:gd name="T35" fmla="*/ 898 h 1217"/>
                <a:gd name="T36" fmla="*/ 532 w 925"/>
                <a:gd name="T37" fmla="*/ 882 h 1217"/>
                <a:gd name="T38" fmla="*/ 606 w 925"/>
                <a:gd name="T39" fmla="*/ 898 h 1217"/>
                <a:gd name="T40" fmla="*/ 688 w 925"/>
                <a:gd name="T41" fmla="*/ 943 h 1217"/>
                <a:gd name="T42" fmla="*/ 695 w 925"/>
                <a:gd name="T43" fmla="*/ 882 h 1217"/>
                <a:gd name="T44" fmla="*/ 680 w 925"/>
                <a:gd name="T45" fmla="*/ 863 h 1217"/>
                <a:gd name="T46" fmla="*/ 680 w 925"/>
                <a:gd name="T47" fmla="*/ 850 h 1217"/>
                <a:gd name="T48" fmla="*/ 684 w 925"/>
                <a:gd name="T49" fmla="*/ 814 h 1217"/>
                <a:gd name="T50" fmla="*/ 610 w 925"/>
                <a:gd name="T51" fmla="*/ 736 h 1217"/>
                <a:gd name="T52" fmla="*/ 654 w 925"/>
                <a:gd name="T53" fmla="*/ 736 h 1217"/>
                <a:gd name="T54" fmla="*/ 743 w 925"/>
                <a:gd name="T55" fmla="*/ 782 h 1217"/>
                <a:gd name="T56" fmla="*/ 762 w 925"/>
                <a:gd name="T57" fmla="*/ 863 h 1217"/>
                <a:gd name="T58" fmla="*/ 800 w 925"/>
                <a:gd name="T59" fmla="*/ 888 h 1217"/>
                <a:gd name="T60" fmla="*/ 872 w 925"/>
                <a:gd name="T61" fmla="*/ 869 h 1217"/>
                <a:gd name="T62" fmla="*/ 925 w 925"/>
                <a:gd name="T63" fmla="*/ 789 h 1217"/>
                <a:gd name="T64" fmla="*/ 925 w 925"/>
                <a:gd name="T65" fmla="*/ 789 h 12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5"/>
                <a:gd name="T100" fmla="*/ 0 h 1217"/>
                <a:gd name="T101" fmla="*/ 925 w 925"/>
                <a:gd name="T102" fmla="*/ 1217 h 12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5" h="1217">
                  <a:moveTo>
                    <a:pt x="925" y="789"/>
                  </a:moveTo>
                  <a:lnTo>
                    <a:pt x="866" y="768"/>
                  </a:lnTo>
                  <a:lnTo>
                    <a:pt x="564" y="253"/>
                  </a:lnTo>
                  <a:lnTo>
                    <a:pt x="0" y="0"/>
                  </a:lnTo>
                  <a:lnTo>
                    <a:pt x="431" y="675"/>
                  </a:lnTo>
                  <a:lnTo>
                    <a:pt x="403" y="736"/>
                  </a:lnTo>
                  <a:lnTo>
                    <a:pt x="458" y="768"/>
                  </a:lnTo>
                  <a:lnTo>
                    <a:pt x="439" y="850"/>
                  </a:lnTo>
                  <a:lnTo>
                    <a:pt x="492" y="869"/>
                  </a:lnTo>
                  <a:lnTo>
                    <a:pt x="469" y="903"/>
                  </a:lnTo>
                  <a:lnTo>
                    <a:pt x="559" y="976"/>
                  </a:lnTo>
                  <a:lnTo>
                    <a:pt x="492" y="976"/>
                  </a:lnTo>
                  <a:lnTo>
                    <a:pt x="466" y="1023"/>
                  </a:lnTo>
                  <a:lnTo>
                    <a:pt x="773" y="1217"/>
                  </a:lnTo>
                  <a:lnTo>
                    <a:pt x="762" y="1150"/>
                  </a:lnTo>
                  <a:lnTo>
                    <a:pt x="648" y="1050"/>
                  </a:lnTo>
                  <a:lnTo>
                    <a:pt x="633" y="1010"/>
                  </a:lnTo>
                  <a:lnTo>
                    <a:pt x="532" y="898"/>
                  </a:lnTo>
                  <a:lnTo>
                    <a:pt x="532" y="882"/>
                  </a:lnTo>
                  <a:lnTo>
                    <a:pt x="606" y="898"/>
                  </a:lnTo>
                  <a:lnTo>
                    <a:pt x="688" y="943"/>
                  </a:lnTo>
                  <a:lnTo>
                    <a:pt x="695" y="882"/>
                  </a:lnTo>
                  <a:lnTo>
                    <a:pt x="680" y="863"/>
                  </a:lnTo>
                  <a:lnTo>
                    <a:pt x="680" y="850"/>
                  </a:lnTo>
                  <a:lnTo>
                    <a:pt x="684" y="814"/>
                  </a:lnTo>
                  <a:lnTo>
                    <a:pt x="610" y="736"/>
                  </a:lnTo>
                  <a:lnTo>
                    <a:pt x="654" y="736"/>
                  </a:lnTo>
                  <a:lnTo>
                    <a:pt x="743" y="782"/>
                  </a:lnTo>
                  <a:lnTo>
                    <a:pt x="762" y="863"/>
                  </a:lnTo>
                  <a:lnTo>
                    <a:pt x="800" y="888"/>
                  </a:lnTo>
                  <a:lnTo>
                    <a:pt x="872" y="869"/>
                  </a:lnTo>
                  <a:lnTo>
                    <a:pt x="925" y="7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29"/>
            <p:cNvSpPr>
              <a:spLocks/>
            </p:cNvSpPr>
            <p:nvPr/>
          </p:nvSpPr>
          <p:spPr bwMode="auto">
            <a:xfrm>
              <a:off x="2637" y="2172"/>
              <a:ext cx="203" cy="424"/>
            </a:xfrm>
            <a:custGeom>
              <a:avLst/>
              <a:gdLst>
                <a:gd name="T0" fmla="*/ 5 w 406"/>
                <a:gd name="T1" fmla="*/ 0 h 847"/>
                <a:gd name="T2" fmla="*/ 0 w 406"/>
                <a:gd name="T3" fmla="*/ 167 h 847"/>
                <a:gd name="T4" fmla="*/ 152 w 406"/>
                <a:gd name="T5" fmla="*/ 425 h 847"/>
                <a:gd name="T6" fmla="*/ 205 w 406"/>
                <a:gd name="T7" fmla="*/ 433 h 847"/>
                <a:gd name="T8" fmla="*/ 260 w 406"/>
                <a:gd name="T9" fmla="*/ 479 h 847"/>
                <a:gd name="T10" fmla="*/ 330 w 406"/>
                <a:gd name="T11" fmla="*/ 492 h 847"/>
                <a:gd name="T12" fmla="*/ 313 w 406"/>
                <a:gd name="T13" fmla="*/ 541 h 847"/>
                <a:gd name="T14" fmla="*/ 345 w 406"/>
                <a:gd name="T15" fmla="*/ 576 h 847"/>
                <a:gd name="T16" fmla="*/ 334 w 406"/>
                <a:gd name="T17" fmla="*/ 614 h 847"/>
                <a:gd name="T18" fmla="*/ 364 w 406"/>
                <a:gd name="T19" fmla="*/ 654 h 847"/>
                <a:gd name="T20" fmla="*/ 364 w 406"/>
                <a:gd name="T21" fmla="*/ 692 h 847"/>
                <a:gd name="T22" fmla="*/ 283 w 406"/>
                <a:gd name="T23" fmla="*/ 828 h 847"/>
                <a:gd name="T24" fmla="*/ 361 w 406"/>
                <a:gd name="T25" fmla="*/ 847 h 847"/>
                <a:gd name="T26" fmla="*/ 406 w 406"/>
                <a:gd name="T27" fmla="*/ 792 h 847"/>
                <a:gd name="T28" fmla="*/ 406 w 406"/>
                <a:gd name="T29" fmla="*/ 718 h 847"/>
                <a:gd name="T30" fmla="*/ 368 w 406"/>
                <a:gd name="T31" fmla="*/ 600 h 847"/>
                <a:gd name="T32" fmla="*/ 385 w 406"/>
                <a:gd name="T33" fmla="*/ 547 h 847"/>
                <a:gd name="T34" fmla="*/ 385 w 406"/>
                <a:gd name="T35" fmla="*/ 507 h 847"/>
                <a:gd name="T36" fmla="*/ 304 w 406"/>
                <a:gd name="T37" fmla="*/ 292 h 847"/>
                <a:gd name="T38" fmla="*/ 304 w 406"/>
                <a:gd name="T39" fmla="*/ 175 h 847"/>
                <a:gd name="T40" fmla="*/ 290 w 406"/>
                <a:gd name="T41" fmla="*/ 205 h 847"/>
                <a:gd name="T42" fmla="*/ 290 w 406"/>
                <a:gd name="T43" fmla="*/ 302 h 847"/>
                <a:gd name="T44" fmla="*/ 330 w 406"/>
                <a:gd name="T45" fmla="*/ 422 h 847"/>
                <a:gd name="T46" fmla="*/ 330 w 406"/>
                <a:gd name="T47" fmla="*/ 460 h 847"/>
                <a:gd name="T48" fmla="*/ 298 w 406"/>
                <a:gd name="T49" fmla="*/ 425 h 847"/>
                <a:gd name="T50" fmla="*/ 260 w 406"/>
                <a:gd name="T51" fmla="*/ 425 h 847"/>
                <a:gd name="T52" fmla="*/ 224 w 406"/>
                <a:gd name="T53" fmla="*/ 399 h 847"/>
                <a:gd name="T54" fmla="*/ 220 w 406"/>
                <a:gd name="T55" fmla="*/ 325 h 847"/>
                <a:gd name="T56" fmla="*/ 77 w 406"/>
                <a:gd name="T57" fmla="*/ 199 h 847"/>
                <a:gd name="T58" fmla="*/ 15 w 406"/>
                <a:gd name="T59" fmla="*/ 144 h 847"/>
                <a:gd name="T60" fmla="*/ 5 w 406"/>
                <a:gd name="T61" fmla="*/ 0 h 847"/>
                <a:gd name="T62" fmla="*/ 5 w 406"/>
                <a:gd name="T63" fmla="*/ 0 h 8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6"/>
                <a:gd name="T97" fmla="*/ 0 h 847"/>
                <a:gd name="T98" fmla="*/ 406 w 406"/>
                <a:gd name="T99" fmla="*/ 847 h 8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6" h="847">
                  <a:moveTo>
                    <a:pt x="5" y="0"/>
                  </a:moveTo>
                  <a:lnTo>
                    <a:pt x="0" y="167"/>
                  </a:lnTo>
                  <a:lnTo>
                    <a:pt x="152" y="425"/>
                  </a:lnTo>
                  <a:lnTo>
                    <a:pt x="205" y="433"/>
                  </a:lnTo>
                  <a:lnTo>
                    <a:pt x="260" y="479"/>
                  </a:lnTo>
                  <a:lnTo>
                    <a:pt x="330" y="492"/>
                  </a:lnTo>
                  <a:lnTo>
                    <a:pt x="313" y="541"/>
                  </a:lnTo>
                  <a:lnTo>
                    <a:pt x="345" y="576"/>
                  </a:lnTo>
                  <a:lnTo>
                    <a:pt x="334" y="614"/>
                  </a:lnTo>
                  <a:lnTo>
                    <a:pt x="364" y="654"/>
                  </a:lnTo>
                  <a:lnTo>
                    <a:pt x="364" y="692"/>
                  </a:lnTo>
                  <a:lnTo>
                    <a:pt x="283" y="828"/>
                  </a:lnTo>
                  <a:lnTo>
                    <a:pt x="361" y="847"/>
                  </a:lnTo>
                  <a:lnTo>
                    <a:pt x="406" y="792"/>
                  </a:lnTo>
                  <a:lnTo>
                    <a:pt x="406" y="718"/>
                  </a:lnTo>
                  <a:lnTo>
                    <a:pt x="368" y="600"/>
                  </a:lnTo>
                  <a:lnTo>
                    <a:pt x="385" y="547"/>
                  </a:lnTo>
                  <a:lnTo>
                    <a:pt x="385" y="507"/>
                  </a:lnTo>
                  <a:lnTo>
                    <a:pt x="304" y="292"/>
                  </a:lnTo>
                  <a:lnTo>
                    <a:pt x="304" y="175"/>
                  </a:lnTo>
                  <a:lnTo>
                    <a:pt x="290" y="205"/>
                  </a:lnTo>
                  <a:lnTo>
                    <a:pt x="290" y="302"/>
                  </a:lnTo>
                  <a:lnTo>
                    <a:pt x="330" y="422"/>
                  </a:lnTo>
                  <a:lnTo>
                    <a:pt x="330" y="460"/>
                  </a:lnTo>
                  <a:lnTo>
                    <a:pt x="298" y="425"/>
                  </a:lnTo>
                  <a:lnTo>
                    <a:pt x="260" y="425"/>
                  </a:lnTo>
                  <a:lnTo>
                    <a:pt x="224" y="399"/>
                  </a:lnTo>
                  <a:lnTo>
                    <a:pt x="220" y="325"/>
                  </a:lnTo>
                  <a:lnTo>
                    <a:pt x="77" y="199"/>
                  </a:lnTo>
                  <a:lnTo>
                    <a:pt x="15" y="1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30"/>
            <p:cNvSpPr>
              <a:spLocks/>
            </p:cNvSpPr>
            <p:nvPr/>
          </p:nvSpPr>
          <p:spPr bwMode="auto">
            <a:xfrm>
              <a:off x="2621" y="2460"/>
              <a:ext cx="111" cy="113"/>
            </a:xfrm>
            <a:custGeom>
              <a:avLst/>
              <a:gdLst>
                <a:gd name="T0" fmla="*/ 0 w 223"/>
                <a:gd name="T1" fmla="*/ 64 h 226"/>
                <a:gd name="T2" fmla="*/ 44 w 223"/>
                <a:gd name="T3" fmla="*/ 116 h 226"/>
                <a:gd name="T4" fmla="*/ 223 w 223"/>
                <a:gd name="T5" fmla="*/ 226 h 226"/>
                <a:gd name="T6" fmla="*/ 204 w 223"/>
                <a:gd name="T7" fmla="*/ 184 h 226"/>
                <a:gd name="T8" fmla="*/ 137 w 223"/>
                <a:gd name="T9" fmla="*/ 138 h 226"/>
                <a:gd name="T10" fmla="*/ 95 w 223"/>
                <a:gd name="T11" fmla="*/ 32 h 226"/>
                <a:gd name="T12" fmla="*/ 59 w 223"/>
                <a:gd name="T13" fmla="*/ 51 h 226"/>
                <a:gd name="T14" fmla="*/ 33 w 223"/>
                <a:gd name="T15" fmla="*/ 59 h 226"/>
                <a:gd name="T16" fmla="*/ 12 w 223"/>
                <a:gd name="T17" fmla="*/ 0 h 226"/>
                <a:gd name="T18" fmla="*/ 0 w 223"/>
                <a:gd name="T19" fmla="*/ 64 h 226"/>
                <a:gd name="T20" fmla="*/ 0 w 223"/>
                <a:gd name="T21" fmla="*/ 64 h 2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3"/>
                <a:gd name="T34" fmla="*/ 0 h 226"/>
                <a:gd name="T35" fmla="*/ 223 w 223"/>
                <a:gd name="T36" fmla="*/ 226 h 2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3" h="226">
                  <a:moveTo>
                    <a:pt x="0" y="64"/>
                  </a:moveTo>
                  <a:lnTo>
                    <a:pt x="44" y="116"/>
                  </a:lnTo>
                  <a:lnTo>
                    <a:pt x="223" y="226"/>
                  </a:lnTo>
                  <a:lnTo>
                    <a:pt x="204" y="184"/>
                  </a:lnTo>
                  <a:lnTo>
                    <a:pt x="137" y="138"/>
                  </a:lnTo>
                  <a:lnTo>
                    <a:pt x="95" y="32"/>
                  </a:lnTo>
                  <a:lnTo>
                    <a:pt x="59" y="51"/>
                  </a:lnTo>
                  <a:lnTo>
                    <a:pt x="33" y="59"/>
                  </a:lnTo>
                  <a:lnTo>
                    <a:pt x="1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31"/>
            <p:cNvSpPr>
              <a:spLocks/>
            </p:cNvSpPr>
            <p:nvPr/>
          </p:nvSpPr>
          <p:spPr bwMode="auto">
            <a:xfrm>
              <a:off x="2525" y="2554"/>
              <a:ext cx="269" cy="278"/>
            </a:xfrm>
            <a:custGeom>
              <a:avLst/>
              <a:gdLst>
                <a:gd name="T0" fmla="*/ 0 w 538"/>
                <a:gd name="T1" fmla="*/ 0 h 555"/>
                <a:gd name="T2" fmla="*/ 84 w 538"/>
                <a:gd name="T3" fmla="*/ 55 h 555"/>
                <a:gd name="T4" fmla="*/ 114 w 538"/>
                <a:gd name="T5" fmla="*/ 114 h 555"/>
                <a:gd name="T6" fmla="*/ 221 w 538"/>
                <a:gd name="T7" fmla="*/ 133 h 555"/>
                <a:gd name="T8" fmla="*/ 470 w 538"/>
                <a:gd name="T9" fmla="*/ 294 h 555"/>
                <a:gd name="T10" fmla="*/ 477 w 538"/>
                <a:gd name="T11" fmla="*/ 188 h 555"/>
                <a:gd name="T12" fmla="*/ 496 w 538"/>
                <a:gd name="T13" fmla="*/ 106 h 555"/>
                <a:gd name="T14" fmla="*/ 508 w 538"/>
                <a:gd name="T15" fmla="*/ 129 h 555"/>
                <a:gd name="T16" fmla="*/ 538 w 538"/>
                <a:gd name="T17" fmla="*/ 388 h 555"/>
                <a:gd name="T18" fmla="*/ 513 w 538"/>
                <a:gd name="T19" fmla="*/ 555 h 555"/>
                <a:gd name="T20" fmla="*/ 477 w 538"/>
                <a:gd name="T21" fmla="*/ 327 h 555"/>
                <a:gd name="T22" fmla="*/ 306 w 538"/>
                <a:gd name="T23" fmla="*/ 260 h 555"/>
                <a:gd name="T24" fmla="*/ 293 w 538"/>
                <a:gd name="T25" fmla="*/ 319 h 555"/>
                <a:gd name="T26" fmla="*/ 215 w 538"/>
                <a:gd name="T27" fmla="*/ 315 h 555"/>
                <a:gd name="T28" fmla="*/ 166 w 538"/>
                <a:gd name="T29" fmla="*/ 142 h 555"/>
                <a:gd name="T30" fmla="*/ 88 w 538"/>
                <a:gd name="T31" fmla="*/ 133 h 555"/>
                <a:gd name="T32" fmla="*/ 21 w 538"/>
                <a:gd name="T33" fmla="*/ 87 h 555"/>
                <a:gd name="T34" fmla="*/ 0 w 538"/>
                <a:gd name="T35" fmla="*/ 0 h 555"/>
                <a:gd name="T36" fmla="*/ 0 w 538"/>
                <a:gd name="T37" fmla="*/ 0 h 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8"/>
                <a:gd name="T58" fmla="*/ 0 h 555"/>
                <a:gd name="T59" fmla="*/ 538 w 538"/>
                <a:gd name="T60" fmla="*/ 555 h 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8" h="555">
                  <a:moveTo>
                    <a:pt x="0" y="0"/>
                  </a:moveTo>
                  <a:lnTo>
                    <a:pt x="84" y="55"/>
                  </a:lnTo>
                  <a:lnTo>
                    <a:pt x="114" y="114"/>
                  </a:lnTo>
                  <a:lnTo>
                    <a:pt x="221" y="133"/>
                  </a:lnTo>
                  <a:lnTo>
                    <a:pt x="470" y="294"/>
                  </a:lnTo>
                  <a:lnTo>
                    <a:pt x="477" y="188"/>
                  </a:lnTo>
                  <a:lnTo>
                    <a:pt x="496" y="106"/>
                  </a:lnTo>
                  <a:lnTo>
                    <a:pt x="508" y="129"/>
                  </a:lnTo>
                  <a:lnTo>
                    <a:pt x="538" y="388"/>
                  </a:lnTo>
                  <a:lnTo>
                    <a:pt x="513" y="555"/>
                  </a:lnTo>
                  <a:lnTo>
                    <a:pt x="477" y="327"/>
                  </a:lnTo>
                  <a:lnTo>
                    <a:pt x="306" y="260"/>
                  </a:lnTo>
                  <a:lnTo>
                    <a:pt x="293" y="319"/>
                  </a:lnTo>
                  <a:lnTo>
                    <a:pt x="215" y="315"/>
                  </a:lnTo>
                  <a:lnTo>
                    <a:pt x="166" y="142"/>
                  </a:lnTo>
                  <a:lnTo>
                    <a:pt x="88" y="133"/>
                  </a:lnTo>
                  <a:lnTo>
                    <a:pt x="21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32"/>
            <p:cNvSpPr>
              <a:spLocks/>
            </p:cNvSpPr>
            <p:nvPr/>
          </p:nvSpPr>
          <p:spPr bwMode="auto">
            <a:xfrm>
              <a:off x="2517" y="2714"/>
              <a:ext cx="127" cy="396"/>
            </a:xfrm>
            <a:custGeom>
              <a:avLst/>
              <a:gdLst>
                <a:gd name="T0" fmla="*/ 156 w 255"/>
                <a:gd name="T1" fmla="*/ 0 h 793"/>
                <a:gd name="T2" fmla="*/ 207 w 255"/>
                <a:gd name="T3" fmla="*/ 42 h 793"/>
                <a:gd name="T4" fmla="*/ 255 w 255"/>
                <a:gd name="T5" fmla="*/ 42 h 793"/>
                <a:gd name="T6" fmla="*/ 230 w 255"/>
                <a:gd name="T7" fmla="*/ 127 h 793"/>
                <a:gd name="T8" fmla="*/ 145 w 255"/>
                <a:gd name="T9" fmla="*/ 169 h 793"/>
                <a:gd name="T10" fmla="*/ 165 w 255"/>
                <a:gd name="T11" fmla="*/ 297 h 793"/>
                <a:gd name="T12" fmla="*/ 51 w 255"/>
                <a:gd name="T13" fmla="*/ 728 h 793"/>
                <a:gd name="T14" fmla="*/ 105 w 255"/>
                <a:gd name="T15" fmla="*/ 776 h 793"/>
                <a:gd name="T16" fmla="*/ 70 w 255"/>
                <a:gd name="T17" fmla="*/ 793 h 793"/>
                <a:gd name="T18" fmla="*/ 0 w 255"/>
                <a:gd name="T19" fmla="*/ 781 h 793"/>
                <a:gd name="T20" fmla="*/ 118 w 255"/>
                <a:gd name="T21" fmla="*/ 135 h 793"/>
                <a:gd name="T22" fmla="*/ 156 w 255"/>
                <a:gd name="T23" fmla="*/ 0 h 793"/>
                <a:gd name="T24" fmla="*/ 156 w 255"/>
                <a:gd name="T25" fmla="*/ 0 h 7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5"/>
                <a:gd name="T40" fmla="*/ 0 h 793"/>
                <a:gd name="T41" fmla="*/ 255 w 255"/>
                <a:gd name="T42" fmla="*/ 793 h 7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5" h="793">
                  <a:moveTo>
                    <a:pt x="156" y="0"/>
                  </a:moveTo>
                  <a:lnTo>
                    <a:pt x="207" y="42"/>
                  </a:lnTo>
                  <a:lnTo>
                    <a:pt x="255" y="42"/>
                  </a:lnTo>
                  <a:lnTo>
                    <a:pt x="230" y="127"/>
                  </a:lnTo>
                  <a:lnTo>
                    <a:pt x="145" y="169"/>
                  </a:lnTo>
                  <a:lnTo>
                    <a:pt x="165" y="297"/>
                  </a:lnTo>
                  <a:lnTo>
                    <a:pt x="51" y="728"/>
                  </a:lnTo>
                  <a:lnTo>
                    <a:pt x="105" y="776"/>
                  </a:lnTo>
                  <a:lnTo>
                    <a:pt x="70" y="793"/>
                  </a:lnTo>
                  <a:lnTo>
                    <a:pt x="0" y="781"/>
                  </a:lnTo>
                  <a:lnTo>
                    <a:pt x="118" y="135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33"/>
            <p:cNvSpPr>
              <a:spLocks/>
            </p:cNvSpPr>
            <p:nvPr/>
          </p:nvSpPr>
          <p:spPr bwMode="auto">
            <a:xfrm>
              <a:off x="2572" y="2699"/>
              <a:ext cx="222" cy="383"/>
            </a:xfrm>
            <a:custGeom>
              <a:avLst/>
              <a:gdLst>
                <a:gd name="T0" fmla="*/ 249 w 443"/>
                <a:gd name="T1" fmla="*/ 0 h 766"/>
                <a:gd name="T2" fmla="*/ 230 w 443"/>
                <a:gd name="T3" fmla="*/ 59 h 766"/>
                <a:gd name="T4" fmla="*/ 187 w 443"/>
                <a:gd name="T5" fmla="*/ 72 h 766"/>
                <a:gd name="T6" fmla="*/ 0 w 443"/>
                <a:gd name="T7" fmla="*/ 676 h 766"/>
                <a:gd name="T8" fmla="*/ 156 w 443"/>
                <a:gd name="T9" fmla="*/ 300 h 766"/>
                <a:gd name="T10" fmla="*/ 230 w 443"/>
                <a:gd name="T11" fmla="*/ 346 h 766"/>
                <a:gd name="T12" fmla="*/ 301 w 443"/>
                <a:gd name="T13" fmla="*/ 439 h 766"/>
                <a:gd name="T14" fmla="*/ 382 w 443"/>
                <a:gd name="T15" fmla="*/ 665 h 766"/>
                <a:gd name="T16" fmla="*/ 382 w 443"/>
                <a:gd name="T17" fmla="*/ 707 h 766"/>
                <a:gd name="T18" fmla="*/ 371 w 443"/>
                <a:gd name="T19" fmla="*/ 766 h 766"/>
                <a:gd name="T20" fmla="*/ 407 w 443"/>
                <a:gd name="T21" fmla="*/ 699 h 766"/>
                <a:gd name="T22" fmla="*/ 443 w 443"/>
                <a:gd name="T23" fmla="*/ 486 h 766"/>
                <a:gd name="T24" fmla="*/ 443 w 443"/>
                <a:gd name="T25" fmla="*/ 365 h 766"/>
                <a:gd name="T26" fmla="*/ 382 w 443"/>
                <a:gd name="T27" fmla="*/ 291 h 766"/>
                <a:gd name="T28" fmla="*/ 335 w 443"/>
                <a:gd name="T29" fmla="*/ 114 h 766"/>
                <a:gd name="T30" fmla="*/ 335 w 443"/>
                <a:gd name="T31" fmla="*/ 72 h 766"/>
                <a:gd name="T32" fmla="*/ 359 w 443"/>
                <a:gd name="T33" fmla="*/ 72 h 766"/>
                <a:gd name="T34" fmla="*/ 335 w 443"/>
                <a:gd name="T35" fmla="*/ 38 h 766"/>
                <a:gd name="T36" fmla="*/ 249 w 443"/>
                <a:gd name="T37" fmla="*/ 0 h 766"/>
                <a:gd name="T38" fmla="*/ 249 w 443"/>
                <a:gd name="T39" fmla="*/ 0 h 7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3"/>
                <a:gd name="T61" fmla="*/ 0 h 766"/>
                <a:gd name="T62" fmla="*/ 443 w 443"/>
                <a:gd name="T63" fmla="*/ 766 h 7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3" h="766">
                  <a:moveTo>
                    <a:pt x="249" y="0"/>
                  </a:moveTo>
                  <a:lnTo>
                    <a:pt x="230" y="59"/>
                  </a:lnTo>
                  <a:lnTo>
                    <a:pt x="187" y="72"/>
                  </a:lnTo>
                  <a:lnTo>
                    <a:pt x="0" y="676"/>
                  </a:lnTo>
                  <a:lnTo>
                    <a:pt x="156" y="300"/>
                  </a:lnTo>
                  <a:lnTo>
                    <a:pt x="230" y="346"/>
                  </a:lnTo>
                  <a:lnTo>
                    <a:pt x="301" y="439"/>
                  </a:lnTo>
                  <a:lnTo>
                    <a:pt x="382" y="665"/>
                  </a:lnTo>
                  <a:lnTo>
                    <a:pt x="382" y="707"/>
                  </a:lnTo>
                  <a:lnTo>
                    <a:pt x="371" y="766"/>
                  </a:lnTo>
                  <a:lnTo>
                    <a:pt x="407" y="699"/>
                  </a:lnTo>
                  <a:lnTo>
                    <a:pt x="443" y="486"/>
                  </a:lnTo>
                  <a:lnTo>
                    <a:pt x="443" y="365"/>
                  </a:lnTo>
                  <a:lnTo>
                    <a:pt x="382" y="291"/>
                  </a:lnTo>
                  <a:lnTo>
                    <a:pt x="335" y="114"/>
                  </a:lnTo>
                  <a:lnTo>
                    <a:pt x="335" y="72"/>
                  </a:lnTo>
                  <a:lnTo>
                    <a:pt x="359" y="72"/>
                  </a:lnTo>
                  <a:lnTo>
                    <a:pt x="335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34"/>
            <p:cNvSpPr>
              <a:spLocks/>
            </p:cNvSpPr>
            <p:nvPr/>
          </p:nvSpPr>
          <p:spPr bwMode="auto">
            <a:xfrm>
              <a:off x="2817" y="2802"/>
              <a:ext cx="254" cy="54"/>
            </a:xfrm>
            <a:custGeom>
              <a:avLst/>
              <a:gdLst>
                <a:gd name="T0" fmla="*/ 0 w 507"/>
                <a:gd name="T1" fmla="*/ 86 h 108"/>
                <a:gd name="T2" fmla="*/ 507 w 507"/>
                <a:gd name="T3" fmla="*/ 0 h 108"/>
                <a:gd name="T4" fmla="*/ 281 w 507"/>
                <a:gd name="T5" fmla="*/ 48 h 108"/>
                <a:gd name="T6" fmla="*/ 235 w 507"/>
                <a:gd name="T7" fmla="*/ 101 h 108"/>
                <a:gd name="T8" fmla="*/ 36 w 507"/>
                <a:gd name="T9" fmla="*/ 108 h 108"/>
                <a:gd name="T10" fmla="*/ 0 w 507"/>
                <a:gd name="T11" fmla="*/ 86 h 108"/>
                <a:gd name="T12" fmla="*/ 0 w 507"/>
                <a:gd name="T13" fmla="*/ 86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7"/>
                <a:gd name="T22" fmla="*/ 0 h 108"/>
                <a:gd name="T23" fmla="*/ 507 w 507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7" h="108">
                  <a:moveTo>
                    <a:pt x="0" y="86"/>
                  </a:moveTo>
                  <a:lnTo>
                    <a:pt x="507" y="0"/>
                  </a:lnTo>
                  <a:lnTo>
                    <a:pt x="281" y="48"/>
                  </a:lnTo>
                  <a:lnTo>
                    <a:pt x="235" y="101"/>
                  </a:lnTo>
                  <a:lnTo>
                    <a:pt x="36" y="108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35"/>
            <p:cNvSpPr>
              <a:spLocks/>
            </p:cNvSpPr>
            <p:nvPr/>
          </p:nvSpPr>
          <p:spPr bwMode="auto">
            <a:xfrm>
              <a:off x="2521" y="3016"/>
              <a:ext cx="850" cy="217"/>
            </a:xfrm>
            <a:custGeom>
              <a:avLst/>
              <a:gdLst>
                <a:gd name="T0" fmla="*/ 0 w 1700"/>
                <a:gd name="T1" fmla="*/ 433 h 433"/>
                <a:gd name="T2" fmla="*/ 1700 w 1700"/>
                <a:gd name="T3" fmla="*/ 433 h 433"/>
                <a:gd name="T4" fmla="*/ 1645 w 1700"/>
                <a:gd name="T5" fmla="*/ 247 h 433"/>
                <a:gd name="T6" fmla="*/ 803 w 1700"/>
                <a:gd name="T7" fmla="*/ 332 h 433"/>
                <a:gd name="T8" fmla="*/ 714 w 1700"/>
                <a:gd name="T9" fmla="*/ 304 h 433"/>
                <a:gd name="T10" fmla="*/ 651 w 1700"/>
                <a:gd name="T11" fmla="*/ 245 h 433"/>
                <a:gd name="T12" fmla="*/ 562 w 1700"/>
                <a:gd name="T13" fmla="*/ 0 h 433"/>
                <a:gd name="T14" fmla="*/ 503 w 1700"/>
                <a:gd name="T15" fmla="*/ 165 h 433"/>
                <a:gd name="T16" fmla="*/ 437 w 1700"/>
                <a:gd name="T17" fmla="*/ 212 h 433"/>
                <a:gd name="T18" fmla="*/ 309 w 1700"/>
                <a:gd name="T19" fmla="*/ 220 h 433"/>
                <a:gd name="T20" fmla="*/ 70 w 1700"/>
                <a:gd name="T21" fmla="*/ 138 h 433"/>
                <a:gd name="T22" fmla="*/ 0 w 1700"/>
                <a:gd name="T23" fmla="*/ 433 h 433"/>
                <a:gd name="T24" fmla="*/ 0 w 1700"/>
                <a:gd name="T25" fmla="*/ 433 h 4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00"/>
                <a:gd name="T40" fmla="*/ 0 h 433"/>
                <a:gd name="T41" fmla="*/ 1700 w 1700"/>
                <a:gd name="T42" fmla="*/ 433 h 4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00" h="433">
                  <a:moveTo>
                    <a:pt x="0" y="433"/>
                  </a:moveTo>
                  <a:lnTo>
                    <a:pt x="1700" y="433"/>
                  </a:lnTo>
                  <a:lnTo>
                    <a:pt x="1645" y="247"/>
                  </a:lnTo>
                  <a:lnTo>
                    <a:pt x="803" y="332"/>
                  </a:lnTo>
                  <a:lnTo>
                    <a:pt x="714" y="304"/>
                  </a:lnTo>
                  <a:lnTo>
                    <a:pt x="651" y="245"/>
                  </a:lnTo>
                  <a:lnTo>
                    <a:pt x="562" y="0"/>
                  </a:lnTo>
                  <a:lnTo>
                    <a:pt x="503" y="165"/>
                  </a:lnTo>
                  <a:lnTo>
                    <a:pt x="437" y="212"/>
                  </a:lnTo>
                  <a:lnTo>
                    <a:pt x="309" y="220"/>
                  </a:lnTo>
                  <a:lnTo>
                    <a:pt x="70" y="138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36"/>
            <p:cNvSpPr>
              <a:spLocks/>
            </p:cNvSpPr>
            <p:nvPr/>
          </p:nvSpPr>
          <p:spPr bwMode="auto">
            <a:xfrm>
              <a:off x="2894" y="1219"/>
              <a:ext cx="142" cy="66"/>
            </a:xfrm>
            <a:custGeom>
              <a:avLst/>
              <a:gdLst>
                <a:gd name="T0" fmla="*/ 261 w 284"/>
                <a:gd name="T1" fmla="*/ 88 h 131"/>
                <a:gd name="T2" fmla="*/ 284 w 284"/>
                <a:gd name="T3" fmla="*/ 61 h 131"/>
                <a:gd name="T4" fmla="*/ 284 w 284"/>
                <a:gd name="T5" fmla="*/ 38 h 131"/>
                <a:gd name="T6" fmla="*/ 278 w 284"/>
                <a:gd name="T7" fmla="*/ 23 h 131"/>
                <a:gd name="T8" fmla="*/ 234 w 284"/>
                <a:gd name="T9" fmla="*/ 0 h 131"/>
                <a:gd name="T10" fmla="*/ 200 w 284"/>
                <a:gd name="T11" fmla="*/ 8 h 131"/>
                <a:gd name="T12" fmla="*/ 154 w 284"/>
                <a:gd name="T13" fmla="*/ 23 h 131"/>
                <a:gd name="T14" fmla="*/ 97 w 284"/>
                <a:gd name="T15" fmla="*/ 84 h 131"/>
                <a:gd name="T16" fmla="*/ 0 w 284"/>
                <a:gd name="T17" fmla="*/ 131 h 131"/>
                <a:gd name="T18" fmla="*/ 103 w 284"/>
                <a:gd name="T19" fmla="*/ 88 h 131"/>
                <a:gd name="T20" fmla="*/ 154 w 284"/>
                <a:gd name="T21" fmla="*/ 65 h 131"/>
                <a:gd name="T22" fmla="*/ 187 w 284"/>
                <a:gd name="T23" fmla="*/ 65 h 131"/>
                <a:gd name="T24" fmla="*/ 227 w 284"/>
                <a:gd name="T25" fmla="*/ 84 h 131"/>
                <a:gd name="T26" fmla="*/ 261 w 284"/>
                <a:gd name="T27" fmla="*/ 88 h 131"/>
                <a:gd name="T28" fmla="*/ 261 w 284"/>
                <a:gd name="T29" fmla="*/ 88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4"/>
                <a:gd name="T46" fmla="*/ 0 h 131"/>
                <a:gd name="T47" fmla="*/ 284 w 284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4" h="131">
                  <a:moveTo>
                    <a:pt x="261" y="88"/>
                  </a:moveTo>
                  <a:lnTo>
                    <a:pt x="284" y="61"/>
                  </a:lnTo>
                  <a:lnTo>
                    <a:pt x="284" y="38"/>
                  </a:lnTo>
                  <a:lnTo>
                    <a:pt x="278" y="23"/>
                  </a:lnTo>
                  <a:lnTo>
                    <a:pt x="234" y="0"/>
                  </a:lnTo>
                  <a:lnTo>
                    <a:pt x="200" y="8"/>
                  </a:lnTo>
                  <a:lnTo>
                    <a:pt x="154" y="23"/>
                  </a:lnTo>
                  <a:lnTo>
                    <a:pt x="97" y="84"/>
                  </a:lnTo>
                  <a:lnTo>
                    <a:pt x="0" y="131"/>
                  </a:lnTo>
                  <a:lnTo>
                    <a:pt x="103" y="88"/>
                  </a:lnTo>
                  <a:lnTo>
                    <a:pt x="154" y="65"/>
                  </a:lnTo>
                  <a:lnTo>
                    <a:pt x="187" y="65"/>
                  </a:lnTo>
                  <a:lnTo>
                    <a:pt x="227" y="84"/>
                  </a:lnTo>
                  <a:lnTo>
                    <a:pt x="261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37"/>
            <p:cNvSpPr>
              <a:spLocks/>
            </p:cNvSpPr>
            <p:nvPr/>
          </p:nvSpPr>
          <p:spPr bwMode="auto">
            <a:xfrm>
              <a:off x="3036" y="1217"/>
              <a:ext cx="135" cy="196"/>
            </a:xfrm>
            <a:custGeom>
              <a:avLst/>
              <a:gdLst>
                <a:gd name="T0" fmla="*/ 0 w 269"/>
                <a:gd name="T1" fmla="*/ 97 h 392"/>
                <a:gd name="T2" fmla="*/ 38 w 269"/>
                <a:gd name="T3" fmla="*/ 76 h 392"/>
                <a:gd name="T4" fmla="*/ 43 w 269"/>
                <a:gd name="T5" fmla="*/ 52 h 392"/>
                <a:gd name="T6" fmla="*/ 38 w 269"/>
                <a:gd name="T7" fmla="*/ 16 h 392"/>
                <a:gd name="T8" fmla="*/ 22 w 269"/>
                <a:gd name="T9" fmla="*/ 0 h 392"/>
                <a:gd name="T10" fmla="*/ 49 w 269"/>
                <a:gd name="T11" fmla="*/ 16 h 392"/>
                <a:gd name="T12" fmla="*/ 83 w 269"/>
                <a:gd name="T13" fmla="*/ 52 h 392"/>
                <a:gd name="T14" fmla="*/ 83 w 269"/>
                <a:gd name="T15" fmla="*/ 65 h 392"/>
                <a:gd name="T16" fmla="*/ 60 w 269"/>
                <a:gd name="T17" fmla="*/ 92 h 392"/>
                <a:gd name="T18" fmla="*/ 100 w 269"/>
                <a:gd name="T19" fmla="*/ 80 h 392"/>
                <a:gd name="T20" fmla="*/ 115 w 269"/>
                <a:gd name="T21" fmla="*/ 88 h 392"/>
                <a:gd name="T22" fmla="*/ 150 w 269"/>
                <a:gd name="T23" fmla="*/ 109 h 392"/>
                <a:gd name="T24" fmla="*/ 203 w 269"/>
                <a:gd name="T25" fmla="*/ 168 h 392"/>
                <a:gd name="T26" fmla="*/ 269 w 269"/>
                <a:gd name="T27" fmla="*/ 194 h 392"/>
                <a:gd name="T28" fmla="*/ 197 w 269"/>
                <a:gd name="T29" fmla="*/ 181 h 392"/>
                <a:gd name="T30" fmla="*/ 115 w 269"/>
                <a:gd name="T31" fmla="*/ 145 h 392"/>
                <a:gd name="T32" fmla="*/ 110 w 269"/>
                <a:gd name="T33" fmla="*/ 168 h 392"/>
                <a:gd name="T34" fmla="*/ 150 w 269"/>
                <a:gd name="T35" fmla="*/ 225 h 392"/>
                <a:gd name="T36" fmla="*/ 266 w 269"/>
                <a:gd name="T37" fmla="*/ 284 h 392"/>
                <a:gd name="T38" fmla="*/ 172 w 269"/>
                <a:gd name="T39" fmla="*/ 284 h 392"/>
                <a:gd name="T40" fmla="*/ 218 w 269"/>
                <a:gd name="T41" fmla="*/ 308 h 392"/>
                <a:gd name="T42" fmla="*/ 266 w 269"/>
                <a:gd name="T43" fmla="*/ 320 h 392"/>
                <a:gd name="T44" fmla="*/ 197 w 269"/>
                <a:gd name="T45" fmla="*/ 316 h 392"/>
                <a:gd name="T46" fmla="*/ 209 w 269"/>
                <a:gd name="T47" fmla="*/ 346 h 392"/>
                <a:gd name="T48" fmla="*/ 241 w 269"/>
                <a:gd name="T49" fmla="*/ 375 h 392"/>
                <a:gd name="T50" fmla="*/ 180 w 269"/>
                <a:gd name="T51" fmla="*/ 363 h 392"/>
                <a:gd name="T52" fmla="*/ 146 w 269"/>
                <a:gd name="T53" fmla="*/ 308 h 392"/>
                <a:gd name="T54" fmla="*/ 119 w 269"/>
                <a:gd name="T55" fmla="*/ 392 h 392"/>
                <a:gd name="T56" fmla="*/ 119 w 269"/>
                <a:gd name="T57" fmla="*/ 284 h 392"/>
                <a:gd name="T58" fmla="*/ 74 w 269"/>
                <a:gd name="T59" fmla="*/ 211 h 392"/>
                <a:gd name="T60" fmla="*/ 79 w 269"/>
                <a:gd name="T61" fmla="*/ 181 h 392"/>
                <a:gd name="T62" fmla="*/ 39 w 269"/>
                <a:gd name="T63" fmla="*/ 105 h 392"/>
                <a:gd name="T64" fmla="*/ 0 w 269"/>
                <a:gd name="T65" fmla="*/ 97 h 392"/>
                <a:gd name="T66" fmla="*/ 0 w 269"/>
                <a:gd name="T67" fmla="*/ 97 h 3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9"/>
                <a:gd name="T103" fmla="*/ 0 h 392"/>
                <a:gd name="T104" fmla="*/ 269 w 269"/>
                <a:gd name="T105" fmla="*/ 392 h 3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9" h="392">
                  <a:moveTo>
                    <a:pt x="0" y="97"/>
                  </a:moveTo>
                  <a:lnTo>
                    <a:pt x="38" y="76"/>
                  </a:lnTo>
                  <a:lnTo>
                    <a:pt x="43" y="52"/>
                  </a:lnTo>
                  <a:lnTo>
                    <a:pt x="38" y="16"/>
                  </a:lnTo>
                  <a:lnTo>
                    <a:pt x="22" y="0"/>
                  </a:lnTo>
                  <a:lnTo>
                    <a:pt x="49" y="16"/>
                  </a:lnTo>
                  <a:lnTo>
                    <a:pt x="83" y="52"/>
                  </a:lnTo>
                  <a:lnTo>
                    <a:pt x="83" y="65"/>
                  </a:lnTo>
                  <a:lnTo>
                    <a:pt x="60" y="92"/>
                  </a:lnTo>
                  <a:lnTo>
                    <a:pt x="100" y="80"/>
                  </a:lnTo>
                  <a:lnTo>
                    <a:pt x="115" y="88"/>
                  </a:lnTo>
                  <a:lnTo>
                    <a:pt x="150" y="109"/>
                  </a:lnTo>
                  <a:lnTo>
                    <a:pt x="203" y="168"/>
                  </a:lnTo>
                  <a:lnTo>
                    <a:pt x="269" y="194"/>
                  </a:lnTo>
                  <a:lnTo>
                    <a:pt x="197" y="181"/>
                  </a:lnTo>
                  <a:lnTo>
                    <a:pt x="115" y="145"/>
                  </a:lnTo>
                  <a:lnTo>
                    <a:pt x="110" y="168"/>
                  </a:lnTo>
                  <a:lnTo>
                    <a:pt x="150" y="225"/>
                  </a:lnTo>
                  <a:lnTo>
                    <a:pt x="266" y="284"/>
                  </a:lnTo>
                  <a:lnTo>
                    <a:pt x="172" y="284"/>
                  </a:lnTo>
                  <a:lnTo>
                    <a:pt x="218" y="308"/>
                  </a:lnTo>
                  <a:lnTo>
                    <a:pt x="266" y="320"/>
                  </a:lnTo>
                  <a:lnTo>
                    <a:pt x="197" y="316"/>
                  </a:lnTo>
                  <a:lnTo>
                    <a:pt x="209" y="346"/>
                  </a:lnTo>
                  <a:lnTo>
                    <a:pt x="241" y="375"/>
                  </a:lnTo>
                  <a:lnTo>
                    <a:pt x="180" y="363"/>
                  </a:lnTo>
                  <a:lnTo>
                    <a:pt x="146" y="308"/>
                  </a:lnTo>
                  <a:lnTo>
                    <a:pt x="119" y="392"/>
                  </a:lnTo>
                  <a:lnTo>
                    <a:pt x="119" y="284"/>
                  </a:lnTo>
                  <a:lnTo>
                    <a:pt x="74" y="211"/>
                  </a:lnTo>
                  <a:lnTo>
                    <a:pt x="79" y="181"/>
                  </a:lnTo>
                  <a:lnTo>
                    <a:pt x="39" y="10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38"/>
            <p:cNvSpPr>
              <a:spLocks/>
            </p:cNvSpPr>
            <p:nvPr/>
          </p:nvSpPr>
          <p:spPr bwMode="auto">
            <a:xfrm>
              <a:off x="2969" y="1103"/>
              <a:ext cx="147" cy="122"/>
            </a:xfrm>
            <a:custGeom>
              <a:avLst/>
              <a:gdLst>
                <a:gd name="T0" fmla="*/ 220 w 292"/>
                <a:gd name="T1" fmla="*/ 244 h 244"/>
                <a:gd name="T2" fmla="*/ 220 w 292"/>
                <a:gd name="T3" fmla="*/ 215 h 244"/>
                <a:gd name="T4" fmla="*/ 193 w 292"/>
                <a:gd name="T5" fmla="*/ 183 h 244"/>
                <a:gd name="T6" fmla="*/ 146 w 292"/>
                <a:gd name="T7" fmla="*/ 179 h 244"/>
                <a:gd name="T8" fmla="*/ 190 w 292"/>
                <a:gd name="T9" fmla="*/ 156 h 244"/>
                <a:gd name="T10" fmla="*/ 172 w 292"/>
                <a:gd name="T11" fmla="*/ 118 h 244"/>
                <a:gd name="T12" fmla="*/ 193 w 292"/>
                <a:gd name="T13" fmla="*/ 118 h 244"/>
                <a:gd name="T14" fmla="*/ 222 w 292"/>
                <a:gd name="T15" fmla="*/ 124 h 244"/>
                <a:gd name="T16" fmla="*/ 229 w 292"/>
                <a:gd name="T17" fmla="*/ 95 h 244"/>
                <a:gd name="T18" fmla="*/ 212 w 292"/>
                <a:gd name="T19" fmla="*/ 65 h 244"/>
                <a:gd name="T20" fmla="*/ 237 w 292"/>
                <a:gd name="T21" fmla="*/ 65 h 244"/>
                <a:gd name="T22" fmla="*/ 292 w 292"/>
                <a:gd name="T23" fmla="*/ 91 h 244"/>
                <a:gd name="T24" fmla="*/ 262 w 292"/>
                <a:gd name="T25" fmla="*/ 55 h 244"/>
                <a:gd name="T26" fmla="*/ 193 w 292"/>
                <a:gd name="T27" fmla="*/ 12 h 244"/>
                <a:gd name="T28" fmla="*/ 144 w 292"/>
                <a:gd name="T29" fmla="*/ 0 h 244"/>
                <a:gd name="T30" fmla="*/ 163 w 292"/>
                <a:gd name="T31" fmla="*/ 31 h 244"/>
                <a:gd name="T32" fmla="*/ 163 w 292"/>
                <a:gd name="T33" fmla="*/ 55 h 244"/>
                <a:gd name="T34" fmla="*/ 199 w 292"/>
                <a:gd name="T35" fmla="*/ 88 h 244"/>
                <a:gd name="T36" fmla="*/ 163 w 292"/>
                <a:gd name="T37" fmla="*/ 91 h 244"/>
                <a:gd name="T38" fmla="*/ 186 w 292"/>
                <a:gd name="T39" fmla="*/ 103 h 244"/>
                <a:gd name="T40" fmla="*/ 133 w 292"/>
                <a:gd name="T41" fmla="*/ 107 h 244"/>
                <a:gd name="T42" fmla="*/ 155 w 292"/>
                <a:gd name="T43" fmla="*/ 141 h 244"/>
                <a:gd name="T44" fmla="*/ 89 w 292"/>
                <a:gd name="T45" fmla="*/ 118 h 244"/>
                <a:gd name="T46" fmla="*/ 36 w 292"/>
                <a:gd name="T47" fmla="*/ 118 h 244"/>
                <a:gd name="T48" fmla="*/ 95 w 292"/>
                <a:gd name="T49" fmla="*/ 141 h 244"/>
                <a:gd name="T50" fmla="*/ 0 w 292"/>
                <a:gd name="T51" fmla="*/ 188 h 244"/>
                <a:gd name="T52" fmla="*/ 64 w 292"/>
                <a:gd name="T53" fmla="*/ 200 h 244"/>
                <a:gd name="T54" fmla="*/ 146 w 292"/>
                <a:gd name="T55" fmla="*/ 200 h 244"/>
                <a:gd name="T56" fmla="*/ 199 w 292"/>
                <a:gd name="T57" fmla="*/ 215 h 244"/>
                <a:gd name="T58" fmla="*/ 220 w 292"/>
                <a:gd name="T59" fmla="*/ 244 h 244"/>
                <a:gd name="T60" fmla="*/ 220 w 292"/>
                <a:gd name="T61" fmla="*/ 244 h 2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92"/>
                <a:gd name="T94" fmla="*/ 0 h 244"/>
                <a:gd name="T95" fmla="*/ 292 w 292"/>
                <a:gd name="T96" fmla="*/ 244 h 2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92" h="244">
                  <a:moveTo>
                    <a:pt x="220" y="244"/>
                  </a:moveTo>
                  <a:lnTo>
                    <a:pt x="220" y="215"/>
                  </a:lnTo>
                  <a:lnTo>
                    <a:pt x="193" y="183"/>
                  </a:lnTo>
                  <a:lnTo>
                    <a:pt x="146" y="179"/>
                  </a:lnTo>
                  <a:lnTo>
                    <a:pt x="190" y="156"/>
                  </a:lnTo>
                  <a:lnTo>
                    <a:pt x="172" y="118"/>
                  </a:lnTo>
                  <a:lnTo>
                    <a:pt x="193" y="118"/>
                  </a:lnTo>
                  <a:lnTo>
                    <a:pt x="222" y="124"/>
                  </a:lnTo>
                  <a:lnTo>
                    <a:pt x="229" y="95"/>
                  </a:lnTo>
                  <a:lnTo>
                    <a:pt x="212" y="65"/>
                  </a:lnTo>
                  <a:lnTo>
                    <a:pt x="237" y="65"/>
                  </a:lnTo>
                  <a:lnTo>
                    <a:pt x="292" y="91"/>
                  </a:lnTo>
                  <a:lnTo>
                    <a:pt x="262" y="55"/>
                  </a:lnTo>
                  <a:lnTo>
                    <a:pt x="193" y="12"/>
                  </a:lnTo>
                  <a:lnTo>
                    <a:pt x="144" y="0"/>
                  </a:lnTo>
                  <a:lnTo>
                    <a:pt x="163" y="31"/>
                  </a:lnTo>
                  <a:lnTo>
                    <a:pt x="163" y="55"/>
                  </a:lnTo>
                  <a:lnTo>
                    <a:pt x="199" y="88"/>
                  </a:lnTo>
                  <a:lnTo>
                    <a:pt x="163" y="91"/>
                  </a:lnTo>
                  <a:lnTo>
                    <a:pt x="186" y="103"/>
                  </a:lnTo>
                  <a:lnTo>
                    <a:pt x="133" y="107"/>
                  </a:lnTo>
                  <a:lnTo>
                    <a:pt x="155" y="141"/>
                  </a:lnTo>
                  <a:lnTo>
                    <a:pt x="89" y="118"/>
                  </a:lnTo>
                  <a:lnTo>
                    <a:pt x="36" y="118"/>
                  </a:lnTo>
                  <a:lnTo>
                    <a:pt x="95" y="141"/>
                  </a:lnTo>
                  <a:lnTo>
                    <a:pt x="0" y="188"/>
                  </a:lnTo>
                  <a:lnTo>
                    <a:pt x="64" y="200"/>
                  </a:lnTo>
                  <a:lnTo>
                    <a:pt x="146" y="200"/>
                  </a:lnTo>
                  <a:lnTo>
                    <a:pt x="199" y="215"/>
                  </a:lnTo>
                  <a:lnTo>
                    <a:pt x="220" y="2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39"/>
            <p:cNvSpPr>
              <a:spLocks/>
            </p:cNvSpPr>
            <p:nvPr/>
          </p:nvSpPr>
          <p:spPr bwMode="auto">
            <a:xfrm>
              <a:off x="3127" y="1179"/>
              <a:ext cx="95" cy="138"/>
            </a:xfrm>
            <a:custGeom>
              <a:avLst/>
              <a:gdLst>
                <a:gd name="T0" fmla="*/ 59 w 190"/>
                <a:gd name="T1" fmla="*/ 0 h 276"/>
                <a:gd name="T2" fmla="*/ 104 w 190"/>
                <a:gd name="T3" fmla="*/ 63 h 276"/>
                <a:gd name="T4" fmla="*/ 158 w 190"/>
                <a:gd name="T5" fmla="*/ 232 h 276"/>
                <a:gd name="T6" fmla="*/ 190 w 190"/>
                <a:gd name="T7" fmla="*/ 276 h 276"/>
                <a:gd name="T8" fmla="*/ 122 w 190"/>
                <a:gd name="T9" fmla="*/ 249 h 276"/>
                <a:gd name="T10" fmla="*/ 61 w 190"/>
                <a:gd name="T11" fmla="*/ 194 h 276"/>
                <a:gd name="T12" fmla="*/ 0 w 190"/>
                <a:gd name="T13" fmla="*/ 124 h 276"/>
                <a:gd name="T14" fmla="*/ 87 w 190"/>
                <a:gd name="T15" fmla="*/ 181 h 276"/>
                <a:gd name="T16" fmla="*/ 84 w 190"/>
                <a:gd name="T17" fmla="*/ 124 h 276"/>
                <a:gd name="T18" fmla="*/ 59 w 190"/>
                <a:gd name="T19" fmla="*/ 69 h 276"/>
                <a:gd name="T20" fmla="*/ 97 w 190"/>
                <a:gd name="T21" fmla="*/ 88 h 276"/>
                <a:gd name="T22" fmla="*/ 87 w 190"/>
                <a:gd name="T23" fmla="*/ 54 h 276"/>
                <a:gd name="T24" fmla="*/ 59 w 190"/>
                <a:gd name="T25" fmla="*/ 0 h 276"/>
                <a:gd name="T26" fmla="*/ 59 w 190"/>
                <a:gd name="T27" fmla="*/ 0 h 2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0"/>
                <a:gd name="T43" fmla="*/ 0 h 276"/>
                <a:gd name="T44" fmla="*/ 190 w 190"/>
                <a:gd name="T45" fmla="*/ 276 h 2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0" h="276">
                  <a:moveTo>
                    <a:pt x="59" y="0"/>
                  </a:moveTo>
                  <a:lnTo>
                    <a:pt x="104" y="63"/>
                  </a:lnTo>
                  <a:lnTo>
                    <a:pt x="158" y="232"/>
                  </a:lnTo>
                  <a:lnTo>
                    <a:pt x="190" y="276"/>
                  </a:lnTo>
                  <a:lnTo>
                    <a:pt x="122" y="249"/>
                  </a:lnTo>
                  <a:lnTo>
                    <a:pt x="61" y="194"/>
                  </a:lnTo>
                  <a:lnTo>
                    <a:pt x="0" y="124"/>
                  </a:lnTo>
                  <a:lnTo>
                    <a:pt x="87" y="181"/>
                  </a:lnTo>
                  <a:lnTo>
                    <a:pt x="84" y="124"/>
                  </a:lnTo>
                  <a:lnTo>
                    <a:pt x="59" y="69"/>
                  </a:lnTo>
                  <a:lnTo>
                    <a:pt x="97" y="88"/>
                  </a:lnTo>
                  <a:lnTo>
                    <a:pt x="87" y="5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40"/>
            <p:cNvSpPr>
              <a:spLocks/>
            </p:cNvSpPr>
            <p:nvPr/>
          </p:nvSpPr>
          <p:spPr bwMode="auto">
            <a:xfrm>
              <a:off x="3210" y="1336"/>
              <a:ext cx="47" cy="96"/>
            </a:xfrm>
            <a:custGeom>
              <a:avLst/>
              <a:gdLst>
                <a:gd name="T0" fmla="*/ 8 w 95"/>
                <a:gd name="T1" fmla="*/ 0 h 192"/>
                <a:gd name="T2" fmla="*/ 74 w 95"/>
                <a:gd name="T3" fmla="*/ 49 h 192"/>
                <a:gd name="T4" fmla="*/ 95 w 95"/>
                <a:gd name="T5" fmla="*/ 93 h 192"/>
                <a:gd name="T6" fmla="*/ 95 w 95"/>
                <a:gd name="T7" fmla="*/ 118 h 192"/>
                <a:gd name="T8" fmla="*/ 90 w 95"/>
                <a:gd name="T9" fmla="*/ 146 h 192"/>
                <a:gd name="T10" fmla="*/ 90 w 95"/>
                <a:gd name="T11" fmla="*/ 165 h 192"/>
                <a:gd name="T12" fmla="*/ 63 w 95"/>
                <a:gd name="T13" fmla="*/ 192 h 192"/>
                <a:gd name="T14" fmla="*/ 34 w 95"/>
                <a:gd name="T15" fmla="*/ 146 h 192"/>
                <a:gd name="T16" fmla="*/ 69 w 95"/>
                <a:gd name="T17" fmla="*/ 158 h 192"/>
                <a:gd name="T18" fmla="*/ 0 w 95"/>
                <a:gd name="T19" fmla="*/ 70 h 192"/>
                <a:gd name="T20" fmla="*/ 4 w 95"/>
                <a:gd name="T21" fmla="*/ 61 h 192"/>
                <a:gd name="T22" fmla="*/ 71 w 95"/>
                <a:gd name="T23" fmla="*/ 99 h 192"/>
                <a:gd name="T24" fmla="*/ 57 w 95"/>
                <a:gd name="T25" fmla="*/ 61 h 192"/>
                <a:gd name="T26" fmla="*/ 8 w 95"/>
                <a:gd name="T27" fmla="*/ 0 h 192"/>
                <a:gd name="T28" fmla="*/ 8 w 95"/>
                <a:gd name="T29" fmla="*/ 0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5"/>
                <a:gd name="T46" fmla="*/ 0 h 192"/>
                <a:gd name="T47" fmla="*/ 95 w 95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5" h="192">
                  <a:moveTo>
                    <a:pt x="8" y="0"/>
                  </a:moveTo>
                  <a:lnTo>
                    <a:pt x="74" y="49"/>
                  </a:lnTo>
                  <a:lnTo>
                    <a:pt x="95" y="93"/>
                  </a:lnTo>
                  <a:lnTo>
                    <a:pt x="95" y="118"/>
                  </a:lnTo>
                  <a:lnTo>
                    <a:pt x="90" y="146"/>
                  </a:lnTo>
                  <a:lnTo>
                    <a:pt x="90" y="165"/>
                  </a:lnTo>
                  <a:lnTo>
                    <a:pt x="63" y="192"/>
                  </a:lnTo>
                  <a:lnTo>
                    <a:pt x="34" y="146"/>
                  </a:lnTo>
                  <a:lnTo>
                    <a:pt x="69" y="158"/>
                  </a:lnTo>
                  <a:lnTo>
                    <a:pt x="0" y="70"/>
                  </a:lnTo>
                  <a:lnTo>
                    <a:pt x="4" y="61"/>
                  </a:lnTo>
                  <a:lnTo>
                    <a:pt x="71" y="99"/>
                  </a:lnTo>
                  <a:lnTo>
                    <a:pt x="57" y="6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41"/>
            <p:cNvSpPr>
              <a:spLocks/>
            </p:cNvSpPr>
            <p:nvPr/>
          </p:nvSpPr>
          <p:spPr bwMode="auto">
            <a:xfrm>
              <a:off x="3096" y="1423"/>
              <a:ext cx="23" cy="42"/>
            </a:xfrm>
            <a:custGeom>
              <a:avLst/>
              <a:gdLst>
                <a:gd name="T0" fmla="*/ 6 w 48"/>
                <a:gd name="T1" fmla="*/ 0 h 83"/>
                <a:gd name="T2" fmla="*/ 19 w 48"/>
                <a:gd name="T3" fmla="*/ 23 h 83"/>
                <a:gd name="T4" fmla="*/ 48 w 48"/>
                <a:gd name="T5" fmla="*/ 47 h 83"/>
                <a:gd name="T6" fmla="*/ 23 w 48"/>
                <a:gd name="T7" fmla="*/ 44 h 83"/>
                <a:gd name="T8" fmla="*/ 23 w 48"/>
                <a:gd name="T9" fmla="*/ 64 h 83"/>
                <a:gd name="T10" fmla="*/ 0 w 48"/>
                <a:gd name="T11" fmla="*/ 83 h 83"/>
                <a:gd name="T12" fmla="*/ 0 w 48"/>
                <a:gd name="T13" fmla="*/ 17 h 83"/>
                <a:gd name="T14" fmla="*/ 6 w 48"/>
                <a:gd name="T15" fmla="*/ 0 h 83"/>
                <a:gd name="T16" fmla="*/ 6 w 48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83"/>
                <a:gd name="T29" fmla="*/ 48 w 48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83">
                  <a:moveTo>
                    <a:pt x="6" y="0"/>
                  </a:moveTo>
                  <a:lnTo>
                    <a:pt x="19" y="23"/>
                  </a:lnTo>
                  <a:lnTo>
                    <a:pt x="48" y="47"/>
                  </a:lnTo>
                  <a:lnTo>
                    <a:pt x="23" y="44"/>
                  </a:lnTo>
                  <a:lnTo>
                    <a:pt x="23" y="64"/>
                  </a:lnTo>
                  <a:lnTo>
                    <a:pt x="0" y="83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42"/>
            <p:cNvSpPr>
              <a:spLocks/>
            </p:cNvSpPr>
            <p:nvPr/>
          </p:nvSpPr>
          <p:spPr bwMode="auto">
            <a:xfrm>
              <a:off x="3055" y="1429"/>
              <a:ext cx="138" cy="218"/>
            </a:xfrm>
            <a:custGeom>
              <a:avLst/>
              <a:gdLst>
                <a:gd name="T0" fmla="*/ 171 w 277"/>
                <a:gd name="T1" fmla="*/ 0 h 436"/>
                <a:gd name="T2" fmla="*/ 142 w 277"/>
                <a:gd name="T3" fmla="*/ 36 h 436"/>
                <a:gd name="T4" fmla="*/ 142 w 277"/>
                <a:gd name="T5" fmla="*/ 103 h 436"/>
                <a:gd name="T6" fmla="*/ 125 w 277"/>
                <a:gd name="T7" fmla="*/ 118 h 436"/>
                <a:gd name="T8" fmla="*/ 112 w 277"/>
                <a:gd name="T9" fmla="*/ 118 h 436"/>
                <a:gd name="T10" fmla="*/ 77 w 277"/>
                <a:gd name="T11" fmla="*/ 107 h 436"/>
                <a:gd name="T12" fmla="*/ 72 w 277"/>
                <a:gd name="T13" fmla="*/ 200 h 436"/>
                <a:gd name="T14" fmla="*/ 22 w 277"/>
                <a:gd name="T15" fmla="*/ 316 h 436"/>
                <a:gd name="T16" fmla="*/ 0 w 277"/>
                <a:gd name="T17" fmla="*/ 358 h 436"/>
                <a:gd name="T18" fmla="*/ 45 w 277"/>
                <a:gd name="T19" fmla="*/ 320 h 436"/>
                <a:gd name="T20" fmla="*/ 66 w 277"/>
                <a:gd name="T21" fmla="*/ 337 h 436"/>
                <a:gd name="T22" fmla="*/ 77 w 277"/>
                <a:gd name="T23" fmla="*/ 386 h 436"/>
                <a:gd name="T24" fmla="*/ 114 w 277"/>
                <a:gd name="T25" fmla="*/ 436 h 436"/>
                <a:gd name="T26" fmla="*/ 108 w 277"/>
                <a:gd name="T27" fmla="*/ 401 h 436"/>
                <a:gd name="T28" fmla="*/ 108 w 277"/>
                <a:gd name="T29" fmla="*/ 380 h 436"/>
                <a:gd name="T30" fmla="*/ 121 w 277"/>
                <a:gd name="T31" fmla="*/ 352 h 436"/>
                <a:gd name="T32" fmla="*/ 159 w 277"/>
                <a:gd name="T33" fmla="*/ 320 h 436"/>
                <a:gd name="T34" fmla="*/ 214 w 277"/>
                <a:gd name="T35" fmla="*/ 282 h 436"/>
                <a:gd name="T36" fmla="*/ 241 w 277"/>
                <a:gd name="T37" fmla="*/ 247 h 436"/>
                <a:gd name="T38" fmla="*/ 248 w 277"/>
                <a:gd name="T39" fmla="*/ 211 h 436"/>
                <a:gd name="T40" fmla="*/ 248 w 277"/>
                <a:gd name="T41" fmla="*/ 179 h 436"/>
                <a:gd name="T42" fmla="*/ 235 w 277"/>
                <a:gd name="T43" fmla="*/ 124 h 436"/>
                <a:gd name="T44" fmla="*/ 210 w 277"/>
                <a:gd name="T45" fmla="*/ 72 h 436"/>
                <a:gd name="T46" fmla="*/ 277 w 277"/>
                <a:gd name="T47" fmla="*/ 124 h 436"/>
                <a:gd name="T48" fmla="*/ 245 w 277"/>
                <a:gd name="T49" fmla="*/ 59 h 436"/>
                <a:gd name="T50" fmla="*/ 218 w 277"/>
                <a:gd name="T51" fmla="*/ 36 h 436"/>
                <a:gd name="T52" fmla="*/ 180 w 277"/>
                <a:gd name="T53" fmla="*/ 27 h 436"/>
                <a:gd name="T54" fmla="*/ 171 w 277"/>
                <a:gd name="T55" fmla="*/ 0 h 436"/>
                <a:gd name="T56" fmla="*/ 171 w 277"/>
                <a:gd name="T57" fmla="*/ 0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7"/>
                <a:gd name="T88" fmla="*/ 0 h 436"/>
                <a:gd name="T89" fmla="*/ 277 w 277"/>
                <a:gd name="T90" fmla="*/ 436 h 4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7" h="436">
                  <a:moveTo>
                    <a:pt x="171" y="0"/>
                  </a:moveTo>
                  <a:lnTo>
                    <a:pt x="142" y="36"/>
                  </a:lnTo>
                  <a:lnTo>
                    <a:pt x="142" y="103"/>
                  </a:lnTo>
                  <a:lnTo>
                    <a:pt x="125" y="118"/>
                  </a:lnTo>
                  <a:lnTo>
                    <a:pt x="112" y="118"/>
                  </a:lnTo>
                  <a:lnTo>
                    <a:pt x="77" y="107"/>
                  </a:lnTo>
                  <a:lnTo>
                    <a:pt x="72" y="200"/>
                  </a:lnTo>
                  <a:lnTo>
                    <a:pt x="22" y="316"/>
                  </a:lnTo>
                  <a:lnTo>
                    <a:pt x="0" y="358"/>
                  </a:lnTo>
                  <a:lnTo>
                    <a:pt x="45" y="320"/>
                  </a:lnTo>
                  <a:lnTo>
                    <a:pt x="66" y="337"/>
                  </a:lnTo>
                  <a:lnTo>
                    <a:pt x="77" y="386"/>
                  </a:lnTo>
                  <a:lnTo>
                    <a:pt x="114" y="436"/>
                  </a:lnTo>
                  <a:lnTo>
                    <a:pt x="108" y="401"/>
                  </a:lnTo>
                  <a:lnTo>
                    <a:pt x="108" y="380"/>
                  </a:lnTo>
                  <a:lnTo>
                    <a:pt x="121" y="352"/>
                  </a:lnTo>
                  <a:lnTo>
                    <a:pt x="159" y="320"/>
                  </a:lnTo>
                  <a:lnTo>
                    <a:pt x="214" y="282"/>
                  </a:lnTo>
                  <a:lnTo>
                    <a:pt x="241" y="247"/>
                  </a:lnTo>
                  <a:lnTo>
                    <a:pt x="248" y="211"/>
                  </a:lnTo>
                  <a:lnTo>
                    <a:pt x="248" y="179"/>
                  </a:lnTo>
                  <a:lnTo>
                    <a:pt x="235" y="124"/>
                  </a:lnTo>
                  <a:lnTo>
                    <a:pt x="210" y="72"/>
                  </a:lnTo>
                  <a:lnTo>
                    <a:pt x="277" y="124"/>
                  </a:lnTo>
                  <a:lnTo>
                    <a:pt x="245" y="59"/>
                  </a:lnTo>
                  <a:lnTo>
                    <a:pt x="218" y="36"/>
                  </a:lnTo>
                  <a:lnTo>
                    <a:pt x="180" y="27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43"/>
            <p:cNvSpPr>
              <a:spLocks/>
            </p:cNvSpPr>
            <p:nvPr/>
          </p:nvSpPr>
          <p:spPr bwMode="auto">
            <a:xfrm>
              <a:off x="3186" y="1432"/>
              <a:ext cx="69" cy="160"/>
            </a:xfrm>
            <a:custGeom>
              <a:avLst/>
              <a:gdLst>
                <a:gd name="T0" fmla="*/ 0 w 138"/>
                <a:gd name="T1" fmla="*/ 0 h 319"/>
                <a:gd name="T2" fmla="*/ 81 w 138"/>
                <a:gd name="T3" fmla="*/ 112 h 319"/>
                <a:gd name="T4" fmla="*/ 81 w 138"/>
                <a:gd name="T5" fmla="*/ 139 h 319"/>
                <a:gd name="T6" fmla="*/ 55 w 138"/>
                <a:gd name="T7" fmla="*/ 112 h 319"/>
                <a:gd name="T8" fmla="*/ 47 w 138"/>
                <a:gd name="T9" fmla="*/ 139 h 319"/>
                <a:gd name="T10" fmla="*/ 66 w 138"/>
                <a:gd name="T11" fmla="*/ 194 h 319"/>
                <a:gd name="T12" fmla="*/ 40 w 138"/>
                <a:gd name="T13" fmla="*/ 222 h 319"/>
                <a:gd name="T14" fmla="*/ 62 w 138"/>
                <a:gd name="T15" fmla="*/ 319 h 319"/>
                <a:gd name="T16" fmla="*/ 110 w 138"/>
                <a:gd name="T17" fmla="*/ 222 h 319"/>
                <a:gd name="T18" fmla="*/ 95 w 138"/>
                <a:gd name="T19" fmla="*/ 165 h 319"/>
                <a:gd name="T20" fmla="*/ 104 w 138"/>
                <a:gd name="T21" fmla="*/ 135 h 319"/>
                <a:gd name="T22" fmla="*/ 138 w 138"/>
                <a:gd name="T23" fmla="*/ 161 h 319"/>
                <a:gd name="T24" fmla="*/ 102 w 138"/>
                <a:gd name="T25" fmla="*/ 97 h 319"/>
                <a:gd name="T26" fmla="*/ 110 w 138"/>
                <a:gd name="T27" fmla="*/ 70 h 319"/>
                <a:gd name="T28" fmla="*/ 81 w 138"/>
                <a:gd name="T29" fmla="*/ 27 h 319"/>
                <a:gd name="T30" fmla="*/ 47 w 138"/>
                <a:gd name="T31" fmla="*/ 27 h 319"/>
                <a:gd name="T32" fmla="*/ 0 w 138"/>
                <a:gd name="T33" fmla="*/ 0 h 319"/>
                <a:gd name="T34" fmla="*/ 0 w 138"/>
                <a:gd name="T35" fmla="*/ 0 h 3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319"/>
                <a:gd name="T56" fmla="*/ 138 w 138"/>
                <a:gd name="T57" fmla="*/ 319 h 3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319">
                  <a:moveTo>
                    <a:pt x="0" y="0"/>
                  </a:moveTo>
                  <a:lnTo>
                    <a:pt x="81" y="112"/>
                  </a:lnTo>
                  <a:lnTo>
                    <a:pt x="81" y="139"/>
                  </a:lnTo>
                  <a:lnTo>
                    <a:pt x="55" y="112"/>
                  </a:lnTo>
                  <a:lnTo>
                    <a:pt x="47" y="139"/>
                  </a:lnTo>
                  <a:lnTo>
                    <a:pt x="66" y="194"/>
                  </a:lnTo>
                  <a:lnTo>
                    <a:pt x="40" y="222"/>
                  </a:lnTo>
                  <a:lnTo>
                    <a:pt x="62" y="319"/>
                  </a:lnTo>
                  <a:lnTo>
                    <a:pt x="110" y="222"/>
                  </a:lnTo>
                  <a:lnTo>
                    <a:pt x="95" y="165"/>
                  </a:lnTo>
                  <a:lnTo>
                    <a:pt x="104" y="135"/>
                  </a:lnTo>
                  <a:lnTo>
                    <a:pt x="138" y="161"/>
                  </a:lnTo>
                  <a:lnTo>
                    <a:pt x="102" y="97"/>
                  </a:lnTo>
                  <a:lnTo>
                    <a:pt x="110" y="70"/>
                  </a:lnTo>
                  <a:lnTo>
                    <a:pt x="81" y="27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44"/>
            <p:cNvSpPr>
              <a:spLocks/>
            </p:cNvSpPr>
            <p:nvPr/>
          </p:nvSpPr>
          <p:spPr bwMode="auto">
            <a:xfrm>
              <a:off x="3045" y="1587"/>
              <a:ext cx="153" cy="185"/>
            </a:xfrm>
            <a:custGeom>
              <a:avLst/>
              <a:gdLst>
                <a:gd name="T0" fmla="*/ 305 w 305"/>
                <a:gd name="T1" fmla="*/ 0 h 370"/>
                <a:gd name="T2" fmla="*/ 157 w 305"/>
                <a:gd name="T3" fmla="*/ 81 h 370"/>
                <a:gd name="T4" fmla="*/ 140 w 305"/>
                <a:gd name="T5" fmla="*/ 120 h 370"/>
                <a:gd name="T6" fmla="*/ 140 w 305"/>
                <a:gd name="T7" fmla="*/ 144 h 370"/>
                <a:gd name="T8" fmla="*/ 115 w 305"/>
                <a:gd name="T9" fmla="*/ 159 h 370"/>
                <a:gd name="T10" fmla="*/ 123 w 305"/>
                <a:gd name="T11" fmla="*/ 129 h 370"/>
                <a:gd name="T12" fmla="*/ 68 w 305"/>
                <a:gd name="T13" fmla="*/ 201 h 370"/>
                <a:gd name="T14" fmla="*/ 0 w 305"/>
                <a:gd name="T15" fmla="*/ 370 h 370"/>
                <a:gd name="T16" fmla="*/ 148 w 305"/>
                <a:gd name="T17" fmla="*/ 159 h 370"/>
                <a:gd name="T18" fmla="*/ 190 w 305"/>
                <a:gd name="T19" fmla="*/ 177 h 370"/>
                <a:gd name="T20" fmla="*/ 184 w 305"/>
                <a:gd name="T21" fmla="*/ 144 h 370"/>
                <a:gd name="T22" fmla="*/ 184 w 305"/>
                <a:gd name="T23" fmla="*/ 123 h 370"/>
                <a:gd name="T24" fmla="*/ 209 w 305"/>
                <a:gd name="T25" fmla="*/ 93 h 370"/>
                <a:gd name="T26" fmla="*/ 294 w 305"/>
                <a:gd name="T27" fmla="*/ 42 h 370"/>
                <a:gd name="T28" fmla="*/ 264 w 305"/>
                <a:gd name="T29" fmla="*/ 42 h 370"/>
                <a:gd name="T30" fmla="*/ 305 w 305"/>
                <a:gd name="T31" fmla="*/ 0 h 370"/>
                <a:gd name="T32" fmla="*/ 305 w 305"/>
                <a:gd name="T33" fmla="*/ 0 h 3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5"/>
                <a:gd name="T52" fmla="*/ 0 h 370"/>
                <a:gd name="T53" fmla="*/ 305 w 305"/>
                <a:gd name="T54" fmla="*/ 370 h 3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5" h="370">
                  <a:moveTo>
                    <a:pt x="305" y="0"/>
                  </a:moveTo>
                  <a:lnTo>
                    <a:pt x="157" y="81"/>
                  </a:lnTo>
                  <a:lnTo>
                    <a:pt x="140" y="120"/>
                  </a:lnTo>
                  <a:lnTo>
                    <a:pt x="140" y="144"/>
                  </a:lnTo>
                  <a:lnTo>
                    <a:pt x="115" y="159"/>
                  </a:lnTo>
                  <a:lnTo>
                    <a:pt x="123" y="129"/>
                  </a:lnTo>
                  <a:lnTo>
                    <a:pt x="68" y="201"/>
                  </a:lnTo>
                  <a:lnTo>
                    <a:pt x="0" y="370"/>
                  </a:lnTo>
                  <a:lnTo>
                    <a:pt x="148" y="159"/>
                  </a:lnTo>
                  <a:lnTo>
                    <a:pt x="190" y="177"/>
                  </a:lnTo>
                  <a:lnTo>
                    <a:pt x="184" y="144"/>
                  </a:lnTo>
                  <a:lnTo>
                    <a:pt x="184" y="123"/>
                  </a:lnTo>
                  <a:lnTo>
                    <a:pt x="209" y="93"/>
                  </a:lnTo>
                  <a:lnTo>
                    <a:pt x="294" y="42"/>
                  </a:lnTo>
                  <a:lnTo>
                    <a:pt x="264" y="4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45"/>
            <p:cNvSpPr>
              <a:spLocks/>
            </p:cNvSpPr>
            <p:nvPr/>
          </p:nvSpPr>
          <p:spPr bwMode="auto">
            <a:xfrm>
              <a:off x="3179" y="1599"/>
              <a:ext cx="45" cy="99"/>
            </a:xfrm>
            <a:custGeom>
              <a:avLst/>
              <a:gdLst>
                <a:gd name="T0" fmla="*/ 80 w 90"/>
                <a:gd name="T1" fmla="*/ 0 h 198"/>
                <a:gd name="T2" fmla="*/ 61 w 90"/>
                <a:gd name="T3" fmla="*/ 46 h 198"/>
                <a:gd name="T4" fmla="*/ 0 w 90"/>
                <a:gd name="T5" fmla="*/ 96 h 198"/>
                <a:gd name="T6" fmla="*/ 0 w 90"/>
                <a:gd name="T7" fmla="*/ 135 h 198"/>
                <a:gd name="T8" fmla="*/ 29 w 90"/>
                <a:gd name="T9" fmla="*/ 105 h 198"/>
                <a:gd name="T10" fmla="*/ 35 w 90"/>
                <a:gd name="T11" fmla="*/ 120 h 198"/>
                <a:gd name="T12" fmla="*/ 57 w 90"/>
                <a:gd name="T13" fmla="*/ 143 h 198"/>
                <a:gd name="T14" fmla="*/ 57 w 90"/>
                <a:gd name="T15" fmla="*/ 147 h 198"/>
                <a:gd name="T16" fmla="*/ 27 w 90"/>
                <a:gd name="T17" fmla="*/ 198 h 198"/>
                <a:gd name="T18" fmla="*/ 65 w 90"/>
                <a:gd name="T19" fmla="*/ 160 h 198"/>
                <a:gd name="T20" fmla="*/ 65 w 90"/>
                <a:gd name="T21" fmla="*/ 135 h 198"/>
                <a:gd name="T22" fmla="*/ 54 w 90"/>
                <a:gd name="T23" fmla="*/ 105 h 198"/>
                <a:gd name="T24" fmla="*/ 54 w 90"/>
                <a:gd name="T25" fmla="*/ 84 h 198"/>
                <a:gd name="T26" fmla="*/ 86 w 90"/>
                <a:gd name="T27" fmla="*/ 27 h 198"/>
                <a:gd name="T28" fmla="*/ 90 w 90"/>
                <a:gd name="T29" fmla="*/ 8 h 198"/>
                <a:gd name="T30" fmla="*/ 80 w 90"/>
                <a:gd name="T31" fmla="*/ 0 h 198"/>
                <a:gd name="T32" fmla="*/ 80 w 90"/>
                <a:gd name="T33" fmla="*/ 0 h 1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98"/>
                <a:gd name="T53" fmla="*/ 90 w 90"/>
                <a:gd name="T54" fmla="*/ 198 h 1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98">
                  <a:moveTo>
                    <a:pt x="80" y="0"/>
                  </a:moveTo>
                  <a:lnTo>
                    <a:pt x="61" y="46"/>
                  </a:lnTo>
                  <a:lnTo>
                    <a:pt x="0" y="96"/>
                  </a:lnTo>
                  <a:lnTo>
                    <a:pt x="0" y="135"/>
                  </a:lnTo>
                  <a:lnTo>
                    <a:pt x="29" y="105"/>
                  </a:lnTo>
                  <a:lnTo>
                    <a:pt x="35" y="120"/>
                  </a:lnTo>
                  <a:lnTo>
                    <a:pt x="57" y="143"/>
                  </a:lnTo>
                  <a:lnTo>
                    <a:pt x="57" y="147"/>
                  </a:lnTo>
                  <a:lnTo>
                    <a:pt x="27" y="198"/>
                  </a:lnTo>
                  <a:lnTo>
                    <a:pt x="65" y="160"/>
                  </a:lnTo>
                  <a:lnTo>
                    <a:pt x="65" y="135"/>
                  </a:lnTo>
                  <a:lnTo>
                    <a:pt x="54" y="105"/>
                  </a:lnTo>
                  <a:lnTo>
                    <a:pt x="54" y="84"/>
                  </a:lnTo>
                  <a:lnTo>
                    <a:pt x="86" y="27"/>
                  </a:lnTo>
                  <a:lnTo>
                    <a:pt x="90" y="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46"/>
            <p:cNvSpPr>
              <a:spLocks/>
            </p:cNvSpPr>
            <p:nvPr/>
          </p:nvSpPr>
          <p:spPr bwMode="auto">
            <a:xfrm>
              <a:off x="2713" y="1131"/>
              <a:ext cx="243" cy="235"/>
            </a:xfrm>
            <a:custGeom>
              <a:avLst/>
              <a:gdLst>
                <a:gd name="T0" fmla="*/ 486 w 486"/>
                <a:gd name="T1" fmla="*/ 189 h 472"/>
                <a:gd name="T2" fmla="*/ 267 w 486"/>
                <a:gd name="T3" fmla="*/ 314 h 472"/>
                <a:gd name="T4" fmla="*/ 163 w 486"/>
                <a:gd name="T5" fmla="*/ 457 h 472"/>
                <a:gd name="T6" fmla="*/ 133 w 486"/>
                <a:gd name="T7" fmla="*/ 472 h 472"/>
                <a:gd name="T8" fmla="*/ 153 w 486"/>
                <a:gd name="T9" fmla="*/ 411 h 472"/>
                <a:gd name="T10" fmla="*/ 153 w 486"/>
                <a:gd name="T11" fmla="*/ 346 h 472"/>
                <a:gd name="T12" fmla="*/ 95 w 486"/>
                <a:gd name="T13" fmla="*/ 417 h 472"/>
                <a:gd name="T14" fmla="*/ 95 w 486"/>
                <a:gd name="T15" fmla="*/ 472 h 472"/>
                <a:gd name="T16" fmla="*/ 11 w 486"/>
                <a:gd name="T17" fmla="*/ 417 h 472"/>
                <a:gd name="T18" fmla="*/ 0 w 486"/>
                <a:gd name="T19" fmla="*/ 358 h 472"/>
                <a:gd name="T20" fmla="*/ 24 w 486"/>
                <a:gd name="T21" fmla="*/ 291 h 472"/>
                <a:gd name="T22" fmla="*/ 89 w 486"/>
                <a:gd name="T23" fmla="*/ 238 h 472"/>
                <a:gd name="T24" fmla="*/ 43 w 486"/>
                <a:gd name="T25" fmla="*/ 204 h 472"/>
                <a:gd name="T26" fmla="*/ 104 w 486"/>
                <a:gd name="T27" fmla="*/ 189 h 472"/>
                <a:gd name="T28" fmla="*/ 207 w 486"/>
                <a:gd name="T29" fmla="*/ 76 h 472"/>
                <a:gd name="T30" fmla="*/ 324 w 486"/>
                <a:gd name="T31" fmla="*/ 0 h 472"/>
                <a:gd name="T32" fmla="*/ 294 w 486"/>
                <a:gd name="T33" fmla="*/ 40 h 472"/>
                <a:gd name="T34" fmla="*/ 378 w 486"/>
                <a:gd name="T35" fmla="*/ 10 h 472"/>
                <a:gd name="T36" fmla="*/ 222 w 486"/>
                <a:gd name="T37" fmla="*/ 133 h 472"/>
                <a:gd name="T38" fmla="*/ 338 w 486"/>
                <a:gd name="T39" fmla="*/ 76 h 472"/>
                <a:gd name="T40" fmla="*/ 397 w 486"/>
                <a:gd name="T41" fmla="*/ 76 h 472"/>
                <a:gd name="T42" fmla="*/ 277 w 486"/>
                <a:gd name="T43" fmla="*/ 160 h 472"/>
                <a:gd name="T44" fmla="*/ 254 w 486"/>
                <a:gd name="T45" fmla="*/ 209 h 472"/>
                <a:gd name="T46" fmla="*/ 351 w 486"/>
                <a:gd name="T47" fmla="*/ 145 h 472"/>
                <a:gd name="T48" fmla="*/ 473 w 486"/>
                <a:gd name="T49" fmla="*/ 116 h 472"/>
                <a:gd name="T50" fmla="*/ 380 w 486"/>
                <a:gd name="T51" fmla="*/ 173 h 472"/>
                <a:gd name="T52" fmla="*/ 267 w 486"/>
                <a:gd name="T53" fmla="*/ 232 h 472"/>
                <a:gd name="T54" fmla="*/ 228 w 486"/>
                <a:gd name="T55" fmla="*/ 304 h 472"/>
                <a:gd name="T56" fmla="*/ 427 w 486"/>
                <a:gd name="T57" fmla="*/ 194 h 472"/>
                <a:gd name="T58" fmla="*/ 486 w 486"/>
                <a:gd name="T59" fmla="*/ 189 h 472"/>
                <a:gd name="T60" fmla="*/ 486 w 486"/>
                <a:gd name="T61" fmla="*/ 189 h 4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6"/>
                <a:gd name="T94" fmla="*/ 0 h 472"/>
                <a:gd name="T95" fmla="*/ 486 w 486"/>
                <a:gd name="T96" fmla="*/ 472 h 4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6" h="472">
                  <a:moveTo>
                    <a:pt x="486" y="189"/>
                  </a:moveTo>
                  <a:lnTo>
                    <a:pt x="267" y="314"/>
                  </a:lnTo>
                  <a:lnTo>
                    <a:pt x="163" y="457"/>
                  </a:lnTo>
                  <a:lnTo>
                    <a:pt x="133" y="472"/>
                  </a:lnTo>
                  <a:lnTo>
                    <a:pt x="153" y="411"/>
                  </a:lnTo>
                  <a:lnTo>
                    <a:pt x="153" y="346"/>
                  </a:lnTo>
                  <a:lnTo>
                    <a:pt x="95" y="417"/>
                  </a:lnTo>
                  <a:lnTo>
                    <a:pt x="95" y="472"/>
                  </a:lnTo>
                  <a:lnTo>
                    <a:pt x="11" y="417"/>
                  </a:lnTo>
                  <a:lnTo>
                    <a:pt x="0" y="358"/>
                  </a:lnTo>
                  <a:lnTo>
                    <a:pt x="24" y="291"/>
                  </a:lnTo>
                  <a:lnTo>
                    <a:pt x="89" y="238"/>
                  </a:lnTo>
                  <a:lnTo>
                    <a:pt x="43" y="204"/>
                  </a:lnTo>
                  <a:lnTo>
                    <a:pt x="104" y="189"/>
                  </a:lnTo>
                  <a:lnTo>
                    <a:pt x="207" y="76"/>
                  </a:lnTo>
                  <a:lnTo>
                    <a:pt x="324" y="0"/>
                  </a:lnTo>
                  <a:lnTo>
                    <a:pt x="294" y="40"/>
                  </a:lnTo>
                  <a:lnTo>
                    <a:pt x="378" y="10"/>
                  </a:lnTo>
                  <a:lnTo>
                    <a:pt x="222" y="133"/>
                  </a:lnTo>
                  <a:lnTo>
                    <a:pt x="338" y="76"/>
                  </a:lnTo>
                  <a:lnTo>
                    <a:pt x="397" y="76"/>
                  </a:lnTo>
                  <a:lnTo>
                    <a:pt x="277" y="160"/>
                  </a:lnTo>
                  <a:lnTo>
                    <a:pt x="254" y="209"/>
                  </a:lnTo>
                  <a:lnTo>
                    <a:pt x="351" y="145"/>
                  </a:lnTo>
                  <a:lnTo>
                    <a:pt x="473" y="116"/>
                  </a:lnTo>
                  <a:lnTo>
                    <a:pt x="380" y="173"/>
                  </a:lnTo>
                  <a:lnTo>
                    <a:pt x="267" y="232"/>
                  </a:lnTo>
                  <a:lnTo>
                    <a:pt x="228" y="304"/>
                  </a:lnTo>
                  <a:lnTo>
                    <a:pt x="427" y="194"/>
                  </a:lnTo>
                  <a:lnTo>
                    <a:pt x="486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47"/>
            <p:cNvSpPr>
              <a:spLocks/>
            </p:cNvSpPr>
            <p:nvPr/>
          </p:nvSpPr>
          <p:spPr bwMode="auto">
            <a:xfrm>
              <a:off x="2913" y="1083"/>
              <a:ext cx="109" cy="58"/>
            </a:xfrm>
            <a:custGeom>
              <a:avLst/>
              <a:gdLst>
                <a:gd name="T0" fmla="*/ 0 w 219"/>
                <a:gd name="T1" fmla="*/ 44 h 116"/>
                <a:gd name="T2" fmla="*/ 86 w 219"/>
                <a:gd name="T3" fmla="*/ 17 h 116"/>
                <a:gd name="T4" fmla="*/ 143 w 219"/>
                <a:gd name="T5" fmla="*/ 17 h 116"/>
                <a:gd name="T6" fmla="*/ 179 w 219"/>
                <a:gd name="T7" fmla="*/ 35 h 116"/>
                <a:gd name="T8" fmla="*/ 189 w 219"/>
                <a:gd name="T9" fmla="*/ 0 h 116"/>
                <a:gd name="T10" fmla="*/ 219 w 219"/>
                <a:gd name="T11" fmla="*/ 35 h 116"/>
                <a:gd name="T12" fmla="*/ 208 w 219"/>
                <a:gd name="T13" fmla="*/ 52 h 116"/>
                <a:gd name="T14" fmla="*/ 116 w 219"/>
                <a:gd name="T15" fmla="*/ 71 h 116"/>
                <a:gd name="T16" fmla="*/ 179 w 219"/>
                <a:gd name="T17" fmla="*/ 88 h 116"/>
                <a:gd name="T18" fmla="*/ 168 w 219"/>
                <a:gd name="T19" fmla="*/ 116 h 116"/>
                <a:gd name="T20" fmla="*/ 116 w 219"/>
                <a:gd name="T21" fmla="*/ 116 h 116"/>
                <a:gd name="T22" fmla="*/ 19 w 219"/>
                <a:gd name="T23" fmla="*/ 88 h 116"/>
                <a:gd name="T24" fmla="*/ 130 w 219"/>
                <a:gd name="T25" fmla="*/ 99 h 116"/>
                <a:gd name="T26" fmla="*/ 90 w 219"/>
                <a:gd name="T27" fmla="*/ 69 h 116"/>
                <a:gd name="T28" fmla="*/ 116 w 219"/>
                <a:gd name="T29" fmla="*/ 44 h 116"/>
                <a:gd name="T30" fmla="*/ 59 w 219"/>
                <a:gd name="T31" fmla="*/ 44 h 116"/>
                <a:gd name="T32" fmla="*/ 0 w 219"/>
                <a:gd name="T33" fmla="*/ 44 h 116"/>
                <a:gd name="T34" fmla="*/ 0 w 219"/>
                <a:gd name="T35" fmla="*/ 44 h 1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"/>
                <a:gd name="T55" fmla="*/ 0 h 116"/>
                <a:gd name="T56" fmla="*/ 219 w 219"/>
                <a:gd name="T57" fmla="*/ 116 h 1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" h="116">
                  <a:moveTo>
                    <a:pt x="0" y="44"/>
                  </a:moveTo>
                  <a:lnTo>
                    <a:pt x="86" y="17"/>
                  </a:lnTo>
                  <a:lnTo>
                    <a:pt x="143" y="17"/>
                  </a:lnTo>
                  <a:lnTo>
                    <a:pt x="179" y="35"/>
                  </a:lnTo>
                  <a:lnTo>
                    <a:pt x="189" y="0"/>
                  </a:lnTo>
                  <a:lnTo>
                    <a:pt x="219" y="35"/>
                  </a:lnTo>
                  <a:lnTo>
                    <a:pt x="208" y="52"/>
                  </a:lnTo>
                  <a:lnTo>
                    <a:pt x="116" y="71"/>
                  </a:lnTo>
                  <a:lnTo>
                    <a:pt x="179" y="88"/>
                  </a:lnTo>
                  <a:lnTo>
                    <a:pt x="168" y="116"/>
                  </a:lnTo>
                  <a:lnTo>
                    <a:pt x="116" y="116"/>
                  </a:lnTo>
                  <a:lnTo>
                    <a:pt x="19" y="88"/>
                  </a:lnTo>
                  <a:lnTo>
                    <a:pt x="130" y="99"/>
                  </a:lnTo>
                  <a:lnTo>
                    <a:pt x="90" y="69"/>
                  </a:lnTo>
                  <a:lnTo>
                    <a:pt x="116" y="44"/>
                  </a:lnTo>
                  <a:lnTo>
                    <a:pt x="5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48"/>
            <p:cNvSpPr>
              <a:spLocks/>
            </p:cNvSpPr>
            <p:nvPr/>
          </p:nvSpPr>
          <p:spPr bwMode="auto">
            <a:xfrm>
              <a:off x="2727" y="1124"/>
              <a:ext cx="120" cy="95"/>
            </a:xfrm>
            <a:custGeom>
              <a:avLst/>
              <a:gdLst>
                <a:gd name="T0" fmla="*/ 239 w 239"/>
                <a:gd name="T1" fmla="*/ 0 h 190"/>
                <a:gd name="T2" fmla="*/ 97 w 239"/>
                <a:gd name="T3" fmla="*/ 89 h 190"/>
                <a:gd name="T4" fmla="*/ 55 w 239"/>
                <a:gd name="T5" fmla="*/ 152 h 190"/>
                <a:gd name="T6" fmla="*/ 0 w 239"/>
                <a:gd name="T7" fmla="*/ 190 h 190"/>
                <a:gd name="T8" fmla="*/ 63 w 239"/>
                <a:gd name="T9" fmla="*/ 89 h 190"/>
                <a:gd name="T10" fmla="*/ 133 w 239"/>
                <a:gd name="T11" fmla="*/ 38 h 190"/>
                <a:gd name="T12" fmla="*/ 239 w 239"/>
                <a:gd name="T13" fmla="*/ 0 h 190"/>
                <a:gd name="T14" fmla="*/ 239 w 239"/>
                <a:gd name="T15" fmla="*/ 0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9"/>
                <a:gd name="T25" fmla="*/ 0 h 190"/>
                <a:gd name="T26" fmla="*/ 239 w 239"/>
                <a:gd name="T27" fmla="*/ 190 h 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9" h="190">
                  <a:moveTo>
                    <a:pt x="239" y="0"/>
                  </a:moveTo>
                  <a:lnTo>
                    <a:pt x="97" y="89"/>
                  </a:lnTo>
                  <a:lnTo>
                    <a:pt x="55" y="152"/>
                  </a:lnTo>
                  <a:lnTo>
                    <a:pt x="0" y="190"/>
                  </a:lnTo>
                  <a:lnTo>
                    <a:pt x="63" y="89"/>
                  </a:lnTo>
                  <a:lnTo>
                    <a:pt x="133" y="38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49"/>
            <p:cNvSpPr>
              <a:spLocks/>
            </p:cNvSpPr>
            <p:nvPr/>
          </p:nvSpPr>
          <p:spPr bwMode="auto">
            <a:xfrm>
              <a:off x="2665" y="1232"/>
              <a:ext cx="55" cy="67"/>
            </a:xfrm>
            <a:custGeom>
              <a:avLst/>
              <a:gdLst>
                <a:gd name="T0" fmla="*/ 110 w 110"/>
                <a:gd name="T1" fmla="*/ 0 h 133"/>
                <a:gd name="T2" fmla="*/ 76 w 110"/>
                <a:gd name="T3" fmla="*/ 28 h 133"/>
                <a:gd name="T4" fmla="*/ 36 w 110"/>
                <a:gd name="T5" fmla="*/ 93 h 133"/>
                <a:gd name="T6" fmla="*/ 0 w 110"/>
                <a:gd name="T7" fmla="*/ 133 h 133"/>
                <a:gd name="T8" fmla="*/ 57 w 110"/>
                <a:gd name="T9" fmla="*/ 104 h 133"/>
                <a:gd name="T10" fmla="*/ 110 w 110"/>
                <a:gd name="T11" fmla="*/ 0 h 133"/>
                <a:gd name="T12" fmla="*/ 110 w 110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133"/>
                <a:gd name="T23" fmla="*/ 110 w 110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133">
                  <a:moveTo>
                    <a:pt x="110" y="0"/>
                  </a:moveTo>
                  <a:lnTo>
                    <a:pt x="76" y="28"/>
                  </a:lnTo>
                  <a:lnTo>
                    <a:pt x="36" y="93"/>
                  </a:lnTo>
                  <a:lnTo>
                    <a:pt x="0" y="133"/>
                  </a:lnTo>
                  <a:lnTo>
                    <a:pt x="57" y="104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50"/>
            <p:cNvSpPr>
              <a:spLocks/>
            </p:cNvSpPr>
            <p:nvPr/>
          </p:nvSpPr>
          <p:spPr bwMode="auto">
            <a:xfrm>
              <a:off x="2645" y="1299"/>
              <a:ext cx="50" cy="214"/>
            </a:xfrm>
            <a:custGeom>
              <a:avLst/>
              <a:gdLst>
                <a:gd name="T0" fmla="*/ 98 w 98"/>
                <a:gd name="T1" fmla="*/ 0 h 427"/>
                <a:gd name="T2" fmla="*/ 74 w 98"/>
                <a:gd name="T3" fmla="*/ 40 h 427"/>
                <a:gd name="T4" fmla="*/ 51 w 98"/>
                <a:gd name="T5" fmla="*/ 120 h 427"/>
                <a:gd name="T6" fmla="*/ 21 w 98"/>
                <a:gd name="T7" fmla="*/ 144 h 427"/>
                <a:gd name="T8" fmla="*/ 40 w 98"/>
                <a:gd name="T9" fmla="*/ 144 h 427"/>
                <a:gd name="T10" fmla="*/ 21 w 98"/>
                <a:gd name="T11" fmla="*/ 211 h 427"/>
                <a:gd name="T12" fmla="*/ 40 w 98"/>
                <a:gd name="T13" fmla="*/ 275 h 427"/>
                <a:gd name="T14" fmla="*/ 0 w 98"/>
                <a:gd name="T15" fmla="*/ 340 h 427"/>
                <a:gd name="T16" fmla="*/ 36 w 98"/>
                <a:gd name="T17" fmla="*/ 427 h 427"/>
                <a:gd name="T18" fmla="*/ 21 w 98"/>
                <a:gd name="T19" fmla="*/ 348 h 427"/>
                <a:gd name="T20" fmla="*/ 59 w 98"/>
                <a:gd name="T21" fmla="*/ 272 h 427"/>
                <a:gd name="T22" fmla="*/ 36 w 98"/>
                <a:gd name="T23" fmla="*/ 216 h 427"/>
                <a:gd name="T24" fmla="*/ 40 w 98"/>
                <a:gd name="T25" fmla="*/ 182 h 427"/>
                <a:gd name="T26" fmla="*/ 74 w 98"/>
                <a:gd name="T27" fmla="*/ 112 h 427"/>
                <a:gd name="T28" fmla="*/ 83 w 98"/>
                <a:gd name="T29" fmla="*/ 61 h 427"/>
                <a:gd name="T30" fmla="*/ 98 w 98"/>
                <a:gd name="T31" fmla="*/ 0 h 427"/>
                <a:gd name="T32" fmla="*/ 98 w 98"/>
                <a:gd name="T33" fmla="*/ 0 h 4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427"/>
                <a:gd name="T53" fmla="*/ 98 w 98"/>
                <a:gd name="T54" fmla="*/ 427 h 4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427">
                  <a:moveTo>
                    <a:pt x="98" y="0"/>
                  </a:moveTo>
                  <a:lnTo>
                    <a:pt x="74" y="40"/>
                  </a:lnTo>
                  <a:lnTo>
                    <a:pt x="51" y="120"/>
                  </a:lnTo>
                  <a:lnTo>
                    <a:pt x="21" y="144"/>
                  </a:lnTo>
                  <a:lnTo>
                    <a:pt x="40" y="144"/>
                  </a:lnTo>
                  <a:lnTo>
                    <a:pt x="21" y="211"/>
                  </a:lnTo>
                  <a:lnTo>
                    <a:pt x="40" y="275"/>
                  </a:lnTo>
                  <a:lnTo>
                    <a:pt x="0" y="340"/>
                  </a:lnTo>
                  <a:lnTo>
                    <a:pt x="36" y="427"/>
                  </a:lnTo>
                  <a:lnTo>
                    <a:pt x="21" y="348"/>
                  </a:lnTo>
                  <a:lnTo>
                    <a:pt x="59" y="272"/>
                  </a:lnTo>
                  <a:lnTo>
                    <a:pt x="36" y="216"/>
                  </a:lnTo>
                  <a:lnTo>
                    <a:pt x="40" y="182"/>
                  </a:lnTo>
                  <a:lnTo>
                    <a:pt x="74" y="112"/>
                  </a:lnTo>
                  <a:lnTo>
                    <a:pt x="83" y="6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51"/>
            <p:cNvSpPr>
              <a:spLocks/>
            </p:cNvSpPr>
            <p:nvPr/>
          </p:nvSpPr>
          <p:spPr bwMode="auto">
            <a:xfrm>
              <a:off x="2796" y="1287"/>
              <a:ext cx="93" cy="132"/>
            </a:xfrm>
            <a:custGeom>
              <a:avLst/>
              <a:gdLst>
                <a:gd name="T0" fmla="*/ 184 w 184"/>
                <a:gd name="T1" fmla="*/ 0 h 262"/>
                <a:gd name="T2" fmla="*/ 116 w 184"/>
                <a:gd name="T3" fmla="*/ 40 h 262"/>
                <a:gd name="T4" fmla="*/ 61 w 184"/>
                <a:gd name="T5" fmla="*/ 146 h 262"/>
                <a:gd name="T6" fmla="*/ 62 w 184"/>
                <a:gd name="T7" fmla="*/ 91 h 262"/>
                <a:gd name="T8" fmla="*/ 43 w 184"/>
                <a:gd name="T9" fmla="*/ 108 h 262"/>
                <a:gd name="T10" fmla="*/ 34 w 184"/>
                <a:gd name="T11" fmla="*/ 143 h 262"/>
                <a:gd name="T12" fmla="*/ 13 w 184"/>
                <a:gd name="T13" fmla="*/ 158 h 262"/>
                <a:gd name="T14" fmla="*/ 17 w 184"/>
                <a:gd name="T15" fmla="*/ 211 h 262"/>
                <a:gd name="T16" fmla="*/ 0 w 184"/>
                <a:gd name="T17" fmla="*/ 262 h 262"/>
                <a:gd name="T18" fmla="*/ 62 w 184"/>
                <a:gd name="T19" fmla="*/ 200 h 262"/>
                <a:gd name="T20" fmla="*/ 62 w 184"/>
                <a:gd name="T21" fmla="*/ 175 h 262"/>
                <a:gd name="T22" fmla="*/ 87 w 184"/>
                <a:gd name="T23" fmla="*/ 158 h 262"/>
                <a:gd name="T24" fmla="*/ 123 w 184"/>
                <a:gd name="T25" fmla="*/ 158 h 262"/>
                <a:gd name="T26" fmla="*/ 184 w 184"/>
                <a:gd name="T27" fmla="*/ 118 h 262"/>
                <a:gd name="T28" fmla="*/ 184 w 184"/>
                <a:gd name="T29" fmla="*/ 0 h 262"/>
                <a:gd name="T30" fmla="*/ 184 w 184"/>
                <a:gd name="T31" fmla="*/ 0 h 2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4"/>
                <a:gd name="T49" fmla="*/ 0 h 262"/>
                <a:gd name="T50" fmla="*/ 184 w 184"/>
                <a:gd name="T51" fmla="*/ 262 h 2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4" h="262">
                  <a:moveTo>
                    <a:pt x="184" y="0"/>
                  </a:moveTo>
                  <a:lnTo>
                    <a:pt x="116" y="40"/>
                  </a:lnTo>
                  <a:lnTo>
                    <a:pt x="61" y="146"/>
                  </a:lnTo>
                  <a:lnTo>
                    <a:pt x="62" y="91"/>
                  </a:lnTo>
                  <a:lnTo>
                    <a:pt x="43" y="108"/>
                  </a:lnTo>
                  <a:lnTo>
                    <a:pt x="34" y="143"/>
                  </a:lnTo>
                  <a:lnTo>
                    <a:pt x="13" y="158"/>
                  </a:lnTo>
                  <a:lnTo>
                    <a:pt x="17" y="211"/>
                  </a:lnTo>
                  <a:lnTo>
                    <a:pt x="0" y="262"/>
                  </a:lnTo>
                  <a:lnTo>
                    <a:pt x="62" y="200"/>
                  </a:lnTo>
                  <a:lnTo>
                    <a:pt x="62" y="175"/>
                  </a:lnTo>
                  <a:lnTo>
                    <a:pt x="87" y="158"/>
                  </a:lnTo>
                  <a:lnTo>
                    <a:pt x="123" y="158"/>
                  </a:lnTo>
                  <a:lnTo>
                    <a:pt x="184" y="11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52"/>
            <p:cNvSpPr>
              <a:spLocks/>
            </p:cNvSpPr>
            <p:nvPr/>
          </p:nvSpPr>
          <p:spPr bwMode="auto">
            <a:xfrm>
              <a:off x="2956" y="1512"/>
              <a:ext cx="20" cy="8"/>
            </a:xfrm>
            <a:custGeom>
              <a:avLst/>
              <a:gdLst>
                <a:gd name="T0" fmla="*/ 0 w 40"/>
                <a:gd name="T1" fmla="*/ 17 h 17"/>
                <a:gd name="T2" fmla="*/ 27 w 40"/>
                <a:gd name="T3" fmla="*/ 0 h 17"/>
                <a:gd name="T4" fmla="*/ 34 w 40"/>
                <a:gd name="T5" fmla="*/ 0 h 17"/>
                <a:gd name="T6" fmla="*/ 40 w 40"/>
                <a:gd name="T7" fmla="*/ 7 h 17"/>
                <a:gd name="T8" fmla="*/ 21 w 40"/>
                <a:gd name="T9" fmla="*/ 7 h 17"/>
                <a:gd name="T10" fmla="*/ 0 w 40"/>
                <a:gd name="T11" fmla="*/ 17 h 17"/>
                <a:gd name="T12" fmla="*/ 0 w 40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7"/>
                <a:gd name="T23" fmla="*/ 40 w 40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7">
                  <a:moveTo>
                    <a:pt x="0" y="17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7"/>
                  </a:lnTo>
                  <a:lnTo>
                    <a:pt x="21" y="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53"/>
            <p:cNvSpPr>
              <a:spLocks/>
            </p:cNvSpPr>
            <p:nvPr/>
          </p:nvSpPr>
          <p:spPr bwMode="auto">
            <a:xfrm>
              <a:off x="2673" y="1361"/>
              <a:ext cx="231" cy="349"/>
            </a:xfrm>
            <a:custGeom>
              <a:avLst/>
              <a:gdLst>
                <a:gd name="T0" fmla="*/ 45 w 461"/>
                <a:gd name="T1" fmla="*/ 0 h 700"/>
                <a:gd name="T2" fmla="*/ 55 w 461"/>
                <a:gd name="T3" fmla="*/ 65 h 700"/>
                <a:gd name="T4" fmla="*/ 9 w 461"/>
                <a:gd name="T5" fmla="*/ 88 h 700"/>
                <a:gd name="T6" fmla="*/ 55 w 461"/>
                <a:gd name="T7" fmla="*/ 116 h 700"/>
                <a:gd name="T8" fmla="*/ 13 w 461"/>
                <a:gd name="T9" fmla="*/ 189 h 700"/>
                <a:gd name="T10" fmla="*/ 57 w 461"/>
                <a:gd name="T11" fmla="*/ 208 h 700"/>
                <a:gd name="T12" fmla="*/ 0 w 461"/>
                <a:gd name="T13" fmla="*/ 234 h 700"/>
                <a:gd name="T14" fmla="*/ 9 w 461"/>
                <a:gd name="T15" fmla="*/ 259 h 700"/>
                <a:gd name="T16" fmla="*/ 55 w 461"/>
                <a:gd name="T17" fmla="*/ 280 h 700"/>
                <a:gd name="T18" fmla="*/ 13 w 461"/>
                <a:gd name="T19" fmla="*/ 335 h 700"/>
                <a:gd name="T20" fmla="*/ 83 w 461"/>
                <a:gd name="T21" fmla="*/ 468 h 700"/>
                <a:gd name="T22" fmla="*/ 89 w 461"/>
                <a:gd name="T23" fmla="*/ 365 h 700"/>
                <a:gd name="T24" fmla="*/ 123 w 461"/>
                <a:gd name="T25" fmla="*/ 468 h 700"/>
                <a:gd name="T26" fmla="*/ 192 w 461"/>
                <a:gd name="T27" fmla="*/ 502 h 700"/>
                <a:gd name="T28" fmla="*/ 235 w 461"/>
                <a:gd name="T29" fmla="*/ 569 h 700"/>
                <a:gd name="T30" fmla="*/ 83 w 461"/>
                <a:gd name="T31" fmla="*/ 502 h 700"/>
                <a:gd name="T32" fmla="*/ 123 w 461"/>
                <a:gd name="T33" fmla="*/ 540 h 700"/>
                <a:gd name="T34" fmla="*/ 201 w 461"/>
                <a:gd name="T35" fmla="*/ 605 h 700"/>
                <a:gd name="T36" fmla="*/ 129 w 461"/>
                <a:gd name="T37" fmla="*/ 586 h 700"/>
                <a:gd name="T38" fmla="*/ 209 w 461"/>
                <a:gd name="T39" fmla="*/ 650 h 700"/>
                <a:gd name="T40" fmla="*/ 271 w 461"/>
                <a:gd name="T41" fmla="*/ 639 h 700"/>
                <a:gd name="T42" fmla="*/ 235 w 461"/>
                <a:gd name="T43" fmla="*/ 700 h 700"/>
                <a:gd name="T44" fmla="*/ 334 w 461"/>
                <a:gd name="T45" fmla="*/ 633 h 700"/>
                <a:gd name="T46" fmla="*/ 325 w 461"/>
                <a:gd name="T47" fmla="*/ 519 h 700"/>
                <a:gd name="T48" fmla="*/ 294 w 461"/>
                <a:gd name="T49" fmla="*/ 474 h 700"/>
                <a:gd name="T50" fmla="*/ 247 w 461"/>
                <a:gd name="T51" fmla="*/ 320 h 700"/>
                <a:gd name="T52" fmla="*/ 205 w 461"/>
                <a:gd name="T53" fmla="*/ 291 h 700"/>
                <a:gd name="T54" fmla="*/ 224 w 461"/>
                <a:gd name="T55" fmla="*/ 270 h 700"/>
                <a:gd name="T56" fmla="*/ 271 w 461"/>
                <a:gd name="T57" fmla="*/ 320 h 700"/>
                <a:gd name="T58" fmla="*/ 296 w 461"/>
                <a:gd name="T59" fmla="*/ 426 h 700"/>
                <a:gd name="T60" fmla="*/ 346 w 461"/>
                <a:gd name="T61" fmla="*/ 514 h 700"/>
                <a:gd name="T62" fmla="*/ 365 w 461"/>
                <a:gd name="T63" fmla="*/ 586 h 700"/>
                <a:gd name="T64" fmla="*/ 414 w 461"/>
                <a:gd name="T65" fmla="*/ 645 h 700"/>
                <a:gd name="T66" fmla="*/ 461 w 461"/>
                <a:gd name="T67" fmla="*/ 673 h 700"/>
                <a:gd name="T68" fmla="*/ 461 w 461"/>
                <a:gd name="T69" fmla="*/ 599 h 700"/>
                <a:gd name="T70" fmla="*/ 397 w 461"/>
                <a:gd name="T71" fmla="*/ 540 h 700"/>
                <a:gd name="T72" fmla="*/ 380 w 461"/>
                <a:gd name="T73" fmla="*/ 495 h 700"/>
                <a:gd name="T74" fmla="*/ 313 w 461"/>
                <a:gd name="T75" fmla="*/ 398 h 700"/>
                <a:gd name="T76" fmla="*/ 313 w 461"/>
                <a:gd name="T77" fmla="*/ 371 h 700"/>
                <a:gd name="T78" fmla="*/ 334 w 461"/>
                <a:gd name="T79" fmla="*/ 343 h 700"/>
                <a:gd name="T80" fmla="*/ 334 w 461"/>
                <a:gd name="T81" fmla="*/ 331 h 700"/>
                <a:gd name="T82" fmla="*/ 289 w 461"/>
                <a:gd name="T83" fmla="*/ 263 h 700"/>
                <a:gd name="T84" fmla="*/ 289 w 461"/>
                <a:gd name="T85" fmla="*/ 200 h 700"/>
                <a:gd name="T86" fmla="*/ 249 w 461"/>
                <a:gd name="T87" fmla="*/ 116 h 700"/>
                <a:gd name="T88" fmla="*/ 262 w 461"/>
                <a:gd name="T89" fmla="*/ 82 h 700"/>
                <a:gd name="T90" fmla="*/ 205 w 461"/>
                <a:gd name="T91" fmla="*/ 48 h 700"/>
                <a:gd name="T92" fmla="*/ 152 w 461"/>
                <a:gd name="T93" fmla="*/ 69 h 700"/>
                <a:gd name="T94" fmla="*/ 123 w 461"/>
                <a:gd name="T95" fmla="*/ 35 h 700"/>
                <a:gd name="T96" fmla="*/ 80 w 461"/>
                <a:gd name="T97" fmla="*/ 29 h 700"/>
                <a:gd name="T98" fmla="*/ 45 w 461"/>
                <a:gd name="T99" fmla="*/ 0 h 700"/>
                <a:gd name="T100" fmla="*/ 45 w 461"/>
                <a:gd name="T101" fmla="*/ 0 h 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1"/>
                <a:gd name="T154" fmla="*/ 0 h 700"/>
                <a:gd name="T155" fmla="*/ 461 w 461"/>
                <a:gd name="T156" fmla="*/ 700 h 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1" h="700">
                  <a:moveTo>
                    <a:pt x="45" y="0"/>
                  </a:moveTo>
                  <a:lnTo>
                    <a:pt x="55" y="65"/>
                  </a:lnTo>
                  <a:lnTo>
                    <a:pt x="9" y="88"/>
                  </a:lnTo>
                  <a:lnTo>
                    <a:pt x="55" y="116"/>
                  </a:lnTo>
                  <a:lnTo>
                    <a:pt x="13" y="189"/>
                  </a:lnTo>
                  <a:lnTo>
                    <a:pt x="57" y="208"/>
                  </a:lnTo>
                  <a:lnTo>
                    <a:pt x="0" y="234"/>
                  </a:lnTo>
                  <a:lnTo>
                    <a:pt x="9" y="259"/>
                  </a:lnTo>
                  <a:lnTo>
                    <a:pt x="55" y="280"/>
                  </a:lnTo>
                  <a:lnTo>
                    <a:pt x="13" y="335"/>
                  </a:lnTo>
                  <a:lnTo>
                    <a:pt x="83" y="468"/>
                  </a:lnTo>
                  <a:lnTo>
                    <a:pt x="89" y="365"/>
                  </a:lnTo>
                  <a:lnTo>
                    <a:pt x="123" y="468"/>
                  </a:lnTo>
                  <a:lnTo>
                    <a:pt x="192" y="502"/>
                  </a:lnTo>
                  <a:lnTo>
                    <a:pt x="235" y="569"/>
                  </a:lnTo>
                  <a:lnTo>
                    <a:pt x="83" y="502"/>
                  </a:lnTo>
                  <a:lnTo>
                    <a:pt x="123" y="540"/>
                  </a:lnTo>
                  <a:lnTo>
                    <a:pt x="201" y="605"/>
                  </a:lnTo>
                  <a:lnTo>
                    <a:pt x="129" y="586"/>
                  </a:lnTo>
                  <a:lnTo>
                    <a:pt x="209" y="650"/>
                  </a:lnTo>
                  <a:lnTo>
                    <a:pt x="271" y="639"/>
                  </a:lnTo>
                  <a:lnTo>
                    <a:pt x="235" y="700"/>
                  </a:lnTo>
                  <a:lnTo>
                    <a:pt x="334" y="633"/>
                  </a:lnTo>
                  <a:lnTo>
                    <a:pt x="325" y="519"/>
                  </a:lnTo>
                  <a:lnTo>
                    <a:pt x="294" y="474"/>
                  </a:lnTo>
                  <a:lnTo>
                    <a:pt x="247" y="320"/>
                  </a:lnTo>
                  <a:lnTo>
                    <a:pt x="205" y="291"/>
                  </a:lnTo>
                  <a:lnTo>
                    <a:pt x="224" y="270"/>
                  </a:lnTo>
                  <a:lnTo>
                    <a:pt x="271" y="320"/>
                  </a:lnTo>
                  <a:lnTo>
                    <a:pt x="296" y="426"/>
                  </a:lnTo>
                  <a:lnTo>
                    <a:pt x="346" y="514"/>
                  </a:lnTo>
                  <a:lnTo>
                    <a:pt x="365" y="586"/>
                  </a:lnTo>
                  <a:lnTo>
                    <a:pt x="414" y="645"/>
                  </a:lnTo>
                  <a:lnTo>
                    <a:pt x="461" y="673"/>
                  </a:lnTo>
                  <a:lnTo>
                    <a:pt x="461" y="599"/>
                  </a:lnTo>
                  <a:lnTo>
                    <a:pt x="397" y="540"/>
                  </a:lnTo>
                  <a:lnTo>
                    <a:pt x="380" y="495"/>
                  </a:lnTo>
                  <a:lnTo>
                    <a:pt x="313" y="398"/>
                  </a:lnTo>
                  <a:lnTo>
                    <a:pt x="313" y="371"/>
                  </a:lnTo>
                  <a:lnTo>
                    <a:pt x="334" y="343"/>
                  </a:lnTo>
                  <a:lnTo>
                    <a:pt x="334" y="331"/>
                  </a:lnTo>
                  <a:lnTo>
                    <a:pt x="289" y="263"/>
                  </a:lnTo>
                  <a:lnTo>
                    <a:pt x="289" y="200"/>
                  </a:lnTo>
                  <a:lnTo>
                    <a:pt x="249" y="116"/>
                  </a:lnTo>
                  <a:lnTo>
                    <a:pt x="262" y="82"/>
                  </a:lnTo>
                  <a:lnTo>
                    <a:pt x="205" y="48"/>
                  </a:lnTo>
                  <a:lnTo>
                    <a:pt x="152" y="69"/>
                  </a:lnTo>
                  <a:lnTo>
                    <a:pt x="123" y="35"/>
                  </a:lnTo>
                  <a:lnTo>
                    <a:pt x="80" y="2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54"/>
            <p:cNvSpPr>
              <a:spLocks/>
            </p:cNvSpPr>
            <p:nvPr/>
          </p:nvSpPr>
          <p:spPr bwMode="auto">
            <a:xfrm>
              <a:off x="2666" y="1549"/>
              <a:ext cx="49" cy="104"/>
            </a:xfrm>
            <a:custGeom>
              <a:avLst/>
              <a:gdLst>
                <a:gd name="T0" fmla="*/ 33 w 97"/>
                <a:gd name="T1" fmla="*/ 0 h 209"/>
                <a:gd name="T2" fmla="*/ 33 w 97"/>
                <a:gd name="T3" fmla="*/ 45 h 209"/>
                <a:gd name="T4" fmla="*/ 56 w 97"/>
                <a:gd name="T5" fmla="*/ 142 h 209"/>
                <a:gd name="T6" fmla="*/ 0 w 97"/>
                <a:gd name="T7" fmla="*/ 125 h 209"/>
                <a:gd name="T8" fmla="*/ 0 w 97"/>
                <a:gd name="T9" fmla="*/ 142 h 209"/>
                <a:gd name="T10" fmla="*/ 92 w 97"/>
                <a:gd name="T11" fmla="*/ 209 h 209"/>
                <a:gd name="T12" fmla="*/ 97 w 97"/>
                <a:gd name="T13" fmla="*/ 192 h 209"/>
                <a:gd name="T14" fmla="*/ 33 w 97"/>
                <a:gd name="T15" fmla="*/ 0 h 209"/>
                <a:gd name="T16" fmla="*/ 33 w 97"/>
                <a:gd name="T17" fmla="*/ 0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209"/>
                <a:gd name="T29" fmla="*/ 97 w 97"/>
                <a:gd name="T30" fmla="*/ 209 h 2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209">
                  <a:moveTo>
                    <a:pt x="33" y="0"/>
                  </a:moveTo>
                  <a:lnTo>
                    <a:pt x="33" y="45"/>
                  </a:lnTo>
                  <a:lnTo>
                    <a:pt x="56" y="142"/>
                  </a:lnTo>
                  <a:lnTo>
                    <a:pt x="0" y="125"/>
                  </a:lnTo>
                  <a:lnTo>
                    <a:pt x="0" y="142"/>
                  </a:lnTo>
                  <a:lnTo>
                    <a:pt x="92" y="209"/>
                  </a:lnTo>
                  <a:lnTo>
                    <a:pt x="97" y="19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55"/>
            <p:cNvSpPr>
              <a:spLocks/>
            </p:cNvSpPr>
            <p:nvPr/>
          </p:nvSpPr>
          <p:spPr bwMode="auto">
            <a:xfrm>
              <a:off x="2694" y="1671"/>
              <a:ext cx="62" cy="38"/>
            </a:xfrm>
            <a:custGeom>
              <a:avLst/>
              <a:gdLst>
                <a:gd name="T0" fmla="*/ 77 w 123"/>
                <a:gd name="T1" fmla="*/ 0 h 74"/>
                <a:gd name="T2" fmla="*/ 0 w 123"/>
                <a:gd name="T3" fmla="*/ 11 h 74"/>
                <a:gd name="T4" fmla="*/ 55 w 123"/>
                <a:gd name="T5" fmla="*/ 23 h 74"/>
                <a:gd name="T6" fmla="*/ 62 w 123"/>
                <a:gd name="T7" fmla="*/ 38 h 74"/>
                <a:gd name="T8" fmla="*/ 123 w 123"/>
                <a:gd name="T9" fmla="*/ 74 h 74"/>
                <a:gd name="T10" fmla="*/ 76 w 123"/>
                <a:gd name="T11" fmla="*/ 34 h 74"/>
                <a:gd name="T12" fmla="*/ 87 w 123"/>
                <a:gd name="T13" fmla="*/ 17 h 74"/>
                <a:gd name="T14" fmla="*/ 77 w 123"/>
                <a:gd name="T15" fmla="*/ 0 h 74"/>
                <a:gd name="T16" fmla="*/ 77 w 123"/>
                <a:gd name="T17" fmla="*/ 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74"/>
                <a:gd name="T29" fmla="*/ 123 w 123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74">
                  <a:moveTo>
                    <a:pt x="77" y="0"/>
                  </a:moveTo>
                  <a:lnTo>
                    <a:pt x="0" y="11"/>
                  </a:lnTo>
                  <a:lnTo>
                    <a:pt x="55" y="23"/>
                  </a:lnTo>
                  <a:lnTo>
                    <a:pt x="62" y="38"/>
                  </a:lnTo>
                  <a:lnTo>
                    <a:pt x="123" y="74"/>
                  </a:lnTo>
                  <a:lnTo>
                    <a:pt x="76" y="34"/>
                  </a:lnTo>
                  <a:lnTo>
                    <a:pt x="87" y="1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56"/>
            <p:cNvSpPr>
              <a:spLocks/>
            </p:cNvSpPr>
            <p:nvPr/>
          </p:nvSpPr>
          <p:spPr bwMode="auto">
            <a:xfrm>
              <a:off x="2607" y="1720"/>
              <a:ext cx="144" cy="60"/>
            </a:xfrm>
            <a:custGeom>
              <a:avLst/>
              <a:gdLst>
                <a:gd name="T0" fmla="*/ 287 w 287"/>
                <a:gd name="T1" fmla="*/ 0 h 120"/>
                <a:gd name="T2" fmla="*/ 150 w 287"/>
                <a:gd name="T3" fmla="*/ 82 h 120"/>
                <a:gd name="T4" fmla="*/ 0 w 287"/>
                <a:gd name="T5" fmla="*/ 120 h 120"/>
                <a:gd name="T6" fmla="*/ 64 w 287"/>
                <a:gd name="T7" fmla="*/ 72 h 120"/>
                <a:gd name="T8" fmla="*/ 150 w 287"/>
                <a:gd name="T9" fmla="*/ 57 h 120"/>
                <a:gd name="T10" fmla="*/ 287 w 287"/>
                <a:gd name="T11" fmla="*/ 0 h 120"/>
                <a:gd name="T12" fmla="*/ 287 w 28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7"/>
                <a:gd name="T22" fmla="*/ 0 h 120"/>
                <a:gd name="T23" fmla="*/ 287 w 287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7" h="120">
                  <a:moveTo>
                    <a:pt x="287" y="0"/>
                  </a:moveTo>
                  <a:lnTo>
                    <a:pt x="150" y="82"/>
                  </a:lnTo>
                  <a:lnTo>
                    <a:pt x="0" y="120"/>
                  </a:lnTo>
                  <a:lnTo>
                    <a:pt x="64" y="72"/>
                  </a:lnTo>
                  <a:lnTo>
                    <a:pt x="150" y="57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57"/>
            <p:cNvSpPr>
              <a:spLocks/>
            </p:cNvSpPr>
            <p:nvPr/>
          </p:nvSpPr>
          <p:spPr bwMode="auto">
            <a:xfrm>
              <a:off x="2926" y="1740"/>
              <a:ext cx="74" cy="142"/>
            </a:xfrm>
            <a:custGeom>
              <a:avLst/>
              <a:gdLst>
                <a:gd name="T0" fmla="*/ 0 w 148"/>
                <a:gd name="T1" fmla="*/ 4 h 285"/>
                <a:gd name="T2" fmla="*/ 74 w 148"/>
                <a:gd name="T3" fmla="*/ 68 h 285"/>
                <a:gd name="T4" fmla="*/ 148 w 148"/>
                <a:gd name="T5" fmla="*/ 285 h 285"/>
                <a:gd name="T6" fmla="*/ 131 w 148"/>
                <a:gd name="T7" fmla="*/ 154 h 285"/>
                <a:gd name="T8" fmla="*/ 88 w 148"/>
                <a:gd name="T9" fmla="*/ 44 h 285"/>
                <a:gd name="T10" fmla="*/ 44 w 148"/>
                <a:gd name="T11" fmla="*/ 0 h 285"/>
                <a:gd name="T12" fmla="*/ 0 w 148"/>
                <a:gd name="T13" fmla="*/ 4 h 285"/>
                <a:gd name="T14" fmla="*/ 0 w 148"/>
                <a:gd name="T15" fmla="*/ 4 h 2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285"/>
                <a:gd name="T26" fmla="*/ 148 w 148"/>
                <a:gd name="T27" fmla="*/ 285 h 2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285">
                  <a:moveTo>
                    <a:pt x="0" y="4"/>
                  </a:moveTo>
                  <a:lnTo>
                    <a:pt x="74" y="68"/>
                  </a:lnTo>
                  <a:lnTo>
                    <a:pt x="148" y="285"/>
                  </a:lnTo>
                  <a:lnTo>
                    <a:pt x="131" y="154"/>
                  </a:lnTo>
                  <a:lnTo>
                    <a:pt x="88" y="44"/>
                  </a:lnTo>
                  <a:lnTo>
                    <a:pt x="4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58"/>
            <p:cNvSpPr>
              <a:spLocks/>
            </p:cNvSpPr>
            <p:nvPr/>
          </p:nvSpPr>
          <p:spPr bwMode="auto">
            <a:xfrm>
              <a:off x="2757" y="1663"/>
              <a:ext cx="140" cy="221"/>
            </a:xfrm>
            <a:custGeom>
              <a:avLst/>
              <a:gdLst>
                <a:gd name="T0" fmla="*/ 188 w 279"/>
                <a:gd name="T1" fmla="*/ 0 h 443"/>
                <a:gd name="T2" fmla="*/ 182 w 279"/>
                <a:gd name="T3" fmla="*/ 63 h 443"/>
                <a:gd name="T4" fmla="*/ 152 w 279"/>
                <a:gd name="T5" fmla="*/ 63 h 443"/>
                <a:gd name="T6" fmla="*/ 23 w 279"/>
                <a:gd name="T7" fmla="*/ 171 h 443"/>
                <a:gd name="T8" fmla="*/ 17 w 279"/>
                <a:gd name="T9" fmla="*/ 198 h 443"/>
                <a:gd name="T10" fmla="*/ 17 w 279"/>
                <a:gd name="T11" fmla="*/ 228 h 443"/>
                <a:gd name="T12" fmla="*/ 114 w 279"/>
                <a:gd name="T13" fmla="*/ 198 h 443"/>
                <a:gd name="T14" fmla="*/ 127 w 279"/>
                <a:gd name="T15" fmla="*/ 274 h 443"/>
                <a:gd name="T16" fmla="*/ 0 w 279"/>
                <a:gd name="T17" fmla="*/ 443 h 443"/>
                <a:gd name="T18" fmla="*/ 159 w 279"/>
                <a:gd name="T19" fmla="*/ 291 h 443"/>
                <a:gd name="T20" fmla="*/ 159 w 279"/>
                <a:gd name="T21" fmla="*/ 171 h 443"/>
                <a:gd name="T22" fmla="*/ 188 w 279"/>
                <a:gd name="T23" fmla="*/ 101 h 443"/>
                <a:gd name="T24" fmla="*/ 205 w 279"/>
                <a:gd name="T25" fmla="*/ 203 h 443"/>
                <a:gd name="T26" fmla="*/ 188 w 279"/>
                <a:gd name="T27" fmla="*/ 266 h 443"/>
                <a:gd name="T28" fmla="*/ 272 w 279"/>
                <a:gd name="T29" fmla="*/ 175 h 443"/>
                <a:gd name="T30" fmla="*/ 279 w 279"/>
                <a:gd name="T31" fmla="*/ 144 h 443"/>
                <a:gd name="T32" fmla="*/ 266 w 279"/>
                <a:gd name="T33" fmla="*/ 114 h 443"/>
                <a:gd name="T34" fmla="*/ 188 w 279"/>
                <a:gd name="T35" fmla="*/ 0 h 443"/>
                <a:gd name="T36" fmla="*/ 188 w 279"/>
                <a:gd name="T37" fmla="*/ 0 h 4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9"/>
                <a:gd name="T58" fmla="*/ 0 h 443"/>
                <a:gd name="T59" fmla="*/ 279 w 279"/>
                <a:gd name="T60" fmla="*/ 443 h 4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9" h="443">
                  <a:moveTo>
                    <a:pt x="188" y="0"/>
                  </a:moveTo>
                  <a:lnTo>
                    <a:pt x="182" y="63"/>
                  </a:lnTo>
                  <a:lnTo>
                    <a:pt x="152" y="63"/>
                  </a:lnTo>
                  <a:lnTo>
                    <a:pt x="23" y="171"/>
                  </a:lnTo>
                  <a:lnTo>
                    <a:pt x="17" y="198"/>
                  </a:lnTo>
                  <a:lnTo>
                    <a:pt x="17" y="228"/>
                  </a:lnTo>
                  <a:lnTo>
                    <a:pt x="114" y="198"/>
                  </a:lnTo>
                  <a:lnTo>
                    <a:pt x="127" y="274"/>
                  </a:lnTo>
                  <a:lnTo>
                    <a:pt x="0" y="443"/>
                  </a:lnTo>
                  <a:lnTo>
                    <a:pt x="159" y="291"/>
                  </a:lnTo>
                  <a:lnTo>
                    <a:pt x="159" y="171"/>
                  </a:lnTo>
                  <a:lnTo>
                    <a:pt x="188" y="101"/>
                  </a:lnTo>
                  <a:lnTo>
                    <a:pt x="205" y="203"/>
                  </a:lnTo>
                  <a:lnTo>
                    <a:pt x="188" y="266"/>
                  </a:lnTo>
                  <a:lnTo>
                    <a:pt x="272" y="175"/>
                  </a:lnTo>
                  <a:lnTo>
                    <a:pt x="279" y="144"/>
                  </a:lnTo>
                  <a:lnTo>
                    <a:pt x="266" y="11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59"/>
            <p:cNvSpPr>
              <a:spLocks/>
            </p:cNvSpPr>
            <p:nvPr/>
          </p:nvSpPr>
          <p:spPr bwMode="auto">
            <a:xfrm>
              <a:off x="2946" y="1355"/>
              <a:ext cx="130" cy="38"/>
            </a:xfrm>
            <a:custGeom>
              <a:avLst/>
              <a:gdLst>
                <a:gd name="T0" fmla="*/ 0 w 260"/>
                <a:gd name="T1" fmla="*/ 44 h 76"/>
                <a:gd name="T2" fmla="*/ 15 w 260"/>
                <a:gd name="T3" fmla="*/ 76 h 76"/>
                <a:gd name="T4" fmla="*/ 27 w 260"/>
                <a:gd name="T5" fmla="*/ 61 h 76"/>
                <a:gd name="T6" fmla="*/ 78 w 260"/>
                <a:gd name="T7" fmla="*/ 51 h 76"/>
                <a:gd name="T8" fmla="*/ 125 w 260"/>
                <a:gd name="T9" fmla="*/ 25 h 76"/>
                <a:gd name="T10" fmla="*/ 173 w 260"/>
                <a:gd name="T11" fmla="*/ 23 h 76"/>
                <a:gd name="T12" fmla="*/ 215 w 260"/>
                <a:gd name="T13" fmla="*/ 30 h 76"/>
                <a:gd name="T14" fmla="*/ 232 w 260"/>
                <a:gd name="T15" fmla="*/ 28 h 76"/>
                <a:gd name="T16" fmla="*/ 260 w 260"/>
                <a:gd name="T17" fmla="*/ 36 h 76"/>
                <a:gd name="T18" fmla="*/ 226 w 260"/>
                <a:gd name="T19" fmla="*/ 13 h 76"/>
                <a:gd name="T20" fmla="*/ 198 w 260"/>
                <a:gd name="T21" fmla="*/ 0 h 76"/>
                <a:gd name="T22" fmla="*/ 158 w 260"/>
                <a:gd name="T23" fmla="*/ 0 h 76"/>
                <a:gd name="T24" fmla="*/ 110 w 260"/>
                <a:gd name="T25" fmla="*/ 11 h 76"/>
                <a:gd name="T26" fmla="*/ 95 w 260"/>
                <a:gd name="T27" fmla="*/ 4 h 76"/>
                <a:gd name="T28" fmla="*/ 48 w 260"/>
                <a:gd name="T29" fmla="*/ 36 h 76"/>
                <a:gd name="T30" fmla="*/ 46 w 260"/>
                <a:gd name="T31" fmla="*/ 21 h 76"/>
                <a:gd name="T32" fmla="*/ 17 w 260"/>
                <a:gd name="T33" fmla="*/ 49 h 76"/>
                <a:gd name="T34" fmla="*/ 0 w 260"/>
                <a:gd name="T35" fmla="*/ 44 h 76"/>
                <a:gd name="T36" fmla="*/ 0 w 260"/>
                <a:gd name="T37" fmla="*/ 44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0"/>
                <a:gd name="T58" fmla="*/ 0 h 76"/>
                <a:gd name="T59" fmla="*/ 260 w 260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0" h="76">
                  <a:moveTo>
                    <a:pt x="0" y="44"/>
                  </a:moveTo>
                  <a:lnTo>
                    <a:pt x="15" y="76"/>
                  </a:lnTo>
                  <a:lnTo>
                    <a:pt x="27" y="61"/>
                  </a:lnTo>
                  <a:lnTo>
                    <a:pt x="78" y="51"/>
                  </a:lnTo>
                  <a:lnTo>
                    <a:pt x="125" y="25"/>
                  </a:lnTo>
                  <a:lnTo>
                    <a:pt x="173" y="23"/>
                  </a:lnTo>
                  <a:lnTo>
                    <a:pt x="215" y="30"/>
                  </a:lnTo>
                  <a:lnTo>
                    <a:pt x="232" y="28"/>
                  </a:lnTo>
                  <a:lnTo>
                    <a:pt x="260" y="36"/>
                  </a:lnTo>
                  <a:lnTo>
                    <a:pt x="226" y="13"/>
                  </a:lnTo>
                  <a:lnTo>
                    <a:pt x="198" y="0"/>
                  </a:lnTo>
                  <a:lnTo>
                    <a:pt x="158" y="0"/>
                  </a:lnTo>
                  <a:lnTo>
                    <a:pt x="110" y="11"/>
                  </a:lnTo>
                  <a:lnTo>
                    <a:pt x="95" y="4"/>
                  </a:lnTo>
                  <a:lnTo>
                    <a:pt x="48" y="36"/>
                  </a:lnTo>
                  <a:lnTo>
                    <a:pt x="46" y="21"/>
                  </a:lnTo>
                  <a:lnTo>
                    <a:pt x="17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60"/>
            <p:cNvSpPr>
              <a:spLocks/>
            </p:cNvSpPr>
            <p:nvPr/>
          </p:nvSpPr>
          <p:spPr bwMode="auto">
            <a:xfrm>
              <a:off x="2822" y="1372"/>
              <a:ext cx="106" cy="125"/>
            </a:xfrm>
            <a:custGeom>
              <a:avLst/>
              <a:gdLst>
                <a:gd name="T0" fmla="*/ 2 w 213"/>
                <a:gd name="T1" fmla="*/ 27 h 249"/>
                <a:gd name="T2" fmla="*/ 30 w 213"/>
                <a:gd name="T3" fmla="*/ 10 h 249"/>
                <a:gd name="T4" fmla="*/ 70 w 213"/>
                <a:gd name="T5" fmla="*/ 8 h 249"/>
                <a:gd name="T6" fmla="*/ 105 w 213"/>
                <a:gd name="T7" fmla="*/ 17 h 249"/>
                <a:gd name="T8" fmla="*/ 105 w 213"/>
                <a:gd name="T9" fmla="*/ 0 h 249"/>
                <a:gd name="T10" fmla="*/ 120 w 213"/>
                <a:gd name="T11" fmla="*/ 0 h 249"/>
                <a:gd name="T12" fmla="*/ 165 w 213"/>
                <a:gd name="T13" fmla="*/ 17 h 249"/>
                <a:gd name="T14" fmla="*/ 150 w 213"/>
                <a:gd name="T15" fmla="*/ 27 h 249"/>
                <a:gd name="T16" fmla="*/ 163 w 213"/>
                <a:gd name="T17" fmla="*/ 44 h 249"/>
                <a:gd name="T18" fmla="*/ 190 w 213"/>
                <a:gd name="T19" fmla="*/ 36 h 249"/>
                <a:gd name="T20" fmla="*/ 200 w 213"/>
                <a:gd name="T21" fmla="*/ 40 h 249"/>
                <a:gd name="T22" fmla="*/ 200 w 213"/>
                <a:gd name="T23" fmla="*/ 57 h 249"/>
                <a:gd name="T24" fmla="*/ 209 w 213"/>
                <a:gd name="T25" fmla="*/ 88 h 249"/>
                <a:gd name="T26" fmla="*/ 198 w 213"/>
                <a:gd name="T27" fmla="*/ 126 h 249"/>
                <a:gd name="T28" fmla="*/ 213 w 213"/>
                <a:gd name="T29" fmla="*/ 204 h 249"/>
                <a:gd name="T30" fmla="*/ 203 w 213"/>
                <a:gd name="T31" fmla="*/ 249 h 249"/>
                <a:gd name="T32" fmla="*/ 188 w 213"/>
                <a:gd name="T33" fmla="*/ 230 h 249"/>
                <a:gd name="T34" fmla="*/ 194 w 213"/>
                <a:gd name="T35" fmla="*/ 192 h 249"/>
                <a:gd name="T36" fmla="*/ 173 w 213"/>
                <a:gd name="T37" fmla="*/ 164 h 249"/>
                <a:gd name="T38" fmla="*/ 143 w 213"/>
                <a:gd name="T39" fmla="*/ 177 h 249"/>
                <a:gd name="T40" fmla="*/ 99 w 213"/>
                <a:gd name="T41" fmla="*/ 185 h 249"/>
                <a:gd name="T42" fmla="*/ 133 w 213"/>
                <a:gd name="T43" fmla="*/ 162 h 249"/>
                <a:gd name="T44" fmla="*/ 137 w 213"/>
                <a:gd name="T45" fmla="*/ 133 h 249"/>
                <a:gd name="T46" fmla="*/ 167 w 213"/>
                <a:gd name="T47" fmla="*/ 124 h 249"/>
                <a:gd name="T48" fmla="*/ 177 w 213"/>
                <a:gd name="T49" fmla="*/ 86 h 249"/>
                <a:gd name="T50" fmla="*/ 133 w 213"/>
                <a:gd name="T51" fmla="*/ 48 h 249"/>
                <a:gd name="T52" fmla="*/ 91 w 213"/>
                <a:gd name="T53" fmla="*/ 36 h 249"/>
                <a:gd name="T54" fmla="*/ 74 w 213"/>
                <a:gd name="T55" fmla="*/ 42 h 249"/>
                <a:gd name="T56" fmla="*/ 40 w 213"/>
                <a:gd name="T57" fmla="*/ 27 h 249"/>
                <a:gd name="T58" fmla="*/ 0 w 213"/>
                <a:gd name="T59" fmla="*/ 36 h 249"/>
                <a:gd name="T60" fmla="*/ 2 w 213"/>
                <a:gd name="T61" fmla="*/ 27 h 249"/>
                <a:gd name="T62" fmla="*/ 2 w 213"/>
                <a:gd name="T63" fmla="*/ 27 h 2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3"/>
                <a:gd name="T97" fmla="*/ 0 h 249"/>
                <a:gd name="T98" fmla="*/ 213 w 213"/>
                <a:gd name="T99" fmla="*/ 249 h 2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3" h="249">
                  <a:moveTo>
                    <a:pt x="2" y="27"/>
                  </a:moveTo>
                  <a:lnTo>
                    <a:pt x="30" y="10"/>
                  </a:lnTo>
                  <a:lnTo>
                    <a:pt x="70" y="8"/>
                  </a:lnTo>
                  <a:lnTo>
                    <a:pt x="105" y="17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65" y="17"/>
                  </a:lnTo>
                  <a:lnTo>
                    <a:pt x="150" y="27"/>
                  </a:lnTo>
                  <a:lnTo>
                    <a:pt x="163" y="44"/>
                  </a:lnTo>
                  <a:lnTo>
                    <a:pt x="190" y="36"/>
                  </a:lnTo>
                  <a:lnTo>
                    <a:pt x="200" y="40"/>
                  </a:lnTo>
                  <a:lnTo>
                    <a:pt x="200" y="57"/>
                  </a:lnTo>
                  <a:lnTo>
                    <a:pt x="209" y="88"/>
                  </a:lnTo>
                  <a:lnTo>
                    <a:pt x="198" y="126"/>
                  </a:lnTo>
                  <a:lnTo>
                    <a:pt x="213" y="204"/>
                  </a:lnTo>
                  <a:lnTo>
                    <a:pt x="203" y="249"/>
                  </a:lnTo>
                  <a:lnTo>
                    <a:pt x="188" y="230"/>
                  </a:lnTo>
                  <a:lnTo>
                    <a:pt x="194" y="192"/>
                  </a:lnTo>
                  <a:lnTo>
                    <a:pt x="173" y="164"/>
                  </a:lnTo>
                  <a:lnTo>
                    <a:pt x="143" y="177"/>
                  </a:lnTo>
                  <a:lnTo>
                    <a:pt x="99" y="185"/>
                  </a:lnTo>
                  <a:lnTo>
                    <a:pt x="133" y="162"/>
                  </a:lnTo>
                  <a:lnTo>
                    <a:pt x="137" y="133"/>
                  </a:lnTo>
                  <a:lnTo>
                    <a:pt x="167" y="124"/>
                  </a:lnTo>
                  <a:lnTo>
                    <a:pt x="177" y="86"/>
                  </a:lnTo>
                  <a:lnTo>
                    <a:pt x="133" y="48"/>
                  </a:lnTo>
                  <a:lnTo>
                    <a:pt x="91" y="36"/>
                  </a:lnTo>
                  <a:lnTo>
                    <a:pt x="74" y="42"/>
                  </a:lnTo>
                  <a:lnTo>
                    <a:pt x="40" y="27"/>
                  </a:lnTo>
                  <a:lnTo>
                    <a:pt x="0" y="36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61"/>
            <p:cNvSpPr>
              <a:spLocks/>
            </p:cNvSpPr>
            <p:nvPr/>
          </p:nvSpPr>
          <p:spPr bwMode="auto">
            <a:xfrm>
              <a:off x="2813" y="1398"/>
              <a:ext cx="65" cy="55"/>
            </a:xfrm>
            <a:custGeom>
              <a:avLst/>
              <a:gdLst>
                <a:gd name="T0" fmla="*/ 0 w 131"/>
                <a:gd name="T1" fmla="*/ 25 h 111"/>
                <a:gd name="T2" fmla="*/ 25 w 131"/>
                <a:gd name="T3" fmla="*/ 10 h 111"/>
                <a:gd name="T4" fmla="*/ 57 w 131"/>
                <a:gd name="T5" fmla="*/ 0 h 111"/>
                <a:gd name="T6" fmla="*/ 99 w 131"/>
                <a:gd name="T7" fmla="*/ 4 h 111"/>
                <a:gd name="T8" fmla="*/ 131 w 131"/>
                <a:gd name="T9" fmla="*/ 19 h 111"/>
                <a:gd name="T10" fmla="*/ 106 w 131"/>
                <a:gd name="T11" fmla="*/ 25 h 111"/>
                <a:gd name="T12" fmla="*/ 93 w 131"/>
                <a:gd name="T13" fmla="*/ 33 h 111"/>
                <a:gd name="T14" fmla="*/ 95 w 131"/>
                <a:gd name="T15" fmla="*/ 56 h 111"/>
                <a:gd name="T16" fmla="*/ 125 w 131"/>
                <a:gd name="T17" fmla="*/ 52 h 111"/>
                <a:gd name="T18" fmla="*/ 110 w 131"/>
                <a:gd name="T19" fmla="*/ 71 h 111"/>
                <a:gd name="T20" fmla="*/ 84 w 131"/>
                <a:gd name="T21" fmla="*/ 69 h 111"/>
                <a:gd name="T22" fmla="*/ 72 w 131"/>
                <a:gd name="T23" fmla="*/ 35 h 111"/>
                <a:gd name="T24" fmla="*/ 55 w 131"/>
                <a:gd name="T25" fmla="*/ 46 h 111"/>
                <a:gd name="T26" fmla="*/ 53 w 131"/>
                <a:gd name="T27" fmla="*/ 61 h 111"/>
                <a:gd name="T28" fmla="*/ 78 w 131"/>
                <a:gd name="T29" fmla="*/ 82 h 111"/>
                <a:gd name="T30" fmla="*/ 120 w 131"/>
                <a:gd name="T31" fmla="*/ 78 h 111"/>
                <a:gd name="T32" fmla="*/ 95 w 131"/>
                <a:gd name="T33" fmla="*/ 97 h 111"/>
                <a:gd name="T34" fmla="*/ 67 w 131"/>
                <a:gd name="T35" fmla="*/ 111 h 111"/>
                <a:gd name="T36" fmla="*/ 46 w 131"/>
                <a:gd name="T37" fmla="*/ 94 h 111"/>
                <a:gd name="T38" fmla="*/ 61 w 131"/>
                <a:gd name="T39" fmla="*/ 84 h 111"/>
                <a:gd name="T40" fmla="*/ 34 w 131"/>
                <a:gd name="T41" fmla="*/ 54 h 111"/>
                <a:gd name="T42" fmla="*/ 13 w 131"/>
                <a:gd name="T43" fmla="*/ 58 h 111"/>
                <a:gd name="T44" fmla="*/ 19 w 131"/>
                <a:gd name="T45" fmla="*/ 39 h 111"/>
                <a:gd name="T46" fmla="*/ 0 w 131"/>
                <a:gd name="T47" fmla="*/ 25 h 111"/>
                <a:gd name="T48" fmla="*/ 0 w 131"/>
                <a:gd name="T49" fmla="*/ 25 h 1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"/>
                <a:gd name="T76" fmla="*/ 0 h 111"/>
                <a:gd name="T77" fmla="*/ 131 w 131"/>
                <a:gd name="T78" fmla="*/ 111 h 1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" h="111">
                  <a:moveTo>
                    <a:pt x="0" y="25"/>
                  </a:moveTo>
                  <a:lnTo>
                    <a:pt x="25" y="10"/>
                  </a:lnTo>
                  <a:lnTo>
                    <a:pt x="57" y="0"/>
                  </a:lnTo>
                  <a:lnTo>
                    <a:pt x="99" y="4"/>
                  </a:lnTo>
                  <a:lnTo>
                    <a:pt x="131" y="19"/>
                  </a:lnTo>
                  <a:lnTo>
                    <a:pt x="106" y="25"/>
                  </a:lnTo>
                  <a:lnTo>
                    <a:pt x="93" y="33"/>
                  </a:lnTo>
                  <a:lnTo>
                    <a:pt x="95" y="56"/>
                  </a:lnTo>
                  <a:lnTo>
                    <a:pt x="125" y="52"/>
                  </a:lnTo>
                  <a:lnTo>
                    <a:pt x="110" y="71"/>
                  </a:lnTo>
                  <a:lnTo>
                    <a:pt x="84" y="69"/>
                  </a:lnTo>
                  <a:lnTo>
                    <a:pt x="72" y="35"/>
                  </a:lnTo>
                  <a:lnTo>
                    <a:pt x="55" y="46"/>
                  </a:lnTo>
                  <a:lnTo>
                    <a:pt x="53" y="61"/>
                  </a:lnTo>
                  <a:lnTo>
                    <a:pt x="78" y="82"/>
                  </a:lnTo>
                  <a:lnTo>
                    <a:pt x="120" y="78"/>
                  </a:lnTo>
                  <a:lnTo>
                    <a:pt x="95" y="97"/>
                  </a:lnTo>
                  <a:lnTo>
                    <a:pt x="67" y="111"/>
                  </a:lnTo>
                  <a:lnTo>
                    <a:pt x="46" y="94"/>
                  </a:lnTo>
                  <a:lnTo>
                    <a:pt x="61" y="84"/>
                  </a:lnTo>
                  <a:lnTo>
                    <a:pt x="34" y="54"/>
                  </a:lnTo>
                  <a:lnTo>
                    <a:pt x="13" y="58"/>
                  </a:lnTo>
                  <a:lnTo>
                    <a:pt x="19" y="3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62"/>
            <p:cNvSpPr>
              <a:spLocks/>
            </p:cNvSpPr>
            <p:nvPr/>
          </p:nvSpPr>
          <p:spPr bwMode="auto">
            <a:xfrm>
              <a:off x="2962" y="1383"/>
              <a:ext cx="103" cy="51"/>
            </a:xfrm>
            <a:custGeom>
              <a:avLst/>
              <a:gdLst>
                <a:gd name="T0" fmla="*/ 0 w 207"/>
                <a:gd name="T1" fmla="*/ 72 h 101"/>
                <a:gd name="T2" fmla="*/ 36 w 207"/>
                <a:gd name="T3" fmla="*/ 82 h 101"/>
                <a:gd name="T4" fmla="*/ 61 w 207"/>
                <a:gd name="T5" fmla="*/ 101 h 101"/>
                <a:gd name="T6" fmla="*/ 93 w 207"/>
                <a:gd name="T7" fmla="*/ 87 h 101"/>
                <a:gd name="T8" fmla="*/ 52 w 207"/>
                <a:gd name="T9" fmla="*/ 72 h 101"/>
                <a:gd name="T10" fmla="*/ 38 w 207"/>
                <a:gd name="T11" fmla="*/ 57 h 101"/>
                <a:gd name="T12" fmla="*/ 44 w 207"/>
                <a:gd name="T13" fmla="*/ 34 h 101"/>
                <a:gd name="T14" fmla="*/ 67 w 207"/>
                <a:gd name="T15" fmla="*/ 25 h 101"/>
                <a:gd name="T16" fmla="*/ 69 w 207"/>
                <a:gd name="T17" fmla="*/ 47 h 101"/>
                <a:gd name="T18" fmla="*/ 92 w 207"/>
                <a:gd name="T19" fmla="*/ 68 h 101"/>
                <a:gd name="T20" fmla="*/ 101 w 207"/>
                <a:gd name="T21" fmla="*/ 59 h 101"/>
                <a:gd name="T22" fmla="*/ 90 w 207"/>
                <a:gd name="T23" fmla="*/ 46 h 101"/>
                <a:gd name="T24" fmla="*/ 99 w 207"/>
                <a:gd name="T25" fmla="*/ 23 h 101"/>
                <a:gd name="T26" fmla="*/ 114 w 207"/>
                <a:gd name="T27" fmla="*/ 32 h 101"/>
                <a:gd name="T28" fmla="*/ 130 w 207"/>
                <a:gd name="T29" fmla="*/ 21 h 101"/>
                <a:gd name="T30" fmla="*/ 160 w 207"/>
                <a:gd name="T31" fmla="*/ 34 h 101"/>
                <a:gd name="T32" fmla="*/ 154 w 207"/>
                <a:gd name="T33" fmla="*/ 55 h 101"/>
                <a:gd name="T34" fmla="*/ 131 w 207"/>
                <a:gd name="T35" fmla="*/ 65 h 101"/>
                <a:gd name="T36" fmla="*/ 120 w 207"/>
                <a:gd name="T37" fmla="*/ 82 h 101"/>
                <a:gd name="T38" fmla="*/ 145 w 207"/>
                <a:gd name="T39" fmla="*/ 72 h 101"/>
                <a:gd name="T40" fmla="*/ 183 w 207"/>
                <a:gd name="T41" fmla="*/ 49 h 101"/>
                <a:gd name="T42" fmla="*/ 207 w 207"/>
                <a:gd name="T43" fmla="*/ 46 h 101"/>
                <a:gd name="T44" fmla="*/ 179 w 207"/>
                <a:gd name="T45" fmla="*/ 30 h 101"/>
                <a:gd name="T46" fmla="*/ 143 w 207"/>
                <a:gd name="T47" fmla="*/ 0 h 101"/>
                <a:gd name="T48" fmla="*/ 99 w 207"/>
                <a:gd name="T49" fmla="*/ 4 h 101"/>
                <a:gd name="T50" fmla="*/ 36 w 207"/>
                <a:gd name="T51" fmla="*/ 23 h 101"/>
                <a:gd name="T52" fmla="*/ 21 w 207"/>
                <a:gd name="T53" fmla="*/ 57 h 101"/>
                <a:gd name="T54" fmla="*/ 0 w 207"/>
                <a:gd name="T55" fmla="*/ 72 h 101"/>
                <a:gd name="T56" fmla="*/ 0 w 207"/>
                <a:gd name="T57" fmla="*/ 72 h 1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7"/>
                <a:gd name="T88" fmla="*/ 0 h 101"/>
                <a:gd name="T89" fmla="*/ 207 w 207"/>
                <a:gd name="T90" fmla="*/ 101 h 1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7" h="101">
                  <a:moveTo>
                    <a:pt x="0" y="72"/>
                  </a:moveTo>
                  <a:lnTo>
                    <a:pt x="36" y="82"/>
                  </a:lnTo>
                  <a:lnTo>
                    <a:pt x="61" y="101"/>
                  </a:lnTo>
                  <a:lnTo>
                    <a:pt x="93" y="87"/>
                  </a:lnTo>
                  <a:lnTo>
                    <a:pt x="52" y="72"/>
                  </a:lnTo>
                  <a:lnTo>
                    <a:pt x="38" y="57"/>
                  </a:lnTo>
                  <a:lnTo>
                    <a:pt x="44" y="34"/>
                  </a:lnTo>
                  <a:lnTo>
                    <a:pt x="67" y="25"/>
                  </a:lnTo>
                  <a:lnTo>
                    <a:pt x="69" y="47"/>
                  </a:lnTo>
                  <a:lnTo>
                    <a:pt x="92" y="68"/>
                  </a:lnTo>
                  <a:lnTo>
                    <a:pt x="101" y="59"/>
                  </a:lnTo>
                  <a:lnTo>
                    <a:pt x="90" y="46"/>
                  </a:lnTo>
                  <a:lnTo>
                    <a:pt x="99" y="23"/>
                  </a:lnTo>
                  <a:lnTo>
                    <a:pt x="114" y="32"/>
                  </a:lnTo>
                  <a:lnTo>
                    <a:pt x="130" y="21"/>
                  </a:lnTo>
                  <a:lnTo>
                    <a:pt x="160" y="34"/>
                  </a:lnTo>
                  <a:lnTo>
                    <a:pt x="154" y="55"/>
                  </a:lnTo>
                  <a:lnTo>
                    <a:pt x="131" y="65"/>
                  </a:lnTo>
                  <a:lnTo>
                    <a:pt x="120" y="82"/>
                  </a:lnTo>
                  <a:lnTo>
                    <a:pt x="145" y="72"/>
                  </a:lnTo>
                  <a:lnTo>
                    <a:pt x="183" y="49"/>
                  </a:lnTo>
                  <a:lnTo>
                    <a:pt x="207" y="46"/>
                  </a:lnTo>
                  <a:lnTo>
                    <a:pt x="179" y="30"/>
                  </a:lnTo>
                  <a:lnTo>
                    <a:pt x="143" y="0"/>
                  </a:lnTo>
                  <a:lnTo>
                    <a:pt x="99" y="4"/>
                  </a:lnTo>
                  <a:lnTo>
                    <a:pt x="36" y="23"/>
                  </a:lnTo>
                  <a:lnTo>
                    <a:pt x="21" y="5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63"/>
            <p:cNvSpPr>
              <a:spLocks/>
            </p:cNvSpPr>
            <p:nvPr/>
          </p:nvSpPr>
          <p:spPr bwMode="auto">
            <a:xfrm>
              <a:off x="2993" y="1484"/>
              <a:ext cx="52" cy="72"/>
            </a:xfrm>
            <a:custGeom>
              <a:avLst/>
              <a:gdLst>
                <a:gd name="T0" fmla="*/ 0 w 105"/>
                <a:gd name="T1" fmla="*/ 0 h 145"/>
                <a:gd name="T2" fmla="*/ 29 w 105"/>
                <a:gd name="T3" fmla="*/ 25 h 145"/>
                <a:gd name="T4" fmla="*/ 38 w 105"/>
                <a:gd name="T5" fmla="*/ 52 h 145"/>
                <a:gd name="T6" fmla="*/ 91 w 105"/>
                <a:gd name="T7" fmla="*/ 67 h 145"/>
                <a:gd name="T8" fmla="*/ 105 w 105"/>
                <a:gd name="T9" fmla="*/ 101 h 145"/>
                <a:gd name="T10" fmla="*/ 86 w 105"/>
                <a:gd name="T11" fmla="*/ 145 h 145"/>
                <a:gd name="T12" fmla="*/ 76 w 105"/>
                <a:gd name="T13" fmla="*/ 96 h 145"/>
                <a:gd name="T14" fmla="*/ 38 w 105"/>
                <a:gd name="T15" fmla="*/ 84 h 145"/>
                <a:gd name="T16" fmla="*/ 15 w 105"/>
                <a:gd name="T17" fmla="*/ 27 h 145"/>
                <a:gd name="T18" fmla="*/ 0 w 105"/>
                <a:gd name="T19" fmla="*/ 0 h 145"/>
                <a:gd name="T20" fmla="*/ 0 w 105"/>
                <a:gd name="T21" fmla="*/ 0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"/>
                <a:gd name="T34" fmla="*/ 0 h 145"/>
                <a:gd name="T35" fmla="*/ 105 w 105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" h="145">
                  <a:moveTo>
                    <a:pt x="0" y="0"/>
                  </a:moveTo>
                  <a:lnTo>
                    <a:pt x="29" y="25"/>
                  </a:lnTo>
                  <a:lnTo>
                    <a:pt x="38" y="52"/>
                  </a:lnTo>
                  <a:lnTo>
                    <a:pt x="91" y="67"/>
                  </a:lnTo>
                  <a:lnTo>
                    <a:pt x="105" y="101"/>
                  </a:lnTo>
                  <a:lnTo>
                    <a:pt x="86" y="145"/>
                  </a:lnTo>
                  <a:lnTo>
                    <a:pt x="76" y="96"/>
                  </a:lnTo>
                  <a:lnTo>
                    <a:pt x="38" y="84"/>
                  </a:lnTo>
                  <a:lnTo>
                    <a:pt x="1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64"/>
            <p:cNvSpPr>
              <a:spLocks/>
            </p:cNvSpPr>
            <p:nvPr/>
          </p:nvSpPr>
          <p:spPr bwMode="auto">
            <a:xfrm>
              <a:off x="2867" y="1580"/>
              <a:ext cx="174" cy="172"/>
            </a:xfrm>
            <a:custGeom>
              <a:avLst/>
              <a:gdLst>
                <a:gd name="T0" fmla="*/ 0 w 350"/>
                <a:gd name="T1" fmla="*/ 0 h 344"/>
                <a:gd name="T2" fmla="*/ 38 w 350"/>
                <a:gd name="T3" fmla="*/ 57 h 344"/>
                <a:gd name="T4" fmla="*/ 84 w 350"/>
                <a:gd name="T5" fmla="*/ 101 h 344"/>
                <a:gd name="T6" fmla="*/ 65 w 350"/>
                <a:gd name="T7" fmla="*/ 113 h 344"/>
                <a:gd name="T8" fmla="*/ 57 w 350"/>
                <a:gd name="T9" fmla="*/ 147 h 344"/>
                <a:gd name="T10" fmla="*/ 82 w 350"/>
                <a:gd name="T11" fmla="*/ 175 h 344"/>
                <a:gd name="T12" fmla="*/ 130 w 350"/>
                <a:gd name="T13" fmla="*/ 191 h 344"/>
                <a:gd name="T14" fmla="*/ 206 w 350"/>
                <a:gd name="T15" fmla="*/ 181 h 344"/>
                <a:gd name="T16" fmla="*/ 173 w 350"/>
                <a:gd name="T17" fmla="*/ 204 h 344"/>
                <a:gd name="T18" fmla="*/ 133 w 350"/>
                <a:gd name="T19" fmla="*/ 210 h 344"/>
                <a:gd name="T20" fmla="*/ 112 w 350"/>
                <a:gd name="T21" fmla="*/ 230 h 344"/>
                <a:gd name="T22" fmla="*/ 111 w 350"/>
                <a:gd name="T23" fmla="*/ 265 h 344"/>
                <a:gd name="T24" fmla="*/ 164 w 350"/>
                <a:gd name="T25" fmla="*/ 267 h 344"/>
                <a:gd name="T26" fmla="*/ 221 w 350"/>
                <a:gd name="T27" fmla="*/ 219 h 344"/>
                <a:gd name="T28" fmla="*/ 278 w 350"/>
                <a:gd name="T29" fmla="*/ 147 h 344"/>
                <a:gd name="T30" fmla="*/ 350 w 350"/>
                <a:gd name="T31" fmla="*/ 88 h 344"/>
                <a:gd name="T32" fmla="*/ 310 w 350"/>
                <a:gd name="T33" fmla="*/ 179 h 344"/>
                <a:gd name="T34" fmla="*/ 280 w 350"/>
                <a:gd name="T35" fmla="*/ 185 h 344"/>
                <a:gd name="T36" fmla="*/ 175 w 350"/>
                <a:gd name="T37" fmla="*/ 295 h 344"/>
                <a:gd name="T38" fmla="*/ 149 w 350"/>
                <a:gd name="T39" fmla="*/ 344 h 344"/>
                <a:gd name="T40" fmla="*/ 105 w 350"/>
                <a:gd name="T41" fmla="*/ 291 h 344"/>
                <a:gd name="T42" fmla="*/ 54 w 350"/>
                <a:gd name="T43" fmla="*/ 265 h 344"/>
                <a:gd name="T44" fmla="*/ 69 w 350"/>
                <a:gd name="T45" fmla="*/ 219 h 344"/>
                <a:gd name="T46" fmla="*/ 36 w 350"/>
                <a:gd name="T47" fmla="*/ 139 h 344"/>
                <a:gd name="T48" fmla="*/ 38 w 350"/>
                <a:gd name="T49" fmla="*/ 90 h 344"/>
                <a:gd name="T50" fmla="*/ 0 w 350"/>
                <a:gd name="T51" fmla="*/ 0 h 344"/>
                <a:gd name="T52" fmla="*/ 0 w 350"/>
                <a:gd name="T53" fmla="*/ 0 h 3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0"/>
                <a:gd name="T82" fmla="*/ 0 h 344"/>
                <a:gd name="T83" fmla="*/ 350 w 350"/>
                <a:gd name="T84" fmla="*/ 344 h 3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0" h="344">
                  <a:moveTo>
                    <a:pt x="0" y="0"/>
                  </a:moveTo>
                  <a:lnTo>
                    <a:pt x="38" y="57"/>
                  </a:lnTo>
                  <a:lnTo>
                    <a:pt x="84" y="101"/>
                  </a:lnTo>
                  <a:lnTo>
                    <a:pt x="65" y="113"/>
                  </a:lnTo>
                  <a:lnTo>
                    <a:pt x="57" y="147"/>
                  </a:lnTo>
                  <a:lnTo>
                    <a:pt x="82" y="175"/>
                  </a:lnTo>
                  <a:lnTo>
                    <a:pt x="130" y="191"/>
                  </a:lnTo>
                  <a:lnTo>
                    <a:pt x="206" y="181"/>
                  </a:lnTo>
                  <a:lnTo>
                    <a:pt x="173" y="204"/>
                  </a:lnTo>
                  <a:lnTo>
                    <a:pt x="133" y="210"/>
                  </a:lnTo>
                  <a:lnTo>
                    <a:pt x="112" y="230"/>
                  </a:lnTo>
                  <a:lnTo>
                    <a:pt x="111" y="265"/>
                  </a:lnTo>
                  <a:lnTo>
                    <a:pt x="164" y="267"/>
                  </a:lnTo>
                  <a:lnTo>
                    <a:pt x="221" y="219"/>
                  </a:lnTo>
                  <a:lnTo>
                    <a:pt x="278" y="147"/>
                  </a:lnTo>
                  <a:lnTo>
                    <a:pt x="350" y="88"/>
                  </a:lnTo>
                  <a:lnTo>
                    <a:pt x="310" y="179"/>
                  </a:lnTo>
                  <a:lnTo>
                    <a:pt x="280" y="185"/>
                  </a:lnTo>
                  <a:lnTo>
                    <a:pt x="175" y="295"/>
                  </a:lnTo>
                  <a:lnTo>
                    <a:pt x="149" y="344"/>
                  </a:lnTo>
                  <a:lnTo>
                    <a:pt x="105" y="291"/>
                  </a:lnTo>
                  <a:lnTo>
                    <a:pt x="54" y="265"/>
                  </a:lnTo>
                  <a:lnTo>
                    <a:pt x="69" y="219"/>
                  </a:lnTo>
                  <a:lnTo>
                    <a:pt x="36" y="139"/>
                  </a:lnTo>
                  <a:lnTo>
                    <a:pt x="38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65"/>
            <p:cNvSpPr>
              <a:spLocks/>
            </p:cNvSpPr>
            <p:nvPr/>
          </p:nvSpPr>
          <p:spPr bwMode="auto">
            <a:xfrm>
              <a:off x="2887" y="1546"/>
              <a:ext cx="123" cy="41"/>
            </a:xfrm>
            <a:custGeom>
              <a:avLst/>
              <a:gdLst>
                <a:gd name="T0" fmla="*/ 101 w 247"/>
                <a:gd name="T1" fmla="*/ 38 h 82"/>
                <a:gd name="T2" fmla="*/ 164 w 247"/>
                <a:gd name="T3" fmla="*/ 29 h 82"/>
                <a:gd name="T4" fmla="*/ 236 w 247"/>
                <a:gd name="T5" fmla="*/ 0 h 82"/>
                <a:gd name="T6" fmla="*/ 247 w 247"/>
                <a:gd name="T7" fmla="*/ 2 h 82"/>
                <a:gd name="T8" fmla="*/ 232 w 247"/>
                <a:gd name="T9" fmla="*/ 46 h 82"/>
                <a:gd name="T10" fmla="*/ 147 w 247"/>
                <a:gd name="T11" fmla="*/ 80 h 82"/>
                <a:gd name="T12" fmla="*/ 91 w 247"/>
                <a:gd name="T13" fmla="*/ 82 h 82"/>
                <a:gd name="T14" fmla="*/ 21 w 247"/>
                <a:gd name="T15" fmla="*/ 74 h 82"/>
                <a:gd name="T16" fmla="*/ 0 w 247"/>
                <a:gd name="T17" fmla="*/ 10 h 82"/>
                <a:gd name="T18" fmla="*/ 101 w 247"/>
                <a:gd name="T19" fmla="*/ 38 h 82"/>
                <a:gd name="T20" fmla="*/ 101 w 247"/>
                <a:gd name="T21" fmla="*/ 38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7"/>
                <a:gd name="T34" fmla="*/ 0 h 82"/>
                <a:gd name="T35" fmla="*/ 247 w 247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7" h="82">
                  <a:moveTo>
                    <a:pt x="101" y="38"/>
                  </a:moveTo>
                  <a:lnTo>
                    <a:pt x="164" y="29"/>
                  </a:lnTo>
                  <a:lnTo>
                    <a:pt x="236" y="0"/>
                  </a:lnTo>
                  <a:lnTo>
                    <a:pt x="247" y="2"/>
                  </a:lnTo>
                  <a:lnTo>
                    <a:pt x="232" y="46"/>
                  </a:lnTo>
                  <a:lnTo>
                    <a:pt x="147" y="80"/>
                  </a:lnTo>
                  <a:lnTo>
                    <a:pt x="91" y="82"/>
                  </a:lnTo>
                  <a:lnTo>
                    <a:pt x="21" y="74"/>
                  </a:lnTo>
                  <a:lnTo>
                    <a:pt x="0" y="10"/>
                  </a:lnTo>
                  <a:lnTo>
                    <a:pt x="101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66"/>
            <p:cNvSpPr>
              <a:spLocks/>
            </p:cNvSpPr>
            <p:nvPr/>
          </p:nvSpPr>
          <p:spPr bwMode="auto">
            <a:xfrm>
              <a:off x="2852" y="1489"/>
              <a:ext cx="126" cy="129"/>
            </a:xfrm>
            <a:custGeom>
              <a:avLst/>
              <a:gdLst>
                <a:gd name="T0" fmla="*/ 99 w 251"/>
                <a:gd name="T1" fmla="*/ 4 h 258"/>
                <a:gd name="T2" fmla="*/ 76 w 251"/>
                <a:gd name="T3" fmla="*/ 27 h 258"/>
                <a:gd name="T4" fmla="*/ 34 w 251"/>
                <a:gd name="T5" fmla="*/ 42 h 258"/>
                <a:gd name="T6" fmla="*/ 66 w 251"/>
                <a:gd name="T7" fmla="*/ 72 h 258"/>
                <a:gd name="T8" fmla="*/ 61 w 251"/>
                <a:gd name="T9" fmla="*/ 101 h 258"/>
                <a:gd name="T10" fmla="*/ 0 w 251"/>
                <a:gd name="T11" fmla="*/ 124 h 258"/>
                <a:gd name="T12" fmla="*/ 45 w 251"/>
                <a:gd name="T13" fmla="*/ 143 h 258"/>
                <a:gd name="T14" fmla="*/ 68 w 251"/>
                <a:gd name="T15" fmla="*/ 184 h 258"/>
                <a:gd name="T16" fmla="*/ 70 w 251"/>
                <a:gd name="T17" fmla="*/ 213 h 258"/>
                <a:gd name="T18" fmla="*/ 144 w 251"/>
                <a:gd name="T19" fmla="*/ 258 h 258"/>
                <a:gd name="T20" fmla="*/ 180 w 251"/>
                <a:gd name="T21" fmla="*/ 251 h 258"/>
                <a:gd name="T22" fmla="*/ 203 w 251"/>
                <a:gd name="T23" fmla="*/ 239 h 258"/>
                <a:gd name="T24" fmla="*/ 156 w 251"/>
                <a:gd name="T25" fmla="*/ 238 h 258"/>
                <a:gd name="T26" fmla="*/ 144 w 251"/>
                <a:gd name="T27" fmla="*/ 215 h 258"/>
                <a:gd name="T28" fmla="*/ 116 w 251"/>
                <a:gd name="T29" fmla="*/ 203 h 258"/>
                <a:gd name="T30" fmla="*/ 177 w 251"/>
                <a:gd name="T31" fmla="*/ 194 h 258"/>
                <a:gd name="T32" fmla="*/ 118 w 251"/>
                <a:gd name="T33" fmla="*/ 181 h 258"/>
                <a:gd name="T34" fmla="*/ 83 w 251"/>
                <a:gd name="T35" fmla="*/ 143 h 258"/>
                <a:gd name="T36" fmla="*/ 163 w 251"/>
                <a:gd name="T37" fmla="*/ 152 h 258"/>
                <a:gd name="T38" fmla="*/ 211 w 251"/>
                <a:gd name="T39" fmla="*/ 143 h 258"/>
                <a:gd name="T40" fmla="*/ 173 w 251"/>
                <a:gd name="T41" fmla="*/ 144 h 258"/>
                <a:gd name="T42" fmla="*/ 167 w 251"/>
                <a:gd name="T43" fmla="*/ 127 h 258"/>
                <a:gd name="T44" fmla="*/ 146 w 251"/>
                <a:gd name="T45" fmla="*/ 112 h 258"/>
                <a:gd name="T46" fmla="*/ 104 w 251"/>
                <a:gd name="T47" fmla="*/ 120 h 258"/>
                <a:gd name="T48" fmla="*/ 116 w 251"/>
                <a:gd name="T49" fmla="*/ 103 h 258"/>
                <a:gd name="T50" fmla="*/ 144 w 251"/>
                <a:gd name="T51" fmla="*/ 82 h 258"/>
                <a:gd name="T52" fmla="*/ 188 w 251"/>
                <a:gd name="T53" fmla="*/ 86 h 258"/>
                <a:gd name="T54" fmla="*/ 230 w 251"/>
                <a:gd name="T55" fmla="*/ 57 h 258"/>
                <a:gd name="T56" fmla="*/ 251 w 251"/>
                <a:gd name="T57" fmla="*/ 57 h 258"/>
                <a:gd name="T58" fmla="*/ 230 w 251"/>
                <a:gd name="T59" fmla="*/ 36 h 258"/>
                <a:gd name="T60" fmla="*/ 196 w 251"/>
                <a:gd name="T61" fmla="*/ 72 h 258"/>
                <a:gd name="T62" fmla="*/ 159 w 251"/>
                <a:gd name="T63" fmla="*/ 74 h 258"/>
                <a:gd name="T64" fmla="*/ 137 w 251"/>
                <a:gd name="T65" fmla="*/ 40 h 258"/>
                <a:gd name="T66" fmla="*/ 146 w 251"/>
                <a:gd name="T67" fmla="*/ 0 h 258"/>
                <a:gd name="T68" fmla="*/ 104 w 251"/>
                <a:gd name="T69" fmla="*/ 34 h 258"/>
                <a:gd name="T70" fmla="*/ 99 w 251"/>
                <a:gd name="T71" fmla="*/ 4 h 258"/>
                <a:gd name="T72" fmla="*/ 99 w 251"/>
                <a:gd name="T73" fmla="*/ 4 h 2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1"/>
                <a:gd name="T112" fmla="*/ 0 h 258"/>
                <a:gd name="T113" fmla="*/ 251 w 251"/>
                <a:gd name="T114" fmla="*/ 258 h 2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1" h="258">
                  <a:moveTo>
                    <a:pt x="99" y="4"/>
                  </a:moveTo>
                  <a:lnTo>
                    <a:pt x="76" y="27"/>
                  </a:lnTo>
                  <a:lnTo>
                    <a:pt x="34" y="42"/>
                  </a:lnTo>
                  <a:lnTo>
                    <a:pt x="66" y="72"/>
                  </a:lnTo>
                  <a:lnTo>
                    <a:pt x="61" y="101"/>
                  </a:lnTo>
                  <a:lnTo>
                    <a:pt x="0" y="124"/>
                  </a:lnTo>
                  <a:lnTo>
                    <a:pt x="45" y="143"/>
                  </a:lnTo>
                  <a:lnTo>
                    <a:pt x="68" y="184"/>
                  </a:lnTo>
                  <a:lnTo>
                    <a:pt x="70" y="213"/>
                  </a:lnTo>
                  <a:lnTo>
                    <a:pt x="144" y="258"/>
                  </a:lnTo>
                  <a:lnTo>
                    <a:pt x="180" y="251"/>
                  </a:lnTo>
                  <a:lnTo>
                    <a:pt x="203" y="239"/>
                  </a:lnTo>
                  <a:lnTo>
                    <a:pt x="156" y="238"/>
                  </a:lnTo>
                  <a:lnTo>
                    <a:pt x="144" y="215"/>
                  </a:lnTo>
                  <a:lnTo>
                    <a:pt x="116" y="203"/>
                  </a:lnTo>
                  <a:lnTo>
                    <a:pt x="177" y="194"/>
                  </a:lnTo>
                  <a:lnTo>
                    <a:pt x="118" y="181"/>
                  </a:lnTo>
                  <a:lnTo>
                    <a:pt x="83" y="143"/>
                  </a:lnTo>
                  <a:lnTo>
                    <a:pt x="163" y="152"/>
                  </a:lnTo>
                  <a:lnTo>
                    <a:pt x="211" y="143"/>
                  </a:lnTo>
                  <a:lnTo>
                    <a:pt x="173" y="144"/>
                  </a:lnTo>
                  <a:lnTo>
                    <a:pt x="167" y="127"/>
                  </a:lnTo>
                  <a:lnTo>
                    <a:pt x="146" y="112"/>
                  </a:lnTo>
                  <a:lnTo>
                    <a:pt x="104" y="120"/>
                  </a:lnTo>
                  <a:lnTo>
                    <a:pt x="116" y="103"/>
                  </a:lnTo>
                  <a:lnTo>
                    <a:pt x="144" y="82"/>
                  </a:lnTo>
                  <a:lnTo>
                    <a:pt x="188" y="86"/>
                  </a:lnTo>
                  <a:lnTo>
                    <a:pt x="230" y="57"/>
                  </a:lnTo>
                  <a:lnTo>
                    <a:pt x="251" y="57"/>
                  </a:lnTo>
                  <a:lnTo>
                    <a:pt x="230" y="36"/>
                  </a:lnTo>
                  <a:lnTo>
                    <a:pt x="196" y="72"/>
                  </a:lnTo>
                  <a:lnTo>
                    <a:pt x="159" y="74"/>
                  </a:lnTo>
                  <a:lnTo>
                    <a:pt x="137" y="40"/>
                  </a:lnTo>
                  <a:lnTo>
                    <a:pt x="146" y="0"/>
                  </a:lnTo>
                  <a:lnTo>
                    <a:pt x="104" y="34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67"/>
            <p:cNvSpPr>
              <a:spLocks/>
            </p:cNvSpPr>
            <p:nvPr/>
          </p:nvSpPr>
          <p:spPr bwMode="auto">
            <a:xfrm>
              <a:off x="2957" y="1537"/>
              <a:ext cx="67" cy="73"/>
            </a:xfrm>
            <a:custGeom>
              <a:avLst/>
              <a:gdLst>
                <a:gd name="T0" fmla="*/ 6 w 135"/>
                <a:gd name="T1" fmla="*/ 47 h 144"/>
                <a:gd name="T2" fmla="*/ 30 w 135"/>
                <a:gd name="T3" fmla="*/ 28 h 144"/>
                <a:gd name="T4" fmla="*/ 0 w 135"/>
                <a:gd name="T5" fmla="*/ 21 h 144"/>
                <a:gd name="T6" fmla="*/ 25 w 135"/>
                <a:gd name="T7" fmla="*/ 4 h 144"/>
                <a:gd name="T8" fmla="*/ 118 w 135"/>
                <a:gd name="T9" fmla="*/ 11 h 144"/>
                <a:gd name="T10" fmla="*/ 135 w 135"/>
                <a:gd name="T11" fmla="*/ 0 h 144"/>
                <a:gd name="T12" fmla="*/ 131 w 135"/>
                <a:gd name="T13" fmla="*/ 27 h 144"/>
                <a:gd name="T14" fmla="*/ 116 w 135"/>
                <a:gd name="T15" fmla="*/ 32 h 144"/>
                <a:gd name="T16" fmla="*/ 99 w 135"/>
                <a:gd name="T17" fmla="*/ 85 h 144"/>
                <a:gd name="T18" fmla="*/ 55 w 135"/>
                <a:gd name="T19" fmla="*/ 137 h 144"/>
                <a:gd name="T20" fmla="*/ 9 w 135"/>
                <a:gd name="T21" fmla="*/ 144 h 144"/>
                <a:gd name="T22" fmla="*/ 38 w 135"/>
                <a:gd name="T23" fmla="*/ 122 h 144"/>
                <a:gd name="T24" fmla="*/ 66 w 135"/>
                <a:gd name="T25" fmla="*/ 82 h 144"/>
                <a:gd name="T26" fmla="*/ 9 w 135"/>
                <a:gd name="T27" fmla="*/ 97 h 144"/>
                <a:gd name="T28" fmla="*/ 51 w 135"/>
                <a:gd name="T29" fmla="*/ 65 h 144"/>
                <a:gd name="T30" fmla="*/ 85 w 135"/>
                <a:gd name="T31" fmla="*/ 51 h 144"/>
                <a:gd name="T32" fmla="*/ 97 w 135"/>
                <a:gd name="T33" fmla="*/ 21 h 144"/>
                <a:gd name="T34" fmla="*/ 55 w 135"/>
                <a:gd name="T35" fmla="*/ 42 h 144"/>
                <a:gd name="T36" fmla="*/ 6 w 135"/>
                <a:gd name="T37" fmla="*/ 47 h 144"/>
                <a:gd name="T38" fmla="*/ 6 w 135"/>
                <a:gd name="T39" fmla="*/ 47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5"/>
                <a:gd name="T61" fmla="*/ 0 h 144"/>
                <a:gd name="T62" fmla="*/ 135 w 135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5" h="144">
                  <a:moveTo>
                    <a:pt x="6" y="47"/>
                  </a:moveTo>
                  <a:lnTo>
                    <a:pt x="30" y="28"/>
                  </a:lnTo>
                  <a:lnTo>
                    <a:pt x="0" y="21"/>
                  </a:lnTo>
                  <a:lnTo>
                    <a:pt x="25" y="4"/>
                  </a:lnTo>
                  <a:lnTo>
                    <a:pt x="118" y="11"/>
                  </a:lnTo>
                  <a:lnTo>
                    <a:pt x="135" y="0"/>
                  </a:lnTo>
                  <a:lnTo>
                    <a:pt x="131" y="27"/>
                  </a:lnTo>
                  <a:lnTo>
                    <a:pt x="116" y="32"/>
                  </a:lnTo>
                  <a:lnTo>
                    <a:pt x="99" y="85"/>
                  </a:lnTo>
                  <a:lnTo>
                    <a:pt x="55" y="137"/>
                  </a:lnTo>
                  <a:lnTo>
                    <a:pt x="9" y="144"/>
                  </a:lnTo>
                  <a:lnTo>
                    <a:pt x="38" y="122"/>
                  </a:lnTo>
                  <a:lnTo>
                    <a:pt x="66" y="82"/>
                  </a:lnTo>
                  <a:lnTo>
                    <a:pt x="9" y="97"/>
                  </a:lnTo>
                  <a:lnTo>
                    <a:pt x="51" y="65"/>
                  </a:lnTo>
                  <a:lnTo>
                    <a:pt x="85" y="51"/>
                  </a:lnTo>
                  <a:lnTo>
                    <a:pt x="97" y="21"/>
                  </a:lnTo>
                  <a:lnTo>
                    <a:pt x="55" y="42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68"/>
            <p:cNvSpPr>
              <a:spLocks/>
            </p:cNvSpPr>
            <p:nvPr/>
          </p:nvSpPr>
          <p:spPr bwMode="auto">
            <a:xfrm>
              <a:off x="2863" y="1401"/>
              <a:ext cx="32" cy="33"/>
            </a:xfrm>
            <a:custGeom>
              <a:avLst/>
              <a:gdLst>
                <a:gd name="T0" fmla="*/ 0 w 64"/>
                <a:gd name="T1" fmla="*/ 0 h 67"/>
                <a:gd name="T2" fmla="*/ 51 w 64"/>
                <a:gd name="T3" fmla="*/ 21 h 67"/>
                <a:gd name="T4" fmla="*/ 64 w 64"/>
                <a:gd name="T5" fmla="*/ 52 h 67"/>
                <a:gd name="T6" fmla="*/ 30 w 64"/>
                <a:gd name="T7" fmla="*/ 67 h 67"/>
                <a:gd name="T8" fmla="*/ 47 w 64"/>
                <a:gd name="T9" fmla="*/ 50 h 67"/>
                <a:gd name="T10" fmla="*/ 34 w 64"/>
                <a:gd name="T11" fmla="*/ 19 h 67"/>
                <a:gd name="T12" fmla="*/ 23 w 64"/>
                <a:gd name="T13" fmla="*/ 31 h 67"/>
                <a:gd name="T14" fmla="*/ 0 w 64"/>
                <a:gd name="T15" fmla="*/ 0 h 67"/>
                <a:gd name="T16" fmla="*/ 0 w 64"/>
                <a:gd name="T17" fmla="*/ 0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7"/>
                <a:gd name="T29" fmla="*/ 64 w 64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7">
                  <a:moveTo>
                    <a:pt x="0" y="0"/>
                  </a:moveTo>
                  <a:lnTo>
                    <a:pt x="51" y="21"/>
                  </a:lnTo>
                  <a:lnTo>
                    <a:pt x="64" y="52"/>
                  </a:lnTo>
                  <a:lnTo>
                    <a:pt x="30" y="67"/>
                  </a:lnTo>
                  <a:lnTo>
                    <a:pt x="47" y="50"/>
                  </a:lnTo>
                  <a:lnTo>
                    <a:pt x="34" y="19"/>
                  </a:lnTo>
                  <a:lnTo>
                    <a:pt x="23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69"/>
            <p:cNvSpPr>
              <a:spLocks/>
            </p:cNvSpPr>
            <p:nvPr/>
          </p:nvSpPr>
          <p:spPr bwMode="auto">
            <a:xfrm>
              <a:off x="2750" y="1752"/>
              <a:ext cx="229" cy="259"/>
            </a:xfrm>
            <a:custGeom>
              <a:avLst/>
              <a:gdLst>
                <a:gd name="T0" fmla="*/ 0 w 458"/>
                <a:gd name="T1" fmla="*/ 358 h 518"/>
                <a:gd name="T2" fmla="*/ 74 w 458"/>
                <a:gd name="T3" fmla="*/ 476 h 518"/>
                <a:gd name="T4" fmla="*/ 129 w 458"/>
                <a:gd name="T5" fmla="*/ 274 h 518"/>
                <a:gd name="T6" fmla="*/ 188 w 458"/>
                <a:gd name="T7" fmla="*/ 194 h 518"/>
                <a:gd name="T8" fmla="*/ 266 w 458"/>
                <a:gd name="T9" fmla="*/ 86 h 518"/>
                <a:gd name="T10" fmla="*/ 321 w 458"/>
                <a:gd name="T11" fmla="*/ 35 h 518"/>
                <a:gd name="T12" fmla="*/ 342 w 458"/>
                <a:gd name="T13" fmla="*/ 59 h 518"/>
                <a:gd name="T14" fmla="*/ 378 w 458"/>
                <a:gd name="T15" fmla="*/ 78 h 518"/>
                <a:gd name="T16" fmla="*/ 370 w 458"/>
                <a:gd name="T17" fmla="*/ 246 h 518"/>
                <a:gd name="T18" fmla="*/ 336 w 458"/>
                <a:gd name="T19" fmla="*/ 384 h 518"/>
                <a:gd name="T20" fmla="*/ 340 w 458"/>
                <a:gd name="T21" fmla="*/ 518 h 518"/>
                <a:gd name="T22" fmla="*/ 408 w 458"/>
                <a:gd name="T23" fmla="*/ 320 h 518"/>
                <a:gd name="T24" fmla="*/ 458 w 458"/>
                <a:gd name="T25" fmla="*/ 307 h 518"/>
                <a:gd name="T26" fmla="*/ 397 w 458"/>
                <a:gd name="T27" fmla="*/ 50 h 518"/>
                <a:gd name="T28" fmla="*/ 353 w 458"/>
                <a:gd name="T29" fmla="*/ 16 h 518"/>
                <a:gd name="T30" fmla="*/ 313 w 458"/>
                <a:gd name="T31" fmla="*/ 0 h 518"/>
                <a:gd name="T32" fmla="*/ 216 w 458"/>
                <a:gd name="T33" fmla="*/ 111 h 518"/>
                <a:gd name="T34" fmla="*/ 102 w 458"/>
                <a:gd name="T35" fmla="*/ 213 h 518"/>
                <a:gd name="T36" fmla="*/ 38 w 458"/>
                <a:gd name="T37" fmla="*/ 301 h 518"/>
                <a:gd name="T38" fmla="*/ 0 w 458"/>
                <a:gd name="T39" fmla="*/ 358 h 518"/>
                <a:gd name="T40" fmla="*/ 0 w 458"/>
                <a:gd name="T41" fmla="*/ 358 h 5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8"/>
                <a:gd name="T64" fmla="*/ 0 h 518"/>
                <a:gd name="T65" fmla="*/ 458 w 458"/>
                <a:gd name="T66" fmla="*/ 518 h 5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8" h="518">
                  <a:moveTo>
                    <a:pt x="0" y="358"/>
                  </a:moveTo>
                  <a:lnTo>
                    <a:pt x="74" y="476"/>
                  </a:lnTo>
                  <a:lnTo>
                    <a:pt x="129" y="274"/>
                  </a:lnTo>
                  <a:lnTo>
                    <a:pt x="188" y="194"/>
                  </a:lnTo>
                  <a:lnTo>
                    <a:pt x="266" y="86"/>
                  </a:lnTo>
                  <a:lnTo>
                    <a:pt x="321" y="35"/>
                  </a:lnTo>
                  <a:lnTo>
                    <a:pt x="342" y="59"/>
                  </a:lnTo>
                  <a:lnTo>
                    <a:pt x="378" y="78"/>
                  </a:lnTo>
                  <a:lnTo>
                    <a:pt x="370" y="246"/>
                  </a:lnTo>
                  <a:lnTo>
                    <a:pt x="336" y="384"/>
                  </a:lnTo>
                  <a:lnTo>
                    <a:pt x="340" y="518"/>
                  </a:lnTo>
                  <a:lnTo>
                    <a:pt x="408" y="320"/>
                  </a:lnTo>
                  <a:lnTo>
                    <a:pt x="458" y="307"/>
                  </a:lnTo>
                  <a:lnTo>
                    <a:pt x="397" y="50"/>
                  </a:lnTo>
                  <a:lnTo>
                    <a:pt x="353" y="16"/>
                  </a:lnTo>
                  <a:lnTo>
                    <a:pt x="313" y="0"/>
                  </a:lnTo>
                  <a:lnTo>
                    <a:pt x="216" y="111"/>
                  </a:lnTo>
                  <a:lnTo>
                    <a:pt x="102" y="213"/>
                  </a:lnTo>
                  <a:lnTo>
                    <a:pt x="38" y="301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Freeform 70"/>
            <p:cNvSpPr>
              <a:spLocks/>
            </p:cNvSpPr>
            <p:nvPr/>
          </p:nvSpPr>
          <p:spPr bwMode="auto">
            <a:xfrm>
              <a:off x="2857" y="1824"/>
              <a:ext cx="39" cy="127"/>
            </a:xfrm>
            <a:custGeom>
              <a:avLst/>
              <a:gdLst>
                <a:gd name="T0" fmla="*/ 0 w 78"/>
                <a:gd name="T1" fmla="*/ 76 h 253"/>
                <a:gd name="T2" fmla="*/ 23 w 78"/>
                <a:gd name="T3" fmla="*/ 25 h 253"/>
                <a:gd name="T4" fmla="*/ 78 w 78"/>
                <a:gd name="T5" fmla="*/ 0 h 253"/>
                <a:gd name="T6" fmla="*/ 71 w 78"/>
                <a:gd name="T7" fmla="*/ 65 h 253"/>
                <a:gd name="T8" fmla="*/ 31 w 78"/>
                <a:gd name="T9" fmla="*/ 163 h 253"/>
                <a:gd name="T10" fmla="*/ 8 w 78"/>
                <a:gd name="T11" fmla="*/ 253 h 253"/>
                <a:gd name="T12" fmla="*/ 0 w 78"/>
                <a:gd name="T13" fmla="*/ 76 h 253"/>
                <a:gd name="T14" fmla="*/ 0 w 78"/>
                <a:gd name="T15" fmla="*/ 7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253"/>
                <a:gd name="T26" fmla="*/ 78 w 78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253">
                  <a:moveTo>
                    <a:pt x="0" y="76"/>
                  </a:moveTo>
                  <a:lnTo>
                    <a:pt x="23" y="25"/>
                  </a:lnTo>
                  <a:lnTo>
                    <a:pt x="78" y="0"/>
                  </a:lnTo>
                  <a:lnTo>
                    <a:pt x="71" y="65"/>
                  </a:lnTo>
                  <a:lnTo>
                    <a:pt x="31" y="163"/>
                  </a:lnTo>
                  <a:lnTo>
                    <a:pt x="8" y="25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Freeform 71"/>
            <p:cNvSpPr>
              <a:spLocks/>
            </p:cNvSpPr>
            <p:nvPr/>
          </p:nvSpPr>
          <p:spPr bwMode="auto">
            <a:xfrm>
              <a:off x="2851" y="1782"/>
              <a:ext cx="82" cy="174"/>
            </a:xfrm>
            <a:custGeom>
              <a:avLst/>
              <a:gdLst>
                <a:gd name="T0" fmla="*/ 106 w 163"/>
                <a:gd name="T1" fmla="*/ 0 h 348"/>
                <a:gd name="T2" fmla="*/ 42 w 163"/>
                <a:gd name="T3" fmla="*/ 84 h 348"/>
                <a:gd name="T4" fmla="*/ 11 w 163"/>
                <a:gd name="T5" fmla="*/ 147 h 348"/>
                <a:gd name="T6" fmla="*/ 0 w 163"/>
                <a:gd name="T7" fmla="*/ 192 h 348"/>
                <a:gd name="T8" fmla="*/ 4 w 163"/>
                <a:gd name="T9" fmla="*/ 244 h 348"/>
                <a:gd name="T10" fmla="*/ 11 w 163"/>
                <a:gd name="T11" fmla="*/ 192 h 348"/>
                <a:gd name="T12" fmla="*/ 28 w 163"/>
                <a:gd name="T13" fmla="*/ 130 h 348"/>
                <a:gd name="T14" fmla="*/ 63 w 163"/>
                <a:gd name="T15" fmla="*/ 113 h 348"/>
                <a:gd name="T16" fmla="*/ 93 w 163"/>
                <a:gd name="T17" fmla="*/ 120 h 348"/>
                <a:gd name="T18" fmla="*/ 106 w 163"/>
                <a:gd name="T19" fmla="*/ 166 h 348"/>
                <a:gd name="T20" fmla="*/ 85 w 163"/>
                <a:gd name="T21" fmla="*/ 244 h 348"/>
                <a:gd name="T22" fmla="*/ 28 w 163"/>
                <a:gd name="T23" fmla="*/ 348 h 348"/>
                <a:gd name="T24" fmla="*/ 139 w 163"/>
                <a:gd name="T25" fmla="*/ 192 h 348"/>
                <a:gd name="T26" fmla="*/ 156 w 163"/>
                <a:gd name="T27" fmla="*/ 107 h 348"/>
                <a:gd name="T28" fmla="*/ 163 w 163"/>
                <a:gd name="T29" fmla="*/ 38 h 348"/>
                <a:gd name="T30" fmla="*/ 150 w 163"/>
                <a:gd name="T31" fmla="*/ 21 h 348"/>
                <a:gd name="T32" fmla="*/ 116 w 163"/>
                <a:gd name="T33" fmla="*/ 33 h 348"/>
                <a:gd name="T34" fmla="*/ 106 w 163"/>
                <a:gd name="T35" fmla="*/ 0 h 348"/>
                <a:gd name="T36" fmla="*/ 106 w 163"/>
                <a:gd name="T37" fmla="*/ 0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3"/>
                <a:gd name="T58" fmla="*/ 0 h 348"/>
                <a:gd name="T59" fmla="*/ 163 w 163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3" h="348">
                  <a:moveTo>
                    <a:pt x="106" y="0"/>
                  </a:moveTo>
                  <a:lnTo>
                    <a:pt x="42" y="84"/>
                  </a:lnTo>
                  <a:lnTo>
                    <a:pt x="11" y="147"/>
                  </a:lnTo>
                  <a:lnTo>
                    <a:pt x="0" y="192"/>
                  </a:lnTo>
                  <a:lnTo>
                    <a:pt x="4" y="244"/>
                  </a:lnTo>
                  <a:lnTo>
                    <a:pt x="11" y="192"/>
                  </a:lnTo>
                  <a:lnTo>
                    <a:pt x="28" y="130"/>
                  </a:lnTo>
                  <a:lnTo>
                    <a:pt x="63" y="113"/>
                  </a:lnTo>
                  <a:lnTo>
                    <a:pt x="93" y="120"/>
                  </a:lnTo>
                  <a:lnTo>
                    <a:pt x="106" y="166"/>
                  </a:lnTo>
                  <a:lnTo>
                    <a:pt x="85" y="244"/>
                  </a:lnTo>
                  <a:lnTo>
                    <a:pt x="28" y="348"/>
                  </a:lnTo>
                  <a:lnTo>
                    <a:pt x="139" y="192"/>
                  </a:lnTo>
                  <a:lnTo>
                    <a:pt x="156" y="107"/>
                  </a:lnTo>
                  <a:lnTo>
                    <a:pt x="163" y="38"/>
                  </a:lnTo>
                  <a:lnTo>
                    <a:pt x="150" y="21"/>
                  </a:lnTo>
                  <a:lnTo>
                    <a:pt x="116" y="3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Freeform 72"/>
            <p:cNvSpPr>
              <a:spLocks/>
            </p:cNvSpPr>
            <p:nvPr/>
          </p:nvSpPr>
          <p:spPr bwMode="auto">
            <a:xfrm>
              <a:off x="2863" y="1910"/>
              <a:ext cx="427" cy="687"/>
            </a:xfrm>
            <a:custGeom>
              <a:avLst/>
              <a:gdLst>
                <a:gd name="T0" fmla="*/ 135 w 855"/>
                <a:gd name="T1" fmla="*/ 1321 h 1374"/>
                <a:gd name="T2" fmla="*/ 298 w 855"/>
                <a:gd name="T3" fmla="*/ 1234 h 1374"/>
                <a:gd name="T4" fmla="*/ 344 w 855"/>
                <a:gd name="T5" fmla="*/ 1139 h 1374"/>
                <a:gd name="T6" fmla="*/ 467 w 855"/>
                <a:gd name="T7" fmla="*/ 1104 h 1374"/>
                <a:gd name="T8" fmla="*/ 520 w 855"/>
                <a:gd name="T9" fmla="*/ 1057 h 1374"/>
                <a:gd name="T10" fmla="*/ 621 w 855"/>
                <a:gd name="T11" fmla="*/ 950 h 1374"/>
                <a:gd name="T12" fmla="*/ 613 w 855"/>
                <a:gd name="T13" fmla="*/ 874 h 1374"/>
                <a:gd name="T14" fmla="*/ 408 w 855"/>
                <a:gd name="T15" fmla="*/ 945 h 1374"/>
                <a:gd name="T16" fmla="*/ 503 w 855"/>
                <a:gd name="T17" fmla="*/ 852 h 1374"/>
                <a:gd name="T18" fmla="*/ 613 w 855"/>
                <a:gd name="T19" fmla="*/ 804 h 1374"/>
                <a:gd name="T20" fmla="*/ 650 w 855"/>
                <a:gd name="T21" fmla="*/ 694 h 1374"/>
                <a:gd name="T22" fmla="*/ 574 w 855"/>
                <a:gd name="T23" fmla="*/ 635 h 1374"/>
                <a:gd name="T24" fmla="*/ 608 w 855"/>
                <a:gd name="T25" fmla="*/ 557 h 1374"/>
                <a:gd name="T26" fmla="*/ 684 w 855"/>
                <a:gd name="T27" fmla="*/ 494 h 1374"/>
                <a:gd name="T28" fmla="*/ 672 w 855"/>
                <a:gd name="T29" fmla="*/ 405 h 1374"/>
                <a:gd name="T30" fmla="*/ 748 w 855"/>
                <a:gd name="T31" fmla="*/ 287 h 1374"/>
                <a:gd name="T32" fmla="*/ 731 w 855"/>
                <a:gd name="T33" fmla="*/ 177 h 1374"/>
                <a:gd name="T34" fmla="*/ 855 w 855"/>
                <a:gd name="T35" fmla="*/ 0 h 1374"/>
                <a:gd name="T36" fmla="*/ 855 w 855"/>
                <a:gd name="T37" fmla="*/ 53 h 1374"/>
                <a:gd name="T38" fmla="*/ 784 w 855"/>
                <a:gd name="T39" fmla="*/ 160 h 1374"/>
                <a:gd name="T40" fmla="*/ 838 w 855"/>
                <a:gd name="T41" fmla="*/ 346 h 1374"/>
                <a:gd name="T42" fmla="*/ 754 w 855"/>
                <a:gd name="T43" fmla="*/ 359 h 1374"/>
                <a:gd name="T44" fmla="*/ 703 w 855"/>
                <a:gd name="T45" fmla="*/ 416 h 1374"/>
                <a:gd name="T46" fmla="*/ 726 w 855"/>
                <a:gd name="T47" fmla="*/ 599 h 1374"/>
                <a:gd name="T48" fmla="*/ 697 w 855"/>
                <a:gd name="T49" fmla="*/ 705 h 1374"/>
                <a:gd name="T50" fmla="*/ 667 w 855"/>
                <a:gd name="T51" fmla="*/ 846 h 1374"/>
                <a:gd name="T52" fmla="*/ 726 w 855"/>
                <a:gd name="T53" fmla="*/ 1063 h 1374"/>
                <a:gd name="T54" fmla="*/ 655 w 855"/>
                <a:gd name="T55" fmla="*/ 1009 h 1374"/>
                <a:gd name="T56" fmla="*/ 579 w 855"/>
                <a:gd name="T57" fmla="*/ 1068 h 1374"/>
                <a:gd name="T58" fmla="*/ 632 w 855"/>
                <a:gd name="T59" fmla="*/ 1192 h 1374"/>
                <a:gd name="T60" fmla="*/ 697 w 855"/>
                <a:gd name="T61" fmla="*/ 1215 h 1374"/>
                <a:gd name="T62" fmla="*/ 824 w 855"/>
                <a:gd name="T63" fmla="*/ 1215 h 1374"/>
                <a:gd name="T64" fmla="*/ 832 w 855"/>
                <a:gd name="T65" fmla="*/ 1374 h 1374"/>
                <a:gd name="T66" fmla="*/ 748 w 855"/>
                <a:gd name="T67" fmla="*/ 1274 h 1374"/>
                <a:gd name="T68" fmla="*/ 650 w 855"/>
                <a:gd name="T69" fmla="*/ 1262 h 1374"/>
                <a:gd name="T70" fmla="*/ 579 w 855"/>
                <a:gd name="T71" fmla="*/ 1192 h 1374"/>
                <a:gd name="T72" fmla="*/ 492 w 855"/>
                <a:gd name="T73" fmla="*/ 1268 h 1374"/>
                <a:gd name="T74" fmla="*/ 216 w 855"/>
                <a:gd name="T75" fmla="*/ 1350 h 1374"/>
                <a:gd name="T76" fmla="*/ 0 w 855"/>
                <a:gd name="T77" fmla="*/ 1369 h 1374"/>
                <a:gd name="T78" fmla="*/ 146 w 855"/>
                <a:gd name="T79" fmla="*/ 1274 h 1374"/>
                <a:gd name="T80" fmla="*/ 135 w 855"/>
                <a:gd name="T81" fmla="*/ 1321 h 1374"/>
                <a:gd name="T82" fmla="*/ 135 w 855"/>
                <a:gd name="T83" fmla="*/ 1321 h 13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55"/>
                <a:gd name="T127" fmla="*/ 0 h 1374"/>
                <a:gd name="T128" fmla="*/ 855 w 855"/>
                <a:gd name="T129" fmla="*/ 1374 h 13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55" h="1374">
                  <a:moveTo>
                    <a:pt x="135" y="1321"/>
                  </a:moveTo>
                  <a:lnTo>
                    <a:pt x="298" y="1234"/>
                  </a:lnTo>
                  <a:lnTo>
                    <a:pt x="344" y="1139"/>
                  </a:lnTo>
                  <a:lnTo>
                    <a:pt x="467" y="1104"/>
                  </a:lnTo>
                  <a:lnTo>
                    <a:pt x="520" y="1057"/>
                  </a:lnTo>
                  <a:lnTo>
                    <a:pt x="621" y="950"/>
                  </a:lnTo>
                  <a:lnTo>
                    <a:pt x="613" y="874"/>
                  </a:lnTo>
                  <a:lnTo>
                    <a:pt x="408" y="945"/>
                  </a:lnTo>
                  <a:lnTo>
                    <a:pt x="503" y="852"/>
                  </a:lnTo>
                  <a:lnTo>
                    <a:pt x="613" y="804"/>
                  </a:lnTo>
                  <a:lnTo>
                    <a:pt x="650" y="694"/>
                  </a:lnTo>
                  <a:lnTo>
                    <a:pt x="574" y="635"/>
                  </a:lnTo>
                  <a:lnTo>
                    <a:pt x="608" y="557"/>
                  </a:lnTo>
                  <a:lnTo>
                    <a:pt x="684" y="494"/>
                  </a:lnTo>
                  <a:lnTo>
                    <a:pt x="672" y="405"/>
                  </a:lnTo>
                  <a:lnTo>
                    <a:pt x="748" y="287"/>
                  </a:lnTo>
                  <a:lnTo>
                    <a:pt x="731" y="177"/>
                  </a:lnTo>
                  <a:lnTo>
                    <a:pt x="855" y="0"/>
                  </a:lnTo>
                  <a:lnTo>
                    <a:pt x="855" y="53"/>
                  </a:lnTo>
                  <a:lnTo>
                    <a:pt x="784" y="160"/>
                  </a:lnTo>
                  <a:lnTo>
                    <a:pt x="838" y="346"/>
                  </a:lnTo>
                  <a:lnTo>
                    <a:pt x="754" y="359"/>
                  </a:lnTo>
                  <a:lnTo>
                    <a:pt x="703" y="416"/>
                  </a:lnTo>
                  <a:lnTo>
                    <a:pt x="726" y="599"/>
                  </a:lnTo>
                  <a:lnTo>
                    <a:pt x="697" y="705"/>
                  </a:lnTo>
                  <a:lnTo>
                    <a:pt x="667" y="846"/>
                  </a:lnTo>
                  <a:lnTo>
                    <a:pt x="726" y="1063"/>
                  </a:lnTo>
                  <a:lnTo>
                    <a:pt x="655" y="1009"/>
                  </a:lnTo>
                  <a:lnTo>
                    <a:pt x="579" y="1068"/>
                  </a:lnTo>
                  <a:lnTo>
                    <a:pt x="632" y="1192"/>
                  </a:lnTo>
                  <a:lnTo>
                    <a:pt x="697" y="1215"/>
                  </a:lnTo>
                  <a:lnTo>
                    <a:pt x="824" y="1215"/>
                  </a:lnTo>
                  <a:lnTo>
                    <a:pt x="832" y="1374"/>
                  </a:lnTo>
                  <a:lnTo>
                    <a:pt x="748" y="1274"/>
                  </a:lnTo>
                  <a:lnTo>
                    <a:pt x="650" y="1262"/>
                  </a:lnTo>
                  <a:lnTo>
                    <a:pt x="579" y="1192"/>
                  </a:lnTo>
                  <a:lnTo>
                    <a:pt x="492" y="1268"/>
                  </a:lnTo>
                  <a:lnTo>
                    <a:pt x="216" y="1350"/>
                  </a:lnTo>
                  <a:lnTo>
                    <a:pt x="0" y="1369"/>
                  </a:lnTo>
                  <a:lnTo>
                    <a:pt x="146" y="1274"/>
                  </a:lnTo>
                  <a:lnTo>
                    <a:pt x="135" y="13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73"/>
            <p:cNvSpPr>
              <a:spLocks/>
            </p:cNvSpPr>
            <p:nvPr/>
          </p:nvSpPr>
          <p:spPr bwMode="auto">
            <a:xfrm>
              <a:off x="2956" y="2756"/>
              <a:ext cx="326" cy="340"/>
            </a:xfrm>
            <a:custGeom>
              <a:avLst/>
              <a:gdLst>
                <a:gd name="T0" fmla="*/ 312 w 652"/>
                <a:gd name="T1" fmla="*/ 76 h 680"/>
                <a:gd name="T2" fmla="*/ 522 w 652"/>
                <a:gd name="T3" fmla="*/ 40 h 680"/>
                <a:gd name="T4" fmla="*/ 652 w 652"/>
                <a:gd name="T5" fmla="*/ 0 h 680"/>
                <a:gd name="T6" fmla="*/ 576 w 652"/>
                <a:gd name="T7" fmla="*/ 104 h 680"/>
                <a:gd name="T8" fmla="*/ 627 w 652"/>
                <a:gd name="T9" fmla="*/ 562 h 680"/>
                <a:gd name="T10" fmla="*/ 598 w 652"/>
                <a:gd name="T11" fmla="*/ 616 h 680"/>
                <a:gd name="T12" fmla="*/ 76 w 652"/>
                <a:gd name="T13" fmla="*/ 680 h 680"/>
                <a:gd name="T14" fmla="*/ 17 w 652"/>
                <a:gd name="T15" fmla="*/ 627 h 680"/>
                <a:gd name="T16" fmla="*/ 0 w 652"/>
                <a:gd name="T17" fmla="*/ 292 h 680"/>
                <a:gd name="T18" fmla="*/ 59 w 652"/>
                <a:gd name="T19" fmla="*/ 450 h 680"/>
                <a:gd name="T20" fmla="*/ 217 w 652"/>
                <a:gd name="T21" fmla="*/ 585 h 680"/>
                <a:gd name="T22" fmla="*/ 522 w 652"/>
                <a:gd name="T23" fmla="*/ 591 h 680"/>
                <a:gd name="T24" fmla="*/ 587 w 652"/>
                <a:gd name="T25" fmla="*/ 551 h 680"/>
                <a:gd name="T26" fmla="*/ 551 w 652"/>
                <a:gd name="T27" fmla="*/ 180 h 680"/>
                <a:gd name="T28" fmla="*/ 382 w 652"/>
                <a:gd name="T29" fmla="*/ 110 h 680"/>
                <a:gd name="T30" fmla="*/ 312 w 652"/>
                <a:gd name="T31" fmla="*/ 76 h 680"/>
                <a:gd name="T32" fmla="*/ 312 w 652"/>
                <a:gd name="T33" fmla="*/ 76 h 6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2"/>
                <a:gd name="T52" fmla="*/ 0 h 680"/>
                <a:gd name="T53" fmla="*/ 652 w 652"/>
                <a:gd name="T54" fmla="*/ 680 h 6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2" h="680">
                  <a:moveTo>
                    <a:pt x="312" y="76"/>
                  </a:moveTo>
                  <a:lnTo>
                    <a:pt x="522" y="40"/>
                  </a:lnTo>
                  <a:lnTo>
                    <a:pt x="652" y="0"/>
                  </a:lnTo>
                  <a:lnTo>
                    <a:pt x="576" y="104"/>
                  </a:lnTo>
                  <a:lnTo>
                    <a:pt x="627" y="562"/>
                  </a:lnTo>
                  <a:lnTo>
                    <a:pt x="598" y="616"/>
                  </a:lnTo>
                  <a:lnTo>
                    <a:pt x="76" y="680"/>
                  </a:lnTo>
                  <a:lnTo>
                    <a:pt x="17" y="627"/>
                  </a:lnTo>
                  <a:lnTo>
                    <a:pt x="0" y="292"/>
                  </a:lnTo>
                  <a:lnTo>
                    <a:pt x="59" y="450"/>
                  </a:lnTo>
                  <a:lnTo>
                    <a:pt x="217" y="585"/>
                  </a:lnTo>
                  <a:lnTo>
                    <a:pt x="522" y="591"/>
                  </a:lnTo>
                  <a:lnTo>
                    <a:pt x="587" y="551"/>
                  </a:lnTo>
                  <a:lnTo>
                    <a:pt x="551" y="180"/>
                  </a:lnTo>
                  <a:lnTo>
                    <a:pt x="382" y="110"/>
                  </a:lnTo>
                  <a:lnTo>
                    <a:pt x="31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74"/>
            <p:cNvSpPr>
              <a:spLocks/>
            </p:cNvSpPr>
            <p:nvPr/>
          </p:nvSpPr>
          <p:spPr bwMode="auto">
            <a:xfrm>
              <a:off x="3264" y="1740"/>
              <a:ext cx="191" cy="311"/>
            </a:xfrm>
            <a:custGeom>
              <a:avLst/>
              <a:gdLst>
                <a:gd name="T0" fmla="*/ 152 w 381"/>
                <a:gd name="T1" fmla="*/ 258 h 621"/>
                <a:gd name="T2" fmla="*/ 264 w 381"/>
                <a:gd name="T3" fmla="*/ 188 h 621"/>
                <a:gd name="T4" fmla="*/ 345 w 381"/>
                <a:gd name="T5" fmla="*/ 340 h 621"/>
                <a:gd name="T6" fmla="*/ 357 w 381"/>
                <a:gd name="T7" fmla="*/ 621 h 621"/>
                <a:gd name="T8" fmla="*/ 381 w 381"/>
                <a:gd name="T9" fmla="*/ 393 h 621"/>
                <a:gd name="T10" fmla="*/ 362 w 381"/>
                <a:gd name="T11" fmla="*/ 294 h 621"/>
                <a:gd name="T12" fmla="*/ 298 w 381"/>
                <a:gd name="T13" fmla="*/ 158 h 621"/>
                <a:gd name="T14" fmla="*/ 0 w 381"/>
                <a:gd name="T15" fmla="*/ 0 h 621"/>
                <a:gd name="T16" fmla="*/ 222 w 381"/>
                <a:gd name="T17" fmla="*/ 152 h 621"/>
                <a:gd name="T18" fmla="*/ 152 w 381"/>
                <a:gd name="T19" fmla="*/ 258 h 621"/>
                <a:gd name="T20" fmla="*/ 152 w 381"/>
                <a:gd name="T21" fmla="*/ 258 h 6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1"/>
                <a:gd name="T34" fmla="*/ 0 h 621"/>
                <a:gd name="T35" fmla="*/ 381 w 381"/>
                <a:gd name="T36" fmla="*/ 621 h 6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1" h="621">
                  <a:moveTo>
                    <a:pt x="152" y="258"/>
                  </a:moveTo>
                  <a:lnTo>
                    <a:pt x="264" y="188"/>
                  </a:lnTo>
                  <a:lnTo>
                    <a:pt x="345" y="340"/>
                  </a:lnTo>
                  <a:lnTo>
                    <a:pt x="357" y="621"/>
                  </a:lnTo>
                  <a:lnTo>
                    <a:pt x="381" y="393"/>
                  </a:lnTo>
                  <a:lnTo>
                    <a:pt x="362" y="294"/>
                  </a:lnTo>
                  <a:lnTo>
                    <a:pt x="298" y="158"/>
                  </a:lnTo>
                  <a:lnTo>
                    <a:pt x="0" y="0"/>
                  </a:lnTo>
                  <a:lnTo>
                    <a:pt x="222" y="152"/>
                  </a:lnTo>
                  <a:lnTo>
                    <a:pt x="152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Freeform 75"/>
            <p:cNvSpPr>
              <a:spLocks/>
            </p:cNvSpPr>
            <p:nvPr/>
          </p:nvSpPr>
          <p:spPr bwMode="auto">
            <a:xfrm>
              <a:off x="3307" y="2133"/>
              <a:ext cx="162" cy="1031"/>
            </a:xfrm>
            <a:custGeom>
              <a:avLst/>
              <a:gdLst>
                <a:gd name="T0" fmla="*/ 275 w 323"/>
                <a:gd name="T1" fmla="*/ 104 h 2060"/>
                <a:gd name="T2" fmla="*/ 289 w 323"/>
                <a:gd name="T3" fmla="*/ 292 h 2060"/>
                <a:gd name="T4" fmla="*/ 224 w 323"/>
                <a:gd name="T5" fmla="*/ 638 h 2060"/>
                <a:gd name="T6" fmla="*/ 160 w 323"/>
                <a:gd name="T7" fmla="*/ 815 h 2060"/>
                <a:gd name="T8" fmla="*/ 101 w 323"/>
                <a:gd name="T9" fmla="*/ 1015 h 2060"/>
                <a:gd name="T10" fmla="*/ 323 w 323"/>
                <a:gd name="T11" fmla="*/ 1978 h 2060"/>
                <a:gd name="T12" fmla="*/ 36 w 323"/>
                <a:gd name="T13" fmla="*/ 2060 h 2060"/>
                <a:gd name="T14" fmla="*/ 42 w 323"/>
                <a:gd name="T15" fmla="*/ 2018 h 2060"/>
                <a:gd name="T16" fmla="*/ 289 w 323"/>
                <a:gd name="T17" fmla="*/ 1967 h 2060"/>
                <a:gd name="T18" fmla="*/ 253 w 323"/>
                <a:gd name="T19" fmla="*/ 1726 h 2060"/>
                <a:gd name="T20" fmla="*/ 123 w 323"/>
                <a:gd name="T21" fmla="*/ 1414 h 2060"/>
                <a:gd name="T22" fmla="*/ 0 w 323"/>
                <a:gd name="T23" fmla="*/ 1203 h 2060"/>
                <a:gd name="T24" fmla="*/ 70 w 323"/>
                <a:gd name="T25" fmla="*/ 1155 h 2060"/>
                <a:gd name="T26" fmla="*/ 70 w 323"/>
                <a:gd name="T27" fmla="*/ 1015 h 2060"/>
                <a:gd name="T28" fmla="*/ 129 w 323"/>
                <a:gd name="T29" fmla="*/ 832 h 2060"/>
                <a:gd name="T30" fmla="*/ 141 w 323"/>
                <a:gd name="T31" fmla="*/ 756 h 2060"/>
                <a:gd name="T32" fmla="*/ 123 w 323"/>
                <a:gd name="T33" fmla="*/ 657 h 2060"/>
                <a:gd name="T34" fmla="*/ 182 w 323"/>
                <a:gd name="T35" fmla="*/ 633 h 2060"/>
                <a:gd name="T36" fmla="*/ 258 w 323"/>
                <a:gd name="T37" fmla="*/ 329 h 2060"/>
                <a:gd name="T38" fmla="*/ 258 w 323"/>
                <a:gd name="T39" fmla="*/ 258 h 2060"/>
                <a:gd name="T40" fmla="*/ 217 w 323"/>
                <a:gd name="T41" fmla="*/ 152 h 2060"/>
                <a:gd name="T42" fmla="*/ 281 w 323"/>
                <a:gd name="T43" fmla="*/ 0 h 2060"/>
                <a:gd name="T44" fmla="*/ 275 w 323"/>
                <a:gd name="T45" fmla="*/ 104 h 2060"/>
                <a:gd name="T46" fmla="*/ 275 w 323"/>
                <a:gd name="T47" fmla="*/ 104 h 20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3"/>
                <a:gd name="T73" fmla="*/ 0 h 2060"/>
                <a:gd name="T74" fmla="*/ 323 w 323"/>
                <a:gd name="T75" fmla="*/ 2060 h 20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3" h="2060">
                  <a:moveTo>
                    <a:pt x="275" y="104"/>
                  </a:moveTo>
                  <a:lnTo>
                    <a:pt x="289" y="292"/>
                  </a:lnTo>
                  <a:lnTo>
                    <a:pt x="224" y="638"/>
                  </a:lnTo>
                  <a:lnTo>
                    <a:pt x="160" y="815"/>
                  </a:lnTo>
                  <a:lnTo>
                    <a:pt x="101" y="1015"/>
                  </a:lnTo>
                  <a:lnTo>
                    <a:pt x="323" y="1978"/>
                  </a:lnTo>
                  <a:lnTo>
                    <a:pt x="36" y="2060"/>
                  </a:lnTo>
                  <a:lnTo>
                    <a:pt x="42" y="2018"/>
                  </a:lnTo>
                  <a:lnTo>
                    <a:pt x="289" y="1967"/>
                  </a:lnTo>
                  <a:lnTo>
                    <a:pt x="253" y="1726"/>
                  </a:lnTo>
                  <a:lnTo>
                    <a:pt x="123" y="1414"/>
                  </a:lnTo>
                  <a:lnTo>
                    <a:pt x="0" y="1203"/>
                  </a:lnTo>
                  <a:lnTo>
                    <a:pt x="70" y="1155"/>
                  </a:lnTo>
                  <a:lnTo>
                    <a:pt x="70" y="1015"/>
                  </a:lnTo>
                  <a:lnTo>
                    <a:pt x="129" y="832"/>
                  </a:lnTo>
                  <a:lnTo>
                    <a:pt x="141" y="756"/>
                  </a:lnTo>
                  <a:lnTo>
                    <a:pt x="123" y="657"/>
                  </a:lnTo>
                  <a:lnTo>
                    <a:pt x="182" y="633"/>
                  </a:lnTo>
                  <a:lnTo>
                    <a:pt x="258" y="329"/>
                  </a:lnTo>
                  <a:lnTo>
                    <a:pt x="258" y="258"/>
                  </a:lnTo>
                  <a:lnTo>
                    <a:pt x="217" y="152"/>
                  </a:lnTo>
                  <a:lnTo>
                    <a:pt x="281" y="0"/>
                  </a:lnTo>
                  <a:lnTo>
                    <a:pt x="275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76"/>
            <p:cNvSpPr>
              <a:spLocks/>
            </p:cNvSpPr>
            <p:nvPr/>
          </p:nvSpPr>
          <p:spPr bwMode="auto">
            <a:xfrm>
              <a:off x="2351" y="2274"/>
              <a:ext cx="216" cy="405"/>
            </a:xfrm>
            <a:custGeom>
              <a:avLst/>
              <a:gdLst>
                <a:gd name="T0" fmla="*/ 116 w 433"/>
                <a:gd name="T1" fmla="*/ 0 h 810"/>
                <a:gd name="T2" fmla="*/ 68 w 433"/>
                <a:gd name="T3" fmla="*/ 122 h 810"/>
                <a:gd name="T4" fmla="*/ 59 w 433"/>
                <a:gd name="T5" fmla="*/ 209 h 810"/>
                <a:gd name="T6" fmla="*/ 0 w 433"/>
                <a:gd name="T7" fmla="*/ 336 h 810"/>
                <a:gd name="T8" fmla="*/ 34 w 433"/>
                <a:gd name="T9" fmla="*/ 405 h 810"/>
                <a:gd name="T10" fmla="*/ 87 w 433"/>
                <a:gd name="T11" fmla="*/ 449 h 810"/>
                <a:gd name="T12" fmla="*/ 93 w 433"/>
                <a:gd name="T13" fmla="*/ 502 h 810"/>
                <a:gd name="T14" fmla="*/ 171 w 433"/>
                <a:gd name="T15" fmla="*/ 589 h 810"/>
                <a:gd name="T16" fmla="*/ 214 w 433"/>
                <a:gd name="T17" fmla="*/ 639 h 810"/>
                <a:gd name="T18" fmla="*/ 199 w 433"/>
                <a:gd name="T19" fmla="*/ 521 h 810"/>
                <a:gd name="T20" fmla="*/ 252 w 433"/>
                <a:gd name="T21" fmla="*/ 449 h 810"/>
                <a:gd name="T22" fmla="*/ 258 w 433"/>
                <a:gd name="T23" fmla="*/ 643 h 810"/>
                <a:gd name="T24" fmla="*/ 321 w 433"/>
                <a:gd name="T25" fmla="*/ 711 h 810"/>
                <a:gd name="T26" fmla="*/ 433 w 433"/>
                <a:gd name="T27" fmla="*/ 810 h 810"/>
                <a:gd name="T28" fmla="*/ 296 w 433"/>
                <a:gd name="T29" fmla="*/ 624 h 810"/>
                <a:gd name="T30" fmla="*/ 262 w 433"/>
                <a:gd name="T31" fmla="*/ 390 h 810"/>
                <a:gd name="T32" fmla="*/ 218 w 433"/>
                <a:gd name="T33" fmla="*/ 418 h 810"/>
                <a:gd name="T34" fmla="*/ 239 w 433"/>
                <a:gd name="T35" fmla="*/ 356 h 810"/>
                <a:gd name="T36" fmla="*/ 195 w 433"/>
                <a:gd name="T37" fmla="*/ 331 h 810"/>
                <a:gd name="T38" fmla="*/ 228 w 433"/>
                <a:gd name="T39" fmla="*/ 268 h 810"/>
                <a:gd name="T40" fmla="*/ 159 w 433"/>
                <a:gd name="T41" fmla="*/ 293 h 810"/>
                <a:gd name="T42" fmla="*/ 159 w 433"/>
                <a:gd name="T43" fmla="*/ 483 h 810"/>
                <a:gd name="T44" fmla="*/ 136 w 433"/>
                <a:gd name="T45" fmla="*/ 496 h 810"/>
                <a:gd name="T46" fmla="*/ 97 w 433"/>
                <a:gd name="T47" fmla="*/ 356 h 810"/>
                <a:gd name="T48" fmla="*/ 116 w 433"/>
                <a:gd name="T49" fmla="*/ 272 h 810"/>
                <a:gd name="T50" fmla="*/ 195 w 433"/>
                <a:gd name="T51" fmla="*/ 209 h 810"/>
                <a:gd name="T52" fmla="*/ 72 w 433"/>
                <a:gd name="T53" fmla="*/ 253 h 810"/>
                <a:gd name="T54" fmla="*/ 97 w 433"/>
                <a:gd name="T55" fmla="*/ 194 h 810"/>
                <a:gd name="T56" fmla="*/ 199 w 433"/>
                <a:gd name="T57" fmla="*/ 145 h 810"/>
                <a:gd name="T58" fmla="*/ 155 w 433"/>
                <a:gd name="T59" fmla="*/ 126 h 810"/>
                <a:gd name="T60" fmla="*/ 97 w 433"/>
                <a:gd name="T61" fmla="*/ 156 h 810"/>
                <a:gd name="T62" fmla="*/ 116 w 433"/>
                <a:gd name="T63" fmla="*/ 0 h 810"/>
                <a:gd name="T64" fmla="*/ 116 w 433"/>
                <a:gd name="T65" fmla="*/ 0 h 8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3"/>
                <a:gd name="T100" fmla="*/ 0 h 810"/>
                <a:gd name="T101" fmla="*/ 433 w 433"/>
                <a:gd name="T102" fmla="*/ 810 h 8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3" h="810">
                  <a:moveTo>
                    <a:pt x="116" y="0"/>
                  </a:moveTo>
                  <a:lnTo>
                    <a:pt x="68" y="122"/>
                  </a:lnTo>
                  <a:lnTo>
                    <a:pt x="59" y="209"/>
                  </a:lnTo>
                  <a:lnTo>
                    <a:pt x="0" y="336"/>
                  </a:lnTo>
                  <a:lnTo>
                    <a:pt x="34" y="405"/>
                  </a:lnTo>
                  <a:lnTo>
                    <a:pt x="87" y="449"/>
                  </a:lnTo>
                  <a:lnTo>
                    <a:pt x="93" y="502"/>
                  </a:lnTo>
                  <a:lnTo>
                    <a:pt x="171" y="589"/>
                  </a:lnTo>
                  <a:lnTo>
                    <a:pt x="214" y="639"/>
                  </a:lnTo>
                  <a:lnTo>
                    <a:pt x="199" y="521"/>
                  </a:lnTo>
                  <a:lnTo>
                    <a:pt x="252" y="449"/>
                  </a:lnTo>
                  <a:lnTo>
                    <a:pt x="258" y="643"/>
                  </a:lnTo>
                  <a:lnTo>
                    <a:pt x="321" y="711"/>
                  </a:lnTo>
                  <a:lnTo>
                    <a:pt x="433" y="810"/>
                  </a:lnTo>
                  <a:lnTo>
                    <a:pt x="296" y="624"/>
                  </a:lnTo>
                  <a:lnTo>
                    <a:pt x="262" y="390"/>
                  </a:lnTo>
                  <a:lnTo>
                    <a:pt x="218" y="418"/>
                  </a:lnTo>
                  <a:lnTo>
                    <a:pt x="239" y="356"/>
                  </a:lnTo>
                  <a:lnTo>
                    <a:pt x="195" y="331"/>
                  </a:lnTo>
                  <a:lnTo>
                    <a:pt x="228" y="268"/>
                  </a:lnTo>
                  <a:lnTo>
                    <a:pt x="159" y="293"/>
                  </a:lnTo>
                  <a:lnTo>
                    <a:pt x="159" y="483"/>
                  </a:lnTo>
                  <a:lnTo>
                    <a:pt x="136" y="496"/>
                  </a:lnTo>
                  <a:lnTo>
                    <a:pt x="97" y="356"/>
                  </a:lnTo>
                  <a:lnTo>
                    <a:pt x="116" y="272"/>
                  </a:lnTo>
                  <a:lnTo>
                    <a:pt x="195" y="209"/>
                  </a:lnTo>
                  <a:lnTo>
                    <a:pt x="72" y="253"/>
                  </a:lnTo>
                  <a:lnTo>
                    <a:pt x="97" y="194"/>
                  </a:lnTo>
                  <a:lnTo>
                    <a:pt x="199" y="145"/>
                  </a:lnTo>
                  <a:lnTo>
                    <a:pt x="155" y="126"/>
                  </a:lnTo>
                  <a:lnTo>
                    <a:pt x="97" y="15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45" name="AutoShape 77"/>
          <p:cNvSpPr>
            <a:spLocks noChangeArrowheads="1"/>
          </p:cNvSpPr>
          <p:nvPr/>
        </p:nvSpPr>
        <p:spPr bwMode="auto">
          <a:xfrm flipH="1">
            <a:off x="1447800" y="1676400"/>
            <a:ext cx="5943600" cy="2667000"/>
          </a:xfrm>
          <a:prstGeom prst="wedgeRoundRectCallout">
            <a:avLst>
              <a:gd name="adj1" fmla="val -42069"/>
              <a:gd name="adj2" fmla="val 63213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Metode unit produksi lebih sesuai dibandingkan dengan metode garis lurus ketika jumlah penggunaan aset tetap bervariasi dari tahun ke tahun. </a:t>
            </a:r>
          </a:p>
        </p:txBody>
      </p:sp>
      <p:sp>
        <p:nvSpPr>
          <p:cNvPr id="32846" name="Text Box 78"/>
          <p:cNvSpPr txBox="1">
            <a:spLocks noChangeArrowheads="1"/>
          </p:cNvSpPr>
          <p:nvPr/>
        </p:nvSpPr>
        <p:spPr bwMode="auto">
          <a:xfrm>
            <a:off x="1143000" y="762000"/>
            <a:ext cx="6858000" cy="77470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Unit Produksi</a:t>
            </a:r>
          </a:p>
        </p:txBody>
      </p:sp>
      <p:sp>
        <p:nvSpPr>
          <p:cNvPr id="32847" name="AutoShape 7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08075" y="381000"/>
            <a:ext cx="7080250" cy="6794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Saldo Menurun</a:t>
            </a:r>
            <a:endParaRPr lang="en-US" sz="4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3587750" y="1606550"/>
            <a:ext cx="1968500" cy="9779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3200">
                <a:solidFill>
                  <a:srgbClr val="000099"/>
                </a:solidFill>
                <a:latin typeface="Times New Roman" pitchFamily="18" charset="0"/>
              </a:rPr>
              <a:t>Langkah 1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982788" y="2819400"/>
            <a:ext cx="5332412" cy="106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Abaikan nilai sisa, tentukan tarif garis lurus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410200" y="4419600"/>
            <a:ext cx="17526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= 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$4.800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3886200"/>
            <a:ext cx="3733800" cy="1277938"/>
            <a:chOff x="768" y="2448"/>
            <a:chExt cx="2352" cy="805"/>
          </a:xfrm>
        </p:grpSpPr>
        <p:sp>
          <p:nvSpPr>
            <p:cNvPr id="29714" name="Rectangle 8"/>
            <p:cNvSpPr>
              <a:spLocks noChangeArrowheads="1"/>
            </p:cNvSpPr>
            <p:nvPr/>
          </p:nvSpPr>
          <p:spPr bwMode="auto">
            <a:xfrm>
              <a:off x="768" y="2448"/>
              <a:ext cx="2352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latin typeface="Times New Roman" pitchFamily="18" charset="0"/>
                </a:rPr>
                <a:t> </a:t>
              </a:r>
              <a:r>
                <a:rPr lang="en-US" sz="2800">
                  <a:latin typeface="Times New Roman" pitchFamily="18" charset="0"/>
                </a:rPr>
                <a:t>$24.000 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2800">
                  <a:latin typeface="Times New Roman" pitchFamily="18" charset="0"/>
                </a:rPr>
                <a:t> $2.000</a:t>
              </a:r>
            </a:p>
          </p:txBody>
        </p:sp>
        <p:sp>
          <p:nvSpPr>
            <p:cNvPr id="29715" name="Line 9"/>
            <p:cNvSpPr>
              <a:spLocks noChangeShapeType="1"/>
            </p:cNvSpPr>
            <p:nvPr/>
          </p:nvSpPr>
          <p:spPr bwMode="auto">
            <a:xfrm>
              <a:off x="784" y="2927"/>
              <a:ext cx="190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Rectangle 10"/>
            <p:cNvSpPr>
              <a:spLocks noChangeArrowheads="1"/>
            </p:cNvSpPr>
            <p:nvPr/>
          </p:nvSpPr>
          <p:spPr bwMode="auto">
            <a:xfrm>
              <a:off x="1104" y="2928"/>
              <a:ext cx="124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5 tahun</a:t>
              </a:r>
              <a:endParaRPr lang="en-US" sz="3600">
                <a:latin typeface="Times New Roman" pitchFamily="18" charset="0"/>
              </a:endParaRPr>
            </a:p>
          </p:txBody>
        </p:sp>
        <p:sp>
          <p:nvSpPr>
            <p:cNvPr id="29717" name="Line 11"/>
            <p:cNvSpPr>
              <a:spLocks noChangeShapeType="1"/>
            </p:cNvSpPr>
            <p:nvPr/>
          </p:nvSpPr>
          <p:spPr bwMode="auto">
            <a:xfrm>
              <a:off x="1824" y="2544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962400" y="4114800"/>
            <a:ext cx="1219200" cy="381000"/>
            <a:chOff x="1824" y="2592"/>
            <a:chExt cx="768" cy="240"/>
          </a:xfrm>
        </p:grpSpPr>
        <p:sp>
          <p:nvSpPr>
            <p:cNvPr id="29712" name="Line 13"/>
            <p:cNvSpPr>
              <a:spLocks noChangeShapeType="1"/>
            </p:cNvSpPr>
            <p:nvPr/>
          </p:nvSpPr>
          <p:spPr bwMode="auto">
            <a:xfrm>
              <a:off x="1824" y="2592"/>
              <a:ext cx="720" cy="192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Line 14"/>
            <p:cNvSpPr>
              <a:spLocks noChangeShapeType="1"/>
            </p:cNvSpPr>
            <p:nvPr/>
          </p:nvSpPr>
          <p:spPr bwMode="auto">
            <a:xfrm flipV="1">
              <a:off x="1872" y="2592"/>
              <a:ext cx="720" cy="240"/>
            </a:xfrm>
            <a:prstGeom prst="line">
              <a:avLst/>
            </a:prstGeom>
            <a:noFill/>
            <a:ln w="3810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5" name="Line 15"/>
          <p:cNvSpPr>
            <a:spLocks noChangeShapeType="1"/>
          </p:cNvSpPr>
          <p:nvPr/>
        </p:nvSpPr>
        <p:spPr bwMode="auto">
          <a:xfrm>
            <a:off x="4038600" y="5199063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981200" y="5275263"/>
            <a:ext cx="5181600" cy="1049337"/>
            <a:chOff x="1248" y="3323"/>
            <a:chExt cx="3264" cy="661"/>
          </a:xfrm>
        </p:grpSpPr>
        <p:sp>
          <p:nvSpPr>
            <p:cNvPr id="29708" name="Rectangle 17"/>
            <p:cNvSpPr>
              <a:spLocks noChangeArrowheads="1"/>
            </p:cNvSpPr>
            <p:nvPr/>
          </p:nvSpPr>
          <p:spPr bwMode="auto">
            <a:xfrm>
              <a:off x="1248" y="3323"/>
              <a:ext cx="235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$4.800</a:t>
              </a:r>
            </a:p>
          </p:txBody>
        </p:sp>
        <p:sp>
          <p:nvSpPr>
            <p:cNvPr id="29709" name="Line 18"/>
            <p:cNvSpPr>
              <a:spLocks noChangeShapeType="1"/>
            </p:cNvSpPr>
            <p:nvPr/>
          </p:nvSpPr>
          <p:spPr bwMode="auto">
            <a:xfrm>
              <a:off x="1504" y="3658"/>
              <a:ext cx="190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Rectangle 19"/>
            <p:cNvSpPr>
              <a:spLocks noChangeArrowheads="1"/>
            </p:cNvSpPr>
            <p:nvPr/>
          </p:nvSpPr>
          <p:spPr bwMode="auto">
            <a:xfrm>
              <a:off x="1824" y="3659"/>
              <a:ext cx="124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$24.000</a:t>
              </a:r>
              <a:endParaRPr lang="en-US" sz="3600">
                <a:latin typeface="Times New Roman" pitchFamily="18" charset="0"/>
              </a:endParaRPr>
            </a:p>
          </p:txBody>
        </p:sp>
        <p:sp>
          <p:nvSpPr>
            <p:cNvPr id="29711" name="Rectangle 20"/>
            <p:cNvSpPr>
              <a:spLocks noChangeArrowheads="1"/>
            </p:cNvSpPr>
            <p:nvPr/>
          </p:nvSpPr>
          <p:spPr bwMode="auto">
            <a:xfrm>
              <a:off x="3408" y="3467"/>
              <a:ext cx="110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99"/>
                  </a:solidFill>
                  <a:latin typeface="Times New Roman" pitchFamily="18" charset="0"/>
                </a:rPr>
                <a:t>= </a:t>
              </a:r>
              <a:r>
                <a:rPr lang="en-US" sz="2800" b="1">
                  <a:solidFill>
                    <a:srgbClr val="000099"/>
                  </a:solidFill>
                  <a:latin typeface="Times New Roman" pitchFamily="18" charset="0"/>
                </a:rPr>
                <a:t>20%</a:t>
              </a:r>
            </a:p>
          </p:txBody>
        </p:sp>
      </p:grpSp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  <p:bldP spid="33798" grpId="0" autoUpdateAnimBg="0"/>
      <p:bldP spid="338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838200" y="2849563"/>
            <a:ext cx="2760663" cy="3408362"/>
            <a:chOff x="528" y="1795"/>
            <a:chExt cx="1739" cy="2147"/>
          </a:xfrm>
        </p:grpSpPr>
        <p:sp>
          <p:nvSpPr>
            <p:cNvPr id="30727" name="Freeform 4"/>
            <p:cNvSpPr>
              <a:spLocks/>
            </p:cNvSpPr>
            <p:nvPr/>
          </p:nvSpPr>
          <p:spPr bwMode="auto">
            <a:xfrm>
              <a:off x="528" y="3565"/>
              <a:ext cx="1734" cy="377"/>
            </a:xfrm>
            <a:custGeom>
              <a:avLst/>
              <a:gdLst>
                <a:gd name="T0" fmla="*/ 0 w 3468"/>
                <a:gd name="T1" fmla="*/ 0 h 755"/>
                <a:gd name="T2" fmla="*/ 2274 w 3468"/>
                <a:gd name="T3" fmla="*/ 755 h 755"/>
                <a:gd name="T4" fmla="*/ 3468 w 3468"/>
                <a:gd name="T5" fmla="*/ 350 h 755"/>
                <a:gd name="T6" fmla="*/ 3468 w 3468"/>
                <a:gd name="T7" fmla="*/ 0 h 755"/>
                <a:gd name="T8" fmla="*/ 0 w 3468"/>
                <a:gd name="T9" fmla="*/ 0 h 755"/>
                <a:gd name="T10" fmla="*/ 0 w 3468"/>
                <a:gd name="T11" fmla="*/ 0 h 7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8"/>
                <a:gd name="T19" fmla="*/ 0 h 755"/>
                <a:gd name="T20" fmla="*/ 3468 w 3468"/>
                <a:gd name="T21" fmla="*/ 755 h 7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8" h="755">
                  <a:moveTo>
                    <a:pt x="0" y="0"/>
                  </a:moveTo>
                  <a:lnTo>
                    <a:pt x="2274" y="755"/>
                  </a:lnTo>
                  <a:lnTo>
                    <a:pt x="3468" y="350"/>
                  </a:lnTo>
                  <a:lnTo>
                    <a:pt x="3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Freeform 5"/>
            <p:cNvSpPr>
              <a:spLocks/>
            </p:cNvSpPr>
            <p:nvPr/>
          </p:nvSpPr>
          <p:spPr bwMode="auto">
            <a:xfrm>
              <a:off x="1117" y="3614"/>
              <a:ext cx="1005" cy="221"/>
            </a:xfrm>
            <a:custGeom>
              <a:avLst/>
              <a:gdLst>
                <a:gd name="T0" fmla="*/ 0 w 2008"/>
                <a:gd name="T1" fmla="*/ 145 h 441"/>
                <a:gd name="T2" fmla="*/ 996 w 2008"/>
                <a:gd name="T3" fmla="*/ 441 h 441"/>
                <a:gd name="T4" fmla="*/ 2008 w 2008"/>
                <a:gd name="T5" fmla="*/ 221 h 441"/>
                <a:gd name="T6" fmla="*/ 1095 w 2008"/>
                <a:gd name="T7" fmla="*/ 0 h 441"/>
                <a:gd name="T8" fmla="*/ 0 w 2008"/>
                <a:gd name="T9" fmla="*/ 145 h 441"/>
                <a:gd name="T10" fmla="*/ 0 w 2008"/>
                <a:gd name="T11" fmla="*/ 145 h 4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8"/>
                <a:gd name="T19" fmla="*/ 0 h 441"/>
                <a:gd name="T20" fmla="*/ 2008 w 2008"/>
                <a:gd name="T21" fmla="*/ 441 h 4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8" h="441">
                  <a:moveTo>
                    <a:pt x="0" y="145"/>
                  </a:moveTo>
                  <a:lnTo>
                    <a:pt x="996" y="441"/>
                  </a:lnTo>
                  <a:lnTo>
                    <a:pt x="2008" y="221"/>
                  </a:lnTo>
                  <a:lnTo>
                    <a:pt x="1095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Freeform 6"/>
            <p:cNvSpPr>
              <a:spLocks/>
            </p:cNvSpPr>
            <p:nvPr/>
          </p:nvSpPr>
          <p:spPr bwMode="auto">
            <a:xfrm>
              <a:off x="630" y="2552"/>
              <a:ext cx="1343" cy="1009"/>
            </a:xfrm>
            <a:custGeom>
              <a:avLst/>
              <a:gdLst>
                <a:gd name="T0" fmla="*/ 115 w 2687"/>
                <a:gd name="T1" fmla="*/ 198 h 2019"/>
                <a:gd name="T2" fmla="*/ 25 w 2687"/>
                <a:gd name="T3" fmla="*/ 968 h 2019"/>
                <a:gd name="T4" fmla="*/ 0 w 2687"/>
                <a:gd name="T5" fmla="*/ 1737 h 2019"/>
                <a:gd name="T6" fmla="*/ 740 w 2687"/>
                <a:gd name="T7" fmla="*/ 2019 h 2019"/>
                <a:gd name="T8" fmla="*/ 1957 w 2687"/>
                <a:gd name="T9" fmla="*/ 2019 h 2019"/>
                <a:gd name="T10" fmla="*/ 1980 w 2687"/>
                <a:gd name="T11" fmla="*/ 1722 h 2019"/>
                <a:gd name="T12" fmla="*/ 2140 w 2687"/>
                <a:gd name="T13" fmla="*/ 1401 h 2019"/>
                <a:gd name="T14" fmla="*/ 2299 w 2687"/>
                <a:gd name="T15" fmla="*/ 1760 h 2019"/>
                <a:gd name="T16" fmla="*/ 2512 w 2687"/>
                <a:gd name="T17" fmla="*/ 1775 h 2019"/>
                <a:gd name="T18" fmla="*/ 2687 w 2687"/>
                <a:gd name="T19" fmla="*/ 1515 h 2019"/>
                <a:gd name="T20" fmla="*/ 2573 w 2687"/>
                <a:gd name="T21" fmla="*/ 1393 h 2019"/>
                <a:gd name="T22" fmla="*/ 2368 w 2687"/>
                <a:gd name="T23" fmla="*/ 701 h 2019"/>
                <a:gd name="T24" fmla="*/ 2216 w 2687"/>
                <a:gd name="T25" fmla="*/ 243 h 2019"/>
                <a:gd name="T26" fmla="*/ 1767 w 2687"/>
                <a:gd name="T27" fmla="*/ 129 h 2019"/>
                <a:gd name="T28" fmla="*/ 1364 w 2687"/>
                <a:gd name="T29" fmla="*/ 0 h 2019"/>
                <a:gd name="T30" fmla="*/ 740 w 2687"/>
                <a:gd name="T31" fmla="*/ 8 h 2019"/>
                <a:gd name="T32" fmla="*/ 115 w 2687"/>
                <a:gd name="T33" fmla="*/ 198 h 2019"/>
                <a:gd name="T34" fmla="*/ 115 w 2687"/>
                <a:gd name="T35" fmla="*/ 198 h 20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87"/>
                <a:gd name="T55" fmla="*/ 0 h 2019"/>
                <a:gd name="T56" fmla="*/ 2687 w 2687"/>
                <a:gd name="T57" fmla="*/ 2019 h 20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87" h="2019">
                  <a:moveTo>
                    <a:pt x="115" y="198"/>
                  </a:moveTo>
                  <a:lnTo>
                    <a:pt x="25" y="968"/>
                  </a:lnTo>
                  <a:lnTo>
                    <a:pt x="0" y="1737"/>
                  </a:lnTo>
                  <a:lnTo>
                    <a:pt x="740" y="2019"/>
                  </a:lnTo>
                  <a:lnTo>
                    <a:pt x="1957" y="2019"/>
                  </a:lnTo>
                  <a:lnTo>
                    <a:pt x="1980" y="1722"/>
                  </a:lnTo>
                  <a:lnTo>
                    <a:pt x="2140" y="1401"/>
                  </a:lnTo>
                  <a:lnTo>
                    <a:pt x="2299" y="1760"/>
                  </a:lnTo>
                  <a:lnTo>
                    <a:pt x="2512" y="1775"/>
                  </a:lnTo>
                  <a:lnTo>
                    <a:pt x="2687" y="1515"/>
                  </a:lnTo>
                  <a:lnTo>
                    <a:pt x="2573" y="1393"/>
                  </a:lnTo>
                  <a:lnTo>
                    <a:pt x="2368" y="701"/>
                  </a:lnTo>
                  <a:lnTo>
                    <a:pt x="2216" y="243"/>
                  </a:lnTo>
                  <a:lnTo>
                    <a:pt x="1767" y="129"/>
                  </a:lnTo>
                  <a:lnTo>
                    <a:pt x="1364" y="0"/>
                  </a:lnTo>
                  <a:lnTo>
                    <a:pt x="740" y="8"/>
                  </a:lnTo>
                  <a:lnTo>
                    <a:pt x="115" y="198"/>
                  </a:lnTo>
                  <a:close/>
                </a:path>
              </a:pathLst>
            </a:custGeom>
            <a:solidFill>
              <a:srgbClr val="AB80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Freeform 7"/>
            <p:cNvSpPr>
              <a:spLocks/>
            </p:cNvSpPr>
            <p:nvPr/>
          </p:nvSpPr>
          <p:spPr bwMode="auto">
            <a:xfrm>
              <a:off x="1097" y="1841"/>
              <a:ext cx="581" cy="455"/>
            </a:xfrm>
            <a:custGeom>
              <a:avLst/>
              <a:gdLst>
                <a:gd name="T0" fmla="*/ 0 w 1164"/>
                <a:gd name="T1" fmla="*/ 521 h 911"/>
                <a:gd name="T2" fmla="*/ 78 w 1164"/>
                <a:gd name="T3" fmla="*/ 827 h 911"/>
                <a:gd name="T4" fmla="*/ 983 w 1164"/>
                <a:gd name="T5" fmla="*/ 911 h 911"/>
                <a:gd name="T6" fmla="*/ 1114 w 1164"/>
                <a:gd name="T7" fmla="*/ 645 h 911"/>
                <a:gd name="T8" fmla="*/ 1164 w 1164"/>
                <a:gd name="T9" fmla="*/ 380 h 911"/>
                <a:gd name="T10" fmla="*/ 1073 w 1164"/>
                <a:gd name="T11" fmla="*/ 198 h 911"/>
                <a:gd name="T12" fmla="*/ 917 w 1164"/>
                <a:gd name="T13" fmla="*/ 27 h 911"/>
                <a:gd name="T14" fmla="*/ 841 w 1164"/>
                <a:gd name="T15" fmla="*/ 0 h 911"/>
                <a:gd name="T16" fmla="*/ 399 w 1164"/>
                <a:gd name="T17" fmla="*/ 14 h 911"/>
                <a:gd name="T18" fmla="*/ 0 w 1164"/>
                <a:gd name="T19" fmla="*/ 521 h 911"/>
                <a:gd name="T20" fmla="*/ 0 w 1164"/>
                <a:gd name="T21" fmla="*/ 521 h 9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4"/>
                <a:gd name="T34" fmla="*/ 0 h 911"/>
                <a:gd name="T35" fmla="*/ 1164 w 1164"/>
                <a:gd name="T36" fmla="*/ 911 h 9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4" h="911">
                  <a:moveTo>
                    <a:pt x="0" y="521"/>
                  </a:moveTo>
                  <a:lnTo>
                    <a:pt x="78" y="827"/>
                  </a:lnTo>
                  <a:lnTo>
                    <a:pt x="983" y="911"/>
                  </a:lnTo>
                  <a:lnTo>
                    <a:pt x="1114" y="645"/>
                  </a:lnTo>
                  <a:lnTo>
                    <a:pt x="1164" y="380"/>
                  </a:lnTo>
                  <a:lnTo>
                    <a:pt x="1073" y="198"/>
                  </a:lnTo>
                  <a:lnTo>
                    <a:pt x="917" y="27"/>
                  </a:lnTo>
                  <a:lnTo>
                    <a:pt x="841" y="0"/>
                  </a:lnTo>
                  <a:lnTo>
                    <a:pt x="399" y="14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Freeform 8"/>
            <p:cNvSpPr>
              <a:spLocks/>
            </p:cNvSpPr>
            <p:nvPr/>
          </p:nvSpPr>
          <p:spPr bwMode="auto">
            <a:xfrm>
              <a:off x="1890" y="3286"/>
              <a:ext cx="231" cy="380"/>
            </a:xfrm>
            <a:custGeom>
              <a:avLst/>
              <a:gdLst>
                <a:gd name="T0" fmla="*/ 0 w 462"/>
                <a:gd name="T1" fmla="*/ 761 h 761"/>
                <a:gd name="T2" fmla="*/ 48 w 462"/>
                <a:gd name="T3" fmla="*/ 635 h 761"/>
                <a:gd name="T4" fmla="*/ 411 w 462"/>
                <a:gd name="T5" fmla="*/ 0 h 761"/>
                <a:gd name="T6" fmla="*/ 462 w 462"/>
                <a:gd name="T7" fmla="*/ 54 h 761"/>
                <a:gd name="T8" fmla="*/ 230 w 462"/>
                <a:gd name="T9" fmla="*/ 479 h 761"/>
                <a:gd name="T10" fmla="*/ 78 w 462"/>
                <a:gd name="T11" fmla="*/ 708 h 761"/>
                <a:gd name="T12" fmla="*/ 0 w 462"/>
                <a:gd name="T13" fmla="*/ 761 h 761"/>
                <a:gd name="T14" fmla="*/ 0 w 462"/>
                <a:gd name="T15" fmla="*/ 761 h 7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2"/>
                <a:gd name="T25" fmla="*/ 0 h 761"/>
                <a:gd name="T26" fmla="*/ 462 w 462"/>
                <a:gd name="T27" fmla="*/ 761 h 7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2" h="761">
                  <a:moveTo>
                    <a:pt x="0" y="761"/>
                  </a:moveTo>
                  <a:lnTo>
                    <a:pt x="48" y="635"/>
                  </a:lnTo>
                  <a:lnTo>
                    <a:pt x="411" y="0"/>
                  </a:lnTo>
                  <a:lnTo>
                    <a:pt x="462" y="54"/>
                  </a:lnTo>
                  <a:lnTo>
                    <a:pt x="230" y="479"/>
                  </a:lnTo>
                  <a:lnTo>
                    <a:pt x="78" y="708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008C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Freeform 9"/>
            <p:cNvSpPr>
              <a:spLocks/>
            </p:cNvSpPr>
            <p:nvPr/>
          </p:nvSpPr>
          <p:spPr bwMode="auto">
            <a:xfrm>
              <a:off x="1799" y="3370"/>
              <a:ext cx="329" cy="321"/>
            </a:xfrm>
            <a:custGeom>
              <a:avLst/>
              <a:gdLst>
                <a:gd name="T0" fmla="*/ 109 w 658"/>
                <a:gd name="T1" fmla="*/ 357 h 642"/>
                <a:gd name="T2" fmla="*/ 191 w 658"/>
                <a:gd name="T3" fmla="*/ 475 h 642"/>
                <a:gd name="T4" fmla="*/ 259 w 658"/>
                <a:gd name="T5" fmla="*/ 500 h 642"/>
                <a:gd name="T6" fmla="*/ 272 w 658"/>
                <a:gd name="T7" fmla="*/ 559 h 642"/>
                <a:gd name="T8" fmla="*/ 440 w 658"/>
                <a:gd name="T9" fmla="*/ 642 h 642"/>
                <a:gd name="T10" fmla="*/ 594 w 658"/>
                <a:gd name="T11" fmla="*/ 640 h 642"/>
                <a:gd name="T12" fmla="*/ 658 w 658"/>
                <a:gd name="T13" fmla="*/ 513 h 642"/>
                <a:gd name="T14" fmla="*/ 611 w 658"/>
                <a:gd name="T15" fmla="*/ 317 h 642"/>
                <a:gd name="T16" fmla="*/ 563 w 658"/>
                <a:gd name="T17" fmla="*/ 201 h 642"/>
                <a:gd name="T18" fmla="*/ 464 w 658"/>
                <a:gd name="T19" fmla="*/ 197 h 642"/>
                <a:gd name="T20" fmla="*/ 339 w 658"/>
                <a:gd name="T21" fmla="*/ 294 h 642"/>
                <a:gd name="T22" fmla="*/ 421 w 658"/>
                <a:gd name="T23" fmla="*/ 121 h 642"/>
                <a:gd name="T24" fmla="*/ 383 w 658"/>
                <a:gd name="T25" fmla="*/ 5 h 642"/>
                <a:gd name="T26" fmla="*/ 206 w 658"/>
                <a:gd name="T27" fmla="*/ 0 h 642"/>
                <a:gd name="T28" fmla="*/ 73 w 658"/>
                <a:gd name="T29" fmla="*/ 76 h 642"/>
                <a:gd name="T30" fmla="*/ 0 w 658"/>
                <a:gd name="T31" fmla="*/ 205 h 642"/>
                <a:gd name="T32" fmla="*/ 109 w 658"/>
                <a:gd name="T33" fmla="*/ 357 h 642"/>
                <a:gd name="T34" fmla="*/ 109 w 658"/>
                <a:gd name="T35" fmla="*/ 357 h 6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8"/>
                <a:gd name="T55" fmla="*/ 0 h 642"/>
                <a:gd name="T56" fmla="*/ 658 w 658"/>
                <a:gd name="T57" fmla="*/ 642 h 6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8" h="642">
                  <a:moveTo>
                    <a:pt x="109" y="357"/>
                  </a:moveTo>
                  <a:lnTo>
                    <a:pt x="191" y="475"/>
                  </a:lnTo>
                  <a:lnTo>
                    <a:pt x="259" y="500"/>
                  </a:lnTo>
                  <a:lnTo>
                    <a:pt x="272" y="559"/>
                  </a:lnTo>
                  <a:lnTo>
                    <a:pt x="440" y="642"/>
                  </a:lnTo>
                  <a:lnTo>
                    <a:pt x="594" y="640"/>
                  </a:lnTo>
                  <a:lnTo>
                    <a:pt x="658" y="513"/>
                  </a:lnTo>
                  <a:lnTo>
                    <a:pt x="611" y="317"/>
                  </a:lnTo>
                  <a:lnTo>
                    <a:pt x="563" y="201"/>
                  </a:lnTo>
                  <a:lnTo>
                    <a:pt x="464" y="197"/>
                  </a:lnTo>
                  <a:lnTo>
                    <a:pt x="339" y="294"/>
                  </a:lnTo>
                  <a:lnTo>
                    <a:pt x="421" y="121"/>
                  </a:lnTo>
                  <a:lnTo>
                    <a:pt x="383" y="5"/>
                  </a:lnTo>
                  <a:lnTo>
                    <a:pt x="206" y="0"/>
                  </a:lnTo>
                  <a:lnTo>
                    <a:pt x="73" y="76"/>
                  </a:lnTo>
                  <a:lnTo>
                    <a:pt x="0" y="205"/>
                  </a:lnTo>
                  <a:lnTo>
                    <a:pt x="109" y="357"/>
                  </a:lnTo>
                  <a:close/>
                </a:path>
              </a:pathLst>
            </a:custGeom>
            <a:solidFill>
              <a:srgbClr val="FFD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Freeform 10"/>
            <p:cNvSpPr>
              <a:spLocks/>
            </p:cNvSpPr>
            <p:nvPr/>
          </p:nvSpPr>
          <p:spPr bwMode="auto">
            <a:xfrm>
              <a:off x="651" y="3374"/>
              <a:ext cx="1064" cy="364"/>
            </a:xfrm>
            <a:custGeom>
              <a:avLst/>
              <a:gdLst>
                <a:gd name="T0" fmla="*/ 0 w 2128"/>
                <a:gd name="T1" fmla="*/ 109 h 728"/>
                <a:gd name="T2" fmla="*/ 88 w 2128"/>
                <a:gd name="T3" fmla="*/ 361 h 728"/>
                <a:gd name="T4" fmla="*/ 537 w 2128"/>
                <a:gd name="T5" fmla="*/ 479 h 728"/>
                <a:gd name="T6" fmla="*/ 1077 w 2128"/>
                <a:gd name="T7" fmla="*/ 555 h 728"/>
                <a:gd name="T8" fmla="*/ 1244 w 2128"/>
                <a:gd name="T9" fmla="*/ 633 h 728"/>
                <a:gd name="T10" fmla="*/ 1480 w 2128"/>
                <a:gd name="T11" fmla="*/ 662 h 728"/>
                <a:gd name="T12" fmla="*/ 1668 w 2128"/>
                <a:gd name="T13" fmla="*/ 728 h 728"/>
                <a:gd name="T14" fmla="*/ 1786 w 2128"/>
                <a:gd name="T15" fmla="*/ 698 h 728"/>
                <a:gd name="T16" fmla="*/ 1944 w 2128"/>
                <a:gd name="T17" fmla="*/ 725 h 728"/>
                <a:gd name="T18" fmla="*/ 2016 w 2128"/>
                <a:gd name="T19" fmla="*/ 704 h 728"/>
                <a:gd name="T20" fmla="*/ 2077 w 2128"/>
                <a:gd name="T21" fmla="*/ 715 h 728"/>
                <a:gd name="T22" fmla="*/ 2128 w 2128"/>
                <a:gd name="T23" fmla="*/ 641 h 728"/>
                <a:gd name="T24" fmla="*/ 1986 w 2128"/>
                <a:gd name="T25" fmla="*/ 519 h 728"/>
                <a:gd name="T26" fmla="*/ 1653 w 2128"/>
                <a:gd name="T27" fmla="*/ 354 h 728"/>
                <a:gd name="T28" fmla="*/ 816 w 2128"/>
                <a:gd name="T29" fmla="*/ 150 h 728"/>
                <a:gd name="T30" fmla="*/ 470 w 2128"/>
                <a:gd name="T31" fmla="*/ 0 h 728"/>
                <a:gd name="T32" fmla="*/ 133 w 2128"/>
                <a:gd name="T33" fmla="*/ 12 h 728"/>
                <a:gd name="T34" fmla="*/ 0 w 2128"/>
                <a:gd name="T35" fmla="*/ 109 h 728"/>
                <a:gd name="T36" fmla="*/ 0 w 2128"/>
                <a:gd name="T37" fmla="*/ 109 h 7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8"/>
                <a:gd name="T58" fmla="*/ 0 h 728"/>
                <a:gd name="T59" fmla="*/ 2128 w 2128"/>
                <a:gd name="T60" fmla="*/ 728 h 7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8" h="728">
                  <a:moveTo>
                    <a:pt x="0" y="109"/>
                  </a:moveTo>
                  <a:lnTo>
                    <a:pt x="88" y="361"/>
                  </a:lnTo>
                  <a:lnTo>
                    <a:pt x="537" y="479"/>
                  </a:lnTo>
                  <a:lnTo>
                    <a:pt x="1077" y="555"/>
                  </a:lnTo>
                  <a:lnTo>
                    <a:pt x="1244" y="633"/>
                  </a:lnTo>
                  <a:lnTo>
                    <a:pt x="1480" y="662"/>
                  </a:lnTo>
                  <a:lnTo>
                    <a:pt x="1668" y="728"/>
                  </a:lnTo>
                  <a:lnTo>
                    <a:pt x="1786" y="698"/>
                  </a:lnTo>
                  <a:lnTo>
                    <a:pt x="1944" y="725"/>
                  </a:lnTo>
                  <a:lnTo>
                    <a:pt x="2016" y="704"/>
                  </a:lnTo>
                  <a:lnTo>
                    <a:pt x="2077" y="715"/>
                  </a:lnTo>
                  <a:lnTo>
                    <a:pt x="2128" y="641"/>
                  </a:lnTo>
                  <a:lnTo>
                    <a:pt x="1986" y="519"/>
                  </a:lnTo>
                  <a:lnTo>
                    <a:pt x="1653" y="354"/>
                  </a:lnTo>
                  <a:lnTo>
                    <a:pt x="816" y="150"/>
                  </a:lnTo>
                  <a:lnTo>
                    <a:pt x="470" y="0"/>
                  </a:lnTo>
                  <a:lnTo>
                    <a:pt x="133" y="1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D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Freeform 11"/>
            <p:cNvSpPr>
              <a:spLocks/>
            </p:cNvSpPr>
            <p:nvPr/>
          </p:nvSpPr>
          <p:spPr bwMode="auto">
            <a:xfrm>
              <a:off x="1001" y="2113"/>
              <a:ext cx="582" cy="1001"/>
            </a:xfrm>
            <a:custGeom>
              <a:avLst/>
              <a:gdLst>
                <a:gd name="T0" fmla="*/ 420 w 1164"/>
                <a:gd name="T1" fmla="*/ 30 h 2001"/>
                <a:gd name="T2" fmla="*/ 724 w 1164"/>
                <a:gd name="T3" fmla="*/ 0 h 2001"/>
                <a:gd name="T4" fmla="*/ 677 w 1164"/>
                <a:gd name="T5" fmla="*/ 61 h 2001"/>
                <a:gd name="T6" fmla="*/ 890 w 1164"/>
                <a:gd name="T7" fmla="*/ 7 h 2001"/>
                <a:gd name="T8" fmla="*/ 915 w 1164"/>
                <a:gd name="T9" fmla="*/ 139 h 2001"/>
                <a:gd name="T10" fmla="*/ 962 w 1164"/>
                <a:gd name="T11" fmla="*/ 203 h 2001"/>
                <a:gd name="T12" fmla="*/ 1036 w 1164"/>
                <a:gd name="T13" fmla="*/ 262 h 2001"/>
                <a:gd name="T14" fmla="*/ 1164 w 1164"/>
                <a:gd name="T15" fmla="*/ 184 h 2001"/>
                <a:gd name="T16" fmla="*/ 1074 w 1164"/>
                <a:gd name="T17" fmla="*/ 532 h 2001"/>
                <a:gd name="T18" fmla="*/ 913 w 1164"/>
                <a:gd name="T19" fmla="*/ 804 h 2001"/>
                <a:gd name="T20" fmla="*/ 776 w 1164"/>
                <a:gd name="T21" fmla="*/ 893 h 2001"/>
                <a:gd name="T22" fmla="*/ 833 w 1164"/>
                <a:gd name="T23" fmla="*/ 1148 h 2001"/>
                <a:gd name="T24" fmla="*/ 856 w 1164"/>
                <a:gd name="T25" fmla="*/ 1389 h 2001"/>
                <a:gd name="T26" fmla="*/ 848 w 1164"/>
                <a:gd name="T27" fmla="*/ 1539 h 2001"/>
                <a:gd name="T28" fmla="*/ 607 w 1164"/>
                <a:gd name="T29" fmla="*/ 1963 h 2001"/>
                <a:gd name="T30" fmla="*/ 580 w 1164"/>
                <a:gd name="T31" fmla="*/ 2001 h 2001"/>
                <a:gd name="T32" fmla="*/ 456 w 1164"/>
                <a:gd name="T33" fmla="*/ 1893 h 2001"/>
                <a:gd name="T34" fmla="*/ 293 w 1164"/>
                <a:gd name="T35" fmla="*/ 1724 h 2001"/>
                <a:gd name="T36" fmla="*/ 120 w 1164"/>
                <a:gd name="T37" fmla="*/ 1368 h 2001"/>
                <a:gd name="T38" fmla="*/ 0 w 1164"/>
                <a:gd name="T39" fmla="*/ 867 h 2001"/>
                <a:gd name="T40" fmla="*/ 217 w 1164"/>
                <a:gd name="T41" fmla="*/ 768 h 2001"/>
                <a:gd name="T42" fmla="*/ 264 w 1164"/>
                <a:gd name="T43" fmla="*/ 509 h 2001"/>
                <a:gd name="T44" fmla="*/ 264 w 1164"/>
                <a:gd name="T45" fmla="*/ 452 h 2001"/>
                <a:gd name="T46" fmla="*/ 200 w 1164"/>
                <a:gd name="T47" fmla="*/ 448 h 2001"/>
                <a:gd name="T48" fmla="*/ 160 w 1164"/>
                <a:gd name="T49" fmla="*/ 283 h 2001"/>
                <a:gd name="T50" fmla="*/ 156 w 1164"/>
                <a:gd name="T51" fmla="*/ 142 h 2001"/>
                <a:gd name="T52" fmla="*/ 200 w 1164"/>
                <a:gd name="T53" fmla="*/ 91 h 2001"/>
                <a:gd name="T54" fmla="*/ 285 w 1164"/>
                <a:gd name="T55" fmla="*/ 163 h 2001"/>
                <a:gd name="T56" fmla="*/ 420 w 1164"/>
                <a:gd name="T57" fmla="*/ 30 h 2001"/>
                <a:gd name="T58" fmla="*/ 420 w 1164"/>
                <a:gd name="T59" fmla="*/ 30 h 20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64"/>
                <a:gd name="T91" fmla="*/ 0 h 2001"/>
                <a:gd name="T92" fmla="*/ 1164 w 1164"/>
                <a:gd name="T93" fmla="*/ 2001 h 200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64" h="2001">
                  <a:moveTo>
                    <a:pt x="420" y="30"/>
                  </a:moveTo>
                  <a:lnTo>
                    <a:pt x="724" y="0"/>
                  </a:lnTo>
                  <a:lnTo>
                    <a:pt x="677" y="61"/>
                  </a:lnTo>
                  <a:lnTo>
                    <a:pt x="890" y="7"/>
                  </a:lnTo>
                  <a:lnTo>
                    <a:pt x="915" y="139"/>
                  </a:lnTo>
                  <a:lnTo>
                    <a:pt x="962" y="203"/>
                  </a:lnTo>
                  <a:lnTo>
                    <a:pt x="1036" y="262"/>
                  </a:lnTo>
                  <a:lnTo>
                    <a:pt x="1164" y="184"/>
                  </a:lnTo>
                  <a:lnTo>
                    <a:pt x="1074" y="532"/>
                  </a:lnTo>
                  <a:lnTo>
                    <a:pt x="913" y="804"/>
                  </a:lnTo>
                  <a:lnTo>
                    <a:pt x="776" y="893"/>
                  </a:lnTo>
                  <a:lnTo>
                    <a:pt x="833" y="1148"/>
                  </a:lnTo>
                  <a:lnTo>
                    <a:pt x="856" y="1389"/>
                  </a:lnTo>
                  <a:lnTo>
                    <a:pt x="848" y="1539"/>
                  </a:lnTo>
                  <a:lnTo>
                    <a:pt x="607" y="1963"/>
                  </a:lnTo>
                  <a:lnTo>
                    <a:pt x="580" y="2001"/>
                  </a:lnTo>
                  <a:lnTo>
                    <a:pt x="456" y="1893"/>
                  </a:lnTo>
                  <a:lnTo>
                    <a:pt x="293" y="1724"/>
                  </a:lnTo>
                  <a:lnTo>
                    <a:pt x="120" y="1368"/>
                  </a:lnTo>
                  <a:lnTo>
                    <a:pt x="0" y="867"/>
                  </a:lnTo>
                  <a:lnTo>
                    <a:pt x="217" y="768"/>
                  </a:lnTo>
                  <a:lnTo>
                    <a:pt x="264" y="509"/>
                  </a:lnTo>
                  <a:lnTo>
                    <a:pt x="264" y="452"/>
                  </a:lnTo>
                  <a:lnTo>
                    <a:pt x="200" y="448"/>
                  </a:lnTo>
                  <a:lnTo>
                    <a:pt x="160" y="283"/>
                  </a:lnTo>
                  <a:lnTo>
                    <a:pt x="156" y="142"/>
                  </a:lnTo>
                  <a:lnTo>
                    <a:pt x="200" y="91"/>
                  </a:lnTo>
                  <a:lnTo>
                    <a:pt x="285" y="163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rgbClr val="FFD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Freeform 12"/>
            <p:cNvSpPr>
              <a:spLocks/>
            </p:cNvSpPr>
            <p:nvPr/>
          </p:nvSpPr>
          <p:spPr bwMode="auto">
            <a:xfrm>
              <a:off x="1272" y="2437"/>
              <a:ext cx="123" cy="58"/>
            </a:xfrm>
            <a:custGeom>
              <a:avLst/>
              <a:gdLst>
                <a:gd name="T0" fmla="*/ 0 w 247"/>
                <a:gd name="T1" fmla="*/ 0 h 114"/>
                <a:gd name="T2" fmla="*/ 61 w 247"/>
                <a:gd name="T3" fmla="*/ 86 h 114"/>
                <a:gd name="T4" fmla="*/ 169 w 247"/>
                <a:gd name="T5" fmla="*/ 114 h 114"/>
                <a:gd name="T6" fmla="*/ 224 w 247"/>
                <a:gd name="T7" fmla="*/ 86 h 114"/>
                <a:gd name="T8" fmla="*/ 247 w 247"/>
                <a:gd name="T9" fmla="*/ 55 h 114"/>
                <a:gd name="T10" fmla="*/ 0 w 247"/>
                <a:gd name="T11" fmla="*/ 0 h 114"/>
                <a:gd name="T12" fmla="*/ 0 w 247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"/>
                <a:gd name="T22" fmla="*/ 0 h 114"/>
                <a:gd name="T23" fmla="*/ 247 w 247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7" h="114">
                  <a:moveTo>
                    <a:pt x="0" y="0"/>
                  </a:moveTo>
                  <a:lnTo>
                    <a:pt x="61" y="86"/>
                  </a:lnTo>
                  <a:lnTo>
                    <a:pt x="169" y="114"/>
                  </a:lnTo>
                  <a:lnTo>
                    <a:pt x="224" y="86"/>
                  </a:lnTo>
                  <a:lnTo>
                    <a:pt x="247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13"/>
            <p:cNvSpPr>
              <a:spLocks/>
            </p:cNvSpPr>
            <p:nvPr/>
          </p:nvSpPr>
          <p:spPr bwMode="auto">
            <a:xfrm>
              <a:off x="1269" y="2426"/>
              <a:ext cx="133" cy="48"/>
            </a:xfrm>
            <a:custGeom>
              <a:avLst/>
              <a:gdLst>
                <a:gd name="T0" fmla="*/ 0 w 267"/>
                <a:gd name="T1" fmla="*/ 12 h 95"/>
                <a:gd name="T2" fmla="*/ 80 w 267"/>
                <a:gd name="T3" fmla="*/ 72 h 95"/>
                <a:gd name="T4" fmla="*/ 170 w 267"/>
                <a:gd name="T5" fmla="*/ 95 h 95"/>
                <a:gd name="T6" fmla="*/ 267 w 267"/>
                <a:gd name="T7" fmla="*/ 74 h 95"/>
                <a:gd name="T8" fmla="*/ 236 w 267"/>
                <a:gd name="T9" fmla="*/ 46 h 95"/>
                <a:gd name="T10" fmla="*/ 154 w 267"/>
                <a:gd name="T11" fmla="*/ 40 h 95"/>
                <a:gd name="T12" fmla="*/ 50 w 267"/>
                <a:gd name="T13" fmla="*/ 0 h 95"/>
                <a:gd name="T14" fmla="*/ 0 w 267"/>
                <a:gd name="T15" fmla="*/ 12 h 95"/>
                <a:gd name="T16" fmla="*/ 0 w 267"/>
                <a:gd name="T17" fmla="*/ 12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7"/>
                <a:gd name="T28" fmla="*/ 0 h 95"/>
                <a:gd name="T29" fmla="*/ 267 w 267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7" h="95">
                  <a:moveTo>
                    <a:pt x="0" y="12"/>
                  </a:moveTo>
                  <a:lnTo>
                    <a:pt x="80" y="72"/>
                  </a:lnTo>
                  <a:lnTo>
                    <a:pt x="170" y="95"/>
                  </a:lnTo>
                  <a:lnTo>
                    <a:pt x="267" y="74"/>
                  </a:lnTo>
                  <a:lnTo>
                    <a:pt x="236" y="46"/>
                  </a:lnTo>
                  <a:lnTo>
                    <a:pt x="154" y="40"/>
                  </a:lnTo>
                  <a:lnTo>
                    <a:pt x="5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Freeform 14"/>
            <p:cNvSpPr>
              <a:spLocks/>
            </p:cNvSpPr>
            <p:nvPr/>
          </p:nvSpPr>
          <p:spPr bwMode="auto">
            <a:xfrm>
              <a:off x="1457" y="2300"/>
              <a:ext cx="49" cy="19"/>
            </a:xfrm>
            <a:custGeom>
              <a:avLst/>
              <a:gdLst>
                <a:gd name="T0" fmla="*/ 0 w 99"/>
                <a:gd name="T1" fmla="*/ 4 h 38"/>
                <a:gd name="T2" fmla="*/ 45 w 99"/>
                <a:gd name="T3" fmla="*/ 36 h 38"/>
                <a:gd name="T4" fmla="*/ 99 w 99"/>
                <a:gd name="T5" fmla="*/ 38 h 38"/>
                <a:gd name="T6" fmla="*/ 55 w 99"/>
                <a:gd name="T7" fmla="*/ 0 h 38"/>
                <a:gd name="T8" fmla="*/ 0 w 99"/>
                <a:gd name="T9" fmla="*/ 4 h 38"/>
                <a:gd name="T10" fmla="*/ 0 w 99"/>
                <a:gd name="T11" fmla="*/ 4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38"/>
                <a:gd name="T20" fmla="*/ 99 w 99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38">
                  <a:moveTo>
                    <a:pt x="0" y="4"/>
                  </a:moveTo>
                  <a:lnTo>
                    <a:pt x="45" y="36"/>
                  </a:lnTo>
                  <a:lnTo>
                    <a:pt x="99" y="38"/>
                  </a:lnTo>
                  <a:lnTo>
                    <a:pt x="5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Freeform 15"/>
            <p:cNvSpPr>
              <a:spLocks/>
            </p:cNvSpPr>
            <p:nvPr/>
          </p:nvSpPr>
          <p:spPr bwMode="auto">
            <a:xfrm>
              <a:off x="1286" y="2241"/>
              <a:ext cx="42" cy="21"/>
            </a:xfrm>
            <a:custGeom>
              <a:avLst/>
              <a:gdLst>
                <a:gd name="T0" fmla="*/ 1 w 83"/>
                <a:gd name="T1" fmla="*/ 30 h 41"/>
                <a:gd name="T2" fmla="*/ 34 w 83"/>
                <a:gd name="T3" fmla="*/ 41 h 41"/>
                <a:gd name="T4" fmla="*/ 83 w 83"/>
                <a:gd name="T5" fmla="*/ 41 h 41"/>
                <a:gd name="T6" fmla="*/ 66 w 83"/>
                <a:gd name="T7" fmla="*/ 17 h 41"/>
                <a:gd name="T8" fmla="*/ 0 w 83"/>
                <a:gd name="T9" fmla="*/ 0 h 41"/>
                <a:gd name="T10" fmla="*/ 1 w 83"/>
                <a:gd name="T11" fmla="*/ 30 h 41"/>
                <a:gd name="T12" fmla="*/ 1 w 83"/>
                <a:gd name="T13" fmla="*/ 3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41"/>
                <a:gd name="T23" fmla="*/ 83 w 83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41">
                  <a:moveTo>
                    <a:pt x="1" y="30"/>
                  </a:moveTo>
                  <a:lnTo>
                    <a:pt x="34" y="41"/>
                  </a:lnTo>
                  <a:lnTo>
                    <a:pt x="83" y="41"/>
                  </a:lnTo>
                  <a:lnTo>
                    <a:pt x="66" y="17"/>
                  </a:lnTo>
                  <a:lnTo>
                    <a:pt x="0" y="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Freeform 16"/>
            <p:cNvSpPr>
              <a:spLocks/>
            </p:cNvSpPr>
            <p:nvPr/>
          </p:nvSpPr>
          <p:spPr bwMode="auto">
            <a:xfrm>
              <a:off x="1085" y="3481"/>
              <a:ext cx="88" cy="62"/>
            </a:xfrm>
            <a:custGeom>
              <a:avLst/>
              <a:gdLst>
                <a:gd name="T0" fmla="*/ 67 w 175"/>
                <a:gd name="T1" fmla="*/ 0 h 124"/>
                <a:gd name="T2" fmla="*/ 44 w 175"/>
                <a:gd name="T3" fmla="*/ 25 h 124"/>
                <a:gd name="T4" fmla="*/ 0 w 175"/>
                <a:gd name="T5" fmla="*/ 91 h 124"/>
                <a:gd name="T6" fmla="*/ 92 w 175"/>
                <a:gd name="T7" fmla="*/ 124 h 124"/>
                <a:gd name="T8" fmla="*/ 175 w 175"/>
                <a:gd name="T9" fmla="*/ 19 h 124"/>
                <a:gd name="T10" fmla="*/ 67 w 175"/>
                <a:gd name="T11" fmla="*/ 0 h 124"/>
                <a:gd name="T12" fmla="*/ 67 w 175"/>
                <a:gd name="T13" fmla="*/ 0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124"/>
                <a:gd name="T23" fmla="*/ 175 w 175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124">
                  <a:moveTo>
                    <a:pt x="67" y="0"/>
                  </a:moveTo>
                  <a:lnTo>
                    <a:pt x="44" y="25"/>
                  </a:lnTo>
                  <a:lnTo>
                    <a:pt x="0" y="91"/>
                  </a:lnTo>
                  <a:lnTo>
                    <a:pt x="92" y="124"/>
                  </a:lnTo>
                  <a:lnTo>
                    <a:pt x="175" y="1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17"/>
            <p:cNvSpPr>
              <a:spLocks/>
            </p:cNvSpPr>
            <p:nvPr/>
          </p:nvSpPr>
          <p:spPr bwMode="auto">
            <a:xfrm>
              <a:off x="1101" y="3486"/>
              <a:ext cx="58" cy="42"/>
            </a:xfrm>
            <a:custGeom>
              <a:avLst/>
              <a:gdLst>
                <a:gd name="T0" fmla="*/ 2 w 116"/>
                <a:gd name="T1" fmla="*/ 68 h 83"/>
                <a:gd name="T2" fmla="*/ 57 w 116"/>
                <a:gd name="T3" fmla="*/ 83 h 83"/>
                <a:gd name="T4" fmla="*/ 116 w 116"/>
                <a:gd name="T5" fmla="*/ 15 h 83"/>
                <a:gd name="T6" fmla="*/ 34 w 116"/>
                <a:gd name="T7" fmla="*/ 0 h 83"/>
                <a:gd name="T8" fmla="*/ 0 w 116"/>
                <a:gd name="T9" fmla="*/ 49 h 83"/>
                <a:gd name="T10" fmla="*/ 2 w 116"/>
                <a:gd name="T11" fmla="*/ 68 h 83"/>
                <a:gd name="T12" fmla="*/ 2 w 116"/>
                <a:gd name="T13" fmla="*/ 68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83"/>
                <a:gd name="T23" fmla="*/ 116 w 116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83">
                  <a:moveTo>
                    <a:pt x="2" y="68"/>
                  </a:moveTo>
                  <a:lnTo>
                    <a:pt x="57" y="83"/>
                  </a:lnTo>
                  <a:lnTo>
                    <a:pt x="116" y="15"/>
                  </a:lnTo>
                  <a:lnTo>
                    <a:pt x="34" y="0"/>
                  </a:lnTo>
                  <a:lnTo>
                    <a:pt x="0" y="49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FFF8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18"/>
            <p:cNvSpPr>
              <a:spLocks/>
            </p:cNvSpPr>
            <p:nvPr/>
          </p:nvSpPr>
          <p:spPr bwMode="auto">
            <a:xfrm>
              <a:off x="1272" y="2031"/>
              <a:ext cx="340" cy="142"/>
            </a:xfrm>
            <a:custGeom>
              <a:avLst/>
              <a:gdLst>
                <a:gd name="T0" fmla="*/ 0 w 681"/>
                <a:gd name="T1" fmla="*/ 23 h 286"/>
                <a:gd name="T2" fmla="*/ 118 w 681"/>
                <a:gd name="T3" fmla="*/ 71 h 286"/>
                <a:gd name="T4" fmla="*/ 145 w 681"/>
                <a:gd name="T5" fmla="*/ 152 h 286"/>
                <a:gd name="T6" fmla="*/ 378 w 681"/>
                <a:gd name="T7" fmla="*/ 149 h 286"/>
                <a:gd name="T8" fmla="*/ 424 w 681"/>
                <a:gd name="T9" fmla="*/ 286 h 286"/>
                <a:gd name="T10" fmla="*/ 513 w 681"/>
                <a:gd name="T11" fmla="*/ 236 h 286"/>
                <a:gd name="T12" fmla="*/ 681 w 681"/>
                <a:gd name="T13" fmla="*/ 278 h 286"/>
                <a:gd name="T14" fmla="*/ 628 w 681"/>
                <a:gd name="T15" fmla="*/ 171 h 286"/>
                <a:gd name="T16" fmla="*/ 525 w 681"/>
                <a:gd name="T17" fmla="*/ 181 h 286"/>
                <a:gd name="T18" fmla="*/ 354 w 681"/>
                <a:gd name="T19" fmla="*/ 71 h 286"/>
                <a:gd name="T20" fmla="*/ 200 w 681"/>
                <a:gd name="T21" fmla="*/ 105 h 286"/>
                <a:gd name="T22" fmla="*/ 107 w 681"/>
                <a:gd name="T23" fmla="*/ 0 h 286"/>
                <a:gd name="T24" fmla="*/ 0 w 681"/>
                <a:gd name="T25" fmla="*/ 23 h 286"/>
                <a:gd name="T26" fmla="*/ 0 w 681"/>
                <a:gd name="T27" fmla="*/ 23 h 2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86"/>
                <a:gd name="T44" fmla="*/ 681 w 681"/>
                <a:gd name="T45" fmla="*/ 286 h 2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86">
                  <a:moveTo>
                    <a:pt x="0" y="23"/>
                  </a:moveTo>
                  <a:lnTo>
                    <a:pt x="118" y="71"/>
                  </a:lnTo>
                  <a:lnTo>
                    <a:pt x="145" y="152"/>
                  </a:lnTo>
                  <a:lnTo>
                    <a:pt x="378" y="149"/>
                  </a:lnTo>
                  <a:lnTo>
                    <a:pt x="424" y="286"/>
                  </a:lnTo>
                  <a:lnTo>
                    <a:pt x="513" y="236"/>
                  </a:lnTo>
                  <a:lnTo>
                    <a:pt x="681" y="278"/>
                  </a:lnTo>
                  <a:lnTo>
                    <a:pt x="628" y="171"/>
                  </a:lnTo>
                  <a:lnTo>
                    <a:pt x="525" y="181"/>
                  </a:lnTo>
                  <a:lnTo>
                    <a:pt x="354" y="71"/>
                  </a:lnTo>
                  <a:lnTo>
                    <a:pt x="200" y="105"/>
                  </a:lnTo>
                  <a:lnTo>
                    <a:pt x="107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Freeform 19"/>
            <p:cNvSpPr>
              <a:spLocks/>
            </p:cNvSpPr>
            <p:nvPr/>
          </p:nvSpPr>
          <p:spPr bwMode="auto">
            <a:xfrm>
              <a:off x="1097" y="3623"/>
              <a:ext cx="1076" cy="226"/>
            </a:xfrm>
            <a:custGeom>
              <a:avLst/>
              <a:gdLst>
                <a:gd name="T0" fmla="*/ 238 w 2153"/>
                <a:gd name="T1" fmla="*/ 97 h 453"/>
                <a:gd name="T2" fmla="*/ 0 w 2153"/>
                <a:gd name="T3" fmla="*/ 130 h 453"/>
                <a:gd name="T4" fmla="*/ 1044 w 2153"/>
                <a:gd name="T5" fmla="*/ 453 h 453"/>
                <a:gd name="T6" fmla="*/ 2153 w 2153"/>
                <a:gd name="T7" fmla="*/ 194 h 453"/>
                <a:gd name="T8" fmla="*/ 1194 w 2153"/>
                <a:gd name="T9" fmla="*/ 0 h 453"/>
                <a:gd name="T10" fmla="*/ 1970 w 2153"/>
                <a:gd name="T11" fmla="*/ 206 h 453"/>
                <a:gd name="T12" fmla="*/ 1044 w 2153"/>
                <a:gd name="T13" fmla="*/ 399 h 453"/>
                <a:gd name="T14" fmla="*/ 335 w 2153"/>
                <a:gd name="T15" fmla="*/ 194 h 453"/>
                <a:gd name="T16" fmla="*/ 238 w 2153"/>
                <a:gd name="T17" fmla="*/ 97 h 453"/>
                <a:gd name="T18" fmla="*/ 238 w 2153"/>
                <a:gd name="T19" fmla="*/ 97 h 4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3"/>
                <a:gd name="T31" fmla="*/ 0 h 453"/>
                <a:gd name="T32" fmla="*/ 2153 w 2153"/>
                <a:gd name="T33" fmla="*/ 453 h 4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3" h="453">
                  <a:moveTo>
                    <a:pt x="238" y="97"/>
                  </a:moveTo>
                  <a:lnTo>
                    <a:pt x="0" y="130"/>
                  </a:lnTo>
                  <a:lnTo>
                    <a:pt x="1044" y="453"/>
                  </a:lnTo>
                  <a:lnTo>
                    <a:pt x="2153" y="194"/>
                  </a:lnTo>
                  <a:lnTo>
                    <a:pt x="1194" y="0"/>
                  </a:lnTo>
                  <a:lnTo>
                    <a:pt x="1970" y="206"/>
                  </a:lnTo>
                  <a:lnTo>
                    <a:pt x="1044" y="399"/>
                  </a:lnTo>
                  <a:lnTo>
                    <a:pt x="335" y="194"/>
                  </a:lnTo>
                  <a:lnTo>
                    <a:pt x="238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20"/>
            <p:cNvSpPr>
              <a:spLocks/>
            </p:cNvSpPr>
            <p:nvPr/>
          </p:nvSpPr>
          <p:spPr bwMode="auto">
            <a:xfrm>
              <a:off x="1248" y="2192"/>
              <a:ext cx="114" cy="51"/>
            </a:xfrm>
            <a:custGeom>
              <a:avLst/>
              <a:gdLst>
                <a:gd name="T0" fmla="*/ 0 w 229"/>
                <a:gd name="T1" fmla="*/ 19 h 100"/>
                <a:gd name="T2" fmla="*/ 96 w 229"/>
                <a:gd name="T3" fmla="*/ 0 h 100"/>
                <a:gd name="T4" fmla="*/ 227 w 229"/>
                <a:gd name="T5" fmla="*/ 64 h 100"/>
                <a:gd name="T6" fmla="*/ 229 w 229"/>
                <a:gd name="T7" fmla="*/ 100 h 100"/>
                <a:gd name="T8" fmla="*/ 212 w 229"/>
                <a:gd name="T9" fmla="*/ 76 h 100"/>
                <a:gd name="T10" fmla="*/ 179 w 229"/>
                <a:gd name="T11" fmla="*/ 74 h 100"/>
                <a:gd name="T12" fmla="*/ 139 w 229"/>
                <a:gd name="T13" fmla="*/ 41 h 100"/>
                <a:gd name="T14" fmla="*/ 59 w 229"/>
                <a:gd name="T15" fmla="*/ 34 h 100"/>
                <a:gd name="T16" fmla="*/ 0 w 229"/>
                <a:gd name="T17" fmla="*/ 19 h 100"/>
                <a:gd name="T18" fmla="*/ 0 w 229"/>
                <a:gd name="T19" fmla="*/ 19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100"/>
                <a:gd name="T32" fmla="*/ 229 w 229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100">
                  <a:moveTo>
                    <a:pt x="0" y="19"/>
                  </a:moveTo>
                  <a:lnTo>
                    <a:pt x="96" y="0"/>
                  </a:lnTo>
                  <a:lnTo>
                    <a:pt x="227" y="64"/>
                  </a:lnTo>
                  <a:lnTo>
                    <a:pt x="229" y="100"/>
                  </a:lnTo>
                  <a:lnTo>
                    <a:pt x="212" y="76"/>
                  </a:lnTo>
                  <a:lnTo>
                    <a:pt x="179" y="74"/>
                  </a:lnTo>
                  <a:lnTo>
                    <a:pt x="139" y="41"/>
                  </a:lnTo>
                  <a:lnTo>
                    <a:pt x="59" y="3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21"/>
            <p:cNvSpPr>
              <a:spLocks/>
            </p:cNvSpPr>
            <p:nvPr/>
          </p:nvSpPr>
          <p:spPr bwMode="auto">
            <a:xfrm>
              <a:off x="1466" y="2265"/>
              <a:ext cx="82" cy="38"/>
            </a:xfrm>
            <a:custGeom>
              <a:avLst/>
              <a:gdLst>
                <a:gd name="T0" fmla="*/ 0 w 163"/>
                <a:gd name="T1" fmla="*/ 11 h 74"/>
                <a:gd name="T2" fmla="*/ 44 w 163"/>
                <a:gd name="T3" fmla="*/ 0 h 74"/>
                <a:gd name="T4" fmla="*/ 163 w 163"/>
                <a:gd name="T5" fmla="*/ 28 h 74"/>
                <a:gd name="T6" fmla="*/ 161 w 163"/>
                <a:gd name="T7" fmla="*/ 74 h 74"/>
                <a:gd name="T8" fmla="*/ 120 w 163"/>
                <a:gd name="T9" fmla="*/ 38 h 74"/>
                <a:gd name="T10" fmla="*/ 68 w 163"/>
                <a:gd name="T11" fmla="*/ 30 h 74"/>
                <a:gd name="T12" fmla="*/ 38 w 163"/>
                <a:gd name="T13" fmla="*/ 17 h 74"/>
                <a:gd name="T14" fmla="*/ 0 w 163"/>
                <a:gd name="T15" fmla="*/ 11 h 74"/>
                <a:gd name="T16" fmla="*/ 0 w 163"/>
                <a:gd name="T17" fmla="*/ 11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3"/>
                <a:gd name="T28" fmla="*/ 0 h 74"/>
                <a:gd name="T29" fmla="*/ 163 w 163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3" h="74">
                  <a:moveTo>
                    <a:pt x="0" y="11"/>
                  </a:moveTo>
                  <a:lnTo>
                    <a:pt x="44" y="0"/>
                  </a:lnTo>
                  <a:lnTo>
                    <a:pt x="163" y="28"/>
                  </a:lnTo>
                  <a:lnTo>
                    <a:pt x="161" y="74"/>
                  </a:lnTo>
                  <a:lnTo>
                    <a:pt x="120" y="38"/>
                  </a:lnTo>
                  <a:lnTo>
                    <a:pt x="68" y="30"/>
                  </a:lnTo>
                  <a:lnTo>
                    <a:pt x="38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Freeform 22"/>
            <p:cNvSpPr>
              <a:spLocks/>
            </p:cNvSpPr>
            <p:nvPr/>
          </p:nvSpPr>
          <p:spPr bwMode="auto">
            <a:xfrm>
              <a:off x="1452" y="2292"/>
              <a:ext cx="70" cy="36"/>
            </a:xfrm>
            <a:custGeom>
              <a:avLst/>
              <a:gdLst>
                <a:gd name="T0" fmla="*/ 10 w 139"/>
                <a:gd name="T1" fmla="*/ 0 h 72"/>
                <a:gd name="T2" fmla="*/ 61 w 139"/>
                <a:gd name="T3" fmla="*/ 2 h 72"/>
                <a:gd name="T4" fmla="*/ 139 w 139"/>
                <a:gd name="T5" fmla="*/ 44 h 72"/>
                <a:gd name="T6" fmla="*/ 139 w 139"/>
                <a:gd name="T7" fmla="*/ 72 h 72"/>
                <a:gd name="T8" fmla="*/ 90 w 139"/>
                <a:gd name="T9" fmla="*/ 72 h 72"/>
                <a:gd name="T10" fmla="*/ 88 w 139"/>
                <a:gd name="T11" fmla="*/ 57 h 72"/>
                <a:gd name="T12" fmla="*/ 55 w 139"/>
                <a:gd name="T13" fmla="*/ 50 h 72"/>
                <a:gd name="T14" fmla="*/ 50 w 139"/>
                <a:gd name="T15" fmla="*/ 27 h 72"/>
                <a:gd name="T16" fmla="*/ 0 w 139"/>
                <a:gd name="T17" fmla="*/ 21 h 72"/>
                <a:gd name="T18" fmla="*/ 10 w 139"/>
                <a:gd name="T19" fmla="*/ 0 h 72"/>
                <a:gd name="T20" fmla="*/ 10 w 139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72"/>
                <a:gd name="T35" fmla="*/ 139 w 139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72">
                  <a:moveTo>
                    <a:pt x="10" y="0"/>
                  </a:moveTo>
                  <a:lnTo>
                    <a:pt x="61" y="2"/>
                  </a:lnTo>
                  <a:lnTo>
                    <a:pt x="139" y="44"/>
                  </a:lnTo>
                  <a:lnTo>
                    <a:pt x="139" y="72"/>
                  </a:lnTo>
                  <a:lnTo>
                    <a:pt x="90" y="72"/>
                  </a:lnTo>
                  <a:lnTo>
                    <a:pt x="88" y="57"/>
                  </a:lnTo>
                  <a:lnTo>
                    <a:pt x="55" y="50"/>
                  </a:lnTo>
                  <a:lnTo>
                    <a:pt x="50" y="27"/>
                  </a:lnTo>
                  <a:lnTo>
                    <a:pt x="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Freeform 23"/>
            <p:cNvSpPr>
              <a:spLocks/>
            </p:cNvSpPr>
            <p:nvPr/>
          </p:nvSpPr>
          <p:spPr bwMode="auto">
            <a:xfrm>
              <a:off x="1259" y="2226"/>
              <a:ext cx="82" cy="37"/>
            </a:xfrm>
            <a:custGeom>
              <a:avLst/>
              <a:gdLst>
                <a:gd name="T0" fmla="*/ 164 w 164"/>
                <a:gd name="T1" fmla="*/ 72 h 72"/>
                <a:gd name="T2" fmla="*/ 145 w 164"/>
                <a:gd name="T3" fmla="*/ 32 h 72"/>
                <a:gd name="T4" fmla="*/ 61 w 164"/>
                <a:gd name="T5" fmla="*/ 21 h 72"/>
                <a:gd name="T6" fmla="*/ 50 w 164"/>
                <a:gd name="T7" fmla="*/ 0 h 72"/>
                <a:gd name="T8" fmla="*/ 0 w 164"/>
                <a:gd name="T9" fmla="*/ 32 h 72"/>
                <a:gd name="T10" fmla="*/ 4 w 164"/>
                <a:gd name="T11" fmla="*/ 49 h 72"/>
                <a:gd name="T12" fmla="*/ 57 w 164"/>
                <a:gd name="T13" fmla="*/ 65 h 72"/>
                <a:gd name="T14" fmla="*/ 73 w 164"/>
                <a:gd name="T15" fmla="*/ 44 h 72"/>
                <a:gd name="T16" fmla="*/ 88 w 164"/>
                <a:gd name="T17" fmla="*/ 65 h 72"/>
                <a:gd name="T18" fmla="*/ 122 w 164"/>
                <a:gd name="T19" fmla="*/ 53 h 72"/>
                <a:gd name="T20" fmla="*/ 164 w 164"/>
                <a:gd name="T21" fmla="*/ 72 h 72"/>
                <a:gd name="T22" fmla="*/ 164 w 164"/>
                <a:gd name="T23" fmla="*/ 72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4"/>
                <a:gd name="T37" fmla="*/ 0 h 72"/>
                <a:gd name="T38" fmla="*/ 164 w 16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4" h="72">
                  <a:moveTo>
                    <a:pt x="164" y="72"/>
                  </a:moveTo>
                  <a:lnTo>
                    <a:pt x="145" y="32"/>
                  </a:lnTo>
                  <a:lnTo>
                    <a:pt x="61" y="21"/>
                  </a:lnTo>
                  <a:lnTo>
                    <a:pt x="50" y="0"/>
                  </a:lnTo>
                  <a:lnTo>
                    <a:pt x="0" y="32"/>
                  </a:lnTo>
                  <a:lnTo>
                    <a:pt x="4" y="49"/>
                  </a:lnTo>
                  <a:lnTo>
                    <a:pt x="57" y="65"/>
                  </a:lnTo>
                  <a:lnTo>
                    <a:pt x="73" y="44"/>
                  </a:lnTo>
                  <a:lnTo>
                    <a:pt x="88" y="65"/>
                  </a:lnTo>
                  <a:lnTo>
                    <a:pt x="122" y="53"/>
                  </a:lnTo>
                  <a:lnTo>
                    <a:pt x="16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24"/>
            <p:cNvSpPr>
              <a:spLocks/>
            </p:cNvSpPr>
            <p:nvPr/>
          </p:nvSpPr>
          <p:spPr bwMode="auto">
            <a:xfrm>
              <a:off x="1306" y="2272"/>
              <a:ext cx="138" cy="156"/>
            </a:xfrm>
            <a:custGeom>
              <a:avLst/>
              <a:gdLst>
                <a:gd name="T0" fmla="*/ 276 w 276"/>
                <a:gd name="T1" fmla="*/ 0 h 312"/>
                <a:gd name="T2" fmla="*/ 213 w 276"/>
                <a:gd name="T3" fmla="*/ 46 h 312"/>
                <a:gd name="T4" fmla="*/ 196 w 276"/>
                <a:gd name="T5" fmla="*/ 101 h 312"/>
                <a:gd name="T6" fmla="*/ 196 w 276"/>
                <a:gd name="T7" fmla="*/ 270 h 312"/>
                <a:gd name="T8" fmla="*/ 115 w 276"/>
                <a:gd name="T9" fmla="*/ 293 h 312"/>
                <a:gd name="T10" fmla="*/ 58 w 276"/>
                <a:gd name="T11" fmla="*/ 236 h 312"/>
                <a:gd name="T12" fmla="*/ 19 w 276"/>
                <a:gd name="T13" fmla="*/ 213 h 312"/>
                <a:gd name="T14" fmla="*/ 0 w 276"/>
                <a:gd name="T15" fmla="*/ 164 h 312"/>
                <a:gd name="T16" fmla="*/ 2 w 276"/>
                <a:gd name="T17" fmla="*/ 221 h 312"/>
                <a:gd name="T18" fmla="*/ 48 w 276"/>
                <a:gd name="T19" fmla="*/ 251 h 312"/>
                <a:gd name="T20" fmla="*/ 90 w 276"/>
                <a:gd name="T21" fmla="*/ 312 h 312"/>
                <a:gd name="T22" fmla="*/ 204 w 276"/>
                <a:gd name="T23" fmla="*/ 304 h 312"/>
                <a:gd name="T24" fmla="*/ 227 w 276"/>
                <a:gd name="T25" fmla="*/ 86 h 312"/>
                <a:gd name="T26" fmla="*/ 276 w 276"/>
                <a:gd name="T27" fmla="*/ 0 h 312"/>
                <a:gd name="T28" fmla="*/ 276 w 276"/>
                <a:gd name="T29" fmla="*/ 0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6"/>
                <a:gd name="T46" fmla="*/ 0 h 312"/>
                <a:gd name="T47" fmla="*/ 276 w 276"/>
                <a:gd name="T48" fmla="*/ 312 h 3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6" h="312">
                  <a:moveTo>
                    <a:pt x="276" y="0"/>
                  </a:moveTo>
                  <a:lnTo>
                    <a:pt x="213" y="46"/>
                  </a:lnTo>
                  <a:lnTo>
                    <a:pt x="196" y="101"/>
                  </a:lnTo>
                  <a:lnTo>
                    <a:pt x="196" y="270"/>
                  </a:lnTo>
                  <a:lnTo>
                    <a:pt x="115" y="293"/>
                  </a:lnTo>
                  <a:lnTo>
                    <a:pt x="58" y="236"/>
                  </a:lnTo>
                  <a:lnTo>
                    <a:pt x="19" y="213"/>
                  </a:lnTo>
                  <a:lnTo>
                    <a:pt x="0" y="164"/>
                  </a:lnTo>
                  <a:lnTo>
                    <a:pt x="2" y="221"/>
                  </a:lnTo>
                  <a:lnTo>
                    <a:pt x="48" y="251"/>
                  </a:lnTo>
                  <a:lnTo>
                    <a:pt x="90" y="312"/>
                  </a:lnTo>
                  <a:lnTo>
                    <a:pt x="204" y="304"/>
                  </a:lnTo>
                  <a:lnTo>
                    <a:pt x="227" y="8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Freeform 25"/>
            <p:cNvSpPr>
              <a:spLocks/>
            </p:cNvSpPr>
            <p:nvPr/>
          </p:nvSpPr>
          <p:spPr bwMode="auto">
            <a:xfrm>
              <a:off x="1212" y="2345"/>
              <a:ext cx="83" cy="67"/>
            </a:xfrm>
            <a:custGeom>
              <a:avLst/>
              <a:gdLst>
                <a:gd name="T0" fmla="*/ 168 w 168"/>
                <a:gd name="T1" fmla="*/ 0 h 133"/>
                <a:gd name="T2" fmla="*/ 111 w 168"/>
                <a:gd name="T3" fmla="*/ 21 h 133"/>
                <a:gd name="T4" fmla="*/ 46 w 168"/>
                <a:gd name="T5" fmla="*/ 95 h 133"/>
                <a:gd name="T6" fmla="*/ 0 w 168"/>
                <a:gd name="T7" fmla="*/ 133 h 133"/>
                <a:gd name="T8" fmla="*/ 93 w 168"/>
                <a:gd name="T9" fmla="*/ 83 h 133"/>
                <a:gd name="T10" fmla="*/ 133 w 168"/>
                <a:gd name="T11" fmla="*/ 32 h 133"/>
                <a:gd name="T12" fmla="*/ 168 w 168"/>
                <a:gd name="T13" fmla="*/ 0 h 133"/>
                <a:gd name="T14" fmla="*/ 168 w 168"/>
                <a:gd name="T15" fmla="*/ 0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"/>
                <a:gd name="T25" fmla="*/ 0 h 133"/>
                <a:gd name="T26" fmla="*/ 168 w 168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" h="133">
                  <a:moveTo>
                    <a:pt x="168" y="0"/>
                  </a:moveTo>
                  <a:lnTo>
                    <a:pt x="111" y="21"/>
                  </a:lnTo>
                  <a:lnTo>
                    <a:pt x="46" y="95"/>
                  </a:lnTo>
                  <a:lnTo>
                    <a:pt x="0" y="133"/>
                  </a:lnTo>
                  <a:lnTo>
                    <a:pt x="93" y="83"/>
                  </a:lnTo>
                  <a:lnTo>
                    <a:pt x="133" y="3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Freeform 26"/>
            <p:cNvSpPr>
              <a:spLocks/>
            </p:cNvSpPr>
            <p:nvPr/>
          </p:nvSpPr>
          <p:spPr bwMode="auto">
            <a:xfrm>
              <a:off x="1432" y="2395"/>
              <a:ext cx="26" cy="67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57 h 135"/>
                <a:gd name="T4" fmla="*/ 29 w 52"/>
                <a:gd name="T5" fmla="*/ 135 h 135"/>
                <a:gd name="T6" fmla="*/ 0 w 52"/>
                <a:gd name="T7" fmla="*/ 0 h 135"/>
                <a:gd name="T8" fmla="*/ 0 w 5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35"/>
                <a:gd name="T17" fmla="*/ 52 w 52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35">
                  <a:moveTo>
                    <a:pt x="0" y="0"/>
                  </a:moveTo>
                  <a:lnTo>
                    <a:pt x="52" y="57"/>
                  </a:lnTo>
                  <a:lnTo>
                    <a:pt x="29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Freeform 27"/>
            <p:cNvSpPr>
              <a:spLocks/>
            </p:cNvSpPr>
            <p:nvPr/>
          </p:nvSpPr>
          <p:spPr bwMode="auto">
            <a:xfrm>
              <a:off x="1254" y="2412"/>
              <a:ext cx="165" cy="56"/>
            </a:xfrm>
            <a:custGeom>
              <a:avLst/>
              <a:gdLst>
                <a:gd name="T0" fmla="*/ 0 w 329"/>
                <a:gd name="T1" fmla="*/ 0 h 112"/>
                <a:gd name="T2" fmla="*/ 142 w 329"/>
                <a:gd name="T3" fmla="*/ 32 h 112"/>
                <a:gd name="T4" fmla="*/ 188 w 329"/>
                <a:gd name="T5" fmla="*/ 60 h 112"/>
                <a:gd name="T6" fmla="*/ 277 w 329"/>
                <a:gd name="T7" fmla="*/ 66 h 112"/>
                <a:gd name="T8" fmla="*/ 329 w 329"/>
                <a:gd name="T9" fmla="*/ 104 h 112"/>
                <a:gd name="T10" fmla="*/ 291 w 329"/>
                <a:gd name="T11" fmla="*/ 112 h 112"/>
                <a:gd name="T12" fmla="*/ 266 w 329"/>
                <a:gd name="T13" fmla="*/ 85 h 112"/>
                <a:gd name="T14" fmla="*/ 177 w 329"/>
                <a:gd name="T15" fmla="*/ 85 h 112"/>
                <a:gd name="T16" fmla="*/ 87 w 329"/>
                <a:gd name="T17" fmla="*/ 43 h 112"/>
                <a:gd name="T18" fmla="*/ 25 w 329"/>
                <a:gd name="T19" fmla="*/ 43 h 112"/>
                <a:gd name="T20" fmla="*/ 0 w 329"/>
                <a:gd name="T21" fmla="*/ 0 h 112"/>
                <a:gd name="T22" fmla="*/ 0 w 329"/>
                <a:gd name="T23" fmla="*/ 0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9"/>
                <a:gd name="T37" fmla="*/ 0 h 112"/>
                <a:gd name="T38" fmla="*/ 329 w 329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9" h="112">
                  <a:moveTo>
                    <a:pt x="0" y="0"/>
                  </a:moveTo>
                  <a:lnTo>
                    <a:pt x="142" y="32"/>
                  </a:lnTo>
                  <a:lnTo>
                    <a:pt x="188" y="60"/>
                  </a:lnTo>
                  <a:lnTo>
                    <a:pt x="277" y="66"/>
                  </a:lnTo>
                  <a:lnTo>
                    <a:pt x="329" y="104"/>
                  </a:lnTo>
                  <a:lnTo>
                    <a:pt x="291" y="112"/>
                  </a:lnTo>
                  <a:lnTo>
                    <a:pt x="266" y="85"/>
                  </a:lnTo>
                  <a:lnTo>
                    <a:pt x="177" y="85"/>
                  </a:lnTo>
                  <a:lnTo>
                    <a:pt x="87" y="43"/>
                  </a:lnTo>
                  <a:lnTo>
                    <a:pt x="25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Freeform 28"/>
            <p:cNvSpPr>
              <a:spLocks/>
            </p:cNvSpPr>
            <p:nvPr/>
          </p:nvSpPr>
          <p:spPr bwMode="auto">
            <a:xfrm>
              <a:off x="1268" y="2431"/>
              <a:ext cx="132" cy="65"/>
            </a:xfrm>
            <a:custGeom>
              <a:avLst/>
              <a:gdLst>
                <a:gd name="T0" fmla="*/ 0 w 265"/>
                <a:gd name="T1" fmla="*/ 0 h 131"/>
                <a:gd name="T2" fmla="*/ 90 w 265"/>
                <a:gd name="T3" fmla="*/ 66 h 131"/>
                <a:gd name="T4" fmla="*/ 54 w 265"/>
                <a:gd name="T5" fmla="*/ 59 h 131"/>
                <a:gd name="T6" fmla="*/ 73 w 265"/>
                <a:gd name="T7" fmla="*/ 95 h 131"/>
                <a:gd name="T8" fmla="*/ 179 w 265"/>
                <a:gd name="T9" fmla="*/ 119 h 131"/>
                <a:gd name="T10" fmla="*/ 219 w 265"/>
                <a:gd name="T11" fmla="*/ 102 h 131"/>
                <a:gd name="T12" fmla="*/ 162 w 265"/>
                <a:gd name="T13" fmla="*/ 83 h 131"/>
                <a:gd name="T14" fmla="*/ 265 w 265"/>
                <a:gd name="T15" fmla="*/ 62 h 131"/>
                <a:gd name="T16" fmla="*/ 265 w 265"/>
                <a:gd name="T17" fmla="*/ 80 h 131"/>
                <a:gd name="T18" fmla="*/ 219 w 265"/>
                <a:gd name="T19" fmla="*/ 114 h 131"/>
                <a:gd name="T20" fmla="*/ 177 w 265"/>
                <a:gd name="T21" fmla="*/ 131 h 131"/>
                <a:gd name="T22" fmla="*/ 61 w 265"/>
                <a:gd name="T23" fmla="*/ 106 h 131"/>
                <a:gd name="T24" fmla="*/ 6 w 265"/>
                <a:gd name="T25" fmla="*/ 30 h 131"/>
                <a:gd name="T26" fmla="*/ 0 w 265"/>
                <a:gd name="T27" fmla="*/ 0 h 131"/>
                <a:gd name="T28" fmla="*/ 0 w 265"/>
                <a:gd name="T29" fmla="*/ 0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5"/>
                <a:gd name="T46" fmla="*/ 0 h 131"/>
                <a:gd name="T47" fmla="*/ 265 w 265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5" h="131">
                  <a:moveTo>
                    <a:pt x="0" y="0"/>
                  </a:moveTo>
                  <a:lnTo>
                    <a:pt x="90" y="66"/>
                  </a:lnTo>
                  <a:lnTo>
                    <a:pt x="54" y="59"/>
                  </a:lnTo>
                  <a:lnTo>
                    <a:pt x="73" y="95"/>
                  </a:lnTo>
                  <a:lnTo>
                    <a:pt x="179" y="119"/>
                  </a:lnTo>
                  <a:lnTo>
                    <a:pt x="219" y="102"/>
                  </a:lnTo>
                  <a:lnTo>
                    <a:pt x="162" y="83"/>
                  </a:lnTo>
                  <a:lnTo>
                    <a:pt x="265" y="62"/>
                  </a:lnTo>
                  <a:lnTo>
                    <a:pt x="265" y="80"/>
                  </a:lnTo>
                  <a:lnTo>
                    <a:pt x="219" y="114"/>
                  </a:lnTo>
                  <a:lnTo>
                    <a:pt x="177" y="131"/>
                  </a:lnTo>
                  <a:lnTo>
                    <a:pt x="61" y="106"/>
                  </a:lnTo>
                  <a:lnTo>
                    <a:pt x="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Freeform 29"/>
            <p:cNvSpPr>
              <a:spLocks/>
            </p:cNvSpPr>
            <p:nvPr/>
          </p:nvSpPr>
          <p:spPr bwMode="auto">
            <a:xfrm>
              <a:off x="1133" y="2325"/>
              <a:ext cx="53" cy="201"/>
            </a:xfrm>
            <a:custGeom>
              <a:avLst/>
              <a:gdLst>
                <a:gd name="T0" fmla="*/ 0 w 107"/>
                <a:gd name="T1" fmla="*/ 0 h 401"/>
                <a:gd name="T2" fmla="*/ 59 w 107"/>
                <a:gd name="T3" fmla="*/ 294 h 401"/>
                <a:gd name="T4" fmla="*/ 107 w 107"/>
                <a:gd name="T5" fmla="*/ 401 h 401"/>
                <a:gd name="T6" fmla="*/ 2 w 107"/>
                <a:gd name="T7" fmla="*/ 256 h 401"/>
                <a:gd name="T8" fmla="*/ 0 w 107"/>
                <a:gd name="T9" fmla="*/ 0 h 401"/>
                <a:gd name="T10" fmla="*/ 0 w 107"/>
                <a:gd name="T11" fmla="*/ 0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401"/>
                <a:gd name="T20" fmla="*/ 107 w 107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401">
                  <a:moveTo>
                    <a:pt x="0" y="0"/>
                  </a:moveTo>
                  <a:lnTo>
                    <a:pt x="59" y="294"/>
                  </a:lnTo>
                  <a:lnTo>
                    <a:pt x="107" y="401"/>
                  </a:lnTo>
                  <a:lnTo>
                    <a:pt x="2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Freeform 30"/>
            <p:cNvSpPr>
              <a:spLocks/>
            </p:cNvSpPr>
            <p:nvPr/>
          </p:nvSpPr>
          <p:spPr bwMode="auto">
            <a:xfrm>
              <a:off x="1194" y="2084"/>
              <a:ext cx="394" cy="512"/>
            </a:xfrm>
            <a:custGeom>
              <a:avLst/>
              <a:gdLst>
                <a:gd name="T0" fmla="*/ 0 w 787"/>
                <a:gd name="T1" fmla="*/ 840 h 1024"/>
                <a:gd name="T2" fmla="*/ 146 w 787"/>
                <a:gd name="T3" fmla="*/ 967 h 1024"/>
                <a:gd name="T4" fmla="*/ 299 w 787"/>
                <a:gd name="T5" fmla="*/ 986 h 1024"/>
                <a:gd name="T6" fmla="*/ 521 w 787"/>
                <a:gd name="T7" fmla="*/ 861 h 1024"/>
                <a:gd name="T8" fmla="*/ 681 w 787"/>
                <a:gd name="T9" fmla="*/ 597 h 1024"/>
                <a:gd name="T10" fmla="*/ 721 w 787"/>
                <a:gd name="T11" fmla="*/ 407 h 1024"/>
                <a:gd name="T12" fmla="*/ 761 w 787"/>
                <a:gd name="T13" fmla="*/ 268 h 1024"/>
                <a:gd name="T14" fmla="*/ 705 w 787"/>
                <a:gd name="T15" fmla="*/ 310 h 1024"/>
                <a:gd name="T16" fmla="*/ 688 w 787"/>
                <a:gd name="T17" fmla="*/ 365 h 1024"/>
                <a:gd name="T18" fmla="*/ 576 w 787"/>
                <a:gd name="T19" fmla="*/ 279 h 1024"/>
                <a:gd name="T20" fmla="*/ 513 w 787"/>
                <a:gd name="T21" fmla="*/ 192 h 1024"/>
                <a:gd name="T22" fmla="*/ 496 w 787"/>
                <a:gd name="T23" fmla="*/ 84 h 1024"/>
                <a:gd name="T24" fmla="*/ 392 w 787"/>
                <a:gd name="T25" fmla="*/ 114 h 1024"/>
                <a:gd name="T26" fmla="*/ 291 w 787"/>
                <a:gd name="T27" fmla="*/ 118 h 1024"/>
                <a:gd name="T28" fmla="*/ 420 w 787"/>
                <a:gd name="T29" fmla="*/ 78 h 1024"/>
                <a:gd name="T30" fmla="*/ 544 w 787"/>
                <a:gd name="T31" fmla="*/ 0 h 1024"/>
                <a:gd name="T32" fmla="*/ 542 w 787"/>
                <a:gd name="T33" fmla="*/ 165 h 1024"/>
                <a:gd name="T34" fmla="*/ 576 w 787"/>
                <a:gd name="T35" fmla="*/ 251 h 1024"/>
                <a:gd name="T36" fmla="*/ 591 w 787"/>
                <a:gd name="T37" fmla="*/ 131 h 1024"/>
                <a:gd name="T38" fmla="*/ 654 w 787"/>
                <a:gd name="T39" fmla="*/ 304 h 1024"/>
                <a:gd name="T40" fmla="*/ 700 w 787"/>
                <a:gd name="T41" fmla="*/ 161 h 1024"/>
                <a:gd name="T42" fmla="*/ 723 w 787"/>
                <a:gd name="T43" fmla="*/ 256 h 1024"/>
                <a:gd name="T44" fmla="*/ 787 w 787"/>
                <a:gd name="T45" fmla="*/ 194 h 1024"/>
                <a:gd name="T46" fmla="*/ 783 w 787"/>
                <a:gd name="T47" fmla="*/ 433 h 1024"/>
                <a:gd name="T48" fmla="*/ 700 w 787"/>
                <a:gd name="T49" fmla="*/ 616 h 1024"/>
                <a:gd name="T50" fmla="*/ 532 w 787"/>
                <a:gd name="T51" fmla="*/ 872 h 1024"/>
                <a:gd name="T52" fmla="*/ 397 w 787"/>
                <a:gd name="T53" fmla="*/ 962 h 1024"/>
                <a:gd name="T54" fmla="*/ 257 w 787"/>
                <a:gd name="T55" fmla="*/ 1024 h 1024"/>
                <a:gd name="T56" fmla="*/ 118 w 787"/>
                <a:gd name="T57" fmla="*/ 998 h 1024"/>
                <a:gd name="T58" fmla="*/ 36 w 787"/>
                <a:gd name="T59" fmla="*/ 918 h 1024"/>
                <a:gd name="T60" fmla="*/ 0 w 787"/>
                <a:gd name="T61" fmla="*/ 840 h 1024"/>
                <a:gd name="T62" fmla="*/ 0 w 787"/>
                <a:gd name="T63" fmla="*/ 840 h 10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87"/>
                <a:gd name="T97" fmla="*/ 0 h 1024"/>
                <a:gd name="T98" fmla="*/ 787 w 787"/>
                <a:gd name="T99" fmla="*/ 1024 h 10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87" h="1024">
                  <a:moveTo>
                    <a:pt x="0" y="840"/>
                  </a:moveTo>
                  <a:lnTo>
                    <a:pt x="146" y="967"/>
                  </a:lnTo>
                  <a:lnTo>
                    <a:pt x="299" y="986"/>
                  </a:lnTo>
                  <a:lnTo>
                    <a:pt x="521" y="861"/>
                  </a:lnTo>
                  <a:lnTo>
                    <a:pt x="681" y="597"/>
                  </a:lnTo>
                  <a:lnTo>
                    <a:pt x="721" y="407"/>
                  </a:lnTo>
                  <a:lnTo>
                    <a:pt x="761" y="268"/>
                  </a:lnTo>
                  <a:lnTo>
                    <a:pt x="705" y="310"/>
                  </a:lnTo>
                  <a:lnTo>
                    <a:pt x="688" y="365"/>
                  </a:lnTo>
                  <a:lnTo>
                    <a:pt x="576" y="279"/>
                  </a:lnTo>
                  <a:lnTo>
                    <a:pt x="513" y="192"/>
                  </a:lnTo>
                  <a:lnTo>
                    <a:pt x="496" y="84"/>
                  </a:lnTo>
                  <a:lnTo>
                    <a:pt x="392" y="114"/>
                  </a:lnTo>
                  <a:lnTo>
                    <a:pt x="291" y="118"/>
                  </a:lnTo>
                  <a:lnTo>
                    <a:pt x="420" y="78"/>
                  </a:lnTo>
                  <a:lnTo>
                    <a:pt x="544" y="0"/>
                  </a:lnTo>
                  <a:lnTo>
                    <a:pt x="542" y="165"/>
                  </a:lnTo>
                  <a:lnTo>
                    <a:pt x="576" y="251"/>
                  </a:lnTo>
                  <a:lnTo>
                    <a:pt x="591" y="131"/>
                  </a:lnTo>
                  <a:lnTo>
                    <a:pt x="654" y="304"/>
                  </a:lnTo>
                  <a:lnTo>
                    <a:pt x="700" y="161"/>
                  </a:lnTo>
                  <a:lnTo>
                    <a:pt x="723" y="256"/>
                  </a:lnTo>
                  <a:lnTo>
                    <a:pt x="787" y="194"/>
                  </a:lnTo>
                  <a:lnTo>
                    <a:pt x="783" y="433"/>
                  </a:lnTo>
                  <a:lnTo>
                    <a:pt x="700" y="616"/>
                  </a:lnTo>
                  <a:lnTo>
                    <a:pt x="532" y="872"/>
                  </a:lnTo>
                  <a:lnTo>
                    <a:pt x="397" y="962"/>
                  </a:lnTo>
                  <a:lnTo>
                    <a:pt x="257" y="1024"/>
                  </a:lnTo>
                  <a:lnTo>
                    <a:pt x="118" y="998"/>
                  </a:lnTo>
                  <a:lnTo>
                    <a:pt x="36" y="918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Freeform 31"/>
            <p:cNvSpPr>
              <a:spLocks/>
            </p:cNvSpPr>
            <p:nvPr/>
          </p:nvSpPr>
          <p:spPr bwMode="auto">
            <a:xfrm>
              <a:off x="1082" y="2306"/>
              <a:ext cx="55" cy="100"/>
            </a:xfrm>
            <a:custGeom>
              <a:avLst/>
              <a:gdLst>
                <a:gd name="T0" fmla="*/ 13 w 108"/>
                <a:gd name="T1" fmla="*/ 5 h 199"/>
                <a:gd name="T2" fmla="*/ 0 w 108"/>
                <a:gd name="T3" fmla="*/ 66 h 199"/>
                <a:gd name="T4" fmla="*/ 36 w 108"/>
                <a:gd name="T5" fmla="*/ 66 h 199"/>
                <a:gd name="T6" fmla="*/ 36 w 108"/>
                <a:gd name="T7" fmla="*/ 127 h 199"/>
                <a:gd name="T8" fmla="*/ 0 w 108"/>
                <a:gd name="T9" fmla="*/ 127 h 199"/>
                <a:gd name="T10" fmla="*/ 7 w 108"/>
                <a:gd name="T11" fmla="*/ 161 h 199"/>
                <a:gd name="T12" fmla="*/ 28 w 108"/>
                <a:gd name="T13" fmla="*/ 190 h 199"/>
                <a:gd name="T14" fmla="*/ 57 w 108"/>
                <a:gd name="T15" fmla="*/ 199 h 199"/>
                <a:gd name="T16" fmla="*/ 74 w 108"/>
                <a:gd name="T17" fmla="*/ 195 h 199"/>
                <a:gd name="T18" fmla="*/ 97 w 108"/>
                <a:gd name="T19" fmla="*/ 163 h 199"/>
                <a:gd name="T20" fmla="*/ 106 w 108"/>
                <a:gd name="T21" fmla="*/ 133 h 199"/>
                <a:gd name="T22" fmla="*/ 62 w 108"/>
                <a:gd name="T23" fmla="*/ 133 h 199"/>
                <a:gd name="T24" fmla="*/ 62 w 108"/>
                <a:gd name="T25" fmla="*/ 72 h 199"/>
                <a:gd name="T26" fmla="*/ 108 w 108"/>
                <a:gd name="T27" fmla="*/ 76 h 199"/>
                <a:gd name="T28" fmla="*/ 100 w 108"/>
                <a:gd name="T29" fmla="*/ 38 h 199"/>
                <a:gd name="T30" fmla="*/ 78 w 108"/>
                <a:gd name="T31" fmla="*/ 0 h 199"/>
                <a:gd name="T32" fmla="*/ 47 w 108"/>
                <a:gd name="T33" fmla="*/ 5 h 199"/>
                <a:gd name="T34" fmla="*/ 45 w 108"/>
                <a:gd name="T35" fmla="*/ 51 h 199"/>
                <a:gd name="T36" fmla="*/ 13 w 108"/>
                <a:gd name="T37" fmla="*/ 5 h 199"/>
                <a:gd name="T38" fmla="*/ 13 w 108"/>
                <a:gd name="T39" fmla="*/ 5 h 1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8"/>
                <a:gd name="T61" fmla="*/ 0 h 199"/>
                <a:gd name="T62" fmla="*/ 108 w 108"/>
                <a:gd name="T63" fmla="*/ 199 h 19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8" h="199">
                  <a:moveTo>
                    <a:pt x="13" y="5"/>
                  </a:moveTo>
                  <a:lnTo>
                    <a:pt x="0" y="66"/>
                  </a:lnTo>
                  <a:lnTo>
                    <a:pt x="36" y="66"/>
                  </a:lnTo>
                  <a:lnTo>
                    <a:pt x="36" y="127"/>
                  </a:lnTo>
                  <a:lnTo>
                    <a:pt x="0" y="127"/>
                  </a:lnTo>
                  <a:lnTo>
                    <a:pt x="7" y="161"/>
                  </a:lnTo>
                  <a:lnTo>
                    <a:pt x="28" y="190"/>
                  </a:lnTo>
                  <a:lnTo>
                    <a:pt x="57" y="199"/>
                  </a:lnTo>
                  <a:lnTo>
                    <a:pt x="74" y="195"/>
                  </a:lnTo>
                  <a:lnTo>
                    <a:pt x="97" y="163"/>
                  </a:lnTo>
                  <a:lnTo>
                    <a:pt x="106" y="133"/>
                  </a:lnTo>
                  <a:lnTo>
                    <a:pt x="62" y="133"/>
                  </a:lnTo>
                  <a:lnTo>
                    <a:pt x="62" y="72"/>
                  </a:lnTo>
                  <a:lnTo>
                    <a:pt x="108" y="76"/>
                  </a:lnTo>
                  <a:lnTo>
                    <a:pt x="100" y="38"/>
                  </a:lnTo>
                  <a:lnTo>
                    <a:pt x="78" y="0"/>
                  </a:lnTo>
                  <a:lnTo>
                    <a:pt x="47" y="5"/>
                  </a:lnTo>
                  <a:lnTo>
                    <a:pt x="45" y="51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Freeform 32"/>
            <p:cNvSpPr>
              <a:spLocks/>
            </p:cNvSpPr>
            <p:nvPr/>
          </p:nvSpPr>
          <p:spPr bwMode="auto">
            <a:xfrm>
              <a:off x="1466" y="2454"/>
              <a:ext cx="49" cy="60"/>
            </a:xfrm>
            <a:custGeom>
              <a:avLst/>
              <a:gdLst>
                <a:gd name="T0" fmla="*/ 70 w 97"/>
                <a:gd name="T1" fmla="*/ 0 h 122"/>
                <a:gd name="T2" fmla="*/ 66 w 97"/>
                <a:gd name="T3" fmla="*/ 63 h 122"/>
                <a:gd name="T4" fmla="*/ 55 w 97"/>
                <a:gd name="T5" fmla="*/ 84 h 122"/>
                <a:gd name="T6" fmla="*/ 97 w 97"/>
                <a:gd name="T7" fmla="*/ 84 h 122"/>
                <a:gd name="T8" fmla="*/ 65 w 97"/>
                <a:gd name="T9" fmla="*/ 122 h 122"/>
                <a:gd name="T10" fmla="*/ 19 w 97"/>
                <a:gd name="T11" fmla="*/ 122 h 122"/>
                <a:gd name="T12" fmla="*/ 0 w 97"/>
                <a:gd name="T13" fmla="*/ 99 h 122"/>
                <a:gd name="T14" fmla="*/ 70 w 97"/>
                <a:gd name="T15" fmla="*/ 0 h 122"/>
                <a:gd name="T16" fmla="*/ 70 w 97"/>
                <a:gd name="T17" fmla="*/ 0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122"/>
                <a:gd name="T29" fmla="*/ 97 w 97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122">
                  <a:moveTo>
                    <a:pt x="70" y="0"/>
                  </a:moveTo>
                  <a:lnTo>
                    <a:pt x="66" y="63"/>
                  </a:lnTo>
                  <a:lnTo>
                    <a:pt x="55" y="84"/>
                  </a:lnTo>
                  <a:lnTo>
                    <a:pt x="97" y="84"/>
                  </a:lnTo>
                  <a:lnTo>
                    <a:pt x="65" y="122"/>
                  </a:lnTo>
                  <a:lnTo>
                    <a:pt x="19" y="122"/>
                  </a:lnTo>
                  <a:lnTo>
                    <a:pt x="0" y="9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Freeform 33"/>
            <p:cNvSpPr>
              <a:spLocks/>
            </p:cNvSpPr>
            <p:nvPr/>
          </p:nvSpPr>
          <p:spPr bwMode="auto">
            <a:xfrm>
              <a:off x="1496" y="2432"/>
              <a:ext cx="24" cy="25"/>
            </a:xfrm>
            <a:custGeom>
              <a:avLst/>
              <a:gdLst>
                <a:gd name="T0" fmla="*/ 0 w 47"/>
                <a:gd name="T1" fmla="*/ 49 h 51"/>
                <a:gd name="T2" fmla="*/ 47 w 47"/>
                <a:gd name="T3" fmla="*/ 51 h 51"/>
                <a:gd name="T4" fmla="*/ 47 w 47"/>
                <a:gd name="T5" fmla="*/ 20 h 51"/>
                <a:gd name="T6" fmla="*/ 32 w 47"/>
                <a:gd name="T7" fmla="*/ 0 h 51"/>
                <a:gd name="T8" fmla="*/ 0 w 47"/>
                <a:gd name="T9" fmla="*/ 49 h 51"/>
                <a:gd name="T10" fmla="*/ 0 w 47"/>
                <a:gd name="T11" fmla="*/ 49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51"/>
                <a:gd name="T20" fmla="*/ 47 w 4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51">
                  <a:moveTo>
                    <a:pt x="0" y="49"/>
                  </a:moveTo>
                  <a:lnTo>
                    <a:pt x="47" y="51"/>
                  </a:lnTo>
                  <a:lnTo>
                    <a:pt x="47" y="20"/>
                  </a:lnTo>
                  <a:lnTo>
                    <a:pt x="32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Freeform 34"/>
            <p:cNvSpPr>
              <a:spLocks/>
            </p:cNvSpPr>
            <p:nvPr/>
          </p:nvSpPr>
          <p:spPr bwMode="auto">
            <a:xfrm>
              <a:off x="1079" y="1795"/>
              <a:ext cx="607" cy="514"/>
            </a:xfrm>
            <a:custGeom>
              <a:avLst/>
              <a:gdLst>
                <a:gd name="T0" fmla="*/ 40 w 1215"/>
                <a:gd name="T1" fmla="*/ 306 h 1028"/>
                <a:gd name="T2" fmla="*/ 57 w 1215"/>
                <a:gd name="T3" fmla="*/ 869 h 1028"/>
                <a:gd name="T4" fmla="*/ 89 w 1215"/>
                <a:gd name="T5" fmla="*/ 939 h 1028"/>
                <a:gd name="T6" fmla="*/ 203 w 1215"/>
                <a:gd name="T7" fmla="*/ 751 h 1028"/>
                <a:gd name="T8" fmla="*/ 129 w 1215"/>
                <a:gd name="T9" fmla="*/ 762 h 1028"/>
                <a:gd name="T10" fmla="*/ 89 w 1215"/>
                <a:gd name="T11" fmla="*/ 629 h 1028"/>
                <a:gd name="T12" fmla="*/ 420 w 1215"/>
                <a:gd name="T13" fmla="*/ 576 h 1028"/>
                <a:gd name="T14" fmla="*/ 472 w 1215"/>
                <a:gd name="T15" fmla="*/ 669 h 1028"/>
                <a:gd name="T16" fmla="*/ 513 w 1215"/>
                <a:gd name="T17" fmla="*/ 637 h 1028"/>
                <a:gd name="T18" fmla="*/ 468 w 1215"/>
                <a:gd name="T19" fmla="*/ 523 h 1028"/>
                <a:gd name="T20" fmla="*/ 510 w 1215"/>
                <a:gd name="T21" fmla="*/ 437 h 1028"/>
                <a:gd name="T22" fmla="*/ 639 w 1215"/>
                <a:gd name="T23" fmla="*/ 502 h 1028"/>
                <a:gd name="T24" fmla="*/ 785 w 1215"/>
                <a:gd name="T25" fmla="*/ 458 h 1028"/>
                <a:gd name="T26" fmla="*/ 884 w 1215"/>
                <a:gd name="T27" fmla="*/ 498 h 1028"/>
                <a:gd name="T28" fmla="*/ 955 w 1215"/>
                <a:gd name="T29" fmla="*/ 580 h 1028"/>
                <a:gd name="T30" fmla="*/ 1014 w 1215"/>
                <a:gd name="T31" fmla="*/ 1007 h 1028"/>
                <a:gd name="T32" fmla="*/ 1215 w 1215"/>
                <a:gd name="T33" fmla="*/ 466 h 1028"/>
                <a:gd name="T34" fmla="*/ 1116 w 1215"/>
                <a:gd name="T35" fmla="*/ 477 h 1028"/>
                <a:gd name="T36" fmla="*/ 1169 w 1215"/>
                <a:gd name="T37" fmla="*/ 568 h 1028"/>
                <a:gd name="T38" fmla="*/ 1105 w 1215"/>
                <a:gd name="T39" fmla="*/ 751 h 1028"/>
                <a:gd name="T40" fmla="*/ 1116 w 1215"/>
                <a:gd name="T41" fmla="*/ 376 h 1028"/>
                <a:gd name="T42" fmla="*/ 949 w 1215"/>
                <a:gd name="T43" fmla="*/ 114 h 1028"/>
                <a:gd name="T44" fmla="*/ 884 w 1215"/>
                <a:gd name="T45" fmla="*/ 230 h 1028"/>
                <a:gd name="T46" fmla="*/ 586 w 1215"/>
                <a:gd name="T47" fmla="*/ 234 h 1028"/>
                <a:gd name="T48" fmla="*/ 607 w 1215"/>
                <a:gd name="T49" fmla="*/ 359 h 1028"/>
                <a:gd name="T50" fmla="*/ 578 w 1215"/>
                <a:gd name="T51" fmla="*/ 477 h 1028"/>
                <a:gd name="T52" fmla="*/ 489 w 1215"/>
                <a:gd name="T53" fmla="*/ 367 h 1028"/>
                <a:gd name="T54" fmla="*/ 477 w 1215"/>
                <a:gd name="T55" fmla="*/ 184 h 1028"/>
                <a:gd name="T56" fmla="*/ 766 w 1215"/>
                <a:gd name="T57" fmla="*/ 143 h 1028"/>
                <a:gd name="T58" fmla="*/ 896 w 1215"/>
                <a:gd name="T59" fmla="*/ 95 h 1028"/>
                <a:gd name="T60" fmla="*/ 420 w 1215"/>
                <a:gd name="T61" fmla="*/ 42 h 1028"/>
                <a:gd name="T62" fmla="*/ 264 w 1215"/>
                <a:gd name="T63" fmla="*/ 135 h 10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15"/>
                <a:gd name="T97" fmla="*/ 0 h 1028"/>
                <a:gd name="T98" fmla="*/ 1215 w 1215"/>
                <a:gd name="T99" fmla="*/ 1028 h 10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15" h="1028">
                  <a:moveTo>
                    <a:pt x="264" y="135"/>
                  </a:moveTo>
                  <a:lnTo>
                    <a:pt x="40" y="306"/>
                  </a:lnTo>
                  <a:lnTo>
                    <a:pt x="0" y="587"/>
                  </a:lnTo>
                  <a:lnTo>
                    <a:pt x="57" y="869"/>
                  </a:lnTo>
                  <a:lnTo>
                    <a:pt x="126" y="850"/>
                  </a:lnTo>
                  <a:lnTo>
                    <a:pt x="89" y="939"/>
                  </a:lnTo>
                  <a:lnTo>
                    <a:pt x="110" y="1028"/>
                  </a:lnTo>
                  <a:lnTo>
                    <a:pt x="203" y="751"/>
                  </a:lnTo>
                  <a:lnTo>
                    <a:pt x="285" y="648"/>
                  </a:lnTo>
                  <a:lnTo>
                    <a:pt x="129" y="762"/>
                  </a:lnTo>
                  <a:lnTo>
                    <a:pt x="167" y="686"/>
                  </a:lnTo>
                  <a:lnTo>
                    <a:pt x="89" y="629"/>
                  </a:lnTo>
                  <a:lnTo>
                    <a:pt x="228" y="629"/>
                  </a:lnTo>
                  <a:lnTo>
                    <a:pt x="420" y="576"/>
                  </a:lnTo>
                  <a:lnTo>
                    <a:pt x="318" y="665"/>
                  </a:lnTo>
                  <a:lnTo>
                    <a:pt x="472" y="669"/>
                  </a:lnTo>
                  <a:lnTo>
                    <a:pt x="599" y="629"/>
                  </a:lnTo>
                  <a:lnTo>
                    <a:pt x="513" y="637"/>
                  </a:lnTo>
                  <a:lnTo>
                    <a:pt x="435" y="622"/>
                  </a:lnTo>
                  <a:lnTo>
                    <a:pt x="468" y="523"/>
                  </a:lnTo>
                  <a:lnTo>
                    <a:pt x="274" y="527"/>
                  </a:lnTo>
                  <a:lnTo>
                    <a:pt x="510" y="437"/>
                  </a:lnTo>
                  <a:lnTo>
                    <a:pt x="538" y="540"/>
                  </a:lnTo>
                  <a:lnTo>
                    <a:pt x="639" y="502"/>
                  </a:lnTo>
                  <a:lnTo>
                    <a:pt x="639" y="580"/>
                  </a:lnTo>
                  <a:lnTo>
                    <a:pt x="785" y="458"/>
                  </a:lnTo>
                  <a:lnTo>
                    <a:pt x="791" y="527"/>
                  </a:lnTo>
                  <a:lnTo>
                    <a:pt x="884" y="498"/>
                  </a:lnTo>
                  <a:lnTo>
                    <a:pt x="892" y="608"/>
                  </a:lnTo>
                  <a:lnTo>
                    <a:pt x="955" y="580"/>
                  </a:lnTo>
                  <a:lnTo>
                    <a:pt x="1069" y="793"/>
                  </a:lnTo>
                  <a:lnTo>
                    <a:pt x="1014" y="1007"/>
                  </a:lnTo>
                  <a:lnTo>
                    <a:pt x="1158" y="758"/>
                  </a:lnTo>
                  <a:lnTo>
                    <a:pt x="1215" y="466"/>
                  </a:lnTo>
                  <a:lnTo>
                    <a:pt x="1137" y="340"/>
                  </a:lnTo>
                  <a:lnTo>
                    <a:pt x="1116" y="477"/>
                  </a:lnTo>
                  <a:lnTo>
                    <a:pt x="1152" y="441"/>
                  </a:lnTo>
                  <a:lnTo>
                    <a:pt x="1169" y="568"/>
                  </a:lnTo>
                  <a:lnTo>
                    <a:pt x="1133" y="565"/>
                  </a:lnTo>
                  <a:lnTo>
                    <a:pt x="1105" y="751"/>
                  </a:lnTo>
                  <a:lnTo>
                    <a:pt x="1031" y="584"/>
                  </a:lnTo>
                  <a:lnTo>
                    <a:pt x="1116" y="376"/>
                  </a:lnTo>
                  <a:lnTo>
                    <a:pt x="1120" y="241"/>
                  </a:lnTo>
                  <a:lnTo>
                    <a:pt x="949" y="114"/>
                  </a:lnTo>
                  <a:lnTo>
                    <a:pt x="1063" y="281"/>
                  </a:lnTo>
                  <a:lnTo>
                    <a:pt x="884" y="230"/>
                  </a:lnTo>
                  <a:lnTo>
                    <a:pt x="749" y="249"/>
                  </a:lnTo>
                  <a:lnTo>
                    <a:pt x="586" y="234"/>
                  </a:lnTo>
                  <a:lnTo>
                    <a:pt x="717" y="340"/>
                  </a:lnTo>
                  <a:lnTo>
                    <a:pt x="607" y="359"/>
                  </a:lnTo>
                  <a:lnTo>
                    <a:pt x="717" y="380"/>
                  </a:lnTo>
                  <a:lnTo>
                    <a:pt x="578" y="477"/>
                  </a:lnTo>
                  <a:lnTo>
                    <a:pt x="582" y="416"/>
                  </a:lnTo>
                  <a:lnTo>
                    <a:pt x="489" y="367"/>
                  </a:lnTo>
                  <a:lnTo>
                    <a:pt x="574" y="323"/>
                  </a:lnTo>
                  <a:lnTo>
                    <a:pt x="477" y="184"/>
                  </a:lnTo>
                  <a:lnTo>
                    <a:pt x="643" y="205"/>
                  </a:lnTo>
                  <a:lnTo>
                    <a:pt x="766" y="143"/>
                  </a:lnTo>
                  <a:lnTo>
                    <a:pt x="892" y="181"/>
                  </a:lnTo>
                  <a:lnTo>
                    <a:pt x="896" y="95"/>
                  </a:lnTo>
                  <a:lnTo>
                    <a:pt x="631" y="0"/>
                  </a:lnTo>
                  <a:lnTo>
                    <a:pt x="420" y="42"/>
                  </a:lnTo>
                  <a:lnTo>
                    <a:pt x="325" y="127"/>
                  </a:lnTo>
                  <a:lnTo>
                    <a:pt x="264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Freeform 35"/>
            <p:cNvSpPr>
              <a:spLocks/>
            </p:cNvSpPr>
            <p:nvPr/>
          </p:nvSpPr>
          <p:spPr bwMode="auto">
            <a:xfrm>
              <a:off x="1068" y="2138"/>
              <a:ext cx="37" cy="194"/>
            </a:xfrm>
            <a:custGeom>
              <a:avLst/>
              <a:gdLst>
                <a:gd name="T0" fmla="*/ 42 w 74"/>
                <a:gd name="T1" fmla="*/ 0 h 388"/>
                <a:gd name="T2" fmla="*/ 0 w 74"/>
                <a:gd name="T3" fmla="*/ 110 h 388"/>
                <a:gd name="T4" fmla="*/ 29 w 74"/>
                <a:gd name="T5" fmla="*/ 331 h 388"/>
                <a:gd name="T6" fmla="*/ 74 w 74"/>
                <a:gd name="T7" fmla="*/ 388 h 388"/>
                <a:gd name="T8" fmla="*/ 36 w 74"/>
                <a:gd name="T9" fmla="*/ 232 h 388"/>
                <a:gd name="T10" fmla="*/ 32 w 74"/>
                <a:gd name="T11" fmla="*/ 107 h 388"/>
                <a:gd name="T12" fmla="*/ 74 w 74"/>
                <a:gd name="T13" fmla="*/ 44 h 388"/>
                <a:gd name="T14" fmla="*/ 42 w 74"/>
                <a:gd name="T15" fmla="*/ 0 h 388"/>
                <a:gd name="T16" fmla="*/ 42 w 74"/>
                <a:gd name="T17" fmla="*/ 0 h 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388"/>
                <a:gd name="T29" fmla="*/ 74 w 74"/>
                <a:gd name="T30" fmla="*/ 388 h 3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388">
                  <a:moveTo>
                    <a:pt x="42" y="0"/>
                  </a:moveTo>
                  <a:lnTo>
                    <a:pt x="0" y="110"/>
                  </a:lnTo>
                  <a:lnTo>
                    <a:pt x="29" y="331"/>
                  </a:lnTo>
                  <a:lnTo>
                    <a:pt x="74" y="388"/>
                  </a:lnTo>
                  <a:lnTo>
                    <a:pt x="36" y="232"/>
                  </a:lnTo>
                  <a:lnTo>
                    <a:pt x="32" y="107"/>
                  </a:lnTo>
                  <a:lnTo>
                    <a:pt x="74" y="4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Freeform 36"/>
            <p:cNvSpPr>
              <a:spLocks/>
            </p:cNvSpPr>
            <p:nvPr/>
          </p:nvSpPr>
          <p:spPr bwMode="auto">
            <a:xfrm>
              <a:off x="1091" y="2204"/>
              <a:ext cx="26" cy="73"/>
            </a:xfrm>
            <a:custGeom>
              <a:avLst/>
              <a:gdLst>
                <a:gd name="T0" fmla="*/ 36 w 53"/>
                <a:gd name="T1" fmla="*/ 0 h 147"/>
                <a:gd name="T2" fmla="*/ 0 w 53"/>
                <a:gd name="T3" fmla="*/ 69 h 147"/>
                <a:gd name="T4" fmla="*/ 49 w 53"/>
                <a:gd name="T5" fmla="*/ 147 h 147"/>
                <a:gd name="T6" fmla="*/ 53 w 53"/>
                <a:gd name="T7" fmla="*/ 33 h 147"/>
                <a:gd name="T8" fmla="*/ 36 w 53"/>
                <a:gd name="T9" fmla="*/ 0 h 147"/>
                <a:gd name="T10" fmla="*/ 36 w 53"/>
                <a:gd name="T11" fmla="*/ 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47"/>
                <a:gd name="T20" fmla="*/ 53 w 53"/>
                <a:gd name="T21" fmla="*/ 147 h 1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47">
                  <a:moveTo>
                    <a:pt x="36" y="0"/>
                  </a:moveTo>
                  <a:lnTo>
                    <a:pt x="0" y="69"/>
                  </a:lnTo>
                  <a:lnTo>
                    <a:pt x="49" y="147"/>
                  </a:lnTo>
                  <a:lnTo>
                    <a:pt x="53" y="3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Freeform 37"/>
            <p:cNvSpPr>
              <a:spLocks/>
            </p:cNvSpPr>
            <p:nvPr/>
          </p:nvSpPr>
          <p:spPr bwMode="auto">
            <a:xfrm>
              <a:off x="1060" y="2385"/>
              <a:ext cx="76" cy="234"/>
            </a:xfrm>
            <a:custGeom>
              <a:avLst/>
              <a:gdLst>
                <a:gd name="T0" fmla="*/ 118 w 150"/>
                <a:gd name="T1" fmla="*/ 23 h 468"/>
                <a:gd name="T2" fmla="*/ 65 w 150"/>
                <a:gd name="T3" fmla="*/ 354 h 468"/>
                <a:gd name="T4" fmla="*/ 0 w 150"/>
                <a:gd name="T5" fmla="*/ 468 h 468"/>
                <a:gd name="T6" fmla="*/ 97 w 150"/>
                <a:gd name="T7" fmla="*/ 379 h 468"/>
                <a:gd name="T8" fmla="*/ 150 w 150"/>
                <a:gd name="T9" fmla="*/ 0 h 468"/>
                <a:gd name="T10" fmla="*/ 118 w 150"/>
                <a:gd name="T11" fmla="*/ 23 h 468"/>
                <a:gd name="T12" fmla="*/ 118 w 150"/>
                <a:gd name="T13" fmla="*/ 23 h 4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468"/>
                <a:gd name="T23" fmla="*/ 150 w 150"/>
                <a:gd name="T24" fmla="*/ 468 h 4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468">
                  <a:moveTo>
                    <a:pt x="118" y="23"/>
                  </a:moveTo>
                  <a:lnTo>
                    <a:pt x="65" y="354"/>
                  </a:lnTo>
                  <a:lnTo>
                    <a:pt x="0" y="468"/>
                  </a:lnTo>
                  <a:lnTo>
                    <a:pt x="97" y="379"/>
                  </a:lnTo>
                  <a:lnTo>
                    <a:pt x="150" y="0"/>
                  </a:lnTo>
                  <a:lnTo>
                    <a:pt x="11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Freeform 38"/>
            <p:cNvSpPr>
              <a:spLocks/>
            </p:cNvSpPr>
            <p:nvPr/>
          </p:nvSpPr>
          <p:spPr bwMode="auto">
            <a:xfrm>
              <a:off x="1385" y="2558"/>
              <a:ext cx="40" cy="143"/>
            </a:xfrm>
            <a:custGeom>
              <a:avLst/>
              <a:gdLst>
                <a:gd name="T0" fmla="*/ 0 w 80"/>
                <a:gd name="T1" fmla="*/ 17 h 286"/>
                <a:gd name="T2" fmla="*/ 16 w 80"/>
                <a:gd name="T3" fmla="*/ 183 h 286"/>
                <a:gd name="T4" fmla="*/ 80 w 80"/>
                <a:gd name="T5" fmla="*/ 286 h 286"/>
                <a:gd name="T6" fmla="*/ 23 w 80"/>
                <a:gd name="T7" fmla="*/ 0 h 286"/>
                <a:gd name="T8" fmla="*/ 0 w 80"/>
                <a:gd name="T9" fmla="*/ 17 h 286"/>
                <a:gd name="T10" fmla="*/ 0 w 80"/>
                <a:gd name="T11" fmla="*/ 1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286"/>
                <a:gd name="T20" fmla="*/ 80 w 80"/>
                <a:gd name="T21" fmla="*/ 286 h 2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286">
                  <a:moveTo>
                    <a:pt x="0" y="17"/>
                  </a:moveTo>
                  <a:lnTo>
                    <a:pt x="16" y="183"/>
                  </a:lnTo>
                  <a:lnTo>
                    <a:pt x="80" y="286"/>
                  </a:lnTo>
                  <a:lnTo>
                    <a:pt x="2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Freeform 39"/>
            <p:cNvSpPr>
              <a:spLocks/>
            </p:cNvSpPr>
            <p:nvPr/>
          </p:nvSpPr>
          <p:spPr bwMode="auto">
            <a:xfrm>
              <a:off x="1038" y="2656"/>
              <a:ext cx="169" cy="110"/>
            </a:xfrm>
            <a:custGeom>
              <a:avLst/>
              <a:gdLst>
                <a:gd name="T0" fmla="*/ 42 w 339"/>
                <a:gd name="T1" fmla="*/ 50 h 221"/>
                <a:gd name="T2" fmla="*/ 242 w 339"/>
                <a:gd name="T3" fmla="*/ 135 h 221"/>
                <a:gd name="T4" fmla="*/ 339 w 339"/>
                <a:gd name="T5" fmla="*/ 221 h 221"/>
                <a:gd name="T6" fmla="*/ 204 w 339"/>
                <a:gd name="T7" fmla="*/ 154 h 221"/>
                <a:gd name="T8" fmla="*/ 8 w 339"/>
                <a:gd name="T9" fmla="*/ 101 h 221"/>
                <a:gd name="T10" fmla="*/ 0 w 339"/>
                <a:gd name="T11" fmla="*/ 0 h 221"/>
                <a:gd name="T12" fmla="*/ 42 w 339"/>
                <a:gd name="T13" fmla="*/ 50 h 221"/>
                <a:gd name="T14" fmla="*/ 42 w 339"/>
                <a:gd name="T15" fmla="*/ 50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9"/>
                <a:gd name="T25" fmla="*/ 0 h 221"/>
                <a:gd name="T26" fmla="*/ 339 w 339"/>
                <a:gd name="T27" fmla="*/ 221 h 2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9" h="221">
                  <a:moveTo>
                    <a:pt x="42" y="50"/>
                  </a:moveTo>
                  <a:lnTo>
                    <a:pt x="242" y="135"/>
                  </a:lnTo>
                  <a:lnTo>
                    <a:pt x="339" y="221"/>
                  </a:lnTo>
                  <a:lnTo>
                    <a:pt x="204" y="154"/>
                  </a:lnTo>
                  <a:lnTo>
                    <a:pt x="8" y="101"/>
                  </a:lnTo>
                  <a:lnTo>
                    <a:pt x="0" y="0"/>
                  </a:lnTo>
                  <a:lnTo>
                    <a:pt x="4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Freeform 40"/>
            <p:cNvSpPr>
              <a:spLocks/>
            </p:cNvSpPr>
            <p:nvPr/>
          </p:nvSpPr>
          <p:spPr bwMode="auto">
            <a:xfrm>
              <a:off x="1366" y="2706"/>
              <a:ext cx="65" cy="36"/>
            </a:xfrm>
            <a:custGeom>
              <a:avLst/>
              <a:gdLst>
                <a:gd name="T0" fmla="*/ 0 w 131"/>
                <a:gd name="T1" fmla="*/ 70 h 70"/>
                <a:gd name="T2" fmla="*/ 131 w 131"/>
                <a:gd name="T3" fmla="*/ 59 h 70"/>
                <a:gd name="T4" fmla="*/ 114 w 131"/>
                <a:gd name="T5" fmla="*/ 0 h 70"/>
                <a:gd name="T6" fmla="*/ 0 w 131"/>
                <a:gd name="T7" fmla="*/ 70 h 70"/>
                <a:gd name="T8" fmla="*/ 0 w 131"/>
                <a:gd name="T9" fmla="*/ 7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70"/>
                <a:gd name="T17" fmla="*/ 131 w 131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70">
                  <a:moveTo>
                    <a:pt x="0" y="70"/>
                  </a:moveTo>
                  <a:lnTo>
                    <a:pt x="131" y="59"/>
                  </a:lnTo>
                  <a:lnTo>
                    <a:pt x="11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Freeform 41"/>
            <p:cNvSpPr>
              <a:spLocks/>
            </p:cNvSpPr>
            <p:nvPr/>
          </p:nvSpPr>
          <p:spPr bwMode="auto">
            <a:xfrm>
              <a:off x="615" y="2489"/>
              <a:ext cx="1106" cy="1239"/>
            </a:xfrm>
            <a:custGeom>
              <a:avLst/>
              <a:gdLst>
                <a:gd name="T0" fmla="*/ 1002 w 2213"/>
                <a:gd name="T1" fmla="*/ 0 h 2478"/>
                <a:gd name="T2" fmla="*/ 905 w 2213"/>
                <a:gd name="T3" fmla="*/ 5 h 2478"/>
                <a:gd name="T4" fmla="*/ 726 w 2213"/>
                <a:gd name="T5" fmla="*/ 117 h 2478"/>
                <a:gd name="T6" fmla="*/ 135 w 2213"/>
                <a:gd name="T7" fmla="*/ 296 h 2478"/>
                <a:gd name="T8" fmla="*/ 21 w 2213"/>
                <a:gd name="T9" fmla="*/ 1110 h 2478"/>
                <a:gd name="T10" fmla="*/ 0 w 2213"/>
                <a:gd name="T11" fmla="*/ 1880 h 2478"/>
                <a:gd name="T12" fmla="*/ 107 w 2213"/>
                <a:gd name="T13" fmla="*/ 2014 h 2478"/>
                <a:gd name="T14" fmla="*/ 177 w 2213"/>
                <a:gd name="T15" fmla="*/ 1843 h 2478"/>
                <a:gd name="T16" fmla="*/ 491 w 2213"/>
                <a:gd name="T17" fmla="*/ 1767 h 2478"/>
                <a:gd name="T18" fmla="*/ 177 w 2213"/>
                <a:gd name="T19" fmla="*/ 1762 h 2478"/>
                <a:gd name="T20" fmla="*/ 74 w 2213"/>
                <a:gd name="T21" fmla="*/ 1832 h 2478"/>
                <a:gd name="T22" fmla="*/ 162 w 2213"/>
                <a:gd name="T23" fmla="*/ 1691 h 2478"/>
                <a:gd name="T24" fmla="*/ 377 w 2213"/>
                <a:gd name="T25" fmla="*/ 1644 h 2478"/>
                <a:gd name="T26" fmla="*/ 468 w 2213"/>
                <a:gd name="T27" fmla="*/ 1682 h 2478"/>
                <a:gd name="T28" fmla="*/ 565 w 2213"/>
                <a:gd name="T29" fmla="*/ 1811 h 2478"/>
                <a:gd name="T30" fmla="*/ 844 w 2213"/>
                <a:gd name="T31" fmla="*/ 1923 h 2478"/>
                <a:gd name="T32" fmla="*/ 1373 w 2213"/>
                <a:gd name="T33" fmla="*/ 2058 h 2478"/>
                <a:gd name="T34" fmla="*/ 1761 w 2213"/>
                <a:gd name="T35" fmla="*/ 2155 h 2478"/>
                <a:gd name="T36" fmla="*/ 2105 w 2213"/>
                <a:gd name="T37" fmla="*/ 2340 h 2478"/>
                <a:gd name="T38" fmla="*/ 2187 w 2213"/>
                <a:gd name="T39" fmla="*/ 2404 h 2478"/>
                <a:gd name="T40" fmla="*/ 2164 w 2213"/>
                <a:gd name="T41" fmla="*/ 2452 h 2478"/>
                <a:gd name="T42" fmla="*/ 2196 w 2213"/>
                <a:gd name="T43" fmla="*/ 2478 h 2478"/>
                <a:gd name="T44" fmla="*/ 2213 w 2213"/>
                <a:gd name="T45" fmla="*/ 2404 h 2478"/>
                <a:gd name="T46" fmla="*/ 2073 w 2213"/>
                <a:gd name="T47" fmla="*/ 2284 h 2478"/>
                <a:gd name="T48" fmla="*/ 1749 w 2213"/>
                <a:gd name="T49" fmla="*/ 2117 h 2478"/>
                <a:gd name="T50" fmla="*/ 958 w 2213"/>
                <a:gd name="T51" fmla="*/ 1918 h 2478"/>
                <a:gd name="T52" fmla="*/ 603 w 2213"/>
                <a:gd name="T53" fmla="*/ 1729 h 2478"/>
                <a:gd name="T54" fmla="*/ 436 w 2213"/>
                <a:gd name="T55" fmla="*/ 1497 h 2478"/>
                <a:gd name="T56" fmla="*/ 209 w 2213"/>
                <a:gd name="T57" fmla="*/ 1045 h 2478"/>
                <a:gd name="T58" fmla="*/ 361 w 2213"/>
                <a:gd name="T59" fmla="*/ 1583 h 2478"/>
                <a:gd name="T60" fmla="*/ 80 w 2213"/>
                <a:gd name="T61" fmla="*/ 1612 h 2478"/>
                <a:gd name="T62" fmla="*/ 86 w 2213"/>
                <a:gd name="T63" fmla="*/ 1022 h 2478"/>
                <a:gd name="T64" fmla="*/ 162 w 2213"/>
                <a:gd name="T65" fmla="*/ 511 h 2478"/>
                <a:gd name="T66" fmla="*/ 388 w 2213"/>
                <a:gd name="T67" fmla="*/ 942 h 2478"/>
                <a:gd name="T68" fmla="*/ 532 w 2213"/>
                <a:gd name="T69" fmla="*/ 1492 h 2478"/>
                <a:gd name="T70" fmla="*/ 614 w 2213"/>
                <a:gd name="T71" fmla="*/ 1644 h 2478"/>
                <a:gd name="T72" fmla="*/ 529 w 2213"/>
                <a:gd name="T73" fmla="*/ 1336 h 2478"/>
                <a:gd name="T74" fmla="*/ 371 w 2213"/>
                <a:gd name="T75" fmla="*/ 764 h 2478"/>
                <a:gd name="T76" fmla="*/ 236 w 2213"/>
                <a:gd name="T77" fmla="*/ 393 h 2478"/>
                <a:gd name="T78" fmla="*/ 732 w 2213"/>
                <a:gd name="T79" fmla="*/ 188 h 2478"/>
                <a:gd name="T80" fmla="*/ 899 w 2213"/>
                <a:gd name="T81" fmla="*/ 667 h 2478"/>
                <a:gd name="T82" fmla="*/ 1073 w 2213"/>
                <a:gd name="T83" fmla="*/ 1030 h 2478"/>
                <a:gd name="T84" fmla="*/ 1320 w 2213"/>
                <a:gd name="T85" fmla="*/ 1224 h 2478"/>
                <a:gd name="T86" fmla="*/ 1082 w 2213"/>
                <a:gd name="T87" fmla="*/ 969 h 2478"/>
                <a:gd name="T88" fmla="*/ 920 w 2213"/>
                <a:gd name="T89" fmla="*/ 631 h 2478"/>
                <a:gd name="T90" fmla="*/ 841 w 2213"/>
                <a:gd name="T91" fmla="*/ 167 h 2478"/>
                <a:gd name="T92" fmla="*/ 915 w 2213"/>
                <a:gd name="T93" fmla="*/ 70 h 2478"/>
                <a:gd name="T94" fmla="*/ 985 w 2213"/>
                <a:gd name="T95" fmla="*/ 38 h 2478"/>
                <a:gd name="T96" fmla="*/ 1002 w 2213"/>
                <a:gd name="T97" fmla="*/ 0 h 2478"/>
                <a:gd name="T98" fmla="*/ 1002 w 2213"/>
                <a:gd name="T99" fmla="*/ 0 h 24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13"/>
                <a:gd name="T151" fmla="*/ 0 h 2478"/>
                <a:gd name="T152" fmla="*/ 2213 w 2213"/>
                <a:gd name="T153" fmla="*/ 2478 h 24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13" h="2478">
                  <a:moveTo>
                    <a:pt x="1002" y="0"/>
                  </a:moveTo>
                  <a:lnTo>
                    <a:pt x="905" y="5"/>
                  </a:lnTo>
                  <a:lnTo>
                    <a:pt x="726" y="117"/>
                  </a:lnTo>
                  <a:lnTo>
                    <a:pt x="135" y="296"/>
                  </a:lnTo>
                  <a:lnTo>
                    <a:pt x="21" y="1110"/>
                  </a:lnTo>
                  <a:lnTo>
                    <a:pt x="0" y="1880"/>
                  </a:lnTo>
                  <a:lnTo>
                    <a:pt x="107" y="2014"/>
                  </a:lnTo>
                  <a:lnTo>
                    <a:pt x="177" y="1843"/>
                  </a:lnTo>
                  <a:lnTo>
                    <a:pt x="491" y="1767"/>
                  </a:lnTo>
                  <a:lnTo>
                    <a:pt x="177" y="1762"/>
                  </a:lnTo>
                  <a:lnTo>
                    <a:pt x="74" y="1832"/>
                  </a:lnTo>
                  <a:lnTo>
                    <a:pt x="162" y="1691"/>
                  </a:lnTo>
                  <a:lnTo>
                    <a:pt x="377" y="1644"/>
                  </a:lnTo>
                  <a:lnTo>
                    <a:pt x="468" y="1682"/>
                  </a:lnTo>
                  <a:lnTo>
                    <a:pt x="565" y="1811"/>
                  </a:lnTo>
                  <a:lnTo>
                    <a:pt x="844" y="1923"/>
                  </a:lnTo>
                  <a:lnTo>
                    <a:pt x="1373" y="2058"/>
                  </a:lnTo>
                  <a:lnTo>
                    <a:pt x="1761" y="2155"/>
                  </a:lnTo>
                  <a:lnTo>
                    <a:pt x="2105" y="2340"/>
                  </a:lnTo>
                  <a:lnTo>
                    <a:pt x="2187" y="2404"/>
                  </a:lnTo>
                  <a:lnTo>
                    <a:pt x="2164" y="2452"/>
                  </a:lnTo>
                  <a:lnTo>
                    <a:pt x="2196" y="2478"/>
                  </a:lnTo>
                  <a:lnTo>
                    <a:pt x="2213" y="2404"/>
                  </a:lnTo>
                  <a:lnTo>
                    <a:pt x="2073" y="2284"/>
                  </a:lnTo>
                  <a:lnTo>
                    <a:pt x="1749" y="2117"/>
                  </a:lnTo>
                  <a:lnTo>
                    <a:pt x="958" y="1918"/>
                  </a:lnTo>
                  <a:lnTo>
                    <a:pt x="603" y="1729"/>
                  </a:lnTo>
                  <a:lnTo>
                    <a:pt x="436" y="1497"/>
                  </a:lnTo>
                  <a:lnTo>
                    <a:pt x="209" y="1045"/>
                  </a:lnTo>
                  <a:lnTo>
                    <a:pt x="361" y="1583"/>
                  </a:lnTo>
                  <a:lnTo>
                    <a:pt x="80" y="1612"/>
                  </a:lnTo>
                  <a:lnTo>
                    <a:pt x="86" y="1022"/>
                  </a:lnTo>
                  <a:lnTo>
                    <a:pt x="162" y="511"/>
                  </a:lnTo>
                  <a:lnTo>
                    <a:pt x="388" y="942"/>
                  </a:lnTo>
                  <a:lnTo>
                    <a:pt x="532" y="1492"/>
                  </a:lnTo>
                  <a:lnTo>
                    <a:pt x="614" y="1644"/>
                  </a:lnTo>
                  <a:lnTo>
                    <a:pt x="529" y="1336"/>
                  </a:lnTo>
                  <a:lnTo>
                    <a:pt x="371" y="764"/>
                  </a:lnTo>
                  <a:lnTo>
                    <a:pt x="236" y="393"/>
                  </a:lnTo>
                  <a:lnTo>
                    <a:pt x="732" y="188"/>
                  </a:lnTo>
                  <a:lnTo>
                    <a:pt x="899" y="667"/>
                  </a:lnTo>
                  <a:lnTo>
                    <a:pt x="1073" y="1030"/>
                  </a:lnTo>
                  <a:lnTo>
                    <a:pt x="1320" y="1224"/>
                  </a:lnTo>
                  <a:lnTo>
                    <a:pt x="1082" y="969"/>
                  </a:lnTo>
                  <a:lnTo>
                    <a:pt x="920" y="631"/>
                  </a:lnTo>
                  <a:lnTo>
                    <a:pt x="841" y="167"/>
                  </a:lnTo>
                  <a:lnTo>
                    <a:pt x="915" y="70"/>
                  </a:lnTo>
                  <a:lnTo>
                    <a:pt x="985" y="38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Freeform 42"/>
            <p:cNvSpPr>
              <a:spLocks/>
            </p:cNvSpPr>
            <p:nvPr/>
          </p:nvSpPr>
          <p:spPr bwMode="auto">
            <a:xfrm>
              <a:off x="1543" y="2985"/>
              <a:ext cx="310" cy="582"/>
            </a:xfrm>
            <a:custGeom>
              <a:avLst/>
              <a:gdLst>
                <a:gd name="T0" fmla="*/ 264 w 620"/>
                <a:gd name="T1" fmla="*/ 0 h 1163"/>
                <a:gd name="T2" fmla="*/ 241 w 620"/>
                <a:gd name="T3" fmla="*/ 285 h 1163"/>
                <a:gd name="T4" fmla="*/ 253 w 620"/>
                <a:gd name="T5" fmla="*/ 614 h 1163"/>
                <a:gd name="T6" fmla="*/ 0 w 620"/>
                <a:gd name="T7" fmla="*/ 958 h 1163"/>
                <a:gd name="T8" fmla="*/ 112 w 620"/>
                <a:gd name="T9" fmla="*/ 943 h 1163"/>
                <a:gd name="T10" fmla="*/ 112 w 620"/>
                <a:gd name="T11" fmla="*/ 1163 h 1163"/>
                <a:gd name="T12" fmla="*/ 194 w 620"/>
                <a:gd name="T13" fmla="*/ 1163 h 1163"/>
                <a:gd name="T14" fmla="*/ 182 w 620"/>
                <a:gd name="T15" fmla="*/ 926 h 1163"/>
                <a:gd name="T16" fmla="*/ 317 w 620"/>
                <a:gd name="T17" fmla="*/ 602 h 1163"/>
                <a:gd name="T18" fmla="*/ 437 w 620"/>
                <a:gd name="T19" fmla="*/ 916 h 1163"/>
                <a:gd name="T20" fmla="*/ 517 w 620"/>
                <a:gd name="T21" fmla="*/ 975 h 1163"/>
                <a:gd name="T22" fmla="*/ 620 w 620"/>
                <a:gd name="T23" fmla="*/ 829 h 1163"/>
                <a:gd name="T24" fmla="*/ 490 w 620"/>
                <a:gd name="T25" fmla="*/ 855 h 1163"/>
                <a:gd name="T26" fmla="*/ 570 w 620"/>
                <a:gd name="T27" fmla="*/ 652 h 1163"/>
                <a:gd name="T28" fmla="*/ 490 w 620"/>
                <a:gd name="T29" fmla="*/ 754 h 1163"/>
                <a:gd name="T30" fmla="*/ 317 w 620"/>
                <a:gd name="T31" fmla="*/ 479 h 1163"/>
                <a:gd name="T32" fmla="*/ 297 w 620"/>
                <a:gd name="T33" fmla="*/ 253 h 1163"/>
                <a:gd name="T34" fmla="*/ 264 w 620"/>
                <a:gd name="T35" fmla="*/ 0 h 1163"/>
                <a:gd name="T36" fmla="*/ 264 w 620"/>
                <a:gd name="T37" fmla="*/ 0 h 1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0"/>
                <a:gd name="T58" fmla="*/ 0 h 1163"/>
                <a:gd name="T59" fmla="*/ 620 w 620"/>
                <a:gd name="T60" fmla="*/ 1163 h 1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0" h="1163">
                  <a:moveTo>
                    <a:pt x="264" y="0"/>
                  </a:moveTo>
                  <a:lnTo>
                    <a:pt x="241" y="285"/>
                  </a:lnTo>
                  <a:lnTo>
                    <a:pt x="253" y="614"/>
                  </a:lnTo>
                  <a:lnTo>
                    <a:pt x="0" y="958"/>
                  </a:lnTo>
                  <a:lnTo>
                    <a:pt x="112" y="943"/>
                  </a:lnTo>
                  <a:lnTo>
                    <a:pt x="112" y="1163"/>
                  </a:lnTo>
                  <a:lnTo>
                    <a:pt x="194" y="1163"/>
                  </a:lnTo>
                  <a:lnTo>
                    <a:pt x="182" y="926"/>
                  </a:lnTo>
                  <a:lnTo>
                    <a:pt x="317" y="602"/>
                  </a:lnTo>
                  <a:lnTo>
                    <a:pt x="437" y="916"/>
                  </a:lnTo>
                  <a:lnTo>
                    <a:pt x="517" y="975"/>
                  </a:lnTo>
                  <a:lnTo>
                    <a:pt x="620" y="829"/>
                  </a:lnTo>
                  <a:lnTo>
                    <a:pt x="490" y="855"/>
                  </a:lnTo>
                  <a:lnTo>
                    <a:pt x="570" y="652"/>
                  </a:lnTo>
                  <a:lnTo>
                    <a:pt x="490" y="754"/>
                  </a:lnTo>
                  <a:lnTo>
                    <a:pt x="317" y="479"/>
                  </a:lnTo>
                  <a:lnTo>
                    <a:pt x="297" y="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Freeform 43"/>
            <p:cNvSpPr>
              <a:spLocks/>
            </p:cNvSpPr>
            <p:nvPr/>
          </p:nvSpPr>
          <p:spPr bwMode="auto">
            <a:xfrm>
              <a:off x="1392" y="2558"/>
              <a:ext cx="620" cy="831"/>
            </a:xfrm>
            <a:custGeom>
              <a:avLst/>
              <a:gdLst>
                <a:gd name="T0" fmla="*/ 22 w 1239"/>
                <a:gd name="T1" fmla="*/ 0 h 1662"/>
                <a:gd name="T2" fmla="*/ 258 w 1239"/>
                <a:gd name="T3" fmla="*/ 105 h 1662"/>
                <a:gd name="T4" fmla="*/ 711 w 1239"/>
                <a:gd name="T5" fmla="*/ 211 h 1662"/>
                <a:gd name="T6" fmla="*/ 981 w 1239"/>
                <a:gd name="T7" fmla="*/ 1069 h 1662"/>
                <a:gd name="T8" fmla="*/ 1078 w 1239"/>
                <a:gd name="T9" fmla="*/ 1377 h 1662"/>
                <a:gd name="T10" fmla="*/ 1213 w 1239"/>
                <a:gd name="T11" fmla="*/ 1500 h 1662"/>
                <a:gd name="T12" fmla="*/ 1239 w 1239"/>
                <a:gd name="T13" fmla="*/ 1645 h 1662"/>
                <a:gd name="T14" fmla="*/ 1051 w 1239"/>
                <a:gd name="T15" fmla="*/ 1635 h 1662"/>
                <a:gd name="T16" fmla="*/ 964 w 1239"/>
                <a:gd name="T17" fmla="*/ 1662 h 1662"/>
                <a:gd name="T18" fmla="*/ 1125 w 1239"/>
                <a:gd name="T19" fmla="*/ 1506 h 1662"/>
                <a:gd name="T20" fmla="*/ 922 w 1239"/>
                <a:gd name="T21" fmla="*/ 1474 h 1662"/>
                <a:gd name="T22" fmla="*/ 1024 w 1239"/>
                <a:gd name="T23" fmla="*/ 1397 h 1662"/>
                <a:gd name="T24" fmla="*/ 863 w 1239"/>
                <a:gd name="T25" fmla="*/ 778 h 1662"/>
                <a:gd name="T26" fmla="*/ 728 w 1239"/>
                <a:gd name="T27" fmla="*/ 405 h 1662"/>
                <a:gd name="T28" fmla="*/ 608 w 1239"/>
                <a:gd name="T29" fmla="*/ 616 h 1662"/>
                <a:gd name="T30" fmla="*/ 663 w 1239"/>
                <a:gd name="T31" fmla="*/ 270 h 1662"/>
                <a:gd name="T32" fmla="*/ 249 w 1239"/>
                <a:gd name="T33" fmla="*/ 137 h 1662"/>
                <a:gd name="T34" fmla="*/ 0 w 1239"/>
                <a:gd name="T35" fmla="*/ 65 h 1662"/>
                <a:gd name="T36" fmla="*/ 22 w 1239"/>
                <a:gd name="T37" fmla="*/ 0 h 1662"/>
                <a:gd name="T38" fmla="*/ 22 w 1239"/>
                <a:gd name="T39" fmla="*/ 0 h 16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9"/>
                <a:gd name="T61" fmla="*/ 0 h 1662"/>
                <a:gd name="T62" fmla="*/ 1239 w 1239"/>
                <a:gd name="T63" fmla="*/ 1662 h 16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9" h="1662">
                  <a:moveTo>
                    <a:pt x="22" y="0"/>
                  </a:moveTo>
                  <a:lnTo>
                    <a:pt x="258" y="105"/>
                  </a:lnTo>
                  <a:lnTo>
                    <a:pt x="711" y="211"/>
                  </a:lnTo>
                  <a:lnTo>
                    <a:pt x="981" y="1069"/>
                  </a:lnTo>
                  <a:lnTo>
                    <a:pt x="1078" y="1377"/>
                  </a:lnTo>
                  <a:lnTo>
                    <a:pt x="1213" y="1500"/>
                  </a:lnTo>
                  <a:lnTo>
                    <a:pt x="1239" y="1645"/>
                  </a:lnTo>
                  <a:lnTo>
                    <a:pt x="1051" y="1635"/>
                  </a:lnTo>
                  <a:lnTo>
                    <a:pt x="964" y="1662"/>
                  </a:lnTo>
                  <a:lnTo>
                    <a:pt x="1125" y="1506"/>
                  </a:lnTo>
                  <a:lnTo>
                    <a:pt x="922" y="1474"/>
                  </a:lnTo>
                  <a:lnTo>
                    <a:pt x="1024" y="1397"/>
                  </a:lnTo>
                  <a:lnTo>
                    <a:pt x="863" y="778"/>
                  </a:lnTo>
                  <a:lnTo>
                    <a:pt x="728" y="405"/>
                  </a:lnTo>
                  <a:lnTo>
                    <a:pt x="608" y="616"/>
                  </a:lnTo>
                  <a:lnTo>
                    <a:pt x="663" y="270"/>
                  </a:lnTo>
                  <a:lnTo>
                    <a:pt x="249" y="137"/>
                  </a:lnTo>
                  <a:lnTo>
                    <a:pt x="0" y="6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Freeform 44"/>
            <p:cNvSpPr>
              <a:spLocks/>
            </p:cNvSpPr>
            <p:nvPr/>
          </p:nvSpPr>
          <p:spPr bwMode="auto">
            <a:xfrm>
              <a:off x="1304" y="2664"/>
              <a:ext cx="135" cy="434"/>
            </a:xfrm>
            <a:custGeom>
              <a:avLst/>
              <a:gdLst>
                <a:gd name="T0" fmla="*/ 226 w 270"/>
                <a:gd name="T1" fmla="*/ 76 h 869"/>
                <a:gd name="T2" fmla="*/ 232 w 270"/>
                <a:gd name="T3" fmla="*/ 438 h 869"/>
                <a:gd name="T4" fmla="*/ 0 w 270"/>
                <a:gd name="T5" fmla="*/ 869 h 869"/>
                <a:gd name="T6" fmla="*/ 177 w 270"/>
                <a:gd name="T7" fmla="*/ 673 h 869"/>
                <a:gd name="T8" fmla="*/ 270 w 270"/>
                <a:gd name="T9" fmla="*/ 400 h 869"/>
                <a:gd name="T10" fmla="*/ 253 w 270"/>
                <a:gd name="T11" fmla="*/ 141 h 869"/>
                <a:gd name="T12" fmla="*/ 220 w 270"/>
                <a:gd name="T13" fmla="*/ 0 h 869"/>
                <a:gd name="T14" fmla="*/ 226 w 270"/>
                <a:gd name="T15" fmla="*/ 76 h 869"/>
                <a:gd name="T16" fmla="*/ 226 w 270"/>
                <a:gd name="T17" fmla="*/ 76 h 8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0"/>
                <a:gd name="T28" fmla="*/ 0 h 869"/>
                <a:gd name="T29" fmla="*/ 270 w 270"/>
                <a:gd name="T30" fmla="*/ 869 h 8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0" h="869">
                  <a:moveTo>
                    <a:pt x="226" y="76"/>
                  </a:moveTo>
                  <a:lnTo>
                    <a:pt x="232" y="438"/>
                  </a:lnTo>
                  <a:lnTo>
                    <a:pt x="0" y="869"/>
                  </a:lnTo>
                  <a:lnTo>
                    <a:pt x="177" y="673"/>
                  </a:lnTo>
                  <a:lnTo>
                    <a:pt x="270" y="400"/>
                  </a:lnTo>
                  <a:lnTo>
                    <a:pt x="253" y="141"/>
                  </a:lnTo>
                  <a:lnTo>
                    <a:pt x="220" y="0"/>
                  </a:lnTo>
                  <a:lnTo>
                    <a:pt x="226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Freeform 45"/>
            <p:cNvSpPr>
              <a:spLocks/>
            </p:cNvSpPr>
            <p:nvPr/>
          </p:nvSpPr>
          <p:spPr bwMode="auto">
            <a:xfrm>
              <a:off x="641" y="3445"/>
              <a:ext cx="1070" cy="305"/>
            </a:xfrm>
            <a:custGeom>
              <a:avLst/>
              <a:gdLst>
                <a:gd name="T0" fmla="*/ 0 w 2140"/>
                <a:gd name="T1" fmla="*/ 0 h 610"/>
                <a:gd name="T2" fmla="*/ 71 w 2140"/>
                <a:gd name="T3" fmla="*/ 249 h 610"/>
                <a:gd name="T4" fmla="*/ 426 w 2140"/>
                <a:gd name="T5" fmla="*/ 363 h 610"/>
                <a:gd name="T6" fmla="*/ 1099 w 2140"/>
                <a:gd name="T7" fmla="*/ 428 h 610"/>
                <a:gd name="T8" fmla="*/ 1229 w 2140"/>
                <a:gd name="T9" fmla="*/ 513 h 610"/>
                <a:gd name="T10" fmla="*/ 1497 w 2140"/>
                <a:gd name="T11" fmla="*/ 534 h 610"/>
                <a:gd name="T12" fmla="*/ 1735 w 2140"/>
                <a:gd name="T13" fmla="*/ 610 h 610"/>
                <a:gd name="T14" fmla="*/ 1790 w 2140"/>
                <a:gd name="T15" fmla="*/ 566 h 610"/>
                <a:gd name="T16" fmla="*/ 1999 w 2140"/>
                <a:gd name="T17" fmla="*/ 593 h 610"/>
                <a:gd name="T18" fmla="*/ 2031 w 2140"/>
                <a:gd name="T19" fmla="*/ 583 h 610"/>
                <a:gd name="T20" fmla="*/ 2107 w 2140"/>
                <a:gd name="T21" fmla="*/ 593 h 610"/>
                <a:gd name="T22" fmla="*/ 2140 w 2140"/>
                <a:gd name="T23" fmla="*/ 561 h 610"/>
                <a:gd name="T24" fmla="*/ 2128 w 2140"/>
                <a:gd name="T25" fmla="*/ 519 h 610"/>
                <a:gd name="T26" fmla="*/ 2075 w 2140"/>
                <a:gd name="T27" fmla="*/ 561 h 610"/>
                <a:gd name="T28" fmla="*/ 1778 w 2140"/>
                <a:gd name="T29" fmla="*/ 428 h 610"/>
                <a:gd name="T30" fmla="*/ 1617 w 2140"/>
                <a:gd name="T31" fmla="*/ 384 h 610"/>
                <a:gd name="T32" fmla="*/ 1843 w 2140"/>
                <a:gd name="T33" fmla="*/ 475 h 610"/>
                <a:gd name="T34" fmla="*/ 1993 w 2140"/>
                <a:gd name="T35" fmla="*/ 557 h 610"/>
                <a:gd name="T36" fmla="*/ 1928 w 2140"/>
                <a:gd name="T37" fmla="*/ 566 h 610"/>
                <a:gd name="T38" fmla="*/ 1696 w 2140"/>
                <a:gd name="T39" fmla="*/ 492 h 610"/>
                <a:gd name="T40" fmla="*/ 1535 w 2140"/>
                <a:gd name="T41" fmla="*/ 431 h 610"/>
                <a:gd name="T42" fmla="*/ 1746 w 2140"/>
                <a:gd name="T43" fmla="*/ 557 h 610"/>
                <a:gd name="T44" fmla="*/ 1693 w 2140"/>
                <a:gd name="T45" fmla="*/ 572 h 610"/>
                <a:gd name="T46" fmla="*/ 1470 w 2140"/>
                <a:gd name="T47" fmla="*/ 486 h 610"/>
                <a:gd name="T48" fmla="*/ 1272 w 2140"/>
                <a:gd name="T49" fmla="*/ 469 h 610"/>
                <a:gd name="T50" fmla="*/ 1084 w 2140"/>
                <a:gd name="T51" fmla="*/ 395 h 610"/>
                <a:gd name="T52" fmla="*/ 567 w 2140"/>
                <a:gd name="T53" fmla="*/ 319 h 610"/>
                <a:gd name="T54" fmla="*/ 135 w 2140"/>
                <a:gd name="T55" fmla="*/ 184 h 610"/>
                <a:gd name="T56" fmla="*/ 54 w 2140"/>
                <a:gd name="T57" fmla="*/ 17 h 610"/>
                <a:gd name="T58" fmla="*/ 0 w 2140"/>
                <a:gd name="T59" fmla="*/ 0 h 610"/>
                <a:gd name="T60" fmla="*/ 0 w 2140"/>
                <a:gd name="T61" fmla="*/ 0 h 6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40"/>
                <a:gd name="T94" fmla="*/ 0 h 610"/>
                <a:gd name="T95" fmla="*/ 2140 w 2140"/>
                <a:gd name="T96" fmla="*/ 610 h 61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40" h="610">
                  <a:moveTo>
                    <a:pt x="0" y="0"/>
                  </a:moveTo>
                  <a:lnTo>
                    <a:pt x="71" y="249"/>
                  </a:lnTo>
                  <a:lnTo>
                    <a:pt x="426" y="363"/>
                  </a:lnTo>
                  <a:lnTo>
                    <a:pt x="1099" y="428"/>
                  </a:lnTo>
                  <a:lnTo>
                    <a:pt x="1229" y="513"/>
                  </a:lnTo>
                  <a:lnTo>
                    <a:pt x="1497" y="534"/>
                  </a:lnTo>
                  <a:lnTo>
                    <a:pt x="1735" y="610"/>
                  </a:lnTo>
                  <a:lnTo>
                    <a:pt x="1790" y="566"/>
                  </a:lnTo>
                  <a:lnTo>
                    <a:pt x="1999" y="593"/>
                  </a:lnTo>
                  <a:lnTo>
                    <a:pt x="2031" y="583"/>
                  </a:lnTo>
                  <a:lnTo>
                    <a:pt x="2107" y="593"/>
                  </a:lnTo>
                  <a:lnTo>
                    <a:pt x="2140" y="561"/>
                  </a:lnTo>
                  <a:lnTo>
                    <a:pt x="2128" y="519"/>
                  </a:lnTo>
                  <a:lnTo>
                    <a:pt x="2075" y="561"/>
                  </a:lnTo>
                  <a:lnTo>
                    <a:pt x="1778" y="428"/>
                  </a:lnTo>
                  <a:lnTo>
                    <a:pt x="1617" y="384"/>
                  </a:lnTo>
                  <a:lnTo>
                    <a:pt x="1843" y="475"/>
                  </a:lnTo>
                  <a:lnTo>
                    <a:pt x="1993" y="557"/>
                  </a:lnTo>
                  <a:lnTo>
                    <a:pt x="1928" y="566"/>
                  </a:lnTo>
                  <a:lnTo>
                    <a:pt x="1696" y="492"/>
                  </a:lnTo>
                  <a:lnTo>
                    <a:pt x="1535" y="431"/>
                  </a:lnTo>
                  <a:lnTo>
                    <a:pt x="1746" y="557"/>
                  </a:lnTo>
                  <a:lnTo>
                    <a:pt x="1693" y="572"/>
                  </a:lnTo>
                  <a:lnTo>
                    <a:pt x="1470" y="486"/>
                  </a:lnTo>
                  <a:lnTo>
                    <a:pt x="1272" y="469"/>
                  </a:lnTo>
                  <a:lnTo>
                    <a:pt x="1084" y="395"/>
                  </a:lnTo>
                  <a:lnTo>
                    <a:pt x="567" y="319"/>
                  </a:lnTo>
                  <a:lnTo>
                    <a:pt x="135" y="184"/>
                  </a:lnTo>
                  <a:lnTo>
                    <a:pt x="5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Freeform 46"/>
            <p:cNvSpPr>
              <a:spLocks/>
            </p:cNvSpPr>
            <p:nvPr/>
          </p:nvSpPr>
          <p:spPr bwMode="auto">
            <a:xfrm>
              <a:off x="1520" y="3607"/>
              <a:ext cx="188" cy="111"/>
            </a:xfrm>
            <a:custGeom>
              <a:avLst/>
              <a:gdLst>
                <a:gd name="T0" fmla="*/ 0 w 377"/>
                <a:gd name="T1" fmla="*/ 0 h 220"/>
                <a:gd name="T2" fmla="*/ 274 w 377"/>
                <a:gd name="T3" fmla="*/ 129 h 220"/>
                <a:gd name="T4" fmla="*/ 377 w 377"/>
                <a:gd name="T5" fmla="*/ 194 h 220"/>
                <a:gd name="T6" fmla="*/ 371 w 377"/>
                <a:gd name="T7" fmla="*/ 220 h 220"/>
                <a:gd name="T8" fmla="*/ 215 w 377"/>
                <a:gd name="T9" fmla="*/ 129 h 220"/>
                <a:gd name="T10" fmla="*/ 0 w 377"/>
                <a:gd name="T11" fmla="*/ 0 h 220"/>
                <a:gd name="T12" fmla="*/ 0 w 377"/>
                <a:gd name="T13" fmla="*/ 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220"/>
                <a:gd name="T23" fmla="*/ 377 w 377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220">
                  <a:moveTo>
                    <a:pt x="0" y="0"/>
                  </a:moveTo>
                  <a:lnTo>
                    <a:pt x="274" y="129"/>
                  </a:lnTo>
                  <a:lnTo>
                    <a:pt x="377" y="194"/>
                  </a:lnTo>
                  <a:lnTo>
                    <a:pt x="371" y="220"/>
                  </a:lnTo>
                  <a:lnTo>
                    <a:pt x="215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Freeform 47"/>
            <p:cNvSpPr>
              <a:spLocks/>
            </p:cNvSpPr>
            <p:nvPr/>
          </p:nvSpPr>
          <p:spPr bwMode="auto">
            <a:xfrm>
              <a:off x="1078" y="3480"/>
              <a:ext cx="99" cy="163"/>
            </a:xfrm>
            <a:custGeom>
              <a:avLst/>
              <a:gdLst>
                <a:gd name="T0" fmla="*/ 65 w 200"/>
                <a:gd name="T1" fmla="*/ 17 h 325"/>
                <a:gd name="T2" fmla="*/ 6 w 200"/>
                <a:gd name="T3" fmla="*/ 93 h 325"/>
                <a:gd name="T4" fmla="*/ 15 w 200"/>
                <a:gd name="T5" fmla="*/ 126 h 325"/>
                <a:gd name="T6" fmla="*/ 0 w 200"/>
                <a:gd name="T7" fmla="*/ 211 h 325"/>
                <a:gd name="T8" fmla="*/ 12 w 200"/>
                <a:gd name="T9" fmla="*/ 282 h 325"/>
                <a:gd name="T10" fmla="*/ 23 w 200"/>
                <a:gd name="T11" fmla="*/ 308 h 325"/>
                <a:gd name="T12" fmla="*/ 70 w 200"/>
                <a:gd name="T13" fmla="*/ 325 h 325"/>
                <a:gd name="T14" fmla="*/ 59 w 200"/>
                <a:gd name="T15" fmla="*/ 249 h 325"/>
                <a:gd name="T16" fmla="*/ 59 w 200"/>
                <a:gd name="T17" fmla="*/ 190 h 325"/>
                <a:gd name="T18" fmla="*/ 76 w 200"/>
                <a:gd name="T19" fmla="*/ 147 h 325"/>
                <a:gd name="T20" fmla="*/ 118 w 200"/>
                <a:gd name="T21" fmla="*/ 141 h 325"/>
                <a:gd name="T22" fmla="*/ 200 w 200"/>
                <a:gd name="T23" fmla="*/ 29 h 325"/>
                <a:gd name="T24" fmla="*/ 200 w 200"/>
                <a:gd name="T25" fmla="*/ 0 h 325"/>
                <a:gd name="T26" fmla="*/ 103 w 200"/>
                <a:gd name="T27" fmla="*/ 114 h 325"/>
                <a:gd name="T28" fmla="*/ 38 w 200"/>
                <a:gd name="T29" fmla="*/ 88 h 325"/>
                <a:gd name="T30" fmla="*/ 65 w 200"/>
                <a:gd name="T31" fmla="*/ 17 h 325"/>
                <a:gd name="T32" fmla="*/ 65 w 200"/>
                <a:gd name="T33" fmla="*/ 17 h 3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"/>
                <a:gd name="T52" fmla="*/ 0 h 325"/>
                <a:gd name="T53" fmla="*/ 200 w 200"/>
                <a:gd name="T54" fmla="*/ 325 h 3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" h="325">
                  <a:moveTo>
                    <a:pt x="65" y="17"/>
                  </a:moveTo>
                  <a:lnTo>
                    <a:pt x="6" y="93"/>
                  </a:lnTo>
                  <a:lnTo>
                    <a:pt x="15" y="126"/>
                  </a:lnTo>
                  <a:lnTo>
                    <a:pt x="0" y="211"/>
                  </a:lnTo>
                  <a:lnTo>
                    <a:pt x="12" y="282"/>
                  </a:lnTo>
                  <a:lnTo>
                    <a:pt x="23" y="308"/>
                  </a:lnTo>
                  <a:lnTo>
                    <a:pt x="70" y="325"/>
                  </a:lnTo>
                  <a:lnTo>
                    <a:pt x="59" y="249"/>
                  </a:lnTo>
                  <a:lnTo>
                    <a:pt x="59" y="190"/>
                  </a:lnTo>
                  <a:lnTo>
                    <a:pt x="76" y="147"/>
                  </a:lnTo>
                  <a:lnTo>
                    <a:pt x="118" y="141"/>
                  </a:lnTo>
                  <a:lnTo>
                    <a:pt x="200" y="29"/>
                  </a:lnTo>
                  <a:lnTo>
                    <a:pt x="200" y="0"/>
                  </a:lnTo>
                  <a:lnTo>
                    <a:pt x="103" y="114"/>
                  </a:lnTo>
                  <a:lnTo>
                    <a:pt x="38" y="88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Freeform 48"/>
            <p:cNvSpPr>
              <a:spLocks/>
            </p:cNvSpPr>
            <p:nvPr/>
          </p:nvSpPr>
          <p:spPr bwMode="auto">
            <a:xfrm>
              <a:off x="1120" y="3472"/>
              <a:ext cx="55" cy="22"/>
            </a:xfrm>
            <a:custGeom>
              <a:avLst/>
              <a:gdLst>
                <a:gd name="T0" fmla="*/ 0 w 108"/>
                <a:gd name="T1" fmla="*/ 15 h 44"/>
                <a:gd name="T2" fmla="*/ 102 w 108"/>
                <a:gd name="T3" fmla="*/ 44 h 44"/>
                <a:gd name="T4" fmla="*/ 108 w 108"/>
                <a:gd name="T5" fmla="*/ 0 h 44"/>
                <a:gd name="T6" fmla="*/ 55 w 108"/>
                <a:gd name="T7" fmla="*/ 0 h 44"/>
                <a:gd name="T8" fmla="*/ 0 w 108"/>
                <a:gd name="T9" fmla="*/ 15 h 44"/>
                <a:gd name="T10" fmla="*/ 0 w 108"/>
                <a:gd name="T11" fmla="*/ 15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44"/>
                <a:gd name="T20" fmla="*/ 108 w 108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44">
                  <a:moveTo>
                    <a:pt x="0" y="15"/>
                  </a:moveTo>
                  <a:lnTo>
                    <a:pt x="102" y="44"/>
                  </a:lnTo>
                  <a:lnTo>
                    <a:pt x="108" y="0"/>
                  </a:lnTo>
                  <a:lnTo>
                    <a:pt x="5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49"/>
            <p:cNvSpPr>
              <a:spLocks/>
            </p:cNvSpPr>
            <p:nvPr/>
          </p:nvSpPr>
          <p:spPr bwMode="auto">
            <a:xfrm>
              <a:off x="1798" y="3448"/>
              <a:ext cx="137" cy="179"/>
            </a:xfrm>
            <a:custGeom>
              <a:avLst/>
              <a:gdLst>
                <a:gd name="T0" fmla="*/ 206 w 274"/>
                <a:gd name="T1" fmla="*/ 0 h 359"/>
                <a:gd name="T2" fmla="*/ 101 w 274"/>
                <a:gd name="T3" fmla="*/ 96 h 359"/>
                <a:gd name="T4" fmla="*/ 105 w 274"/>
                <a:gd name="T5" fmla="*/ 173 h 359"/>
                <a:gd name="T6" fmla="*/ 0 w 274"/>
                <a:gd name="T7" fmla="*/ 41 h 359"/>
                <a:gd name="T8" fmla="*/ 40 w 274"/>
                <a:gd name="T9" fmla="*/ 201 h 359"/>
                <a:gd name="T10" fmla="*/ 170 w 274"/>
                <a:gd name="T11" fmla="*/ 296 h 359"/>
                <a:gd name="T12" fmla="*/ 206 w 274"/>
                <a:gd name="T13" fmla="*/ 359 h 359"/>
                <a:gd name="T14" fmla="*/ 274 w 274"/>
                <a:gd name="T15" fmla="*/ 342 h 359"/>
                <a:gd name="T16" fmla="*/ 200 w 274"/>
                <a:gd name="T17" fmla="*/ 321 h 359"/>
                <a:gd name="T18" fmla="*/ 143 w 274"/>
                <a:gd name="T19" fmla="*/ 119 h 359"/>
                <a:gd name="T20" fmla="*/ 206 w 274"/>
                <a:gd name="T21" fmla="*/ 0 h 359"/>
                <a:gd name="T22" fmla="*/ 206 w 274"/>
                <a:gd name="T23" fmla="*/ 0 h 3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4"/>
                <a:gd name="T37" fmla="*/ 0 h 359"/>
                <a:gd name="T38" fmla="*/ 274 w 274"/>
                <a:gd name="T39" fmla="*/ 359 h 3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4" h="359">
                  <a:moveTo>
                    <a:pt x="206" y="0"/>
                  </a:moveTo>
                  <a:lnTo>
                    <a:pt x="101" y="96"/>
                  </a:lnTo>
                  <a:lnTo>
                    <a:pt x="105" y="173"/>
                  </a:lnTo>
                  <a:lnTo>
                    <a:pt x="0" y="41"/>
                  </a:lnTo>
                  <a:lnTo>
                    <a:pt x="40" y="201"/>
                  </a:lnTo>
                  <a:lnTo>
                    <a:pt x="170" y="296"/>
                  </a:lnTo>
                  <a:lnTo>
                    <a:pt x="206" y="359"/>
                  </a:lnTo>
                  <a:lnTo>
                    <a:pt x="274" y="342"/>
                  </a:lnTo>
                  <a:lnTo>
                    <a:pt x="200" y="321"/>
                  </a:lnTo>
                  <a:lnTo>
                    <a:pt x="143" y="11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Freeform 50"/>
            <p:cNvSpPr>
              <a:spLocks/>
            </p:cNvSpPr>
            <p:nvPr/>
          </p:nvSpPr>
          <p:spPr bwMode="auto">
            <a:xfrm>
              <a:off x="1928" y="3276"/>
              <a:ext cx="211" cy="425"/>
            </a:xfrm>
            <a:custGeom>
              <a:avLst/>
              <a:gdLst>
                <a:gd name="T0" fmla="*/ 148 w 422"/>
                <a:gd name="T1" fmla="*/ 326 h 849"/>
                <a:gd name="T2" fmla="*/ 13 w 422"/>
                <a:gd name="T3" fmla="*/ 311 h 849"/>
                <a:gd name="T4" fmla="*/ 167 w 422"/>
                <a:gd name="T5" fmla="*/ 288 h 849"/>
                <a:gd name="T6" fmla="*/ 331 w 422"/>
                <a:gd name="T7" fmla="*/ 1 h 849"/>
                <a:gd name="T8" fmla="*/ 390 w 422"/>
                <a:gd name="T9" fmla="*/ 0 h 849"/>
                <a:gd name="T10" fmla="*/ 390 w 422"/>
                <a:gd name="T11" fmla="*/ 72 h 849"/>
                <a:gd name="T12" fmla="*/ 339 w 422"/>
                <a:gd name="T13" fmla="*/ 34 h 849"/>
                <a:gd name="T14" fmla="*/ 107 w 422"/>
                <a:gd name="T15" fmla="*/ 448 h 849"/>
                <a:gd name="T16" fmla="*/ 196 w 422"/>
                <a:gd name="T17" fmla="*/ 370 h 849"/>
                <a:gd name="T18" fmla="*/ 380 w 422"/>
                <a:gd name="T19" fmla="*/ 91 h 849"/>
                <a:gd name="T20" fmla="*/ 266 w 422"/>
                <a:gd name="T21" fmla="*/ 325 h 849"/>
                <a:gd name="T22" fmla="*/ 356 w 422"/>
                <a:gd name="T23" fmla="*/ 410 h 849"/>
                <a:gd name="T24" fmla="*/ 360 w 422"/>
                <a:gd name="T25" fmla="*/ 492 h 849"/>
                <a:gd name="T26" fmla="*/ 405 w 422"/>
                <a:gd name="T27" fmla="*/ 543 h 849"/>
                <a:gd name="T28" fmla="*/ 394 w 422"/>
                <a:gd name="T29" fmla="*/ 606 h 849"/>
                <a:gd name="T30" fmla="*/ 422 w 422"/>
                <a:gd name="T31" fmla="*/ 701 h 849"/>
                <a:gd name="T32" fmla="*/ 245 w 422"/>
                <a:gd name="T33" fmla="*/ 849 h 849"/>
                <a:gd name="T34" fmla="*/ 89 w 422"/>
                <a:gd name="T35" fmla="*/ 824 h 849"/>
                <a:gd name="T36" fmla="*/ 74 w 422"/>
                <a:gd name="T37" fmla="*/ 790 h 849"/>
                <a:gd name="T38" fmla="*/ 10 w 422"/>
                <a:gd name="T39" fmla="*/ 766 h 849"/>
                <a:gd name="T40" fmla="*/ 0 w 422"/>
                <a:gd name="T41" fmla="*/ 697 h 849"/>
                <a:gd name="T42" fmla="*/ 55 w 422"/>
                <a:gd name="T43" fmla="*/ 748 h 849"/>
                <a:gd name="T44" fmla="*/ 160 w 422"/>
                <a:gd name="T45" fmla="*/ 741 h 849"/>
                <a:gd name="T46" fmla="*/ 133 w 422"/>
                <a:gd name="T47" fmla="*/ 773 h 849"/>
                <a:gd name="T48" fmla="*/ 211 w 422"/>
                <a:gd name="T49" fmla="*/ 823 h 849"/>
                <a:gd name="T50" fmla="*/ 392 w 422"/>
                <a:gd name="T51" fmla="*/ 697 h 849"/>
                <a:gd name="T52" fmla="*/ 380 w 422"/>
                <a:gd name="T53" fmla="*/ 636 h 849"/>
                <a:gd name="T54" fmla="*/ 251 w 422"/>
                <a:gd name="T55" fmla="*/ 701 h 849"/>
                <a:gd name="T56" fmla="*/ 367 w 422"/>
                <a:gd name="T57" fmla="*/ 574 h 849"/>
                <a:gd name="T58" fmla="*/ 340 w 422"/>
                <a:gd name="T59" fmla="*/ 520 h 849"/>
                <a:gd name="T60" fmla="*/ 302 w 422"/>
                <a:gd name="T61" fmla="*/ 482 h 849"/>
                <a:gd name="T62" fmla="*/ 301 w 422"/>
                <a:gd name="T63" fmla="*/ 404 h 849"/>
                <a:gd name="T64" fmla="*/ 209 w 422"/>
                <a:gd name="T65" fmla="*/ 416 h 849"/>
                <a:gd name="T66" fmla="*/ 70 w 422"/>
                <a:gd name="T67" fmla="*/ 503 h 849"/>
                <a:gd name="T68" fmla="*/ 23 w 422"/>
                <a:gd name="T69" fmla="*/ 566 h 849"/>
                <a:gd name="T70" fmla="*/ 10 w 422"/>
                <a:gd name="T71" fmla="*/ 644 h 849"/>
                <a:gd name="T72" fmla="*/ 6 w 422"/>
                <a:gd name="T73" fmla="*/ 539 h 849"/>
                <a:gd name="T74" fmla="*/ 6 w 422"/>
                <a:gd name="T75" fmla="*/ 465 h 849"/>
                <a:gd name="T76" fmla="*/ 61 w 422"/>
                <a:gd name="T77" fmla="*/ 479 h 849"/>
                <a:gd name="T78" fmla="*/ 148 w 422"/>
                <a:gd name="T79" fmla="*/ 326 h 849"/>
                <a:gd name="T80" fmla="*/ 148 w 422"/>
                <a:gd name="T81" fmla="*/ 326 h 8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2"/>
                <a:gd name="T124" fmla="*/ 0 h 849"/>
                <a:gd name="T125" fmla="*/ 422 w 422"/>
                <a:gd name="T126" fmla="*/ 849 h 8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2" h="849">
                  <a:moveTo>
                    <a:pt x="148" y="326"/>
                  </a:moveTo>
                  <a:lnTo>
                    <a:pt x="13" y="311"/>
                  </a:lnTo>
                  <a:lnTo>
                    <a:pt x="167" y="288"/>
                  </a:lnTo>
                  <a:lnTo>
                    <a:pt x="331" y="1"/>
                  </a:lnTo>
                  <a:lnTo>
                    <a:pt x="390" y="0"/>
                  </a:lnTo>
                  <a:lnTo>
                    <a:pt x="390" y="72"/>
                  </a:lnTo>
                  <a:lnTo>
                    <a:pt x="339" y="34"/>
                  </a:lnTo>
                  <a:lnTo>
                    <a:pt x="107" y="448"/>
                  </a:lnTo>
                  <a:lnTo>
                    <a:pt x="196" y="370"/>
                  </a:lnTo>
                  <a:lnTo>
                    <a:pt x="380" y="91"/>
                  </a:lnTo>
                  <a:lnTo>
                    <a:pt x="266" y="325"/>
                  </a:lnTo>
                  <a:lnTo>
                    <a:pt x="356" y="410"/>
                  </a:lnTo>
                  <a:lnTo>
                    <a:pt x="360" y="492"/>
                  </a:lnTo>
                  <a:lnTo>
                    <a:pt x="405" y="543"/>
                  </a:lnTo>
                  <a:lnTo>
                    <a:pt x="394" y="606"/>
                  </a:lnTo>
                  <a:lnTo>
                    <a:pt x="422" y="701"/>
                  </a:lnTo>
                  <a:lnTo>
                    <a:pt x="245" y="849"/>
                  </a:lnTo>
                  <a:lnTo>
                    <a:pt x="89" y="824"/>
                  </a:lnTo>
                  <a:lnTo>
                    <a:pt x="74" y="790"/>
                  </a:lnTo>
                  <a:lnTo>
                    <a:pt x="10" y="766"/>
                  </a:lnTo>
                  <a:lnTo>
                    <a:pt x="0" y="697"/>
                  </a:lnTo>
                  <a:lnTo>
                    <a:pt x="55" y="748"/>
                  </a:lnTo>
                  <a:lnTo>
                    <a:pt x="160" y="741"/>
                  </a:lnTo>
                  <a:lnTo>
                    <a:pt x="133" y="773"/>
                  </a:lnTo>
                  <a:lnTo>
                    <a:pt x="211" y="823"/>
                  </a:lnTo>
                  <a:lnTo>
                    <a:pt x="392" y="697"/>
                  </a:lnTo>
                  <a:lnTo>
                    <a:pt x="380" y="636"/>
                  </a:lnTo>
                  <a:lnTo>
                    <a:pt x="251" y="701"/>
                  </a:lnTo>
                  <a:lnTo>
                    <a:pt x="367" y="574"/>
                  </a:lnTo>
                  <a:lnTo>
                    <a:pt x="340" y="520"/>
                  </a:lnTo>
                  <a:lnTo>
                    <a:pt x="302" y="482"/>
                  </a:lnTo>
                  <a:lnTo>
                    <a:pt x="301" y="404"/>
                  </a:lnTo>
                  <a:lnTo>
                    <a:pt x="209" y="416"/>
                  </a:lnTo>
                  <a:lnTo>
                    <a:pt x="70" y="503"/>
                  </a:lnTo>
                  <a:lnTo>
                    <a:pt x="23" y="566"/>
                  </a:lnTo>
                  <a:lnTo>
                    <a:pt x="10" y="644"/>
                  </a:lnTo>
                  <a:lnTo>
                    <a:pt x="6" y="539"/>
                  </a:lnTo>
                  <a:lnTo>
                    <a:pt x="6" y="465"/>
                  </a:lnTo>
                  <a:lnTo>
                    <a:pt x="61" y="479"/>
                  </a:lnTo>
                  <a:lnTo>
                    <a:pt x="148" y="3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Freeform 51"/>
            <p:cNvSpPr>
              <a:spLocks/>
            </p:cNvSpPr>
            <p:nvPr/>
          </p:nvSpPr>
          <p:spPr bwMode="auto">
            <a:xfrm>
              <a:off x="1935" y="3546"/>
              <a:ext cx="124" cy="66"/>
            </a:xfrm>
            <a:custGeom>
              <a:avLst/>
              <a:gdLst>
                <a:gd name="T0" fmla="*/ 0 w 248"/>
                <a:gd name="T1" fmla="*/ 133 h 133"/>
                <a:gd name="T2" fmla="*/ 97 w 248"/>
                <a:gd name="T3" fmla="*/ 65 h 133"/>
                <a:gd name="T4" fmla="*/ 248 w 248"/>
                <a:gd name="T5" fmla="*/ 0 h 133"/>
                <a:gd name="T6" fmla="*/ 118 w 248"/>
                <a:gd name="T7" fmla="*/ 105 h 133"/>
                <a:gd name="T8" fmla="*/ 0 w 248"/>
                <a:gd name="T9" fmla="*/ 133 h 133"/>
                <a:gd name="T10" fmla="*/ 0 w 248"/>
                <a:gd name="T11" fmla="*/ 133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133"/>
                <a:gd name="T20" fmla="*/ 248 w 248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133">
                  <a:moveTo>
                    <a:pt x="0" y="133"/>
                  </a:moveTo>
                  <a:lnTo>
                    <a:pt x="97" y="65"/>
                  </a:lnTo>
                  <a:lnTo>
                    <a:pt x="248" y="0"/>
                  </a:lnTo>
                  <a:lnTo>
                    <a:pt x="118" y="105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Freeform 52"/>
            <p:cNvSpPr>
              <a:spLocks/>
            </p:cNvSpPr>
            <p:nvPr/>
          </p:nvSpPr>
          <p:spPr bwMode="auto">
            <a:xfrm>
              <a:off x="2044" y="3628"/>
              <a:ext cx="87" cy="72"/>
            </a:xfrm>
            <a:custGeom>
              <a:avLst/>
              <a:gdLst>
                <a:gd name="T0" fmla="*/ 175 w 175"/>
                <a:gd name="T1" fmla="*/ 0 h 142"/>
                <a:gd name="T2" fmla="*/ 114 w 175"/>
                <a:gd name="T3" fmla="*/ 142 h 142"/>
                <a:gd name="T4" fmla="*/ 0 w 175"/>
                <a:gd name="T5" fmla="*/ 140 h 142"/>
                <a:gd name="T6" fmla="*/ 38 w 175"/>
                <a:gd name="T7" fmla="*/ 110 h 142"/>
                <a:gd name="T8" fmla="*/ 95 w 175"/>
                <a:gd name="T9" fmla="*/ 106 h 142"/>
                <a:gd name="T10" fmla="*/ 175 w 175"/>
                <a:gd name="T11" fmla="*/ 0 h 142"/>
                <a:gd name="T12" fmla="*/ 175 w 17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142"/>
                <a:gd name="T23" fmla="*/ 175 w 175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142">
                  <a:moveTo>
                    <a:pt x="175" y="0"/>
                  </a:moveTo>
                  <a:lnTo>
                    <a:pt x="114" y="142"/>
                  </a:lnTo>
                  <a:lnTo>
                    <a:pt x="0" y="140"/>
                  </a:lnTo>
                  <a:lnTo>
                    <a:pt x="38" y="110"/>
                  </a:lnTo>
                  <a:lnTo>
                    <a:pt x="95" y="10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53"/>
            <p:cNvSpPr>
              <a:spLocks/>
            </p:cNvSpPr>
            <p:nvPr/>
          </p:nvSpPr>
          <p:spPr bwMode="auto">
            <a:xfrm>
              <a:off x="1882" y="3619"/>
              <a:ext cx="53" cy="65"/>
            </a:xfrm>
            <a:custGeom>
              <a:avLst/>
              <a:gdLst>
                <a:gd name="T0" fmla="*/ 38 w 106"/>
                <a:gd name="T1" fmla="*/ 4 h 131"/>
                <a:gd name="T2" fmla="*/ 0 w 106"/>
                <a:gd name="T3" fmla="*/ 131 h 131"/>
                <a:gd name="T4" fmla="*/ 106 w 106"/>
                <a:gd name="T5" fmla="*/ 49 h 131"/>
                <a:gd name="T6" fmla="*/ 99 w 106"/>
                <a:gd name="T7" fmla="*/ 26 h 131"/>
                <a:gd name="T8" fmla="*/ 38 w 106"/>
                <a:gd name="T9" fmla="*/ 72 h 131"/>
                <a:gd name="T10" fmla="*/ 66 w 106"/>
                <a:gd name="T11" fmla="*/ 0 h 131"/>
                <a:gd name="T12" fmla="*/ 38 w 106"/>
                <a:gd name="T13" fmla="*/ 4 h 131"/>
                <a:gd name="T14" fmla="*/ 38 w 106"/>
                <a:gd name="T15" fmla="*/ 4 h 1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131"/>
                <a:gd name="T26" fmla="*/ 106 w 106"/>
                <a:gd name="T27" fmla="*/ 131 h 1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131">
                  <a:moveTo>
                    <a:pt x="38" y="4"/>
                  </a:moveTo>
                  <a:lnTo>
                    <a:pt x="0" y="131"/>
                  </a:lnTo>
                  <a:lnTo>
                    <a:pt x="106" y="49"/>
                  </a:lnTo>
                  <a:lnTo>
                    <a:pt x="99" y="26"/>
                  </a:lnTo>
                  <a:lnTo>
                    <a:pt x="38" y="72"/>
                  </a:lnTo>
                  <a:lnTo>
                    <a:pt x="66" y="0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Freeform 54"/>
            <p:cNvSpPr>
              <a:spLocks/>
            </p:cNvSpPr>
            <p:nvPr/>
          </p:nvSpPr>
          <p:spPr bwMode="auto">
            <a:xfrm>
              <a:off x="1981" y="3361"/>
              <a:ext cx="40" cy="71"/>
            </a:xfrm>
            <a:custGeom>
              <a:avLst/>
              <a:gdLst>
                <a:gd name="T0" fmla="*/ 0 w 79"/>
                <a:gd name="T1" fmla="*/ 0 h 140"/>
                <a:gd name="T2" fmla="*/ 53 w 79"/>
                <a:gd name="T3" fmla="*/ 140 h 140"/>
                <a:gd name="T4" fmla="*/ 79 w 79"/>
                <a:gd name="T5" fmla="*/ 106 h 140"/>
                <a:gd name="T6" fmla="*/ 53 w 79"/>
                <a:gd name="T7" fmla="*/ 19 h 140"/>
                <a:gd name="T8" fmla="*/ 0 w 79"/>
                <a:gd name="T9" fmla="*/ 0 h 140"/>
                <a:gd name="T10" fmla="*/ 0 w 79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40"/>
                <a:gd name="T20" fmla="*/ 79 w 79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40">
                  <a:moveTo>
                    <a:pt x="0" y="0"/>
                  </a:moveTo>
                  <a:lnTo>
                    <a:pt x="53" y="140"/>
                  </a:lnTo>
                  <a:lnTo>
                    <a:pt x="79" y="106"/>
                  </a:lnTo>
                  <a:lnTo>
                    <a:pt x="5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Freeform 55"/>
            <p:cNvSpPr>
              <a:spLocks/>
            </p:cNvSpPr>
            <p:nvPr/>
          </p:nvSpPr>
          <p:spPr bwMode="auto">
            <a:xfrm>
              <a:off x="1489" y="3551"/>
              <a:ext cx="380" cy="23"/>
            </a:xfrm>
            <a:custGeom>
              <a:avLst/>
              <a:gdLst>
                <a:gd name="T0" fmla="*/ 0 w 759"/>
                <a:gd name="T1" fmla="*/ 0 h 45"/>
                <a:gd name="T2" fmla="*/ 698 w 759"/>
                <a:gd name="T3" fmla="*/ 0 h 45"/>
                <a:gd name="T4" fmla="*/ 759 w 759"/>
                <a:gd name="T5" fmla="*/ 45 h 45"/>
                <a:gd name="T6" fmla="*/ 80 w 759"/>
                <a:gd name="T7" fmla="*/ 45 h 45"/>
                <a:gd name="T8" fmla="*/ 0 w 759"/>
                <a:gd name="T9" fmla="*/ 0 h 45"/>
                <a:gd name="T10" fmla="*/ 0 w 75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9"/>
                <a:gd name="T19" fmla="*/ 0 h 45"/>
                <a:gd name="T20" fmla="*/ 759 w 759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9" h="45">
                  <a:moveTo>
                    <a:pt x="0" y="0"/>
                  </a:moveTo>
                  <a:lnTo>
                    <a:pt x="698" y="0"/>
                  </a:lnTo>
                  <a:lnTo>
                    <a:pt x="759" y="45"/>
                  </a:lnTo>
                  <a:lnTo>
                    <a:pt x="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Freeform 56"/>
            <p:cNvSpPr>
              <a:spLocks/>
            </p:cNvSpPr>
            <p:nvPr/>
          </p:nvSpPr>
          <p:spPr bwMode="auto">
            <a:xfrm>
              <a:off x="2118" y="3551"/>
              <a:ext cx="149" cy="21"/>
            </a:xfrm>
            <a:custGeom>
              <a:avLst/>
              <a:gdLst>
                <a:gd name="T0" fmla="*/ 12 w 299"/>
                <a:gd name="T1" fmla="*/ 0 h 42"/>
                <a:gd name="T2" fmla="*/ 299 w 299"/>
                <a:gd name="T3" fmla="*/ 0 h 42"/>
                <a:gd name="T4" fmla="*/ 147 w 299"/>
                <a:gd name="T5" fmla="*/ 36 h 42"/>
                <a:gd name="T6" fmla="*/ 0 w 299"/>
                <a:gd name="T7" fmla="*/ 42 h 42"/>
                <a:gd name="T8" fmla="*/ 12 w 299"/>
                <a:gd name="T9" fmla="*/ 0 h 42"/>
                <a:gd name="T10" fmla="*/ 12 w 299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9"/>
                <a:gd name="T19" fmla="*/ 0 h 42"/>
                <a:gd name="T20" fmla="*/ 299 w 299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9" h="42">
                  <a:moveTo>
                    <a:pt x="12" y="0"/>
                  </a:moveTo>
                  <a:lnTo>
                    <a:pt x="299" y="0"/>
                  </a:lnTo>
                  <a:lnTo>
                    <a:pt x="147" y="36"/>
                  </a:lnTo>
                  <a:lnTo>
                    <a:pt x="0" y="4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73" name="AutoShape 57"/>
          <p:cNvSpPr>
            <a:spLocks noChangeArrowheads="1"/>
          </p:cNvSpPr>
          <p:nvPr/>
        </p:nvSpPr>
        <p:spPr bwMode="auto">
          <a:xfrm>
            <a:off x="2743200" y="1447800"/>
            <a:ext cx="5410200" cy="1752600"/>
          </a:xfrm>
          <a:prstGeom prst="wedgeRoundRectCallout">
            <a:avLst>
              <a:gd name="adj1" fmla="val -50616"/>
              <a:gd name="adj2" fmla="val 71741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Ada jalan pintas. Cukup bagi angka 1 dengan angka tahun (1 ÷ 5 = 0,20).</a:t>
            </a:r>
          </a:p>
        </p:txBody>
      </p:sp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1108075" y="381000"/>
            <a:ext cx="7080250" cy="6794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Saldo Menurun</a:t>
            </a:r>
          </a:p>
        </p:txBody>
      </p:sp>
      <p:sp>
        <p:nvSpPr>
          <p:cNvPr id="34875" name="AutoShape 5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39788" y="2851150"/>
            <a:ext cx="74644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Kalikan tarif garis lurus dengan dua.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3587750" y="1606550"/>
            <a:ext cx="1968500" cy="9779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3200">
                <a:solidFill>
                  <a:srgbClr val="00279F"/>
                </a:solidFill>
                <a:latin typeface="Times New Roman" pitchFamily="18" charset="0"/>
              </a:rPr>
              <a:t>Langkah 2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057400" y="3429000"/>
            <a:ext cx="4953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0,20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>
                <a:latin typeface="Times New Roman" pitchFamily="18" charset="0"/>
              </a:rPr>
              <a:t> 2 = 0,40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33400" y="4343400"/>
            <a:ext cx="7620000" cy="2054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Untuk tahun pertama, biaya akuisisi aset dikalikan 40 persen. Setelah tahun pertama, </a:t>
            </a: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nilai buku menurun</a:t>
            </a:r>
            <a:r>
              <a:rPr lang="en-US" sz="3200">
                <a:latin typeface="Times New Roman" pitchFamily="18" charset="0"/>
              </a:rPr>
              <a:t> dari aset tersebut dikalikan 40 persen.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08075" y="381000"/>
            <a:ext cx="7080250" cy="6794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Saldo Menurun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5" grpId="0" autoUpdateAnimBg="0"/>
      <p:bldP spid="35846" grpId="0" animBg="1" autoUpdateAnimBg="0"/>
      <p:bldP spid="358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Tujuan (Lanjutan)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 startAt="6"/>
            </a:pPr>
            <a:r>
              <a:rPr lang="en-US" sz="2500" smtClean="0"/>
              <a:t>Menjelaskan pengendalian internal atas aset tetap.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 startAt="6"/>
            </a:pPr>
            <a:r>
              <a:rPr lang="en-US" sz="2500" smtClean="0"/>
              <a:t>Menghitung deplesi dan membuat ayat jurnal untuk deplesi.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 startAt="6"/>
            </a:pPr>
            <a:r>
              <a:rPr lang="en-US" sz="2500" smtClean="0"/>
              <a:t>Menjelaskan akuntansi untuk aset tak berwujud seperti paten, hak cipta, dan </a:t>
            </a:r>
            <a:r>
              <a:rPr lang="en-US" sz="2500" i="1" smtClean="0"/>
              <a:t>goodwill</a:t>
            </a:r>
            <a:r>
              <a:rPr lang="en-US" sz="2500" smtClean="0"/>
              <a:t>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 startAt="6"/>
            </a:pPr>
            <a:r>
              <a:rPr lang="en-US" sz="2500" smtClean="0"/>
              <a:t>Menjelaskan bagaimana beban penyusutan dilaporkan dalam laporan laba rugi dan menyusun neraca yang mencantumkan aset tetap dan aset tak berwujud.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 startAt="6"/>
            </a:pPr>
            <a:r>
              <a:rPr lang="en-US" sz="2500" smtClean="0"/>
              <a:t>Menghitung dan menginterpretasikan rasio aset tetap terhadap kewajiban jangka panjang.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39788" y="2851150"/>
            <a:ext cx="74644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Buat tabel.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3587750" y="1606550"/>
            <a:ext cx="1968500" cy="9779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3200">
                <a:solidFill>
                  <a:srgbClr val="000099"/>
                </a:solidFill>
                <a:latin typeface="Times New Roman" pitchFamily="18" charset="0"/>
              </a:rPr>
              <a:t>Langkah 3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108075" y="381000"/>
            <a:ext cx="7080250" cy="6794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Saldo Menurun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7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6200" y="1219200"/>
            <a:ext cx="8839200" cy="3733800"/>
          </a:xfrm>
          <a:prstGeom prst="rect">
            <a:avLst/>
          </a:prstGeom>
          <a:solidFill>
            <a:srgbClr val="FDE1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144588" y="2513013"/>
            <a:ext cx="74676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970338" y="2360613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5570538" y="2360613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7170738" y="2360613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9375" y="1143000"/>
            <a:ext cx="9064625" cy="124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              </a:t>
            </a:r>
            <a:r>
              <a:rPr lang="en-US" sz="2400">
                <a:latin typeface="Times New Roman" pitchFamily="18" charset="0"/>
              </a:rPr>
              <a:t>Nilai Buku                                       Akum.</a:t>
            </a:r>
          </a:p>
          <a:p>
            <a:r>
              <a:rPr lang="en-US" sz="2400">
                <a:latin typeface="Times New Roman" pitchFamily="18" charset="0"/>
              </a:rPr>
              <a:t>                   Awal                        Peny.             Peny.           Nilai Buku</a:t>
            </a:r>
          </a:p>
          <a:p>
            <a:r>
              <a:rPr lang="en-US" sz="2400">
                <a:latin typeface="Times New Roman" pitchFamily="18" charset="0"/>
              </a:rPr>
              <a:t>Tahun        Tahun         Tarif     Tahunan       Akhir Thn     Akhir Tahun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6200" y="2436813"/>
            <a:ext cx="89916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1	$24.000	40%	$9.600	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	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</a:t>
            </a:r>
            <a:endParaRPr lang="en-US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84138" y="2360613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1227138" y="2360613"/>
            <a:ext cx="158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132138" y="2360613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144588" y="2819400"/>
            <a:ext cx="74676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685800" y="1524000"/>
            <a:ext cx="81534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1108075" y="381000"/>
            <a:ext cx="7080250" cy="6794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Saldo Menurun</a:t>
            </a: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3543300" y="2971800"/>
            <a:ext cx="2209800" cy="1219200"/>
          </a:xfrm>
          <a:prstGeom prst="upArrowCallout">
            <a:avLst>
              <a:gd name="adj1" fmla="val 45313"/>
              <a:gd name="adj2" fmla="val 45313"/>
              <a:gd name="adj3" fmla="val 16667"/>
              <a:gd name="adj4" fmla="val 6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$24.000 </a:t>
            </a:r>
            <a:r>
              <a:rPr lang="en-US" sz="2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 0,40</a:t>
            </a: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5" grpId="0" animBg="1" autoUpdateAnimBg="0"/>
      <p:bldP spid="3790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6200" y="1219200"/>
            <a:ext cx="8839200" cy="3733800"/>
          </a:xfrm>
          <a:prstGeom prst="rect">
            <a:avLst/>
          </a:prstGeom>
          <a:solidFill>
            <a:srgbClr val="FDE1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144588" y="2513013"/>
            <a:ext cx="74676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970338" y="2360613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5570538" y="2360613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7170738" y="2360613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79375" y="1143000"/>
            <a:ext cx="9064625" cy="124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              </a:t>
            </a:r>
            <a:r>
              <a:rPr lang="en-US" sz="2400">
                <a:latin typeface="Times New Roman" pitchFamily="18" charset="0"/>
              </a:rPr>
              <a:t>Nilai Buku                                       Akum.</a:t>
            </a:r>
          </a:p>
          <a:p>
            <a:r>
              <a:rPr lang="en-US" sz="2400">
                <a:latin typeface="Times New Roman" pitchFamily="18" charset="0"/>
              </a:rPr>
              <a:t>                   Awal                        Peny.             Peny.           Nilai Buku</a:t>
            </a:r>
          </a:p>
          <a:p>
            <a:r>
              <a:rPr lang="en-US" sz="2400">
                <a:latin typeface="Times New Roman" pitchFamily="18" charset="0"/>
              </a:rPr>
              <a:t>Tahun        Tahun         Tarif     Tahunan       Akhir Thn     Akhir Tahun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76200" y="2436813"/>
            <a:ext cx="89916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1	$24.000	40%	$9.600	$9.600	$14.400	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	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</a:t>
            </a:r>
            <a:endParaRPr lang="en-US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84138" y="2360613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227138" y="2360613"/>
            <a:ext cx="158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3132138" y="2360613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1144588" y="2819400"/>
            <a:ext cx="74676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685800" y="1524000"/>
            <a:ext cx="81534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1108075" y="381000"/>
            <a:ext cx="7080250" cy="6794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Saldo Menurun</a:t>
            </a:r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6200" y="1219200"/>
            <a:ext cx="8839200" cy="3733800"/>
          </a:xfrm>
          <a:prstGeom prst="rect">
            <a:avLst/>
          </a:prstGeom>
          <a:solidFill>
            <a:srgbClr val="FDE1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44588" y="2513013"/>
            <a:ext cx="74676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970338" y="2360613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5570538" y="2360613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7170738" y="2360613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9375" y="1143000"/>
            <a:ext cx="9064625" cy="124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              </a:t>
            </a:r>
            <a:r>
              <a:rPr lang="en-US" sz="2400">
                <a:latin typeface="Times New Roman" pitchFamily="18" charset="0"/>
              </a:rPr>
              <a:t>Nilai Buku                                       Akum.</a:t>
            </a:r>
          </a:p>
          <a:p>
            <a:r>
              <a:rPr lang="en-US" sz="2400">
                <a:latin typeface="Times New Roman" pitchFamily="18" charset="0"/>
              </a:rPr>
              <a:t>                   Awal                        Peny.             Peny.           Nilai Buku</a:t>
            </a:r>
          </a:p>
          <a:p>
            <a:r>
              <a:rPr lang="en-US" sz="2400">
                <a:latin typeface="Times New Roman" pitchFamily="18" charset="0"/>
              </a:rPr>
              <a:t>Tahun        Tahun         Tarif     Tahunan       Akhir Thn     Akhir Tahun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6200" y="2436813"/>
            <a:ext cx="89916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1	$24.000	40%	$9.600	$9.600	$14.400	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2	14.400	40%	5.760	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</a:t>
            </a:r>
            <a:endParaRPr lang="en-US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84138" y="2360613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1227138" y="2360613"/>
            <a:ext cx="158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3132138" y="2360613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1144588" y="2819400"/>
            <a:ext cx="74676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685800" y="1524000"/>
            <a:ext cx="81534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1108075" y="381000"/>
            <a:ext cx="7080250" cy="6794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Saldo Menurun</a:t>
            </a: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581400" y="3352800"/>
            <a:ext cx="2209800" cy="1219200"/>
          </a:xfrm>
          <a:prstGeom prst="upArrowCallout">
            <a:avLst>
              <a:gd name="adj1" fmla="val 45313"/>
              <a:gd name="adj2" fmla="val 45313"/>
              <a:gd name="adj3" fmla="val 16667"/>
              <a:gd name="adj4" fmla="val 6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$14.400 </a:t>
            </a:r>
            <a:r>
              <a:rPr lang="en-US" sz="2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800">
                <a:solidFill>
                  <a:srgbClr val="CC3300"/>
                </a:solidFill>
                <a:latin typeface="Times New Roman" pitchFamily="18" charset="0"/>
              </a:rPr>
              <a:t> 0,40</a:t>
            </a: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3" grpId="0" animBg="1" autoUpdateAnimBg="0"/>
      <p:bldP spid="3995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" y="1219200"/>
            <a:ext cx="8839200" cy="3733800"/>
          </a:xfrm>
          <a:prstGeom prst="rect">
            <a:avLst/>
          </a:prstGeom>
          <a:solidFill>
            <a:srgbClr val="FDE1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144588" y="2513013"/>
            <a:ext cx="74676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3970338" y="2360613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570538" y="2360613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7170738" y="2360613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79375" y="1143000"/>
            <a:ext cx="9064625" cy="124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             </a:t>
            </a:r>
            <a:r>
              <a:rPr lang="en-US" sz="2400">
                <a:latin typeface="Times New Roman" pitchFamily="18" charset="0"/>
              </a:rPr>
              <a:t>Nilai Buku                                       Akum.</a:t>
            </a:r>
          </a:p>
          <a:p>
            <a:r>
              <a:rPr lang="en-US" sz="2400">
                <a:latin typeface="Times New Roman" pitchFamily="18" charset="0"/>
              </a:rPr>
              <a:t>                   Awal                        Peny.             Peny.           Nilai Buku</a:t>
            </a:r>
          </a:p>
          <a:p>
            <a:r>
              <a:rPr lang="en-US" sz="2400">
                <a:latin typeface="Times New Roman" pitchFamily="18" charset="0"/>
              </a:rPr>
              <a:t>Tahun        Tahun         Tarif     Tahunan       Akhir Thn     Akhir Tahun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76200" y="2436813"/>
            <a:ext cx="8991600" cy="1330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1	$24.000	40%	$9.600	$9.600	$14.400	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2	14.400	40%	5.760	15.360	8.640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</a:t>
            </a:r>
            <a:endParaRPr lang="en-US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84138" y="2360613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1227138" y="2360613"/>
            <a:ext cx="158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3132138" y="2360613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1144588" y="2819400"/>
            <a:ext cx="74676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685800" y="1524000"/>
            <a:ext cx="81534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1108075" y="381000"/>
            <a:ext cx="7080250" cy="6794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Saldo Menurun</a:t>
            </a:r>
          </a:p>
        </p:txBody>
      </p:sp>
      <p:sp>
        <p:nvSpPr>
          <p:cNvPr id="40977" name="AutoShape 1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7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6200" y="1219200"/>
            <a:ext cx="8839200" cy="3733800"/>
          </a:xfrm>
          <a:prstGeom prst="rect">
            <a:avLst/>
          </a:prstGeom>
          <a:solidFill>
            <a:srgbClr val="FDE1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144588" y="2513013"/>
            <a:ext cx="74676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970338" y="2360613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5570538" y="2360613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7170738" y="2360613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79375" y="1143000"/>
            <a:ext cx="9064625" cy="124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             </a:t>
            </a:r>
            <a:r>
              <a:rPr lang="en-US" sz="2400">
                <a:latin typeface="Times New Roman" pitchFamily="18" charset="0"/>
              </a:rPr>
              <a:t>Nilai Buku                                       Akum.</a:t>
            </a:r>
          </a:p>
          <a:p>
            <a:r>
              <a:rPr lang="en-US" sz="2400">
                <a:latin typeface="Times New Roman" pitchFamily="18" charset="0"/>
              </a:rPr>
              <a:t>                   Awal                        Peny.             Peny.           Nilai Buku</a:t>
            </a:r>
          </a:p>
          <a:p>
            <a:r>
              <a:rPr lang="en-US" sz="2400">
                <a:latin typeface="Times New Roman" pitchFamily="18" charset="0"/>
              </a:rPr>
              <a:t>Tahun        Tahun         Tarif     Tahunan       Akhir Thn     Akhir Tahun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76200" y="2436813"/>
            <a:ext cx="8991600" cy="1330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1	$24.000	40%	$9.600	$9.600	$14.400	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2	14.400	40%	5.760	15.360	8.640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3	8.640	40%	3.456	18.816	5.184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	</a:t>
            </a:r>
            <a:endParaRPr lang="en-US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84138" y="2360613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227138" y="2360613"/>
            <a:ext cx="158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3132138" y="2360613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144588" y="2819400"/>
            <a:ext cx="74676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685800" y="1524000"/>
            <a:ext cx="81534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1108075" y="381000"/>
            <a:ext cx="7080250" cy="6794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Saldo Menurun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1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6200" y="1219200"/>
            <a:ext cx="8839200" cy="3733800"/>
          </a:xfrm>
          <a:prstGeom prst="rect">
            <a:avLst/>
          </a:prstGeom>
          <a:solidFill>
            <a:srgbClr val="FDE1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44588" y="2513013"/>
            <a:ext cx="74676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3970338" y="2360613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5570538" y="2360613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7170738" y="2360613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79375" y="1143000"/>
            <a:ext cx="9064625" cy="124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             </a:t>
            </a:r>
            <a:r>
              <a:rPr lang="en-US" sz="2400">
                <a:latin typeface="Times New Roman" pitchFamily="18" charset="0"/>
              </a:rPr>
              <a:t>Nilai Buku                                       Akum.</a:t>
            </a:r>
          </a:p>
          <a:p>
            <a:r>
              <a:rPr lang="en-US" sz="2400">
                <a:latin typeface="Times New Roman" pitchFamily="18" charset="0"/>
              </a:rPr>
              <a:t>                   Awal                        Peny.             Peny.           Nilai Buku</a:t>
            </a:r>
          </a:p>
          <a:p>
            <a:r>
              <a:rPr lang="en-US" sz="2400">
                <a:latin typeface="Times New Roman" pitchFamily="18" charset="0"/>
              </a:rPr>
              <a:t>Tahun        Tahun         Tarif     Tahunan       Akhir Thn     Akhir Tahun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76200" y="2436813"/>
            <a:ext cx="8991600" cy="176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tabLst>
                <a:tab pos="395288" algn="r"/>
                <a:tab pos="2346325" algn="r"/>
                <a:tab pos="360045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1	$24.000	40%	$9.600	$9.600	$14.400	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60045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2	14.400	40%	5.760	15.360	8.640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60045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3	8.640	40%	3.456	18.816	5.184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60045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800000"/>
                </a:solidFill>
                <a:latin typeface="Times New Roman" pitchFamily="18" charset="0"/>
              </a:rPr>
              <a:t>	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4	5.184	40%	2.074	20.890	3.110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84138" y="2360613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1227138" y="2360613"/>
            <a:ext cx="158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3132138" y="2360613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1144588" y="2819400"/>
            <a:ext cx="74676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685800" y="1524000"/>
            <a:ext cx="81534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1108075" y="381000"/>
            <a:ext cx="7080250" cy="6794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Saldo Menurun</a:t>
            </a:r>
          </a:p>
        </p:txBody>
      </p:sp>
      <p:sp>
        <p:nvSpPr>
          <p:cNvPr id="43025" name="AutoShape 1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6200" y="1219200"/>
            <a:ext cx="8839200" cy="3733800"/>
          </a:xfrm>
          <a:prstGeom prst="rect">
            <a:avLst/>
          </a:prstGeom>
          <a:solidFill>
            <a:srgbClr val="FDE1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144588" y="2513013"/>
            <a:ext cx="74676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3970338" y="2360613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5570538" y="2360613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7170738" y="2360613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79375" y="1143000"/>
            <a:ext cx="9064625" cy="124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              </a:t>
            </a:r>
            <a:r>
              <a:rPr lang="en-US" sz="2400">
                <a:latin typeface="Times New Roman" pitchFamily="18" charset="0"/>
              </a:rPr>
              <a:t>Nilai Buku                                       Akum.</a:t>
            </a:r>
          </a:p>
          <a:p>
            <a:r>
              <a:rPr lang="en-US" sz="2400">
                <a:latin typeface="Times New Roman" pitchFamily="18" charset="0"/>
              </a:rPr>
              <a:t>                   Awal                        Peny.             Peny.           Nilai Buku</a:t>
            </a:r>
          </a:p>
          <a:p>
            <a:r>
              <a:rPr lang="en-US" sz="2400">
                <a:latin typeface="Times New Roman" pitchFamily="18" charset="0"/>
              </a:rPr>
              <a:t>Tahun        Tahun         Tarif     Tahunan       Akhir Thn     Akhir Tahun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76200" y="2436813"/>
            <a:ext cx="8991600" cy="2206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1	$24.000	40%	$9.600	$9.600	$14.400	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2	14.400	40%	5.760	15.360	8.640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3	8.640	40%	3.456	18.816	5.184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4	5.184	40%  	2.074	20,.890	3.110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	5	3.110	40%	1.244	22.134	1.866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84138" y="2360613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1227138" y="2360613"/>
            <a:ext cx="158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3132138" y="2360613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1144588" y="2819400"/>
            <a:ext cx="74676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685800" y="1524000"/>
            <a:ext cx="81534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2286000"/>
            <a:ext cx="2514600" cy="4098925"/>
            <a:chOff x="288" y="1440"/>
            <a:chExt cx="1584" cy="2582"/>
          </a:xfrm>
        </p:grpSpPr>
        <p:grpSp>
          <p:nvGrpSpPr>
            <p:cNvPr id="39955" name="Group 17"/>
            <p:cNvGrpSpPr>
              <a:grpSpLocks/>
            </p:cNvGrpSpPr>
            <p:nvPr/>
          </p:nvGrpSpPr>
          <p:grpSpPr bwMode="auto">
            <a:xfrm>
              <a:off x="288" y="1872"/>
              <a:ext cx="678" cy="2150"/>
              <a:chOff x="1344" y="1696"/>
              <a:chExt cx="678" cy="2150"/>
            </a:xfrm>
          </p:grpSpPr>
          <p:sp>
            <p:nvSpPr>
              <p:cNvPr id="39957" name="Freeform 18"/>
              <p:cNvSpPr>
                <a:spLocks/>
              </p:cNvSpPr>
              <p:nvPr/>
            </p:nvSpPr>
            <p:spPr bwMode="auto">
              <a:xfrm>
                <a:off x="1373" y="3626"/>
                <a:ext cx="649" cy="220"/>
              </a:xfrm>
              <a:custGeom>
                <a:avLst/>
                <a:gdLst>
                  <a:gd name="T0" fmla="*/ 450 w 1297"/>
                  <a:gd name="T1" fmla="*/ 439 h 439"/>
                  <a:gd name="T2" fmla="*/ 357 w 1297"/>
                  <a:gd name="T3" fmla="*/ 405 h 439"/>
                  <a:gd name="T4" fmla="*/ 300 w 1297"/>
                  <a:gd name="T5" fmla="*/ 331 h 439"/>
                  <a:gd name="T6" fmla="*/ 275 w 1297"/>
                  <a:gd name="T7" fmla="*/ 272 h 439"/>
                  <a:gd name="T8" fmla="*/ 222 w 1297"/>
                  <a:gd name="T9" fmla="*/ 215 h 439"/>
                  <a:gd name="T10" fmla="*/ 133 w 1297"/>
                  <a:gd name="T11" fmla="*/ 154 h 439"/>
                  <a:gd name="T12" fmla="*/ 53 w 1297"/>
                  <a:gd name="T13" fmla="*/ 123 h 439"/>
                  <a:gd name="T14" fmla="*/ 0 w 1297"/>
                  <a:gd name="T15" fmla="*/ 66 h 439"/>
                  <a:gd name="T16" fmla="*/ 25 w 1297"/>
                  <a:gd name="T17" fmla="*/ 34 h 439"/>
                  <a:gd name="T18" fmla="*/ 123 w 1297"/>
                  <a:gd name="T19" fmla="*/ 0 h 439"/>
                  <a:gd name="T20" fmla="*/ 271 w 1297"/>
                  <a:gd name="T21" fmla="*/ 6 h 439"/>
                  <a:gd name="T22" fmla="*/ 513 w 1297"/>
                  <a:gd name="T23" fmla="*/ 6 h 439"/>
                  <a:gd name="T24" fmla="*/ 655 w 1297"/>
                  <a:gd name="T25" fmla="*/ 7 h 439"/>
                  <a:gd name="T26" fmla="*/ 1251 w 1297"/>
                  <a:gd name="T27" fmla="*/ 91 h 439"/>
                  <a:gd name="T28" fmla="*/ 1297 w 1297"/>
                  <a:gd name="T29" fmla="*/ 114 h 439"/>
                  <a:gd name="T30" fmla="*/ 1282 w 1297"/>
                  <a:gd name="T31" fmla="*/ 133 h 439"/>
                  <a:gd name="T32" fmla="*/ 1215 w 1297"/>
                  <a:gd name="T33" fmla="*/ 150 h 439"/>
                  <a:gd name="T34" fmla="*/ 944 w 1297"/>
                  <a:gd name="T35" fmla="*/ 141 h 439"/>
                  <a:gd name="T36" fmla="*/ 801 w 1297"/>
                  <a:gd name="T37" fmla="*/ 133 h 439"/>
                  <a:gd name="T38" fmla="*/ 682 w 1297"/>
                  <a:gd name="T39" fmla="*/ 137 h 439"/>
                  <a:gd name="T40" fmla="*/ 623 w 1297"/>
                  <a:gd name="T41" fmla="*/ 165 h 439"/>
                  <a:gd name="T42" fmla="*/ 613 w 1297"/>
                  <a:gd name="T43" fmla="*/ 207 h 439"/>
                  <a:gd name="T44" fmla="*/ 598 w 1297"/>
                  <a:gd name="T45" fmla="*/ 296 h 439"/>
                  <a:gd name="T46" fmla="*/ 566 w 1297"/>
                  <a:gd name="T47" fmla="*/ 397 h 439"/>
                  <a:gd name="T48" fmla="*/ 513 w 1297"/>
                  <a:gd name="T49" fmla="*/ 431 h 439"/>
                  <a:gd name="T50" fmla="*/ 450 w 1297"/>
                  <a:gd name="T51" fmla="*/ 439 h 439"/>
                  <a:gd name="T52" fmla="*/ 450 w 1297"/>
                  <a:gd name="T53" fmla="*/ 439 h 4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97"/>
                  <a:gd name="T82" fmla="*/ 0 h 439"/>
                  <a:gd name="T83" fmla="*/ 1297 w 1297"/>
                  <a:gd name="T84" fmla="*/ 439 h 4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97" h="439">
                    <a:moveTo>
                      <a:pt x="450" y="439"/>
                    </a:moveTo>
                    <a:lnTo>
                      <a:pt x="357" y="405"/>
                    </a:lnTo>
                    <a:lnTo>
                      <a:pt x="300" y="331"/>
                    </a:lnTo>
                    <a:lnTo>
                      <a:pt x="275" y="272"/>
                    </a:lnTo>
                    <a:lnTo>
                      <a:pt x="222" y="215"/>
                    </a:lnTo>
                    <a:lnTo>
                      <a:pt x="133" y="154"/>
                    </a:lnTo>
                    <a:lnTo>
                      <a:pt x="53" y="123"/>
                    </a:lnTo>
                    <a:lnTo>
                      <a:pt x="0" y="66"/>
                    </a:lnTo>
                    <a:lnTo>
                      <a:pt x="25" y="34"/>
                    </a:lnTo>
                    <a:lnTo>
                      <a:pt x="123" y="0"/>
                    </a:lnTo>
                    <a:lnTo>
                      <a:pt x="271" y="6"/>
                    </a:lnTo>
                    <a:lnTo>
                      <a:pt x="513" y="6"/>
                    </a:lnTo>
                    <a:lnTo>
                      <a:pt x="655" y="7"/>
                    </a:lnTo>
                    <a:lnTo>
                      <a:pt x="1251" y="91"/>
                    </a:lnTo>
                    <a:lnTo>
                      <a:pt x="1297" y="114"/>
                    </a:lnTo>
                    <a:lnTo>
                      <a:pt x="1282" y="133"/>
                    </a:lnTo>
                    <a:lnTo>
                      <a:pt x="1215" y="150"/>
                    </a:lnTo>
                    <a:lnTo>
                      <a:pt x="944" y="141"/>
                    </a:lnTo>
                    <a:lnTo>
                      <a:pt x="801" y="133"/>
                    </a:lnTo>
                    <a:lnTo>
                      <a:pt x="682" y="137"/>
                    </a:lnTo>
                    <a:lnTo>
                      <a:pt x="623" y="165"/>
                    </a:lnTo>
                    <a:lnTo>
                      <a:pt x="613" y="207"/>
                    </a:lnTo>
                    <a:lnTo>
                      <a:pt x="598" y="296"/>
                    </a:lnTo>
                    <a:lnTo>
                      <a:pt x="566" y="397"/>
                    </a:lnTo>
                    <a:lnTo>
                      <a:pt x="513" y="431"/>
                    </a:lnTo>
                    <a:lnTo>
                      <a:pt x="450" y="43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8" name="Freeform 19"/>
              <p:cNvSpPr>
                <a:spLocks/>
              </p:cNvSpPr>
              <p:nvPr/>
            </p:nvSpPr>
            <p:spPr bwMode="auto">
              <a:xfrm>
                <a:off x="1503" y="3250"/>
                <a:ext cx="173" cy="587"/>
              </a:xfrm>
              <a:custGeom>
                <a:avLst/>
                <a:gdLst>
                  <a:gd name="T0" fmla="*/ 0 w 348"/>
                  <a:gd name="T1" fmla="*/ 29 h 1175"/>
                  <a:gd name="T2" fmla="*/ 2 w 348"/>
                  <a:gd name="T3" fmla="*/ 63 h 1175"/>
                  <a:gd name="T4" fmla="*/ 10 w 348"/>
                  <a:gd name="T5" fmla="*/ 308 h 1175"/>
                  <a:gd name="T6" fmla="*/ 69 w 348"/>
                  <a:gd name="T7" fmla="*/ 595 h 1175"/>
                  <a:gd name="T8" fmla="*/ 51 w 348"/>
                  <a:gd name="T9" fmla="*/ 755 h 1175"/>
                  <a:gd name="T10" fmla="*/ 42 w 348"/>
                  <a:gd name="T11" fmla="*/ 791 h 1175"/>
                  <a:gd name="T12" fmla="*/ 51 w 348"/>
                  <a:gd name="T13" fmla="*/ 861 h 1175"/>
                  <a:gd name="T14" fmla="*/ 97 w 348"/>
                  <a:gd name="T15" fmla="*/ 1084 h 1175"/>
                  <a:gd name="T16" fmla="*/ 112 w 348"/>
                  <a:gd name="T17" fmla="*/ 1141 h 1175"/>
                  <a:gd name="T18" fmla="*/ 198 w 348"/>
                  <a:gd name="T19" fmla="*/ 1175 h 1175"/>
                  <a:gd name="T20" fmla="*/ 293 w 348"/>
                  <a:gd name="T21" fmla="*/ 1169 h 1175"/>
                  <a:gd name="T22" fmla="*/ 340 w 348"/>
                  <a:gd name="T23" fmla="*/ 1135 h 1175"/>
                  <a:gd name="T24" fmla="*/ 340 w 348"/>
                  <a:gd name="T25" fmla="*/ 1068 h 1175"/>
                  <a:gd name="T26" fmla="*/ 323 w 348"/>
                  <a:gd name="T27" fmla="*/ 1013 h 1175"/>
                  <a:gd name="T28" fmla="*/ 260 w 348"/>
                  <a:gd name="T29" fmla="*/ 838 h 1175"/>
                  <a:gd name="T30" fmla="*/ 274 w 348"/>
                  <a:gd name="T31" fmla="*/ 770 h 1175"/>
                  <a:gd name="T32" fmla="*/ 253 w 348"/>
                  <a:gd name="T33" fmla="*/ 700 h 1175"/>
                  <a:gd name="T34" fmla="*/ 238 w 348"/>
                  <a:gd name="T35" fmla="*/ 595 h 1175"/>
                  <a:gd name="T36" fmla="*/ 224 w 348"/>
                  <a:gd name="T37" fmla="*/ 498 h 1175"/>
                  <a:gd name="T38" fmla="*/ 260 w 348"/>
                  <a:gd name="T39" fmla="*/ 245 h 1175"/>
                  <a:gd name="T40" fmla="*/ 274 w 348"/>
                  <a:gd name="T41" fmla="*/ 36 h 1175"/>
                  <a:gd name="T42" fmla="*/ 321 w 348"/>
                  <a:gd name="T43" fmla="*/ 48 h 1175"/>
                  <a:gd name="T44" fmla="*/ 348 w 348"/>
                  <a:gd name="T45" fmla="*/ 42 h 1175"/>
                  <a:gd name="T46" fmla="*/ 323 w 348"/>
                  <a:gd name="T47" fmla="*/ 13 h 1175"/>
                  <a:gd name="T48" fmla="*/ 276 w 348"/>
                  <a:gd name="T49" fmla="*/ 0 h 1175"/>
                  <a:gd name="T50" fmla="*/ 0 w 348"/>
                  <a:gd name="T51" fmla="*/ 29 h 1175"/>
                  <a:gd name="T52" fmla="*/ 0 w 348"/>
                  <a:gd name="T53" fmla="*/ 29 h 11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8"/>
                  <a:gd name="T82" fmla="*/ 0 h 1175"/>
                  <a:gd name="T83" fmla="*/ 348 w 348"/>
                  <a:gd name="T84" fmla="*/ 1175 h 11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8" h="1175">
                    <a:moveTo>
                      <a:pt x="0" y="29"/>
                    </a:moveTo>
                    <a:lnTo>
                      <a:pt x="2" y="63"/>
                    </a:lnTo>
                    <a:lnTo>
                      <a:pt x="10" y="308"/>
                    </a:lnTo>
                    <a:lnTo>
                      <a:pt x="69" y="595"/>
                    </a:lnTo>
                    <a:lnTo>
                      <a:pt x="51" y="755"/>
                    </a:lnTo>
                    <a:lnTo>
                      <a:pt x="42" y="791"/>
                    </a:lnTo>
                    <a:lnTo>
                      <a:pt x="51" y="861"/>
                    </a:lnTo>
                    <a:lnTo>
                      <a:pt x="97" y="1084"/>
                    </a:lnTo>
                    <a:lnTo>
                      <a:pt x="112" y="1141"/>
                    </a:lnTo>
                    <a:lnTo>
                      <a:pt x="198" y="1175"/>
                    </a:lnTo>
                    <a:lnTo>
                      <a:pt x="293" y="1169"/>
                    </a:lnTo>
                    <a:lnTo>
                      <a:pt x="340" y="1135"/>
                    </a:lnTo>
                    <a:lnTo>
                      <a:pt x="340" y="1068"/>
                    </a:lnTo>
                    <a:lnTo>
                      <a:pt x="323" y="1013"/>
                    </a:lnTo>
                    <a:lnTo>
                      <a:pt x="260" y="838"/>
                    </a:lnTo>
                    <a:lnTo>
                      <a:pt x="274" y="770"/>
                    </a:lnTo>
                    <a:lnTo>
                      <a:pt x="253" y="700"/>
                    </a:lnTo>
                    <a:lnTo>
                      <a:pt x="238" y="595"/>
                    </a:lnTo>
                    <a:lnTo>
                      <a:pt x="224" y="498"/>
                    </a:lnTo>
                    <a:lnTo>
                      <a:pt x="260" y="245"/>
                    </a:lnTo>
                    <a:lnTo>
                      <a:pt x="274" y="36"/>
                    </a:lnTo>
                    <a:lnTo>
                      <a:pt x="321" y="48"/>
                    </a:lnTo>
                    <a:lnTo>
                      <a:pt x="348" y="42"/>
                    </a:lnTo>
                    <a:lnTo>
                      <a:pt x="323" y="13"/>
                    </a:lnTo>
                    <a:lnTo>
                      <a:pt x="276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9" name="Freeform 20"/>
              <p:cNvSpPr>
                <a:spLocks/>
              </p:cNvSpPr>
              <p:nvPr/>
            </p:nvSpPr>
            <p:spPr bwMode="auto">
              <a:xfrm>
                <a:off x="1680" y="3183"/>
                <a:ext cx="305" cy="510"/>
              </a:xfrm>
              <a:custGeom>
                <a:avLst/>
                <a:gdLst>
                  <a:gd name="T0" fmla="*/ 16 w 610"/>
                  <a:gd name="T1" fmla="*/ 40 h 1021"/>
                  <a:gd name="T2" fmla="*/ 8 w 610"/>
                  <a:gd name="T3" fmla="*/ 84 h 1021"/>
                  <a:gd name="T4" fmla="*/ 12 w 610"/>
                  <a:gd name="T5" fmla="*/ 536 h 1021"/>
                  <a:gd name="T6" fmla="*/ 25 w 610"/>
                  <a:gd name="T7" fmla="*/ 648 h 1021"/>
                  <a:gd name="T8" fmla="*/ 23 w 610"/>
                  <a:gd name="T9" fmla="*/ 755 h 1021"/>
                  <a:gd name="T10" fmla="*/ 0 w 610"/>
                  <a:gd name="T11" fmla="*/ 857 h 1021"/>
                  <a:gd name="T12" fmla="*/ 38 w 610"/>
                  <a:gd name="T13" fmla="*/ 964 h 1021"/>
                  <a:gd name="T14" fmla="*/ 169 w 610"/>
                  <a:gd name="T15" fmla="*/ 964 h 1021"/>
                  <a:gd name="T16" fmla="*/ 202 w 610"/>
                  <a:gd name="T17" fmla="*/ 954 h 1021"/>
                  <a:gd name="T18" fmla="*/ 251 w 610"/>
                  <a:gd name="T19" fmla="*/ 966 h 1021"/>
                  <a:gd name="T20" fmla="*/ 355 w 610"/>
                  <a:gd name="T21" fmla="*/ 1013 h 1021"/>
                  <a:gd name="T22" fmla="*/ 485 w 610"/>
                  <a:gd name="T23" fmla="*/ 1021 h 1021"/>
                  <a:gd name="T24" fmla="*/ 561 w 610"/>
                  <a:gd name="T25" fmla="*/ 1004 h 1021"/>
                  <a:gd name="T26" fmla="*/ 610 w 610"/>
                  <a:gd name="T27" fmla="*/ 954 h 1021"/>
                  <a:gd name="T28" fmla="*/ 610 w 610"/>
                  <a:gd name="T29" fmla="*/ 884 h 1021"/>
                  <a:gd name="T30" fmla="*/ 576 w 610"/>
                  <a:gd name="T31" fmla="*/ 861 h 1021"/>
                  <a:gd name="T32" fmla="*/ 407 w 610"/>
                  <a:gd name="T33" fmla="*/ 857 h 1021"/>
                  <a:gd name="T34" fmla="*/ 348 w 610"/>
                  <a:gd name="T35" fmla="*/ 774 h 1021"/>
                  <a:gd name="T36" fmla="*/ 293 w 610"/>
                  <a:gd name="T37" fmla="*/ 709 h 1021"/>
                  <a:gd name="T38" fmla="*/ 257 w 610"/>
                  <a:gd name="T39" fmla="*/ 662 h 1021"/>
                  <a:gd name="T40" fmla="*/ 270 w 610"/>
                  <a:gd name="T41" fmla="*/ 542 h 1021"/>
                  <a:gd name="T42" fmla="*/ 289 w 610"/>
                  <a:gd name="T43" fmla="*/ 143 h 1021"/>
                  <a:gd name="T44" fmla="*/ 281 w 610"/>
                  <a:gd name="T45" fmla="*/ 34 h 1021"/>
                  <a:gd name="T46" fmla="*/ 266 w 610"/>
                  <a:gd name="T47" fmla="*/ 0 h 1021"/>
                  <a:gd name="T48" fmla="*/ 16 w 610"/>
                  <a:gd name="T49" fmla="*/ 40 h 1021"/>
                  <a:gd name="T50" fmla="*/ 16 w 610"/>
                  <a:gd name="T51" fmla="*/ 40 h 10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0"/>
                  <a:gd name="T79" fmla="*/ 0 h 1021"/>
                  <a:gd name="T80" fmla="*/ 610 w 610"/>
                  <a:gd name="T81" fmla="*/ 1021 h 10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0" h="1021">
                    <a:moveTo>
                      <a:pt x="16" y="40"/>
                    </a:moveTo>
                    <a:lnTo>
                      <a:pt x="8" y="84"/>
                    </a:lnTo>
                    <a:lnTo>
                      <a:pt x="12" y="536"/>
                    </a:lnTo>
                    <a:lnTo>
                      <a:pt x="25" y="648"/>
                    </a:lnTo>
                    <a:lnTo>
                      <a:pt x="23" y="755"/>
                    </a:lnTo>
                    <a:lnTo>
                      <a:pt x="0" y="857"/>
                    </a:lnTo>
                    <a:lnTo>
                      <a:pt x="38" y="964"/>
                    </a:lnTo>
                    <a:lnTo>
                      <a:pt x="169" y="964"/>
                    </a:lnTo>
                    <a:lnTo>
                      <a:pt x="202" y="954"/>
                    </a:lnTo>
                    <a:lnTo>
                      <a:pt x="251" y="966"/>
                    </a:lnTo>
                    <a:lnTo>
                      <a:pt x="355" y="1013"/>
                    </a:lnTo>
                    <a:lnTo>
                      <a:pt x="485" y="1021"/>
                    </a:lnTo>
                    <a:lnTo>
                      <a:pt x="561" y="1004"/>
                    </a:lnTo>
                    <a:lnTo>
                      <a:pt x="610" y="954"/>
                    </a:lnTo>
                    <a:lnTo>
                      <a:pt x="610" y="884"/>
                    </a:lnTo>
                    <a:lnTo>
                      <a:pt x="576" y="861"/>
                    </a:lnTo>
                    <a:lnTo>
                      <a:pt x="407" y="857"/>
                    </a:lnTo>
                    <a:lnTo>
                      <a:pt x="348" y="774"/>
                    </a:lnTo>
                    <a:lnTo>
                      <a:pt x="293" y="709"/>
                    </a:lnTo>
                    <a:lnTo>
                      <a:pt x="257" y="662"/>
                    </a:lnTo>
                    <a:lnTo>
                      <a:pt x="270" y="542"/>
                    </a:lnTo>
                    <a:lnTo>
                      <a:pt x="289" y="143"/>
                    </a:lnTo>
                    <a:lnTo>
                      <a:pt x="281" y="34"/>
                    </a:lnTo>
                    <a:lnTo>
                      <a:pt x="266" y="0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0" name="Freeform 21"/>
              <p:cNvSpPr>
                <a:spLocks/>
              </p:cNvSpPr>
              <p:nvPr/>
            </p:nvSpPr>
            <p:spPr bwMode="auto">
              <a:xfrm>
                <a:off x="1349" y="1993"/>
                <a:ext cx="577" cy="861"/>
              </a:xfrm>
              <a:custGeom>
                <a:avLst/>
                <a:gdLst>
                  <a:gd name="T0" fmla="*/ 671 w 1155"/>
                  <a:gd name="T1" fmla="*/ 0 h 1723"/>
                  <a:gd name="T2" fmla="*/ 658 w 1155"/>
                  <a:gd name="T3" fmla="*/ 8 h 1723"/>
                  <a:gd name="T4" fmla="*/ 637 w 1155"/>
                  <a:gd name="T5" fmla="*/ 52 h 1723"/>
                  <a:gd name="T6" fmla="*/ 584 w 1155"/>
                  <a:gd name="T7" fmla="*/ 59 h 1723"/>
                  <a:gd name="T8" fmla="*/ 409 w 1155"/>
                  <a:gd name="T9" fmla="*/ 109 h 1723"/>
                  <a:gd name="T10" fmla="*/ 314 w 1155"/>
                  <a:gd name="T11" fmla="*/ 154 h 1723"/>
                  <a:gd name="T12" fmla="*/ 280 w 1155"/>
                  <a:gd name="T13" fmla="*/ 190 h 1723"/>
                  <a:gd name="T14" fmla="*/ 211 w 1155"/>
                  <a:gd name="T15" fmla="*/ 274 h 1723"/>
                  <a:gd name="T16" fmla="*/ 109 w 1155"/>
                  <a:gd name="T17" fmla="*/ 439 h 1723"/>
                  <a:gd name="T18" fmla="*/ 42 w 1155"/>
                  <a:gd name="T19" fmla="*/ 605 h 1723"/>
                  <a:gd name="T20" fmla="*/ 12 w 1155"/>
                  <a:gd name="T21" fmla="*/ 717 h 1723"/>
                  <a:gd name="T22" fmla="*/ 0 w 1155"/>
                  <a:gd name="T23" fmla="*/ 806 h 1723"/>
                  <a:gd name="T24" fmla="*/ 0 w 1155"/>
                  <a:gd name="T25" fmla="*/ 901 h 1723"/>
                  <a:gd name="T26" fmla="*/ 73 w 1155"/>
                  <a:gd name="T27" fmla="*/ 1091 h 1723"/>
                  <a:gd name="T28" fmla="*/ 187 w 1155"/>
                  <a:gd name="T29" fmla="*/ 1299 h 1723"/>
                  <a:gd name="T30" fmla="*/ 242 w 1155"/>
                  <a:gd name="T31" fmla="*/ 1377 h 1723"/>
                  <a:gd name="T32" fmla="*/ 217 w 1155"/>
                  <a:gd name="T33" fmla="*/ 1576 h 1723"/>
                  <a:gd name="T34" fmla="*/ 371 w 1155"/>
                  <a:gd name="T35" fmla="*/ 1654 h 1723"/>
                  <a:gd name="T36" fmla="*/ 635 w 1155"/>
                  <a:gd name="T37" fmla="*/ 1711 h 1723"/>
                  <a:gd name="T38" fmla="*/ 969 w 1155"/>
                  <a:gd name="T39" fmla="*/ 1723 h 1723"/>
                  <a:gd name="T40" fmla="*/ 1119 w 1155"/>
                  <a:gd name="T41" fmla="*/ 1637 h 1723"/>
                  <a:gd name="T42" fmla="*/ 1089 w 1155"/>
                  <a:gd name="T43" fmla="*/ 1126 h 1723"/>
                  <a:gd name="T44" fmla="*/ 1070 w 1155"/>
                  <a:gd name="T45" fmla="*/ 1023 h 1723"/>
                  <a:gd name="T46" fmla="*/ 1083 w 1155"/>
                  <a:gd name="T47" fmla="*/ 934 h 1723"/>
                  <a:gd name="T48" fmla="*/ 1083 w 1155"/>
                  <a:gd name="T49" fmla="*/ 835 h 1723"/>
                  <a:gd name="T50" fmla="*/ 1127 w 1155"/>
                  <a:gd name="T51" fmla="*/ 763 h 1723"/>
                  <a:gd name="T52" fmla="*/ 1153 w 1155"/>
                  <a:gd name="T53" fmla="*/ 474 h 1723"/>
                  <a:gd name="T54" fmla="*/ 1155 w 1155"/>
                  <a:gd name="T55" fmla="*/ 331 h 1723"/>
                  <a:gd name="T56" fmla="*/ 1140 w 1155"/>
                  <a:gd name="T57" fmla="*/ 261 h 1723"/>
                  <a:gd name="T58" fmla="*/ 1089 w 1155"/>
                  <a:gd name="T59" fmla="*/ 187 h 1723"/>
                  <a:gd name="T60" fmla="*/ 996 w 1155"/>
                  <a:gd name="T61" fmla="*/ 126 h 1723"/>
                  <a:gd name="T62" fmla="*/ 912 w 1155"/>
                  <a:gd name="T63" fmla="*/ 105 h 1723"/>
                  <a:gd name="T64" fmla="*/ 846 w 1155"/>
                  <a:gd name="T65" fmla="*/ 109 h 1723"/>
                  <a:gd name="T66" fmla="*/ 753 w 1155"/>
                  <a:gd name="T67" fmla="*/ 73 h 1723"/>
                  <a:gd name="T68" fmla="*/ 705 w 1155"/>
                  <a:gd name="T69" fmla="*/ 36 h 1723"/>
                  <a:gd name="T70" fmla="*/ 671 w 1155"/>
                  <a:gd name="T71" fmla="*/ 0 h 1723"/>
                  <a:gd name="T72" fmla="*/ 671 w 1155"/>
                  <a:gd name="T73" fmla="*/ 0 h 17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55"/>
                  <a:gd name="T112" fmla="*/ 0 h 1723"/>
                  <a:gd name="T113" fmla="*/ 1155 w 1155"/>
                  <a:gd name="T114" fmla="*/ 1723 h 17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55" h="1723">
                    <a:moveTo>
                      <a:pt x="671" y="0"/>
                    </a:moveTo>
                    <a:lnTo>
                      <a:pt x="658" y="8"/>
                    </a:lnTo>
                    <a:lnTo>
                      <a:pt x="637" y="52"/>
                    </a:lnTo>
                    <a:lnTo>
                      <a:pt x="584" y="59"/>
                    </a:lnTo>
                    <a:lnTo>
                      <a:pt x="409" y="109"/>
                    </a:lnTo>
                    <a:lnTo>
                      <a:pt x="314" y="154"/>
                    </a:lnTo>
                    <a:lnTo>
                      <a:pt x="280" y="190"/>
                    </a:lnTo>
                    <a:lnTo>
                      <a:pt x="211" y="274"/>
                    </a:lnTo>
                    <a:lnTo>
                      <a:pt x="109" y="439"/>
                    </a:lnTo>
                    <a:lnTo>
                      <a:pt x="42" y="605"/>
                    </a:lnTo>
                    <a:lnTo>
                      <a:pt x="12" y="717"/>
                    </a:lnTo>
                    <a:lnTo>
                      <a:pt x="0" y="806"/>
                    </a:lnTo>
                    <a:lnTo>
                      <a:pt x="0" y="901"/>
                    </a:lnTo>
                    <a:lnTo>
                      <a:pt x="73" y="1091"/>
                    </a:lnTo>
                    <a:lnTo>
                      <a:pt x="187" y="1299"/>
                    </a:lnTo>
                    <a:lnTo>
                      <a:pt x="242" y="1377"/>
                    </a:lnTo>
                    <a:lnTo>
                      <a:pt x="217" y="1576"/>
                    </a:lnTo>
                    <a:lnTo>
                      <a:pt x="371" y="1654"/>
                    </a:lnTo>
                    <a:lnTo>
                      <a:pt x="635" y="1711"/>
                    </a:lnTo>
                    <a:lnTo>
                      <a:pt x="969" y="1723"/>
                    </a:lnTo>
                    <a:lnTo>
                      <a:pt x="1119" y="1637"/>
                    </a:lnTo>
                    <a:lnTo>
                      <a:pt x="1089" y="1126"/>
                    </a:lnTo>
                    <a:lnTo>
                      <a:pt x="1070" y="1023"/>
                    </a:lnTo>
                    <a:lnTo>
                      <a:pt x="1083" y="934"/>
                    </a:lnTo>
                    <a:lnTo>
                      <a:pt x="1083" y="835"/>
                    </a:lnTo>
                    <a:lnTo>
                      <a:pt x="1127" y="763"/>
                    </a:lnTo>
                    <a:lnTo>
                      <a:pt x="1153" y="474"/>
                    </a:lnTo>
                    <a:lnTo>
                      <a:pt x="1155" y="331"/>
                    </a:lnTo>
                    <a:lnTo>
                      <a:pt x="1140" y="261"/>
                    </a:lnTo>
                    <a:lnTo>
                      <a:pt x="1089" y="187"/>
                    </a:lnTo>
                    <a:lnTo>
                      <a:pt x="996" y="126"/>
                    </a:lnTo>
                    <a:lnTo>
                      <a:pt x="912" y="105"/>
                    </a:lnTo>
                    <a:lnTo>
                      <a:pt x="846" y="109"/>
                    </a:lnTo>
                    <a:lnTo>
                      <a:pt x="753" y="73"/>
                    </a:lnTo>
                    <a:lnTo>
                      <a:pt x="705" y="3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FF47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1" name="Freeform 22"/>
              <p:cNvSpPr>
                <a:spLocks/>
              </p:cNvSpPr>
              <p:nvPr/>
            </p:nvSpPr>
            <p:spPr bwMode="auto">
              <a:xfrm>
                <a:off x="1582" y="2514"/>
                <a:ext cx="299" cy="344"/>
              </a:xfrm>
              <a:custGeom>
                <a:avLst/>
                <a:gdLst>
                  <a:gd name="T0" fmla="*/ 0 w 598"/>
                  <a:gd name="T1" fmla="*/ 0 h 688"/>
                  <a:gd name="T2" fmla="*/ 83 w 598"/>
                  <a:gd name="T3" fmla="*/ 74 h 688"/>
                  <a:gd name="T4" fmla="*/ 165 w 598"/>
                  <a:gd name="T5" fmla="*/ 101 h 688"/>
                  <a:gd name="T6" fmla="*/ 266 w 598"/>
                  <a:gd name="T7" fmla="*/ 141 h 688"/>
                  <a:gd name="T8" fmla="*/ 140 w 598"/>
                  <a:gd name="T9" fmla="*/ 167 h 688"/>
                  <a:gd name="T10" fmla="*/ 332 w 598"/>
                  <a:gd name="T11" fmla="*/ 181 h 688"/>
                  <a:gd name="T12" fmla="*/ 140 w 598"/>
                  <a:gd name="T13" fmla="*/ 198 h 688"/>
                  <a:gd name="T14" fmla="*/ 315 w 598"/>
                  <a:gd name="T15" fmla="*/ 213 h 688"/>
                  <a:gd name="T16" fmla="*/ 165 w 598"/>
                  <a:gd name="T17" fmla="*/ 240 h 688"/>
                  <a:gd name="T18" fmla="*/ 174 w 598"/>
                  <a:gd name="T19" fmla="*/ 355 h 688"/>
                  <a:gd name="T20" fmla="*/ 182 w 598"/>
                  <a:gd name="T21" fmla="*/ 489 h 688"/>
                  <a:gd name="T22" fmla="*/ 239 w 598"/>
                  <a:gd name="T23" fmla="*/ 622 h 688"/>
                  <a:gd name="T24" fmla="*/ 332 w 598"/>
                  <a:gd name="T25" fmla="*/ 679 h 688"/>
                  <a:gd name="T26" fmla="*/ 598 w 598"/>
                  <a:gd name="T27" fmla="*/ 688 h 688"/>
                  <a:gd name="T28" fmla="*/ 581 w 598"/>
                  <a:gd name="T29" fmla="*/ 247 h 688"/>
                  <a:gd name="T30" fmla="*/ 560 w 598"/>
                  <a:gd name="T31" fmla="*/ 0 h 688"/>
                  <a:gd name="T32" fmla="*/ 0 w 598"/>
                  <a:gd name="T33" fmla="*/ 0 h 688"/>
                  <a:gd name="T34" fmla="*/ 0 w 598"/>
                  <a:gd name="T35" fmla="*/ 0 h 6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8"/>
                  <a:gd name="T55" fmla="*/ 0 h 688"/>
                  <a:gd name="T56" fmla="*/ 598 w 598"/>
                  <a:gd name="T57" fmla="*/ 688 h 6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8" h="688">
                    <a:moveTo>
                      <a:pt x="0" y="0"/>
                    </a:moveTo>
                    <a:lnTo>
                      <a:pt x="83" y="74"/>
                    </a:lnTo>
                    <a:lnTo>
                      <a:pt x="165" y="101"/>
                    </a:lnTo>
                    <a:lnTo>
                      <a:pt x="266" y="141"/>
                    </a:lnTo>
                    <a:lnTo>
                      <a:pt x="140" y="167"/>
                    </a:lnTo>
                    <a:lnTo>
                      <a:pt x="332" y="181"/>
                    </a:lnTo>
                    <a:lnTo>
                      <a:pt x="140" y="198"/>
                    </a:lnTo>
                    <a:lnTo>
                      <a:pt x="315" y="213"/>
                    </a:lnTo>
                    <a:lnTo>
                      <a:pt x="165" y="240"/>
                    </a:lnTo>
                    <a:lnTo>
                      <a:pt x="174" y="355"/>
                    </a:lnTo>
                    <a:lnTo>
                      <a:pt x="182" y="489"/>
                    </a:lnTo>
                    <a:lnTo>
                      <a:pt x="239" y="622"/>
                    </a:lnTo>
                    <a:lnTo>
                      <a:pt x="332" y="679"/>
                    </a:lnTo>
                    <a:lnTo>
                      <a:pt x="598" y="688"/>
                    </a:lnTo>
                    <a:lnTo>
                      <a:pt x="581" y="247"/>
                    </a:lnTo>
                    <a:lnTo>
                      <a:pt x="5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2" name="Freeform 23"/>
              <p:cNvSpPr>
                <a:spLocks/>
              </p:cNvSpPr>
              <p:nvPr/>
            </p:nvSpPr>
            <p:spPr bwMode="auto">
              <a:xfrm>
                <a:off x="1620" y="2065"/>
                <a:ext cx="300" cy="395"/>
              </a:xfrm>
              <a:custGeom>
                <a:avLst/>
                <a:gdLst>
                  <a:gd name="T0" fmla="*/ 45 w 600"/>
                  <a:gd name="T1" fmla="*/ 747 h 791"/>
                  <a:gd name="T2" fmla="*/ 205 w 600"/>
                  <a:gd name="T3" fmla="*/ 747 h 791"/>
                  <a:gd name="T4" fmla="*/ 106 w 600"/>
                  <a:gd name="T5" fmla="*/ 707 h 791"/>
                  <a:gd name="T6" fmla="*/ 277 w 600"/>
                  <a:gd name="T7" fmla="*/ 697 h 791"/>
                  <a:gd name="T8" fmla="*/ 328 w 600"/>
                  <a:gd name="T9" fmla="*/ 640 h 791"/>
                  <a:gd name="T10" fmla="*/ 372 w 600"/>
                  <a:gd name="T11" fmla="*/ 524 h 791"/>
                  <a:gd name="T12" fmla="*/ 368 w 600"/>
                  <a:gd name="T13" fmla="*/ 405 h 791"/>
                  <a:gd name="T14" fmla="*/ 256 w 600"/>
                  <a:gd name="T15" fmla="*/ 498 h 791"/>
                  <a:gd name="T16" fmla="*/ 288 w 600"/>
                  <a:gd name="T17" fmla="*/ 355 h 791"/>
                  <a:gd name="T18" fmla="*/ 292 w 600"/>
                  <a:gd name="T19" fmla="*/ 281 h 791"/>
                  <a:gd name="T20" fmla="*/ 222 w 600"/>
                  <a:gd name="T21" fmla="*/ 281 h 791"/>
                  <a:gd name="T22" fmla="*/ 193 w 600"/>
                  <a:gd name="T23" fmla="*/ 192 h 791"/>
                  <a:gd name="T24" fmla="*/ 123 w 600"/>
                  <a:gd name="T25" fmla="*/ 66 h 791"/>
                  <a:gd name="T26" fmla="*/ 171 w 600"/>
                  <a:gd name="T27" fmla="*/ 116 h 791"/>
                  <a:gd name="T28" fmla="*/ 144 w 600"/>
                  <a:gd name="T29" fmla="*/ 49 h 791"/>
                  <a:gd name="T30" fmla="*/ 205 w 600"/>
                  <a:gd name="T31" fmla="*/ 101 h 791"/>
                  <a:gd name="T32" fmla="*/ 163 w 600"/>
                  <a:gd name="T33" fmla="*/ 26 h 791"/>
                  <a:gd name="T34" fmla="*/ 203 w 600"/>
                  <a:gd name="T35" fmla="*/ 9 h 791"/>
                  <a:gd name="T36" fmla="*/ 328 w 600"/>
                  <a:gd name="T37" fmla="*/ 26 h 791"/>
                  <a:gd name="T38" fmla="*/ 412 w 600"/>
                  <a:gd name="T39" fmla="*/ 0 h 791"/>
                  <a:gd name="T40" fmla="*/ 543 w 600"/>
                  <a:gd name="T41" fmla="*/ 76 h 791"/>
                  <a:gd name="T42" fmla="*/ 600 w 600"/>
                  <a:gd name="T43" fmla="*/ 281 h 791"/>
                  <a:gd name="T44" fmla="*/ 541 w 600"/>
                  <a:gd name="T45" fmla="*/ 656 h 791"/>
                  <a:gd name="T46" fmla="*/ 467 w 600"/>
                  <a:gd name="T47" fmla="*/ 787 h 791"/>
                  <a:gd name="T48" fmla="*/ 0 w 600"/>
                  <a:gd name="T49" fmla="*/ 791 h 791"/>
                  <a:gd name="T50" fmla="*/ 45 w 600"/>
                  <a:gd name="T51" fmla="*/ 747 h 791"/>
                  <a:gd name="T52" fmla="*/ 45 w 600"/>
                  <a:gd name="T53" fmla="*/ 747 h 7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00"/>
                  <a:gd name="T82" fmla="*/ 0 h 791"/>
                  <a:gd name="T83" fmla="*/ 600 w 600"/>
                  <a:gd name="T84" fmla="*/ 791 h 79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00" h="791">
                    <a:moveTo>
                      <a:pt x="45" y="747"/>
                    </a:moveTo>
                    <a:lnTo>
                      <a:pt x="205" y="747"/>
                    </a:lnTo>
                    <a:lnTo>
                      <a:pt x="106" y="707"/>
                    </a:lnTo>
                    <a:lnTo>
                      <a:pt x="277" y="697"/>
                    </a:lnTo>
                    <a:lnTo>
                      <a:pt x="328" y="640"/>
                    </a:lnTo>
                    <a:lnTo>
                      <a:pt x="372" y="524"/>
                    </a:lnTo>
                    <a:lnTo>
                      <a:pt x="368" y="405"/>
                    </a:lnTo>
                    <a:lnTo>
                      <a:pt x="256" y="498"/>
                    </a:lnTo>
                    <a:lnTo>
                      <a:pt x="288" y="355"/>
                    </a:lnTo>
                    <a:lnTo>
                      <a:pt x="292" y="281"/>
                    </a:lnTo>
                    <a:lnTo>
                      <a:pt x="222" y="281"/>
                    </a:lnTo>
                    <a:lnTo>
                      <a:pt x="193" y="192"/>
                    </a:lnTo>
                    <a:lnTo>
                      <a:pt x="123" y="66"/>
                    </a:lnTo>
                    <a:lnTo>
                      <a:pt x="171" y="116"/>
                    </a:lnTo>
                    <a:lnTo>
                      <a:pt x="144" y="49"/>
                    </a:lnTo>
                    <a:lnTo>
                      <a:pt x="205" y="101"/>
                    </a:lnTo>
                    <a:lnTo>
                      <a:pt x="163" y="26"/>
                    </a:lnTo>
                    <a:lnTo>
                      <a:pt x="203" y="9"/>
                    </a:lnTo>
                    <a:lnTo>
                      <a:pt x="328" y="26"/>
                    </a:lnTo>
                    <a:lnTo>
                      <a:pt x="412" y="0"/>
                    </a:lnTo>
                    <a:lnTo>
                      <a:pt x="543" y="76"/>
                    </a:lnTo>
                    <a:lnTo>
                      <a:pt x="600" y="281"/>
                    </a:lnTo>
                    <a:lnTo>
                      <a:pt x="541" y="656"/>
                    </a:lnTo>
                    <a:lnTo>
                      <a:pt x="467" y="787"/>
                    </a:lnTo>
                    <a:lnTo>
                      <a:pt x="0" y="791"/>
                    </a:lnTo>
                    <a:lnTo>
                      <a:pt x="45" y="747"/>
                    </a:lnTo>
                    <a:close/>
                  </a:path>
                </a:pathLst>
              </a:custGeom>
              <a:solidFill>
                <a:srgbClr val="EB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3" name="Freeform 24"/>
              <p:cNvSpPr>
                <a:spLocks/>
              </p:cNvSpPr>
              <p:nvPr/>
            </p:nvSpPr>
            <p:spPr bwMode="auto">
              <a:xfrm>
                <a:off x="1351" y="2445"/>
                <a:ext cx="140" cy="236"/>
              </a:xfrm>
              <a:custGeom>
                <a:avLst/>
                <a:gdLst>
                  <a:gd name="T0" fmla="*/ 0 w 281"/>
                  <a:gd name="T1" fmla="*/ 0 h 472"/>
                  <a:gd name="T2" fmla="*/ 84 w 281"/>
                  <a:gd name="T3" fmla="*/ 114 h 472"/>
                  <a:gd name="T4" fmla="*/ 118 w 281"/>
                  <a:gd name="T5" fmla="*/ 181 h 472"/>
                  <a:gd name="T6" fmla="*/ 167 w 281"/>
                  <a:gd name="T7" fmla="*/ 247 h 472"/>
                  <a:gd name="T8" fmla="*/ 281 w 281"/>
                  <a:gd name="T9" fmla="*/ 323 h 472"/>
                  <a:gd name="T10" fmla="*/ 266 w 281"/>
                  <a:gd name="T11" fmla="*/ 397 h 472"/>
                  <a:gd name="T12" fmla="*/ 232 w 281"/>
                  <a:gd name="T13" fmla="*/ 472 h 472"/>
                  <a:gd name="T14" fmla="*/ 160 w 281"/>
                  <a:gd name="T15" fmla="*/ 356 h 472"/>
                  <a:gd name="T16" fmla="*/ 61 w 281"/>
                  <a:gd name="T17" fmla="*/ 183 h 472"/>
                  <a:gd name="T18" fmla="*/ 0 w 281"/>
                  <a:gd name="T19" fmla="*/ 0 h 472"/>
                  <a:gd name="T20" fmla="*/ 0 w 281"/>
                  <a:gd name="T21" fmla="*/ 0 h 4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1"/>
                  <a:gd name="T34" fmla="*/ 0 h 472"/>
                  <a:gd name="T35" fmla="*/ 281 w 281"/>
                  <a:gd name="T36" fmla="*/ 472 h 4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1" h="472">
                    <a:moveTo>
                      <a:pt x="0" y="0"/>
                    </a:moveTo>
                    <a:lnTo>
                      <a:pt x="84" y="114"/>
                    </a:lnTo>
                    <a:lnTo>
                      <a:pt x="118" y="181"/>
                    </a:lnTo>
                    <a:lnTo>
                      <a:pt x="167" y="247"/>
                    </a:lnTo>
                    <a:lnTo>
                      <a:pt x="281" y="323"/>
                    </a:lnTo>
                    <a:lnTo>
                      <a:pt x="266" y="397"/>
                    </a:lnTo>
                    <a:lnTo>
                      <a:pt x="232" y="472"/>
                    </a:lnTo>
                    <a:lnTo>
                      <a:pt x="160" y="356"/>
                    </a:lnTo>
                    <a:lnTo>
                      <a:pt x="61" y="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4" name="Freeform 25"/>
              <p:cNvSpPr>
                <a:spLocks/>
              </p:cNvSpPr>
              <p:nvPr/>
            </p:nvSpPr>
            <p:spPr bwMode="auto">
              <a:xfrm>
                <a:off x="1471" y="2093"/>
                <a:ext cx="99" cy="324"/>
              </a:xfrm>
              <a:custGeom>
                <a:avLst/>
                <a:gdLst>
                  <a:gd name="T0" fmla="*/ 35 w 198"/>
                  <a:gd name="T1" fmla="*/ 34 h 646"/>
                  <a:gd name="T2" fmla="*/ 65 w 198"/>
                  <a:gd name="T3" fmla="*/ 0 h 646"/>
                  <a:gd name="T4" fmla="*/ 114 w 198"/>
                  <a:gd name="T5" fmla="*/ 7 h 646"/>
                  <a:gd name="T6" fmla="*/ 158 w 198"/>
                  <a:gd name="T7" fmla="*/ 49 h 646"/>
                  <a:gd name="T8" fmla="*/ 198 w 198"/>
                  <a:gd name="T9" fmla="*/ 131 h 646"/>
                  <a:gd name="T10" fmla="*/ 183 w 198"/>
                  <a:gd name="T11" fmla="*/ 281 h 646"/>
                  <a:gd name="T12" fmla="*/ 57 w 198"/>
                  <a:gd name="T13" fmla="*/ 646 h 646"/>
                  <a:gd name="T14" fmla="*/ 40 w 198"/>
                  <a:gd name="T15" fmla="*/ 547 h 646"/>
                  <a:gd name="T16" fmla="*/ 0 w 198"/>
                  <a:gd name="T17" fmla="*/ 507 h 646"/>
                  <a:gd name="T18" fmla="*/ 114 w 198"/>
                  <a:gd name="T19" fmla="*/ 296 h 646"/>
                  <a:gd name="T20" fmla="*/ 141 w 198"/>
                  <a:gd name="T21" fmla="*/ 190 h 646"/>
                  <a:gd name="T22" fmla="*/ 18 w 198"/>
                  <a:gd name="T23" fmla="*/ 125 h 646"/>
                  <a:gd name="T24" fmla="*/ 149 w 198"/>
                  <a:gd name="T25" fmla="*/ 165 h 646"/>
                  <a:gd name="T26" fmla="*/ 25 w 198"/>
                  <a:gd name="T27" fmla="*/ 83 h 646"/>
                  <a:gd name="T28" fmla="*/ 141 w 198"/>
                  <a:gd name="T29" fmla="*/ 141 h 646"/>
                  <a:gd name="T30" fmla="*/ 35 w 198"/>
                  <a:gd name="T31" fmla="*/ 34 h 646"/>
                  <a:gd name="T32" fmla="*/ 35 w 198"/>
                  <a:gd name="T33" fmla="*/ 34 h 6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8"/>
                  <a:gd name="T52" fmla="*/ 0 h 646"/>
                  <a:gd name="T53" fmla="*/ 198 w 198"/>
                  <a:gd name="T54" fmla="*/ 646 h 6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8" h="646">
                    <a:moveTo>
                      <a:pt x="35" y="34"/>
                    </a:moveTo>
                    <a:lnTo>
                      <a:pt x="65" y="0"/>
                    </a:lnTo>
                    <a:lnTo>
                      <a:pt x="114" y="7"/>
                    </a:lnTo>
                    <a:lnTo>
                      <a:pt x="158" y="49"/>
                    </a:lnTo>
                    <a:lnTo>
                      <a:pt x="198" y="131"/>
                    </a:lnTo>
                    <a:lnTo>
                      <a:pt x="183" y="281"/>
                    </a:lnTo>
                    <a:lnTo>
                      <a:pt x="57" y="646"/>
                    </a:lnTo>
                    <a:lnTo>
                      <a:pt x="40" y="547"/>
                    </a:lnTo>
                    <a:lnTo>
                      <a:pt x="0" y="507"/>
                    </a:lnTo>
                    <a:lnTo>
                      <a:pt x="114" y="296"/>
                    </a:lnTo>
                    <a:lnTo>
                      <a:pt x="141" y="190"/>
                    </a:lnTo>
                    <a:lnTo>
                      <a:pt x="18" y="125"/>
                    </a:lnTo>
                    <a:lnTo>
                      <a:pt x="149" y="165"/>
                    </a:lnTo>
                    <a:lnTo>
                      <a:pt x="25" y="83"/>
                    </a:lnTo>
                    <a:lnTo>
                      <a:pt x="141" y="141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EB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5" name="Freeform 26"/>
              <p:cNvSpPr>
                <a:spLocks/>
              </p:cNvSpPr>
              <p:nvPr/>
            </p:nvSpPr>
            <p:spPr bwMode="auto">
              <a:xfrm>
                <a:off x="1351" y="2297"/>
                <a:ext cx="153" cy="144"/>
              </a:xfrm>
              <a:custGeom>
                <a:avLst/>
                <a:gdLst>
                  <a:gd name="T0" fmla="*/ 52 w 308"/>
                  <a:gd name="T1" fmla="*/ 140 h 289"/>
                  <a:gd name="T2" fmla="*/ 91 w 308"/>
                  <a:gd name="T3" fmla="*/ 123 h 289"/>
                  <a:gd name="T4" fmla="*/ 141 w 308"/>
                  <a:gd name="T5" fmla="*/ 131 h 289"/>
                  <a:gd name="T6" fmla="*/ 226 w 308"/>
                  <a:gd name="T7" fmla="*/ 173 h 289"/>
                  <a:gd name="T8" fmla="*/ 274 w 308"/>
                  <a:gd name="T9" fmla="*/ 173 h 289"/>
                  <a:gd name="T10" fmla="*/ 308 w 308"/>
                  <a:gd name="T11" fmla="*/ 188 h 289"/>
                  <a:gd name="T12" fmla="*/ 207 w 308"/>
                  <a:gd name="T13" fmla="*/ 207 h 289"/>
                  <a:gd name="T14" fmla="*/ 101 w 308"/>
                  <a:gd name="T15" fmla="*/ 182 h 289"/>
                  <a:gd name="T16" fmla="*/ 34 w 308"/>
                  <a:gd name="T17" fmla="*/ 190 h 289"/>
                  <a:gd name="T18" fmla="*/ 101 w 308"/>
                  <a:gd name="T19" fmla="*/ 233 h 289"/>
                  <a:gd name="T20" fmla="*/ 150 w 308"/>
                  <a:gd name="T21" fmla="*/ 264 h 289"/>
                  <a:gd name="T22" fmla="*/ 217 w 308"/>
                  <a:gd name="T23" fmla="*/ 264 h 289"/>
                  <a:gd name="T24" fmla="*/ 167 w 308"/>
                  <a:gd name="T25" fmla="*/ 289 h 289"/>
                  <a:gd name="T26" fmla="*/ 91 w 308"/>
                  <a:gd name="T27" fmla="*/ 283 h 289"/>
                  <a:gd name="T28" fmla="*/ 0 w 308"/>
                  <a:gd name="T29" fmla="*/ 224 h 289"/>
                  <a:gd name="T30" fmla="*/ 0 w 308"/>
                  <a:gd name="T31" fmla="*/ 100 h 289"/>
                  <a:gd name="T32" fmla="*/ 27 w 308"/>
                  <a:gd name="T33" fmla="*/ 0 h 289"/>
                  <a:gd name="T34" fmla="*/ 34 w 308"/>
                  <a:gd name="T35" fmla="*/ 104 h 289"/>
                  <a:gd name="T36" fmla="*/ 52 w 308"/>
                  <a:gd name="T37" fmla="*/ 140 h 289"/>
                  <a:gd name="T38" fmla="*/ 52 w 308"/>
                  <a:gd name="T39" fmla="*/ 140 h 28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8"/>
                  <a:gd name="T61" fmla="*/ 0 h 289"/>
                  <a:gd name="T62" fmla="*/ 308 w 308"/>
                  <a:gd name="T63" fmla="*/ 289 h 28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8" h="289">
                    <a:moveTo>
                      <a:pt x="52" y="140"/>
                    </a:moveTo>
                    <a:lnTo>
                      <a:pt x="91" y="123"/>
                    </a:lnTo>
                    <a:lnTo>
                      <a:pt x="141" y="131"/>
                    </a:lnTo>
                    <a:lnTo>
                      <a:pt x="226" y="173"/>
                    </a:lnTo>
                    <a:lnTo>
                      <a:pt x="274" y="173"/>
                    </a:lnTo>
                    <a:lnTo>
                      <a:pt x="308" y="188"/>
                    </a:lnTo>
                    <a:lnTo>
                      <a:pt x="207" y="207"/>
                    </a:lnTo>
                    <a:lnTo>
                      <a:pt x="101" y="182"/>
                    </a:lnTo>
                    <a:lnTo>
                      <a:pt x="34" y="190"/>
                    </a:lnTo>
                    <a:lnTo>
                      <a:pt x="101" y="233"/>
                    </a:lnTo>
                    <a:lnTo>
                      <a:pt x="150" y="264"/>
                    </a:lnTo>
                    <a:lnTo>
                      <a:pt x="217" y="264"/>
                    </a:lnTo>
                    <a:lnTo>
                      <a:pt x="167" y="289"/>
                    </a:lnTo>
                    <a:lnTo>
                      <a:pt x="91" y="283"/>
                    </a:lnTo>
                    <a:lnTo>
                      <a:pt x="0" y="224"/>
                    </a:lnTo>
                    <a:lnTo>
                      <a:pt x="0" y="100"/>
                    </a:lnTo>
                    <a:lnTo>
                      <a:pt x="27" y="0"/>
                    </a:lnTo>
                    <a:lnTo>
                      <a:pt x="34" y="104"/>
                    </a:lnTo>
                    <a:lnTo>
                      <a:pt x="52" y="140"/>
                    </a:lnTo>
                    <a:close/>
                  </a:path>
                </a:pathLst>
              </a:custGeom>
              <a:solidFill>
                <a:srgbClr val="EB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6" name="Freeform 27"/>
              <p:cNvSpPr>
                <a:spLocks/>
              </p:cNvSpPr>
              <p:nvPr/>
            </p:nvSpPr>
            <p:spPr bwMode="auto">
              <a:xfrm>
                <a:off x="1401" y="2448"/>
                <a:ext cx="122" cy="126"/>
              </a:xfrm>
              <a:custGeom>
                <a:avLst/>
                <a:gdLst>
                  <a:gd name="T0" fmla="*/ 0 w 245"/>
                  <a:gd name="T1" fmla="*/ 40 h 253"/>
                  <a:gd name="T2" fmla="*/ 156 w 245"/>
                  <a:gd name="T3" fmla="*/ 0 h 253"/>
                  <a:gd name="T4" fmla="*/ 245 w 245"/>
                  <a:gd name="T5" fmla="*/ 120 h 253"/>
                  <a:gd name="T6" fmla="*/ 205 w 245"/>
                  <a:gd name="T7" fmla="*/ 232 h 253"/>
                  <a:gd name="T8" fmla="*/ 137 w 245"/>
                  <a:gd name="T9" fmla="*/ 253 h 253"/>
                  <a:gd name="T10" fmla="*/ 146 w 245"/>
                  <a:gd name="T11" fmla="*/ 139 h 253"/>
                  <a:gd name="T12" fmla="*/ 106 w 245"/>
                  <a:gd name="T13" fmla="*/ 99 h 253"/>
                  <a:gd name="T14" fmla="*/ 131 w 245"/>
                  <a:gd name="T15" fmla="*/ 55 h 253"/>
                  <a:gd name="T16" fmla="*/ 49 w 245"/>
                  <a:gd name="T17" fmla="*/ 64 h 253"/>
                  <a:gd name="T18" fmla="*/ 0 w 245"/>
                  <a:gd name="T19" fmla="*/ 40 h 253"/>
                  <a:gd name="T20" fmla="*/ 0 w 245"/>
                  <a:gd name="T21" fmla="*/ 40 h 2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5"/>
                  <a:gd name="T34" fmla="*/ 0 h 253"/>
                  <a:gd name="T35" fmla="*/ 245 w 245"/>
                  <a:gd name="T36" fmla="*/ 253 h 2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5" h="253">
                    <a:moveTo>
                      <a:pt x="0" y="40"/>
                    </a:moveTo>
                    <a:lnTo>
                      <a:pt x="156" y="0"/>
                    </a:lnTo>
                    <a:lnTo>
                      <a:pt x="245" y="120"/>
                    </a:lnTo>
                    <a:lnTo>
                      <a:pt x="205" y="232"/>
                    </a:lnTo>
                    <a:lnTo>
                      <a:pt x="137" y="253"/>
                    </a:lnTo>
                    <a:lnTo>
                      <a:pt x="146" y="139"/>
                    </a:lnTo>
                    <a:lnTo>
                      <a:pt x="106" y="99"/>
                    </a:lnTo>
                    <a:lnTo>
                      <a:pt x="131" y="55"/>
                    </a:lnTo>
                    <a:lnTo>
                      <a:pt x="49" y="64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EB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7" name="Freeform 28"/>
              <p:cNvSpPr>
                <a:spLocks/>
              </p:cNvSpPr>
              <p:nvPr/>
            </p:nvSpPr>
            <p:spPr bwMode="auto">
              <a:xfrm>
                <a:off x="1434" y="2106"/>
                <a:ext cx="299" cy="461"/>
              </a:xfrm>
              <a:custGeom>
                <a:avLst/>
                <a:gdLst>
                  <a:gd name="T0" fmla="*/ 253 w 599"/>
                  <a:gd name="T1" fmla="*/ 0 h 921"/>
                  <a:gd name="T2" fmla="*/ 274 w 599"/>
                  <a:gd name="T3" fmla="*/ 81 h 921"/>
                  <a:gd name="T4" fmla="*/ 253 w 599"/>
                  <a:gd name="T5" fmla="*/ 211 h 921"/>
                  <a:gd name="T6" fmla="*/ 131 w 599"/>
                  <a:gd name="T7" fmla="*/ 574 h 921"/>
                  <a:gd name="T8" fmla="*/ 48 w 599"/>
                  <a:gd name="T9" fmla="*/ 617 h 921"/>
                  <a:gd name="T10" fmla="*/ 93 w 599"/>
                  <a:gd name="T11" fmla="*/ 642 h 921"/>
                  <a:gd name="T12" fmla="*/ 73 w 599"/>
                  <a:gd name="T13" fmla="*/ 684 h 921"/>
                  <a:gd name="T14" fmla="*/ 0 w 599"/>
                  <a:gd name="T15" fmla="*/ 728 h 921"/>
                  <a:gd name="T16" fmla="*/ 86 w 599"/>
                  <a:gd name="T17" fmla="*/ 718 h 921"/>
                  <a:gd name="T18" fmla="*/ 133 w 599"/>
                  <a:gd name="T19" fmla="*/ 766 h 921"/>
                  <a:gd name="T20" fmla="*/ 154 w 599"/>
                  <a:gd name="T21" fmla="*/ 813 h 921"/>
                  <a:gd name="T22" fmla="*/ 133 w 599"/>
                  <a:gd name="T23" fmla="*/ 921 h 921"/>
                  <a:gd name="T24" fmla="*/ 206 w 599"/>
                  <a:gd name="T25" fmla="*/ 826 h 921"/>
                  <a:gd name="T26" fmla="*/ 181 w 599"/>
                  <a:gd name="T27" fmla="*/ 762 h 921"/>
                  <a:gd name="T28" fmla="*/ 158 w 599"/>
                  <a:gd name="T29" fmla="*/ 693 h 921"/>
                  <a:gd name="T30" fmla="*/ 206 w 599"/>
                  <a:gd name="T31" fmla="*/ 634 h 921"/>
                  <a:gd name="T32" fmla="*/ 264 w 599"/>
                  <a:gd name="T33" fmla="*/ 693 h 921"/>
                  <a:gd name="T34" fmla="*/ 325 w 599"/>
                  <a:gd name="T35" fmla="*/ 728 h 921"/>
                  <a:gd name="T36" fmla="*/ 441 w 599"/>
                  <a:gd name="T37" fmla="*/ 714 h 921"/>
                  <a:gd name="T38" fmla="*/ 599 w 599"/>
                  <a:gd name="T39" fmla="*/ 718 h 921"/>
                  <a:gd name="T40" fmla="*/ 517 w 599"/>
                  <a:gd name="T41" fmla="*/ 693 h 921"/>
                  <a:gd name="T42" fmla="*/ 407 w 599"/>
                  <a:gd name="T43" fmla="*/ 693 h 921"/>
                  <a:gd name="T44" fmla="*/ 451 w 599"/>
                  <a:gd name="T45" fmla="*/ 659 h 921"/>
                  <a:gd name="T46" fmla="*/ 384 w 599"/>
                  <a:gd name="T47" fmla="*/ 646 h 921"/>
                  <a:gd name="T48" fmla="*/ 356 w 599"/>
                  <a:gd name="T49" fmla="*/ 574 h 921"/>
                  <a:gd name="T50" fmla="*/ 335 w 599"/>
                  <a:gd name="T51" fmla="*/ 467 h 921"/>
                  <a:gd name="T52" fmla="*/ 350 w 599"/>
                  <a:gd name="T53" fmla="*/ 275 h 921"/>
                  <a:gd name="T54" fmla="*/ 454 w 599"/>
                  <a:gd name="T55" fmla="*/ 296 h 921"/>
                  <a:gd name="T56" fmla="*/ 369 w 599"/>
                  <a:gd name="T57" fmla="*/ 239 h 921"/>
                  <a:gd name="T58" fmla="*/ 350 w 599"/>
                  <a:gd name="T59" fmla="*/ 155 h 921"/>
                  <a:gd name="T60" fmla="*/ 299 w 599"/>
                  <a:gd name="T61" fmla="*/ 47 h 921"/>
                  <a:gd name="T62" fmla="*/ 253 w 599"/>
                  <a:gd name="T63" fmla="*/ 0 h 921"/>
                  <a:gd name="T64" fmla="*/ 253 w 599"/>
                  <a:gd name="T65" fmla="*/ 0 h 9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9"/>
                  <a:gd name="T100" fmla="*/ 0 h 921"/>
                  <a:gd name="T101" fmla="*/ 599 w 599"/>
                  <a:gd name="T102" fmla="*/ 921 h 9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9" h="921">
                    <a:moveTo>
                      <a:pt x="253" y="0"/>
                    </a:moveTo>
                    <a:lnTo>
                      <a:pt x="274" y="81"/>
                    </a:lnTo>
                    <a:lnTo>
                      <a:pt x="253" y="211"/>
                    </a:lnTo>
                    <a:lnTo>
                      <a:pt x="131" y="574"/>
                    </a:lnTo>
                    <a:lnTo>
                      <a:pt x="48" y="617"/>
                    </a:lnTo>
                    <a:lnTo>
                      <a:pt x="93" y="642"/>
                    </a:lnTo>
                    <a:lnTo>
                      <a:pt x="73" y="684"/>
                    </a:lnTo>
                    <a:lnTo>
                      <a:pt x="0" y="728"/>
                    </a:lnTo>
                    <a:lnTo>
                      <a:pt x="86" y="718"/>
                    </a:lnTo>
                    <a:lnTo>
                      <a:pt x="133" y="766"/>
                    </a:lnTo>
                    <a:lnTo>
                      <a:pt x="154" y="813"/>
                    </a:lnTo>
                    <a:lnTo>
                      <a:pt x="133" y="921"/>
                    </a:lnTo>
                    <a:lnTo>
                      <a:pt x="206" y="826"/>
                    </a:lnTo>
                    <a:lnTo>
                      <a:pt x="181" y="762"/>
                    </a:lnTo>
                    <a:lnTo>
                      <a:pt x="158" y="693"/>
                    </a:lnTo>
                    <a:lnTo>
                      <a:pt x="206" y="634"/>
                    </a:lnTo>
                    <a:lnTo>
                      <a:pt x="264" y="693"/>
                    </a:lnTo>
                    <a:lnTo>
                      <a:pt x="325" y="728"/>
                    </a:lnTo>
                    <a:lnTo>
                      <a:pt x="441" y="714"/>
                    </a:lnTo>
                    <a:lnTo>
                      <a:pt x="599" y="718"/>
                    </a:lnTo>
                    <a:lnTo>
                      <a:pt x="517" y="693"/>
                    </a:lnTo>
                    <a:lnTo>
                      <a:pt x="407" y="693"/>
                    </a:lnTo>
                    <a:lnTo>
                      <a:pt x="451" y="659"/>
                    </a:lnTo>
                    <a:lnTo>
                      <a:pt x="384" y="646"/>
                    </a:lnTo>
                    <a:lnTo>
                      <a:pt x="356" y="574"/>
                    </a:lnTo>
                    <a:lnTo>
                      <a:pt x="335" y="467"/>
                    </a:lnTo>
                    <a:lnTo>
                      <a:pt x="350" y="275"/>
                    </a:lnTo>
                    <a:lnTo>
                      <a:pt x="454" y="296"/>
                    </a:lnTo>
                    <a:lnTo>
                      <a:pt x="369" y="239"/>
                    </a:lnTo>
                    <a:lnTo>
                      <a:pt x="350" y="155"/>
                    </a:lnTo>
                    <a:lnTo>
                      <a:pt x="299" y="47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B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8" name="Freeform 29"/>
              <p:cNvSpPr>
                <a:spLocks/>
              </p:cNvSpPr>
              <p:nvPr/>
            </p:nvSpPr>
            <p:spPr bwMode="auto">
              <a:xfrm>
                <a:off x="1695" y="2020"/>
                <a:ext cx="36" cy="60"/>
              </a:xfrm>
              <a:custGeom>
                <a:avLst/>
                <a:gdLst>
                  <a:gd name="T0" fmla="*/ 28 w 72"/>
                  <a:gd name="T1" fmla="*/ 0 h 120"/>
                  <a:gd name="T2" fmla="*/ 0 w 72"/>
                  <a:gd name="T3" fmla="*/ 40 h 120"/>
                  <a:gd name="T4" fmla="*/ 13 w 72"/>
                  <a:gd name="T5" fmla="*/ 96 h 120"/>
                  <a:gd name="T6" fmla="*/ 62 w 72"/>
                  <a:gd name="T7" fmla="*/ 120 h 120"/>
                  <a:gd name="T8" fmla="*/ 62 w 72"/>
                  <a:gd name="T9" fmla="*/ 61 h 120"/>
                  <a:gd name="T10" fmla="*/ 72 w 72"/>
                  <a:gd name="T11" fmla="*/ 40 h 120"/>
                  <a:gd name="T12" fmla="*/ 28 w 72"/>
                  <a:gd name="T13" fmla="*/ 0 h 120"/>
                  <a:gd name="T14" fmla="*/ 28 w 72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0"/>
                  <a:gd name="T26" fmla="*/ 72 w 72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0">
                    <a:moveTo>
                      <a:pt x="28" y="0"/>
                    </a:moveTo>
                    <a:lnTo>
                      <a:pt x="0" y="40"/>
                    </a:lnTo>
                    <a:lnTo>
                      <a:pt x="13" y="96"/>
                    </a:lnTo>
                    <a:lnTo>
                      <a:pt x="62" y="120"/>
                    </a:lnTo>
                    <a:lnTo>
                      <a:pt x="62" y="61"/>
                    </a:lnTo>
                    <a:lnTo>
                      <a:pt x="72" y="4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B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9" name="Freeform 30"/>
              <p:cNvSpPr>
                <a:spLocks/>
              </p:cNvSpPr>
              <p:nvPr/>
            </p:nvSpPr>
            <p:spPr bwMode="auto">
              <a:xfrm>
                <a:off x="1716" y="2054"/>
                <a:ext cx="211" cy="417"/>
              </a:xfrm>
              <a:custGeom>
                <a:avLst/>
                <a:gdLst>
                  <a:gd name="T0" fmla="*/ 213 w 422"/>
                  <a:gd name="T1" fmla="*/ 0 h 832"/>
                  <a:gd name="T2" fmla="*/ 221 w 422"/>
                  <a:gd name="T3" fmla="*/ 46 h 832"/>
                  <a:gd name="T4" fmla="*/ 295 w 422"/>
                  <a:gd name="T5" fmla="*/ 87 h 832"/>
                  <a:gd name="T6" fmla="*/ 342 w 422"/>
                  <a:gd name="T7" fmla="*/ 135 h 832"/>
                  <a:gd name="T8" fmla="*/ 363 w 422"/>
                  <a:gd name="T9" fmla="*/ 196 h 832"/>
                  <a:gd name="T10" fmla="*/ 369 w 422"/>
                  <a:gd name="T11" fmla="*/ 272 h 832"/>
                  <a:gd name="T12" fmla="*/ 369 w 422"/>
                  <a:gd name="T13" fmla="*/ 348 h 832"/>
                  <a:gd name="T14" fmla="*/ 344 w 422"/>
                  <a:gd name="T15" fmla="*/ 466 h 832"/>
                  <a:gd name="T16" fmla="*/ 323 w 422"/>
                  <a:gd name="T17" fmla="*/ 602 h 832"/>
                  <a:gd name="T18" fmla="*/ 329 w 422"/>
                  <a:gd name="T19" fmla="*/ 652 h 832"/>
                  <a:gd name="T20" fmla="*/ 247 w 422"/>
                  <a:gd name="T21" fmla="*/ 591 h 832"/>
                  <a:gd name="T22" fmla="*/ 274 w 422"/>
                  <a:gd name="T23" fmla="*/ 660 h 832"/>
                  <a:gd name="T24" fmla="*/ 255 w 422"/>
                  <a:gd name="T25" fmla="*/ 707 h 832"/>
                  <a:gd name="T26" fmla="*/ 171 w 422"/>
                  <a:gd name="T27" fmla="*/ 743 h 832"/>
                  <a:gd name="T28" fmla="*/ 0 w 422"/>
                  <a:gd name="T29" fmla="*/ 743 h 832"/>
                  <a:gd name="T30" fmla="*/ 145 w 422"/>
                  <a:gd name="T31" fmla="*/ 775 h 832"/>
                  <a:gd name="T32" fmla="*/ 0 w 422"/>
                  <a:gd name="T33" fmla="*/ 783 h 832"/>
                  <a:gd name="T34" fmla="*/ 21 w 422"/>
                  <a:gd name="T35" fmla="*/ 817 h 832"/>
                  <a:gd name="T36" fmla="*/ 321 w 422"/>
                  <a:gd name="T37" fmla="*/ 832 h 832"/>
                  <a:gd name="T38" fmla="*/ 346 w 422"/>
                  <a:gd name="T39" fmla="*/ 815 h 832"/>
                  <a:gd name="T40" fmla="*/ 352 w 422"/>
                  <a:gd name="T41" fmla="*/ 737 h 832"/>
                  <a:gd name="T42" fmla="*/ 359 w 422"/>
                  <a:gd name="T43" fmla="*/ 692 h 832"/>
                  <a:gd name="T44" fmla="*/ 390 w 422"/>
                  <a:gd name="T45" fmla="*/ 642 h 832"/>
                  <a:gd name="T46" fmla="*/ 422 w 422"/>
                  <a:gd name="T47" fmla="*/ 338 h 832"/>
                  <a:gd name="T48" fmla="*/ 416 w 422"/>
                  <a:gd name="T49" fmla="*/ 171 h 832"/>
                  <a:gd name="T50" fmla="*/ 380 w 422"/>
                  <a:gd name="T51" fmla="*/ 91 h 832"/>
                  <a:gd name="T52" fmla="*/ 314 w 422"/>
                  <a:gd name="T53" fmla="*/ 30 h 832"/>
                  <a:gd name="T54" fmla="*/ 213 w 422"/>
                  <a:gd name="T55" fmla="*/ 0 h 832"/>
                  <a:gd name="T56" fmla="*/ 213 w 422"/>
                  <a:gd name="T57" fmla="*/ 0 h 8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2"/>
                  <a:gd name="T88" fmla="*/ 0 h 832"/>
                  <a:gd name="T89" fmla="*/ 422 w 422"/>
                  <a:gd name="T90" fmla="*/ 832 h 8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2" h="832">
                    <a:moveTo>
                      <a:pt x="213" y="0"/>
                    </a:moveTo>
                    <a:lnTo>
                      <a:pt x="221" y="46"/>
                    </a:lnTo>
                    <a:lnTo>
                      <a:pt x="295" y="87"/>
                    </a:lnTo>
                    <a:lnTo>
                      <a:pt x="342" y="135"/>
                    </a:lnTo>
                    <a:lnTo>
                      <a:pt x="363" y="196"/>
                    </a:lnTo>
                    <a:lnTo>
                      <a:pt x="369" y="272"/>
                    </a:lnTo>
                    <a:lnTo>
                      <a:pt x="369" y="348"/>
                    </a:lnTo>
                    <a:lnTo>
                      <a:pt x="344" y="466"/>
                    </a:lnTo>
                    <a:lnTo>
                      <a:pt x="323" y="602"/>
                    </a:lnTo>
                    <a:lnTo>
                      <a:pt x="329" y="652"/>
                    </a:lnTo>
                    <a:lnTo>
                      <a:pt x="247" y="591"/>
                    </a:lnTo>
                    <a:lnTo>
                      <a:pt x="274" y="660"/>
                    </a:lnTo>
                    <a:lnTo>
                      <a:pt x="255" y="707"/>
                    </a:lnTo>
                    <a:lnTo>
                      <a:pt x="171" y="743"/>
                    </a:lnTo>
                    <a:lnTo>
                      <a:pt x="0" y="743"/>
                    </a:lnTo>
                    <a:lnTo>
                      <a:pt x="145" y="775"/>
                    </a:lnTo>
                    <a:lnTo>
                      <a:pt x="0" y="783"/>
                    </a:lnTo>
                    <a:lnTo>
                      <a:pt x="21" y="817"/>
                    </a:lnTo>
                    <a:lnTo>
                      <a:pt x="321" y="832"/>
                    </a:lnTo>
                    <a:lnTo>
                      <a:pt x="346" y="815"/>
                    </a:lnTo>
                    <a:lnTo>
                      <a:pt x="352" y="737"/>
                    </a:lnTo>
                    <a:lnTo>
                      <a:pt x="359" y="692"/>
                    </a:lnTo>
                    <a:lnTo>
                      <a:pt x="390" y="642"/>
                    </a:lnTo>
                    <a:lnTo>
                      <a:pt x="422" y="338"/>
                    </a:lnTo>
                    <a:lnTo>
                      <a:pt x="416" y="171"/>
                    </a:lnTo>
                    <a:lnTo>
                      <a:pt x="380" y="91"/>
                    </a:lnTo>
                    <a:lnTo>
                      <a:pt x="314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B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0" name="Freeform 31"/>
              <p:cNvSpPr>
                <a:spLocks/>
              </p:cNvSpPr>
              <p:nvPr/>
            </p:nvSpPr>
            <p:spPr bwMode="auto">
              <a:xfrm>
                <a:off x="1555" y="2515"/>
                <a:ext cx="354" cy="325"/>
              </a:xfrm>
              <a:custGeom>
                <a:avLst/>
                <a:gdLst>
                  <a:gd name="T0" fmla="*/ 163 w 708"/>
                  <a:gd name="T1" fmla="*/ 0 h 650"/>
                  <a:gd name="T2" fmla="*/ 493 w 708"/>
                  <a:gd name="T3" fmla="*/ 4 h 650"/>
                  <a:gd name="T4" fmla="*/ 659 w 708"/>
                  <a:gd name="T5" fmla="*/ 0 h 650"/>
                  <a:gd name="T6" fmla="*/ 700 w 708"/>
                  <a:gd name="T7" fmla="*/ 334 h 650"/>
                  <a:gd name="T8" fmla="*/ 708 w 708"/>
                  <a:gd name="T9" fmla="*/ 589 h 650"/>
                  <a:gd name="T10" fmla="*/ 596 w 708"/>
                  <a:gd name="T11" fmla="*/ 646 h 650"/>
                  <a:gd name="T12" fmla="*/ 585 w 708"/>
                  <a:gd name="T13" fmla="*/ 272 h 650"/>
                  <a:gd name="T14" fmla="*/ 543 w 708"/>
                  <a:gd name="T15" fmla="*/ 154 h 650"/>
                  <a:gd name="T16" fmla="*/ 554 w 708"/>
                  <a:gd name="T17" fmla="*/ 319 h 650"/>
                  <a:gd name="T18" fmla="*/ 562 w 708"/>
                  <a:gd name="T19" fmla="*/ 650 h 650"/>
                  <a:gd name="T20" fmla="*/ 516 w 708"/>
                  <a:gd name="T21" fmla="*/ 623 h 650"/>
                  <a:gd name="T22" fmla="*/ 493 w 708"/>
                  <a:gd name="T23" fmla="*/ 403 h 650"/>
                  <a:gd name="T24" fmla="*/ 444 w 708"/>
                  <a:gd name="T25" fmla="*/ 211 h 650"/>
                  <a:gd name="T26" fmla="*/ 452 w 708"/>
                  <a:gd name="T27" fmla="*/ 108 h 650"/>
                  <a:gd name="T28" fmla="*/ 266 w 708"/>
                  <a:gd name="T29" fmla="*/ 87 h 650"/>
                  <a:gd name="T30" fmla="*/ 446 w 708"/>
                  <a:gd name="T31" fmla="*/ 82 h 650"/>
                  <a:gd name="T32" fmla="*/ 172 w 708"/>
                  <a:gd name="T33" fmla="*/ 61 h 650"/>
                  <a:gd name="T34" fmla="*/ 444 w 708"/>
                  <a:gd name="T35" fmla="*/ 44 h 650"/>
                  <a:gd name="T36" fmla="*/ 81 w 708"/>
                  <a:gd name="T37" fmla="*/ 26 h 650"/>
                  <a:gd name="T38" fmla="*/ 0 w 708"/>
                  <a:gd name="T39" fmla="*/ 4 h 650"/>
                  <a:gd name="T40" fmla="*/ 163 w 708"/>
                  <a:gd name="T41" fmla="*/ 0 h 650"/>
                  <a:gd name="T42" fmla="*/ 163 w 708"/>
                  <a:gd name="T43" fmla="*/ 0 h 6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8"/>
                  <a:gd name="T67" fmla="*/ 0 h 650"/>
                  <a:gd name="T68" fmla="*/ 708 w 708"/>
                  <a:gd name="T69" fmla="*/ 650 h 65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8" h="650">
                    <a:moveTo>
                      <a:pt x="163" y="0"/>
                    </a:moveTo>
                    <a:lnTo>
                      <a:pt x="493" y="4"/>
                    </a:lnTo>
                    <a:lnTo>
                      <a:pt x="659" y="0"/>
                    </a:lnTo>
                    <a:lnTo>
                      <a:pt x="700" y="334"/>
                    </a:lnTo>
                    <a:lnTo>
                      <a:pt x="708" y="589"/>
                    </a:lnTo>
                    <a:lnTo>
                      <a:pt x="596" y="646"/>
                    </a:lnTo>
                    <a:lnTo>
                      <a:pt x="585" y="272"/>
                    </a:lnTo>
                    <a:lnTo>
                      <a:pt x="543" y="154"/>
                    </a:lnTo>
                    <a:lnTo>
                      <a:pt x="554" y="319"/>
                    </a:lnTo>
                    <a:lnTo>
                      <a:pt x="562" y="650"/>
                    </a:lnTo>
                    <a:lnTo>
                      <a:pt x="516" y="623"/>
                    </a:lnTo>
                    <a:lnTo>
                      <a:pt x="493" y="403"/>
                    </a:lnTo>
                    <a:lnTo>
                      <a:pt x="444" y="211"/>
                    </a:lnTo>
                    <a:lnTo>
                      <a:pt x="452" y="108"/>
                    </a:lnTo>
                    <a:lnTo>
                      <a:pt x="266" y="87"/>
                    </a:lnTo>
                    <a:lnTo>
                      <a:pt x="446" y="82"/>
                    </a:lnTo>
                    <a:lnTo>
                      <a:pt x="172" y="61"/>
                    </a:lnTo>
                    <a:lnTo>
                      <a:pt x="444" y="44"/>
                    </a:lnTo>
                    <a:lnTo>
                      <a:pt x="81" y="26"/>
                    </a:lnTo>
                    <a:lnTo>
                      <a:pt x="0" y="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B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1" name="Freeform 32"/>
              <p:cNvSpPr>
                <a:spLocks/>
              </p:cNvSpPr>
              <p:nvPr/>
            </p:nvSpPr>
            <p:spPr bwMode="auto">
              <a:xfrm>
                <a:off x="1516" y="2418"/>
                <a:ext cx="43" cy="84"/>
              </a:xfrm>
              <a:custGeom>
                <a:avLst/>
                <a:gdLst>
                  <a:gd name="T0" fmla="*/ 30 w 85"/>
                  <a:gd name="T1" fmla="*/ 0 h 169"/>
                  <a:gd name="T2" fmla="*/ 0 w 85"/>
                  <a:gd name="T3" fmla="*/ 68 h 169"/>
                  <a:gd name="T4" fmla="*/ 11 w 85"/>
                  <a:gd name="T5" fmla="*/ 122 h 169"/>
                  <a:gd name="T6" fmla="*/ 49 w 85"/>
                  <a:gd name="T7" fmla="*/ 169 h 169"/>
                  <a:gd name="T8" fmla="*/ 85 w 85"/>
                  <a:gd name="T9" fmla="*/ 68 h 169"/>
                  <a:gd name="T10" fmla="*/ 30 w 85"/>
                  <a:gd name="T11" fmla="*/ 0 h 169"/>
                  <a:gd name="T12" fmla="*/ 30 w 8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169"/>
                  <a:gd name="T23" fmla="*/ 85 w 8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169">
                    <a:moveTo>
                      <a:pt x="30" y="0"/>
                    </a:moveTo>
                    <a:lnTo>
                      <a:pt x="0" y="68"/>
                    </a:lnTo>
                    <a:lnTo>
                      <a:pt x="11" y="122"/>
                    </a:lnTo>
                    <a:lnTo>
                      <a:pt x="49" y="169"/>
                    </a:lnTo>
                    <a:lnTo>
                      <a:pt x="85" y="6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2" name="Freeform 33"/>
              <p:cNvSpPr>
                <a:spLocks/>
              </p:cNvSpPr>
              <p:nvPr/>
            </p:nvSpPr>
            <p:spPr bwMode="auto">
              <a:xfrm>
                <a:off x="1644" y="3538"/>
                <a:ext cx="195" cy="64"/>
              </a:xfrm>
              <a:custGeom>
                <a:avLst/>
                <a:gdLst>
                  <a:gd name="T0" fmla="*/ 0 w 389"/>
                  <a:gd name="T1" fmla="*/ 27 h 127"/>
                  <a:gd name="T2" fmla="*/ 21 w 389"/>
                  <a:gd name="T3" fmla="*/ 40 h 127"/>
                  <a:gd name="T4" fmla="*/ 72 w 389"/>
                  <a:gd name="T5" fmla="*/ 44 h 127"/>
                  <a:gd name="T6" fmla="*/ 93 w 389"/>
                  <a:gd name="T7" fmla="*/ 69 h 127"/>
                  <a:gd name="T8" fmla="*/ 135 w 389"/>
                  <a:gd name="T9" fmla="*/ 82 h 127"/>
                  <a:gd name="T10" fmla="*/ 220 w 389"/>
                  <a:gd name="T11" fmla="*/ 89 h 127"/>
                  <a:gd name="T12" fmla="*/ 268 w 389"/>
                  <a:gd name="T13" fmla="*/ 69 h 127"/>
                  <a:gd name="T14" fmla="*/ 365 w 389"/>
                  <a:gd name="T15" fmla="*/ 0 h 127"/>
                  <a:gd name="T16" fmla="*/ 389 w 389"/>
                  <a:gd name="T17" fmla="*/ 31 h 127"/>
                  <a:gd name="T18" fmla="*/ 308 w 389"/>
                  <a:gd name="T19" fmla="*/ 86 h 127"/>
                  <a:gd name="T20" fmla="*/ 247 w 389"/>
                  <a:gd name="T21" fmla="*/ 127 h 127"/>
                  <a:gd name="T22" fmla="*/ 144 w 389"/>
                  <a:gd name="T23" fmla="*/ 120 h 127"/>
                  <a:gd name="T24" fmla="*/ 93 w 389"/>
                  <a:gd name="T25" fmla="*/ 103 h 127"/>
                  <a:gd name="T26" fmla="*/ 48 w 389"/>
                  <a:gd name="T27" fmla="*/ 61 h 127"/>
                  <a:gd name="T28" fmla="*/ 15 w 389"/>
                  <a:gd name="T29" fmla="*/ 61 h 127"/>
                  <a:gd name="T30" fmla="*/ 0 w 389"/>
                  <a:gd name="T31" fmla="*/ 27 h 127"/>
                  <a:gd name="T32" fmla="*/ 0 w 389"/>
                  <a:gd name="T33" fmla="*/ 27 h 1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9"/>
                  <a:gd name="T52" fmla="*/ 0 h 127"/>
                  <a:gd name="T53" fmla="*/ 389 w 389"/>
                  <a:gd name="T54" fmla="*/ 127 h 1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9" h="127">
                    <a:moveTo>
                      <a:pt x="0" y="27"/>
                    </a:moveTo>
                    <a:lnTo>
                      <a:pt x="21" y="40"/>
                    </a:lnTo>
                    <a:lnTo>
                      <a:pt x="72" y="44"/>
                    </a:lnTo>
                    <a:lnTo>
                      <a:pt x="93" y="69"/>
                    </a:lnTo>
                    <a:lnTo>
                      <a:pt x="135" y="82"/>
                    </a:lnTo>
                    <a:lnTo>
                      <a:pt x="220" y="89"/>
                    </a:lnTo>
                    <a:lnTo>
                      <a:pt x="268" y="69"/>
                    </a:lnTo>
                    <a:lnTo>
                      <a:pt x="365" y="0"/>
                    </a:lnTo>
                    <a:lnTo>
                      <a:pt x="389" y="31"/>
                    </a:lnTo>
                    <a:lnTo>
                      <a:pt x="308" y="86"/>
                    </a:lnTo>
                    <a:lnTo>
                      <a:pt x="247" y="127"/>
                    </a:lnTo>
                    <a:lnTo>
                      <a:pt x="144" y="120"/>
                    </a:lnTo>
                    <a:lnTo>
                      <a:pt x="93" y="103"/>
                    </a:lnTo>
                    <a:lnTo>
                      <a:pt x="48" y="61"/>
                    </a:lnTo>
                    <a:lnTo>
                      <a:pt x="15" y="6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3" name="Freeform 34"/>
              <p:cNvSpPr>
                <a:spLocks/>
              </p:cNvSpPr>
              <p:nvPr/>
            </p:nvSpPr>
            <p:spPr bwMode="auto">
              <a:xfrm>
                <a:off x="1527" y="3650"/>
                <a:ext cx="109" cy="50"/>
              </a:xfrm>
              <a:custGeom>
                <a:avLst/>
                <a:gdLst>
                  <a:gd name="T0" fmla="*/ 0 w 216"/>
                  <a:gd name="T1" fmla="*/ 40 h 99"/>
                  <a:gd name="T2" fmla="*/ 43 w 216"/>
                  <a:gd name="T3" fmla="*/ 21 h 99"/>
                  <a:gd name="T4" fmla="*/ 39 w 216"/>
                  <a:gd name="T5" fmla="*/ 42 h 99"/>
                  <a:gd name="T6" fmla="*/ 66 w 216"/>
                  <a:gd name="T7" fmla="*/ 21 h 99"/>
                  <a:gd name="T8" fmla="*/ 102 w 216"/>
                  <a:gd name="T9" fmla="*/ 4 h 99"/>
                  <a:gd name="T10" fmla="*/ 163 w 216"/>
                  <a:gd name="T11" fmla="*/ 0 h 99"/>
                  <a:gd name="T12" fmla="*/ 216 w 216"/>
                  <a:gd name="T13" fmla="*/ 16 h 99"/>
                  <a:gd name="T14" fmla="*/ 207 w 216"/>
                  <a:gd name="T15" fmla="*/ 46 h 99"/>
                  <a:gd name="T16" fmla="*/ 151 w 216"/>
                  <a:gd name="T17" fmla="*/ 31 h 99"/>
                  <a:gd name="T18" fmla="*/ 100 w 216"/>
                  <a:gd name="T19" fmla="*/ 38 h 99"/>
                  <a:gd name="T20" fmla="*/ 17 w 216"/>
                  <a:gd name="T21" fmla="*/ 99 h 99"/>
                  <a:gd name="T22" fmla="*/ 5 w 216"/>
                  <a:gd name="T23" fmla="*/ 65 h 99"/>
                  <a:gd name="T24" fmla="*/ 0 w 216"/>
                  <a:gd name="T25" fmla="*/ 40 h 99"/>
                  <a:gd name="T26" fmla="*/ 0 w 216"/>
                  <a:gd name="T27" fmla="*/ 40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6"/>
                  <a:gd name="T43" fmla="*/ 0 h 99"/>
                  <a:gd name="T44" fmla="*/ 216 w 216"/>
                  <a:gd name="T45" fmla="*/ 99 h 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" h="99">
                    <a:moveTo>
                      <a:pt x="0" y="40"/>
                    </a:moveTo>
                    <a:lnTo>
                      <a:pt x="43" y="21"/>
                    </a:lnTo>
                    <a:lnTo>
                      <a:pt x="39" y="42"/>
                    </a:lnTo>
                    <a:lnTo>
                      <a:pt x="66" y="21"/>
                    </a:lnTo>
                    <a:lnTo>
                      <a:pt x="102" y="4"/>
                    </a:lnTo>
                    <a:lnTo>
                      <a:pt x="163" y="0"/>
                    </a:lnTo>
                    <a:lnTo>
                      <a:pt x="216" y="16"/>
                    </a:lnTo>
                    <a:lnTo>
                      <a:pt x="207" y="46"/>
                    </a:lnTo>
                    <a:lnTo>
                      <a:pt x="151" y="31"/>
                    </a:lnTo>
                    <a:lnTo>
                      <a:pt x="100" y="38"/>
                    </a:lnTo>
                    <a:lnTo>
                      <a:pt x="17" y="99"/>
                    </a:lnTo>
                    <a:lnTo>
                      <a:pt x="5" y="6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4" name="Freeform 35"/>
              <p:cNvSpPr>
                <a:spLocks/>
              </p:cNvSpPr>
              <p:nvPr/>
            </p:nvSpPr>
            <p:spPr bwMode="auto">
              <a:xfrm>
                <a:off x="1443" y="2789"/>
                <a:ext cx="122" cy="485"/>
              </a:xfrm>
              <a:custGeom>
                <a:avLst/>
                <a:gdLst>
                  <a:gd name="T0" fmla="*/ 83 w 245"/>
                  <a:gd name="T1" fmla="*/ 0 h 970"/>
                  <a:gd name="T2" fmla="*/ 56 w 245"/>
                  <a:gd name="T3" fmla="*/ 149 h 970"/>
                  <a:gd name="T4" fmla="*/ 0 w 245"/>
                  <a:gd name="T5" fmla="*/ 405 h 970"/>
                  <a:gd name="T6" fmla="*/ 15 w 245"/>
                  <a:gd name="T7" fmla="*/ 536 h 970"/>
                  <a:gd name="T8" fmla="*/ 47 w 245"/>
                  <a:gd name="T9" fmla="*/ 578 h 970"/>
                  <a:gd name="T10" fmla="*/ 138 w 245"/>
                  <a:gd name="T11" fmla="*/ 717 h 970"/>
                  <a:gd name="T12" fmla="*/ 138 w 245"/>
                  <a:gd name="T13" fmla="*/ 764 h 970"/>
                  <a:gd name="T14" fmla="*/ 131 w 245"/>
                  <a:gd name="T15" fmla="*/ 947 h 970"/>
                  <a:gd name="T16" fmla="*/ 146 w 245"/>
                  <a:gd name="T17" fmla="*/ 970 h 970"/>
                  <a:gd name="T18" fmla="*/ 208 w 245"/>
                  <a:gd name="T19" fmla="*/ 970 h 970"/>
                  <a:gd name="T20" fmla="*/ 245 w 245"/>
                  <a:gd name="T21" fmla="*/ 723 h 970"/>
                  <a:gd name="T22" fmla="*/ 167 w 245"/>
                  <a:gd name="T23" fmla="*/ 555 h 970"/>
                  <a:gd name="T24" fmla="*/ 112 w 245"/>
                  <a:gd name="T25" fmla="*/ 468 h 970"/>
                  <a:gd name="T26" fmla="*/ 195 w 245"/>
                  <a:gd name="T27" fmla="*/ 71 h 970"/>
                  <a:gd name="T28" fmla="*/ 112 w 245"/>
                  <a:gd name="T29" fmla="*/ 34 h 970"/>
                  <a:gd name="T30" fmla="*/ 83 w 245"/>
                  <a:gd name="T31" fmla="*/ 0 h 970"/>
                  <a:gd name="T32" fmla="*/ 83 w 245"/>
                  <a:gd name="T33" fmla="*/ 0 h 9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970"/>
                  <a:gd name="T53" fmla="*/ 245 w 245"/>
                  <a:gd name="T54" fmla="*/ 970 h 9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970">
                    <a:moveTo>
                      <a:pt x="83" y="0"/>
                    </a:moveTo>
                    <a:lnTo>
                      <a:pt x="56" y="149"/>
                    </a:lnTo>
                    <a:lnTo>
                      <a:pt x="0" y="405"/>
                    </a:lnTo>
                    <a:lnTo>
                      <a:pt x="15" y="536"/>
                    </a:lnTo>
                    <a:lnTo>
                      <a:pt x="47" y="578"/>
                    </a:lnTo>
                    <a:lnTo>
                      <a:pt x="138" y="717"/>
                    </a:lnTo>
                    <a:lnTo>
                      <a:pt x="138" y="764"/>
                    </a:lnTo>
                    <a:lnTo>
                      <a:pt x="131" y="947"/>
                    </a:lnTo>
                    <a:lnTo>
                      <a:pt x="146" y="970"/>
                    </a:lnTo>
                    <a:lnTo>
                      <a:pt x="208" y="970"/>
                    </a:lnTo>
                    <a:lnTo>
                      <a:pt x="245" y="723"/>
                    </a:lnTo>
                    <a:lnTo>
                      <a:pt x="167" y="555"/>
                    </a:lnTo>
                    <a:lnTo>
                      <a:pt x="112" y="468"/>
                    </a:lnTo>
                    <a:lnTo>
                      <a:pt x="195" y="71"/>
                    </a:lnTo>
                    <a:lnTo>
                      <a:pt x="112" y="3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5" name="Freeform 36"/>
              <p:cNvSpPr>
                <a:spLocks/>
              </p:cNvSpPr>
              <p:nvPr/>
            </p:nvSpPr>
            <p:spPr bwMode="auto">
              <a:xfrm>
                <a:off x="1726" y="2041"/>
                <a:ext cx="46" cy="49"/>
              </a:xfrm>
              <a:custGeom>
                <a:avLst/>
                <a:gdLst>
                  <a:gd name="T0" fmla="*/ 16 w 94"/>
                  <a:gd name="T1" fmla="*/ 86 h 97"/>
                  <a:gd name="T2" fmla="*/ 0 w 94"/>
                  <a:gd name="T3" fmla="*/ 40 h 97"/>
                  <a:gd name="T4" fmla="*/ 27 w 94"/>
                  <a:gd name="T5" fmla="*/ 6 h 97"/>
                  <a:gd name="T6" fmla="*/ 54 w 94"/>
                  <a:gd name="T7" fmla="*/ 0 h 97"/>
                  <a:gd name="T8" fmla="*/ 88 w 94"/>
                  <a:gd name="T9" fmla="*/ 17 h 97"/>
                  <a:gd name="T10" fmla="*/ 94 w 94"/>
                  <a:gd name="T11" fmla="*/ 95 h 97"/>
                  <a:gd name="T12" fmla="*/ 46 w 94"/>
                  <a:gd name="T13" fmla="*/ 97 h 97"/>
                  <a:gd name="T14" fmla="*/ 16 w 94"/>
                  <a:gd name="T15" fmla="*/ 86 h 97"/>
                  <a:gd name="T16" fmla="*/ 16 w 94"/>
                  <a:gd name="T17" fmla="*/ 86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97"/>
                  <a:gd name="T29" fmla="*/ 94 w 94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97">
                    <a:moveTo>
                      <a:pt x="16" y="86"/>
                    </a:moveTo>
                    <a:lnTo>
                      <a:pt x="0" y="40"/>
                    </a:lnTo>
                    <a:lnTo>
                      <a:pt x="27" y="6"/>
                    </a:lnTo>
                    <a:lnTo>
                      <a:pt x="54" y="0"/>
                    </a:lnTo>
                    <a:lnTo>
                      <a:pt x="88" y="17"/>
                    </a:lnTo>
                    <a:lnTo>
                      <a:pt x="94" y="95"/>
                    </a:lnTo>
                    <a:lnTo>
                      <a:pt x="46" y="97"/>
                    </a:lnTo>
                    <a:lnTo>
                      <a:pt x="16" y="86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6" name="Freeform 37"/>
              <p:cNvSpPr>
                <a:spLocks/>
              </p:cNvSpPr>
              <p:nvPr/>
            </p:nvSpPr>
            <p:spPr bwMode="auto">
              <a:xfrm>
                <a:off x="1792" y="2037"/>
                <a:ext cx="23" cy="44"/>
              </a:xfrm>
              <a:custGeom>
                <a:avLst/>
                <a:gdLst>
                  <a:gd name="T0" fmla="*/ 0 w 46"/>
                  <a:gd name="T1" fmla="*/ 23 h 87"/>
                  <a:gd name="T2" fmla="*/ 18 w 46"/>
                  <a:gd name="T3" fmla="*/ 87 h 87"/>
                  <a:gd name="T4" fmla="*/ 44 w 46"/>
                  <a:gd name="T5" fmla="*/ 57 h 87"/>
                  <a:gd name="T6" fmla="*/ 46 w 46"/>
                  <a:gd name="T7" fmla="*/ 23 h 87"/>
                  <a:gd name="T8" fmla="*/ 38 w 46"/>
                  <a:gd name="T9" fmla="*/ 0 h 87"/>
                  <a:gd name="T10" fmla="*/ 0 w 46"/>
                  <a:gd name="T11" fmla="*/ 23 h 87"/>
                  <a:gd name="T12" fmla="*/ 0 w 46"/>
                  <a:gd name="T13" fmla="*/ 23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87"/>
                  <a:gd name="T23" fmla="*/ 46 w 46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87">
                    <a:moveTo>
                      <a:pt x="0" y="23"/>
                    </a:moveTo>
                    <a:lnTo>
                      <a:pt x="18" y="87"/>
                    </a:lnTo>
                    <a:lnTo>
                      <a:pt x="44" y="57"/>
                    </a:lnTo>
                    <a:lnTo>
                      <a:pt x="46" y="23"/>
                    </a:lnTo>
                    <a:lnTo>
                      <a:pt x="38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7" name="Freeform 38"/>
              <p:cNvSpPr>
                <a:spLocks/>
              </p:cNvSpPr>
              <p:nvPr/>
            </p:nvSpPr>
            <p:spPr bwMode="auto">
              <a:xfrm>
                <a:off x="1515" y="2045"/>
                <a:ext cx="40" cy="22"/>
              </a:xfrm>
              <a:custGeom>
                <a:avLst/>
                <a:gdLst>
                  <a:gd name="T0" fmla="*/ 55 w 80"/>
                  <a:gd name="T1" fmla="*/ 0 h 44"/>
                  <a:gd name="T2" fmla="*/ 36 w 80"/>
                  <a:gd name="T3" fmla="*/ 6 h 44"/>
                  <a:gd name="T4" fmla="*/ 0 w 80"/>
                  <a:gd name="T5" fmla="*/ 30 h 44"/>
                  <a:gd name="T6" fmla="*/ 47 w 80"/>
                  <a:gd name="T7" fmla="*/ 44 h 44"/>
                  <a:gd name="T8" fmla="*/ 80 w 80"/>
                  <a:gd name="T9" fmla="*/ 9 h 44"/>
                  <a:gd name="T10" fmla="*/ 55 w 80"/>
                  <a:gd name="T11" fmla="*/ 0 h 44"/>
                  <a:gd name="T12" fmla="*/ 55 w 80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44"/>
                  <a:gd name="T23" fmla="*/ 80 w 80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44">
                    <a:moveTo>
                      <a:pt x="55" y="0"/>
                    </a:moveTo>
                    <a:lnTo>
                      <a:pt x="36" y="6"/>
                    </a:lnTo>
                    <a:lnTo>
                      <a:pt x="0" y="30"/>
                    </a:lnTo>
                    <a:lnTo>
                      <a:pt x="47" y="44"/>
                    </a:lnTo>
                    <a:lnTo>
                      <a:pt x="80" y="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8" name="Freeform 39"/>
              <p:cNvSpPr>
                <a:spLocks/>
              </p:cNvSpPr>
              <p:nvPr/>
            </p:nvSpPr>
            <p:spPr bwMode="auto">
              <a:xfrm>
                <a:off x="1618" y="2015"/>
                <a:ext cx="21" cy="15"/>
              </a:xfrm>
              <a:custGeom>
                <a:avLst/>
                <a:gdLst>
                  <a:gd name="T0" fmla="*/ 0 w 42"/>
                  <a:gd name="T1" fmla="*/ 13 h 29"/>
                  <a:gd name="T2" fmla="*/ 23 w 42"/>
                  <a:gd name="T3" fmla="*/ 0 h 29"/>
                  <a:gd name="T4" fmla="*/ 42 w 42"/>
                  <a:gd name="T5" fmla="*/ 4 h 29"/>
                  <a:gd name="T6" fmla="*/ 28 w 42"/>
                  <a:gd name="T7" fmla="*/ 29 h 29"/>
                  <a:gd name="T8" fmla="*/ 2 w 42"/>
                  <a:gd name="T9" fmla="*/ 29 h 29"/>
                  <a:gd name="T10" fmla="*/ 0 w 42"/>
                  <a:gd name="T11" fmla="*/ 13 h 29"/>
                  <a:gd name="T12" fmla="*/ 0 w 42"/>
                  <a:gd name="T13" fmla="*/ 13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9"/>
                  <a:gd name="T23" fmla="*/ 42 w 42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9">
                    <a:moveTo>
                      <a:pt x="0" y="13"/>
                    </a:moveTo>
                    <a:lnTo>
                      <a:pt x="23" y="0"/>
                    </a:lnTo>
                    <a:lnTo>
                      <a:pt x="42" y="4"/>
                    </a:lnTo>
                    <a:lnTo>
                      <a:pt x="28" y="29"/>
                    </a:lnTo>
                    <a:lnTo>
                      <a:pt x="2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9" name="Freeform 40"/>
              <p:cNvSpPr>
                <a:spLocks/>
              </p:cNvSpPr>
              <p:nvPr/>
            </p:nvSpPr>
            <p:spPr bwMode="auto">
              <a:xfrm>
                <a:off x="1676" y="2211"/>
                <a:ext cx="20" cy="22"/>
              </a:xfrm>
              <a:custGeom>
                <a:avLst/>
                <a:gdLst>
                  <a:gd name="T0" fmla="*/ 11 w 40"/>
                  <a:gd name="T1" fmla="*/ 39 h 43"/>
                  <a:gd name="T2" fmla="*/ 0 w 40"/>
                  <a:gd name="T3" fmla="*/ 20 h 43"/>
                  <a:gd name="T4" fmla="*/ 7 w 40"/>
                  <a:gd name="T5" fmla="*/ 3 h 43"/>
                  <a:gd name="T6" fmla="*/ 24 w 40"/>
                  <a:gd name="T7" fmla="*/ 0 h 43"/>
                  <a:gd name="T8" fmla="*/ 40 w 40"/>
                  <a:gd name="T9" fmla="*/ 11 h 43"/>
                  <a:gd name="T10" fmla="*/ 40 w 40"/>
                  <a:gd name="T11" fmla="*/ 26 h 43"/>
                  <a:gd name="T12" fmla="*/ 30 w 40"/>
                  <a:gd name="T13" fmla="*/ 43 h 43"/>
                  <a:gd name="T14" fmla="*/ 11 w 40"/>
                  <a:gd name="T15" fmla="*/ 39 h 43"/>
                  <a:gd name="T16" fmla="*/ 11 w 40"/>
                  <a:gd name="T17" fmla="*/ 39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3"/>
                  <a:gd name="T29" fmla="*/ 40 w 40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3">
                    <a:moveTo>
                      <a:pt x="11" y="39"/>
                    </a:moveTo>
                    <a:lnTo>
                      <a:pt x="0" y="20"/>
                    </a:lnTo>
                    <a:lnTo>
                      <a:pt x="7" y="3"/>
                    </a:lnTo>
                    <a:lnTo>
                      <a:pt x="24" y="0"/>
                    </a:lnTo>
                    <a:lnTo>
                      <a:pt x="40" y="11"/>
                    </a:lnTo>
                    <a:lnTo>
                      <a:pt x="40" y="26"/>
                    </a:lnTo>
                    <a:lnTo>
                      <a:pt x="30" y="43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0" name="Freeform 41"/>
              <p:cNvSpPr>
                <a:spLocks/>
              </p:cNvSpPr>
              <p:nvPr/>
            </p:nvSpPr>
            <p:spPr bwMode="auto">
              <a:xfrm>
                <a:off x="1865" y="2203"/>
                <a:ext cx="21" cy="16"/>
              </a:xfrm>
              <a:custGeom>
                <a:avLst/>
                <a:gdLst>
                  <a:gd name="T0" fmla="*/ 22 w 41"/>
                  <a:gd name="T1" fmla="*/ 33 h 33"/>
                  <a:gd name="T2" fmla="*/ 13 w 41"/>
                  <a:gd name="T3" fmla="*/ 31 h 33"/>
                  <a:gd name="T4" fmla="*/ 0 w 41"/>
                  <a:gd name="T5" fmla="*/ 16 h 33"/>
                  <a:gd name="T6" fmla="*/ 13 w 41"/>
                  <a:gd name="T7" fmla="*/ 10 h 33"/>
                  <a:gd name="T8" fmla="*/ 22 w 41"/>
                  <a:gd name="T9" fmla="*/ 0 h 33"/>
                  <a:gd name="T10" fmla="*/ 41 w 41"/>
                  <a:gd name="T11" fmla="*/ 16 h 33"/>
                  <a:gd name="T12" fmla="*/ 40 w 41"/>
                  <a:gd name="T13" fmla="*/ 33 h 33"/>
                  <a:gd name="T14" fmla="*/ 22 w 41"/>
                  <a:gd name="T15" fmla="*/ 33 h 33"/>
                  <a:gd name="T16" fmla="*/ 22 w 41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33"/>
                  <a:gd name="T29" fmla="*/ 41 w 41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33">
                    <a:moveTo>
                      <a:pt x="22" y="33"/>
                    </a:moveTo>
                    <a:lnTo>
                      <a:pt x="13" y="31"/>
                    </a:lnTo>
                    <a:lnTo>
                      <a:pt x="0" y="16"/>
                    </a:lnTo>
                    <a:lnTo>
                      <a:pt x="13" y="10"/>
                    </a:lnTo>
                    <a:lnTo>
                      <a:pt x="22" y="0"/>
                    </a:lnTo>
                    <a:lnTo>
                      <a:pt x="41" y="16"/>
                    </a:lnTo>
                    <a:lnTo>
                      <a:pt x="40" y="33"/>
                    </a:lnTo>
                    <a:lnTo>
                      <a:pt x="22" y="33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1" name="Freeform 42"/>
              <p:cNvSpPr>
                <a:spLocks/>
              </p:cNvSpPr>
              <p:nvPr/>
            </p:nvSpPr>
            <p:spPr bwMode="auto">
              <a:xfrm>
                <a:off x="1806" y="2276"/>
                <a:ext cx="12" cy="15"/>
              </a:xfrm>
              <a:custGeom>
                <a:avLst/>
                <a:gdLst>
                  <a:gd name="T0" fmla="*/ 6 w 25"/>
                  <a:gd name="T1" fmla="*/ 9 h 30"/>
                  <a:gd name="T2" fmla="*/ 21 w 25"/>
                  <a:gd name="T3" fmla="*/ 0 h 30"/>
                  <a:gd name="T4" fmla="*/ 25 w 25"/>
                  <a:gd name="T5" fmla="*/ 13 h 30"/>
                  <a:gd name="T6" fmla="*/ 25 w 25"/>
                  <a:gd name="T7" fmla="*/ 26 h 30"/>
                  <a:gd name="T8" fmla="*/ 8 w 25"/>
                  <a:gd name="T9" fmla="*/ 30 h 30"/>
                  <a:gd name="T10" fmla="*/ 0 w 25"/>
                  <a:gd name="T11" fmla="*/ 23 h 30"/>
                  <a:gd name="T12" fmla="*/ 6 w 25"/>
                  <a:gd name="T13" fmla="*/ 9 h 30"/>
                  <a:gd name="T14" fmla="*/ 6 w 25"/>
                  <a:gd name="T15" fmla="*/ 9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30"/>
                  <a:gd name="T26" fmla="*/ 25 w 25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30">
                    <a:moveTo>
                      <a:pt x="6" y="9"/>
                    </a:moveTo>
                    <a:lnTo>
                      <a:pt x="21" y="0"/>
                    </a:lnTo>
                    <a:lnTo>
                      <a:pt x="25" y="13"/>
                    </a:lnTo>
                    <a:lnTo>
                      <a:pt x="25" y="26"/>
                    </a:lnTo>
                    <a:lnTo>
                      <a:pt x="8" y="30"/>
                    </a:lnTo>
                    <a:lnTo>
                      <a:pt x="0" y="23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2" name="Freeform 43"/>
              <p:cNvSpPr>
                <a:spLocks/>
              </p:cNvSpPr>
              <p:nvPr/>
            </p:nvSpPr>
            <p:spPr bwMode="auto">
              <a:xfrm>
                <a:off x="1806" y="2370"/>
                <a:ext cx="18" cy="18"/>
              </a:xfrm>
              <a:custGeom>
                <a:avLst/>
                <a:gdLst>
                  <a:gd name="T0" fmla="*/ 0 w 36"/>
                  <a:gd name="T1" fmla="*/ 13 h 36"/>
                  <a:gd name="T2" fmla="*/ 9 w 36"/>
                  <a:gd name="T3" fmla="*/ 0 h 36"/>
                  <a:gd name="T4" fmla="*/ 23 w 36"/>
                  <a:gd name="T5" fmla="*/ 0 h 36"/>
                  <a:gd name="T6" fmla="*/ 32 w 36"/>
                  <a:gd name="T7" fmla="*/ 11 h 36"/>
                  <a:gd name="T8" fmla="*/ 36 w 36"/>
                  <a:gd name="T9" fmla="*/ 30 h 36"/>
                  <a:gd name="T10" fmla="*/ 26 w 36"/>
                  <a:gd name="T11" fmla="*/ 36 h 36"/>
                  <a:gd name="T12" fmla="*/ 7 w 36"/>
                  <a:gd name="T13" fmla="*/ 36 h 36"/>
                  <a:gd name="T14" fmla="*/ 0 w 36"/>
                  <a:gd name="T15" fmla="*/ 25 h 36"/>
                  <a:gd name="T16" fmla="*/ 0 w 36"/>
                  <a:gd name="T17" fmla="*/ 13 h 36"/>
                  <a:gd name="T18" fmla="*/ 0 w 36"/>
                  <a:gd name="T19" fmla="*/ 13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36"/>
                  <a:gd name="T32" fmla="*/ 36 w 36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36">
                    <a:moveTo>
                      <a:pt x="0" y="13"/>
                    </a:moveTo>
                    <a:lnTo>
                      <a:pt x="9" y="0"/>
                    </a:lnTo>
                    <a:lnTo>
                      <a:pt x="23" y="0"/>
                    </a:lnTo>
                    <a:lnTo>
                      <a:pt x="32" y="11"/>
                    </a:lnTo>
                    <a:lnTo>
                      <a:pt x="36" y="30"/>
                    </a:lnTo>
                    <a:lnTo>
                      <a:pt x="26" y="36"/>
                    </a:lnTo>
                    <a:lnTo>
                      <a:pt x="7" y="36"/>
                    </a:lnTo>
                    <a:lnTo>
                      <a:pt x="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3" name="Freeform 44"/>
              <p:cNvSpPr>
                <a:spLocks/>
              </p:cNvSpPr>
              <p:nvPr/>
            </p:nvSpPr>
            <p:spPr bwMode="auto">
              <a:xfrm>
                <a:off x="1773" y="2189"/>
                <a:ext cx="34" cy="38"/>
              </a:xfrm>
              <a:custGeom>
                <a:avLst/>
                <a:gdLst>
                  <a:gd name="T0" fmla="*/ 10 w 69"/>
                  <a:gd name="T1" fmla="*/ 45 h 76"/>
                  <a:gd name="T2" fmla="*/ 0 w 69"/>
                  <a:gd name="T3" fmla="*/ 32 h 76"/>
                  <a:gd name="T4" fmla="*/ 40 w 69"/>
                  <a:gd name="T5" fmla="*/ 0 h 76"/>
                  <a:gd name="T6" fmla="*/ 63 w 69"/>
                  <a:gd name="T7" fmla="*/ 32 h 76"/>
                  <a:gd name="T8" fmla="*/ 69 w 69"/>
                  <a:gd name="T9" fmla="*/ 53 h 76"/>
                  <a:gd name="T10" fmla="*/ 63 w 69"/>
                  <a:gd name="T11" fmla="*/ 72 h 76"/>
                  <a:gd name="T12" fmla="*/ 46 w 69"/>
                  <a:gd name="T13" fmla="*/ 76 h 76"/>
                  <a:gd name="T14" fmla="*/ 31 w 69"/>
                  <a:gd name="T15" fmla="*/ 49 h 76"/>
                  <a:gd name="T16" fmla="*/ 10 w 69"/>
                  <a:gd name="T17" fmla="*/ 45 h 76"/>
                  <a:gd name="T18" fmla="*/ 10 w 69"/>
                  <a:gd name="T19" fmla="*/ 45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76"/>
                  <a:gd name="T32" fmla="*/ 69 w 69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76">
                    <a:moveTo>
                      <a:pt x="10" y="45"/>
                    </a:moveTo>
                    <a:lnTo>
                      <a:pt x="0" y="32"/>
                    </a:lnTo>
                    <a:lnTo>
                      <a:pt x="40" y="0"/>
                    </a:lnTo>
                    <a:lnTo>
                      <a:pt x="63" y="32"/>
                    </a:lnTo>
                    <a:lnTo>
                      <a:pt x="69" y="53"/>
                    </a:lnTo>
                    <a:lnTo>
                      <a:pt x="63" y="72"/>
                    </a:lnTo>
                    <a:lnTo>
                      <a:pt x="46" y="76"/>
                    </a:lnTo>
                    <a:lnTo>
                      <a:pt x="31" y="49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4" name="Freeform 45"/>
              <p:cNvSpPr>
                <a:spLocks/>
              </p:cNvSpPr>
              <p:nvPr/>
            </p:nvSpPr>
            <p:spPr bwMode="auto">
              <a:xfrm>
                <a:off x="1577" y="2415"/>
                <a:ext cx="50" cy="40"/>
              </a:xfrm>
              <a:custGeom>
                <a:avLst/>
                <a:gdLst>
                  <a:gd name="T0" fmla="*/ 88 w 101"/>
                  <a:gd name="T1" fmla="*/ 0 h 80"/>
                  <a:gd name="T2" fmla="*/ 10 w 101"/>
                  <a:gd name="T3" fmla="*/ 16 h 80"/>
                  <a:gd name="T4" fmla="*/ 0 w 101"/>
                  <a:gd name="T5" fmla="*/ 46 h 80"/>
                  <a:gd name="T6" fmla="*/ 23 w 101"/>
                  <a:gd name="T7" fmla="*/ 80 h 80"/>
                  <a:gd name="T8" fmla="*/ 38 w 101"/>
                  <a:gd name="T9" fmla="*/ 71 h 80"/>
                  <a:gd name="T10" fmla="*/ 52 w 101"/>
                  <a:gd name="T11" fmla="*/ 55 h 80"/>
                  <a:gd name="T12" fmla="*/ 33 w 101"/>
                  <a:gd name="T13" fmla="*/ 52 h 80"/>
                  <a:gd name="T14" fmla="*/ 33 w 101"/>
                  <a:gd name="T15" fmla="*/ 38 h 80"/>
                  <a:gd name="T16" fmla="*/ 38 w 101"/>
                  <a:gd name="T17" fmla="*/ 29 h 80"/>
                  <a:gd name="T18" fmla="*/ 71 w 101"/>
                  <a:gd name="T19" fmla="*/ 19 h 80"/>
                  <a:gd name="T20" fmla="*/ 95 w 101"/>
                  <a:gd name="T21" fmla="*/ 31 h 80"/>
                  <a:gd name="T22" fmla="*/ 101 w 101"/>
                  <a:gd name="T23" fmla="*/ 23 h 80"/>
                  <a:gd name="T24" fmla="*/ 88 w 101"/>
                  <a:gd name="T25" fmla="*/ 0 h 80"/>
                  <a:gd name="T26" fmla="*/ 88 w 101"/>
                  <a:gd name="T27" fmla="*/ 0 h 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1"/>
                  <a:gd name="T43" fmla="*/ 0 h 80"/>
                  <a:gd name="T44" fmla="*/ 101 w 101"/>
                  <a:gd name="T45" fmla="*/ 80 h 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1" h="80">
                    <a:moveTo>
                      <a:pt x="88" y="0"/>
                    </a:moveTo>
                    <a:lnTo>
                      <a:pt x="10" y="16"/>
                    </a:lnTo>
                    <a:lnTo>
                      <a:pt x="0" y="46"/>
                    </a:lnTo>
                    <a:lnTo>
                      <a:pt x="23" y="80"/>
                    </a:lnTo>
                    <a:lnTo>
                      <a:pt x="38" y="71"/>
                    </a:lnTo>
                    <a:lnTo>
                      <a:pt x="52" y="55"/>
                    </a:lnTo>
                    <a:lnTo>
                      <a:pt x="33" y="52"/>
                    </a:lnTo>
                    <a:lnTo>
                      <a:pt x="33" y="38"/>
                    </a:lnTo>
                    <a:lnTo>
                      <a:pt x="38" y="29"/>
                    </a:lnTo>
                    <a:lnTo>
                      <a:pt x="71" y="19"/>
                    </a:lnTo>
                    <a:lnTo>
                      <a:pt x="95" y="31"/>
                    </a:lnTo>
                    <a:lnTo>
                      <a:pt x="101" y="23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5" name="Freeform 46"/>
              <p:cNvSpPr>
                <a:spLocks/>
              </p:cNvSpPr>
              <p:nvPr/>
            </p:nvSpPr>
            <p:spPr bwMode="auto">
              <a:xfrm>
                <a:off x="1803" y="2445"/>
                <a:ext cx="52" cy="78"/>
              </a:xfrm>
              <a:custGeom>
                <a:avLst/>
                <a:gdLst>
                  <a:gd name="T0" fmla="*/ 21 w 105"/>
                  <a:gd name="T1" fmla="*/ 156 h 156"/>
                  <a:gd name="T2" fmla="*/ 4 w 105"/>
                  <a:gd name="T3" fmla="*/ 141 h 156"/>
                  <a:gd name="T4" fmla="*/ 0 w 105"/>
                  <a:gd name="T5" fmla="*/ 34 h 156"/>
                  <a:gd name="T6" fmla="*/ 23 w 105"/>
                  <a:gd name="T7" fmla="*/ 6 h 156"/>
                  <a:gd name="T8" fmla="*/ 82 w 105"/>
                  <a:gd name="T9" fmla="*/ 0 h 156"/>
                  <a:gd name="T10" fmla="*/ 105 w 105"/>
                  <a:gd name="T11" fmla="*/ 25 h 156"/>
                  <a:gd name="T12" fmla="*/ 103 w 105"/>
                  <a:gd name="T13" fmla="*/ 147 h 156"/>
                  <a:gd name="T14" fmla="*/ 95 w 105"/>
                  <a:gd name="T15" fmla="*/ 156 h 156"/>
                  <a:gd name="T16" fmla="*/ 21 w 105"/>
                  <a:gd name="T17" fmla="*/ 156 h 156"/>
                  <a:gd name="T18" fmla="*/ 21 w 105"/>
                  <a:gd name="T19" fmla="*/ 156 h 1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156"/>
                  <a:gd name="T32" fmla="*/ 105 w 105"/>
                  <a:gd name="T33" fmla="*/ 156 h 1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156">
                    <a:moveTo>
                      <a:pt x="21" y="156"/>
                    </a:moveTo>
                    <a:lnTo>
                      <a:pt x="4" y="141"/>
                    </a:lnTo>
                    <a:lnTo>
                      <a:pt x="0" y="34"/>
                    </a:lnTo>
                    <a:lnTo>
                      <a:pt x="23" y="6"/>
                    </a:lnTo>
                    <a:lnTo>
                      <a:pt x="82" y="0"/>
                    </a:lnTo>
                    <a:lnTo>
                      <a:pt x="105" y="25"/>
                    </a:lnTo>
                    <a:lnTo>
                      <a:pt x="103" y="147"/>
                    </a:lnTo>
                    <a:lnTo>
                      <a:pt x="95" y="156"/>
                    </a:lnTo>
                    <a:lnTo>
                      <a:pt x="21" y="156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6" name="Freeform 47"/>
              <p:cNvSpPr>
                <a:spLocks/>
              </p:cNvSpPr>
              <p:nvPr/>
            </p:nvSpPr>
            <p:spPr bwMode="auto">
              <a:xfrm>
                <a:off x="1805" y="2538"/>
                <a:ext cx="23" cy="23"/>
              </a:xfrm>
              <a:custGeom>
                <a:avLst/>
                <a:gdLst>
                  <a:gd name="T0" fmla="*/ 0 w 48"/>
                  <a:gd name="T1" fmla="*/ 18 h 46"/>
                  <a:gd name="T2" fmla="*/ 15 w 48"/>
                  <a:gd name="T3" fmla="*/ 0 h 46"/>
                  <a:gd name="T4" fmla="*/ 32 w 48"/>
                  <a:gd name="T5" fmla="*/ 0 h 46"/>
                  <a:gd name="T6" fmla="*/ 48 w 48"/>
                  <a:gd name="T7" fmla="*/ 12 h 46"/>
                  <a:gd name="T8" fmla="*/ 42 w 48"/>
                  <a:gd name="T9" fmla="*/ 40 h 46"/>
                  <a:gd name="T10" fmla="*/ 27 w 48"/>
                  <a:gd name="T11" fmla="*/ 46 h 46"/>
                  <a:gd name="T12" fmla="*/ 8 w 48"/>
                  <a:gd name="T13" fmla="*/ 40 h 46"/>
                  <a:gd name="T14" fmla="*/ 0 w 48"/>
                  <a:gd name="T15" fmla="*/ 18 h 46"/>
                  <a:gd name="T16" fmla="*/ 0 w 48"/>
                  <a:gd name="T17" fmla="*/ 18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46"/>
                  <a:gd name="T29" fmla="*/ 48 w 48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46">
                    <a:moveTo>
                      <a:pt x="0" y="18"/>
                    </a:moveTo>
                    <a:lnTo>
                      <a:pt x="15" y="0"/>
                    </a:lnTo>
                    <a:lnTo>
                      <a:pt x="32" y="0"/>
                    </a:lnTo>
                    <a:lnTo>
                      <a:pt x="48" y="12"/>
                    </a:lnTo>
                    <a:lnTo>
                      <a:pt x="42" y="40"/>
                    </a:lnTo>
                    <a:lnTo>
                      <a:pt x="27" y="46"/>
                    </a:lnTo>
                    <a:lnTo>
                      <a:pt x="8" y="4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7" name="Freeform 48"/>
              <p:cNvSpPr>
                <a:spLocks/>
              </p:cNvSpPr>
              <p:nvPr/>
            </p:nvSpPr>
            <p:spPr bwMode="auto">
              <a:xfrm>
                <a:off x="1412" y="2555"/>
                <a:ext cx="86" cy="83"/>
              </a:xfrm>
              <a:custGeom>
                <a:avLst/>
                <a:gdLst>
                  <a:gd name="T0" fmla="*/ 62 w 171"/>
                  <a:gd name="T1" fmla="*/ 165 h 165"/>
                  <a:gd name="T2" fmla="*/ 0 w 171"/>
                  <a:gd name="T3" fmla="*/ 76 h 165"/>
                  <a:gd name="T4" fmla="*/ 45 w 171"/>
                  <a:gd name="T5" fmla="*/ 0 h 165"/>
                  <a:gd name="T6" fmla="*/ 138 w 171"/>
                  <a:gd name="T7" fmla="*/ 13 h 165"/>
                  <a:gd name="T8" fmla="*/ 171 w 171"/>
                  <a:gd name="T9" fmla="*/ 79 h 165"/>
                  <a:gd name="T10" fmla="*/ 163 w 171"/>
                  <a:gd name="T11" fmla="*/ 100 h 165"/>
                  <a:gd name="T12" fmla="*/ 110 w 171"/>
                  <a:gd name="T13" fmla="*/ 100 h 165"/>
                  <a:gd name="T14" fmla="*/ 62 w 171"/>
                  <a:gd name="T15" fmla="*/ 165 h 165"/>
                  <a:gd name="T16" fmla="*/ 62 w 171"/>
                  <a:gd name="T17" fmla="*/ 165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1"/>
                  <a:gd name="T28" fmla="*/ 0 h 165"/>
                  <a:gd name="T29" fmla="*/ 171 w 171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1" h="165">
                    <a:moveTo>
                      <a:pt x="62" y="165"/>
                    </a:moveTo>
                    <a:lnTo>
                      <a:pt x="0" y="76"/>
                    </a:lnTo>
                    <a:lnTo>
                      <a:pt x="45" y="0"/>
                    </a:lnTo>
                    <a:lnTo>
                      <a:pt x="138" y="13"/>
                    </a:lnTo>
                    <a:lnTo>
                      <a:pt x="171" y="79"/>
                    </a:lnTo>
                    <a:lnTo>
                      <a:pt x="163" y="100"/>
                    </a:lnTo>
                    <a:lnTo>
                      <a:pt x="110" y="100"/>
                    </a:lnTo>
                    <a:lnTo>
                      <a:pt x="62" y="165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8" name="Freeform 49"/>
              <p:cNvSpPr>
                <a:spLocks/>
              </p:cNvSpPr>
              <p:nvPr/>
            </p:nvSpPr>
            <p:spPr bwMode="auto">
              <a:xfrm>
                <a:off x="1535" y="2456"/>
                <a:ext cx="270" cy="60"/>
              </a:xfrm>
              <a:custGeom>
                <a:avLst/>
                <a:gdLst>
                  <a:gd name="T0" fmla="*/ 32 w 539"/>
                  <a:gd name="T1" fmla="*/ 0 h 120"/>
                  <a:gd name="T2" fmla="*/ 9 w 539"/>
                  <a:gd name="T3" fmla="*/ 19 h 120"/>
                  <a:gd name="T4" fmla="*/ 0 w 539"/>
                  <a:gd name="T5" fmla="*/ 106 h 120"/>
                  <a:gd name="T6" fmla="*/ 207 w 539"/>
                  <a:gd name="T7" fmla="*/ 116 h 120"/>
                  <a:gd name="T8" fmla="*/ 457 w 539"/>
                  <a:gd name="T9" fmla="*/ 120 h 120"/>
                  <a:gd name="T10" fmla="*/ 539 w 539"/>
                  <a:gd name="T11" fmla="*/ 116 h 120"/>
                  <a:gd name="T12" fmla="*/ 511 w 539"/>
                  <a:gd name="T13" fmla="*/ 30 h 120"/>
                  <a:gd name="T14" fmla="*/ 108 w 539"/>
                  <a:gd name="T15" fmla="*/ 19 h 120"/>
                  <a:gd name="T16" fmla="*/ 32 w 539"/>
                  <a:gd name="T17" fmla="*/ 0 h 120"/>
                  <a:gd name="T18" fmla="*/ 32 w 539"/>
                  <a:gd name="T19" fmla="*/ 0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9"/>
                  <a:gd name="T31" fmla="*/ 0 h 120"/>
                  <a:gd name="T32" fmla="*/ 539 w 539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9" h="120">
                    <a:moveTo>
                      <a:pt x="32" y="0"/>
                    </a:moveTo>
                    <a:lnTo>
                      <a:pt x="9" y="19"/>
                    </a:lnTo>
                    <a:lnTo>
                      <a:pt x="0" y="106"/>
                    </a:lnTo>
                    <a:lnTo>
                      <a:pt x="207" y="116"/>
                    </a:lnTo>
                    <a:lnTo>
                      <a:pt x="457" y="120"/>
                    </a:lnTo>
                    <a:lnTo>
                      <a:pt x="539" y="116"/>
                    </a:lnTo>
                    <a:lnTo>
                      <a:pt x="511" y="30"/>
                    </a:lnTo>
                    <a:lnTo>
                      <a:pt x="108" y="1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9" name="Freeform 50"/>
              <p:cNvSpPr>
                <a:spLocks/>
              </p:cNvSpPr>
              <p:nvPr/>
            </p:nvSpPr>
            <p:spPr bwMode="auto">
              <a:xfrm>
                <a:off x="1543" y="2464"/>
                <a:ext cx="103" cy="50"/>
              </a:xfrm>
              <a:custGeom>
                <a:avLst/>
                <a:gdLst>
                  <a:gd name="T0" fmla="*/ 13 w 205"/>
                  <a:gd name="T1" fmla="*/ 0 h 101"/>
                  <a:gd name="T2" fmla="*/ 0 w 205"/>
                  <a:gd name="T3" fmla="*/ 13 h 101"/>
                  <a:gd name="T4" fmla="*/ 0 w 205"/>
                  <a:gd name="T5" fmla="*/ 65 h 101"/>
                  <a:gd name="T6" fmla="*/ 15 w 205"/>
                  <a:gd name="T7" fmla="*/ 93 h 101"/>
                  <a:gd name="T8" fmla="*/ 161 w 205"/>
                  <a:gd name="T9" fmla="*/ 101 h 101"/>
                  <a:gd name="T10" fmla="*/ 205 w 205"/>
                  <a:gd name="T11" fmla="*/ 12 h 101"/>
                  <a:gd name="T12" fmla="*/ 13 w 205"/>
                  <a:gd name="T13" fmla="*/ 0 h 101"/>
                  <a:gd name="T14" fmla="*/ 13 w 205"/>
                  <a:gd name="T15" fmla="*/ 0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5"/>
                  <a:gd name="T25" fmla="*/ 0 h 101"/>
                  <a:gd name="T26" fmla="*/ 205 w 205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5" h="101">
                    <a:moveTo>
                      <a:pt x="13" y="0"/>
                    </a:moveTo>
                    <a:lnTo>
                      <a:pt x="0" y="13"/>
                    </a:lnTo>
                    <a:lnTo>
                      <a:pt x="0" y="65"/>
                    </a:lnTo>
                    <a:lnTo>
                      <a:pt x="15" y="93"/>
                    </a:lnTo>
                    <a:lnTo>
                      <a:pt x="161" y="101"/>
                    </a:lnTo>
                    <a:lnTo>
                      <a:pt x="205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0" name="Freeform 51"/>
              <p:cNvSpPr>
                <a:spLocks/>
              </p:cNvSpPr>
              <p:nvPr/>
            </p:nvSpPr>
            <p:spPr bwMode="auto">
              <a:xfrm>
                <a:off x="1813" y="2457"/>
                <a:ext cx="28" cy="63"/>
              </a:xfrm>
              <a:custGeom>
                <a:avLst/>
                <a:gdLst>
                  <a:gd name="T0" fmla="*/ 0 w 55"/>
                  <a:gd name="T1" fmla="*/ 11 h 125"/>
                  <a:gd name="T2" fmla="*/ 0 w 55"/>
                  <a:gd name="T3" fmla="*/ 106 h 125"/>
                  <a:gd name="T4" fmla="*/ 50 w 55"/>
                  <a:gd name="T5" fmla="*/ 125 h 125"/>
                  <a:gd name="T6" fmla="*/ 55 w 55"/>
                  <a:gd name="T7" fmla="*/ 0 h 125"/>
                  <a:gd name="T8" fmla="*/ 27 w 55"/>
                  <a:gd name="T9" fmla="*/ 0 h 125"/>
                  <a:gd name="T10" fmla="*/ 0 w 55"/>
                  <a:gd name="T11" fmla="*/ 11 h 125"/>
                  <a:gd name="T12" fmla="*/ 0 w 55"/>
                  <a:gd name="T13" fmla="*/ 1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25"/>
                  <a:gd name="T23" fmla="*/ 55 w 55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25">
                    <a:moveTo>
                      <a:pt x="0" y="11"/>
                    </a:moveTo>
                    <a:lnTo>
                      <a:pt x="0" y="106"/>
                    </a:lnTo>
                    <a:lnTo>
                      <a:pt x="50" y="125"/>
                    </a:lnTo>
                    <a:lnTo>
                      <a:pt x="55" y="0"/>
                    </a:lnTo>
                    <a:lnTo>
                      <a:pt x="27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1" name="Freeform 52"/>
              <p:cNvSpPr>
                <a:spLocks/>
              </p:cNvSpPr>
              <p:nvPr/>
            </p:nvSpPr>
            <p:spPr bwMode="auto">
              <a:xfrm>
                <a:off x="1617" y="2213"/>
                <a:ext cx="178" cy="211"/>
              </a:xfrm>
              <a:custGeom>
                <a:avLst/>
                <a:gdLst>
                  <a:gd name="T0" fmla="*/ 0 w 355"/>
                  <a:gd name="T1" fmla="*/ 411 h 422"/>
                  <a:gd name="T2" fmla="*/ 97 w 355"/>
                  <a:gd name="T3" fmla="*/ 308 h 422"/>
                  <a:gd name="T4" fmla="*/ 129 w 355"/>
                  <a:gd name="T5" fmla="*/ 280 h 422"/>
                  <a:gd name="T6" fmla="*/ 207 w 355"/>
                  <a:gd name="T7" fmla="*/ 192 h 422"/>
                  <a:gd name="T8" fmla="*/ 272 w 355"/>
                  <a:gd name="T9" fmla="*/ 109 h 422"/>
                  <a:gd name="T10" fmla="*/ 313 w 355"/>
                  <a:gd name="T11" fmla="*/ 21 h 422"/>
                  <a:gd name="T12" fmla="*/ 325 w 355"/>
                  <a:gd name="T13" fmla="*/ 2 h 422"/>
                  <a:gd name="T14" fmla="*/ 353 w 355"/>
                  <a:gd name="T15" fmla="*/ 0 h 422"/>
                  <a:gd name="T16" fmla="*/ 355 w 355"/>
                  <a:gd name="T17" fmla="*/ 31 h 422"/>
                  <a:gd name="T18" fmla="*/ 304 w 355"/>
                  <a:gd name="T19" fmla="*/ 126 h 422"/>
                  <a:gd name="T20" fmla="*/ 218 w 355"/>
                  <a:gd name="T21" fmla="*/ 238 h 422"/>
                  <a:gd name="T22" fmla="*/ 55 w 355"/>
                  <a:gd name="T23" fmla="*/ 392 h 422"/>
                  <a:gd name="T24" fmla="*/ 19 w 355"/>
                  <a:gd name="T25" fmla="*/ 422 h 422"/>
                  <a:gd name="T26" fmla="*/ 0 w 355"/>
                  <a:gd name="T27" fmla="*/ 411 h 422"/>
                  <a:gd name="T28" fmla="*/ 0 w 355"/>
                  <a:gd name="T29" fmla="*/ 411 h 4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55"/>
                  <a:gd name="T46" fmla="*/ 0 h 422"/>
                  <a:gd name="T47" fmla="*/ 355 w 355"/>
                  <a:gd name="T48" fmla="*/ 422 h 4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55" h="422">
                    <a:moveTo>
                      <a:pt x="0" y="411"/>
                    </a:moveTo>
                    <a:lnTo>
                      <a:pt x="97" y="308"/>
                    </a:lnTo>
                    <a:lnTo>
                      <a:pt x="129" y="280"/>
                    </a:lnTo>
                    <a:lnTo>
                      <a:pt x="207" y="192"/>
                    </a:lnTo>
                    <a:lnTo>
                      <a:pt x="272" y="109"/>
                    </a:lnTo>
                    <a:lnTo>
                      <a:pt x="313" y="21"/>
                    </a:lnTo>
                    <a:lnTo>
                      <a:pt x="325" y="2"/>
                    </a:lnTo>
                    <a:lnTo>
                      <a:pt x="353" y="0"/>
                    </a:lnTo>
                    <a:lnTo>
                      <a:pt x="355" y="31"/>
                    </a:lnTo>
                    <a:lnTo>
                      <a:pt x="304" y="126"/>
                    </a:lnTo>
                    <a:lnTo>
                      <a:pt x="218" y="238"/>
                    </a:lnTo>
                    <a:lnTo>
                      <a:pt x="55" y="392"/>
                    </a:lnTo>
                    <a:lnTo>
                      <a:pt x="19" y="422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2" name="Freeform 53"/>
              <p:cNvSpPr>
                <a:spLocks/>
              </p:cNvSpPr>
              <p:nvPr/>
            </p:nvSpPr>
            <p:spPr bwMode="auto">
              <a:xfrm>
                <a:off x="1792" y="2093"/>
                <a:ext cx="41" cy="110"/>
              </a:xfrm>
              <a:custGeom>
                <a:avLst/>
                <a:gdLst>
                  <a:gd name="T0" fmla="*/ 0 w 82"/>
                  <a:gd name="T1" fmla="*/ 194 h 218"/>
                  <a:gd name="T2" fmla="*/ 40 w 82"/>
                  <a:gd name="T3" fmla="*/ 83 h 218"/>
                  <a:gd name="T4" fmla="*/ 59 w 82"/>
                  <a:gd name="T5" fmla="*/ 0 h 218"/>
                  <a:gd name="T6" fmla="*/ 82 w 82"/>
                  <a:gd name="T7" fmla="*/ 40 h 218"/>
                  <a:gd name="T8" fmla="*/ 65 w 82"/>
                  <a:gd name="T9" fmla="*/ 123 h 218"/>
                  <a:gd name="T10" fmla="*/ 25 w 82"/>
                  <a:gd name="T11" fmla="*/ 218 h 218"/>
                  <a:gd name="T12" fmla="*/ 0 w 82"/>
                  <a:gd name="T13" fmla="*/ 194 h 218"/>
                  <a:gd name="T14" fmla="*/ 0 w 82"/>
                  <a:gd name="T15" fmla="*/ 194 h 2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"/>
                  <a:gd name="T25" fmla="*/ 0 h 218"/>
                  <a:gd name="T26" fmla="*/ 82 w 82"/>
                  <a:gd name="T27" fmla="*/ 218 h 2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" h="218">
                    <a:moveTo>
                      <a:pt x="0" y="194"/>
                    </a:moveTo>
                    <a:lnTo>
                      <a:pt x="40" y="83"/>
                    </a:lnTo>
                    <a:lnTo>
                      <a:pt x="59" y="0"/>
                    </a:lnTo>
                    <a:lnTo>
                      <a:pt x="82" y="40"/>
                    </a:lnTo>
                    <a:lnTo>
                      <a:pt x="65" y="123"/>
                    </a:lnTo>
                    <a:lnTo>
                      <a:pt x="25" y="218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3" name="Freeform 54"/>
              <p:cNvSpPr>
                <a:spLocks/>
              </p:cNvSpPr>
              <p:nvPr/>
            </p:nvSpPr>
            <p:spPr bwMode="auto">
              <a:xfrm>
                <a:off x="1670" y="1701"/>
                <a:ext cx="185" cy="142"/>
              </a:xfrm>
              <a:custGeom>
                <a:avLst/>
                <a:gdLst>
                  <a:gd name="T0" fmla="*/ 0 w 371"/>
                  <a:gd name="T1" fmla="*/ 220 h 283"/>
                  <a:gd name="T2" fmla="*/ 6 w 371"/>
                  <a:gd name="T3" fmla="*/ 101 h 283"/>
                  <a:gd name="T4" fmla="*/ 54 w 371"/>
                  <a:gd name="T5" fmla="*/ 53 h 283"/>
                  <a:gd name="T6" fmla="*/ 154 w 371"/>
                  <a:gd name="T7" fmla="*/ 6 h 283"/>
                  <a:gd name="T8" fmla="*/ 204 w 371"/>
                  <a:gd name="T9" fmla="*/ 0 h 283"/>
                  <a:gd name="T10" fmla="*/ 261 w 371"/>
                  <a:gd name="T11" fmla="*/ 32 h 283"/>
                  <a:gd name="T12" fmla="*/ 338 w 371"/>
                  <a:gd name="T13" fmla="*/ 76 h 283"/>
                  <a:gd name="T14" fmla="*/ 365 w 371"/>
                  <a:gd name="T15" fmla="*/ 110 h 283"/>
                  <a:gd name="T16" fmla="*/ 371 w 371"/>
                  <a:gd name="T17" fmla="*/ 283 h 283"/>
                  <a:gd name="T18" fmla="*/ 21 w 371"/>
                  <a:gd name="T19" fmla="*/ 264 h 283"/>
                  <a:gd name="T20" fmla="*/ 0 w 371"/>
                  <a:gd name="T21" fmla="*/ 220 h 283"/>
                  <a:gd name="T22" fmla="*/ 0 w 371"/>
                  <a:gd name="T23" fmla="*/ 220 h 2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1"/>
                  <a:gd name="T37" fmla="*/ 0 h 283"/>
                  <a:gd name="T38" fmla="*/ 371 w 371"/>
                  <a:gd name="T39" fmla="*/ 283 h 2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1" h="283">
                    <a:moveTo>
                      <a:pt x="0" y="220"/>
                    </a:moveTo>
                    <a:lnTo>
                      <a:pt x="6" y="101"/>
                    </a:lnTo>
                    <a:lnTo>
                      <a:pt x="54" y="53"/>
                    </a:lnTo>
                    <a:lnTo>
                      <a:pt x="154" y="6"/>
                    </a:lnTo>
                    <a:lnTo>
                      <a:pt x="204" y="0"/>
                    </a:lnTo>
                    <a:lnTo>
                      <a:pt x="261" y="32"/>
                    </a:lnTo>
                    <a:lnTo>
                      <a:pt x="338" y="76"/>
                    </a:lnTo>
                    <a:lnTo>
                      <a:pt x="365" y="110"/>
                    </a:lnTo>
                    <a:lnTo>
                      <a:pt x="371" y="283"/>
                    </a:lnTo>
                    <a:lnTo>
                      <a:pt x="21" y="264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E5B2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4" name="Freeform 55"/>
              <p:cNvSpPr>
                <a:spLocks/>
              </p:cNvSpPr>
              <p:nvPr/>
            </p:nvSpPr>
            <p:spPr bwMode="auto">
              <a:xfrm>
                <a:off x="1675" y="1700"/>
                <a:ext cx="93" cy="59"/>
              </a:xfrm>
              <a:custGeom>
                <a:avLst/>
                <a:gdLst>
                  <a:gd name="T0" fmla="*/ 2 w 184"/>
                  <a:gd name="T1" fmla="*/ 118 h 118"/>
                  <a:gd name="T2" fmla="*/ 36 w 184"/>
                  <a:gd name="T3" fmla="*/ 89 h 118"/>
                  <a:gd name="T4" fmla="*/ 78 w 184"/>
                  <a:gd name="T5" fmla="*/ 76 h 118"/>
                  <a:gd name="T6" fmla="*/ 110 w 184"/>
                  <a:gd name="T7" fmla="*/ 51 h 118"/>
                  <a:gd name="T8" fmla="*/ 157 w 184"/>
                  <a:gd name="T9" fmla="*/ 8 h 118"/>
                  <a:gd name="T10" fmla="*/ 184 w 184"/>
                  <a:gd name="T11" fmla="*/ 0 h 118"/>
                  <a:gd name="T12" fmla="*/ 125 w 184"/>
                  <a:gd name="T13" fmla="*/ 8 h 118"/>
                  <a:gd name="T14" fmla="*/ 28 w 184"/>
                  <a:gd name="T15" fmla="*/ 63 h 118"/>
                  <a:gd name="T16" fmla="*/ 0 w 184"/>
                  <a:gd name="T17" fmla="*/ 104 h 118"/>
                  <a:gd name="T18" fmla="*/ 2 w 184"/>
                  <a:gd name="T19" fmla="*/ 118 h 118"/>
                  <a:gd name="T20" fmla="*/ 2 w 184"/>
                  <a:gd name="T21" fmla="*/ 118 h 1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4"/>
                  <a:gd name="T34" fmla="*/ 0 h 118"/>
                  <a:gd name="T35" fmla="*/ 184 w 184"/>
                  <a:gd name="T36" fmla="*/ 118 h 1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4" h="118">
                    <a:moveTo>
                      <a:pt x="2" y="118"/>
                    </a:moveTo>
                    <a:lnTo>
                      <a:pt x="36" y="89"/>
                    </a:lnTo>
                    <a:lnTo>
                      <a:pt x="78" y="76"/>
                    </a:lnTo>
                    <a:lnTo>
                      <a:pt x="110" y="51"/>
                    </a:lnTo>
                    <a:lnTo>
                      <a:pt x="157" y="8"/>
                    </a:lnTo>
                    <a:lnTo>
                      <a:pt x="184" y="0"/>
                    </a:lnTo>
                    <a:lnTo>
                      <a:pt x="125" y="8"/>
                    </a:lnTo>
                    <a:lnTo>
                      <a:pt x="28" y="63"/>
                    </a:lnTo>
                    <a:lnTo>
                      <a:pt x="0" y="104"/>
                    </a:lnTo>
                    <a:lnTo>
                      <a:pt x="2" y="118"/>
                    </a:lnTo>
                    <a:close/>
                  </a:path>
                </a:pathLst>
              </a:custGeom>
              <a:solidFill>
                <a:srgbClr val="D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5" name="Freeform 56"/>
              <p:cNvSpPr>
                <a:spLocks/>
              </p:cNvSpPr>
              <p:nvPr/>
            </p:nvSpPr>
            <p:spPr bwMode="auto">
              <a:xfrm>
                <a:off x="1696" y="1722"/>
                <a:ext cx="57" cy="23"/>
              </a:xfrm>
              <a:custGeom>
                <a:avLst/>
                <a:gdLst>
                  <a:gd name="T0" fmla="*/ 114 w 114"/>
                  <a:gd name="T1" fmla="*/ 0 h 45"/>
                  <a:gd name="T2" fmla="*/ 106 w 114"/>
                  <a:gd name="T3" fmla="*/ 22 h 45"/>
                  <a:gd name="T4" fmla="*/ 60 w 114"/>
                  <a:gd name="T5" fmla="*/ 45 h 45"/>
                  <a:gd name="T6" fmla="*/ 28 w 114"/>
                  <a:gd name="T7" fmla="*/ 40 h 45"/>
                  <a:gd name="T8" fmla="*/ 0 w 114"/>
                  <a:gd name="T9" fmla="*/ 40 h 45"/>
                  <a:gd name="T10" fmla="*/ 24 w 114"/>
                  <a:gd name="T11" fmla="*/ 24 h 45"/>
                  <a:gd name="T12" fmla="*/ 74 w 114"/>
                  <a:gd name="T13" fmla="*/ 24 h 45"/>
                  <a:gd name="T14" fmla="*/ 91 w 114"/>
                  <a:gd name="T15" fmla="*/ 17 h 45"/>
                  <a:gd name="T16" fmla="*/ 114 w 114"/>
                  <a:gd name="T17" fmla="*/ 0 h 45"/>
                  <a:gd name="T18" fmla="*/ 114 w 114"/>
                  <a:gd name="T19" fmla="*/ 0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45"/>
                  <a:gd name="T32" fmla="*/ 114 w 114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45">
                    <a:moveTo>
                      <a:pt x="114" y="0"/>
                    </a:moveTo>
                    <a:lnTo>
                      <a:pt x="106" y="22"/>
                    </a:lnTo>
                    <a:lnTo>
                      <a:pt x="60" y="45"/>
                    </a:lnTo>
                    <a:lnTo>
                      <a:pt x="28" y="40"/>
                    </a:lnTo>
                    <a:lnTo>
                      <a:pt x="0" y="40"/>
                    </a:lnTo>
                    <a:lnTo>
                      <a:pt x="24" y="24"/>
                    </a:lnTo>
                    <a:lnTo>
                      <a:pt x="74" y="24"/>
                    </a:lnTo>
                    <a:lnTo>
                      <a:pt x="91" y="1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D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6" name="Freeform 57"/>
              <p:cNvSpPr>
                <a:spLocks/>
              </p:cNvSpPr>
              <p:nvPr/>
            </p:nvSpPr>
            <p:spPr bwMode="auto">
              <a:xfrm>
                <a:off x="1766" y="1704"/>
                <a:ext cx="89" cy="111"/>
              </a:xfrm>
              <a:custGeom>
                <a:avLst/>
                <a:gdLst>
                  <a:gd name="T0" fmla="*/ 34 w 179"/>
                  <a:gd name="T1" fmla="*/ 0 h 222"/>
                  <a:gd name="T2" fmla="*/ 12 w 179"/>
                  <a:gd name="T3" fmla="*/ 15 h 222"/>
                  <a:gd name="T4" fmla="*/ 0 w 179"/>
                  <a:gd name="T5" fmla="*/ 34 h 222"/>
                  <a:gd name="T6" fmla="*/ 8 w 179"/>
                  <a:gd name="T7" fmla="*/ 55 h 222"/>
                  <a:gd name="T8" fmla="*/ 31 w 179"/>
                  <a:gd name="T9" fmla="*/ 74 h 222"/>
                  <a:gd name="T10" fmla="*/ 65 w 179"/>
                  <a:gd name="T11" fmla="*/ 81 h 222"/>
                  <a:gd name="T12" fmla="*/ 120 w 179"/>
                  <a:gd name="T13" fmla="*/ 83 h 222"/>
                  <a:gd name="T14" fmla="*/ 137 w 179"/>
                  <a:gd name="T15" fmla="*/ 100 h 222"/>
                  <a:gd name="T16" fmla="*/ 137 w 179"/>
                  <a:gd name="T17" fmla="*/ 125 h 222"/>
                  <a:gd name="T18" fmla="*/ 120 w 179"/>
                  <a:gd name="T19" fmla="*/ 136 h 222"/>
                  <a:gd name="T20" fmla="*/ 23 w 179"/>
                  <a:gd name="T21" fmla="*/ 142 h 222"/>
                  <a:gd name="T22" fmla="*/ 107 w 179"/>
                  <a:gd name="T23" fmla="*/ 161 h 222"/>
                  <a:gd name="T24" fmla="*/ 15 w 179"/>
                  <a:gd name="T25" fmla="*/ 165 h 222"/>
                  <a:gd name="T26" fmla="*/ 107 w 179"/>
                  <a:gd name="T27" fmla="*/ 182 h 222"/>
                  <a:gd name="T28" fmla="*/ 29 w 179"/>
                  <a:gd name="T29" fmla="*/ 186 h 222"/>
                  <a:gd name="T30" fmla="*/ 97 w 179"/>
                  <a:gd name="T31" fmla="*/ 211 h 222"/>
                  <a:gd name="T32" fmla="*/ 175 w 179"/>
                  <a:gd name="T33" fmla="*/ 222 h 222"/>
                  <a:gd name="T34" fmla="*/ 179 w 179"/>
                  <a:gd name="T35" fmla="*/ 112 h 222"/>
                  <a:gd name="T36" fmla="*/ 150 w 179"/>
                  <a:gd name="T37" fmla="*/ 72 h 222"/>
                  <a:gd name="T38" fmla="*/ 34 w 179"/>
                  <a:gd name="T39" fmla="*/ 0 h 222"/>
                  <a:gd name="T40" fmla="*/ 34 w 179"/>
                  <a:gd name="T41" fmla="*/ 0 h 2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9"/>
                  <a:gd name="T64" fmla="*/ 0 h 222"/>
                  <a:gd name="T65" fmla="*/ 179 w 179"/>
                  <a:gd name="T66" fmla="*/ 222 h 2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9" h="222">
                    <a:moveTo>
                      <a:pt x="34" y="0"/>
                    </a:moveTo>
                    <a:lnTo>
                      <a:pt x="12" y="15"/>
                    </a:lnTo>
                    <a:lnTo>
                      <a:pt x="0" y="34"/>
                    </a:lnTo>
                    <a:lnTo>
                      <a:pt x="8" y="55"/>
                    </a:lnTo>
                    <a:lnTo>
                      <a:pt x="31" y="74"/>
                    </a:lnTo>
                    <a:lnTo>
                      <a:pt x="65" y="81"/>
                    </a:lnTo>
                    <a:lnTo>
                      <a:pt x="120" y="83"/>
                    </a:lnTo>
                    <a:lnTo>
                      <a:pt x="137" y="100"/>
                    </a:lnTo>
                    <a:lnTo>
                      <a:pt x="137" y="125"/>
                    </a:lnTo>
                    <a:lnTo>
                      <a:pt x="120" y="136"/>
                    </a:lnTo>
                    <a:lnTo>
                      <a:pt x="23" y="142"/>
                    </a:lnTo>
                    <a:lnTo>
                      <a:pt x="107" y="161"/>
                    </a:lnTo>
                    <a:lnTo>
                      <a:pt x="15" y="165"/>
                    </a:lnTo>
                    <a:lnTo>
                      <a:pt x="107" y="182"/>
                    </a:lnTo>
                    <a:lnTo>
                      <a:pt x="29" y="186"/>
                    </a:lnTo>
                    <a:lnTo>
                      <a:pt x="97" y="211"/>
                    </a:lnTo>
                    <a:lnTo>
                      <a:pt x="175" y="222"/>
                    </a:lnTo>
                    <a:lnTo>
                      <a:pt x="179" y="112"/>
                    </a:lnTo>
                    <a:lnTo>
                      <a:pt x="150" y="7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7" name="Freeform 58"/>
              <p:cNvSpPr>
                <a:spLocks/>
              </p:cNvSpPr>
              <p:nvPr/>
            </p:nvSpPr>
            <p:spPr bwMode="auto">
              <a:xfrm>
                <a:off x="1660" y="1843"/>
                <a:ext cx="201" cy="208"/>
              </a:xfrm>
              <a:custGeom>
                <a:avLst/>
                <a:gdLst>
                  <a:gd name="T0" fmla="*/ 21 w 401"/>
                  <a:gd name="T1" fmla="*/ 70 h 416"/>
                  <a:gd name="T2" fmla="*/ 0 w 401"/>
                  <a:gd name="T3" fmla="*/ 114 h 416"/>
                  <a:gd name="T4" fmla="*/ 16 w 401"/>
                  <a:gd name="T5" fmla="*/ 177 h 416"/>
                  <a:gd name="T6" fmla="*/ 44 w 401"/>
                  <a:gd name="T7" fmla="*/ 234 h 416"/>
                  <a:gd name="T8" fmla="*/ 50 w 401"/>
                  <a:gd name="T9" fmla="*/ 300 h 416"/>
                  <a:gd name="T10" fmla="*/ 118 w 401"/>
                  <a:gd name="T11" fmla="*/ 365 h 416"/>
                  <a:gd name="T12" fmla="*/ 211 w 401"/>
                  <a:gd name="T13" fmla="*/ 403 h 416"/>
                  <a:gd name="T14" fmla="*/ 270 w 401"/>
                  <a:gd name="T15" fmla="*/ 416 h 416"/>
                  <a:gd name="T16" fmla="*/ 300 w 401"/>
                  <a:gd name="T17" fmla="*/ 388 h 416"/>
                  <a:gd name="T18" fmla="*/ 293 w 401"/>
                  <a:gd name="T19" fmla="*/ 369 h 416"/>
                  <a:gd name="T20" fmla="*/ 319 w 401"/>
                  <a:gd name="T21" fmla="*/ 365 h 416"/>
                  <a:gd name="T22" fmla="*/ 338 w 401"/>
                  <a:gd name="T23" fmla="*/ 346 h 416"/>
                  <a:gd name="T24" fmla="*/ 350 w 401"/>
                  <a:gd name="T25" fmla="*/ 312 h 416"/>
                  <a:gd name="T26" fmla="*/ 367 w 401"/>
                  <a:gd name="T27" fmla="*/ 268 h 416"/>
                  <a:gd name="T28" fmla="*/ 375 w 401"/>
                  <a:gd name="T29" fmla="*/ 221 h 416"/>
                  <a:gd name="T30" fmla="*/ 384 w 401"/>
                  <a:gd name="T31" fmla="*/ 124 h 416"/>
                  <a:gd name="T32" fmla="*/ 401 w 401"/>
                  <a:gd name="T33" fmla="*/ 25 h 416"/>
                  <a:gd name="T34" fmla="*/ 221 w 401"/>
                  <a:gd name="T35" fmla="*/ 0 h 416"/>
                  <a:gd name="T36" fmla="*/ 67 w 401"/>
                  <a:gd name="T37" fmla="*/ 48 h 416"/>
                  <a:gd name="T38" fmla="*/ 21 w 401"/>
                  <a:gd name="T39" fmla="*/ 70 h 416"/>
                  <a:gd name="T40" fmla="*/ 21 w 401"/>
                  <a:gd name="T41" fmla="*/ 70 h 4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1"/>
                  <a:gd name="T64" fmla="*/ 0 h 416"/>
                  <a:gd name="T65" fmla="*/ 401 w 401"/>
                  <a:gd name="T66" fmla="*/ 416 h 4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1" h="416">
                    <a:moveTo>
                      <a:pt x="21" y="70"/>
                    </a:moveTo>
                    <a:lnTo>
                      <a:pt x="0" y="114"/>
                    </a:lnTo>
                    <a:lnTo>
                      <a:pt x="16" y="177"/>
                    </a:lnTo>
                    <a:lnTo>
                      <a:pt x="44" y="234"/>
                    </a:lnTo>
                    <a:lnTo>
                      <a:pt x="50" y="300"/>
                    </a:lnTo>
                    <a:lnTo>
                      <a:pt x="118" y="365"/>
                    </a:lnTo>
                    <a:lnTo>
                      <a:pt x="211" y="403"/>
                    </a:lnTo>
                    <a:lnTo>
                      <a:pt x="270" y="416"/>
                    </a:lnTo>
                    <a:lnTo>
                      <a:pt x="300" y="388"/>
                    </a:lnTo>
                    <a:lnTo>
                      <a:pt x="293" y="369"/>
                    </a:lnTo>
                    <a:lnTo>
                      <a:pt x="319" y="365"/>
                    </a:lnTo>
                    <a:lnTo>
                      <a:pt x="338" y="346"/>
                    </a:lnTo>
                    <a:lnTo>
                      <a:pt x="350" y="312"/>
                    </a:lnTo>
                    <a:lnTo>
                      <a:pt x="367" y="268"/>
                    </a:lnTo>
                    <a:lnTo>
                      <a:pt x="375" y="221"/>
                    </a:lnTo>
                    <a:lnTo>
                      <a:pt x="384" y="124"/>
                    </a:lnTo>
                    <a:lnTo>
                      <a:pt x="401" y="25"/>
                    </a:lnTo>
                    <a:lnTo>
                      <a:pt x="221" y="0"/>
                    </a:lnTo>
                    <a:lnTo>
                      <a:pt x="67" y="48"/>
                    </a:lnTo>
                    <a:lnTo>
                      <a:pt x="21" y="7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8" name="Freeform 59"/>
              <p:cNvSpPr>
                <a:spLocks/>
              </p:cNvSpPr>
              <p:nvPr/>
            </p:nvSpPr>
            <p:spPr bwMode="auto">
              <a:xfrm>
                <a:off x="1659" y="1834"/>
                <a:ext cx="197" cy="77"/>
              </a:xfrm>
              <a:custGeom>
                <a:avLst/>
                <a:gdLst>
                  <a:gd name="T0" fmla="*/ 391 w 393"/>
                  <a:gd name="T1" fmla="*/ 53 h 154"/>
                  <a:gd name="T2" fmla="*/ 320 w 393"/>
                  <a:gd name="T3" fmla="*/ 42 h 154"/>
                  <a:gd name="T4" fmla="*/ 227 w 393"/>
                  <a:gd name="T5" fmla="*/ 38 h 154"/>
                  <a:gd name="T6" fmla="*/ 176 w 393"/>
                  <a:gd name="T7" fmla="*/ 42 h 154"/>
                  <a:gd name="T8" fmla="*/ 129 w 393"/>
                  <a:gd name="T9" fmla="*/ 72 h 154"/>
                  <a:gd name="T10" fmla="*/ 113 w 393"/>
                  <a:gd name="T11" fmla="*/ 122 h 154"/>
                  <a:gd name="T12" fmla="*/ 100 w 393"/>
                  <a:gd name="T13" fmla="*/ 154 h 154"/>
                  <a:gd name="T14" fmla="*/ 70 w 393"/>
                  <a:gd name="T15" fmla="*/ 122 h 154"/>
                  <a:gd name="T16" fmla="*/ 36 w 393"/>
                  <a:gd name="T17" fmla="*/ 112 h 154"/>
                  <a:gd name="T18" fmla="*/ 0 w 393"/>
                  <a:gd name="T19" fmla="*/ 125 h 154"/>
                  <a:gd name="T20" fmla="*/ 13 w 393"/>
                  <a:gd name="T21" fmla="*/ 53 h 154"/>
                  <a:gd name="T22" fmla="*/ 72 w 393"/>
                  <a:gd name="T23" fmla="*/ 6 h 154"/>
                  <a:gd name="T24" fmla="*/ 237 w 393"/>
                  <a:gd name="T25" fmla="*/ 0 h 154"/>
                  <a:gd name="T26" fmla="*/ 393 w 393"/>
                  <a:gd name="T27" fmla="*/ 27 h 154"/>
                  <a:gd name="T28" fmla="*/ 391 w 393"/>
                  <a:gd name="T29" fmla="*/ 53 h 154"/>
                  <a:gd name="T30" fmla="*/ 391 w 393"/>
                  <a:gd name="T31" fmla="*/ 53 h 1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3"/>
                  <a:gd name="T49" fmla="*/ 0 h 154"/>
                  <a:gd name="T50" fmla="*/ 393 w 393"/>
                  <a:gd name="T51" fmla="*/ 154 h 1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3" h="154">
                    <a:moveTo>
                      <a:pt x="391" y="53"/>
                    </a:moveTo>
                    <a:lnTo>
                      <a:pt x="320" y="42"/>
                    </a:lnTo>
                    <a:lnTo>
                      <a:pt x="227" y="38"/>
                    </a:lnTo>
                    <a:lnTo>
                      <a:pt x="176" y="42"/>
                    </a:lnTo>
                    <a:lnTo>
                      <a:pt x="129" y="72"/>
                    </a:lnTo>
                    <a:lnTo>
                      <a:pt x="113" y="122"/>
                    </a:lnTo>
                    <a:lnTo>
                      <a:pt x="100" y="154"/>
                    </a:lnTo>
                    <a:lnTo>
                      <a:pt x="70" y="122"/>
                    </a:lnTo>
                    <a:lnTo>
                      <a:pt x="36" y="112"/>
                    </a:lnTo>
                    <a:lnTo>
                      <a:pt x="0" y="125"/>
                    </a:lnTo>
                    <a:lnTo>
                      <a:pt x="13" y="53"/>
                    </a:lnTo>
                    <a:lnTo>
                      <a:pt x="72" y="6"/>
                    </a:lnTo>
                    <a:lnTo>
                      <a:pt x="237" y="0"/>
                    </a:lnTo>
                    <a:lnTo>
                      <a:pt x="393" y="27"/>
                    </a:lnTo>
                    <a:lnTo>
                      <a:pt x="391" y="53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9" name="Freeform 60"/>
              <p:cNvSpPr>
                <a:spLocks/>
              </p:cNvSpPr>
              <p:nvPr/>
            </p:nvSpPr>
            <p:spPr bwMode="auto">
              <a:xfrm>
                <a:off x="1767" y="1947"/>
                <a:ext cx="78" cy="22"/>
              </a:xfrm>
              <a:custGeom>
                <a:avLst/>
                <a:gdLst>
                  <a:gd name="T0" fmla="*/ 0 w 158"/>
                  <a:gd name="T1" fmla="*/ 29 h 44"/>
                  <a:gd name="T2" fmla="*/ 32 w 158"/>
                  <a:gd name="T3" fmla="*/ 44 h 44"/>
                  <a:gd name="T4" fmla="*/ 97 w 158"/>
                  <a:gd name="T5" fmla="*/ 29 h 44"/>
                  <a:gd name="T6" fmla="*/ 129 w 158"/>
                  <a:gd name="T7" fmla="*/ 44 h 44"/>
                  <a:gd name="T8" fmla="*/ 158 w 158"/>
                  <a:gd name="T9" fmla="*/ 29 h 44"/>
                  <a:gd name="T10" fmla="*/ 127 w 158"/>
                  <a:gd name="T11" fmla="*/ 19 h 44"/>
                  <a:gd name="T12" fmla="*/ 116 w 158"/>
                  <a:gd name="T13" fmla="*/ 4 h 44"/>
                  <a:gd name="T14" fmla="*/ 97 w 158"/>
                  <a:gd name="T15" fmla="*/ 0 h 44"/>
                  <a:gd name="T16" fmla="*/ 57 w 158"/>
                  <a:gd name="T17" fmla="*/ 15 h 44"/>
                  <a:gd name="T18" fmla="*/ 0 w 158"/>
                  <a:gd name="T19" fmla="*/ 29 h 44"/>
                  <a:gd name="T20" fmla="*/ 0 w 158"/>
                  <a:gd name="T21" fmla="*/ 29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"/>
                  <a:gd name="T34" fmla="*/ 0 h 44"/>
                  <a:gd name="T35" fmla="*/ 158 w 15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" h="44">
                    <a:moveTo>
                      <a:pt x="0" y="29"/>
                    </a:moveTo>
                    <a:lnTo>
                      <a:pt x="32" y="44"/>
                    </a:lnTo>
                    <a:lnTo>
                      <a:pt x="97" y="29"/>
                    </a:lnTo>
                    <a:lnTo>
                      <a:pt x="129" y="44"/>
                    </a:lnTo>
                    <a:lnTo>
                      <a:pt x="158" y="29"/>
                    </a:lnTo>
                    <a:lnTo>
                      <a:pt x="127" y="19"/>
                    </a:lnTo>
                    <a:lnTo>
                      <a:pt x="116" y="4"/>
                    </a:lnTo>
                    <a:lnTo>
                      <a:pt x="97" y="0"/>
                    </a:lnTo>
                    <a:lnTo>
                      <a:pt x="57" y="1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0" name="Freeform 61"/>
              <p:cNvSpPr>
                <a:spLocks/>
              </p:cNvSpPr>
              <p:nvPr/>
            </p:nvSpPr>
            <p:spPr bwMode="auto">
              <a:xfrm>
                <a:off x="1673" y="1805"/>
                <a:ext cx="179" cy="26"/>
              </a:xfrm>
              <a:custGeom>
                <a:avLst/>
                <a:gdLst>
                  <a:gd name="T0" fmla="*/ 4 w 359"/>
                  <a:gd name="T1" fmla="*/ 6 h 53"/>
                  <a:gd name="T2" fmla="*/ 217 w 359"/>
                  <a:gd name="T3" fmla="*/ 0 h 53"/>
                  <a:gd name="T4" fmla="*/ 359 w 359"/>
                  <a:gd name="T5" fmla="*/ 13 h 53"/>
                  <a:gd name="T6" fmla="*/ 359 w 359"/>
                  <a:gd name="T7" fmla="*/ 53 h 53"/>
                  <a:gd name="T8" fmla="*/ 163 w 359"/>
                  <a:gd name="T9" fmla="*/ 42 h 53"/>
                  <a:gd name="T10" fmla="*/ 0 w 359"/>
                  <a:gd name="T11" fmla="*/ 42 h 53"/>
                  <a:gd name="T12" fmla="*/ 4 w 359"/>
                  <a:gd name="T13" fmla="*/ 6 h 53"/>
                  <a:gd name="T14" fmla="*/ 4 w 359"/>
                  <a:gd name="T15" fmla="*/ 6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9"/>
                  <a:gd name="T25" fmla="*/ 0 h 53"/>
                  <a:gd name="T26" fmla="*/ 359 w 359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9" h="53">
                    <a:moveTo>
                      <a:pt x="4" y="6"/>
                    </a:moveTo>
                    <a:lnTo>
                      <a:pt x="217" y="0"/>
                    </a:lnTo>
                    <a:lnTo>
                      <a:pt x="359" y="13"/>
                    </a:lnTo>
                    <a:lnTo>
                      <a:pt x="359" y="53"/>
                    </a:lnTo>
                    <a:lnTo>
                      <a:pt x="163" y="42"/>
                    </a:lnTo>
                    <a:lnTo>
                      <a:pt x="0" y="42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1" name="Freeform 62"/>
              <p:cNvSpPr>
                <a:spLocks/>
              </p:cNvSpPr>
              <p:nvPr/>
            </p:nvSpPr>
            <p:spPr bwMode="auto">
              <a:xfrm>
                <a:off x="1674" y="1805"/>
                <a:ext cx="57" cy="23"/>
              </a:xfrm>
              <a:custGeom>
                <a:avLst/>
                <a:gdLst>
                  <a:gd name="T0" fmla="*/ 9 w 114"/>
                  <a:gd name="T1" fmla="*/ 8 h 48"/>
                  <a:gd name="T2" fmla="*/ 114 w 114"/>
                  <a:gd name="T3" fmla="*/ 0 h 48"/>
                  <a:gd name="T4" fmla="*/ 106 w 114"/>
                  <a:gd name="T5" fmla="*/ 38 h 48"/>
                  <a:gd name="T6" fmla="*/ 0 w 114"/>
                  <a:gd name="T7" fmla="*/ 48 h 48"/>
                  <a:gd name="T8" fmla="*/ 9 w 114"/>
                  <a:gd name="T9" fmla="*/ 8 h 48"/>
                  <a:gd name="T10" fmla="*/ 9 w 114"/>
                  <a:gd name="T11" fmla="*/ 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48"/>
                  <a:gd name="T20" fmla="*/ 114 w 114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48">
                    <a:moveTo>
                      <a:pt x="9" y="8"/>
                    </a:moveTo>
                    <a:lnTo>
                      <a:pt x="114" y="0"/>
                    </a:lnTo>
                    <a:lnTo>
                      <a:pt x="106" y="38"/>
                    </a:lnTo>
                    <a:lnTo>
                      <a:pt x="0" y="48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2" name="Freeform 63"/>
              <p:cNvSpPr>
                <a:spLocks/>
              </p:cNvSpPr>
              <p:nvPr/>
            </p:nvSpPr>
            <p:spPr bwMode="auto">
              <a:xfrm>
                <a:off x="1824" y="1808"/>
                <a:ext cx="28" cy="26"/>
              </a:xfrm>
              <a:custGeom>
                <a:avLst/>
                <a:gdLst>
                  <a:gd name="T0" fmla="*/ 0 w 57"/>
                  <a:gd name="T1" fmla="*/ 0 h 51"/>
                  <a:gd name="T2" fmla="*/ 2 w 57"/>
                  <a:gd name="T3" fmla="*/ 38 h 51"/>
                  <a:gd name="T4" fmla="*/ 57 w 57"/>
                  <a:gd name="T5" fmla="*/ 51 h 51"/>
                  <a:gd name="T6" fmla="*/ 53 w 57"/>
                  <a:gd name="T7" fmla="*/ 9 h 51"/>
                  <a:gd name="T8" fmla="*/ 0 w 57"/>
                  <a:gd name="T9" fmla="*/ 0 h 51"/>
                  <a:gd name="T10" fmla="*/ 0 w 57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51"/>
                  <a:gd name="T20" fmla="*/ 57 w 57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51">
                    <a:moveTo>
                      <a:pt x="0" y="0"/>
                    </a:moveTo>
                    <a:lnTo>
                      <a:pt x="2" y="38"/>
                    </a:lnTo>
                    <a:lnTo>
                      <a:pt x="57" y="51"/>
                    </a:lnTo>
                    <a:lnTo>
                      <a:pt x="5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3" name="Freeform 64"/>
              <p:cNvSpPr>
                <a:spLocks/>
              </p:cNvSpPr>
              <p:nvPr/>
            </p:nvSpPr>
            <p:spPr bwMode="auto">
              <a:xfrm>
                <a:off x="1762" y="1810"/>
                <a:ext cx="28" cy="14"/>
              </a:xfrm>
              <a:custGeom>
                <a:avLst/>
                <a:gdLst>
                  <a:gd name="T0" fmla="*/ 0 w 57"/>
                  <a:gd name="T1" fmla="*/ 4 h 29"/>
                  <a:gd name="T2" fmla="*/ 38 w 57"/>
                  <a:gd name="T3" fmla="*/ 0 h 29"/>
                  <a:gd name="T4" fmla="*/ 57 w 57"/>
                  <a:gd name="T5" fmla="*/ 10 h 29"/>
                  <a:gd name="T6" fmla="*/ 51 w 57"/>
                  <a:gd name="T7" fmla="*/ 29 h 29"/>
                  <a:gd name="T8" fmla="*/ 3 w 57"/>
                  <a:gd name="T9" fmla="*/ 25 h 29"/>
                  <a:gd name="T10" fmla="*/ 13 w 57"/>
                  <a:gd name="T11" fmla="*/ 16 h 29"/>
                  <a:gd name="T12" fmla="*/ 0 w 57"/>
                  <a:gd name="T13" fmla="*/ 4 h 29"/>
                  <a:gd name="T14" fmla="*/ 0 w 57"/>
                  <a:gd name="T15" fmla="*/ 4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29"/>
                  <a:gd name="T26" fmla="*/ 57 w 57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29">
                    <a:moveTo>
                      <a:pt x="0" y="4"/>
                    </a:moveTo>
                    <a:lnTo>
                      <a:pt x="38" y="0"/>
                    </a:lnTo>
                    <a:lnTo>
                      <a:pt x="57" y="10"/>
                    </a:lnTo>
                    <a:lnTo>
                      <a:pt x="51" y="29"/>
                    </a:lnTo>
                    <a:lnTo>
                      <a:pt x="3" y="25"/>
                    </a:lnTo>
                    <a:lnTo>
                      <a:pt x="13" y="1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4" name="Freeform 65"/>
              <p:cNvSpPr>
                <a:spLocks/>
              </p:cNvSpPr>
              <p:nvPr/>
            </p:nvSpPr>
            <p:spPr bwMode="auto">
              <a:xfrm>
                <a:off x="1749" y="1862"/>
                <a:ext cx="52" cy="38"/>
              </a:xfrm>
              <a:custGeom>
                <a:avLst/>
                <a:gdLst>
                  <a:gd name="T0" fmla="*/ 0 w 105"/>
                  <a:gd name="T1" fmla="*/ 21 h 76"/>
                  <a:gd name="T2" fmla="*/ 29 w 105"/>
                  <a:gd name="T3" fmla="*/ 0 h 76"/>
                  <a:gd name="T4" fmla="*/ 68 w 105"/>
                  <a:gd name="T5" fmla="*/ 0 h 76"/>
                  <a:gd name="T6" fmla="*/ 105 w 105"/>
                  <a:gd name="T7" fmla="*/ 23 h 76"/>
                  <a:gd name="T8" fmla="*/ 97 w 105"/>
                  <a:gd name="T9" fmla="*/ 32 h 76"/>
                  <a:gd name="T10" fmla="*/ 97 w 105"/>
                  <a:gd name="T11" fmla="*/ 53 h 76"/>
                  <a:gd name="T12" fmla="*/ 74 w 105"/>
                  <a:gd name="T13" fmla="*/ 76 h 76"/>
                  <a:gd name="T14" fmla="*/ 10 w 105"/>
                  <a:gd name="T15" fmla="*/ 67 h 76"/>
                  <a:gd name="T16" fmla="*/ 17 w 105"/>
                  <a:gd name="T17" fmla="*/ 46 h 76"/>
                  <a:gd name="T18" fmla="*/ 48 w 105"/>
                  <a:gd name="T19" fmla="*/ 36 h 76"/>
                  <a:gd name="T20" fmla="*/ 49 w 105"/>
                  <a:gd name="T21" fmla="*/ 25 h 76"/>
                  <a:gd name="T22" fmla="*/ 0 w 105"/>
                  <a:gd name="T23" fmla="*/ 21 h 76"/>
                  <a:gd name="T24" fmla="*/ 0 w 105"/>
                  <a:gd name="T25" fmla="*/ 21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5"/>
                  <a:gd name="T40" fmla="*/ 0 h 76"/>
                  <a:gd name="T41" fmla="*/ 105 w 105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5" h="76">
                    <a:moveTo>
                      <a:pt x="0" y="21"/>
                    </a:moveTo>
                    <a:lnTo>
                      <a:pt x="29" y="0"/>
                    </a:lnTo>
                    <a:lnTo>
                      <a:pt x="68" y="0"/>
                    </a:lnTo>
                    <a:lnTo>
                      <a:pt x="105" y="23"/>
                    </a:lnTo>
                    <a:lnTo>
                      <a:pt x="97" y="32"/>
                    </a:lnTo>
                    <a:lnTo>
                      <a:pt x="97" y="53"/>
                    </a:lnTo>
                    <a:lnTo>
                      <a:pt x="74" y="76"/>
                    </a:lnTo>
                    <a:lnTo>
                      <a:pt x="10" y="67"/>
                    </a:lnTo>
                    <a:lnTo>
                      <a:pt x="17" y="46"/>
                    </a:lnTo>
                    <a:lnTo>
                      <a:pt x="48" y="36"/>
                    </a:lnTo>
                    <a:lnTo>
                      <a:pt x="49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5" name="Freeform 66"/>
              <p:cNvSpPr>
                <a:spLocks/>
              </p:cNvSpPr>
              <p:nvPr/>
            </p:nvSpPr>
            <p:spPr bwMode="auto">
              <a:xfrm>
                <a:off x="1800" y="1862"/>
                <a:ext cx="59" cy="96"/>
              </a:xfrm>
              <a:custGeom>
                <a:avLst/>
                <a:gdLst>
                  <a:gd name="T0" fmla="*/ 47 w 117"/>
                  <a:gd name="T1" fmla="*/ 76 h 190"/>
                  <a:gd name="T2" fmla="*/ 47 w 117"/>
                  <a:gd name="T3" fmla="*/ 38 h 190"/>
                  <a:gd name="T4" fmla="*/ 79 w 117"/>
                  <a:gd name="T5" fmla="*/ 6 h 190"/>
                  <a:gd name="T6" fmla="*/ 117 w 117"/>
                  <a:gd name="T7" fmla="*/ 0 h 190"/>
                  <a:gd name="T8" fmla="*/ 104 w 117"/>
                  <a:gd name="T9" fmla="*/ 34 h 190"/>
                  <a:gd name="T10" fmla="*/ 76 w 117"/>
                  <a:gd name="T11" fmla="*/ 34 h 190"/>
                  <a:gd name="T12" fmla="*/ 72 w 117"/>
                  <a:gd name="T13" fmla="*/ 46 h 190"/>
                  <a:gd name="T14" fmla="*/ 96 w 117"/>
                  <a:gd name="T15" fmla="*/ 53 h 190"/>
                  <a:gd name="T16" fmla="*/ 100 w 117"/>
                  <a:gd name="T17" fmla="*/ 76 h 190"/>
                  <a:gd name="T18" fmla="*/ 81 w 117"/>
                  <a:gd name="T19" fmla="*/ 85 h 190"/>
                  <a:gd name="T20" fmla="*/ 64 w 117"/>
                  <a:gd name="T21" fmla="*/ 84 h 190"/>
                  <a:gd name="T22" fmla="*/ 81 w 117"/>
                  <a:gd name="T23" fmla="*/ 137 h 190"/>
                  <a:gd name="T24" fmla="*/ 79 w 117"/>
                  <a:gd name="T25" fmla="*/ 177 h 190"/>
                  <a:gd name="T26" fmla="*/ 60 w 117"/>
                  <a:gd name="T27" fmla="*/ 190 h 190"/>
                  <a:gd name="T28" fmla="*/ 43 w 117"/>
                  <a:gd name="T29" fmla="*/ 169 h 190"/>
                  <a:gd name="T30" fmla="*/ 0 w 117"/>
                  <a:gd name="T31" fmla="*/ 158 h 190"/>
                  <a:gd name="T32" fmla="*/ 39 w 117"/>
                  <a:gd name="T33" fmla="*/ 152 h 190"/>
                  <a:gd name="T34" fmla="*/ 51 w 117"/>
                  <a:gd name="T35" fmla="*/ 141 h 190"/>
                  <a:gd name="T36" fmla="*/ 47 w 117"/>
                  <a:gd name="T37" fmla="*/ 76 h 190"/>
                  <a:gd name="T38" fmla="*/ 47 w 117"/>
                  <a:gd name="T39" fmla="*/ 76 h 19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7"/>
                  <a:gd name="T61" fmla="*/ 0 h 190"/>
                  <a:gd name="T62" fmla="*/ 117 w 117"/>
                  <a:gd name="T63" fmla="*/ 190 h 19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7" h="190">
                    <a:moveTo>
                      <a:pt x="47" y="76"/>
                    </a:moveTo>
                    <a:lnTo>
                      <a:pt x="47" y="38"/>
                    </a:lnTo>
                    <a:lnTo>
                      <a:pt x="79" y="6"/>
                    </a:lnTo>
                    <a:lnTo>
                      <a:pt x="117" y="0"/>
                    </a:lnTo>
                    <a:lnTo>
                      <a:pt x="104" y="34"/>
                    </a:lnTo>
                    <a:lnTo>
                      <a:pt x="76" y="34"/>
                    </a:lnTo>
                    <a:lnTo>
                      <a:pt x="72" y="46"/>
                    </a:lnTo>
                    <a:lnTo>
                      <a:pt x="96" y="53"/>
                    </a:lnTo>
                    <a:lnTo>
                      <a:pt x="100" y="76"/>
                    </a:lnTo>
                    <a:lnTo>
                      <a:pt x="81" y="85"/>
                    </a:lnTo>
                    <a:lnTo>
                      <a:pt x="64" y="84"/>
                    </a:lnTo>
                    <a:lnTo>
                      <a:pt x="81" y="137"/>
                    </a:lnTo>
                    <a:lnTo>
                      <a:pt x="79" y="177"/>
                    </a:lnTo>
                    <a:lnTo>
                      <a:pt x="60" y="190"/>
                    </a:lnTo>
                    <a:lnTo>
                      <a:pt x="43" y="169"/>
                    </a:lnTo>
                    <a:lnTo>
                      <a:pt x="0" y="158"/>
                    </a:lnTo>
                    <a:lnTo>
                      <a:pt x="39" y="152"/>
                    </a:lnTo>
                    <a:lnTo>
                      <a:pt x="51" y="141"/>
                    </a:lnTo>
                    <a:lnTo>
                      <a:pt x="47" y="76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6" name="Freeform 67"/>
              <p:cNvSpPr>
                <a:spLocks/>
              </p:cNvSpPr>
              <p:nvPr/>
            </p:nvSpPr>
            <p:spPr bwMode="auto">
              <a:xfrm>
                <a:off x="1707" y="1965"/>
                <a:ext cx="126" cy="86"/>
              </a:xfrm>
              <a:custGeom>
                <a:avLst/>
                <a:gdLst>
                  <a:gd name="T0" fmla="*/ 0 w 253"/>
                  <a:gd name="T1" fmla="*/ 0 h 171"/>
                  <a:gd name="T2" fmla="*/ 38 w 253"/>
                  <a:gd name="T3" fmla="*/ 52 h 171"/>
                  <a:gd name="T4" fmla="*/ 84 w 253"/>
                  <a:gd name="T5" fmla="*/ 91 h 171"/>
                  <a:gd name="T6" fmla="*/ 137 w 253"/>
                  <a:gd name="T7" fmla="*/ 131 h 171"/>
                  <a:gd name="T8" fmla="*/ 130 w 253"/>
                  <a:gd name="T9" fmla="*/ 143 h 171"/>
                  <a:gd name="T10" fmla="*/ 84 w 253"/>
                  <a:gd name="T11" fmla="*/ 131 h 171"/>
                  <a:gd name="T12" fmla="*/ 8 w 253"/>
                  <a:gd name="T13" fmla="*/ 110 h 171"/>
                  <a:gd name="T14" fmla="*/ 84 w 253"/>
                  <a:gd name="T15" fmla="*/ 150 h 171"/>
                  <a:gd name="T16" fmla="*/ 166 w 253"/>
                  <a:gd name="T17" fmla="*/ 171 h 171"/>
                  <a:gd name="T18" fmla="*/ 194 w 253"/>
                  <a:gd name="T19" fmla="*/ 160 h 171"/>
                  <a:gd name="T20" fmla="*/ 204 w 253"/>
                  <a:gd name="T21" fmla="*/ 131 h 171"/>
                  <a:gd name="T22" fmla="*/ 230 w 253"/>
                  <a:gd name="T23" fmla="*/ 110 h 171"/>
                  <a:gd name="T24" fmla="*/ 251 w 253"/>
                  <a:gd name="T25" fmla="*/ 93 h 171"/>
                  <a:gd name="T26" fmla="*/ 253 w 253"/>
                  <a:gd name="T27" fmla="*/ 78 h 171"/>
                  <a:gd name="T28" fmla="*/ 230 w 253"/>
                  <a:gd name="T29" fmla="*/ 97 h 171"/>
                  <a:gd name="T30" fmla="*/ 204 w 253"/>
                  <a:gd name="T31" fmla="*/ 103 h 171"/>
                  <a:gd name="T32" fmla="*/ 166 w 253"/>
                  <a:gd name="T33" fmla="*/ 99 h 171"/>
                  <a:gd name="T34" fmla="*/ 116 w 253"/>
                  <a:gd name="T35" fmla="*/ 78 h 171"/>
                  <a:gd name="T36" fmla="*/ 92 w 253"/>
                  <a:gd name="T37" fmla="*/ 71 h 171"/>
                  <a:gd name="T38" fmla="*/ 44 w 253"/>
                  <a:gd name="T39" fmla="*/ 25 h 171"/>
                  <a:gd name="T40" fmla="*/ 0 w 253"/>
                  <a:gd name="T41" fmla="*/ 0 h 171"/>
                  <a:gd name="T42" fmla="*/ 0 w 253"/>
                  <a:gd name="T43" fmla="*/ 0 h 17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3"/>
                  <a:gd name="T67" fmla="*/ 0 h 171"/>
                  <a:gd name="T68" fmla="*/ 253 w 253"/>
                  <a:gd name="T69" fmla="*/ 171 h 17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3" h="171">
                    <a:moveTo>
                      <a:pt x="0" y="0"/>
                    </a:moveTo>
                    <a:lnTo>
                      <a:pt x="38" y="52"/>
                    </a:lnTo>
                    <a:lnTo>
                      <a:pt x="84" y="91"/>
                    </a:lnTo>
                    <a:lnTo>
                      <a:pt x="137" y="131"/>
                    </a:lnTo>
                    <a:lnTo>
                      <a:pt x="130" y="143"/>
                    </a:lnTo>
                    <a:lnTo>
                      <a:pt x="84" y="131"/>
                    </a:lnTo>
                    <a:lnTo>
                      <a:pt x="8" y="110"/>
                    </a:lnTo>
                    <a:lnTo>
                      <a:pt x="84" y="150"/>
                    </a:lnTo>
                    <a:lnTo>
                      <a:pt x="166" y="171"/>
                    </a:lnTo>
                    <a:lnTo>
                      <a:pt x="194" y="160"/>
                    </a:lnTo>
                    <a:lnTo>
                      <a:pt x="204" y="131"/>
                    </a:lnTo>
                    <a:lnTo>
                      <a:pt x="230" y="110"/>
                    </a:lnTo>
                    <a:lnTo>
                      <a:pt x="251" y="93"/>
                    </a:lnTo>
                    <a:lnTo>
                      <a:pt x="253" y="78"/>
                    </a:lnTo>
                    <a:lnTo>
                      <a:pt x="230" y="97"/>
                    </a:lnTo>
                    <a:lnTo>
                      <a:pt x="204" y="103"/>
                    </a:lnTo>
                    <a:lnTo>
                      <a:pt x="166" y="99"/>
                    </a:lnTo>
                    <a:lnTo>
                      <a:pt x="116" y="78"/>
                    </a:lnTo>
                    <a:lnTo>
                      <a:pt x="92" y="71"/>
                    </a:lnTo>
                    <a:lnTo>
                      <a:pt x="4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7" name="Freeform 68"/>
              <p:cNvSpPr>
                <a:spLocks/>
              </p:cNvSpPr>
              <p:nvPr/>
            </p:nvSpPr>
            <p:spPr bwMode="auto">
              <a:xfrm>
                <a:off x="1579" y="1825"/>
                <a:ext cx="363" cy="143"/>
              </a:xfrm>
              <a:custGeom>
                <a:avLst/>
                <a:gdLst>
                  <a:gd name="T0" fmla="*/ 439 w 727"/>
                  <a:gd name="T1" fmla="*/ 11 h 285"/>
                  <a:gd name="T2" fmla="*/ 275 w 727"/>
                  <a:gd name="T3" fmla="*/ 4 h 285"/>
                  <a:gd name="T4" fmla="*/ 124 w 727"/>
                  <a:gd name="T5" fmla="*/ 0 h 285"/>
                  <a:gd name="T6" fmla="*/ 34 w 727"/>
                  <a:gd name="T7" fmla="*/ 11 h 285"/>
                  <a:gd name="T8" fmla="*/ 0 w 727"/>
                  <a:gd name="T9" fmla="*/ 38 h 285"/>
                  <a:gd name="T10" fmla="*/ 23 w 727"/>
                  <a:gd name="T11" fmla="*/ 76 h 285"/>
                  <a:gd name="T12" fmla="*/ 99 w 727"/>
                  <a:gd name="T13" fmla="*/ 99 h 285"/>
                  <a:gd name="T14" fmla="*/ 158 w 727"/>
                  <a:gd name="T15" fmla="*/ 106 h 285"/>
                  <a:gd name="T16" fmla="*/ 152 w 727"/>
                  <a:gd name="T17" fmla="*/ 144 h 285"/>
                  <a:gd name="T18" fmla="*/ 158 w 727"/>
                  <a:gd name="T19" fmla="*/ 192 h 285"/>
                  <a:gd name="T20" fmla="*/ 184 w 727"/>
                  <a:gd name="T21" fmla="*/ 247 h 285"/>
                  <a:gd name="T22" fmla="*/ 211 w 727"/>
                  <a:gd name="T23" fmla="*/ 285 h 285"/>
                  <a:gd name="T24" fmla="*/ 211 w 727"/>
                  <a:gd name="T25" fmla="*/ 247 h 285"/>
                  <a:gd name="T26" fmla="*/ 179 w 727"/>
                  <a:gd name="T27" fmla="*/ 207 h 285"/>
                  <a:gd name="T28" fmla="*/ 171 w 727"/>
                  <a:gd name="T29" fmla="*/ 152 h 285"/>
                  <a:gd name="T30" fmla="*/ 179 w 727"/>
                  <a:gd name="T31" fmla="*/ 114 h 285"/>
                  <a:gd name="T32" fmla="*/ 203 w 727"/>
                  <a:gd name="T33" fmla="*/ 112 h 285"/>
                  <a:gd name="T34" fmla="*/ 237 w 727"/>
                  <a:gd name="T35" fmla="*/ 131 h 285"/>
                  <a:gd name="T36" fmla="*/ 264 w 727"/>
                  <a:gd name="T37" fmla="*/ 158 h 285"/>
                  <a:gd name="T38" fmla="*/ 264 w 727"/>
                  <a:gd name="T39" fmla="*/ 106 h 285"/>
                  <a:gd name="T40" fmla="*/ 285 w 727"/>
                  <a:gd name="T41" fmla="*/ 66 h 285"/>
                  <a:gd name="T42" fmla="*/ 264 w 727"/>
                  <a:gd name="T43" fmla="*/ 66 h 285"/>
                  <a:gd name="T44" fmla="*/ 279 w 727"/>
                  <a:gd name="T45" fmla="*/ 40 h 285"/>
                  <a:gd name="T46" fmla="*/ 331 w 727"/>
                  <a:gd name="T47" fmla="*/ 26 h 285"/>
                  <a:gd name="T48" fmla="*/ 456 w 727"/>
                  <a:gd name="T49" fmla="*/ 34 h 285"/>
                  <a:gd name="T50" fmla="*/ 520 w 727"/>
                  <a:gd name="T51" fmla="*/ 45 h 285"/>
                  <a:gd name="T52" fmla="*/ 553 w 727"/>
                  <a:gd name="T53" fmla="*/ 63 h 285"/>
                  <a:gd name="T54" fmla="*/ 547 w 727"/>
                  <a:gd name="T55" fmla="*/ 131 h 285"/>
                  <a:gd name="T56" fmla="*/ 661 w 727"/>
                  <a:gd name="T57" fmla="*/ 118 h 285"/>
                  <a:gd name="T58" fmla="*/ 707 w 727"/>
                  <a:gd name="T59" fmla="*/ 106 h 285"/>
                  <a:gd name="T60" fmla="*/ 727 w 727"/>
                  <a:gd name="T61" fmla="*/ 93 h 285"/>
                  <a:gd name="T62" fmla="*/ 727 w 727"/>
                  <a:gd name="T63" fmla="*/ 74 h 285"/>
                  <a:gd name="T64" fmla="*/ 708 w 727"/>
                  <a:gd name="T65" fmla="*/ 61 h 285"/>
                  <a:gd name="T66" fmla="*/ 648 w 727"/>
                  <a:gd name="T67" fmla="*/ 34 h 285"/>
                  <a:gd name="T68" fmla="*/ 541 w 727"/>
                  <a:gd name="T69" fmla="*/ 21 h 285"/>
                  <a:gd name="T70" fmla="*/ 439 w 727"/>
                  <a:gd name="T71" fmla="*/ 11 h 285"/>
                  <a:gd name="T72" fmla="*/ 439 w 727"/>
                  <a:gd name="T73" fmla="*/ 11 h 2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27"/>
                  <a:gd name="T112" fmla="*/ 0 h 285"/>
                  <a:gd name="T113" fmla="*/ 727 w 727"/>
                  <a:gd name="T114" fmla="*/ 285 h 28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27" h="285">
                    <a:moveTo>
                      <a:pt x="439" y="11"/>
                    </a:moveTo>
                    <a:lnTo>
                      <a:pt x="275" y="4"/>
                    </a:lnTo>
                    <a:lnTo>
                      <a:pt x="124" y="0"/>
                    </a:lnTo>
                    <a:lnTo>
                      <a:pt x="34" y="11"/>
                    </a:lnTo>
                    <a:lnTo>
                      <a:pt x="0" y="38"/>
                    </a:lnTo>
                    <a:lnTo>
                      <a:pt x="23" y="76"/>
                    </a:lnTo>
                    <a:lnTo>
                      <a:pt x="99" y="99"/>
                    </a:lnTo>
                    <a:lnTo>
                      <a:pt x="158" y="106"/>
                    </a:lnTo>
                    <a:lnTo>
                      <a:pt x="152" y="144"/>
                    </a:lnTo>
                    <a:lnTo>
                      <a:pt x="158" y="192"/>
                    </a:lnTo>
                    <a:lnTo>
                      <a:pt x="184" y="247"/>
                    </a:lnTo>
                    <a:lnTo>
                      <a:pt x="211" y="285"/>
                    </a:lnTo>
                    <a:lnTo>
                      <a:pt x="211" y="247"/>
                    </a:lnTo>
                    <a:lnTo>
                      <a:pt x="179" y="207"/>
                    </a:lnTo>
                    <a:lnTo>
                      <a:pt x="171" y="152"/>
                    </a:lnTo>
                    <a:lnTo>
                      <a:pt x="179" y="114"/>
                    </a:lnTo>
                    <a:lnTo>
                      <a:pt x="203" y="112"/>
                    </a:lnTo>
                    <a:lnTo>
                      <a:pt x="237" y="131"/>
                    </a:lnTo>
                    <a:lnTo>
                      <a:pt x="264" y="158"/>
                    </a:lnTo>
                    <a:lnTo>
                      <a:pt x="264" y="106"/>
                    </a:lnTo>
                    <a:lnTo>
                      <a:pt x="285" y="66"/>
                    </a:lnTo>
                    <a:lnTo>
                      <a:pt x="264" y="66"/>
                    </a:lnTo>
                    <a:lnTo>
                      <a:pt x="279" y="40"/>
                    </a:lnTo>
                    <a:lnTo>
                      <a:pt x="331" y="26"/>
                    </a:lnTo>
                    <a:lnTo>
                      <a:pt x="456" y="34"/>
                    </a:lnTo>
                    <a:lnTo>
                      <a:pt x="520" y="45"/>
                    </a:lnTo>
                    <a:lnTo>
                      <a:pt x="553" y="63"/>
                    </a:lnTo>
                    <a:lnTo>
                      <a:pt x="547" y="131"/>
                    </a:lnTo>
                    <a:lnTo>
                      <a:pt x="661" y="118"/>
                    </a:lnTo>
                    <a:lnTo>
                      <a:pt x="707" y="106"/>
                    </a:lnTo>
                    <a:lnTo>
                      <a:pt x="727" y="93"/>
                    </a:lnTo>
                    <a:lnTo>
                      <a:pt x="727" y="74"/>
                    </a:lnTo>
                    <a:lnTo>
                      <a:pt x="708" y="61"/>
                    </a:lnTo>
                    <a:lnTo>
                      <a:pt x="648" y="34"/>
                    </a:lnTo>
                    <a:lnTo>
                      <a:pt x="541" y="21"/>
                    </a:lnTo>
                    <a:lnTo>
                      <a:pt x="43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8" name="Freeform 69"/>
              <p:cNvSpPr>
                <a:spLocks/>
              </p:cNvSpPr>
              <p:nvPr/>
            </p:nvSpPr>
            <p:spPr bwMode="auto">
              <a:xfrm>
                <a:off x="1667" y="1803"/>
                <a:ext cx="190" cy="31"/>
              </a:xfrm>
              <a:custGeom>
                <a:avLst/>
                <a:gdLst>
                  <a:gd name="T0" fmla="*/ 4 w 380"/>
                  <a:gd name="T1" fmla="*/ 46 h 63"/>
                  <a:gd name="T2" fmla="*/ 0 w 380"/>
                  <a:gd name="T3" fmla="*/ 6 h 63"/>
                  <a:gd name="T4" fmla="*/ 59 w 380"/>
                  <a:gd name="T5" fmla="*/ 0 h 63"/>
                  <a:gd name="T6" fmla="*/ 138 w 380"/>
                  <a:gd name="T7" fmla="*/ 0 h 63"/>
                  <a:gd name="T8" fmla="*/ 231 w 380"/>
                  <a:gd name="T9" fmla="*/ 0 h 63"/>
                  <a:gd name="T10" fmla="*/ 313 w 380"/>
                  <a:gd name="T11" fmla="*/ 6 h 63"/>
                  <a:gd name="T12" fmla="*/ 380 w 380"/>
                  <a:gd name="T13" fmla="*/ 15 h 63"/>
                  <a:gd name="T14" fmla="*/ 378 w 380"/>
                  <a:gd name="T15" fmla="*/ 63 h 63"/>
                  <a:gd name="T16" fmla="*/ 340 w 380"/>
                  <a:gd name="T17" fmla="*/ 57 h 63"/>
                  <a:gd name="T18" fmla="*/ 343 w 380"/>
                  <a:gd name="T19" fmla="*/ 40 h 63"/>
                  <a:gd name="T20" fmla="*/ 361 w 380"/>
                  <a:gd name="T21" fmla="*/ 33 h 63"/>
                  <a:gd name="T22" fmla="*/ 361 w 380"/>
                  <a:gd name="T23" fmla="*/ 27 h 63"/>
                  <a:gd name="T24" fmla="*/ 279 w 380"/>
                  <a:gd name="T25" fmla="*/ 14 h 63"/>
                  <a:gd name="T26" fmla="*/ 197 w 380"/>
                  <a:gd name="T27" fmla="*/ 10 h 63"/>
                  <a:gd name="T28" fmla="*/ 98 w 380"/>
                  <a:gd name="T29" fmla="*/ 14 h 63"/>
                  <a:gd name="T30" fmla="*/ 55 w 380"/>
                  <a:gd name="T31" fmla="*/ 14 h 63"/>
                  <a:gd name="T32" fmla="*/ 32 w 380"/>
                  <a:gd name="T33" fmla="*/ 25 h 63"/>
                  <a:gd name="T34" fmla="*/ 40 w 380"/>
                  <a:gd name="T35" fmla="*/ 36 h 63"/>
                  <a:gd name="T36" fmla="*/ 17 w 380"/>
                  <a:gd name="T37" fmla="*/ 52 h 63"/>
                  <a:gd name="T38" fmla="*/ 4 w 380"/>
                  <a:gd name="T39" fmla="*/ 46 h 63"/>
                  <a:gd name="T40" fmla="*/ 4 w 380"/>
                  <a:gd name="T41" fmla="*/ 46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0"/>
                  <a:gd name="T64" fmla="*/ 0 h 63"/>
                  <a:gd name="T65" fmla="*/ 380 w 380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0" h="63">
                    <a:moveTo>
                      <a:pt x="4" y="46"/>
                    </a:moveTo>
                    <a:lnTo>
                      <a:pt x="0" y="6"/>
                    </a:lnTo>
                    <a:lnTo>
                      <a:pt x="59" y="0"/>
                    </a:lnTo>
                    <a:lnTo>
                      <a:pt x="138" y="0"/>
                    </a:lnTo>
                    <a:lnTo>
                      <a:pt x="231" y="0"/>
                    </a:lnTo>
                    <a:lnTo>
                      <a:pt x="313" y="6"/>
                    </a:lnTo>
                    <a:lnTo>
                      <a:pt x="380" y="15"/>
                    </a:lnTo>
                    <a:lnTo>
                      <a:pt x="378" y="63"/>
                    </a:lnTo>
                    <a:lnTo>
                      <a:pt x="340" y="57"/>
                    </a:lnTo>
                    <a:lnTo>
                      <a:pt x="343" y="40"/>
                    </a:lnTo>
                    <a:lnTo>
                      <a:pt x="361" y="33"/>
                    </a:lnTo>
                    <a:lnTo>
                      <a:pt x="361" y="27"/>
                    </a:lnTo>
                    <a:lnTo>
                      <a:pt x="279" y="14"/>
                    </a:lnTo>
                    <a:lnTo>
                      <a:pt x="197" y="10"/>
                    </a:lnTo>
                    <a:lnTo>
                      <a:pt x="98" y="14"/>
                    </a:lnTo>
                    <a:lnTo>
                      <a:pt x="55" y="14"/>
                    </a:lnTo>
                    <a:lnTo>
                      <a:pt x="32" y="25"/>
                    </a:lnTo>
                    <a:lnTo>
                      <a:pt x="40" y="36"/>
                    </a:lnTo>
                    <a:lnTo>
                      <a:pt x="17" y="52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9" name="Freeform 70"/>
              <p:cNvSpPr>
                <a:spLocks/>
              </p:cNvSpPr>
              <p:nvPr/>
            </p:nvSpPr>
            <p:spPr bwMode="auto">
              <a:xfrm>
                <a:off x="1669" y="1696"/>
                <a:ext cx="193" cy="118"/>
              </a:xfrm>
              <a:custGeom>
                <a:avLst/>
                <a:gdLst>
                  <a:gd name="T0" fmla="*/ 0 w 385"/>
                  <a:gd name="T1" fmla="*/ 227 h 236"/>
                  <a:gd name="T2" fmla="*/ 0 w 385"/>
                  <a:gd name="T3" fmla="*/ 173 h 236"/>
                  <a:gd name="T4" fmla="*/ 5 w 385"/>
                  <a:gd name="T5" fmla="*/ 111 h 236"/>
                  <a:gd name="T6" fmla="*/ 28 w 385"/>
                  <a:gd name="T7" fmla="*/ 78 h 236"/>
                  <a:gd name="T8" fmla="*/ 79 w 385"/>
                  <a:gd name="T9" fmla="*/ 40 h 236"/>
                  <a:gd name="T10" fmla="*/ 140 w 385"/>
                  <a:gd name="T11" fmla="*/ 14 h 236"/>
                  <a:gd name="T12" fmla="*/ 191 w 385"/>
                  <a:gd name="T13" fmla="*/ 0 h 236"/>
                  <a:gd name="T14" fmla="*/ 224 w 385"/>
                  <a:gd name="T15" fmla="*/ 8 h 236"/>
                  <a:gd name="T16" fmla="*/ 271 w 385"/>
                  <a:gd name="T17" fmla="*/ 27 h 236"/>
                  <a:gd name="T18" fmla="*/ 320 w 385"/>
                  <a:gd name="T19" fmla="*/ 54 h 236"/>
                  <a:gd name="T20" fmla="*/ 358 w 385"/>
                  <a:gd name="T21" fmla="*/ 93 h 236"/>
                  <a:gd name="T22" fmla="*/ 376 w 385"/>
                  <a:gd name="T23" fmla="*/ 126 h 236"/>
                  <a:gd name="T24" fmla="*/ 385 w 385"/>
                  <a:gd name="T25" fmla="*/ 168 h 236"/>
                  <a:gd name="T26" fmla="*/ 376 w 385"/>
                  <a:gd name="T27" fmla="*/ 236 h 236"/>
                  <a:gd name="T28" fmla="*/ 353 w 385"/>
                  <a:gd name="T29" fmla="*/ 230 h 236"/>
                  <a:gd name="T30" fmla="*/ 347 w 385"/>
                  <a:gd name="T31" fmla="*/ 198 h 236"/>
                  <a:gd name="T32" fmla="*/ 358 w 385"/>
                  <a:gd name="T33" fmla="*/ 171 h 236"/>
                  <a:gd name="T34" fmla="*/ 358 w 385"/>
                  <a:gd name="T35" fmla="*/ 133 h 236"/>
                  <a:gd name="T36" fmla="*/ 357 w 385"/>
                  <a:gd name="T37" fmla="*/ 107 h 236"/>
                  <a:gd name="T38" fmla="*/ 336 w 385"/>
                  <a:gd name="T39" fmla="*/ 92 h 236"/>
                  <a:gd name="T40" fmla="*/ 313 w 385"/>
                  <a:gd name="T41" fmla="*/ 93 h 236"/>
                  <a:gd name="T42" fmla="*/ 267 w 385"/>
                  <a:gd name="T43" fmla="*/ 88 h 236"/>
                  <a:gd name="T44" fmla="*/ 241 w 385"/>
                  <a:gd name="T45" fmla="*/ 67 h 236"/>
                  <a:gd name="T46" fmla="*/ 235 w 385"/>
                  <a:gd name="T47" fmla="*/ 44 h 236"/>
                  <a:gd name="T48" fmla="*/ 218 w 385"/>
                  <a:gd name="T49" fmla="*/ 21 h 236"/>
                  <a:gd name="T50" fmla="*/ 188 w 385"/>
                  <a:gd name="T51" fmla="*/ 14 h 236"/>
                  <a:gd name="T52" fmla="*/ 161 w 385"/>
                  <a:gd name="T53" fmla="*/ 19 h 236"/>
                  <a:gd name="T54" fmla="*/ 134 w 385"/>
                  <a:gd name="T55" fmla="*/ 40 h 236"/>
                  <a:gd name="T56" fmla="*/ 96 w 385"/>
                  <a:gd name="T57" fmla="*/ 67 h 236"/>
                  <a:gd name="T58" fmla="*/ 55 w 385"/>
                  <a:gd name="T59" fmla="*/ 80 h 236"/>
                  <a:gd name="T60" fmla="*/ 30 w 385"/>
                  <a:gd name="T61" fmla="*/ 97 h 236"/>
                  <a:gd name="T62" fmla="*/ 15 w 385"/>
                  <a:gd name="T63" fmla="*/ 116 h 236"/>
                  <a:gd name="T64" fmla="*/ 9 w 385"/>
                  <a:gd name="T65" fmla="*/ 158 h 236"/>
                  <a:gd name="T66" fmla="*/ 9 w 385"/>
                  <a:gd name="T67" fmla="*/ 223 h 236"/>
                  <a:gd name="T68" fmla="*/ 0 w 385"/>
                  <a:gd name="T69" fmla="*/ 227 h 236"/>
                  <a:gd name="T70" fmla="*/ 0 w 385"/>
                  <a:gd name="T71" fmla="*/ 227 h 2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5"/>
                  <a:gd name="T109" fmla="*/ 0 h 236"/>
                  <a:gd name="T110" fmla="*/ 385 w 385"/>
                  <a:gd name="T111" fmla="*/ 236 h 2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5" h="236">
                    <a:moveTo>
                      <a:pt x="0" y="227"/>
                    </a:moveTo>
                    <a:lnTo>
                      <a:pt x="0" y="173"/>
                    </a:lnTo>
                    <a:lnTo>
                      <a:pt x="5" y="111"/>
                    </a:lnTo>
                    <a:lnTo>
                      <a:pt x="28" y="78"/>
                    </a:lnTo>
                    <a:lnTo>
                      <a:pt x="79" y="40"/>
                    </a:lnTo>
                    <a:lnTo>
                      <a:pt x="140" y="14"/>
                    </a:lnTo>
                    <a:lnTo>
                      <a:pt x="191" y="0"/>
                    </a:lnTo>
                    <a:lnTo>
                      <a:pt x="224" y="8"/>
                    </a:lnTo>
                    <a:lnTo>
                      <a:pt x="271" y="27"/>
                    </a:lnTo>
                    <a:lnTo>
                      <a:pt x="320" y="54"/>
                    </a:lnTo>
                    <a:lnTo>
                      <a:pt x="358" y="93"/>
                    </a:lnTo>
                    <a:lnTo>
                      <a:pt x="376" y="126"/>
                    </a:lnTo>
                    <a:lnTo>
                      <a:pt x="385" y="168"/>
                    </a:lnTo>
                    <a:lnTo>
                      <a:pt x="376" y="236"/>
                    </a:lnTo>
                    <a:lnTo>
                      <a:pt x="353" y="230"/>
                    </a:lnTo>
                    <a:lnTo>
                      <a:pt x="347" y="198"/>
                    </a:lnTo>
                    <a:lnTo>
                      <a:pt x="358" y="171"/>
                    </a:lnTo>
                    <a:lnTo>
                      <a:pt x="358" y="133"/>
                    </a:lnTo>
                    <a:lnTo>
                      <a:pt x="357" y="107"/>
                    </a:lnTo>
                    <a:lnTo>
                      <a:pt x="336" y="92"/>
                    </a:lnTo>
                    <a:lnTo>
                      <a:pt x="313" y="93"/>
                    </a:lnTo>
                    <a:lnTo>
                      <a:pt x="267" y="88"/>
                    </a:lnTo>
                    <a:lnTo>
                      <a:pt x="241" y="67"/>
                    </a:lnTo>
                    <a:lnTo>
                      <a:pt x="235" y="44"/>
                    </a:lnTo>
                    <a:lnTo>
                      <a:pt x="218" y="21"/>
                    </a:lnTo>
                    <a:lnTo>
                      <a:pt x="188" y="14"/>
                    </a:lnTo>
                    <a:lnTo>
                      <a:pt x="161" y="19"/>
                    </a:lnTo>
                    <a:lnTo>
                      <a:pt x="134" y="40"/>
                    </a:lnTo>
                    <a:lnTo>
                      <a:pt x="96" y="67"/>
                    </a:lnTo>
                    <a:lnTo>
                      <a:pt x="55" y="80"/>
                    </a:lnTo>
                    <a:lnTo>
                      <a:pt x="30" y="97"/>
                    </a:lnTo>
                    <a:lnTo>
                      <a:pt x="15" y="116"/>
                    </a:lnTo>
                    <a:lnTo>
                      <a:pt x="9" y="158"/>
                    </a:lnTo>
                    <a:lnTo>
                      <a:pt x="9" y="223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0" name="Freeform 71"/>
              <p:cNvSpPr>
                <a:spLocks/>
              </p:cNvSpPr>
              <p:nvPr/>
            </p:nvSpPr>
            <p:spPr bwMode="auto">
              <a:xfrm>
                <a:off x="1751" y="1860"/>
                <a:ext cx="53" cy="17"/>
              </a:xfrm>
              <a:custGeom>
                <a:avLst/>
                <a:gdLst>
                  <a:gd name="T0" fmla="*/ 0 w 104"/>
                  <a:gd name="T1" fmla="*/ 19 h 34"/>
                  <a:gd name="T2" fmla="*/ 30 w 104"/>
                  <a:gd name="T3" fmla="*/ 0 h 34"/>
                  <a:gd name="T4" fmla="*/ 74 w 104"/>
                  <a:gd name="T5" fmla="*/ 10 h 34"/>
                  <a:gd name="T6" fmla="*/ 104 w 104"/>
                  <a:gd name="T7" fmla="*/ 27 h 34"/>
                  <a:gd name="T8" fmla="*/ 76 w 104"/>
                  <a:gd name="T9" fmla="*/ 34 h 34"/>
                  <a:gd name="T10" fmla="*/ 47 w 104"/>
                  <a:gd name="T11" fmla="*/ 17 h 34"/>
                  <a:gd name="T12" fmla="*/ 0 w 104"/>
                  <a:gd name="T13" fmla="*/ 19 h 34"/>
                  <a:gd name="T14" fmla="*/ 0 w 104"/>
                  <a:gd name="T15" fmla="*/ 19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34"/>
                  <a:gd name="T26" fmla="*/ 104 w 104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34">
                    <a:moveTo>
                      <a:pt x="0" y="19"/>
                    </a:moveTo>
                    <a:lnTo>
                      <a:pt x="30" y="0"/>
                    </a:lnTo>
                    <a:lnTo>
                      <a:pt x="74" y="10"/>
                    </a:lnTo>
                    <a:lnTo>
                      <a:pt x="104" y="27"/>
                    </a:lnTo>
                    <a:lnTo>
                      <a:pt x="76" y="34"/>
                    </a:lnTo>
                    <a:lnTo>
                      <a:pt x="47" y="1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1" name="Freeform 72"/>
              <p:cNvSpPr>
                <a:spLocks/>
              </p:cNvSpPr>
              <p:nvPr/>
            </p:nvSpPr>
            <p:spPr bwMode="auto">
              <a:xfrm>
                <a:off x="1831" y="1864"/>
                <a:ext cx="28" cy="17"/>
              </a:xfrm>
              <a:custGeom>
                <a:avLst/>
                <a:gdLst>
                  <a:gd name="T0" fmla="*/ 0 w 55"/>
                  <a:gd name="T1" fmla="*/ 32 h 32"/>
                  <a:gd name="T2" fmla="*/ 23 w 55"/>
                  <a:gd name="T3" fmla="*/ 0 h 32"/>
                  <a:gd name="T4" fmla="*/ 55 w 55"/>
                  <a:gd name="T5" fmla="*/ 2 h 32"/>
                  <a:gd name="T6" fmla="*/ 52 w 55"/>
                  <a:gd name="T7" fmla="*/ 15 h 32"/>
                  <a:gd name="T8" fmla="*/ 23 w 55"/>
                  <a:gd name="T9" fmla="*/ 17 h 32"/>
                  <a:gd name="T10" fmla="*/ 0 w 55"/>
                  <a:gd name="T11" fmla="*/ 32 h 32"/>
                  <a:gd name="T12" fmla="*/ 0 w 55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32"/>
                  <a:gd name="T23" fmla="*/ 55 w 5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32">
                    <a:moveTo>
                      <a:pt x="0" y="32"/>
                    </a:moveTo>
                    <a:lnTo>
                      <a:pt x="23" y="0"/>
                    </a:lnTo>
                    <a:lnTo>
                      <a:pt x="55" y="2"/>
                    </a:lnTo>
                    <a:lnTo>
                      <a:pt x="52" y="15"/>
                    </a:lnTo>
                    <a:lnTo>
                      <a:pt x="23" y="1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2" name="Freeform 73"/>
              <p:cNvSpPr>
                <a:spLocks/>
              </p:cNvSpPr>
              <p:nvPr/>
            </p:nvSpPr>
            <p:spPr bwMode="auto">
              <a:xfrm>
                <a:off x="1759" y="1886"/>
                <a:ext cx="33" cy="11"/>
              </a:xfrm>
              <a:custGeom>
                <a:avLst/>
                <a:gdLst>
                  <a:gd name="T0" fmla="*/ 0 w 66"/>
                  <a:gd name="T1" fmla="*/ 10 h 21"/>
                  <a:gd name="T2" fmla="*/ 19 w 66"/>
                  <a:gd name="T3" fmla="*/ 0 h 21"/>
                  <a:gd name="T4" fmla="*/ 40 w 66"/>
                  <a:gd name="T5" fmla="*/ 0 h 21"/>
                  <a:gd name="T6" fmla="*/ 66 w 66"/>
                  <a:gd name="T7" fmla="*/ 6 h 21"/>
                  <a:gd name="T8" fmla="*/ 61 w 66"/>
                  <a:gd name="T9" fmla="*/ 14 h 21"/>
                  <a:gd name="T10" fmla="*/ 40 w 66"/>
                  <a:gd name="T11" fmla="*/ 10 h 21"/>
                  <a:gd name="T12" fmla="*/ 38 w 66"/>
                  <a:gd name="T13" fmla="*/ 19 h 21"/>
                  <a:gd name="T14" fmla="*/ 25 w 66"/>
                  <a:gd name="T15" fmla="*/ 21 h 21"/>
                  <a:gd name="T16" fmla="*/ 17 w 66"/>
                  <a:gd name="T17" fmla="*/ 10 h 21"/>
                  <a:gd name="T18" fmla="*/ 9 w 66"/>
                  <a:gd name="T19" fmla="*/ 16 h 21"/>
                  <a:gd name="T20" fmla="*/ 0 w 66"/>
                  <a:gd name="T21" fmla="*/ 10 h 21"/>
                  <a:gd name="T22" fmla="*/ 0 w 66"/>
                  <a:gd name="T23" fmla="*/ 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"/>
                  <a:gd name="T37" fmla="*/ 0 h 21"/>
                  <a:gd name="T38" fmla="*/ 66 w 66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" h="21">
                    <a:moveTo>
                      <a:pt x="0" y="10"/>
                    </a:moveTo>
                    <a:lnTo>
                      <a:pt x="19" y="0"/>
                    </a:lnTo>
                    <a:lnTo>
                      <a:pt x="40" y="0"/>
                    </a:lnTo>
                    <a:lnTo>
                      <a:pt x="66" y="6"/>
                    </a:lnTo>
                    <a:lnTo>
                      <a:pt x="61" y="14"/>
                    </a:lnTo>
                    <a:lnTo>
                      <a:pt x="40" y="10"/>
                    </a:lnTo>
                    <a:lnTo>
                      <a:pt x="38" y="19"/>
                    </a:lnTo>
                    <a:lnTo>
                      <a:pt x="25" y="21"/>
                    </a:lnTo>
                    <a:lnTo>
                      <a:pt x="17" y="10"/>
                    </a:lnTo>
                    <a:lnTo>
                      <a:pt x="9" y="1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3" name="Freeform 74"/>
              <p:cNvSpPr>
                <a:spLocks/>
              </p:cNvSpPr>
              <p:nvPr/>
            </p:nvSpPr>
            <p:spPr bwMode="auto">
              <a:xfrm>
                <a:off x="1824" y="1886"/>
                <a:ext cx="24" cy="14"/>
              </a:xfrm>
              <a:custGeom>
                <a:avLst/>
                <a:gdLst>
                  <a:gd name="T0" fmla="*/ 0 w 49"/>
                  <a:gd name="T1" fmla="*/ 19 h 29"/>
                  <a:gd name="T2" fmla="*/ 2 w 49"/>
                  <a:gd name="T3" fmla="*/ 0 h 29"/>
                  <a:gd name="T4" fmla="*/ 13 w 49"/>
                  <a:gd name="T5" fmla="*/ 14 h 29"/>
                  <a:gd name="T6" fmla="*/ 32 w 49"/>
                  <a:gd name="T7" fmla="*/ 8 h 29"/>
                  <a:gd name="T8" fmla="*/ 49 w 49"/>
                  <a:gd name="T9" fmla="*/ 16 h 29"/>
                  <a:gd name="T10" fmla="*/ 48 w 49"/>
                  <a:gd name="T11" fmla="*/ 27 h 29"/>
                  <a:gd name="T12" fmla="*/ 32 w 49"/>
                  <a:gd name="T13" fmla="*/ 29 h 29"/>
                  <a:gd name="T14" fmla="*/ 27 w 49"/>
                  <a:gd name="T15" fmla="*/ 21 h 29"/>
                  <a:gd name="T16" fmla="*/ 2 w 49"/>
                  <a:gd name="T17" fmla="*/ 27 h 29"/>
                  <a:gd name="T18" fmla="*/ 0 w 49"/>
                  <a:gd name="T19" fmla="*/ 19 h 29"/>
                  <a:gd name="T20" fmla="*/ 0 w 49"/>
                  <a:gd name="T21" fmla="*/ 19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29"/>
                  <a:gd name="T35" fmla="*/ 49 w 49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29">
                    <a:moveTo>
                      <a:pt x="0" y="19"/>
                    </a:moveTo>
                    <a:lnTo>
                      <a:pt x="2" y="0"/>
                    </a:lnTo>
                    <a:lnTo>
                      <a:pt x="13" y="14"/>
                    </a:lnTo>
                    <a:lnTo>
                      <a:pt x="32" y="8"/>
                    </a:lnTo>
                    <a:lnTo>
                      <a:pt x="49" y="16"/>
                    </a:lnTo>
                    <a:lnTo>
                      <a:pt x="48" y="27"/>
                    </a:lnTo>
                    <a:lnTo>
                      <a:pt x="32" y="29"/>
                    </a:lnTo>
                    <a:lnTo>
                      <a:pt x="27" y="21"/>
                    </a:lnTo>
                    <a:lnTo>
                      <a:pt x="2" y="2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4" name="Freeform 75"/>
              <p:cNvSpPr>
                <a:spLocks/>
              </p:cNvSpPr>
              <p:nvPr/>
            </p:nvSpPr>
            <p:spPr bwMode="auto">
              <a:xfrm>
                <a:off x="1798" y="1902"/>
                <a:ext cx="38" cy="48"/>
              </a:xfrm>
              <a:custGeom>
                <a:avLst/>
                <a:gdLst>
                  <a:gd name="T0" fmla="*/ 6 w 76"/>
                  <a:gd name="T1" fmla="*/ 66 h 95"/>
                  <a:gd name="T2" fmla="*/ 0 w 76"/>
                  <a:gd name="T3" fmla="*/ 83 h 95"/>
                  <a:gd name="T4" fmla="*/ 11 w 76"/>
                  <a:gd name="T5" fmla="*/ 89 h 95"/>
                  <a:gd name="T6" fmla="*/ 28 w 76"/>
                  <a:gd name="T7" fmla="*/ 89 h 95"/>
                  <a:gd name="T8" fmla="*/ 47 w 76"/>
                  <a:gd name="T9" fmla="*/ 95 h 95"/>
                  <a:gd name="T10" fmla="*/ 68 w 76"/>
                  <a:gd name="T11" fmla="*/ 95 h 95"/>
                  <a:gd name="T12" fmla="*/ 76 w 76"/>
                  <a:gd name="T13" fmla="*/ 72 h 95"/>
                  <a:gd name="T14" fmla="*/ 68 w 76"/>
                  <a:gd name="T15" fmla="*/ 47 h 95"/>
                  <a:gd name="T16" fmla="*/ 51 w 76"/>
                  <a:gd name="T17" fmla="*/ 0 h 95"/>
                  <a:gd name="T18" fmla="*/ 64 w 76"/>
                  <a:gd name="T19" fmla="*/ 57 h 95"/>
                  <a:gd name="T20" fmla="*/ 64 w 76"/>
                  <a:gd name="T21" fmla="*/ 70 h 95"/>
                  <a:gd name="T22" fmla="*/ 59 w 76"/>
                  <a:gd name="T23" fmla="*/ 82 h 95"/>
                  <a:gd name="T24" fmla="*/ 45 w 76"/>
                  <a:gd name="T25" fmla="*/ 83 h 95"/>
                  <a:gd name="T26" fmla="*/ 21 w 76"/>
                  <a:gd name="T27" fmla="*/ 80 h 95"/>
                  <a:gd name="T28" fmla="*/ 11 w 76"/>
                  <a:gd name="T29" fmla="*/ 82 h 95"/>
                  <a:gd name="T30" fmla="*/ 6 w 76"/>
                  <a:gd name="T31" fmla="*/ 66 h 95"/>
                  <a:gd name="T32" fmla="*/ 6 w 76"/>
                  <a:gd name="T33" fmla="*/ 66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95"/>
                  <a:gd name="T53" fmla="*/ 76 w 76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95">
                    <a:moveTo>
                      <a:pt x="6" y="66"/>
                    </a:moveTo>
                    <a:lnTo>
                      <a:pt x="0" y="83"/>
                    </a:lnTo>
                    <a:lnTo>
                      <a:pt x="11" y="89"/>
                    </a:lnTo>
                    <a:lnTo>
                      <a:pt x="28" y="89"/>
                    </a:lnTo>
                    <a:lnTo>
                      <a:pt x="47" y="95"/>
                    </a:lnTo>
                    <a:lnTo>
                      <a:pt x="68" y="95"/>
                    </a:lnTo>
                    <a:lnTo>
                      <a:pt x="76" y="72"/>
                    </a:lnTo>
                    <a:lnTo>
                      <a:pt x="68" y="47"/>
                    </a:lnTo>
                    <a:lnTo>
                      <a:pt x="51" y="0"/>
                    </a:lnTo>
                    <a:lnTo>
                      <a:pt x="64" y="57"/>
                    </a:lnTo>
                    <a:lnTo>
                      <a:pt x="64" y="70"/>
                    </a:lnTo>
                    <a:lnTo>
                      <a:pt x="59" y="82"/>
                    </a:lnTo>
                    <a:lnTo>
                      <a:pt x="45" y="83"/>
                    </a:lnTo>
                    <a:lnTo>
                      <a:pt x="21" y="80"/>
                    </a:lnTo>
                    <a:lnTo>
                      <a:pt x="11" y="82"/>
                    </a:lnTo>
                    <a:lnTo>
                      <a:pt x="6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5" name="Freeform 76"/>
              <p:cNvSpPr>
                <a:spLocks/>
              </p:cNvSpPr>
              <p:nvPr/>
            </p:nvSpPr>
            <p:spPr bwMode="auto">
              <a:xfrm>
                <a:off x="1770" y="1953"/>
                <a:ext cx="75" cy="19"/>
              </a:xfrm>
              <a:custGeom>
                <a:avLst/>
                <a:gdLst>
                  <a:gd name="T0" fmla="*/ 0 w 150"/>
                  <a:gd name="T1" fmla="*/ 22 h 38"/>
                  <a:gd name="T2" fmla="*/ 28 w 150"/>
                  <a:gd name="T3" fmla="*/ 34 h 38"/>
                  <a:gd name="T4" fmla="*/ 55 w 150"/>
                  <a:gd name="T5" fmla="*/ 26 h 38"/>
                  <a:gd name="T6" fmla="*/ 79 w 150"/>
                  <a:gd name="T7" fmla="*/ 28 h 38"/>
                  <a:gd name="T8" fmla="*/ 93 w 150"/>
                  <a:gd name="T9" fmla="*/ 22 h 38"/>
                  <a:gd name="T10" fmla="*/ 112 w 150"/>
                  <a:gd name="T11" fmla="*/ 38 h 38"/>
                  <a:gd name="T12" fmla="*/ 140 w 150"/>
                  <a:gd name="T13" fmla="*/ 36 h 38"/>
                  <a:gd name="T14" fmla="*/ 150 w 150"/>
                  <a:gd name="T15" fmla="*/ 19 h 38"/>
                  <a:gd name="T16" fmla="*/ 142 w 150"/>
                  <a:gd name="T17" fmla="*/ 17 h 38"/>
                  <a:gd name="T18" fmla="*/ 127 w 150"/>
                  <a:gd name="T19" fmla="*/ 26 h 38"/>
                  <a:gd name="T20" fmla="*/ 110 w 150"/>
                  <a:gd name="T21" fmla="*/ 19 h 38"/>
                  <a:gd name="T22" fmla="*/ 102 w 150"/>
                  <a:gd name="T23" fmla="*/ 0 h 38"/>
                  <a:gd name="T24" fmla="*/ 93 w 150"/>
                  <a:gd name="T25" fmla="*/ 0 h 38"/>
                  <a:gd name="T26" fmla="*/ 79 w 150"/>
                  <a:gd name="T27" fmla="*/ 13 h 38"/>
                  <a:gd name="T28" fmla="*/ 57 w 150"/>
                  <a:gd name="T29" fmla="*/ 19 h 38"/>
                  <a:gd name="T30" fmla="*/ 38 w 150"/>
                  <a:gd name="T31" fmla="*/ 17 h 38"/>
                  <a:gd name="T32" fmla="*/ 23 w 150"/>
                  <a:gd name="T33" fmla="*/ 22 h 38"/>
                  <a:gd name="T34" fmla="*/ 0 w 150"/>
                  <a:gd name="T35" fmla="*/ 22 h 38"/>
                  <a:gd name="T36" fmla="*/ 0 w 150"/>
                  <a:gd name="T37" fmla="*/ 22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0"/>
                  <a:gd name="T58" fmla="*/ 0 h 38"/>
                  <a:gd name="T59" fmla="*/ 150 w 150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0" h="38">
                    <a:moveTo>
                      <a:pt x="0" y="22"/>
                    </a:moveTo>
                    <a:lnTo>
                      <a:pt x="28" y="34"/>
                    </a:lnTo>
                    <a:lnTo>
                      <a:pt x="55" y="26"/>
                    </a:lnTo>
                    <a:lnTo>
                      <a:pt x="79" y="28"/>
                    </a:lnTo>
                    <a:lnTo>
                      <a:pt x="93" y="22"/>
                    </a:lnTo>
                    <a:lnTo>
                      <a:pt x="112" y="38"/>
                    </a:lnTo>
                    <a:lnTo>
                      <a:pt x="140" y="36"/>
                    </a:lnTo>
                    <a:lnTo>
                      <a:pt x="150" y="19"/>
                    </a:lnTo>
                    <a:lnTo>
                      <a:pt x="142" y="17"/>
                    </a:lnTo>
                    <a:lnTo>
                      <a:pt x="127" y="26"/>
                    </a:lnTo>
                    <a:lnTo>
                      <a:pt x="110" y="19"/>
                    </a:lnTo>
                    <a:lnTo>
                      <a:pt x="102" y="0"/>
                    </a:lnTo>
                    <a:lnTo>
                      <a:pt x="93" y="0"/>
                    </a:lnTo>
                    <a:lnTo>
                      <a:pt x="79" y="13"/>
                    </a:lnTo>
                    <a:lnTo>
                      <a:pt x="57" y="19"/>
                    </a:lnTo>
                    <a:lnTo>
                      <a:pt x="38" y="17"/>
                    </a:lnTo>
                    <a:lnTo>
                      <a:pt x="2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6" name="Freeform 77"/>
              <p:cNvSpPr>
                <a:spLocks/>
              </p:cNvSpPr>
              <p:nvPr/>
            </p:nvSpPr>
            <p:spPr bwMode="auto">
              <a:xfrm>
                <a:off x="1795" y="1972"/>
                <a:ext cx="37" cy="24"/>
              </a:xfrm>
              <a:custGeom>
                <a:avLst/>
                <a:gdLst>
                  <a:gd name="T0" fmla="*/ 0 w 74"/>
                  <a:gd name="T1" fmla="*/ 7 h 47"/>
                  <a:gd name="T2" fmla="*/ 21 w 74"/>
                  <a:gd name="T3" fmla="*/ 13 h 47"/>
                  <a:gd name="T4" fmla="*/ 53 w 74"/>
                  <a:gd name="T5" fmla="*/ 13 h 47"/>
                  <a:gd name="T6" fmla="*/ 67 w 74"/>
                  <a:gd name="T7" fmla="*/ 0 h 47"/>
                  <a:gd name="T8" fmla="*/ 74 w 74"/>
                  <a:gd name="T9" fmla="*/ 7 h 47"/>
                  <a:gd name="T10" fmla="*/ 70 w 74"/>
                  <a:gd name="T11" fmla="*/ 38 h 47"/>
                  <a:gd name="T12" fmla="*/ 51 w 74"/>
                  <a:gd name="T13" fmla="*/ 47 h 47"/>
                  <a:gd name="T14" fmla="*/ 51 w 74"/>
                  <a:gd name="T15" fmla="*/ 28 h 47"/>
                  <a:gd name="T16" fmla="*/ 21 w 74"/>
                  <a:gd name="T17" fmla="*/ 24 h 47"/>
                  <a:gd name="T18" fmla="*/ 0 w 74"/>
                  <a:gd name="T19" fmla="*/ 7 h 47"/>
                  <a:gd name="T20" fmla="*/ 0 w 74"/>
                  <a:gd name="T21" fmla="*/ 7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4"/>
                  <a:gd name="T34" fmla="*/ 0 h 47"/>
                  <a:gd name="T35" fmla="*/ 74 w 74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4" h="47">
                    <a:moveTo>
                      <a:pt x="0" y="7"/>
                    </a:moveTo>
                    <a:lnTo>
                      <a:pt x="21" y="13"/>
                    </a:lnTo>
                    <a:lnTo>
                      <a:pt x="53" y="13"/>
                    </a:lnTo>
                    <a:lnTo>
                      <a:pt x="67" y="0"/>
                    </a:lnTo>
                    <a:lnTo>
                      <a:pt x="74" y="7"/>
                    </a:lnTo>
                    <a:lnTo>
                      <a:pt x="70" y="38"/>
                    </a:lnTo>
                    <a:lnTo>
                      <a:pt x="51" y="47"/>
                    </a:lnTo>
                    <a:lnTo>
                      <a:pt x="51" y="28"/>
                    </a:lnTo>
                    <a:lnTo>
                      <a:pt x="21" y="2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7" name="Freeform 78"/>
              <p:cNvSpPr>
                <a:spLocks/>
              </p:cNvSpPr>
              <p:nvPr/>
            </p:nvSpPr>
            <p:spPr bwMode="auto">
              <a:xfrm>
                <a:off x="1663" y="1888"/>
                <a:ext cx="191" cy="209"/>
              </a:xfrm>
              <a:custGeom>
                <a:avLst/>
                <a:gdLst>
                  <a:gd name="T0" fmla="*/ 370 w 382"/>
                  <a:gd name="T1" fmla="*/ 19 h 418"/>
                  <a:gd name="T2" fmla="*/ 376 w 382"/>
                  <a:gd name="T3" fmla="*/ 48 h 418"/>
                  <a:gd name="T4" fmla="*/ 367 w 382"/>
                  <a:gd name="T5" fmla="*/ 86 h 418"/>
                  <a:gd name="T6" fmla="*/ 369 w 382"/>
                  <a:gd name="T7" fmla="*/ 116 h 418"/>
                  <a:gd name="T8" fmla="*/ 359 w 382"/>
                  <a:gd name="T9" fmla="*/ 139 h 418"/>
                  <a:gd name="T10" fmla="*/ 363 w 382"/>
                  <a:gd name="T11" fmla="*/ 152 h 418"/>
                  <a:gd name="T12" fmla="*/ 361 w 382"/>
                  <a:gd name="T13" fmla="*/ 179 h 418"/>
                  <a:gd name="T14" fmla="*/ 344 w 382"/>
                  <a:gd name="T15" fmla="*/ 223 h 418"/>
                  <a:gd name="T16" fmla="*/ 338 w 382"/>
                  <a:gd name="T17" fmla="*/ 211 h 418"/>
                  <a:gd name="T18" fmla="*/ 334 w 382"/>
                  <a:gd name="T19" fmla="*/ 242 h 418"/>
                  <a:gd name="T20" fmla="*/ 321 w 382"/>
                  <a:gd name="T21" fmla="*/ 264 h 418"/>
                  <a:gd name="T22" fmla="*/ 300 w 382"/>
                  <a:gd name="T23" fmla="*/ 272 h 418"/>
                  <a:gd name="T24" fmla="*/ 281 w 382"/>
                  <a:gd name="T25" fmla="*/ 272 h 418"/>
                  <a:gd name="T26" fmla="*/ 243 w 382"/>
                  <a:gd name="T27" fmla="*/ 264 h 418"/>
                  <a:gd name="T28" fmla="*/ 200 w 382"/>
                  <a:gd name="T29" fmla="*/ 245 h 418"/>
                  <a:gd name="T30" fmla="*/ 184 w 382"/>
                  <a:gd name="T31" fmla="*/ 249 h 418"/>
                  <a:gd name="T32" fmla="*/ 226 w 382"/>
                  <a:gd name="T33" fmla="*/ 272 h 418"/>
                  <a:gd name="T34" fmla="*/ 277 w 382"/>
                  <a:gd name="T35" fmla="*/ 285 h 418"/>
                  <a:gd name="T36" fmla="*/ 283 w 382"/>
                  <a:gd name="T37" fmla="*/ 297 h 418"/>
                  <a:gd name="T38" fmla="*/ 266 w 382"/>
                  <a:gd name="T39" fmla="*/ 312 h 418"/>
                  <a:gd name="T40" fmla="*/ 219 w 382"/>
                  <a:gd name="T41" fmla="*/ 306 h 418"/>
                  <a:gd name="T42" fmla="*/ 165 w 382"/>
                  <a:gd name="T43" fmla="*/ 293 h 418"/>
                  <a:gd name="T44" fmla="*/ 125 w 382"/>
                  <a:gd name="T45" fmla="*/ 276 h 418"/>
                  <a:gd name="T46" fmla="*/ 84 w 382"/>
                  <a:gd name="T47" fmla="*/ 244 h 418"/>
                  <a:gd name="T48" fmla="*/ 44 w 382"/>
                  <a:gd name="T49" fmla="*/ 200 h 418"/>
                  <a:gd name="T50" fmla="*/ 44 w 382"/>
                  <a:gd name="T51" fmla="*/ 164 h 418"/>
                  <a:gd name="T52" fmla="*/ 36 w 382"/>
                  <a:gd name="T53" fmla="*/ 207 h 418"/>
                  <a:gd name="T54" fmla="*/ 27 w 382"/>
                  <a:gd name="T55" fmla="*/ 213 h 418"/>
                  <a:gd name="T56" fmla="*/ 0 w 382"/>
                  <a:gd name="T57" fmla="*/ 276 h 418"/>
                  <a:gd name="T58" fmla="*/ 4 w 382"/>
                  <a:gd name="T59" fmla="*/ 284 h 418"/>
                  <a:gd name="T60" fmla="*/ 31 w 382"/>
                  <a:gd name="T61" fmla="*/ 221 h 418"/>
                  <a:gd name="T62" fmla="*/ 44 w 382"/>
                  <a:gd name="T63" fmla="*/ 213 h 418"/>
                  <a:gd name="T64" fmla="*/ 84 w 382"/>
                  <a:gd name="T65" fmla="*/ 253 h 418"/>
                  <a:gd name="T66" fmla="*/ 125 w 382"/>
                  <a:gd name="T67" fmla="*/ 285 h 418"/>
                  <a:gd name="T68" fmla="*/ 156 w 382"/>
                  <a:gd name="T69" fmla="*/ 301 h 418"/>
                  <a:gd name="T70" fmla="*/ 182 w 382"/>
                  <a:gd name="T71" fmla="*/ 316 h 418"/>
                  <a:gd name="T72" fmla="*/ 203 w 382"/>
                  <a:gd name="T73" fmla="*/ 327 h 418"/>
                  <a:gd name="T74" fmla="*/ 205 w 382"/>
                  <a:gd name="T75" fmla="*/ 361 h 418"/>
                  <a:gd name="T76" fmla="*/ 209 w 382"/>
                  <a:gd name="T77" fmla="*/ 392 h 418"/>
                  <a:gd name="T78" fmla="*/ 179 w 382"/>
                  <a:gd name="T79" fmla="*/ 398 h 418"/>
                  <a:gd name="T80" fmla="*/ 169 w 382"/>
                  <a:gd name="T81" fmla="*/ 379 h 418"/>
                  <a:gd name="T82" fmla="*/ 150 w 382"/>
                  <a:gd name="T83" fmla="*/ 379 h 418"/>
                  <a:gd name="T84" fmla="*/ 143 w 382"/>
                  <a:gd name="T85" fmla="*/ 396 h 418"/>
                  <a:gd name="T86" fmla="*/ 184 w 382"/>
                  <a:gd name="T87" fmla="*/ 413 h 418"/>
                  <a:gd name="T88" fmla="*/ 243 w 382"/>
                  <a:gd name="T89" fmla="*/ 418 h 418"/>
                  <a:gd name="T90" fmla="*/ 283 w 382"/>
                  <a:gd name="T91" fmla="*/ 401 h 418"/>
                  <a:gd name="T92" fmla="*/ 304 w 382"/>
                  <a:gd name="T93" fmla="*/ 361 h 418"/>
                  <a:gd name="T94" fmla="*/ 302 w 382"/>
                  <a:gd name="T95" fmla="*/ 352 h 418"/>
                  <a:gd name="T96" fmla="*/ 277 w 382"/>
                  <a:gd name="T97" fmla="*/ 379 h 418"/>
                  <a:gd name="T98" fmla="*/ 270 w 382"/>
                  <a:gd name="T99" fmla="*/ 335 h 418"/>
                  <a:gd name="T100" fmla="*/ 294 w 382"/>
                  <a:gd name="T101" fmla="*/ 308 h 418"/>
                  <a:gd name="T102" fmla="*/ 300 w 382"/>
                  <a:gd name="T103" fmla="*/ 282 h 418"/>
                  <a:gd name="T104" fmla="*/ 321 w 382"/>
                  <a:gd name="T105" fmla="*/ 272 h 418"/>
                  <a:gd name="T106" fmla="*/ 334 w 382"/>
                  <a:gd name="T107" fmla="*/ 266 h 418"/>
                  <a:gd name="T108" fmla="*/ 361 w 382"/>
                  <a:gd name="T109" fmla="*/ 192 h 418"/>
                  <a:gd name="T110" fmla="*/ 370 w 382"/>
                  <a:gd name="T111" fmla="*/ 143 h 418"/>
                  <a:gd name="T112" fmla="*/ 382 w 382"/>
                  <a:gd name="T113" fmla="*/ 65 h 418"/>
                  <a:gd name="T114" fmla="*/ 380 w 382"/>
                  <a:gd name="T115" fmla="*/ 0 h 418"/>
                  <a:gd name="T116" fmla="*/ 370 w 382"/>
                  <a:gd name="T117" fmla="*/ 19 h 418"/>
                  <a:gd name="T118" fmla="*/ 370 w 382"/>
                  <a:gd name="T119" fmla="*/ 19 h 4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82"/>
                  <a:gd name="T181" fmla="*/ 0 h 418"/>
                  <a:gd name="T182" fmla="*/ 382 w 382"/>
                  <a:gd name="T183" fmla="*/ 418 h 41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82" h="418">
                    <a:moveTo>
                      <a:pt x="370" y="19"/>
                    </a:moveTo>
                    <a:lnTo>
                      <a:pt x="376" y="48"/>
                    </a:lnTo>
                    <a:lnTo>
                      <a:pt x="367" y="86"/>
                    </a:lnTo>
                    <a:lnTo>
                      <a:pt x="369" y="116"/>
                    </a:lnTo>
                    <a:lnTo>
                      <a:pt x="359" y="139"/>
                    </a:lnTo>
                    <a:lnTo>
                      <a:pt x="363" y="152"/>
                    </a:lnTo>
                    <a:lnTo>
                      <a:pt x="361" y="179"/>
                    </a:lnTo>
                    <a:lnTo>
                      <a:pt x="344" y="223"/>
                    </a:lnTo>
                    <a:lnTo>
                      <a:pt x="338" y="211"/>
                    </a:lnTo>
                    <a:lnTo>
                      <a:pt x="334" y="242"/>
                    </a:lnTo>
                    <a:lnTo>
                      <a:pt x="321" y="264"/>
                    </a:lnTo>
                    <a:lnTo>
                      <a:pt x="300" y="272"/>
                    </a:lnTo>
                    <a:lnTo>
                      <a:pt x="281" y="272"/>
                    </a:lnTo>
                    <a:lnTo>
                      <a:pt x="243" y="264"/>
                    </a:lnTo>
                    <a:lnTo>
                      <a:pt x="200" y="245"/>
                    </a:lnTo>
                    <a:lnTo>
                      <a:pt x="184" y="249"/>
                    </a:lnTo>
                    <a:lnTo>
                      <a:pt x="226" y="272"/>
                    </a:lnTo>
                    <a:lnTo>
                      <a:pt x="277" y="285"/>
                    </a:lnTo>
                    <a:lnTo>
                      <a:pt x="283" y="297"/>
                    </a:lnTo>
                    <a:lnTo>
                      <a:pt x="266" y="312"/>
                    </a:lnTo>
                    <a:lnTo>
                      <a:pt x="219" y="306"/>
                    </a:lnTo>
                    <a:lnTo>
                      <a:pt x="165" y="293"/>
                    </a:lnTo>
                    <a:lnTo>
                      <a:pt x="125" y="276"/>
                    </a:lnTo>
                    <a:lnTo>
                      <a:pt x="84" y="244"/>
                    </a:lnTo>
                    <a:lnTo>
                      <a:pt x="44" y="200"/>
                    </a:lnTo>
                    <a:lnTo>
                      <a:pt x="44" y="164"/>
                    </a:lnTo>
                    <a:lnTo>
                      <a:pt x="36" y="207"/>
                    </a:lnTo>
                    <a:lnTo>
                      <a:pt x="27" y="213"/>
                    </a:lnTo>
                    <a:lnTo>
                      <a:pt x="0" y="276"/>
                    </a:lnTo>
                    <a:lnTo>
                      <a:pt x="4" y="284"/>
                    </a:lnTo>
                    <a:lnTo>
                      <a:pt x="31" y="221"/>
                    </a:lnTo>
                    <a:lnTo>
                      <a:pt x="44" y="213"/>
                    </a:lnTo>
                    <a:lnTo>
                      <a:pt x="84" y="253"/>
                    </a:lnTo>
                    <a:lnTo>
                      <a:pt x="125" y="285"/>
                    </a:lnTo>
                    <a:lnTo>
                      <a:pt x="156" y="301"/>
                    </a:lnTo>
                    <a:lnTo>
                      <a:pt x="182" y="316"/>
                    </a:lnTo>
                    <a:lnTo>
                      <a:pt x="203" y="327"/>
                    </a:lnTo>
                    <a:lnTo>
                      <a:pt x="205" y="361"/>
                    </a:lnTo>
                    <a:lnTo>
                      <a:pt x="209" y="392"/>
                    </a:lnTo>
                    <a:lnTo>
                      <a:pt x="179" y="398"/>
                    </a:lnTo>
                    <a:lnTo>
                      <a:pt x="169" y="379"/>
                    </a:lnTo>
                    <a:lnTo>
                      <a:pt x="150" y="379"/>
                    </a:lnTo>
                    <a:lnTo>
                      <a:pt x="143" y="396"/>
                    </a:lnTo>
                    <a:lnTo>
                      <a:pt x="184" y="413"/>
                    </a:lnTo>
                    <a:lnTo>
                      <a:pt x="243" y="418"/>
                    </a:lnTo>
                    <a:lnTo>
                      <a:pt x="283" y="401"/>
                    </a:lnTo>
                    <a:lnTo>
                      <a:pt x="304" y="361"/>
                    </a:lnTo>
                    <a:lnTo>
                      <a:pt x="302" y="352"/>
                    </a:lnTo>
                    <a:lnTo>
                      <a:pt x="277" y="379"/>
                    </a:lnTo>
                    <a:lnTo>
                      <a:pt x="270" y="335"/>
                    </a:lnTo>
                    <a:lnTo>
                      <a:pt x="294" y="308"/>
                    </a:lnTo>
                    <a:lnTo>
                      <a:pt x="300" y="282"/>
                    </a:lnTo>
                    <a:lnTo>
                      <a:pt x="321" y="272"/>
                    </a:lnTo>
                    <a:lnTo>
                      <a:pt x="334" y="266"/>
                    </a:lnTo>
                    <a:lnTo>
                      <a:pt x="361" y="192"/>
                    </a:lnTo>
                    <a:lnTo>
                      <a:pt x="370" y="143"/>
                    </a:lnTo>
                    <a:lnTo>
                      <a:pt x="382" y="65"/>
                    </a:lnTo>
                    <a:lnTo>
                      <a:pt x="380" y="0"/>
                    </a:lnTo>
                    <a:lnTo>
                      <a:pt x="37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8" name="Freeform 79"/>
              <p:cNvSpPr>
                <a:spLocks/>
              </p:cNvSpPr>
              <p:nvPr/>
            </p:nvSpPr>
            <p:spPr bwMode="auto">
              <a:xfrm>
                <a:off x="1680" y="2029"/>
                <a:ext cx="72" cy="63"/>
              </a:xfrm>
              <a:custGeom>
                <a:avLst/>
                <a:gdLst>
                  <a:gd name="T0" fmla="*/ 95 w 145"/>
                  <a:gd name="T1" fmla="*/ 0 h 125"/>
                  <a:gd name="T2" fmla="*/ 74 w 145"/>
                  <a:gd name="T3" fmla="*/ 21 h 125"/>
                  <a:gd name="T4" fmla="*/ 69 w 145"/>
                  <a:gd name="T5" fmla="*/ 38 h 125"/>
                  <a:gd name="T6" fmla="*/ 63 w 145"/>
                  <a:gd name="T7" fmla="*/ 62 h 125"/>
                  <a:gd name="T8" fmla="*/ 74 w 145"/>
                  <a:gd name="T9" fmla="*/ 93 h 125"/>
                  <a:gd name="T10" fmla="*/ 33 w 145"/>
                  <a:gd name="T11" fmla="*/ 60 h 125"/>
                  <a:gd name="T12" fmla="*/ 0 w 145"/>
                  <a:gd name="T13" fmla="*/ 30 h 125"/>
                  <a:gd name="T14" fmla="*/ 12 w 145"/>
                  <a:gd name="T15" fmla="*/ 53 h 125"/>
                  <a:gd name="T16" fmla="*/ 50 w 145"/>
                  <a:gd name="T17" fmla="*/ 85 h 125"/>
                  <a:gd name="T18" fmla="*/ 99 w 145"/>
                  <a:gd name="T19" fmla="*/ 114 h 125"/>
                  <a:gd name="T20" fmla="*/ 135 w 145"/>
                  <a:gd name="T21" fmla="*/ 125 h 125"/>
                  <a:gd name="T22" fmla="*/ 116 w 145"/>
                  <a:gd name="T23" fmla="*/ 98 h 125"/>
                  <a:gd name="T24" fmla="*/ 101 w 145"/>
                  <a:gd name="T25" fmla="*/ 83 h 125"/>
                  <a:gd name="T26" fmla="*/ 105 w 145"/>
                  <a:gd name="T27" fmla="*/ 60 h 125"/>
                  <a:gd name="T28" fmla="*/ 124 w 145"/>
                  <a:gd name="T29" fmla="*/ 43 h 125"/>
                  <a:gd name="T30" fmla="*/ 145 w 145"/>
                  <a:gd name="T31" fmla="*/ 24 h 125"/>
                  <a:gd name="T32" fmla="*/ 95 w 145"/>
                  <a:gd name="T33" fmla="*/ 0 h 125"/>
                  <a:gd name="T34" fmla="*/ 95 w 145"/>
                  <a:gd name="T35" fmla="*/ 0 h 1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5"/>
                  <a:gd name="T55" fmla="*/ 0 h 125"/>
                  <a:gd name="T56" fmla="*/ 145 w 145"/>
                  <a:gd name="T57" fmla="*/ 125 h 1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5" h="125">
                    <a:moveTo>
                      <a:pt x="95" y="0"/>
                    </a:moveTo>
                    <a:lnTo>
                      <a:pt x="74" y="21"/>
                    </a:lnTo>
                    <a:lnTo>
                      <a:pt x="69" y="38"/>
                    </a:lnTo>
                    <a:lnTo>
                      <a:pt x="63" y="62"/>
                    </a:lnTo>
                    <a:lnTo>
                      <a:pt x="74" y="93"/>
                    </a:lnTo>
                    <a:lnTo>
                      <a:pt x="33" y="60"/>
                    </a:lnTo>
                    <a:lnTo>
                      <a:pt x="0" y="30"/>
                    </a:lnTo>
                    <a:lnTo>
                      <a:pt x="12" y="53"/>
                    </a:lnTo>
                    <a:lnTo>
                      <a:pt x="50" y="85"/>
                    </a:lnTo>
                    <a:lnTo>
                      <a:pt x="99" y="114"/>
                    </a:lnTo>
                    <a:lnTo>
                      <a:pt x="135" y="125"/>
                    </a:lnTo>
                    <a:lnTo>
                      <a:pt x="116" y="98"/>
                    </a:lnTo>
                    <a:lnTo>
                      <a:pt x="101" y="83"/>
                    </a:lnTo>
                    <a:lnTo>
                      <a:pt x="105" y="60"/>
                    </a:lnTo>
                    <a:lnTo>
                      <a:pt x="124" y="43"/>
                    </a:lnTo>
                    <a:lnTo>
                      <a:pt x="145" y="24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9" name="Freeform 80"/>
              <p:cNvSpPr>
                <a:spLocks/>
              </p:cNvSpPr>
              <p:nvPr/>
            </p:nvSpPr>
            <p:spPr bwMode="auto">
              <a:xfrm>
                <a:off x="1813" y="2040"/>
                <a:ext cx="87" cy="55"/>
              </a:xfrm>
              <a:custGeom>
                <a:avLst/>
                <a:gdLst>
                  <a:gd name="T0" fmla="*/ 0 w 175"/>
                  <a:gd name="T1" fmla="*/ 0 h 111"/>
                  <a:gd name="T2" fmla="*/ 2 w 175"/>
                  <a:gd name="T3" fmla="*/ 27 h 111"/>
                  <a:gd name="T4" fmla="*/ 65 w 175"/>
                  <a:gd name="T5" fmla="*/ 42 h 111"/>
                  <a:gd name="T6" fmla="*/ 120 w 175"/>
                  <a:gd name="T7" fmla="*/ 73 h 111"/>
                  <a:gd name="T8" fmla="*/ 169 w 175"/>
                  <a:gd name="T9" fmla="*/ 111 h 111"/>
                  <a:gd name="T10" fmla="*/ 175 w 175"/>
                  <a:gd name="T11" fmla="*/ 94 h 111"/>
                  <a:gd name="T12" fmla="*/ 152 w 175"/>
                  <a:gd name="T13" fmla="*/ 63 h 111"/>
                  <a:gd name="T14" fmla="*/ 116 w 175"/>
                  <a:gd name="T15" fmla="*/ 44 h 111"/>
                  <a:gd name="T16" fmla="*/ 55 w 175"/>
                  <a:gd name="T17" fmla="*/ 19 h 111"/>
                  <a:gd name="T18" fmla="*/ 0 w 175"/>
                  <a:gd name="T19" fmla="*/ 0 h 111"/>
                  <a:gd name="T20" fmla="*/ 0 w 175"/>
                  <a:gd name="T21" fmla="*/ 0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5"/>
                  <a:gd name="T34" fmla="*/ 0 h 111"/>
                  <a:gd name="T35" fmla="*/ 175 w 175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5" h="111">
                    <a:moveTo>
                      <a:pt x="0" y="0"/>
                    </a:moveTo>
                    <a:lnTo>
                      <a:pt x="2" y="27"/>
                    </a:lnTo>
                    <a:lnTo>
                      <a:pt x="65" y="42"/>
                    </a:lnTo>
                    <a:lnTo>
                      <a:pt x="120" y="73"/>
                    </a:lnTo>
                    <a:lnTo>
                      <a:pt x="169" y="111"/>
                    </a:lnTo>
                    <a:lnTo>
                      <a:pt x="175" y="94"/>
                    </a:lnTo>
                    <a:lnTo>
                      <a:pt x="152" y="63"/>
                    </a:lnTo>
                    <a:lnTo>
                      <a:pt x="116" y="44"/>
                    </a:lnTo>
                    <a:lnTo>
                      <a:pt x="55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0" name="Freeform 81"/>
              <p:cNvSpPr>
                <a:spLocks/>
              </p:cNvSpPr>
              <p:nvPr/>
            </p:nvSpPr>
            <p:spPr bwMode="auto">
              <a:xfrm>
                <a:off x="1514" y="2012"/>
                <a:ext cx="133" cy="61"/>
              </a:xfrm>
              <a:custGeom>
                <a:avLst/>
                <a:gdLst>
                  <a:gd name="T0" fmla="*/ 0 w 266"/>
                  <a:gd name="T1" fmla="*/ 95 h 124"/>
                  <a:gd name="T2" fmla="*/ 46 w 266"/>
                  <a:gd name="T3" fmla="*/ 105 h 124"/>
                  <a:gd name="T4" fmla="*/ 66 w 266"/>
                  <a:gd name="T5" fmla="*/ 76 h 124"/>
                  <a:gd name="T6" fmla="*/ 57 w 266"/>
                  <a:gd name="T7" fmla="*/ 71 h 124"/>
                  <a:gd name="T8" fmla="*/ 44 w 266"/>
                  <a:gd name="T9" fmla="*/ 71 h 124"/>
                  <a:gd name="T10" fmla="*/ 76 w 266"/>
                  <a:gd name="T11" fmla="*/ 54 h 124"/>
                  <a:gd name="T12" fmla="*/ 137 w 266"/>
                  <a:gd name="T13" fmla="*/ 44 h 124"/>
                  <a:gd name="T14" fmla="*/ 215 w 266"/>
                  <a:gd name="T15" fmla="*/ 19 h 124"/>
                  <a:gd name="T16" fmla="*/ 218 w 266"/>
                  <a:gd name="T17" fmla="*/ 29 h 124"/>
                  <a:gd name="T18" fmla="*/ 237 w 266"/>
                  <a:gd name="T19" fmla="*/ 27 h 124"/>
                  <a:gd name="T20" fmla="*/ 241 w 266"/>
                  <a:gd name="T21" fmla="*/ 14 h 124"/>
                  <a:gd name="T22" fmla="*/ 228 w 266"/>
                  <a:gd name="T23" fmla="*/ 10 h 124"/>
                  <a:gd name="T24" fmla="*/ 245 w 266"/>
                  <a:gd name="T25" fmla="*/ 0 h 124"/>
                  <a:gd name="T26" fmla="*/ 266 w 266"/>
                  <a:gd name="T27" fmla="*/ 6 h 124"/>
                  <a:gd name="T28" fmla="*/ 262 w 266"/>
                  <a:gd name="T29" fmla="*/ 23 h 124"/>
                  <a:gd name="T30" fmla="*/ 215 w 266"/>
                  <a:gd name="T31" fmla="*/ 57 h 124"/>
                  <a:gd name="T32" fmla="*/ 110 w 266"/>
                  <a:gd name="T33" fmla="*/ 80 h 124"/>
                  <a:gd name="T34" fmla="*/ 76 w 266"/>
                  <a:gd name="T35" fmla="*/ 107 h 124"/>
                  <a:gd name="T36" fmla="*/ 53 w 266"/>
                  <a:gd name="T37" fmla="*/ 124 h 124"/>
                  <a:gd name="T38" fmla="*/ 0 w 266"/>
                  <a:gd name="T39" fmla="*/ 109 h 124"/>
                  <a:gd name="T40" fmla="*/ 0 w 266"/>
                  <a:gd name="T41" fmla="*/ 95 h 124"/>
                  <a:gd name="T42" fmla="*/ 0 w 266"/>
                  <a:gd name="T43" fmla="*/ 95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6"/>
                  <a:gd name="T67" fmla="*/ 0 h 124"/>
                  <a:gd name="T68" fmla="*/ 266 w 266"/>
                  <a:gd name="T69" fmla="*/ 124 h 1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6" h="124">
                    <a:moveTo>
                      <a:pt x="0" y="95"/>
                    </a:moveTo>
                    <a:lnTo>
                      <a:pt x="46" y="105"/>
                    </a:lnTo>
                    <a:lnTo>
                      <a:pt x="66" y="76"/>
                    </a:lnTo>
                    <a:lnTo>
                      <a:pt x="57" y="71"/>
                    </a:lnTo>
                    <a:lnTo>
                      <a:pt x="44" y="71"/>
                    </a:lnTo>
                    <a:lnTo>
                      <a:pt x="76" y="54"/>
                    </a:lnTo>
                    <a:lnTo>
                      <a:pt x="137" y="44"/>
                    </a:lnTo>
                    <a:lnTo>
                      <a:pt x="215" y="19"/>
                    </a:lnTo>
                    <a:lnTo>
                      <a:pt x="218" y="29"/>
                    </a:lnTo>
                    <a:lnTo>
                      <a:pt x="237" y="27"/>
                    </a:lnTo>
                    <a:lnTo>
                      <a:pt x="241" y="14"/>
                    </a:lnTo>
                    <a:lnTo>
                      <a:pt x="228" y="10"/>
                    </a:lnTo>
                    <a:lnTo>
                      <a:pt x="245" y="0"/>
                    </a:lnTo>
                    <a:lnTo>
                      <a:pt x="266" y="6"/>
                    </a:lnTo>
                    <a:lnTo>
                      <a:pt x="262" y="23"/>
                    </a:lnTo>
                    <a:lnTo>
                      <a:pt x="215" y="57"/>
                    </a:lnTo>
                    <a:lnTo>
                      <a:pt x="110" y="80"/>
                    </a:lnTo>
                    <a:lnTo>
                      <a:pt x="76" y="107"/>
                    </a:lnTo>
                    <a:lnTo>
                      <a:pt x="53" y="124"/>
                    </a:lnTo>
                    <a:lnTo>
                      <a:pt x="0" y="109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1" name="Freeform 82"/>
              <p:cNvSpPr>
                <a:spLocks/>
              </p:cNvSpPr>
              <p:nvPr/>
            </p:nvSpPr>
            <p:spPr bwMode="auto">
              <a:xfrm>
                <a:off x="1782" y="2050"/>
                <a:ext cx="52" cy="157"/>
              </a:xfrm>
              <a:custGeom>
                <a:avLst/>
                <a:gdLst>
                  <a:gd name="T0" fmla="*/ 70 w 104"/>
                  <a:gd name="T1" fmla="*/ 0 h 316"/>
                  <a:gd name="T2" fmla="*/ 64 w 104"/>
                  <a:gd name="T3" fmla="*/ 94 h 316"/>
                  <a:gd name="T4" fmla="*/ 39 w 104"/>
                  <a:gd name="T5" fmla="*/ 225 h 316"/>
                  <a:gd name="T6" fmla="*/ 0 w 104"/>
                  <a:gd name="T7" fmla="*/ 303 h 316"/>
                  <a:gd name="T8" fmla="*/ 20 w 104"/>
                  <a:gd name="T9" fmla="*/ 289 h 316"/>
                  <a:gd name="T10" fmla="*/ 45 w 104"/>
                  <a:gd name="T11" fmla="*/ 316 h 316"/>
                  <a:gd name="T12" fmla="*/ 53 w 104"/>
                  <a:gd name="T13" fmla="*/ 289 h 316"/>
                  <a:gd name="T14" fmla="*/ 39 w 104"/>
                  <a:gd name="T15" fmla="*/ 276 h 316"/>
                  <a:gd name="T16" fmla="*/ 64 w 104"/>
                  <a:gd name="T17" fmla="*/ 211 h 316"/>
                  <a:gd name="T18" fmla="*/ 77 w 104"/>
                  <a:gd name="T19" fmla="*/ 126 h 316"/>
                  <a:gd name="T20" fmla="*/ 91 w 104"/>
                  <a:gd name="T21" fmla="*/ 145 h 316"/>
                  <a:gd name="T22" fmla="*/ 83 w 104"/>
                  <a:gd name="T23" fmla="*/ 211 h 316"/>
                  <a:gd name="T24" fmla="*/ 98 w 104"/>
                  <a:gd name="T25" fmla="*/ 158 h 316"/>
                  <a:gd name="T26" fmla="*/ 104 w 104"/>
                  <a:gd name="T27" fmla="*/ 101 h 316"/>
                  <a:gd name="T28" fmla="*/ 98 w 104"/>
                  <a:gd name="T29" fmla="*/ 10 h 316"/>
                  <a:gd name="T30" fmla="*/ 70 w 104"/>
                  <a:gd name="T31" fmla="*/ 0 h 316"/>
                  <a:gd name="T32" fmla="*/ 70 w 104"/>
                  <a:gd name="T33" fmla="*/ 0 h 3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"/>
                  <a:gd name="T52" fmla="*/ 0 h 316"/>
                  <a:gd name="T53" fmla="*/ 104 w 104"/>
                  <a:gd name="T54" fmla="*/ 316 h 3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" h="316">
                    <a:moveTo>
                      <a:pt x="70" y="0"/>
                    </a:moveTo>
                    <a:lnTo>
                      <a:pt x="64" y="94"/>
                    </a:lnTo>
                    <a:lnTo>
                      <a:pt x="39" y="225"/>
                    </a:lnTo>
                    <a:lnTo>
                      <a:pt x="0" y="303"/>
                    </a:lnTo>
                    <a:lnTo>
                      <a:pt x="20" y="289"/>
                    </a:lnTo>
                    <a:lnTo>
                      <a:pt x="45" y="316"/>
                    </a:lnTo>
                    <a:lnTo>
                      <a:pt x="53" y="289"/>
                    </a:lnTo>
                    <a:lnTo>
                      <a:pt x="39" y="276"/>
                    </a:lnTo>
                    <a:lnTo>
                      <a:pt x="64" y="211"/>
                    </a:lnTo>
                    <a:lnTo>
                      <a:pt x="77" y="126"/>
                    </a:lnTo>
                    <a:lnTo>
                      <a:pt x="91" y="145"/>
                    </a:lnTo>
                    <a:lnTo>
                      <a:pt x="83" y="211"/>
                    </a:lnTo>
                    <a:lnTo>
                      <a:pt x="98" y="158"/>
                    </a:lnTo>
                    <a:lnTo>
                      <a:pt x="104" y="101"/>
                    </a:lnTo>
                    <a:lnTo>
                      <a:pt x="98" y="1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2" name="Freeform 83"/>
              <p:cNvSpPr>
                <a:spLocks/>
              </p:cNvSpPr>
              <p:nvPr/>
            </p:nvSpPr>
            <p:spPr bwMode="auto">
              <a:xfrm>
                <a:off x="1587" y="2206"/>
                <a:ext cx="213" cy="240"/>
              </a:xfrm>
              <a:custGeom>
                <a:avLst/>
                <a:gdLst>
                  <a:gd name="T0" fmla="*/ 378 w 426"/>
                  <a:gd name="T1" fmla="*/ 25 h 481"/>
                  <a:gd name="T2" fmla="*/ 382 w 426"/>
                  <a:gd name="T3" fmla="*/ 13 h 481"/>
                  <a:gd name="T4" fmla="*/ 407 w 426"/>
                  <a:gd name="T5" fmla="*/ 0 h 481"/>
                  <a:gd name="T6" fmla="*/ 426 w 426"/>
                  <a:gd name="T7" fmla="*/ 34 h 481"/>
                  <a:gd name="T8" fmla="*/ 409 w 426"/>
                  <a:gd name="T9" fmla="*/ 80 h 481"/>
                  <a:gd name="T10" fmla="*/ 369 w 426"/>
                  <a:gd name="T11" fmla="*/ 150 h 481"/>
                  <a:gd name="T12" fmla="*/ 293 w 426"/>
                  <a:gd name="T13" fmla="*/ 251 h 481"/>
                  <a:gd name="T14" fmla="*/ 188 w 426"/>
                  <a:gd name="T15" fmla="*/ 354 h 481"/>
                  <a:gd name="T16" fmla="*/ 84 w 426"/>
                  <a:gd name="T17" fmla="*/ 443 h 481"/>
                  <a:gd name="T18" fmla="*/ 55 w 426"/>
                  <a:gd name="T19" fmla="*/ 477 h 481"/>
                  <a:gd name="T20" fmla="*/ 59 w 426"/>
                  <a:gd name="T21" fmla="*/ 447 h 481"/>
                  <a:gd name="T22" fmla="*/ 42 w 426"/>
                  <a:gd name="T23" fmla="*/ 445 h 481"/>
                  <a:gd name="T24" fmla="*/ 13 w 426"/>
                  <a:gd name="T25" fmla="*/ 454 h 481"/>
                  <a:gd name="T26" fmla="*/ 21 w 426"/>
                  <a:gd name="T27" fmla="*/ 468 h 481"/>
                  <a:gd name="T28" fmla="*/ 38 w 426"/>
                  <a:gd name="T29" fmla="*/ 472 h 481"/>
                  <a:gd name="T30" fmla="*/ 31 w 426"/>
                  <a:gd name="T31" fmla="*/ 481 h 481"/>
                  <a:gd name="T32" fmla="*/ 13 w 426"/>
                  <a:gd name="T33" fmla="*/ 477 h 481"/>
                  <a:gd name="T34" fmla="*/ 0 w 426"/>
                  <a:gd name="T35" fmla="*/ 462 h 481"/>
                  <a:gd name="T36" fmla="*/ 8 w 426"/>
                  <a:gd name="T37" fmla="*/ 445 h 481"/>
                  <a:gd name="T38" fmla="*/ 34 w 426"/>
                  <a:gd name="T39" fmla="*/ 437 h 481"/>
                  <a:gd name="T40" fmla="*/ 51 w 426"/>
                  <a:gd name="T41" fmla="*/ 435 h 481"/>
                  <a:gd name="T42" fmla="*/ 70 w 426"/>
                  <a:gd name="T43" fmla="*/ 445 h 481"/>
                  <a:gd name="T44" fmla="*/ 65 w 426"/>
                  <a:gd name="T45" fmla="*/ 422 h 481"/>
                  <a:gd name="T46" fmla="*/ 97 w 426"/>
                  <a:gd name="T47" fmla="*/ 388 h 481"/>
                  <a:gd name="T48" fmla="*/ 152 w 426"/>
                  <a:gd name="T49" fmla="*/ 333 h 481"/>
                  <a:gd name="T50" fmla="*/ 135 w 426"/>
                  <a:gd name="T51" fmla="*/ 361 h 481"/>
                  <a:gd name="T52" fmla="*/ 97 w 426"/>
                  <a:gd name="T53" fmla="*/ 409 h 481"/>
                  <a:gd name="T54" fmla="*/ 135 w 426"/>
                  <a:gd name="T55" fmla="*/ 388 h 481"/>
                  <a:gd name="T56" fmla="*/ 183 w 426"/>
                  <a:gd name="T57" fmla="*/ 337 h 481"/>
                  <a:gd name="T58" fmla="*/ 262 w 426"/>
                  <a:gd name="T59" fmla="*/ 264 h 481"/>
                  <a:gd name="T60" fmla="*/ 314 w 426"/>
                  <a:gd name="T61" fmla="*/ 200 h 481"/>
                  <a:gd name="T62" fmla="*/ 372 w 426"/>
                  <a:gd name="T63" fmla="*/ 114 h 481"/>
                  <a:gd name="T64" fmla="*/ 407 w 426"/>
                  <a:gd name="T65" fmla="*/ 55 h 481"/>
                  <a:gd name="T66" fmla="*/ 403 w 426"/>
                  <a:gd name="T67" fmla="*/ 34 h 481"/>
                  <a:gd name="T68" fmla="*/ 378 w 426"/>
                  <a:gd name="T69" fmla="*/ 25 h 481"/>
                  <a:gd name="T70" fmla="*/ 378 w 426"/>
                  <a:gd name="T71" fmla="*/ 25 h 4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481"/>
                  <a:gd name="T110" fmla="*/ 426 w 426"/>
                  <a:gd name="T111" fmla="*/ 481 h 48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481">
                    <a:moveTo>
                      <a:pt x="378" y="25"/>
                    </a:moveTo>
                    <a:lnTo>
                      <a:pt x="382" y="13"/>
                    </a:lnTo>
                    <a:lnTo>
                      <a:pt x="407" y="0"/>
                    </a:lnTo>
                    <a:lnTo>
                      <a:pt x="426" y="34"/>
                    </a:lnTo>
                    <a:lnTo>
                      <a:pt x="409" y="80"/>
                    </a:lnTo>
                    <a:lnTo>
                      <a:pt x="369" y="150"/>
                    </a:lnTo>
                    <a:lnTo>
                      <a:pt x="293" y="251"/>
                    </a:lnTo>
                    <a:lnTo>
                      <a:pt x="188" y="354"/>
                    </a:lnTo>
                    <a:lnTo>
                      <a:pt x="84" y="443"/>
                    </a:lnTo>
                    <a:lnTo>
                      <a:pt x="55" y="477"/>
                    </a:lnTo>
                    <a:lnTo>
                      <a:pt x="59" y="447"/>
                    </a:lnTo>
                    <a:lnTo>
                      <a:pt x="42" y="445"/>
                    </a:lnTo>
                    <a:lnTo>
                      <a:pt x="13" y="454"/>
                    </a:lnTo>
                    <a:lnTo>
                      <a:pt x="21" y="468"/>
                    </a:lnTo>
                    <a:lnTo>
                      <a:pt x="38" y="472"/>
                    </a:lnTo>
                    <a:lnTo>
                      <a:pt x="31" y="481"/>
                    </a:lnTo>
                    <a:lnTo>
                      <a:pt x="13" y="477"/>
                    </a:lnTo>
                    <a:lnTo>
                      <a:pt x="0" y="462"/>
                    </a:lnTo>
                    <a:lnTo>
                      <a:pt x="8" y="445"/>
                    </a:lnTo>
                    <a:lnTo>
                      <a:pt x="34" y="437"/>
                    </a:lnTo>
                    <a:lnTo>
                      <a:pt x="51" y="435"/>
                    </a:lnTo>
                    <a:lnTo>
                      <a:pt x="70" y="445"/>
                    </a:lnTo>
                    <a:lnTo>
                      <a:pt x="65" y="422"/>
                    </a:lnTo>
                    <a:lnTo>
                      <a:pt x="97" y="388"/>
                    </a:lnTo>
                    <a:lnTo>
                      <a:pt x="152" y="333"/>
                    </a:lnTo>
                    <a:lnTo>
                      <a:pt x="135" y="361"/>
                    </a:lnTo>
                    <a:lnTo>
                      <a:pt x="97" y="409"/>
                    </a:lnTo>
                    <a:lnTo>
                      <a:pt x="135" y="388"/>
                    </a:lnTo>
                    <a:lnTo>
                      <a:pt x="183" y="337"/>
                    </a:lnTo>
                    <a:lnTo>
                      <a:pt x="262" y="264"/>
                    </a:lnTo>
                    <a:lnTo>
                      <a:pt x="314" y="200"/>
                    </a:lnTo>
                    <a:lnTo>
                      <a:pt x="372" y="114"/>
                    </a:lnTo>
                    <a:lnTo>
                      <a:pt x="407" y="55"/>
                    </a:lnTo>
                    <a:lnTo>
                      <a:pt x="403" y="34"/>
                    </a:lnTo>
                    <a:lnTo>
                      <a:pt x="37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3" name="Freeform 84"/>
              <p:cNvSpPr>
                <a:spLocks/>
              </p:cNvSpPr>
              <p:nvPr/>
            </p:nvSpPr>
            <p:spPr bwMode="auto">
              <a:xfrm>
                <a:off x="1670" y="2225"/>
                <a:ext cx="108" cy="137"/>
              </a:xfrm>
              <a:custGeom>
                <a:avLst/>
                <a:gdLst>
                  <a:gd name="T0" fmla="*/ 207 w 217"/>
                  <a:gd name="T1" fmla="*/ 0 h 276"/>
                  <a:gd name="T2" fmla="*/ 190 w 217"/>
                  <a:gd name="T3" fmla="*/ 42 h 276"/>
                  <a:gd name="T4" fmla="*/ 154 w 217"/>
                  <a:gd name="T5" fmla="*/ 101 h 276"/>
                  <a:gd name="T6" fmla="*/ 80 w 217"/>
                  <a:gd name="T7" fmla="*/ 194 h 276"/>
                  <a:gd name="T8" fmla="*/ 0 w 217"/>
                  <a:gd name="T9" fmla="*/ 276 h 276"/>
                  <a:gd name="T10" fmla="*/ 42 w 217"/>
                  <a:gd name="T11" fmla="*/ 247 h 276"/>
                  <a:gd name="T12" fmla="*/ 101 w 217"/>
                  <a:gd name="T13" fmla="*/ 185 h 276"/>
                  <a:gd name="T14" fmla="*/ 166 w 217"/>
                  <a:gd name="T15" fmla="*/ 99 h 276"/>
                  <a:gd name="T16" fmla="*/ 204 w 217"/>
                  <a:gd name="T17" fmla="*/ 40 h 276"/>
                  <a:gd name="T18" fmla="*/ 217 w 217"/>
                  <a:gd name="T19" fmla="*/ 0 h 276"/>
                  <a:gd name="T20" fmla="*/ 207 w 217"/>
                  <a:gd name="T21" fmla="*/ 0 h 276"/>
                  <a:gd name="T22" fmla="*/ 207 w 217"/>
                  <a:gd name="T23" fmla="*/ 0 h 2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7"/>
                  <a:gd name="T37" fmla="*/ 0 h 276"/>
                  <a:gd name="T38" fmla="*/ 217 w 217"/>
                  <a:gd name="T39" fmla="*/ 276 h 2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7" h="276">
                    <a:moveTo>
                      <a:pt x="207" y="0"/>
                    </a:moveTo>
                    <a:lnTo>
                      <a:pt x="190" y="42"/>
                    </a:lnTo>
                    <a:lnTo>
                      <a:pt x="154" y="101"/>
                    </a:lnTo>
                    <a:lnTo>
                      <a:pt x="80" y="194"/>
                    </a:lnTo>
                    <a:lnTo>
                      <a:pt x="0" y="276"/>
                    </a:lnTo>
                    <a:lnTo>
                      <a:pt x="42" y="247"/>
                    </a:lnTo>
                    <a:lnTo>
                      <a:pt x="101" y="185"/>
                    </a:lnTo>
                    <a:lnTo>
                      <a:pt x="166" y="99"/>
                    </a:lnTo>
                    <a:lnTo>
                      <a:pt x="204" y="40"/>
                    </a:lnTo>
                    <a:lnTo>
                      <a:pt x="217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4" name="Freeform 85"/>
              <p:cNvSpPr>
                <a:spLocks/>
              </p:cNvSpPr>
              <p:nvPr/>
            </p:nvSpPr>
            <p:spPr bwMode="auto">
              <a:xfrm>
                <a:off x="1344" y="2076"/>
                <a:ext cx="155" cy="610"/>
              </a:xfrm>
              <a:custGeom>
                <a:avLst/>
                <a:gdLst>
                  <a:gd name="T0" fmla="*/ 310 w 310"/>
                  <a:gd name="T1" fmla="*/ 0 h 1220"/>
                  <a:gd name="T2" fmla="*/ 245 w 310"/>
                  <a:gd name="T3" fmla="*/ 62 h 1220"/>
                  <a:gd name="T4" fmla="*/ 167 w 310"/>
                  <a:gd name="T5" fmla="*/ 176 h 1220"/>
                  <a:gd name="T6" fmla="*/ 104 w 310"/>
                  <a:gd name="T7" fmla="*/ 290 h 1220"/>
                  <a:gd name="T8" fmla="*/ 34 w 310"/>
                  <a:gd name="T9" fmla="*/ 460 h 1220"/>
                  <a:gd name="T10" fmla="*/ 6 w 310"/>
                  <a:gd name="T11" fmla="*/ 593 h 1220"/>
                  <a:gd name="T12" fmla="*/ 0 w 310"/>
                  <a:gd name="T13" fmla="*/ 724 h 1220"/>
                  <a:gd name="T14" fmla="*/ 42 w 310"/>
                  <a:gd name="T15" fmla="*/ 857 h 1220"/>
                  <a:gd name="T16" fmla="*/ 122 w 310"/>
                  <a:gd name="T17" fmla="*/ 1015 h 1220"/>
                  <a:gd name="T18" fmla="*/ 141 w 310"/>
                  <a:gd name="T19" fmla="*/ 1045 h 1220"/>
                  <a:gd name="T20" fmla="*/ 175 w 310"/>
                  <a:gd name="T21" fmla="*/ 1115 h 1220"/>
                  <a:gd name="T22" fmla="*/ 253 w 310"/>
                  <a:gd name="T23" fmla="*/ 1220 h 1220"/>
                  <a:gd name="T24" fmla="*/ 256 w 310"/>
                  <a:gd name="T25" fmla="*/ 1190 h 1220"/>
                  <a:gd name="T26" fmla="*/ 209 w 310"/>
                  <a:gd name="T27" fmla="*/ 1129 h 1220"/>
                  <a:gd name="T28" fmla="*/ 228 w 310"/>
                  <a:gd name="T29" fmla="*/ 1096 h 1220"/>
                  <a:gd name="T30" fmla="*/ 256 w 310"/>
                  <a:gd name="T31" fmla="*/ 1070 h 1220"/>
                  <a:gd name="T32" fmla="*/ 245 w 310"/>
                  <a:gd name="T33" fmla="*/ 1053 h 1220"/>
                  <a:gd name="T34" fmla="*/ 217 w 310"/>
                  <a:gd name="T35" fmla="*/ 1083 h 1220"/>
                  <a:gd name="T36" fmla="*/ 196 w 310"/>
                  <a:gd name="T37" fmla="*/ 1112 h 1220"/>
                  <a:gd name="T38" fmla="*/ 190 w 310"/>
                  <a:gd name="T39" fmla="*/ 1095 h 1220"/>
                  <a:gd name="T40" fmla="*/ 209 w 310"/>
                  <a:gd name="T41" fmla="*/ 1060 h 1220"/>
                  <a:gd name="T42" fmla="*/ 243 w 310"/>
                  <a:gd name="T43" fmla="*/ 1032 h 1220"/>
                  <a:gd name="T44" fmla="*/ 228 w 310"/>
                  <a:gd name="T45" fmla="*/ 1017 h 1220"/>
                  <a:gd name="T46" fmla="*/ 196 w 310"/>
                  <a:gd name="T47" fmla="*/ 1049 h 1220"/>
                  <a:gd name="T48" fmla="*/ 177 w 310"/>
                  <a:gd name="T49" fmla="*/ 1079 h 1220"/>
                  <a:gd name="T50" fmla="*/ 169 w 310"/>
                  <a:gd name="T51" fmla="*/ 1053 h 1220"/>
                  <a:gd name="T52" fmla="*/ 196 w 310"/>
                  <a:gd name="T53" fmla="*/ 1017 h 1220"/>
                  <a:gd name="T54" fmla="*/ 217 w 310"/>
                  <a:gd name="T55" fmla="*/ 996 h 1220"/>
                  <a:gd name="T56" fmla="*/ 209 w 310"/>
                  <a:gd name="T57" fmla="*/ 988 h 1220"/>
                  <a:gd name="T58" fmla="*/ 182 w 310"/>
                  <a:gd name="T59" fmla="*/ 1009 h 1220"/>
                  <a:gd name="T60" fmla="*/ 160 w 310"/>
                  <a:gd name="T61" fmla="*/ 1049 h 1220"/>
                  <a:gd name="T62" fmla="*/ 146 w 310"/>
                  <a:gd name="T63" fmla="*/ 1030 h 1220"/>
                  <a:gd name="T64" fmla="*/ 190 w 310"/>
                  <a:gd name="T65" fmla="*/ 963 h 1220"/>
                  <a:gd name="T66" fmla="*/ 182 w 310"/>
                  <a:gd name="T67" fmla="*/ 952 h 1220"/>
                  <a:gd name="T68" fmla="*/ 137 w 310"/>
                  <a:gd name="T69" fmla="*/ 1013 h 1220"/>
                  <a:gd name="T70" fmla="*/ 89 w 310"/>
                  <a:gd name="T71" fmla="*/ 922 h 1220"/>
                  <a:gd name="T72" fmla="*/ 13 w 310"/>
                  <a:gd name="T73" fmla="*/ 733 h 1220"/>
                  <a:gd name="T74" fmla="*/ 11 w 310"/>
                  <a:gd name="T75" fmla="*/ 695 h 1220"/>
                  <a:gd name="T76" fmla="*/ 23 w 310"/>
                  <a:gd name="T77" fmla="*/ 560 h 1220"/>
                  <a:gd name="T78" fmla="*/ 42 w 310"/>
                  <a:gd name="T79" fmla="*/ 473 h 1220"/>
                  <a:gd name="T80" fmla="*/ 68 w 310"/>
                  <a:gd name="T81" fmla="*/ 406 h 1220"/>
                  <a:gd name="T82" fmla="*/ 120 w 310"/>
                  <a:gd name="T83" fmla="*/ 281 h 1220"/>
                  <a:gd name="T84" fmla="*/ 173 w 310"/>
                  <a:gd name="T85" fmla="*/ 194 h 1220"/>
                  <a:gd name="T86" fmla="*/ 222 w 310"/>
                  <a:gd name="T87" fmla="*/ 110 h 1220"/>
                  <a:gd name="T88" fmla="*/ 268 w 310"/>
                  <a:gd name="T89" fmla="*/ 51 h 1220"/>
                  <a:gd name="T90" fmla="*/ 310 w 310"/>
                  <a:gd name="T91" fmla="*/ 0 h 1220"/>
                  <a:gd name="T92" fmla="*/ 310 w 310"/>
                  <a:gd name="T93" fmla="*/ 0 h 12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10"/>
                  <a:gd name="T142" fmla="*/ 0 h 1220"/>
                  <a:gd name="T143" fmla="*/ 310 w 310"/>
                  <a:gd name="T144" fmla="*/ 1220 h 12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10" h="1220">
                    <a:moveTo>
                      <a:pt x="310" y="0"/>
                    </a:moveTo>
                    <a:lnTo>
                      <a:pt x="245" y="62"/>
                    </a:lnTo>
                    <a:lnTo>
                      <a:pt x="167" y="176"/>
                    </a:lnTo>
                    <a:lnTo>
                      <a:pt x="104" y="290"/>
                    </a:lnTo>
                    <a:lnTo>
                      <a:pt x="34" y="460"/>
                    </a:lnTo>
                    <a:lnTo>
                      <a:pt x="6" y="593"/>
                    </a:lnTo>
                    <a:lnTo>
                      <a:pt x="0" y="724"/>
                    </a:lnTo>
                    <a:lnTo>
                      <a:pt x="42" y="857"/>
                    </a:lnTo>
                    <a:lnTo>
                      <a:pt x="122" y="1015"/>
                    </a:lnTo>
                    <a:lnTo>
                      <a:pt x="141" y="1045"/>
                    </a:lnTo>
                    <a:lnTo>
                      <a:pt x="175" y="1115"/>
                    </a:lnTo>
                    <a:lnTo>
                      <a:pt x="253" y="1220"/>
                    </a:lnTo>
                    <a:lnTo>
                      <a:pt x="256" y="1190"/>
                    </a:lnTo>
                    <a:lnTo>
                      <a:pt x="209" y="1129"/>
                    </a:lnTo>
                    <a:lnTo>
                      <a:pt x="228" y="1096"/>
                    </a:lnTo>
                    <a:lnTo>
                      <a:pt x="256" y="1070"/>
                    </a:lnTo>
                    <a:lnTo>
                      <a:pt x="245" y="1053"/>
                    </a:lnTo>
                    <a:lnTo>
                      <a:pt x="217" y="1083"/>
                    </a:lnTo>
                    <a:lnTo>
                      <a:pt x="196" y="1112"/>
                    </a:lnTo>
                    <a:lnTo>
                      <a:pt x="190" y="1095"/>
                    </a:lnTo>
                    <a:lnTo>
                      <a:pt x="209" y="1060"/>
                    </a:lnTo>
                    <a:lnTo>
                      <a:pt x="243" y="1032"/>
                    </a:lnTo>
                    <a:lnTo>
                      <a:pt x="228" y="1017"/>
                    </a:lnTo>
                    <a:lnTo>
                      <a:pt x="196" y="1049"/>
                    </a:lnTo>
                    <a:lnTo>
                      <a:pt x="177" y="1079"/>
                    </a:lnTo>
                    <a:lnTo>
                      <a:pt x="169" y="1053"/>
                    </a:lnTo>
                    <a:lnTo>
                      <a:pt x="196" y="1017"/>
                    </a:lnTo>
                    <a:lnTo>
                      <a:pt x="217" y="996"/>
                    </a:lnTo>
                    <a:lnTo>
                      <a:pt x="209" y="988"/>
                    </a:lnTo>
                    <a:lnTo>
                      <a:pt x="182" y="1009"/>
                    </a:lnTo>
                    <a:lnTo>
                      <a:pt x="160" y="1049"/>
                    </a:lnTo>
                    <a:lnTo>
                      <a:pt x="146" y="1030"/>
                    </a:lnTo>
                    <a:lnTo>
                      <a:pt x="190" y="963"/>
                    </a:lnTo>
                    <a:lnTo>
                      <a:pt x="182" y="952"/>
                    </a:lnTo>
                    <a:lnTo>
                      <a:pt x="137" y="1013"/>
                    </a:lnTo>
                    <a:lnTo>
                      <a:pt x="89" y="922"/>
                    </a:lnTo>
                    <a:lnTo>
                      <a:pt x="13" y="733"/>
                    </a:lnTo>
                    <a:lnTo>
                      <a:pt x="11" y="695"/>
                    </a:lnTo>
                    <a:lnTo>
                      <a:pt x="23" y="560"/>
                    </a:lnTo>
                    <a:lnTo>
                      <a:pt x="42" y="473"/>
                    </a:lnTo>
                    <a:lnTo>
                      <a:pt x="68" y="406"/>
                    </a:lnTo>
                    <a:lnTo>
                      <a:pt x="120" y="281"/>
                    </a:lnTo>
                    <a:lnTo>
                      <a:pt x="173" y="194"/>
                    </a:lnTo>
                    <a:lnTo>
                      <a:pt x="222" y="110"/>
                    </a:lnTo>
                    <a:lnTo>
                      <a:pt x="268" y="5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5" name="Freeform 86"/>
              <p:cNvSpPr>
                <a:spLocks/>
              </p:cNvSpPr>
              <p:nvPr/>
            </p:nvSpPr>
            <p:spPr bwMode="auto">
              <a:xfrm>
                <a:off x="1524" y="2097"/>
                <a:ext cx="70" cy="362"/>
              </a:xfrm>
              <a:custGeom>
                <a:avLst/>
                <a:gdLst>
                  <a:gd name="T0" fmla="*/ 59 w 138"/>
                  <a:gd name="T1" fmla="*/ 0 h 725"/>
                  <a:gd name="T2" fmla="*/ 91 w 138"/>
                  <a:gd name="T3" fmla="*/ 46 h 725"/>
                  <a:gd name="T4" fmla="*/ 104 w 138"/>
                  <a:gd name="T5" fmla="*/ 92 h 725"/>
                  <a:gd name="T6" fmla="*/ 110 w 138"/>
                  <a:gd name="T7" fmla="*/ 172 h 725"/>
                  <a:gd name="T8" fmla="*/ 110 w 138"/>
                  <a:gd name="T9" fmla="*/ 265 h 725"/>
                  <a:gd name="T10" fmla="*/ 72 w 138"/>
                  <a:gd name="T11" fmla="*/ 371 h 725"/>
                  <a:gd name="T12" fmla="*/ 19 w 138"/>
                  <a:gd name="T13" fmla="*/ 571 h 725"/>
                  <a:gd name="T14" fmla="*/ 0 w 138"/>
                  <a:gd name="T15" fmla="*/ 656 h 725"/>
                  <a:gd name="T16" fmla="*/ 51 w 138"/>
                  <a:gd name="T17" fmla="*/ 723 h 725"/>
                  <a:gd name="T18" fmla="*/ 110 w 138"/>
                  <a:gd name="T19" fmla="*/ 725 h 725"/>
                  <a:gd name="T20" fmla="*/ 85 w 138"/>
                  <a:gd name="T21" fmla="*/ 685 h 725"/>
                  <a:gd name="T22" fmla="*/ 53 w 138"/>
                  <a:gd name="T23" fmla="*/ 637 h 725"/>
                  <a:gd name="T24" fmla="*/ 45 w 138"/>
                  <a:gd name="T25" fmla="*/ 571 h 725"/>
                  <a:gd name="T26" fmla="*/ 78 w 138"/>
                  <a:gd name="T27" fmla="*/ 459 h 725"/>
                  <a:gd name="T28" fmla="*/ 119 w 138"/>
                  <a:gd name="T29" fmla="*/ 297 h 725"/>
                  <a:gd name="T30" fmla="*/ 138 w 138"/>
                  <a:gd name="T31" fmla="*/ 198 h 725"/>
                  <a:gd name="T32" fmla="*/ 119 w 138"/>
                  <a:gd name="T33" fmla="*/ 92 h 725"/>
                  <a:gd name="T34" fmla="*/ 106 w 138"/>
                  <a:gd name="T35" fmla="*/ 46 h 725"/>
                  <a:gd name="T36" fmla="*/ 59 w 138"/>
                  <a:gd name="T37" fmla="*/ 0 h 725"/>
                  <a:gd name="T38" fmla="*/ 59 w 138"/>
                  <a:gd name="T39" fmla="*/ 0 h 7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8"/>
                  <a:gd name="T61" fmla="*/ 0 h 725"/>
                  <a:gd name="T62" fmla="*/ 138 w 138"/>
                  <a:gd name="T63" fmla="*/ 725 h 7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8" h="725">
                    <a:moveTo>
                      <a:pt x="59" y="0"/>
                    </a:moveTo>
                    <a:lnTo>
                      <a:pt x="91" y="46"/>
                    </a:lnTo>
                    <a:lnTo>
                      <a:pt x="104" y="92"/>
                    </a:lnTo>
                    <a:lnTo>
                      <a:pt x="110" y="172"/>
                    </a:lnTo>
                    <a:lnTo>
                      <a:pt x="110" y="265"/>
                    </a:lnTo>
                    <a:lnTo>
                      <a:pt x="72" y="371"/>
                    </a:lnTo>
                    <a:lnTo>
                      <a:pt x="19" y="571"/>
                    </a:lnTo>
                    <a:lnTo>
                      <a:pt x="0" y="656"/>
                    </a:lnTo>
                    <a:lnTo>
                      <a:pt x="51" y="723"/>
                    </a:lnTo>
                    <a:lnTo>
                      <a:pt x="110" y="725"/>
                    </a:lnTo>
                    <a:lnTo>
                      <a:pt x="85" y="685"/>
                    </a:lnTo>
                    <a:lnTo>
                      <a:pt x="53" y="637"/>
                    </a:lnTo>
                    <a:lnTo>
                      <a:pt x="45" y="571"/>
                    </a:lnTo>
                    <a:lnTo>
                      <a:pt x="78" y="459"/>
                    </a:lnTo>
                    <a:lnTo>
                      <a:pt x="119" y="297"/>
                    </a:lnTo>
                    <a:lnTo>
                      <a:pt x="138" y="198"/>
                    </a:lnTo>
                    <a:lnTo>
                      <a:pt x="119" y="92"/>
                    </a:lnTo>
                    <a:lnTo>
                      <a:pt x="106" y="4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6" name="Freeform 87"/>
              <p:cNvSpPr>
                <a:spLocks/>
              </p:cNvSpPr>
              <p:nvPr/>
            </p:nvSpPr>
            <p:spPr bwMode="auto">
              <a:xfrm>
                <a:off x="1434" y="2527"/>
                <a:ext cx="97" cy="127"/>
              </a:xfrm>
              <a:custGeom>
                <a:avLst/>
                <a:gdLst>
                  <a:gd name="T0" fmla="*/ 194 w 194"/>
                  <a:gd name="T1" fmla="*/ 0 h 254"/>
                  <a:gd name="T2" fmla="*/ 177 w 194"/>
                  <a:gd name="T3" fmla="*/ 34 h 254"/>
                  <a:gd name="T4" fmla="*/ 150 w 194"/>
                  <a:gd name="T5" fmla="*/ 95 h 254"/>
                  <a:gd name="T6" fmla="*/ 122 w 194"/>
                  <a:gd name="T7" fmla="*/ 169 h 254"/>
                  <a:gd name="T8" fmla="*/ 97 w 194"/>
                  <a:gd name="T9" fmla="*/ 254 h 254"/>
                  <a:gd name="T10" fmla="*/ 111 w 194"/>
                  <a:gd name="T11" fmla="*/ 178 h 254"/>
                  <a:gd name="T12" fmla="*/ 111 w 194"/>
                  <a:gd name="T13" fmla="*/ 165 h 254"/>
                  <a:gd name="T14" fmla="*/ 90 w 194"/>
                  <a:gd name="T15" fmla="*/ 165 h 254"/>
                  <a:gd name="T16" fmla="*/ 71 w 194"/>
                  <a:gd name="T17" fmla="*/ 169 h 254"/>
                  <a:gd name="T18" fmla="*/ 65 w 194"/>
                  <a:gd name="T19" fmla="*/ 154 h 254"/>
                  <a:gd name="T20" fmla="*/ 95 w 194"/>
                  <a:gd name="T21" fmla="*/ 150 h 254"/>
                  <a:gd name="T22" fmla="*/ 116 w 194"/>
                  <a:gd name="T23" fmla="*/ 150 h 254"/>
                  <a:gd name="T24" fmla="*/ 112 w 194"/>
                  <a:gd name="T25" fmla="*/ 135 h 254"/>
                  <a:gd name="T26" fmla="*/ 82 w 194"/>
                  <a:gd name="T27" fmla="*/ 131 h 254"/>
                  <a:gd name="T28" fmla="*/ 57 w 194"/>
                  <a:gd name="T29" fmla="*/ 135 h 254"/>
                  <a:gd name="T30" fmla="*/ 44 w 194"/>
                  <a:gd name="T31" fmla="*/ 116 h 254"/>
                  <a:gd name="T32" fmla="*/ 76 w 194"/>
                  <a:gd name="T33" fmla="*/ 114 h 254"/>
                  <a:gd name="T34" fmla="*/ 112 w 194"/>
                  <a:gd name="T35" fmla="*/ 116 h 254"/>
                  <a:gd name="T36" fmla="*/ 101 w 194"/>
                  <a:gd name="T37" fmla="*/ 108 h 254"/>
                  <a:gd name="T38" fmla="*/ 74 w 194"/>
                  <a:gd name="T39" fmla="*/ 100 h 254"/>
                  <a:gd name="T40" fmla="*/ 42 w 194"/>
                  <a:gd name="T41" fmla="*/ 98 h 254"/>
                  <a:gd name="T42" fmla="*/ 27 w 194"/>
                  <a:gd name="T43" fmla="*/ 100 h 254"/>
                  <a:gd name="T44" fmla="*/ 25 w 194"/>
                  <a:gd name="T45" fmla="*/ 91 h 254"/>
                  <a:gd name="T46" fmla="*/ 35 w 194"/>
                  <a:gd name="T47" fmla="*/ 85 h 254"/>
                  <a:gd name="T48" fmla="*/ 82 w 194"/>
                  <a:gd name="T49" fmla="*/ 89 h 254"/>
                  <a:gd name="T50" fmla="*/ 105 w 194"/>
                  <a:gd name="T51" fmla="*/ 97 h 254"/>
                  <a:gd name="T52" fmla="*/ 92 w 194"/>
                  <a:gd name="T53" fmla="*/ 81 h 254"/>
                  <a:gd name="T54" fmla="*/ 57 w 194"/>
                  <a:gd name="T55" fmla="*/ 72 h 254"/>
                  <a:gd name="T56" fmla="*/ 27 w 194"/>
                  <a:gd name="T57" fmla="*/ 66 h 254"/>
                  <a:gd name="T58" fmla="*/ 2 w 194"/>
                  <a:gd name="T59" fmla="*/ 66 h 254"/>
                  <a:gd name="T60" fmla="*/ 0 w 194"/>
                  <a:gd name="T61" fmla="*/ 53 h 254"/>
                  <a:gd name="T62" fmla="*/ 37 w 194"/>
                  <a:gd name="T63" fmla="*/ 55 h 254"/>
                  <a:gd name="T64" fmla="*/ 80 w 194"/>
                  <a:gd name="T65" fmla="*/ 62 h 254"/>
                  <a:gd name="T66" fmla="*/ 111 w 194"/>
                  <a:gd name="T67" fmla="*/ 76 h 254"/>
                  <a:gd name="T68" fmla="*/ 133 w 194"/>
                  <a:gd name="T69" fmla="*/ 81 h 254"/>
                  <a:gd name="T70" fmla="*/ 158 w 194"/>
                  <a:gd name="T71" fmla="*/ 55 h 254"/>
                  <a:gd name="T72" fmla="*/ 175 w 194"/>
                  <a:gd name="T73" fmla="*/ 21 h 254"/>
                  <a:gd name="T74" fmla="*/ 194 w 194"/>
                  <a:gd name="T75" fmla="*/ 0 h 254"/>
                  <a:gd name="T76" fmla="*/ 194 w 194"/>
                  <a:gd name="T77" fmla="*/ 0 h 25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4"/>
                  <a:gd name="T118" fmla="*/ 0 h 254"/>
                  <a:gd name="T119" fmla="*/ 194 w 194"/>
                  <a:gd name="T120" fmla="*/ 254 h 25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4" h="254">
                    <a:moveTo>
                      <a:pt x="194" y="0"/>
                    </a:moveTo>
                    <a:lnTo>
                      <a:pt x="177" y="34"/>
                    </a:lnTo>
                    <a:lnTo>
                      <a:pt x="150" y="95"/>
                    </a:lnTo>
                    <a:lnTo>
                      <a:pt x="122" y="169"/>
                    </a:lnTo>
                    <a:lnTo>
                      <a:pt x="97" y="254"/>
                    </a:lnTo>
                    <a:lnTo>
                      <a:pt x="111" y="178"/>
                    </a:lnTo>
                    <a:lnTo>
                      <a:pt x="111" y="165"/>
                    </a:lnTo>
                    <a:lnTo>
                      <a:pt x="90" y="165"/>
                    </a:lnTo>
                    <a:lnTo>
                      <a:pt x="71" y="169"/>
                    </a:lnTo>
                    <a:lnTo>
                      <a:pt x="65" y="154"/>
                    </a:lnTo>
                    <a:lnTo>
                      <a:pt x="95" y="150"/>
                    </a:lnTo>
                    <a:lnTo>
                      <a:pt x="116" y="150"/>
                    </a:lnTo>
                    <a:lnTo>
                      <a:pt x="112" y="135"/>
                    </a:lnTo>
                    <a:lnTo>
                      <a:pt x="82" y="131"/>
                    </a:lnTo>
                    <a:lnTo>
                      <a:pt x="57" y="135"/>
                    </a:lnTo>
                    <a:lnTo>
                      <a:pt x="44" y="116"/>
                    </a:lnTo>
                    <a:lnTo>
                      <a:pt x="76" y="114"/>
                    </a:lnTo>
                    <a:lnTo>
                      <a:pt x="112" y="116"/>
                    </a:lnTo>
                    <a:lnTo>
                      <a:pt x="101" y="108"/>
                    </a:lnTo>
                    <a:lnTo>
                      <a:pt x="74" y="100"/>
                    </a:lnTo>
                    <a:lnTo>
                      <a:pt x="42" y="98"/>
                    </a:lnTo>
                    <a:lnTo>
                      <a:pt x="27" y="100"/>
                    </a:lnTo>
                    <a:lnTo>
                      <a:pt x="25" y="91"/>
                    </a:lnTo>
                    <a:lnTo>
                      <a:pt x="35" y="85"/>
                    </a:lnTo>
                    <a:lnTo>
                      <a:pt x="82" y="89"/>
                    </a:lnTo>
                    <a:lnTo>
                      <a:pt x="105" y="97"/>
                    </a:lnTo>
                    <a:lnTo>
                      <a:pt x="92" y="81"/>
                    </a:lnTo>
                    <a:lnTo>
                      <a:pt x="57" y="72"/>
                    </a:lnTo>
                    <a:lnTo>
                      <a:pt x="27" y="66"/>
                    </a:lnTo>
                    <a:lnTo>
                      <a:pt x="2" y="66"/>
                    </a:lnTo>
                    <a:lnTo>
                      <a:pt x="0" y="53"/>
                    </a:lnTo>
                    <a:lnTo>
                      <a:pt x="37" y="55"/>
                    </a:lnTo>
                    <a:lnTo>
                      <a:pt x="80" y="62"/>
                    </a:lnTo>
                    <a:lnTo>
                      <a:pt x="111" y="76"/>
                    </a:lnTo>
                    <a:lnTo>
                      <a:pt x="133" y="81"/>
                    </a:lnTo>
                    <a:lnTo>
                      <a:pt x="158" y="55"/>
                    </a:lnTo>
                    <a:lnTo>
                      <a:pt x="175" y="21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7" name="Freeform 88"/>
              <p:cNvSpPr>
                <a:spLocks/>
              </p:cNvSpPr>
              <p:nvPr/>
            </p:nvSpPr>
            <p:spPr bwMode="auto">
              <a:xfrm>
                <a:off x="1548" y="2458"/>
                <a:ext cx="258" cy="61"/>
              </a:xfrm>
              <a:custGeom>
                <a:avLst/>
                <a:gdLst>
                  <a:gd name="T0" fmla="*/ 25 w 517"/>
                  <a:gd name="T1" fmla="*/ 0 h 121"/>
                  <a:gd name="T2" fmla="*/ 114 w 517"/>
                  <a:gd name="T3" fmla="*/ 0 h 121"/>
                  <a:gd name="T4" fmla="*/ 300 w 517"/>
                  <a:gd name="T5" fmla="*/ 7 h 121"/>
                  <a:gd name="T6" fmla="*/ 517 w 517"/>
                  <a:gd name="T7" fmla="*/ 13 h 121"/>
                  <a:gd name="T8" fmla="*/ 517 w 517"/>
                  <a:gd name="T9" fmla="*/ 118 h 121"/>
                  <a:gd name="T10" fmla="*/ 392 w 517"/>
                  <a:gd name="T11" fmla="*/ 118 h 121"/>
                  <a:gd name="T12" fmla="*/ 293 w 517"/>
                  <a:gd name="T13" fmla="*/ 121 h 121"/>
                  <a:gd name="T14" fmla="*/ 308 w 517"/>
                  <a:gd name="T15" fmla="*/ 108 h 121"/>
                  <a:gd name="T16" fmla="*/ 431 w 517"/>
                  <a:gd name="T17" fmla="*/ 106 h 121"/>
                  <a:gd name="T18" fmla="*/ 485 w 517"/>
                  <a:gd name="T19" fmla="*/ 106 h 121"/>
                  <a:gd name="T20" fmla="*/ 471 w 517"/>
                  <a:gd name="T21" fmla="*/ 43 h 121"/>
                  <a:gd name="T22" fmla="*/ 338 w 517"/>
                  <a:gd name="T23" fmla="*/ 32 h 121"/>
                  <a:gd name="T24" fmla="*/ 156 w 517"/>
                  <a:gd name="T25" fmla="*/ 32 h 121"/>
                  <a:gd name="T26" fmla="*/ 118 w 517"/>
                  <a:gd name="T27" fmla="*/ 101 h 121"/>
                  <a:gd name="T28" fmla="*/ 95 w 517"/>
                  <a:gd name="T29" fmla="*/ 101 h 121"/>
                  <a:gd name="T30" fmla="*/ 95 w 517"/>
                  <a:gd name="T31" fmla="*/ 28 h 121"/>
                  <a:gd name="T32" fmla="*/ 71 w 517"/>
                  <a:gd name="T33" fmla="*/ 28 h 121"/>
                  <a:gd name="T34" fmla="*/ 71 w 517"/>
                  <a:gd name="T35" fmla="*/ 101 h 121"/>
                  <a:gd name="T36" fmla="*/ 17 w 517"/>
                  <a:gd name="T37" fmla="*/ 106 h 121"/>
                  <a:gd name="T38" fmla="*/ 0 w 517"/>
                  <a:gd name="T39" fmla="*/ 72 h 121"/>
                  <a:gd name="T40" fmla="*/ 4 w 517"/>
                  <a:gd name="T41" fmla="*/ 0 h 121"/>
                  <a:gd name="T42" fmla="*/ 25 w 517"/>
                  <a:gd name="T43" fmla="*/ 0 h 121"/>
                  <a:gd name="T44" fmla="*/ 25 w 517"/>
                  <a:gd name="T45" fmla="*/ 0 h 1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7"/>
                  <a:gd name="T70" fmla="*/ 0 h 121"/>
                  <a:gd name="T71" fmla="*/ 517 w 517"/>
                  <a:gd name="T72" fmla="*/ 121 h 1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7" h="121">
                    <a:moveTo>
                      <a:pt x="25" y="0"/>
                    </a:moveTo>
                    <a:lnTo>
                      <a:pt x="114" y="0"/>
                    </a:lnTo>
                    <a:lnTo>
                      <a:pt x="300" y="7"/>
                    </a:lnTo>
                    <a:lnTo>
                      <a:pt x="517" y="13"/>
                    </a:lnTo>
                    <a:lnTo>
                      <a:pt x="517" y="118"/>
                    </a:lnTo>
                    <a:lnTo>
                      <a:pt x="392" y="118"/>
                    </a:lnTo>
                    <a:lnTo>
                      <a:pt x="293" y="121"/>
                    </a:lnTo>
                    <a:lnTo>
                      <a:pt x="308" y="108"/>
                    </a:lnTo>
                    <a:lnTo>
                      <a:pt x="431" y="106"/>
                    </a:lnTo>
                    <a:lnTo>
                      <a:pt x="485" y="106"/>
                    </a:lnTo>
                    <a:lnTo>
                      <a:pt x="471" y="43"/>
                    </a:lnTo>
                    <a:lnTo>
                      <a:pt x="338" y="32"/>
                    </a:lnTo>
                    <a:lnTo>
                      <a:pt x="156" y="32"/>
                    </a:lnTo>
                    <a:lnTo>
                      <a:pt x="118" y="101"/>
                    </a:lnTo>
                    <a:lnTo>
                      <a:pt x="95" y="101"/>
                    </a:lnTo>
                    <a:lnTo>
                      <a:pt x="95" y="28"/>
                    </a:lnTo>
                    <a:lnTo>
                      <a:pt x="71" y="28"/>
                    </a:lnTo>
                    <a:lnTo>
                      <a:pt x="71" y="101"/>
                    </a:lnTo>
                    <a:lnTo>
                      <a:pt x="17" y="106"/>
                    </a:lnTo>
                    <a:lnTo>
                      <a:pt x="0" y="72"/>
                    </a:lnTo>
                    <a:lnTo>
                      <a:pt x="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8" name="Freeform 89"/>
              <p:cNvSpPr>
                <a:spLocks/>
              </p:cNvSpPr>
              <p:nvPr/>
            </p:nvSpPr>
            <p:spPr bwMode="auto">
              <a:xfrm>
                <a:off x="1523" y="2489"/>
                <a:ext cx="188" cy="47"/>
              </a:xfrm>
              <a:custGeom>
                <a:avLst/>
                <a:gdLst>
                  <a:gd name="T0" fmla="*/ 23 w 376"/>
                  <a:gd name="T1" fmla="*/ 0 h 95"/>
                  <a:gd name="T2" fmla="*/ 21 w 376"/>
                  <a:gd name="T3" fmla="*/ 34 h 95"/>
                  <a:gd name="T4" fmla="*/ 0 w 376"/>
                  <a:gd name="T5" fmla="*/ 95 h 95"/>
                  <a:gd name="T6" fmla="*/ 36 w 376"/>
                  <a:gd name="T7" fmla="*/ 53 h 95"/>
                  <a:gd name="T8" fmla="*/ 346 w 376"/>
                  <a:gd name="T9" fmla="*/ 59 h 95"/>
                  <a:gd name="T10" fmla="*/ 376 w 376"/>
                  <a:gd name="T11" fmla="*/ 51 h 95"/>
                  <a:gd name="T12" fmla="*/ 334 w 376"/>
                  <a:gd name="T13" fmla="*/ 45 h 95"/>
                  <a:gd name="T14" fmla="*/ 68 w 376"/>
                  <a:gd name="T15" fmla="*/ 38 h 95"/>
                  <a:gd name="T16" fmla="*/ 42 w 376"/>
                  <a:gd name="T17" fmla="*/ 32 h 95"/>
                  <a:gd name="T18" fmla="*/ 23 w 376"/>
                  <a:gd name="T19" fmla="*/ 0 h 95"/>
                  <a:gd name="T20" fmla="*/ 23 w 376"/>
                  <a:gd name="T21" fmla="*/ 0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6"/>
                  <a:gd name="T34" fmla="*/ 0 h 95"/>
                  <a:gd name="T35" fmla="*/ 376 w 376"/>
                  <a:gd name="T36" fmla="*/ 95 h 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6" h="95">
                    <a:moveTo>
                      <a:pt x="23" y="0"/>
                    </a:moveTo>
                    <a:lnTo>
                      <a:pt x="21" y="34"/>
                    </a:lnTo>
                    <a:lnTo>
                      <a:pt x="0" y="95"/>
                    </a:lnTo>
                    <a:lnTo>
                      <a:pt x="36" y="53"/>
                    </a:lnTo>
                    <a:lnTo>
                      <a:pt x="346" y="59"/>
                    </a:lnTo>
                    <a:lnTo>
                      <a:pt x="376" y="51"/>
                    </a:lnTo>
                    <a:lnTo>
                      <a:pt x="334" y="45"/>
                    </a:lnTo>
                    <a:lnTo>
                      <a:pt x="68" y="38"/>
                    </a:lnTo>
                    <a:lnTo>
                      <a:pt x="42" y="3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9" name="Freeform 90"/>
              <p:cNvSpPr>
                <a:spLocks/>
              </p:cNvSpPr>
              <p:nvPr/>
            </p:nvSpPr>
            <p:spPr bwMode="auto">
              <a:xfrm>
                <a:off x="1508" y="2418"/>
                <a:ext cx="30" cy="90"/>
              </a:xfrm>
              <a:custGeom>
                <a:avLst/>
                <a:gdLst>
                  <a:gd name="T0" fmla="*/ 38 w 58"/>
                  <a:gd name="T1" fmla="*/ 0 h 181"/>
                  <a:gd name="T2" fmla="*/ 20 w 58"/>
                  <a:gd name="T3" fmla="*/ 46 h 181"/>
                  <a:gd name="T4" fmla="*/ 0 w 58"/>
                  <a:gd name="T5" fmla="*/ 74 h 181"/>
                  <a:gd name="T6" fmla="*/ 13 w 58"/>
                  <a:gd name="T7" fmla="*/ 93 h 181"/>
                  <a:gd name="T8" fmla="*/ 13 w 58"/>
                  <a:gd name="T9" fmla="*/ 122 h 181"/>
                  <a:gd name="T10" fmla="*/ 45 w 58"/>
                  <a:gd name="T11" fmla="*/ 158 h 181"/>
                  <a:gd name="T12" fmla="*/ 58 w 58"/>
                  <a:gd name="T13" fmla="*/ 181 h 181"/>
                  <a:gd name="T14" fmla="*/ 58 w 58"/>
                  <a:gd name="T15" fmla="*/ 162 h 181"/>
                  <a:gd name="T16" fmla="*/ 39 w 58"/>
                  <a:gd name="T17" fmla="*/ 116 h 181"/>
                  <a:gd name="T18" fmla="*/ 30 w 58"/>
                  <a:gd name="T19" fmla="*/ 99 h 181"/>
                  <a:gd name="T20" fmla="*/ 28 w 58"/>
                  <a:gd name="T21" fmla="*/ 72 h 181"/>
                  <a:gd name="T22" fmla="*/ 47 w 58"/>
                  <a:gd name="T23" fmla="*/ 15 h 181"/>
                  <a:gd name="T24" fmla="*/ 38 w 58"/>
                  <a:gd name="T25" fmla="*/ 0 h 181"/>
                  <a:gd name="T26" fmla="*/ 38 w 58"/>
                  <a:gd name="T27" fmla="*/ 0 h 1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181"/>
                  <a:gd name="T44" fmla="*/ 58 w 58"/>
                  <a:gd name="T45" fmla="*/ 181 h 1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181">
                    <a:moveTo>
                      <a:pt x="38" y="0"/>
                    </a:moveTo>
                    <a:lnTo>
                      <a:pt x="20" y="46"/>
                    </a:lnTo>
                    <a:lnTo>
                      <a:pt x="0" y="74"/>
                    </a:lnTo>
                    <a:lnTo>
                      <a:pt x="13" y="93"/>
                    </a:lnTo>
                    <a:lnTo>
                      <a:pt x="13" y="122"/>
                    </a:lnTo>
                    <a:lnTo>
                      <a:pt x="45" y="158"/>
                    </a:lnTo>
                    <a:lnTo>
                      <a:pt x="58" y="181"/>
                    </a:lnTo>
                    <a:lnTo>
                      <a:pt x="58" y="162"/>
                    </a:lnTo>
                    <a:lnTo>
                      <a:pt x="39" y="116"/>
                    </a:lnTo>
                    <a:lnTo>
                      <a:pt x="30" y="99"/>
                    </a:lnTo>
                    <a:lnTo>
                      <a:pt x="28" y="72"/>
                    </a:lnTo>
                    <a:lnTo>
                      <a:pt x="47" y="1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0" name="Freeform 91"/>
              <p:cNvSpPr>
                <a:spLocks/>
              </p:cNvSpPr>
              <p:nvPr/>
            </p:nvSpPr>
            <p:spPr bwMode="auto">
              <a:xfrm>
                <a:off x="1808" y="2453"/>
                <a:ext cx="48" cy="78"/>
              </a:xfrm>
              <a:custGeom>
                <a:avLst/>
                <a:gdLst>
                  <a:gd name="T0" fmla="*/ 7 w 95"/>
                  <a:gd name="T1" fmla="*/ 19 h 156"/>
                  <a:gd name="T2" fmla="*/ 21 w 95"/>
                  <a:gd name="T3" fmla="*/ 4 h 156"/>
                  <a:gd name="T4" fmla="*/ 53 w 95"/>
                  <a:gd name="T5" fmla="*/ 0 h 156"/>
                  <a:gd name="T6" fmla="*/ 72 w 95"/>
                  <a:gd name="T7" fmla="*/ 8 h 156"/>
                  <a:gd name="T8" fmla="*/ 72 w 95"/>
                  <a:gd name="T9" fmla="*/ 133 h 156"/>
                  <a:gd name="T10" fmla="*/ 95 w 95"/>
                  <a:gd name="T11" fmla="*/ 139 h 156"/>
                  <a:gd name="T12" fmla="*/ 68 w 95"/>
                  <a:gd name="T13" fmla="*/ 149 h 156"/>
                  <a:gd name="T14" fmla="*/ 45 w 95"/>
                  <a:gd name="T15" fmla="*/ 156 h 156"/>
                  <a:gd name="T16" fmla="*/ 3 w 95"/>
                  <a:gd name="T17" fmla="*/ 156 h 156"/>
                  <a:gd name="T18" fmla="*/ 0 w 95"/>
                  <a:gd name="T19" fmla="*/ 133 h 156"/>
                  <a:gd name="T20" fmla="*/ 26 w 95"/>
                  <a:gd name="T21" fmla="*/ 133 h 156"/>
                  <a:gd name="T22" fmla="*/ 53 w 95"/>
                  <a:gd name="T23" fmla="*/ 126 h 156"/>
                  <a:gd name="T24" fmla="*/ 53 w 95"/>
                  <a:gd name="T25" fmla="*/ 42 h 156"/>
                  <a:gd name="T26" fmla="*/ 38 w 95"/>
                  <a:gd name="T27" fmla="*/ 31 h 156"/>
                  <a:gd name="T28" fmla="*/ 53 w 95"/>
                  <a:gd name="T29" fmla="*/ 23 h 156"/>
                  <a:gd name="T30" fmla="*/ 57 w 95"/>
                  <a:gd name="T31" fmla="*/ 16 h 156"/>
                  <a:gd name="T32" fmla="*/ 34 w 95"/>
                  <a:gd name="T33" fmla="*/ 16 h 156"/>
                  <a:gd name="T34" fmla="*/ 13 w 95"/>
                  <a:gd name="T35" fmla="*/ 23 h 156"/>
                  <a:gd name="T36" fmla="*/ 11 w 95"/>
                  <a:gd name="T37" fmla="*/ 130 h 156"/>
                  <a:gd name="T38" fmla="*/ 7 w 95"/>
                  <a:gd name="T39" fmla="*/ 19 h 156"/>
                  <a:gd name="T40" fmla="*/ 7 w 95"/>
                  <a:gd name="T41" fmla="*/ 19 h 1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5"/>
                  <a:gd name="T64" fmla="*/ 0 h 156"/>
                  <a:gd name="T65" fmla="*/ 95 w 95"/>
                  <a:gd name="T66" fmla="*/ 156 h 1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5" h="156">
                    <a:moveTo>
                      <a:pt x="7" y="19"/>
                    </a:moveTo>
                    <a:lnTo>
                      <a:pt x="21" y="4"/>
                    </a:lnTo>
                    <a:lnTo>
                      <a:pt x="53" y="0"/>
                    </a:lnTo>
                    <a:lnTo>
                      <a:pt x="72" y="8"/>
                    </a:lnTo>
                    <a:lnTo>
                      <a:pt x="72" y="133"/>
                    </a:lnTo>
                    <a:lnTo>
                      <a:pt x="95" y="139"/>
                    </a:lnTo>
                    <a:lnTo>
                      <a:pt x="68" y="149"/>
                    </a:lnTo>
                    <a:lnTo>
                      <a:pt x="45" y="156"/>
                    </a:lnTo>
                    <a:lnTo>
                      <a:pt x="3" y="156"/>
                    </a:lnTo>
                    <a:lnTo>
                      <a:pt x="0" y="133"/>
                    </a:lnTo>
                    <a:lnTo>
                      <a:pt x="26" y="133"/>
                    </a:lnTo>
                    <a:lnTo>
                      <a:pt x="53" y="126"/>
                    </a:lnTo>
                    <a:lnTo>
                      <a:pt x="53" y="42"/>
                    </a:lnTo>
                    <a:lnTo>
                      <a:pt x="38" y="31"/>
                    </a:lnTo>
                    <a:lnTo>
                      <a:pt x="53" y="23"/>
                    </a:lnTo>
                    <a:lnTo>
                      <a:pt x="57" y="16"/>
                    </a:lnTo>
                    <a:lnTo>
                      <a:pt x="34" y="16"/>
                    </a:lnTo>
                    <a:lnTo>
                      <a:pt x="13" y="23"/>
                    </a:lnTo>
                    <a:lnTo>
                      <a:pt x="11" y="130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1" name="Freeform 92"/>
              <p:cNvSpPr>
                <a:spLocks/>
              </p:cNvSpPr>
              <p:nvPr/>
            </p:nvSpPr>
            <p:spPr bwMode="auto">
              <a:xfrm>
                <a:off x="1852" y="2462"/>
                <a:ext cx="40" cy="61"/>
              </a:xfrm>
              <a:custGeom>
                <a:avLst/>
                <a:gdLst>
                  <a:gd name="T0" fmla="*/ 4 w 80"/>
                  <a:gd name="T1" fmla="*/ 0 h 122"/>
                  <a:gd name="T2" fmla="*/ 0 w 80"/>
                  <a:gd name="T3" fmla="*/ 122 h 122"/>
                  <a:gd name="T4" fmla="*/ 19 w 80"/>
                  <a:gd name="T5" fmla="*/ 114 h 122"/>
                  <a:gd name="T6" fmla="*/ 78 w 80"/>
                  <a:gd name="T7" fmla="*/ 114 h 122"/>
                  <a:gd name="T8" fmla="*/ 80 w 80"/>
                  <a:gd name="T9" fmla="*/ 4 h 122"/>
                  <a:gd name="T10" fmla="*/ 4 w 80"/>
                  <a:gd name="T11" fmla="*/ 0 h 122"/>
                  <a:gd name="T12" fmla="*/ 4 w 80"/>
                  <a:gd name="T13" fmla="*/ 0 h 1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122"/>
                  <a:gd name="T23" fmla="*/ 80 w 80"/>
                  <a:gd name="T24" fmla="*/ 122 h 1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122">
                    <a:moveTo>
                      <a:pt x="4" y="0"/>
                    </a:moveTo>
                    <a:lnTo>
                      <a:pt x="0" y="122"/>
                    </a:lnTo>
                    <a:lnTo>
                      <a:pt x="19" y="114"/>
                    </a:lnTo>
                    <a:lnTo>
                      <a:pt x="78" y="114"/>
                    </a:lnTo>
                    <a:lnTo>
                      <a:pt x="8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2" name="Freeform 93"/>
              <p:cNvSpPr>
                <a:spLocks/>
              </p:cNvSpPr>
              <p:nvPr/>
            </p:nvSpPr>
            <p:spPr bwMode="auto">
              <a:xfrm>
                <a:off x="1864" y="2204"/>
                <a:ext cx="22" cy="20"/>
              </a:xfrm>
              <a:custGeom>
                <a:avLst/>
                <a:gdLst>
                  <a:gd name="T0" fmla="*/ 23 w 43"/>
                  <a:gd name="T1" fmla="*/ 0 h 40"/>
                  <a:gd name="T2" fmla="*/ 7 w 43"/>
                  <a:gd name="T3" fmla="*/ 12 h 40"/>
                  <a:gd name="T4" fmla="*/ 19 w 43"/>
                  <a:gd name="T5" fmla="*/ 29 h 40"/>
                  <a:gd name="T6" fmla="*/ 32 w 43"/>
                  <a:gd name="T7" fmla="*/ 29 h 40"/>
                  <a:gd name="T8" fmla="*/ 43 w 43"/>
                  <a:gd name="T9" fmla="*/ 16 h 40"/>
                  <a:gd name="T10" fmla="*/ 43 w 43"/>
                  <a:gd name="T11" fmla="*/ 29 h 40"/>
                  <a:gd name="T12" fmla="*/ 32 w 43"/>
                  <a:gd name="T13" fmla="*/ 40 h 40"/>
                  <a:gd name="T14" fmla="*/ 13 w 43"/>
                  <a:gd name="T15" fmla="*/ 36 h 40"/>
                  <a:gd name="T16" fmla="*/ 0 w 43"/>
                  <a:gd name="T17" fmla="*/ 16 h 40"/>
                  <a:gd name="T18" fmla="*/ 4 w 43"/>
                  <a:gd name="T19" fmla="*/ 2 h 40"/>
                  <a:gd name="T20" fmla="*/ 23 w 43"/>
                  <a:gd name="T21" fmla="*/ 0 h 40"/>
                  <a:gd name="T22" fmla="*/ 23 w 43"/>
                  <a:gd name="T23" fmla="*/ 0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40"/>
                  <a:gd name="T38" fmla="*/ 43 w 43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40">
                    <a:moveTo>
                      <a:pt x="23" y="0"/>
                    </a:moveTo>
                    <a:lnTo>
                      <a:pt x="7" y="12"/>
                    </a:lnTo>
                    <a:lnTo>
                      <a:pt x="19" y="29"/>
                    </a:lnTo>
                    <a:lnTo>
                      <a:pt x="32" y="29"/>
                    </a:lnTo>
                    <a:lnTo>
                      <a:pt x="43" y="16"/>
                    </a:lnTo>
                    <a:lnTo>
                      <a:pt x="43" y="29"/>
                    </a:lnTo>
                    <a:lnTo>
                      <a:pt x="32" y="40"/>
                    </a:lnTo>
                    <a:lnTo>
                      <a:pt x="13" y="36"/>
                    </a:lnTo>
                    <a:lnTo>
                      <a:pt x="0" y="16"/>
                    </a:lnTo>
                    <a:lnTo>
                      <a:pt x="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3" name="Freeform 94"/>
              <p:cNvSpPr>
                <a:spLocks/>
              </p:cNvSpPr>
              <p:nvPr/>
            </p:nvSpPr>
            <p:spPr bwMode="auto">
              <a:xfrm>
                <a:off x="1881" y="2099"/>
                <a:ext cx="52" cy="373"/>
              </a:xfrm>
              <a:custGeom>
                <a:avLst/>
                <a:gdLst>
                  <a:gd name="T0" fmla="*/ 40 w 102"/>
                  <a:gd name="T1" fmla="*/ 0 h 745"/>
                  <a:gd name="T2" fmla="*/ 70 w 102"/>
                  <a:gd name="T3" fmla="*/ 55 h 745"/>
                  <a:gd name="T4" fmla="*/ 84 w 102"/>
                  <a:gd name="T5" fmla="*/ 126 h 745"/>
                  <a:gd name="T6" fmla="*/ 87 w 102"/>
                  <a:gd name="T7" fmla="*/ 225 h 745"/>
                  <a:gd name="T8" fmla="*/ 76 w 102"/>
                  <a:gd name="T9" fmla="*/ 335 h 745"/>
                  <a:gd name="T10" fmla="*/ 55 w 102"/>
                  <a:gd name="T11" fmla="*/ 555 h 745"/>
                  <a:gd name="T12" fmla="*/ 19 w 102"/>
                  <a:gd name="T13" fmla="*/ 605 h 745"/>
                  <a:gd name="T14" fmla="*/ 6 w 102"/>
                  <a:gd name="T15" fmla="*/ 631 h 745"/>
                  <a:gd name="T16" fmla="*/ 0 w 102"/>
                  <a:gd name="T17" fmla="*/ 704 h 745"/>
                  <a:gd name="T18" fmla="*/ 15 w 102"/>
                  <a:gd name="T19" fmla="*/ 745 h 745"/>
                  <a:gd name="T20" fmla="*/ 27 w 102"/>
                  <a:gd name="T21" fmla="*/ 631 h 745"/>
                  <a:gd name="T22" fmla="*/ 66 w 102"/>
                  <a:gd name="T23" fmla="*/ 555 h 745"/>
                  <a:gd name="T24" fmla="*/ 82 w 102"/>
                  <a:gd name="T25" fmla="*/ 380 h 745"/>
                  <a:gd name="T26" fmla="*/ 99 w 102"/>
                  <a:gd name="T27" fmla="*/ 253 h 745"/>
                  <a:gd name="T28" fmla="*/ 102 w 102"/>
                  <a:gd name="T29" fmla="*/ 192 h 745"/>
                  <a:gd name="T30" fmla="*/ 99 w 102"/>
                  <a:gd name="T31" fmla="*/ 112 h 745"/>
                  <a:gd name="T32" fmla="*/ 80 w 102"/>
                  <a:gd name="T33" fmla="*/ 44 h 745"/>
                  <a:gd name="T34" fmla="*/ 59 w 102"/>
                  <a:gd name="T35" fmla="*/ 10 h 745"/>
                  <a:gd name="T36" fmla="*/ 40 w 102"/>
                  <a:gd name="T37" fmla="*/ 0 h 745"/>
                  <a:gd name="T38" fmla="*/ 40 w 102"/>
                  <a:gd name="T39" fmla="*/ 0 h 7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2"/>
                  <a:gd name="T61" fmla="*/ 0 h 745"/>
                  <a:gd name="T62" fmla="*/ 102 w 102"/>
                  <a:gd name="T63" fmla="*/ 745 h 7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2" h="745">
                    <a:moveTo>
                      <a:pt x="40" y="0"/>
                    </a:moveTo>
                    <a:lnTo>
                      <a:pt x="70" y="55"/>
                    </a:lnTo>
                    <a:lnTo>
                      <a:pt x="84" y="126"/>
                    </a:lnTo>
                    <a:lnTo>
                      <a:pt x="87" y="225"/>
                    </a:lnTo>
                    <a:lnTo>
                      <a:pt x="76" y="335"/>
                    </a:lnTo>
                    <a:lnTo>
                      <a:pt x="55" y="555"/>
                    </a:lnTo>
                    <a:lnTo>
                      <a:pt x="19" y="605"/>
                    </a:lnTo>
                    <a:lnTo>
                      <a:pt x="6" y="631"/>
                    </a:lnTo>
                    <a:lnTo>
                      <a:pt x="0" y="704"/>
                    </a:lnTo>
                    <a:lnTo>
                      <a:pt x="15" y="745"/>
                    </a:lnTo>
                    <a:lnTo>
                      <a:pt x="27" y="631"/>
                    </a:lnTo>
                    <a:lnTo>
                      <a:pt x="66" y="555"/>
                    </a:lnTo>
                    <a:lnTo>
                      <a:pt x="82" y="380"/>
                    </a:lnTo>
                    <a:lnTo>
                      <a:pt x="99" y="253"/>
                    </a:lnTo>
                    <a:lnTo>
                      <a:pt x="102" y="192"/>
                    </a:lnTo>
                    <a:lnTo>
                      <a:pt x="99" y="112"/>
                    </a:lnTo>
                    <a:lnTo>
                      <a:pt x="80" y="44"/>
                    </a:lnTo>
                    <a:lnTo>
                      <a:pt x="59" y="1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4" name="Freeform 95"/>
              <p:cNvSpPr>
                <a:spLocks/>
              </p:cNvSpPr>
              <p:nvPr/>
            </p:nvSpPr>
            <p:spPr bwMode="auto">
              <a:xfrm>
                <a:off x="1804" y="2278"/>
                <a:ext cx="17" cy="15"/>
              </a:xfrm>
              <a:custGeom>
                <a:avLst/>
                <a:gdLst>
                  <a:gd name="T0" fmla="*/ 17 w 34"/>
                  <a:gd name="T1" fmla="*/ 0 h 30"/>
                  <a:gd name="T2" fmla="*/ 0 w 34"/>
                  <a:gd name="T3" fmla="*/ 7 h 30"/>
                  <a:gd name="T4" fmla="*/ 0 w 34"/>
                  <a:gd name="T5" fmla="*/ 22 h 30"/>
                  <a:gd name="T6" fmla="*/ 10 w 34"/>
                  <a:gd name="T7" fmla="*/ 30 h 30"/>
                  <a:gd name="T8" fmla="*/ 23 w 34"/>
                  <a:gd name="T9" fmla="*/ 30 h 30"/>
                  <a:gd name="T10" fmla="*/ 34 w 34"/>
                  <a:gd name="T11" fmla="*/ 17 h 30"/>
                  <a:gd name="T12" fmla="*/ 15 w 34"/>
                  <a:gd name="T13" fmla="*/ 21 h 30"/>
                  <a:gd name="T14" fmla="*/ 10 w 34"/>
                  <a:gd name="T15" fmla="*/ 9 h 30"/>
                  <a:gd name="T16" fmla="*/ 17 w 34"/>
                  <a:gd name="T17" fmla="*/ 0 h 30"/>
                  <a:gd name="T18" fmla="*/ 17 w 34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30"/>
                  <a:gd name="T32" fmla="*/ 34 w 34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30">
                    <a:moveTo>
                      <a:pt x="17" y="0"/>
                    </a:moveTo>
                    <a:lnTo>
                      <a:pt x="0" y="7"/>
                    </a:lnTo>
                    <a:lnTo>
                      <a:pt x="0" y="22"/>
                    </a:lnTo>
                    <a:lnTo>
                      <a:pt x="10" y="30"/>
                    </a:lnTo>
                    <a:lnTo>
                      <a:pt x="23" y="30"/>
                    </a:lnTo>
                    <a:lnTo>
                      <a:pt x="34" y="17"/>
                    </a:lnTo>
                    <a:lnTo>
                      <a:pt x="15" y="21"/>
                    </a:lnTo>
                    <a:lnTo>
                      <a:pt x="1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5" name="Freeform 96"/>
              <p:cNvSpPr>
                <a:spLocks/>
              </p:cNvSpPr>
              <p:nvPr/>
            </p:nvSpPr>
            <p:spPr bwMode="auto">
              <a:xfrm>
                <a:off x="1802" y="2368"/>
                <a:ext cx="22" cy="23"/>
              </a:xfrm>
              <a:custGeom>
                <a:avLst/>
                <a:gdLst>
                  <a:gd name="T0" fmla="*/ 17 w 44"/>
                  <a:gd name="T1" fmla="*/ 0 h 46"/>
                  <a:gd name="T2" fmla="*/ 4 w 44"/>
                  <a:gd name="T3" fmla="*/ 14 h 46"/>
                  <a:gd name="T4" fmla="*/ 0 w 44"/>
                  <a:gd name="T5" fmla="*/ 34 h 46"/>
                  <a:gd name="T6" fmla="*/ 14 w 44"/>
                  <a:gd name="T7" fmla="*/ 44 h 46"/>
                  <a:gd name="T8" fmla="*/ 27 w 44"/>
                  <a:gd name="T9" fmla="*/ 46 h 46"/>
                  <a:gd name="T10" fmla="*/ 44 w 44"/>
                  <a:gd name="T11" fmla="*/ 40 h 46"/>
                  <a:gd name="T12" fmla="*/ 17 w 44"/>
                  <a:gd name="T13" fmla="*/ 38 h 46"/>
                  <a:gd name="T14" fmla="*/ 10 w 44"/>
                  <a:gd name="T15" fmla="*/ 27 h 46"/>
                  <a:gd name="T16" fmla="*/ 17 w 44"/>
                  <a:gd name="T17" fmla="*/ 14 h 46"/>
                  <a:gd name="T18" fmla="*/ 31 w 44"/>
                  <a:gd name="T19" fmla="*/ 0 h 46"/>
                  <a:gd name="T20" fmla="*/ 17 w 44"/>
                  <a:gd name="T21" fmla="*/ 0 h 46"/>
                  <a:gd name="T22" fmla="*/ 17 w 44"/>
                  <a:gd name="T23" fmla="*/ 0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46"/>
                  <a:gd name="T38" fmla="*/ 44 w 44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46">
                    <a:moveTo>
                      <a:pt x="17" y="0"/>
                    </a:moveTo>
                    <a:lnTo>
                      <a:pt x="4" y="14"/>
                    </a:lnTo>
                    <a:lnTo>
                      <a:pt x="0" y="34"/>
                    </a:lnTo>
                    <a:lnTo>
                      <a:pt x="14" y="44"/>
                    </a:lnTo>
                    <a:lnTo>
                      <a:pt x="27" y="46"/>
                    </a:lnTo>
                    <a:lnTo>
                      <a:pt x="44" y="40"/>
                    </a:lnTo>
                    <a:lnTo>
                      <a:pt x="17" y="38"/>
                    </a:lnTo>
                    <a:lnTo>
                      <a:pt x="10" y="27"/>
                    </a:lnTo>
                    <a:lnTo>
                      <a:pt x="17" y="14"/>
                    </a:lnTo>
                    <a:lnTo>
                      <a:pt x="3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6" name="Freeform 97"/>
              <p:cNvSpPr>
                <a:spLocks/>
              </p:cNvSpPr>
              <p:nvPr/>
            </p:nvSpPr>
            <p:spPr bwMode="auto">
              <a:xfrm>
                <a:off x="1674" y="2215"/>
                <a:ext cx="25" cy="21"/>
              </a:xfrm>
              <a:custGeom>
                <a:avLst/>
                <a:gdLst>
                  <a:gd name="T0" fmla="*/ 9 w 49"/>
                  <a:gd name="T1" fmla="*/ 0 h 42"/>
                  <a:gd name="T2" fmla="*/ 0 w 49"/>
                  <a:gd name="T3" fmla="*/ 12 h 42"/>
                  <a:gd name="T4" fmla="*/ 0 w 49"/>
                  <a:gd name="T5" fmla="*/ 25 h 42"/>
                  <a:gd name="T6" fmla="*/ 9 w 49"/>
                  <a:gd name="T7" fmla="*/ 38 h 42"/>
                  <a:gd name="T8" fmla="*/ 28 w 49"/>
                  <a:gd name="T9" fmla="*/ 42 h 42"/>
                  <a:gd name="T10" fmla="*/ 47 w 49"/>
                  <a:gd name="T11" fmla="*/ 29 h 42"/>
                  <a:gd name="T12" fmla="*/ 49 w 49"/>
                  <a:gd name="T13" fmla="*/ 12 h 42"/>
                  <a:gd name="T14" fmla="*/ 40 w 49"/>
                  <a:gd name="T15" fmla="*/ 0 h 42"/>
                  <a:gd name="T16" fmla="*/ 40 w 49"/>
                  <a:gd name="T17" fmla="*/ 21 h 42"/>
                  <a:gd name="T18" fmla="*/ 30 w 49"/>
                  <a:gd name="T19" fmla="*/ 32 h 42"/>
                  <a:gd name="T20" fmla="*/ 13 w 49"/>
                  <a:gd name="T21" fmla="*/ 25 h 42"/>
                  <a:gd name="T22" fmla="*/ 9 w 49"/>
                  <a:gd name="T23" fmla="*/ 15 h 42"/>
                  <a:gd name="T24" fmla="*/ 9 w 49"/>
                  <a:gd name="T25" fmla="*/ 0 h 42"/>
                  <a:gd name="T26" fmla="*/ 9 w 49"/>
                  <a:gd name="T27" fmla="*/ 0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42"/>
                  <a:gd name="T44" fmla="*/ 49 w 49"/>
                  <a:gd name="T45" fmla="*/ 42 h 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42">
                    <a:moveTo>
                      <a:pt x="9" y="0"/>
                    </a:moveTo>
                    <a:lnTo>
                      <a:pt x="0" y="12"/>
                    </a:lnTo>
                    <a:lnTo>
                      <a:pt x="0" y="25"/>
                    </a:lnTo>
                    <a:lnTo>
                      <a:pt x="9" y="38"/>
                    </a:lnTo>
                    <a:lnTo>
                      <a:pt x="28" y="42"/>
                    </a:lnTo>
                    <a:lnTo>
                      <a:pt x="47" y="29"/>
                    </a:lnTo>
                    <a:lnTo>
                      <a:pt x="49" y="12"/>
                    </a:lnTo>
                    <a:lnTo>
                      <a:pt x="40" y="0"/>
                    </a:lnTo>
                    <a:lnTo>
                      <a:pt x="40" y="21"/>
                    </a:lnTo>
                    <a:lnTo>
                      <a:pt x="30" y="32"/>
                    </a:lnTo>
                    <a:lnTo>
                      <a:pt x="13" y="25"/>
                    </a:lnTo>
                    <a:lnTo>
                      <a:pt x="9" y="1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7" name="Freeform 98"/>
              <p:cNvSpPr>
                <a:spLocks/>
              </p:cNvSpPr>
              <p:nvPr/>
            </p:nvSpPr>
            <p:spPr bwMode="auto">
              <a:xfrm>
                <a:off x="1568" y="2421"/>
                <a:ext cx="30" cy="45"/>
              </a:xfrm>
              <a:custGeom>
                <a:avLst/>
                <a:gdLst>
                  <a:gd name="T0" fmla="*/ 55 w 59"/>
                  <a:gd name="T1" fmla="*/ 0 h 89"/>
                  <a:gd name="T2" fmla="*/ 29 w 59"/>
                  <a:gd name="T3" fmla="*/ 9 h 89"/>
                  <a:gd name="T4" fmla="*/ 25 w 59"/>
                  <a:gd name="T5" fmla="*/ 28 h 89"/>
                  <a:gd name="T6" fmla="*/ 40 w 59"/>
                  <a:gd name="T7" fmla="*/ 55 h 89"/>
                  <a:gd name="T8" fmla="*/ 59 w 59"/>
                  <a:gd name="T9" fmla="*/ 55 h 89"/>
                  <a:gd name="T10" fmla="*/ 51 w 59"/>
                  <a:gd name="T11" fmla="*/ 64 h 89"/>
                  <a:gd name="T12" fmla="*/ 17 w 59"/>
                  <a:gd name="T13" fmla="*/ 89 h 89"/>
                  <a:gd name="T14" fmla="*/ 0 w 59"/>
                  <a:gd name="T15" fmla="*/ 55 h 89"/>
                  <a:gd name="T16" fmla="*/ 12 w 59"/>
                  <a:gd name="T17" fmla="*/ 34 h 89"/>
                  <a:gd name="T18" fmla="*/ 21 w 59"/>
                  <a:gd name="T19" fmla="*/ 7 h 89"/>
                  <a:gd name="T20" fmla="*/ 31 w 59"/>
                  <a:gd name="T21" fmla="*/ 0 h 89"/>
                  <a:gd name="T22" fmla="*/ 55 w 59"/>
                  <a:gd name="T23" fmla="*/ 0 h 89"/>
                  <a:gd name="T24" fmla="*/ 55 w 59"/>
                  <a:gd name="T25" fmla="*/ 0 h 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89"/>
                  <a:gd name="T41" fmla="*/ 59 w 59"/>
                  <a:gd name="T42" fmla="*/ 89 h 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89">
                    <a:moveTo>
                      <a:pt x="55" y="0"/>
                    </a:moveTo>
                    <a:lnTo>
                      <a:pt x="29" y="9"/>
                    </a:lnTo>
                    <a:lnTo>
                      <a:pt x="25" y="28"/>
                    </a:lnTo>
                    <a:lnTo>
                      <a:pt x="40" y="55"/>
                    </a:lnTo>
                    <a:lnTo>
                      <a:pt x="59" y="55"/>
                    </a:lnTo>
                    <a:lnTo>
                      <a:pt x="51" y="64"/>
                    </a:lnTo>
                    <a:lnTo>
                      <a:pt x="17" y="89"/>
                    </a:lnTo>
                    <a:lnTo>
                      <a:pt x="0" y="55"/>
                    </a:lnTo>
                    <a:lnTo>
                      <a:pt x="12" y="34"/>
                    </a:lnTo>
                    <a:lnTo>
                      <a:pt x="21" y="7"/>
                    </a:lnTo>
                    <a:lnTo>
                      <a:pt x="31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8" name="Freeform 99"/>
              <p:cNvSpPr>
                <a:spLocks/>
              </p:cNvSpPr>
              <p:nvPr/>
            </p:nvSpPr>
            <p:spPr bwMode="auto">
              <a:xfrm>
                <a:off x="1452" y="2654"/>
                <a:ext cx="94" cy="178"/>
              </a:xfrm>
              <a:custGeom>
                <a:avLst/>
                <a:gdLst>
                  <a:gd name="T0" fmla="*/ 43 w 188"/>
                  <a:gd name="T1" fmla="*/ 0 h 356"/>
                  <a:gd name="T2" fmla="*/ 11 w 188"/>
                  <a:gd name="T3" fmla="*/ 143 h 356"/>
                  <a:gd name="T4" fmla="*/ 0 w 188"/>
                  <a:gd name="T5" fmla="*/ 259 h 356"/>
                  <a:gd name="T6" fmla="*/ 68 w 188"/>
                  <a:gd name="T7" fmla="*/ 297 h 356"/>
                  <a:gd name="T8" fmla="*/ 81 w 188"/>
                  <a:gd name="T9" fmla="*/ 323 h 356"/>
                  <a:gd name="T10" fmla="*/ 188 w 188"/>
                  <a:gd name="T11" fmla="*/ 356 h 356"/>
                  <a:gd name="T12" fmla="*/ 188 w 188"/>
                  <a:gd name="T13" fmla="*/ 333 h 356"/>
                  <a:gd name="T14" fmla="*/ 56 w 188"/>
                  <a:gd name="T15" fmla="*/ 270 h 356"/>
                  <a:gd name="T16" fmla="*/ 17 w 188"/>
                  <a:gd name="T17" fmla="*/ 242 h 356"/>
                  <a:gd name="T18" fmla="*/ 32 w 188"/>
                  <a:gd name="T19" fmla="*/ 111 h 356"/>
                  <a:gd name="T20" fmla="*/ 43 w 188"/>
                  <a:gd name="T21" fmla="*/ 0 h 356"/>
                  <a:gd name="T22" fmla="*/ 43 w 188"/>
                  <a:gd name="T23" fmla="*/ 0 h 3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8"/>
                  <a:gd name="T37" fmla="*/ 0 h 356"/>
                  <a:gd name="T38" fmla="*/ 188 w 188"/>
                  <a:gd name="T39" fmla="*/ 356 h 3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8" h="356">
                    <a:moveTo>
                      <a:pt x="43" y="0"/>
                    </a:moveTo>
                    <a:lnTo>
                      <a:pt x="11" y="143"/>
                    </a:lnTo>
                    <a:lnTo>
                      <a:pt x="0" y="259"/>
                    </a:lnTo>
                    <a:lnTo>
                      <a:pt x="68" y="297"/>
                    </a:lnTo>
                    <a:lnTo>
                      <a:pt x="81" y="323"/>
                    </a:lnTo>
                    <a:lnTo>
                      <a:pt x="188" y="356"/>
                    </a:lnTo>
                    <a:lnTo>
                      <a:pt x="188" y="333"/>
                    </a:lnTo>
                    <a:lnTo>
                      <a:pt x="56" y="270"/>
                    </a:lnTo>
                    <a:lnTo>
                      <a:pt x="17" y="242"/>
                    </a:lnTo>
                    <a:lnTo>
                      <a:pt x="32" y="11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9" name="Freeform 100"/>
              <p:cNvSpPr>
                <a:spLocks/>
              </p:cNvSpPr>
              <p:nvPr/>
            </p:nvSpPr>
            <p:spPr bwMode="auto">
              <a:xfrm>
                <a:off x="1830" y="2644"/>
                <a:ext cx="13" cy="205"/>
              </a:xfrm>
              <a:custGeom>
                <a:avLst/>
                <a:gdLst>
                  <a:gd name="T0" fmla="*/ 0 w 27"/>
                  <a:gd name="T1" fmla="*/ 0 h 411"/>
                  <a:gd name="T2" fmla="*/ 6 w 27"/>
                  <a:gd name="T3" fmla="*/ 407 h 411"/>
                  <a:gd name="T4" fmla="*/ 27 w 27"/>
                  <a:gd name="T5" fmla="*/ 411 h 411"/>
                  <a:gd name="T6" fmla="*/ 21 w 27"/>
                  <a:gd name="T7" fmla="*/ 147 h 411"/>
                  <a:gd name="T8" fmla="*/ 0 w 27"/>
                  <a:gd name="T9" fmla="*/ 0 h 411"/>
                  <a:gd name="T10" fmla="*/ 0 w 27"/>
                  <a:gd name="T11" fmla="*/ 0 h 4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411"/>
                  <a:gd name="T20" fmla="*/ 27 w 27"/>
                  <a:gd name="T21" fmla="*/ 411 h 4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411">
                    <a:moveTo>
                      <a:pt x="0" y="0"/>
                    </a:moveTo>
                    <a:lnTo>
                      <a:pt x="6" y="407"/>
                    </a:lnTo>
                    <a:lnTo>
                      <a:pt x="27" y="411"/>
                    </a:lnTo>
                    <a:lnTo>
                      <a:pt x="21" y="1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0" name="Freeform 101"/>
              <p:cNvSpPr>
                <a:spLocks/>
              </p:cNvSpPr>
              <p:nvPr/>
            </p:nvSpPr>
            <p:spPr bwMode="auto">
              <a:xfrm>
                <a:off x="1799" y="2541"/>
                <a:ext cx="31" cy="25"/>
              </a:xfrm>
              <a:custGeom>
                <a:avLst/>
                <a:gdLst>
                  <a:gd name="T0" fmla="*/ 22 w 62"/>
                  <a:gd name="T1" fmla="*/ 0 h 50"/>
                  <a:gd name="T2" fmla="*/ 22 w 62"/>
                  <a:gd name="T3" fmla="*/ 29 h 50"/>
                  <a:gd name="T4" fmla="*/ 43 w 62"/>
                  <a:gd name="T5" fmla="*/ 34 h 50"/>
                  <a:gd name="T6" fmla="*/ 59 w 62"/>
                  <a:gd name="T7" fmla="*/ 6 h 50"/>
                  <a:gd name="T8" fmla="*/ 62 w 62"/>
                  <a:gd name="T9" fmla="*/ 31 h 50"/>
                  <a:gd name="T10" fmla="*/ 45 w 62"/>
                  <a:gd name="T11" fmla="*/ 50 h 50"/>
                  <a:gd name="T12" fmla="*/ 15 w 62"/>
                  <a:gd name="T13" fmla="*/ 46 h 50"/>
                  <a:gd name="T14" fmla="*/ 0 w 62"/>
                  <a:gd name="T15" fmla="*/ 15 h 50"/>
                  <a:gd name="T16" fmla="*/ 22 w 62"/>
                  <a:gd name="T17" fmla="*/ 0 h 50"/>
                  <a:gd name="T18" fmla="*/ 22 w 62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"/>
                  <a:gd name="T31" fmla="*/ 0 h 50"/>
                  <a:gd name="T32" fmla="*/ 62 w 62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" h="50">
                    <a:moveTo>
                      <a:pt x="22" y="0"/>
                    </a:moveTo>
                    <a:lnTo>
                      <a:pt x="22" y="29"/>
                    </a:lnTo>
                    <a:lnTo>
                      <a:pt x="43" y="34"/>
                    </a:lnTo>
                    <a:lnTo>
                      <a:pt x="59" y="6"/>
                    </a:lnTo>
                    <a:lnTo>
                      <a:pt x="62" y="31"/>
                    </a:lnTo>
                    <a:lnTo>
                      <a:pt x="45" y="50"/>
                    </a:lnTo>
                    <a:lnTo>
                      <a:pt x="15" y="46"/>
                    </a:lnTo>
                    <a:lnTo>
                      <a:pt x="0" y="1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1" name="Freeform 102"/>
              <p:cNvSpPr>
                <a:spLocks/>
              </p:cNvSpPr>
              <p:nvPr/>
            </p:nvSpPr>
            <p:spPr bwMode="auto">
              <a:xfrm>
                <a:off x="1886" y="2517"/>
                <a:ext cx="31" cy="299"/>
              </a:xfrm>
              <a:custGeom>
                <a:avLst/>
                <a:gdLst>
                  <a:gd name="T0" fmla="*/ 0 w 61"/>
                  <a:gd name="T1" fmla="*/ 0 h 596"/>
                  <a:gd name="T2" fmla="*/ 8 w 61"/>
                  <a:gd name="T3" fmla="*/ 142 h 596"/>
                  <a:gd name="T4" fmla="*/ 38 w 61"/>
                  <a:gd name="T5" fmla="*/ 596 h 596"/>
                  <a:gd name="T6" fmla="*/ 61 w 61"/>
                  <a:gd name="T7" fmla="*/ 568 h 596"/>
                  <a:gd name="T8" fmla="*/ 31 w 61"/>
                  <a:gd name="T9" fmla="*/ 108 h 596"/>
                  <a:gd name="T10" fmla="*/ 16 w 61"/>
                  <a:gd name="T11" fmla="*/ 47 h 596"/>
                  <a:gd name="T12" fmla="*/ 0 w 61"/>
                  <a:gd name="T13" fmla="*/ 0 h 596"/>
                  <a:gd name="T14" fmla="*/ 0 w 61"/>
                  <a:gd name="T15" fmla="*/ 0 h 5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596"/>
                  <a:gd name="T26" fmla="*/ 61 w 61"/>
                  <a:gd name="T27" fmla="*/ 596 h 5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596">
                    <a:moveTo>
                      <a:pt x="0" y="0"/>
                    </a:moveTo>
                    <a:lnTo>
                      <a:pt x="8" y="142"/>
                    </a:lnTo>
                    <a:lnTo>
                      <a:pt x="38" y="596"/>
                    </a:lnTo>
                    <a:lnTo>
                      <a:pt x="61" y="568"/>
                    </a:lnTo>
                    <a:lnTo>
                      <a:pt x="31" y="108"/>
                    </a:lnTo>
                    <a:lnTo>
                      <a:pt x="1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2" name="Freeform 103"/>
              <p:cNvSpPr>
                <a:spLocks/>
              </p:cNvSpPr>
              <p:nvPr/>
            </p:nvSpPr>
            <p:spPr bwMode="auto">
              <a:xfrm>
                <a:off x="1485" y="2804"/>
                <a:ext cx="441" cy="472"/>
              </a:xfrm>
              <a:custGeom>
                <a:avLst/>
                <a:gdLst>
                  <a:gd name="T0" fmla="*/ 99 w 883"/>
                  <a:gd name="T1" fmla="*/ 28 h 942"/>
                  <a:gd name="T2" fmla="*/ 70 w 883"/>
                  <a:gd name="T3" fmla="*/ 173 h 942"/>
                  <a:gd name="T4" fmla="*/ 27 w 883"/>
                  <a:gd name="T5" fmla="*/ 332 h 942"/>
                  <a:gd name="T6" fmla="*/ 0 w 883"/>
                  <a:gd name="T7" fmla="*/ 448 h 942"/>
                  <a:gd name="T8" fmla="*/ 27 w 883"/>
                  <a:gd name="T9" fmla="*/ 519 h 942"/>
                  <a:gd name="T10" fmla="*/ 87 w 883"/>
                  <a:gd name="T11" fmla="*/ 589 h 942"/>
                  <a:gd name="T12" fmla="*/ 125 w 883"/>
                  <a:gd name="T13" fmla="*/ 663 h 942"/>
                  <a:gd name="T14" fmla="*/ 131 w 883"/>
                  <a:gd name="T15" fmla="*/ 747 h 942"/>
                  <a:gd name="T16" fmla="*/ 114 w 883"/>
                  <a:gd name="T17" fmla="*/ 876 h 942"/>
                  <a:gd name="T18" fmla="*/ 105 w 883"/>
                  <a:gd name="T19" fmla="*/ 942 h 942"/>
                  <a:gd name="T20" fmla="*/ 179 w 883"/>
                  <a:gd name="T21" fmla="*/ 937 h 942"/>
                  <a:gd name="T22" fmla="*/ 264 w 883"/>
                  <a:gd name="T23" fmla="*/ 908 h 942"/>
                  <a:gd name="T24" fmla="*/ 315 w 883"/>
                  <a:gd name="T25" fmla="*/ 893 h 942"/>
                  <a:gd name="T26" fmla="*/ 325 w 883"/>
                  <a:gd name="T27" fmla="*/ 830 h 942"/>
                  <a:gd name="T28" fmla="*/ 325 w 883"/>
                  <a:gd name="T29" fmla="*/ 771 h 942"/>
                  <a:gd name="T30" fmla="*/ 353 w 883"/>
                  <a:gd name="T31" fmla="*/ 737 h 942"/>
                  <a:gd name="T32" fmla="*/ 357 w 883"/>
                  <a:gd name="T33" fmla="*/ 667 h 942"/>
                  <a:gd name="T34" fmla="*/ 403 w 883"/>
                  <a:gd name="T35" fmla="*/ 589 h 942"/>
                  <a:gd name="T36" fmla="*/ 424 w 883"/>
                  <a:gd name="T37" fmla="*/ 684 h 942"/>
                  <a:gd name="T38" fmla="*/ 403 w 883"/>
                  <a:gd name="T39" fmla="*/ 804 h 942"/>
                  <a:gd name="T40" fmla="*/ 458 w 883"/>
                  <a:gd name="T41" fmla="*/ 834 h 942"/>
                  <a:gd name="T42" fmla="*/ 534 w 883"/>
                  <a:gd name="T43" fmla="*/ 840 h 942"/>
                  <a:gd name="T44" fmla="*/ 614 w 883"/>
                  <a:gd name="T45" fmla="*/ 817 h 942"/>
                  <a:gd name="T46" fmla="*/ 669 w 883"/>
                  <a:gd name="T47" fmla="*/ 771 h 942"/>
                  <a:gd name="T48" fmla="*/ 657 w 883"/>
                  <a:gd name="T49" fmla="*/ 737 h 942"/>
                  <a:gd name="T50" fmla="*/ 703 w 883"/>
                  <a:gd name="T51" fmla="*/ 676 h 942"/>
                  <a:gd name="T52" fmla="*/ 718 w 883"/>
                  <a:gd name="T53" fmla="*/ 570 h 942"/>
                  <a:gd name="T54" fmla="*/ 735 w 883"/>
                  <a:gd name="T55" fmla="*/ 456 h 942"/>
                  <a:gd name="T56" fmla="*/ 805 w 883"/>
                  <a:gd name="T57" fmla="*/ 378 h 942"/>
                  <a:gd name="T58" fmla="*/ 859 w 883"/>
                  <a:gd name="T59" fmla="*/ 313 h 942"/>
                  <a:gd name="T60" fmla="*/ 883 w 883"/>
                  <a:gd name="T61" fmla="*/ 237 h 942"/>
                  <a:gd name="T62" fmla="*/ 883 w 883"/>
                  <a:gd name="T63" fmla="*/ 140 h 942"/>
                  <a:gd name="T64" fmla="*/ 860 w 883"/>
                  <a:gd name="T65" fmla="*/ 0 h 942"/>
                  <a:gd name="T66" fmla="*/ 703 w 883"/>
                  <a:gd name="T67" fmla="*/ 80 h 942"/>
                  <a:gd name="T68" fmla="*/ 458 w 883"/>
                  <a:gd name="T69" fmla="*/ 78 h 942"/>
                  <a:gd name="T70" fmla="*/ 253 w 883"/>
                  <a:gd name="T71" fmla="*/ 53 h 942"/>
                  <a:gd name="T72" fmla="*/ 99 w 883"/>
                  <a:gd name="T73" fmla="*/ 28 h 942"/>
                  <a:gd name="T74" fmla="*/ 99 w 883"/>
                  <a:gd name="T75" fmla="*/ 28 h 9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83"/>
                  <a:gd name="T115" fmla="*/ 0 h 942"/>
                  <a:gd name="T116" fmla="*/ 883 w 883"/>
                  <a:gd name="T117" fmla="*/ 942 h 9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83" h="942">
                    <a:moveTo>
                      <a:pt x="99" y="28"/>
                    </a:moveTo>
                    <a:lnTo>
                      <a:pt x="70" y="173"/>
                    </a:lnTo>
                    <a:lnTo>
                      <a:pt x="27" y="332"/>
                    </a:lnTo>
                    <a:lnTo>
                      <a:pt x="0" y="448"/>
                    </a:lnTo>
                    <a:lnTo>
                      <a:pt x="27" y="519"/>
                    </a:lnTo>
                    <a:lnTo>
                      <a:pt x="87" y="589"/>
                    </a:lnTo>
                    <a:lnTo>
                      <a:pt x="125" y="663"/>
                    </a:lnTo>
                    <a:lnTo>
                      <a:pt x="131" y="747"/>
                    </a:lnTo>
                    <a:lnTo>
                      <a:pt x="114" y="876"/>
                    </a:lnTo>
                    <a:lnTo>
                      <a:pt x="105" y="942"/>
                    </a:lnTo>
                    <a:lnTo>
                      <a:pt x="179" y="937"/>
                    </a:lnTo>
                    <a:lnTo>
                      <a:pt x="264" y="908"/>
                    </a:lnTo>
                    <a:lnTo>
                      <a:pt x="315" y="893"/>
                    </a:lnTo>
                    <a:lnTo>
                      <a:pt x="325" y="830"/>
                    </a:lnTo>
                    <a:lnTo>
                      <a:pt x="325" y="771"/>
                    </a:lnTo>
                    <a:lnTo>
                      <a:pt x="353" y="737"/>
                    </a:lnTo>
                    <a:lnTo>
                      <a:pt x="357" y="667"/>
                    </a:lnTo>
                    <a:lnTo>
                      <a:pt x="403" y="589"/>
                    </a:lnTo>
                    <a:lnTo>
                      <a:pt x="424" y="684"/>
                    </a:lnTo>
                    <a:lnTo>
                      <a:pt x="403" y="804"/>
                    </a:lnTo>
                    <a:lnTo>
                      <a:pt x="458" y="834"/>
                    </a:lnTo>
                    <a:lnTo>
                      <a:pt x="534" y="840"/>
                    </a:lnTo>
                    <a:lnTo>
                      <a:pt x="614" y="817"/>
                    </a:lnTo>
                    <a:lnTo>
                      <a:pt x="669" y="771"/>
                    </a:lnTo>
                    <a:lnTo>
                      <a:pt x="657" y="737"/>
                    </a:lnTo>
                    <a:lnTo>
                      <a:pt x="703" y="676"/>
                    </a:lnTo>
                    <a:lnTo>
                      <a:pt x="718" y="570"/>
                    </a:lnTo>
                    <a:lnTo>
                      <a:pt x="735" y="456"/>
                    </a:lnTo>
                    <a:lnTo>
                      <a:pt x="805" y="378"/>
                    </a:lnTo>
                    <a:lnTo>
                      <a:pt x="859" y="313"/>
                    </a:lnTo>
                    <a:lnTo>
                      <a:pt x="883" y="237"/>
                    </a:lnTo>
                    <a:lnTo>
                      <a:pt x="883" y="140"/>
                    </a:lnTo>
                    <a:lnTo>
                      <a:pt x="860" y="0"/>
                    </a:lnTo>
                    <a:lnTo>
                      <a:pt x="703" y="80"/>
                    </a:lnTo>
                    <a:lnTo>
                      <a:pt x="458" y="78"/>
                    </a:lnTo>
                    <a:lnTo>
                      <a:pt x="253" y="53"/>
                    </a:lnTo>
                    <a:lnTo>
                      <a:pt x="99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3" name="Freeform 104"/>
              <p:cNvSpPr>
                <a:spLocks/>
              </p:cNvSpPr>
              <p:nvPr/>
            </p:nvSpPr>
            <p:spPr bwMode="auto">
              <a:xfrm>
                <a:off x="1443" y="2804"/>
                <a:ext cx="38" cy="236"/>
              </a:xfrm>
              <a:custGeom>
                <a:avLst/>
                <a:gdLst>
                  <a:gd name="T0" fmla="*/ 75 w 75"/>
                  <a:gd name="T1" fmla="*/ 0 h 471"/>
                  <a:gd name="T2" fmla="*/ 56 w 75"/>
                  <a:gd name="T3" fmla="*/ 97 h 471"/>
                  <a:gd name="T4" fmla="*/ 32 w 75"/>
                  <a:gd name="T5" fmla="*/ 243 h 471"/>
                  <a:gd name="T6" fmla="*/ 0 w 75"/>
                  <a:gd name="T7" fmla="*/ 376 h 471"/>
                  <a:gd name="T8" fmla="*/ 13 w 75"/>
                  <a:gd name="T9" fmla="*/ 471 h 471"/>
                  <a:gd name="T10" fmla="*/ 22 w 75"/>
                  <a:gd name="T11" fmla="*/ 348 h 471"/>
                  <a:gd name="T12" fmla="*/ 68 w 75"/>
                  <a:gd name="T13" fmla="*/ 167 h 471"/>
                  <a:gd name="T14" fmla="*/ 74 w 75"/>
                  <a:gd name="T15" fmla="*/ 70 h 471"/>
                  <a:gd name="T16" fmla="*/ 75 w 75"/>
                  <a:gd name="T17" fmla="*/ 0 h 471"/>
                  <a:gd name="T18" fmla="*/ 75 w 75"/>
                  <a:gd name="T19" fmla="*/ 0 h 4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"/>
                  <a:gd name="T31" fmla="*/ 0 h 471"/>
                  <a:gd name="T32" fmla="*/ 75 w 75"/>
                  <a:gd name="T33" fmla="*/ 471 h 4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" h="471">
                    <a:moveTo>
                      <a:pt x="75" y="0"/>
                    </a:moveTo>
                    <a:lnTo>
                      <a:pt x="56" y="97"/>
                    </a:lnTo>
                    <a:lnTo>
                      <a:pt x="32" y="243"/>
                    </a:lnTo>
                    <a:lnTo>
                      <a:pt x="0" y="376"/>
                    </a:lnTo>
                    <a:lnTo>
                      <a:pt x="13" y="471"/>
                    </a:lnTo>
                    <a:lnTo>
                      <a:pt x="22" y="348"/>
                    </a:lnTo>
                    <a:lnTo>
                      <a:pt x="68" y="167"/>
                    </a:lnTo>
                    <a:lnTo>
                      <a:pt x="74" y="7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4" name="Freeform 105"/>
              <p:cNvSpPr>
                <a:spLocks/>
              </p:cNvSpPr>
              <p:nvPr/>
            </p:nvSpPr>
            <p:spPr bwMode="auto">
              <a:xfrm>
                <a:off x="1456" y="3065"/>
                <a:ext cx="66" cy="207"/>
              </a:xfrm>
              <a:custGeom>
                <a:avLst/>
                <a:gdLst>
                  <a:gd name="T0" fmla="*/ 0 w 131"/>
                  <a:gd name="T1" fmla="*/ 0 h 414"/>
                  <a:gd name="T2" fmla="*/ 49 w 131"/>
                  <a:gd name="T3" fmla="*/ 83 h 414"/>
                  <a:gd name="T4" fmla="*/ 103 w 131"/>
                  <a:gd name="T5" fmla="*/ 157 h 414"/>
                  <a:gd name="T6" fmla="*/ 112 w 131"/>
                  <a:gd name="T7" fmla="*/ 237 h 414"/>
                  <a:gd name="T8" fmla="*/ 95 w 131"/>
                  <a:gd name="T9" fmla="*/ 380 h 414"/>
                  <a:gd name="T10" fmla="*/ 70 w 131"/>
                  <a:gd name="T11" fmla="*/ 385 h 414"/>
                  <a:gd name="T12" fmla="*/ 112 w 131"/>
                  <a:gd name="T13" fmla="*/ 414 h 414"/>
                  <a:gd name="T14" fmla="*/ 112 w 131"/>
                  <a:gd name="T15" fmla="*/ 345 h 414"/>
                  <a:gd name="T16" fmla="*/ 131 w 131"/>
                  <a:gd name="T17" fmla="*/ 195 h 414"/>
                  <a:gd name="T18" fmla="*/ 105 w 131"/>
                  <a:gd name="T19" fmla="*/ 125 h 414"/>
                  <a:gd name="T20" fmla="*/ 61 w 131"/>
                  <a:gd name="T21" fmla="*/ 64 h 414"/>
                  <a:gd name="T22" fmla="*/ 0 w 131"/>
                  <a:gd name="T23" fmla="*/ 0 h 414"/>
                  <a:gd name="T24" fmla="*/ 0 w 131"/>
                  <a:gd name="T25" fmla="*/ 0 h 4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1"/>
                  <a:gd name="T40" fmla="*/ 0 h 414"/>
                  <a:gd name="T41" fmla="*/ 131 w 131"/>
                  <a:gd name="T42" fmla="*/ 414 h 4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1" h="414">
                    <a:moveTo>
                      <a:pt x="0" y="0"/>
                    </a:moveTo>
                    <a:lnTo>
                      <a:pt x="49" y="83"/>
                    </a:lnTo>
                    <a:lnTo>
                      <a:pt x="103" y="157"/>
                    </a:lnTo>
                    <a:lnTo>
                      <a:pt x="112" y="237"/>
                    </a:lnTo>
                    <a:lnTo>
                      <a:pt x="95" y="380"/>
                    </a:lnTo>
                    <a:lnTo>
                      <a:pt x="70" y="385"/>
                    </a:lnTo>
                    <a:lnTo>
                      <a:pt x="112" y="414"/>
                    </a:lnTo>
                    <a:lnTo>
                      <a:pt x="112" y="345"/>
                    </a:lnTo>
                    <a:lnTo>
                      <a:pt x="131" y="195"/>
                    </a:lnTo>
                    <a:lnTo>
                      <a:pt x="105" y="125"/>
                    </a:lnTo>
                    <a:lnTo>
                      <a:pt x="61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5" name="Freeform 106"/>
              <p:cNvSpPr>
                <a:spLocks/>
              </p:cNvSpPr>
              <p:nvPr/>
            </p:nvSpPr>
            <p:spPr bwMode="auto">
              <a:xfrm>
                <a:off x="1680" y="3220"/>
                <a:ext cx="93" cy="365"/>
              </a:xfrm>
              <a:custGeom>
                <a:avLst/>
                <a:gdLst>
                  <a:gd name="T0" fmla="*/ 10 w 186"/>
                  <a:gd name="T1" fmla="*/ 0 h 730"/>
                  <a:gd name="T2" fmla="*/ 48 w 186"/>
                  <a:gd name="T3" fmla="*/ 31 h 730"/>
                  <a:gd name="T4" fmla="*/ 139 w 186"/>
                  <a:gd name="T5" fmla="*/ 31 h 730"/>
                  <a:gd name="T6" fmla="*/ 71 w 186"/>
                  <a:gd name="T7" fmla="*/ 54 h 730"/>
                  <a:gd name="T8" fmla="*/ 131 w 186"/>
                  <a:gd name="T9" fmla="*/ 61 h 730"/>
                  <a:gd name="T10" fmla="*/ 69 w 186"/>
                  <a:gd name="T11" fmla="*/ 82 h 730"/>
                  <a:gd name="T12" fmla="*/ 124 w 186"/>
                  <a:gd name="T13" fmla="*/ 97 h 730"/>
                  <a:gd name="T14" fmla="*/ 65 w 186"/>
                  <a:gd name="T15" fmla="*/ 107 h 730"/>
                  <a:gd name="T16" fmla="*/ 109 w 186"/>
                  <a:gd name="T17" fmla="*/ 128 h 730"/>
                  <a:gd name="T18" fmla="*/ 103 w 186"/>
                  <a:gd name="T19" fmla="*/ 346 h 730"/>
                  <a:gd name="T20" fmla="*/ 131 w 186"/>
                  <a:gd name="T21" fmla="*/ 424 h 730"/>
                  <a:gd name="T22" fmla="*/ 171 w 186"/>
                  <a:gd name="T23" fmla="*/ 479 h 730"/>
                  <a:gd name="T24" fmla="*/ 148 w 186"/>
                  <a:gd name="T25" fmla="*/ 508 h 730"/>
                  <a:gd name="T26" fmla="*/ 148 w 186"/>
                  <a:gd name="T27" fmla="*/ 479 h 730"/>
                  <a:gd name="T28" fmla="*/ 109 w 186"/>
                  <a:gd name="T29" fmla="*/ 453 h 730"/>
                  <a:gd name="T30" fmla="*/ 93 w 186"/>
                  <a:gd name="T31" fmla="*/ 498 h 730"/>
                  <a:gd name="T32" fmla="*/ 131 w 186"/>
                  <a:gd name="T33" fmla="*/ 548 h 730"/>
                  <a:gd name="T34" fmla="*/ 186 w 186"/>
                  <a:gd name="T35" fmla="*/ 586 h 730"/>
                  <a:gd name="T36" fmla="*/ 179 w 186"/>
                  <a:gd name="T37" fmla="*/ 631 h 730"/>
                  <a:gd name="T38" fmla="*/ 148 w 186"/>
                  <a:gd name="T39" fmla="*/ 593 h 730"/>
                  <a:gd name="T40" fmla="*/ 95 w 186"/>
                  <a:gd name="T41" fmla="*/ 588 h 730"/>
                  <a:gd name="T42" fmla="*/ 55 w 186"/>
                  <a:gd name="T43" fmla="*/ 525 h 730"/>
                  <a:gd name="T44" fmla="*/ 50 w 186"/>
                  <a:gd name="T45" fmla="*/ 548 h 730"/>
                  <a:gd name="T46" fmla="*/ 69 w 186"/>
                  <a:gd name="T47" fmla="*/ 611 h 730"/>
                  <a:gd name="T48" fmla="*/ 53 w 186"/>
                  <a:gd name="T49" fmla="*/ 633 h 730"/>
                  <a:gd name="T50" fmla="*/ 139 w 186"/>
                  <a:gd name="T51" fmla="*/ 709 h 730"/>
                  <a:gd name="T52" fmla="*/ 154 w 186"/>
                  <a:gd name="T53" fmla="*/ 730 h 730"/>
                  <a:gd name="T54" fmla="*/ 118 w 186"/>
                  <a:gd name="T55" fmla="*/ 730 h 730"/>
                  <a:gd name="T56" fmla="*/ 84 w 186"/>
                  <a:gd name="T57" fmla="*/ 730 h 730"/>
                  <a:gd name="T58" fmla="*/ 19 w 186"/>
                  <a:gd name="T59" fmla="*/ 681 h 730"/>
                  <a:gd name="T60" fmla="*/ 65 w 186"/>
                  <a:gd name="T61" fmla="*/ 694 h 730"/>
                  <a:gd name="T62" fmla="*/ 40 w 186"/>
                  <a:gd name="T63" fmla="*/ 649 h 730"/>
                  <a:gd name="T64" fmla="*/ 34 w 186"/>
                  <a:gd name="T65" fmla="*/ 618 h 730"/>
                  <a:gd name="T66" fmla="*/ 38 w 186"/>
                  <a:gd name="T67" fmla="*/ 563 h 730"/>
                  <a:gd name="T68" fmla="*/ 25 w 186"/>
                  <a:gd name="T69" fmla="*/ 485 h 730"/>
                  <a:gd name="T70" fmla="*/ 10 w 186"/>
                  <a:gd name="T71" fmla="*/ 386 h 730"/>
                  <a:gd name="T72" fmla="*/ 0 w 186"/>
                  <a:gd name="T73" fmla="*/ 217 h 730"/>
                  <a:gd name="T74" fmla="*/ 10 w 186"/>
                  <a:gd name="T75" fmla="*/ 0 h 730"/>
                  <a:gd name="T76" fmla="*/ 10 w 186"/>
                  <a:gd name="T77" fmla="*/ 0 h 7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6"/>
                  <a:gd name="T118" fmla="*/ 0 h 730"/>
                  <a:gd name="T119" fmla="*/ 186 w 186"/>
                  <a:gd name="T120" fmla="*/ 730 h 73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6" h="730">
                    <a:moveTo>
                      <a:pt x="10" y="0"/>
                    </a:moveTo>
                    <a:lnTo>
                      <a:pt x="48" y="31"/>
                    </a:lnTo>
                    <a:lnTo>
                      <a:pt x="139" y="31"/>
                    </a:lnTo>
                    <a:lnTo>
                      <a:pt x="71" y="54"/>
                    </a:lnTo>
                    <a:lnTo>
                      <a:pt x="131" y="61"/>
                    </a:lnTo>
                    <a:lnTo>
                      <a:pt x="69" y="82"/>
                    </a:lnTo>
                    <a:lnTo>
                      <a:pt x="124" y="97"/>
                    </a:lnTo>
                    <a:lnTo>
                      <a:pt x="65" y="107"/>
                    </a:lnTo>
                    <a:lnTo>
                      <a:pt x="109" y="128"/>
                    </a:lnTo>
                    <a:lnTo>
                      <a:pt x="103" y="346"/>
                    </a:lnTo>
                    <a:lnTo>
                      <a:pt x="131" y="424"/>
                    </a:lnTo>
                    <a:lnTo>
                      <a:pt x="171" y="479"/>
                    </a:lnTo>
                    <a:lnTo>
                      <a:pt x="148" y="508"/>
                    </a:lnTo>
                    <a:lnTo>
                      <a:pt x="148" y="479"/>
                    </a:lnTo>
                    <a:lnTo>
                      <a:pt x="109" y="453"/>
                    </a:lnTo>
                    <a:lnTo>
                      <a:pt x="93" y="498"/>
                    </a:lnTo>
                    <a:lnTo>
                      <a:pt x="131" y="548"/>
                    </a:lnTo>
                    <a:lnTo>
                      <a:pt x="186" y="586"/>
                    </a:lnTo>
                    <a:lnTo>
                      <a:pt x="179" y="631"/>
                    </a:lnTo>
                    <a:lnTo>
                      <a:pt x="148" y="593"/>
                    </a:lnTo>
                    <a:lnTo>
                      <a:pt x="95" y="588"/>
                    </a:lnTo>
                    <a:lnTo>
                      <a:pt x="55" y="525"/>
                    </a:lnTo>
                    <a:lnTo>
                      <a:pt x="50" y="548"/>
                    </a:lnTo>
                    <a:lnTo>
                      <a:pt x="69" y="611"/>
                    </a:lnTo>
                    <a:lnTo>
                      <a:pt x="53" y="633"/>
                    </a:lnTo>
                    <a:lnTo>
                      <a:pt x="139" y="709"/>
                    </a:lnTo>
                    <a:lnTo>
                      <a:pt x="154" y="730"/>
                    </a:lnTo>
                    <a:lnTo>
                      <a:pt x="118" y="730"/>
                    </a:lnTo>
                    <a:lnTo>
                      <a:pt x="84" y="730"/>
                    </a:lnTo>
                    <a:lnTo>
                      <a:pt x="19" y="681"/>
                    </a:lnTo>
                    <a:lnTo>
                      <a:pt x="65" y="694"/>
                    </a:lnTo>
                    <a:lnTo>
                      <a:pt x="40" y="649"/>
                    </a:lnTo>
                    <a:lnTo>
                      <a:pt x="34" y="618"/>
                    </a:lnTo>
                    <a:lnTo>
                      <a:pt x="38" y="563"/>
                    </a:lnTo>
                    <a:lnTo>
                      <a:pt x="25" y="485"/>
                    </a:lnTo>
                    <a:lnTo>
                      <a:pt x="10" y="386"/>
                    </a:lnTo>
                    <a:lnTo>
                      <a:pt x="0" y="2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6" name="Freeform 107"/>
              <p:cNvSpPr>
                <a:spLocks/>
              </p:cNvSpPr>
              <p:nvPr/>
            </p:nvSpPr>
            <p:spPr bwMode="auto">
              <a:xfrm>
                <a:off x="1728" y="3525"/>
                <a:ext cx="48" cy="42"/>
              </a:xfrm>
              <a:custGeom>
                <a:avLst/>
                <a:gdLst>
                  <a:gd name="T0" fmla="*/ 8 w 97"/>
                  <a:gd name="T1" fmla="*/ 0 h 83"/>
                  <a:gd name="T2" fmla="*/ 63 w 97"/>
                  <a:gd name="T3" fmla="*/ 36 h 83"/>
                  <a:gd name="T4" fmla="*/ 97 w 97"/>
                  <a:gd name="T5" fmla="*/ 83 h 83"/>
                  <a:gd name="T6" fmla="*/ 46 w 97"/>
                  <a:gd name="T7" fmla="*/ 60 h 83"/>
                  <a:gd name="T8" fmla="*/ 0 w 97"/>
                  <a:gd name="T9" fmla="*/ 30 h 83"/>
                  <a:gd name="T10" fmla="*/ 8 w 97"/>
                  <a:gd name="T11" fmla="*/ 0 h 83"/>
                  <a:gd name="T12" fmla="*/ 8 w 97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83"/>
                  <a:gd name="T23" fmla="*/ 97 w 97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83">
                    <a:moveTo>
                      <a:pt x="8" y="0"/>
                    </a:moveTo>
                    <a:lnTo>
                      <a:pt x="63" y="36"/>
                    </a:lnTo>
                    <a:lnTo>
                      <a:pt x="97" y="83"/>
                    </a:lnTo>
                    <a:lnTo>
                      <a:pt x="46" y="60"/>
                    </a:lnTo>
                    <a:lnTo>
                      <a:pt x="0" y="3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7" name="Freeform 108"/>
              <p:cNvSpPr>
                <a:spLocks/>
              </p:cNvSpPr>
              <p:nvPr/>
            </p:nvSpPr>
            <p:spPr bwMode="auto">
              <a:xfrm>
                <a:off x="1767" y="3439"/>
                <a:ext cx="40" cy="42"/>
              </a:xfrm>
              <a:custGeom>
                <a:avLst/>
                <a:gdLst>
                  <a:gd name="T0" fmla="*/ 0 w 82"/>
                  <a:gd name="T1" fmla="*/ 84 h 84"/>
                  <a:gd name="T2" fmla="*/ 34 w 82"/>
                  <a:gd name="T3" fmla="*/ 0 h 84"/>
                  <a:gd name="T4" fmla="*/ 82 w 82"/>
                  <a:gd name="T5" fmla="*/ 8 h 84"/>
                  <a:gd name="T6" fmla="*/ 50 w 82"/>
                  <a:gd name="T7" fmla="*/ 40 h 84"/>
                  <a:gd name="T8" fmla="*/ 0 w 82"/>
                  <a:gd name="T9" fmla="*/ 84 h 84"/>
                  <a:gd name="T10" fmla="*/ 0 w 82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84"/>
                  <a:gd name="T20" fmla="*/ 82 w 82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84">
                    <a:moveTo>
                      <a:pt x="0" y="84"/>
                    </a:moveTo>
                    <a:lnTo>
                      <a:pt x="34" y="0"/>
                    </a:lnTo>
                    <a:lnTo>
                      <a:pt x="82" y="8"/>
                    </a:lnTo>
                    <a:lnTo>
                      <a:pt x="50" y="4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8" name="Freeform 109"/>
              <p:cNvSpPr>
                <a:spLocks/>
              </p:cNvSpPr>
              <p:nvPr/>
            </p:nvSpPr>
            <p:spPr bwMode="auto">
              <a:xfrm>
                <a:off x="1762" y="3200"/>
                <a:ext cx="65" cy="340"/>
              </a:xfrm>
              <a:custGeom>
                <a:avLst/>
                <a:gdLst>
                  <a:gd name="T0" fmla="*/ 40 w 131"/>
                  <a:gd name="T1" fmla="*/ 673 h 681"/>
                  <a:gd name="T2" fmla="*/ 59 w 131"/>
                  <a:gd name="T3" fmla="*/ 618 h 681"/>
                  <a:gd name="T4" fmla="*/ 91 w 131"/>
                  <a:gd name="T5" fmla="*/ 603 h 681"/>
                  <a:gd name="T6" fmla="*/ 102 w 131"/>
                  <a:gd name="T7" fmla="*/ 535 h 681"/>
                  <a:gd name="T8" fmla="*/ 106 w 131"/>
                  <a:gd name="T9" fmla="*/ 449 h 681"/>
                  <a:gd name="T10" fmla="*/ 121 w 131"/>
                  <a:gd name="T11" fmla="*/ 124 h 681"/>
                  <a:gd name="T12" fmla="*/ 108 w 131"/>
                  <a:gd name="T13" fmla="*/ 54 h 681"/>
                  <a:gd name="T14" fmla="*/ 0 w 131"/>
                  <a:gd name="T15" fmla="*/ 75 h 681"/>
                  <a:gd name="T16" fmla="*/ 98 w 131"/>
                  <a:gd name="T17" fmla="*/ 38 h 681"/>
                  <a:gd name="T18" fmla="*/ 123 w 131"/>
                  <a:gd name="T19" fmla="*/ 0 h 681"/>
                  <a:gd name="T20" fmla="*/ 131 w 131"/>
                  <a:gd name="T21" fmla="*/ 147 h 681"/>
                  <a:gd name="T22" fmla="*/ 117 w 131"/>
                  <a:gd name="T23" fmla="*/ 470 h 681"/>
                  <a:gd name="T24" fmla="*/ 106 w 131"/>
                  <a:gd name="T25" fmla="*/ 626 h 681"/>
                  <a:gd name="T26" fmla="*/ 131 w 131"/>
                  <a:gd name="T27" fmla="*/ 681 h 681"/>
                  <a:gd name="T28" fmla="*/ 93 w 131"/>
                  <a:gd name="T29" fmla="*/ 633 h 681"/>
                  <a:gd name="T30" fmla="*/ 70 w 131"/>
                  <a:gd name="T31" fmla="*/ 647 h 681"/>
                  <a:gd name="T32" fmla="*/ 40 w 131"/>
                  <a:gd name="T33" fmla="*/ 673 h 681"/>
                  <a:gd name="T34" fmla="*/ 40 w 131"/>
                  <a:gd name="T35" fmla="*/ 673 h 6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1"/>
                  <a:gd name="T55" fmla="*/ 0 h 681"/>
                  <a:gd name="T56" fmla="*/ 131 w 131"/>
                  <a:gd name="T57" fmla="*/ 681 h 6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1" h="681">
                    <a:moveTo>
                      <a:pt x="40" y="673"/>
                    </a:moveTo>
                    <a:lnTo>
                      <a:pt x="59" y="618"/>
                    </a:lnTo>
                    <a:lnTo>
                      <a:pt x="91" y="603"/>
                    </a:lnTo>
                    <a:lnTo>
                      <a:pt x="102" y="535"/>
                    </a:lnTo>
                    <a:lnTo>
                      <a:pt x="106" y="449"/>
                    </a:lnTo>
                    <a:lnTo>
                      <a:pt x="121" y="124"/>
                    </a:lnTo>
                    <a:lnTo>
                      <a:pt x="108" y="54"/>
                    </a:lnTo>
                    <a:lnTo>
                      <a:pt x="0" y="75"/>
                    </a:lnTo>
                    <a:lnTo>
                      <a:pt x="98" y="38"/>
                    </a:lnTo>
                    <a:lnTo>
                      <a:pt x="123" y="0"/>
                    </a:lnTo>
                    <a:lnTo>
                      <a:pt x="131" y="147"/>
                    </a:lnTo>
                    <a:lnTo>
                      <a:pt x="117" y="470"/>
                    </a:lnTo>
                    <a:lnTo>
                      <a:pt x="106" y="626"/>
                    </a:lnTo>
                    <a:lnTo>
                      <a:pt x="131" y="681"/>
                    </a:lnTo>
                    <a:lnTo>
                      <a:pt x="93" y="633"/>
                    </a:lnTo>
                    <a:lnTo>
                      <a:pt x="70" y="647"/>
                    </a:lnTo>
                    <a:lnTo>
                      <a:pt x="40" y="6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9" name="Freeform 110"/>
              <p:cNvSpPr>
                <a:spLocks/>
              </p:cNvSpPr>
              <p:nvPr/>
            </p:nvSpPr>
            <p:spPr bwMode="auto">
              <a:xfrm>
                <a:off x="1835" y="3552"/>
                <a:ext cx="165" cy="133"/>
              </a:xfrm>
              <a:custGeom>
                <a:avLst/>
                <a:gdLst>
                  <a:gd name="T0" fmla="*/ 0 w 330"/>
                  <a:gd name="T1" fmla="*/ 0 h 266"/>
                  <a:gd name="T2" fmla="*/ 70 w 330"/>
                  <a:gd name="T3" fmla="*/ 97 h 266"/>
                  <a:gd name="T4" fmla="*/ 70 w 330"/>
                  <a:gd name="T5" fmla="*/ 144 h 266"/>
                  <a:gd name="T6" fmla="*/ 108 w 330"/>
                  <a:gd name="T7" fmla="*/ 173 h 266"/>
                  <a:gd name="T8" fmla="*/ 159 w 330"/>
                  <a:gd name="T9" fmla="*/ 159 h 266"/>
                  <a:gd name="T10" fmla="*/ 154 w 330"/>
                  <a:gd name="T11" fmla="*/ 192 h 266"/>
                  <a:gd name="T12" fmla="*/ 199 w 330"/>
                  <a:gd name="T13" fmla="*/ 154 h 266"/>
                  <a:gd name="T14" fmla="*/ 199 w 330"/>
                  <a:gd name="T15" fmla="*/ 176 h 266"/>
                  <a:gd name="T16" fmla="*/ 232 w 330"/>
                  <a:gd name="T17" fmla="*/ 154 h 266"/>
                  <a:gd name="T18" fmla="*/ 262 w 330"/>
                  <a:gd name="T19" fmla="*/ 129 h 266"/>
                  <a:gd name="T20" fmla="*/ 283 w 330"/>
                  <a:gd name="T21" fmla="*/ 152 h 266"/>
                  <a:gd name="T22" fmla="*/ 249 w 330"/>
                  <a:gd name="T23" fmla="*/ 197 h 266"/>
                  <a:gd name="T24" fmla="*/ 264 w 330"/>
                  <a:gd name="T25" fmla="*/ 213 h 266"/>
                  <a:gd name="T26" fmla="*/ 264 w 330"/>
                  <a:gd name="T27" fmla="*/ 232 h 266"/>
                  <a:gd name="T28" fmla="*/ 252 w 330"/>
                  <a:gd name="T29" fmla="*/ 266 h 266"/>
                  <a:gd name="T30" fmla="*/ 294 w 330"/>
                  <a:gd name="T31" fmla="*/ 245 h 266"/>
                  <a:gd name="T32" fmla="*/ 330 w 330"/>
                  <a:gd name="T33" fmla="*/ 192 h 266"/>
                  <a:gd name="T34" fmla="*/ 330 w 330"/>
                  <a:gd name="T35" fmla="*/ 169 h 266"/>
                  <a:gd name="T36" fmla="*/ 309 w 330"/>
                  <a:gd name="T37" fmla="*/ 154 h 266"/>
                  <a:gd name="T38" fmla="*/ 287 w 330"/>
                  <a:gd name="T39" fmla="*/ 114 h 266"/>
                  <a:gd name="T40" fmla="*/ 239 w 330"/>
                  <a:gd name="T41" fmla="*/ 114 h 266"/>
                  <a:gd name="T42" fmla="*/ 108 w 330"/>
                  <a:gd name="T43" fmla="*/ 114 h 266"/>
                  <a:gd name="T44" fmla="*/ 78 w 330"/>
                  <a:gd name="T45" fmla="*/ 76 h 266"/>
                  <a:gd name="T46" fmla="*/ 15 w 330"/>
                  <a:gd name="T47" fmla="*/ 3 h 266"/>
                  <a:gd name="T48" fmla="*/ 0 w 330"/>
                  <a:gd name="T49" fmla="*/ 0 h 266"/>
                  <a:gd name="T50" fmla="*/ 0 w 330"/>
                  <a:gd name="T51" fmla="*/ 0 h 2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0"/>
                  <a:gd name="T79" fmla="*/ 0 h 266"/>
                  <a:gd name="T80" fmla="*/ 330 w 330"/>
                  <a:gd name="T81" fmla="*/ 266 h 2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0" h="266">
                    <a:moveTo>
                      <a:pt x="0" y="0"/>
                    </a:moveTo>
                    <a:lnTo>
                      <a:pt x="70" y="97"/>
                    </a:lnTo>
                    <a:lnTo>
                      <a:pt x="70" y="144"/>
                    </a:lnTo>
                    <a:lnTo>
                      <a:pt x="108" y="173"/>
                    </a:lnTo>
                    <a:lnTo>
                      <a:pt x="159" y="159"/>
                    </a:lnTo>
                    <a:lnTo>
                      <a:pt x="154" y="192"/>
                    </a:lnTo>
                    <a:lnTo>
                      <a:pt x="199" y="154"/>
                    </a:lnTo>
                    <a:lnTo>
                      <a:pt x="199" y="176"/>
                    </a:lnTo>
                    <a:lnTo>
                      <a:pt x="232" y="154"/>
                    </a:lnTo>
                    <a:lnTo>
                      <a:pt x="262" y="129"/>
                    </a:lnTo>
                    <a:lnTo>
                      <a:pt x="283" y="152"/>
                    </a:lnTo>
                    <a:lnTo>
                      <a:pt x="249" y="197"/>
                    </a:lnTo>
                    <a:lnTo>
                      <a:pt x="264" y="213"/>
                    </a:lnTo>
                    <a:lnTo>
                      <a:pt x="264" y="232"/>
                    </a:lnTo>
                    <a:lnTo>
                      <a:pt x="252" y="266"/>
                    </a:lnTo>
                    <a:lnTo>
                      <a:pt x="294" y="245"/>
                    </a:lnTo>
                    <a:lnTo>
                      <a:pt x="330" y="192"/>
                    </a:lnTo>
                    <a:lnTo>
                      <a:pt x="330" y="169"/>
                    </a:lnTo>
                    <a:lnTo>
                      <a:pt x="309" y="154"/>
                    </a:lnTo>
                    <a:lnTo>
                      <a:pt x="287" y="114"/>
                    </a:lnTo>
                    <a:lnTo>
                      <a:pt x="239" y="114"/>
                    </a:lnTo>
                    <a:lnTo>
                      <a:pt x="108" y="114"/>
                    </a:lnTo>
                    <a:lnTo>
                      <a:pt x="78" y="76"/>
                    </a:lnTo>
                    <a:lnTo>
                      <a:pt x="1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0" name="Freeform 111"/>
              <p:cNvSpPr>
                <a:spLocks/>
              </p:cNvSpPr>
              <p:nvPr/>
            </p:nvSpPr>
            <p:spPr bwMode="auto">
              <a:xfrm>
                <a:off x="1630" y="3551"/>
                <a:ext cx="196" cy="56"/>
              </a:xfrm>
              <a:custGeom>
                <a:avLst/>
                <a:gdLst>
                  <a:gd name="T0" fmla="*/ 45 w 393"/>
                  <a:gd name="T1" fmla="*/ 21 h 112"/>
                  <a:gd name="T2" fmla="*/ 28 w 393"/>
                  <a:gd name="T3" fmla="*/ 0 h 112"/>
                  <a:gd name="T4" fmla="*/ 19 w 393"/>
                  <a:gd name="T5" fmla="*/ 24 h 112"/>
                  <a:gd name="T6" fmla="*/ 0 w 393"/>
                  <a:gd name="T7" fmla="*/ 24 h 112"/>
                  <a:gd name="T8" fmla="*/ 13 w 393"/>
                  <a:gd name="T9" fmla="*/ 38 h 112"/>
                  <a:gd name="T10" fmla="*/ 17 w 393"/>
                  <a:gd name="T11" fmla="*/ 55 h 112"/>
                  <a:gd name="T12" fmla="*/ 36 w 393"/>
                  <a:gd name="T13" fmla="*/ 45 h 112"/>
                  <a:gd name="T14" fmla="*/ 49 w 393"/>
                  <a:gd name="T15" fmla="*/ 62 h 112"/>
                  <a:gd name="T16" fmla="*/ 53 w 393"/>
                  <a:gd name="T17" fmla="*/ 49 h 112"/>
                  <a:gd name="T18" fmla="*/ 81 w 393"/>
                  <a:gd name="T19" fmla="*/ 49 h 112"/>
                  <a:gd name="T20" fmla="*/ 106 w 393"/>
                  <a:gd name="T21" fmla="*/ 81 h 112"/>
                  <a:gd name="T22" fmla="*/ 180 w 393"/>
                  <a:gd name="T23" fmla="*/ 100 h 112"/>
                  <a:gd name="T24" fmla="*/ 218 w 393"/>
                  <a:gd name="T25" fmla="*/ 108 h 112"/>
                  <a:gd name="T26" fmla="*/ 266 w 393"/>
                  <a:gd name="T27" fmla="*/ 112 h 112"/>
                  <a:gd name="T28" fmla="*/ 311 w 393"/>
                  <a:gd name="T29" fmla="*/ 83 h 112"/>
                  <a:gd name="T30" fmla="*/ 393 w 393"/>
                  <a:gd name="T31" fmla="*/ 21 h 112"/>
                  <a:gd name="T32" fmla="*/ 355 w 393"/>
                  <a:gd name="T33" fmla="*/ 42 h 112"/>
                  <a:gd name="T34" fmla="*/ 277 w 393"/>
                  <a:gd name="T35" fmla="*/ 91 h 112"/>
                  <a:gd name="T36" fmla="*/ 231 w 393"/>
                  <a:gd name="T37" fmla="*/ 99 h 112"/>
                  <a:gd name="T38" fmla="*/ 174 w 393"/>
                  <a:gd name="T39" fmla="*/ 91 h 112"/>
                  <a:gd name="T40" fmla="*/ 165 w 393"/>
                  <a:gd name="T41" fmla="*/ 72 h 112"/>
                  <a:gd name="T42" fmla="*/ 112 w 393"/>
                  <a:gd name="T43" fmla="*/ 66 h 112"/>
                  <a:gd name="T44" fmla="*/ 83 w 393"/>
                  <a:gd name="T45" fmla="*/ 24 h 112"/>
                  <a:gd name="T46" fmla="*/ 45 w 393"/>
                  <a:gd name="T47" fmla="*/ 21 h 112"/>
                  <a:gd name="T48" fmla="*/ 45 w 393"/>
                  <a:gd name="T49" fmla="*/ 2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93"/>
                  <a:gd name="T76" fmla="*/ 0 h 112"/>
                  <a:gd name="T77" fmla="*/ 393 w 393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93" h="112">
                    <a:moveTo>
                      <a:pt x="45" y="21"/>
                    </a:moveTo>
                    <a:lnTo>
                      <a:pt x="28" y="0"/>
                    </a:lnTo>
                    <a:lnTo>
                      <a:pt x="19" y="24"/>
                    </a:lnTo>
                    <a:lnTo>
                      <a:pt x="0" y="24"/>
                    </a:lnTo>
                    <a:lnTo>
                      <a:pt x="13" y="38"/>
                    </a:lnTo>
                    <a:lnTo>
                      <a:pt x="17" y="55"/>
                    </a:lnTo>
                    <a:lnTo>
                      <a:pt x="36" y="45"/>
                    </a:lnTo>
                    <a:lnTo>
                      <a:pt x="49" y="62"/>
                    </a:lnTo>
                    <a:lnTo>
                      <a:pt x="53" y="49"/>
                    </a:lnTo>
                    <a:lnTo>
                      <a:pt x="81" y="49"/>
                    </a:lnTo>
                    <a:lnTo>
                      <a:pt x="106" y="81"/>
                    </a:lnTo>
                    <a:lnTo>
                      <a:pt x="180" y="100"/>
                    </a:lnTo>
                    <a:lnTo>
                      <a:pt x="218" y="108"/>
                    </a:lnTo>
                    <a:lnTo>
                      <a:pt x="266" y="112"/>
                    </a:lnTo>
                    <a:lnTo>
                      <a:pt x="311" y="83"/>
                    </a:lnTo>
                    <a:lnTo>
                      <a:pt x="393" y="21"/>
                    </a:lnTo>
                    <a:lnTo>
                      <a:pt x="355" y="42"/>
                    </a:lnTo>
                    <a:lnTo>
                      <a:pt x="277" y="91"/>
                    </a:lnTo>
                    <a:lnTo>
                      <a:pt x="231" y="99"/>
                    </a:lnTo>
                    <a:lnTo>
                      <a:pt x="174" y="91"/>
                    </a:lnTo>
                    <a:lnTo>
                      <a:pt x="165" y="72"/>
                    </a:lnTo>
                    <a:lnTo>
                      <a:pt x="112" y="66"/>
                    </a:lnTo>
                    <a:lnTo>
                      <a:pt x="83" y="24"/>
                    </a:lnTo>
                    <a:lnTo>
                      <a:pt x="4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1" name="Freeform 112"/>
              <p:cNvSpPr>
                <a:spLocks/>
              </p:cNvSpPr>
              <p:nvPr/>
            </p:nvSpPr>
            <p:spPr bwMode="auto">
              <a:xfrm>
                <a:off x="1774" y="3536"/>
                <a:ext cx="53" cy="40"/>
              </a:xfrm>
              <a:custGeom>
                <a:avLst/>
                <a:gdLst>
                  <a:gd name="T0" fmla="*/ 0 w 107"/>
                  <a:gd name="T1" fmla="*/ 80 h 80"/>
                  <a:gd name="T2" fmla="*/ 63 w 107"/>
                  <a:gd name="T3" fmla="*/ 44 h 80"/>
                  <a:gd name="T4" fmla="*/ 107 w 107"/>
                  <a:gd name="T5" fmla="*/ 10 h 80"/>
                  <a:gd name="T6" fmla="*/ 105 w 107"/>
                  <a:gd name="T7" fmla="*/ 0 h 80"/>
                  <a:gd name="T8" fmla="*/ 65 w 107"/>
                  <a:gd name="T9" fmla="*/ 27 h 80"/>
                  <a:gd name="T10" fmla="*/ 0 w 107"/>
                  <a:gd name="T11" fmla="*/ 80 h 80"/>
                  <a:gd name="T12" fmla="*/ 0 w 107"/>
                  <a:gd name="T13" fmla="*/ 8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80"/>
                  <a:gd name="T23" fmla="*/ 107 w 107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80">
                    <a:moveTo>
                      <a:pt x="0" y="80"/>
                    </a:moveTo>
                    <a:lnTo>
                      <a:pt x="63" y="44"/>
                    </a:lnTo>
                    <a:lnTo>
                      <a:pt x="107" y="10"/>
                    </a:lnTo>
                    <a:lnTo>
                      <a:pt x="105" y="0"/>
                    </a:lnTo>
                    <a:lnTo>
                      <a:pt x="65" y="2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2" name="Freeform 113"/>
              <p:cNvSpPr>
                <a:spLocks/>
              </p:cNvSpPr>
              <p:nvPr/>
            </p:nvSpPr>
            <p:spPr bwMode="auto">
              <a:xfrm>
                <a:off x="1681" y="3590"/>
                <a:ext cx="125" cy="100"/>
              </a:xfrm>
              <a:custGeom>
                <a:avLst/>
                <a:gdLst>
                  <a:gd name="T0" fmla="*/ 4 w 251"/>
                  <a:gd name="T1" fmla="*/ 0 h 199"/>
                  <a:gd name="T2" fmla="*/ 0 w 251"/>
                  <a:gd name="T3" fmla="*/ 51 h 199"/>
                  <a:gd name="T4" fmla="*/ 6 w 251"/>
                  <a:gd name="T5" fmla="*/ 104 h 199"/>
                  <a:gd name="T6" fmla="*/ 21 w 251"/>
                  <a:gd name="T7" fmla="*/ 163 h 199"/>
                  <a:gd name="T8" fmla="*/ 25 w 251"/>
                  <a:gd name="T9" fmla="*/ 188 h 199"/>
                  <a:gd name="T10" fmla="*/ 167 w 251"/>
                  <a:gd name="T11" fmla="*/ 199 h 199"/>
                  <a:gd name="T12" fmla="*/ 162 w 251"/>
                  <a:gd name="T13" fmla="*/ 156 h 199"/>
                  <a:gd name="T14" fmla="*/ 175 w 251"/>
                  <a:gd name="T15" fmla="*/ 146 h 199"/>
                  <a:gd name="T16" fmla="*/ 203 w 251"/>
                  <a:gd name="T17" fmla="*/ 142 h 199"/>
                  <a:gd name="T18" fmla="*/ 251 w 251"/>
                  <a:gd name="T19" fmla="*/ 154 h 199"/>
                  <a:gd name="T20" fmla="*/ 241 w 251"/>
                  <a:gd name="T21" fmla="*/ 137 h 199"/>
                  <a:gd name="T22" fmla="*/ 186 w 251"/>
                  <a:gd name="T23" fmla="*/ 129 h 199"/>
                  <a:gd name="T24" fmla="*/ 162 w 251"/>
                  <a:gd name="T25" fmla="*/ 137 h 199"/>
                  <a:gd name="T26" fmla="*/ 139 w 251"/>
                  <a:gd name="T27" fmla="*/ 91 h 199"/>
                  <a:gd name="T28" fmla="*/ 95 w 251"/>
                  <a:gd name="T29" fmla="*/ 87 h 199"/>
                  <a:gd name="T30" fmla="*/ 50 w 251"/>
                  <a:gd name="T31" fmla="*/ 74 h 199"/>
                  <a:gd name="T32" fmla="*/ 46 w 251"/>
                  <a:gd name="T33" fmla="*/ 85 h 199"/>
                  <a:gd name="T34" fmla="*/ 88 w 251"/>
                  <a:gd name="T35" fmla="*/ 100 h 199"/>
                  <a:gd name="T36" fmla="*/ 50 w 251"/>
                  <a:gd name="T37" fmla="*/ 104 h 199"/>
                  <a:gd name="T38" fmla="*/ 31 w 251"/>
                  <a:gd name="T39" fmla="*/ 87 h 199"/>
                  <a:gd name="T40" fmla="*/ 34 w 251"/>
                  <a:gd name="T41" fmla="*/ 59 h 199"/>
                  <a:gd name="T42" fmla="*/ 17 w 251"/>
                  <a:gd name="T43" fmla="*/ 41 h 199"/>
                  <a:gd name="T44" fmla="*/ 10 w 251"/>
                  <a:gd name="T45" fmla="*/ 3 h 199"/>
                  <a:gd name="T46" fmla="*/ 4 w 251"/>
                  <a:gd name="T47" fmla="*/ 0 h 199"/>
                  <a:gd name="T48" fmla="*/ 4 w 251"/>
                  <a:gd name="T49" fmla="*/ 0 h 19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1"/>
                  <a:gd name="T76" fmla="*/ 0 h 199"/>
                  <a:gd name="T77" fmla="*/ 251 w 251"/>
                  <a:gd name="T78" fmla="*/ 199 h 19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1" h="199">
                    <a:moveTo>
                      <a:pt x="4" y="0"/>
                    </a:moveTo>
                    <a:lnTo>
                      <a:pt x="0" y="51"/>
                    </a:lnTo>
                    <a:lnTo>
                      <a:pt x="6" y="104"/>
                    </a:lnTo>
                    <a:lnTo>
                      <a:pt x="21" y="163"/>
                    </a:lnTo>
                    <a:lnTo>
                      <a:pt x="25" y="188"/>
                    </a:lnTo>
                    <a:lnTo>
                      <a:pt x="167" y="199"/>
                    </a:lnTo>
                    <a:lnTo>
                      <a:pt x="162" y="156"/>
                    </a:lnTo>
                    <a:lnTo>
                      <a:pt x="175" y="146"/>
                    </a:lnTo>
                    <a:lnTo>
                      <a:pt x="203" y="142"/>
                    </a:lnTo>
                    <a:lnTo>
                      <a:pt x="251" y="154"/>
                    </a:lnTo>
                    <a:lnTo>
                      <a:pt x="241" y="137"/>
                    </a:lnTo>
                    <a:lnTo>
                      <a:pt x="186" y="129"/>
                    </a:lnTo>
                    <a:lnTo>
                      <a:pt x="162" y="137"/>
                    </a:lnTo>
                    <a:lnTo>
                      <a:pt x="139" y="91"/>
                    </a:lnTo>
                    <a:lnTo>
                      <a:pt x="95" y="87"/>
                    </a:lnTo>
                    <a:lnTo>
                      <a:pt x="50" y="74"/>
                    </a:lnTo>
                    <a:lnTo>
                      <a:pt x="46" y="85"/>
                    </a:lnTo>
                    <a:lnTo>
                      <a:pt x="88" y="100"/>
                    </a:lnTo>
                    <a:lnTo>
                      <a:pt x="50" y="104"/>
                    </a:lnTo>
                    <a:lnTo>
                      <a:pt x="31" y="87"/>
                    </a:lnTo>
                    <a:lnTo>
                      <a:pt x="34" y="59"/>
                    </a:lnTo>
                    <a:lnTo>
                      <a:pt x="17" y="41"/>
                    </a:lnTo>
                    <a:lnTo>
                      <a:pt x="1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3" name="Freeform 114"/>
              <p:cNvSpPr>
                <a:spLocks/>
              </p:cNvSpPr>
              <p:nvPr/>
            </p:nvSpPr>
            <p:spPr bwMode="auto">
              <a:xfrm>
                <a:off x="1768" y="3632"/>
                <a:ext cx="207" cy="70"/>
              </a:xfrm>
              <a:custGeom>
                <a:avLst/>
                <a:gdLst>
                  <a:gd name="T0" fmla="*/ 68 w 416"/>
                  <a:gd name="T1" fmla="*/ 67 h 139"/>
                  <a:gd name="T2" fmla="*/ 122 w 416"/>
                  <a:gd name="T3" fmla="*/ 97 h 139"/>
                  <a:gd name="T4" fmla="*/ 171 w 416"/>
                  <a:gd name="T5" fmla="*/ 131 h 139"/>
                  <a:gd name="T6" fmla="*/ 256 w 416"/>
                  <a:gd name="T7" fmla="*/ 139 h 139"/>
                  <a:gd name="T8" fmla="*/ 342 w 416"/>
                  <a:gd name="T9" fmla="*/ 120 h 139"/>
                  <a:gd name="T10" fmla="*/ 378 w 416"/>
                  <a:gd name="T11" fmla="*/ 116 h 139"/>
                  <a:gd name="T12" fmla="*/ 416 w 416"/>
                  <a:gd name="T13" fmla="*/ 86 h 139"/>
                  <a:gd name="T14" fmla="*/ 399 w 416"/>
                  <a:gd name="T15" fmla="*/ 90 h 139"/>
                  <a:gd name="T16" fmla="*/ 365 w 416"/>
                  <a:gd name="T17" fmla="*/ 105 h 139"/>
                  <a:gd name="T18" fmla="*/ 306 w 416"/>
                  <a:gd name="T19" fmla="*/ 116 h 139"/>
                  <a:gd name="T20" fmla="*/ 332 w 416"/>
                  <a:gd name="T21" fmla="*/ 97 h 139"/>
                  <a:gd name="T22" fmla="*/ 359 w 416"/>
                  <a:gd name="T23" fmla="*/ 86 h 139"/>
                  <a:gd name="T24" fmla="*/ 384 w 416"/>
                  <a:gd name="T25" fmla="*/ 61 h 139"/>
                  <a:gd name="T26" fmla="*/ 346 w 416"/>
                  <a:gd name="T27" fmla="*/ 74 h 139"/>
                  <a:gd name="T28" fmla="*/ 274 w 416"/>
                  <a:gd name="T29" fmla="*/ 92 h 139"/>
                  <a:gd name="T30" fmla="*/ 199 w 416"/>
                  <a:gd name="T31" fmla="*/ 78 h 139"/>
                  <a:gd name="T32" fmla="*/ 150 w 416"/>
                  <a:gd name="T33" fmla="*/ 65 h 139"/>
                  <a:gd name="T34" fmla="*/ 87 w 416"/>
                  <a:gd name="T35" fmla="*/ 27 h 139"/>
                  <a:gd name="T36" fmla="*/ 49 w 416"/>
                  <a:gd name="T37" fmla="*/ 4 h 139"/>
                  <a:gd name="T38" fmla="*/ 13 w 416"/>
                  <a:gd name="T39" fmla="*/ 0 h 139"/>
                  <a:gd name="T40" fmla="*/ 0 w 416"/>
                  <a:gd name="T41" fmla="*/ 17 h 139"/>
                  <a:gd name="T42" fmla="*/ 40 w 416"/>
                  <a:gd name="T43" fmla="*/ 17 h 139"/>
                  <a:gd name="T44" fmla="*/ 135 w 416"/>
                  <a:gd name="T45" fmla="*/ 71 h 139"/>
                  <a:gd name="T46" fmla="*/ 152 w 416"/>
                  <a:gd name="T47" fmla="*/ 90 h 139"/>
                  <a:gd name="T48" fmla="*/ 67 w 416"/>
                  <a:gd name="T49" fmla="*/ 50 h 139"/>
                  <a:gd name="T50" fmla="*/ 68 w 416"/>
                  <a:gd name="T51" fmla="*/ 67 h 139"/>
                  <a:gd name="T52" fmla="*/ 68 w 416"/>
                  <a:gd name="T53" fmla="*/ 67 h 1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16"/>
                  <a:gd name="T82" fmla="*/ 0 h 139"/>
                  <a:gd name="T83" fmla="*/ 416 w 416"/>
                  <a:gd name="T84" fmla="*/ 139 h 1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16" h="139">
                    <a:moveTo>
                      <a:pt x="68" y="67"/>
                    </a:moveTo>
                    <a:lnTo>
                      <a:pt x="122" y="97"/>
                    </a:lnTo>
                    <a:lnTo>
                      <a:pt x="171" y="131"/>
                    </a:lnTo>
                    <a:lnTo>
                      <a:pt x="256" y="139"/>
                    </a:lnTo>
                    <a:lnTo>
                      <a:pt x="342" y="120"/>
                    </a:lnTo>
                    <a:lnTo>
                      <a:pt x="378" y="116"/>
                    </a:lnTo>
                    <a:lnTo>
                      <a:pt x="416" y="86"/>
                    </a:lnTo>
                    <a:lnTo>
                      <a:pt x="399" y="90"/>
                    </a:lnTo>
                    <a:lnTo>
                      <a:pt x="365" y="105"/>
                    </a:lnTo>
                    <a:lnTo>
                      <a:pt x="306" y="116"/>
                    </a:lnTo>
                    <a:lnTo>
                      <a:pt x="332" y="97"/>
                    </a:lnTo>
                    <a:lnTo>
                      <a:pt x="359" y="86"/>
                    </a:lnTo>
                    <a:lnTo>
                      <a:pt x="384" y="61"/>
                    </a:lnTo>
                    <a:lnTo>
                      <a:pt x="346" y="74"/>
                    </a:lnTo>
                    <a:lnTo>
                      <a:pt x="274" y="92"/>
                    </a:lnTo>
                    <a:lnTo>
                      <a:pt x="199" y="78"/>
                    </a:lnTo>
                    <a:lnTo>
                      <a:pt x="150" y="65"/>
                    </a:lnTo>
                    <a:lnTo>
                      <a:pt x="87" y="27"/>
                    </a:lnTo>
                    <a:lnTo>
                      <a:pt x="49" y="4"/>
                    </a:lnTo>
                    <a:lnTo>
                      <a:pt x="13" y="0"/>
                    </a:lnTo>
                    <a:lnTo>
                      <a:pt x="0" y="17"/>
                    </a:lnTo>
                    <a:lnTo>
                      <a:pt x="40" y="17"/>
                    </a:lnTo>
                    <a:lnTo>
                      <a:pt x="135" y="71"/>
                    </a:lnTo>
                    <a:lnTo>
                      <a:pt x="152" y="90"/>
                    </a:lnTo>
                    <a:lnTo>
                      <a:pt x="67" y="50"/>
                    </a:lnTo>
                    <a:lnTo>
                      <a:pt x="68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4" name="Freeform 115"/>
              <p:cNvSpPr>
                <a:spLocks/>
              </p:cNvSpPr>
              <p:nvPr/>
            </p:nvSpPr>
            <p:spPr bwMode="auto">
              <a:xfrm>
                <a:off x="1496" y="3273"/>
                <a:ext cx="78" cy="357"/>
              </a:xfrm>
              <a:custGeom>
                <a:avLst/>
                <a:gdLst>
                  <a:gd name="T0" fmla="*/ 9 w 156"/>
                  <a:gd name="T1" fmla="*/ 0 h 714"/>
                  <a:gd name="T2" fmla="*/ 0 w 156"/>
                  <a:gd name="T3" fmla="*/ 127 h 714"/>
                  <a:gd name="T4" fmla="*/ 9 w 156"/>
                  <a:gd name="T5" fmla="*/ 274 h 714"/>
                  <a:gd name="T6" fmla="*/ 64 w 156"/>
                  <a:gd name="T7" fmla="*/ 505 h 714"/>
                  <a:gd name="T8" fmla="*/ 64 w 156"/>
                  <a:gd name="T9" fmla="*/ 648 h 714"/>
                  <a:gd name="T10" fmla="*/ 57 w 156"/>
                  <a:gd name="T11" fmla="*/ 714 h 714"/>
                  <a:gd name="T12" fmla="*/ 108 w 156"/>
                  <a:gd name="T13" fmla="*/ 707 h 714"/>
                  <a:gd name="T14" fmla="*/ 139 w 156"/>
                  <a:gd name="T15" fmla="*/ 714 h 714"/>
                  <a:gd name="T16" fmla="*/ 101 w 156"/>
                  <a:gd name="T17" fmla="*/ 669 h 714"/>
                  <a:gd name="T18" fmla="*/ 101 w 156"/>
                  <a:gd name="T19" fmla="*/ 631 h 714"/>
                  <a:gd name="T20" fmla="*/ 156 w 156"/>
                  <a:gd name="T21" fmla="*/ 604 h 714"/>
                  <a:gd name="T22" fmla="*/ 120 w 156"/>
                  <a:gd name="T23" fmla="*/ 561 h 714"/>
                  <a:gd name="T24" fmla="*/ 93 w 156"/>
                  <a:gd name="T25" fmla="*/ 403 h 714"/>
                  <a:gd name="T26" fmla="*/ 38 w 156"/>
                  <a:gd name="T27" fmla="*/ 218 h 714"/>
                  <a:gd name="T28" fmla="*/ 28 w 156"/>
                  <a:gd name="T29" fmla="*/ 72 h 714"/>
                  <a:gd name="T30" fmla="*/ 28 w 156"/>
                  <a:gd name="T31" fmla="*/ 17 h 714"/>
                  <a:gd name="T32" fmla="*/ 9 w 156"/>
                  <a:gd name="T33" fmla="*/ 0 h 714"/>
                  <a:gd name="T34" fmla="*/ 9 w 156"/>
                  <a:gd name="T35" fmla="*/ 0 h 7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6"/>
                  <a:gd name="T55" fmla="*/ 0 h 714"/>
                  <a:gd name="T56" fmla="*/ 156 w 156"/>
                  <a:gd name="T57" fmla="*/ 714 h 7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6" h="714">
                    <a:moveTo>
                      <a:pt x="9" y="0"/>
                    </a:moveTo>
                    <a:lnTo>
                      <a:pt x="0" y="127"/>
                    </a:lnTo>
                    <a:lnTo>
                      <a:pt x="9" y="274"/>
                    </a:lnTo>
                    <a:lnTo>
                      <a:pt x="64" y="505"/>
                    </a:lnTo>
                    <a:lnTo>
                      <a:pt x="64" y="648"/>
                    </a:lnTo>
                    <a:lnTo>
                      <a:pt x="57" y="714"/>
                    </a:lnTo>
                    <a:lnTo>
                      <a:pt x="108" y="707"/>
                    </a:lnTo>
                    <a:lnTo>
                      <a:pt x="139" y="714"/>
                    </a:lnTo>
                    <a:lnTo>
                      <a:pt x="101" y="669"/>
                    </a:lnTo>
                    <a:lnTo>
                      <a:pt x="101" y="631"/>
                    </a:lnTo>
                    <a:lnTo>
                      <a:pt x="156" y="604"/>
                    </a:lnTo>
                    <a:lnTo>
                      <a:pt x="120" y="561"/>
                    </a:lnTo>
                    <a:lnTo>
                      <a:pt x="93" y="403"/>
                    </a:lnTo>
                    <a:lnTo>
                      <a:pt x="38" y="218"/>
                    </a:lnTo>
                    <a:lnTo>
                      <a:pt x="28" y="72"/>
                    </a:lnTo>
                    <a:lnTo>
                      <a:pt x="28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5" name="Freeform 116"/>
              <p:cNvSpPr>
                <a:spLocks/>
              </p:cNvSpPr>
              <p:nvPr/>
            </p:nvSpPr>
            <p:spPr bwMode="auto">
              <a:xfrm>
                <a:off x="1590" y="3261"/>
                <a:ext cx="83" cy="361"/>
              </a:xfrm>
              <a:custGeom>
                <a:avLst/>
                <a:gdLst>
                  <a:gd name="T0" fmla="*/ 165 w 165"/>
                  <a:gd name="T1" fmla="*/ 25 h 720"/>
                  <a:gd name="T2" fmla="*/ 142 w 165"/>
                  <a:gd name="T3" fmla="*/ 6 h 720"/>
                  <a:gd name="T4" fmla="*/ 110 w 165"/>
                  <a:gd name="T5" fmla="*/ 0 h 720"/>
                  <a:gd name="T6" fmla="*/ 85 w 165"/>
                  <a:gd name="T7" fmla="*/ 9 h 720"/>
                  <a:gd name="T8" fmla="*/ 82 w 165"/>
                  <a:gd name="T9" fmla="*/ 103 h 720"/>
                  <a:gd name="T10" fmla="*/ 72 w 165"/>
                  <a:gd name="T11" fmla="*/ 253 h 720"/>
                  <a:gd name="T12" fmla="*/ 55 w 165"/>
                  <a:gd name="T13" fmla="*/ 386 h 720"/>
                  <a:gd name="T14" fmla="*/ 36 w 165"/>
                  <a:gd name="T15" fmla="*/ 454 h 720"/>
                  <a:gd name="T16" fmla="*/ 45 w 165"/>
                  <a:gd name="T17" fmla="*/ 496 h 720"/>
                  <a:gd name="T18" fmla="*/ 30 w 165"/>
                  <a:gd name="T19" fmla="*/ 523 h 720"/>
                  <a:gd name="T20" fmla="*/ 40 w 165"/>
                  <a:gd name="T21" fmla="*/ 549 h 720"/>
                  <a:gd name="T22" fmla="*/ 30 w 165"/>
                  <a:gd name="T23" fmla="*/ 565 h 720"/>
                  <a:gd name="T24" fmla="*/ 59 w 165"/>
                  <a:gd name="T25" fmla="*/ 595 h 720"/>
                  <a:gd name="T26" fmla="*/ 42 w 165"/>
                  <a:gd name="T27" fmla="*/ 639 h 720"/>
                  <a:gd name="T28" fmla="*/ 63 w 165"/>
                  <a:gd name="T29" fmla="*/ 646 h 720"/>
                  <a:gd name="T30" fmla="*/ 0 w 165"/>
                  <a:gd name="T31" fmla="*/ 709 h 720"/>
                  <a:gd name="T32" fmla="*/ 59 w 165"/>
                  <a:gd name="T33" fmla="*/ 682 h 720"/>
                  <a:gd name="T34" fmla="*/ 63 w 165"/>
                  <a:gd name="T35" fmla="*/ 720 h 720"/>
                  <a:gd name="T36" fmla="*/ 91 w 165"/>
                  <a:gd name="T37" fmla="*/ 688 h 720"/>
                  <a:gd name="T38" fmla="*/ 83 w 165"/>
                  <a:gd name="T39" fmla="*/ 652 h 720"/>
                  <a:gd name="T40" fmla="*/ 74 w 165"/>
                  <a:gd name="T41" fmla="*/ 633 h 720"/>
                  <a:gd name="T42" fmla="*/ 68 w 165"/>
                  <a:gd name="T43" fmla="*/ 582 h 720"/>
                  <a:gd name="T44" fmla="*/ 59 w 165"/>
                  <a:gd name="T45" fmla="*/ 542 h 720"/>
                  <a:gd name="T46" fmla="*/ 63 w 165"/>
                  <a:gd name="T47" fmla="*/ 450 h 720"/>
                  <a:gd name="T48" fmla="*/ 82 w 165"/>
                  <a:gd name="T49" fmla="*/ 314 h 720"/>
                  <a:gd name="T50" fmla="*/ 91 w 165"/>
                  <a:gd name="T51" fmla="*/ 194 h 720"/>
                  <a:gd name="T52" fmla="*/ 101 w 165"/>
                  <a:gd name="T53" fmla="*/ 25 h 720"/>
                  <a:gd name="T54" fmla="*/ 139 w 165"/>
                  <a:gd name="T55" fmla="*/ 34 h 720"/>
                  <a:gd name="T56" fmla="*/ 165 w 165"/>
                  <a:gd name="T57" fmla="*/ 25 h 720"/>
                  <a:gd name="T58" fmla="*/ 165 w 165"/>
                  <a:gd name="T59" fmla="*/ 25 h 72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5"/>
                  <a:gd name="T91" fmla="*/ 0 h 720"/>
                  <a:gd name="T92" fmla="*/ 165 w 165"/>
                  <a:gd name="T93" fmla="*/ 720 h 72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5" h="720">
                    <a:moveTo>
                      <a:pt x="165" y="25"/>
                    </a:moveTo>
                    <a:lnTo>
                      <a:pt x="142" y="6"/>
                    </a:lnTo>
                    <a:lnTo>
                      <a:pt x="110" y="0"/>
                    </a:lnTo>
                    <a:lnTo>
                      <a:pt x="85" y="9"/>
                    </a:lnTo>
                    <a:lnTo>
                      <a:pt x="82" y="103"/>
                    </a:lnTo>
                    <a:lnTo>
                      <a:pt x="72" y="253"/>
                    </a:lnTo>
                    <a:lnTo>
                      <a:pt x="55" y="386"/>
                    </a:lnTo>
                    <a:lnTo>
                      <a:pt x="36" y="454"/>
                    </a:lnTo>
                    <a:lnTo>
                      <a:pt x="45" y="496"/>
                    </a:lnTo>
                    <a:lnTo>
                      <a:pt x="30" y="523"/>
                    </a:lnTo>
                    <a:lnTo>
                      <a:pt x="40" y="549"/>
                    </a:lnTo>
                    <a:lnTo>
                      <a:pt x="30" y="565"/>
                    </a:lnTo>
                    <a:lnTo>
                      <a:pt x="59" y="595"/>
                    </a:lnTo>
                    <a:lnTo>
                      <a:pt x="42" y="639"/>
                    </a:lnTo>
                    <a:lnTo>
                      <a:pt x="63" y="646"/>
                    </a:lnTo>
                    <a:lnTo>
                      <a:pt x="0" y="709"/>
                    </a:lnTo>
                    <a:lnTo>
                      <a:pt x="59" y="682"/>
                    </a:lnTo>
                    <a:lnTo>
                      <a:pt x="63" y="720"/>
                    </a:lnTo>
                    <a:lnTo>
                      <a:pt x="91" y="688"/>
                    </a:lnTo>
                    <a:lnTo>
                      <a:pt x="83" y="652"/>
                    </a:lnTo>
                    <a:lnTo>
                      <a:pt x="74" y="633"/>
                    </a:lnTo>
                    <a:lnTo>
                      <a:pt x="68" y="582"/>
                    </a:lnTo>
                    <a:lnTo>
                      <a:pt x="59" y="542"/>
                    </a:lnTo>
                    <a:lnTo>
                      <a:pt x="63" y="450"/>
                    </a:lnTo>
                    <a:lnTo>
                      <a:pt x="82" y="314"/>
                    </a:lnTo>
                    <a:lnTo>
                      <a:pt x="91" y="194"/>
                    </a:lnTo>
                    <a:lnTo>
                      <a:pt x="101" y="25"/>
                    </a:lnTo>
                    <a:lnTo>
                      <a:pt x="139" y="34"/>
                    </a:lnTo>
                    <a:lnTo>
                      <a:pt x="16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6" name="Freeform 117"/>
              <p:cNvSpPr>
                <a:spLocks/>
              </p:cNvSpPr>
              <p:nvPr/>
            </p:nvSpPr>
            <p:spPr bwMode="auto">
              <a:xfrm>
                <a:off x="1565" y="3584"/>
                <a:ext cx="39" cy="25"/>
              </a:xfrm>
              <a:custGeom>
                <a:avLst/>
                <a:gdLst>
                  <a:gd name="T0" fmla="*/ 0 w 77"/>
                  <a:gd name="T1" fmla="*/ 27 h 52"/>
                  <a:gd name="T2" fmla="*/ 32 w 77"/>
                  <a:gd name="T3" fmla="*/ 33 h 52"/>
                  <a:gd name="T4" fmla="*/ 77 w 77"/>
                  <a:gd name="T5" fmla="*/ 0 h 52"/>
                  <a:gd name="T6" fmla="*/ 72 w 77"/>
                  <a:gd name="T7" fmla="*/ 17 h 52"/>
                  <a:gd name="T8" fmla="*/ 41 w 77"/>
                  <a:gd name="T9" fmla="*/ 52 h 52"/>
                  <a:gd name="T10" fmla="*/ 0 w 77"/>
                  <a:gd name="T11" fmla="*/ 27 h 52"/>
                  <a:gd name="T12" fmla="*/ 0 w 77"/>
                  <a:gd name="T13" fmla="*/ 27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52"/>
                  <a:gd name="T23" fmla="*/ 77 w 77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52">
                    <a:moveTo>
                      <a:pt x="0" y="27"/>
                    </a:moveTo>
                    <a:lnTo>
                      <a:pt x="32" y="33"/>
                    </a:lnTo>
                    <a:lnTo>
                      <a:pt x="77" y="0"/>
                    </a:lnTo>
                    <a:lnTo>
                      <a:pt x="72" y="17"/>
                    </a:lnTo>
                    <a:lnTo>
                      <a:pt x="41" y="5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7" name="Freeform 118"/>
              <p:cNvSpPr>
                <a:spLocks/>
              </p:cNvSpPr>
              <p:nvPr/>
            </p:nvSpPr>
            <p:spPr bwMode="auto">
              <a:xfrm>
                <a:off x="1523" y="3641"/>
                <a:ext cx="153" cy="200"/>
              </a:xfrm>
              <a:custGeom>
                <a:avLst/>
                <a:gdLst>
                  <a:gd name="T0" fmla="*/ 0 w 306"/>
                  <a:gd name="T1" fmla="*/ 0 h 401"/>
                  <a:gd name="T2" fmla="*/ 6 w 306"/>
                  <a:gd name="T3" fmla="*/ 44 h 401"/>
                  <a:gd name="T4" fmla="*/ 6 w 306"/>
                  <a:gd name="T5" fmla="*/ 95 h 401"/>
                  <a:gd name="T6" fmla="*/ 19 w 306"/>
                  <a:gd name="T7" fmla="*/ 170 h 401"/>
                  <a:gd name="T8" fmla="*/ 38 w 306"/>
                  <a:gd name="T9" fmla="*/ 270 h 401"/>
                  <a:gd name="T10" fmla="*/ 55 w 306"/>
                  <a:gd name="T11" fmla="*/ 356 h 401"/>
                  <a:gd name="T12" fmla="*/ 97 w 306"/>
                  <a:gd name="T13" fmla="*/ 384 h 401"/>
                  <a:gd name="T14" fmla="*/ 142 w 306"/>
                  <a:gd name="T15" fmla="*/ 401 h 401"/>
                  <a:gd name="T16" fmla="*/ 226 w 306"/>
                  <a:gd name="T17" fmla="*/ 394 h 401"/>
                  <a:gd name="T18" fmla="*/ 275 w 306"/>
                  <a:gd name="T19" fmla="*/ 384 h 401"/>
                  <a:gd name="T20" fmla="*/ 302 w 306"/>
                  <a:gd name="T21" fmla="*/ 367 h 401"/>
                  <a:gd name="T22" fmla="*/ 306 w 306"/>
                  <a:gd name="T23" fmla="*/ 325 h 401"/>
                  <a:gd name="T24" fmla="*/ 275 w 306"/>
                  <a:gd name="T25" fmla="*/ 339 h 401"/>
                  <a:gd name="T26" fmla="*/ 243 w 306"/>
                  <a:gd name="T27" fmla="*/ 346 h 401"/>
                  <a:gd name="T28" fmla="*/ 256 w 306"/>
                  <a:gd name="T29" fmla="*/ 356 h 401"/>
                  <a:gd name="T30" fmla="*/ 253 w 306"/>
                  <a:gd name="T31" fmla="*/ 371 h 401"/>
                  <a:gd name="T32" fmla="*/ 226 w 306"/>
                  <a:gd name="T33" fmla="*/ 375 h 401"/>
                  <a:gd name="T34" fmla="*/ 213 w 306"/>
                  <a:gd name="T35" fmla="*/ 362 h 401"/>
                  <a:gd name="T36" fmla="*/ 220 w 306"/>
                  <a:gd name="T37" fmla="*/ 352 h 401"/>
                  <a:gd name="T38" fmla="*/ 158 w 306"/>
                  <a:gd name="T39" fmla="*/ 365 h 401"/>
                  <a:gd name="T40" fmla="*/ 112 w 306"/>
                  <a:gd name="T41" fmla="*/ 362 h 401"/>
                  <a:gd name="T42" fmla="*/ 87 w 306"/>
                  <a:gd name="T43" fmla="*/ 339 h 401"/>
                  <a:gd name="T44" fmla="*/ 116 w 306"/>
                  <a:gd name="T45" fmla="*/ 346 h 401"/>
                  <a:gd name="T46" fmla="*/ 97 w 306"/>
                  <a:gd name="T47" fmla="*/ 325 h 401"/>
                  <a:gd name="T48" fmla="*/ 66 w 306"/>
                  <a:gd name="T49" fmla="*/ 289 h 401"/>
                  <a:gd name="T50" fmla="*/ 47 w 306"/>
                  <a:gd name="T51" fmla="*/ 244 h 401"/>
                  <a:gd name="T52" fmla="*/ 25 w 306"/>
                  <a:gd name="T53" fmla="*/ 147 h 401"/>
                  <a:gd name="T54" fmla="*/ 42 w 306"/>
                  <a:gd name="T55" fmla="*/ 114 h 401"/>
                  <a:gd name="T56" fmla="*/ 80 w 306"/>
                  <a:gd name="T57" fmla="*/ 88 h 401"/>
                  <a:gd name="T58" fmla="*/ 116 w 306"/>
                  <a:gd name="T59" fmla="*/ 59 h 401"/>
                  <a:gd name="T60" fmla="*/ 93 w 306"/>
                  <a:gd name="T61" fmla="*/ 59 h 401"/>
                  <a:gd name="T62" fmla="*/ 28 w 306"/>
                  <a:gd name="T63" fmla="*/ 109 h 401"/>
                  <a:gd name="T64" fmla="*/ 15 w 306"/>
                  <a:gd name="T65" fmla="*/ 69 h 401"/>
                  <a:gd name="T66" fmla="*/ 46 w 306"/>
                  <a:gd name="T67" fmla="*/ 52 h 401"/>
                  <a:gd name="T68" fmla="*/ 51 w 306"/>
                  <a:gd name="T69" fmla="*/ 73 h 401"/>
                  <a:gd name="T70" fmla="*/ 61 w 306"/>
                  <a:gd name="T71" fmla="*/ 52 h 401"/>
                  <a:gd name="T72" fmla="*/ 106 w 306"/>
                  <a:gd name="T73" fmla="*/ 23 h 401"/>
                  <a:gd name="T74" fmla="*/ 106 w 306"/>
                  <a:gd name="T75" fmla="*/ 4 h 401"/>
                  <a:gd name="T76" fmla="*/ 74 w 306"/>
                  <a:gd name="T77" fmla="*/ 18 h 401"/>
                  <a:gd name="T78" fmla="*/ 38 w 306"/>
                  <a:gd name="T79" fmla="*/ 4 h 401"/>
                  <a:gd name="T80" fmla="*/ 25 w 306"/>
                  <a:gd name="T81" fmla="*/ 27 h 401"/>
                  <a:gd name="T82" fmla="*/ 0 w 306"/>
                  <a:gd name="T83" fmla="*/ 0 h 401"/>
                  <a:gd name="T84" fmla="*/ 0 w 306"/>
                  <a:gd name="T85" fmla="*/ 0 h 4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6"/>
                  <a:gd name="T130" fmla="*/ 0 h 401"/>
                  <a:gd name="T131" fmla="*/ 306 w 306"/>
                  <a:gd name="T132" fmla="*/ 401 h 4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6" h="401">
                    <a:moveTo>
                      <a:pt x="0" y="0"/>
                    </a:moveTo>
                    <a:lnTo>
                      <a:pt x="6" y="44"/>
                    </a:lnTo>
                    <a:lnTo>
                      <a:pt x="6" y="95"/>
                    </a:lnTo>
                    <a:lnTo>
                      <a:pt x="19" y="170"/>
                    </a:lnTo>
                    <a:lnTo>
                      <a:pt x="38" y="270"/>
                    </a:lnTo>
                    <a:lnTo>
                      <a:pt x="55" y="356"/>
                    </a:lnTo>
                    <a:lnTo>
                      <a:pt x="97" y="384"/>
                    </a:lnTo>
                    <a:lnTo>
                      <a:pt x="142" y="401"/>
                    </a:lnTo>
                    <a:lnTo>
                      <a:pt x="226" y="394"/>
                    </a:lnTo>
                    <a:lnTo>
                      <a:pt x="275" y="384"/>
                    </a:lnTo>
                    <a:lnTo>
                      <a:pt x="302" y="367"/>
                    </a:lnTo>
                    <a:lnTo>
                      <a:pt x="306" y="325"/>
                    </a:lnTo>
                    <a:lnTo>
                      <a:pt x="275" y="339"/>
                    </a:lnTo>
                    <a:lnTo>
                      <a:pt x="243" y="346"/>
                    </a:lnTo>
                    <a:lnTo>
                      <a:pt x="256" y="356"/>
                    </a:lnTo>
                    <a:lnTo>
                      <a:pt x="253" y="371"/>
                    </a:lnTo>
                    <a:lnTo>
                      <a:pt x="226" y="375"/>
                    </a:lnTo>
                    <a:lnTo>
                      <a:pt x="213" y="362"/>
                    </a:lnTo>
                    <a:lnTo>
                      <a:pt x="220" y="352"/>
                    </a:lnTo>
                    <a:lnTo>
                      <a:pt x="158" y="365"/>
                    </a:lnTo>
                    <a:lnTo>
                      <a:pt x="112" y="362"/>
                    </a:lnTo>
                    <a:lnTo>
                      <a:pt x="87" y="339"/>
                    </a:lnTo>
                    <a:lnTo>
                      <a:pt x="116" y="346"/>
                    </a:lnTo>
                    <a:lnTo>
                      <a:pt x="97" y="325"/>
                    </a:lnTo>
                    <a:lnTo>
                      <a:pt x="66" y="289"/>
                    </a:lnTo>
                    <a:lnTo>
                      <a:pt x="47" y="244"/>
                    </a:lnTo>
                    <a:lnTo>
                      <a:pt x="25" y="147"/>
                    </a:lnTo>
                    <a:lnTo>
                      <a:pt x="42" y="114"/>
                    </a:lnTo>
                    <a:lnTo>
                      <a:pt x="80" y="88"/>
                    </a:lnTo>
                    <a:lnTo>
                      <a:pt x="116" y="59"/>
                    </a:lnTo>
                    <a:lnTo>
                      <a:pt x="93" y="59"/>
                    </a:lnTo>
                    <a:lnTo>
                      <a:pt x="28" y="109"/>
                    </a:lnTo>
                    <a:lnTo>
                      <a:pt x="15" y="69"/>
                    </a:lnTo>
                    <a:lnTo>
                      <a:pt x="46" y="52"/>
                    </a:lnTo>
                    <a:lnTo>
                      <a:pt x="51" y="73"/>
                    </a:lnTo>
                    <a:lnTo>
                      <a:pt x="61" y="52"/>
                    </a:lnTo>
                    <a:lnTo>
                      <a:pt x="106" y="23"/>
                    </a:lnTo>
                    <a:lnTo>
                      <a:pt x="106" y="4"/>
                    </a:lnTo>
                    <a:lnTo>
                      <a:pt x="74" y="18"/>
                    </a:lnTo>
                    <a:lnTo>
                      <a:pt x="38" y="4"/>
                    </a:lnTo>
                    <a:lnTo>
                      <a:pt x="25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8" name="Freeform 119"/>
              <p:cNvSpPr>
                <a:spLocks/>
              </p:cNvSpPr>
              <p:nvPr/>
            </p:nvSpPr>
            <p:spPr bwMode="auto">
              <a:xfrm>
                <a:off x="1622" y="3604"/>
                <a:ext cx="55" cy="204"/>
              </a:xfrm>
              <a:custGeom>
                <a:avLst/>
                <a:gdLst>
                  <a:gd name="T0" fmla="*/ 23 w 111"/>
                  <a:gd name="T1" fmla="*/ 0 h 409"/>
                  <a:gd name="T2" fmla="*/ 46 w 111"/>
                  <a:gd name="T3" fmla="*/ 88 h 409"/>
                  <a:gd name="T4" fmla="*/ 46 w 111"/>
                  <a:gd name="T5" fmla="*/ 150 h 409"/>
                  <a:gd name="T6" fmla="*/ 65 w 111"/>
                  <a:gd name="T7" fmla="*/ 221 h 409"/>
                  <a:gd name="T8" fmla="*/ 95 w 111"/>
                  <a:gd name="T9" fmla="*/ 325 h 409"/>
                  <a:gd name="T10" fmla="*/ 111 w 111"/>
                  <a:gd name="T11" fmla="*/ 409 h 409"/>
                  <a:gd name="T12" fmla="*/ 101 w 111"/>
                  <a:gd name="T13" fmla="*/ 409 h 409"/>
                  <a:gd name="T14" fmla="*/ 92 w 111"/>
                  <a:gd name="T15" fmla="*/ 331 h 409"/>
                  <a:gd name="T16" fmla="*/ 65 w 111"/>
                  <a:gd name="T17" fmla="*/ 263 h 409"/>
                  <a:gd name="T18" fmla="*/ 37 w 111"/>
                  <a:gd name="T19" fmla="*/ 183 h 409"/>
                  <a:gd name="T20" fmla="*/ 6 w 111"/>
                  <a:gd name="T21" fmla="*/ 133 h 409"/>
                  <a:gd name="T22" fmla="*/ 19 w 111"/>
                  <a:gd name="T23" fmla="*/ 97 h 409"/>
                  <a:gd name="T24" fmla="*/ 23 w 111"/>
                  <a:gd name="T25" fmla="*/ 61 h 409"/>
                  <a:gd name="T26" fmla="*/ 0 w 111"/>
                  <a:gd name="T27" fmla="*/ 78 h 409"/>
                  <a:gd name="T28" fmla="*/ 19 w 111"/>
                  <a:gd name="T29" fmla="*/ 42 h 409"/>
                  <a:gd name="T30" fmla="*/ 23 w 111"/>
                  <a:gd name="T31" fmla="*/ 0 h 409"/>
                  <a:gd name="T32" fmla="*/ 23 w 111"/>
                  <a:gd name="T33" fmla="*/ 0 h 4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1"/>
                  <a:gd name="T52" fmla="*/ 0 h 409"/>
                  <a:gd name="T53" fmla="*/ 111 w 111"/>
                  <a:gd name="T54" fmla="*/ 409 h 4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1" h="409">
                    <a:moveTo>
                      <a:pt x="23" y="0"/>
                    </a:moveTo>
                    <a:lnTo>
                      <a:pt x="46" y="88"/>
                    </a:lnTo>
                    <a:lnTo>
                      <a:pt x="46" y="150"/>
                    </a:lnTo>
                    <a:lnTo>
                      <a:pt x="65" y="221"/>
                    </a:lnTo>
                    <a:lnTo>
                      <a:pt x="95" y="325"/>
                    </a:lnTo>
                    <a:lnTo>
                      <a:pt x="111" y="409"/>
                    </a:lnTo>
                    <a:lnTo>
                      <a:pt x="101" y="409"/>
                    </a:lnTo>
                    <a:lnTo>
                      <a:pt x="92" y="331"/>
                    </a:lnTo>
                    <a:lnTo>
                      <a:pt x="65" y="263"/>
                    </a:lnTo>
                    <a:lnTo>
                      <a:pt x="37" y="183"/>
                    </a:lnTo>
                    <a:lnTo>
                      <a:pt x="6" y="133"/>
                    </a:lnTo>
                    <a:lnTo>
                      <a:pt x="19" y="97"/>
                    </a:lnTo>
                    <a:lnTo>
                      <a:pt x="23" y="61"/>
                    </a:lnTo>
                    <a:lnTo>
                      <a:pt x="0" y="78"/>
                    </a:lnTo>
                    <a:lnTo>
                      <a:pt x="19" y="4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9" name="Freeform 120"/>
              <p:cNvSpPr>
                <a:spLocks/>
              </p:cNvSpPr>
              <p:nvPr/>
            </p:nvSpPr>
            <p:spPr bwMode="auto">
              <a:xfrm>
                <a:off x="1523" y="3280"/>
                <a:ext cx="64" cy="173"/>
              </a:xfrm>
              <a:custGeom>
                <a:avLst/>
                <a:gdLst>
                  <a:gd name="T0" fmla="*/ 0 w 129"/>
                  <a:gd name="T1" fmla="*/ 11 h 346"/>
                  <a:gd name="T2" fmla="*/ 51 w 129"/>
                  <a:gd name="T3" fmla="*/ 11 h 346"/>
                  <a:gd name="T4" fmla="*/ 103 w 129"/>
                  <a:gd name="T5" fmla="*/ 0 h 346"/>
                  <a:gd name="T6" fmla="*/ 55 w 129"/>
                  <a:gd name="T7" fmla="*/ 21 h 346"/>
                  <a:gd name="T8" fmla="*/ 110 w 129"/>
                  <a:gd name="T9" fmla="*/ 42 h 346"/>
                  <a:gd name="T10" fmla="*/ 55 w 129"/>
                  <a:gd name="T11" fmla="*/ 51 h 346"/>
                  <a:gd name="T12" fmla="*/ 123 w 129"/>
                  <a:gd name="T13" fmla="*/ 57 h 346"/>
                  <a:gd name="T14" fmla="*/ 72 w 129"/>
                  <a:gd name="T15" fmla="*/ 69 h 346"/>
                  <a:gd name="T16" fmla="*/ 129 w 129"/>
                  <a:gd name="T17" fmla="*/ 78 h 346"/>
                  <a:gd name="T18" fmla="*/ 51 w 129"/>
                  <a:gd name="T19" fmla="*/ 103 h 346"/>
                  <a:gd name="T20" fmla="*/ 103 w 129"/>
                  <a:gd name="T21" fmla="*/ 110 h 346"/>
                  <a:gd name="T22" fmla="*/ 103 w 129"/>
                  <a:gd name="T23" fmla="*/ 165 h 346"/>
                  <a:gd name="T24" fmla="*/ 103 w 129"/>
                  <a:gd name="T25" fmla="*/ 346 h 346"/>
                  <a:gd name="T26" fmla="*/ 72 w 129"/>
                  <a:gd name="T27" fmla="*/ 126 h 346"/>
                  <a:gd name="T28" fmla="*/ 15 w 129"/>
                  <a:gd name="T29" fmla="*/ 105 h 346"/>
                  <a:gd name="T30" fmla="*/ 82 w 129"/>
                  <a:gd name="T31" fmla="*/ 84 h 346"/>
                  <a:gd name="T32" fmla="*/ 34 w 129"/>
                  <a:gd name="T33" fmla="*/ 72 h 346"/>
                  <a:gd name="T34" fmla="*/ 55 w 129"/>
                  <a:gd name="T35" fmla="*/ 63 h 346"/>
                  <a:gd name="T36" fmla="*/ 15 w 129"/>
                  <a:gd name="T37" fmla="*/ 50 h 346"/>
                  <a:gd name="T38" fmla="*/ 68 w 129"/>
                  <a:gd name="T39" fmla="*/ 42 h 346"/>
                  <a:gd name="T40" fmla="*/ 0 w 129"/>
                  <a:gd name="T41" fmla="*/ 11 h 346"/>
                  <a:gd name="T42" fmla="*/ 0 w 129"/>
                  <a:gd name="T43" fmla="*/ 11 h 3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9"/>
                  <a:gd name="T67" fmla="*/ 0 h 346"/>
                  <a:gd name="T68" fmla="*/ 129 w 129"/>
                  <a:gd name="T69" fmla="*/ 346 h 3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9" h="346">
                    <a:moveTo>
                      <a:pt x="0" y="11"/>
                    </a:moveTo>
                    <a:lnTo>
                      <a:pt x="51" y="11"/>
                    </a:lnTo>
                    <a:lnTo>
                      <a:pt x="103" y="0"/>
                    </a:lnTo>
                    <a:lnTo>
                      <a:pt x="55" y="21"/>
                    </a:lnTo>
                    <a:lnTo>
                      <a:pt x="110" y="42"/>
                    </a:lnTo>
                    <a:lnTo>
                      <a:pt x="55" y="51"/>
                    </a:lnTo>
                    <a:lnTo>
                      <a:pt x="123" y="57"/>
                    </a:lnTo>
                    <a:lnTo>
                      <a:pt x="72" y="69"/>
                    </a:lnTo>
                    <a:lnTo>
                      <a:pt x="129" y="78"/>
                    </a:lnTo>
                    <a:lnTo>
                      <a:pt x="51" y="103"/>
                    </a:lnTo>
                    <a:lnTo>
                      <a:pt x="103" y="110"/>
                    </a:lnTo>
                    <a:lnTo>
                      <a:pt x="103" y="165"/>
                    </a:lnTo>
                    <a:lnTo>
                      <a:pt x="103" y="346"/>
                    </a:lnTo>
                    <a:lnTo>
                      <a:pt x="72" y="126"/>
                    </a:lnTo>
                    <a:lnTo>
                      <a:pt x="15" y="105"/>
                    </a:lnTo>
                    <a:lnTo>
                      <a:pt x="82" y="84"/>
                    </a:lnTo>
                    <a:lnTo>
                      <a:pt x="34" y="72"/>
                    </a:lnTo>
                    <a:lnTo>
                      <a:pt x="55" y="63"/>
                    </a:lnTo>
                    <a:lnTo>
                      <a:pt x="15" y="50"/>
                    </a:lnTo>
                    <a:lnTo>
                      <a:pt x="68" y="4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0" name="Freeform 121"/>
              <p:cNvSpPr>
                <a:spLocks/>
              </p:cNvSpPr>
              <p:nvPr/>
            </p:nvSpPr>
            <p:spPr bwMode="auto">
              <a:xfrm>
                <a:off x="1579" y="3754"/>
                <a:ext cx="80" cy="45"/>
              </a:xfrm>
              <a:custGeom>
                <a:avLst/>
                <a:gdLst>
                  <a:gd name="T0" fmla="*/ 0 w 162"/>
                  <a:gd name="T1" fmla="*/ 53 h 91"/>
                  <a:gd name="T2" fmla="*/ 49 w 162"/>
                  <a:gd name="T3" fmla="*/ 83 h 91"/>
                  <a:gd name="T4" fmla="*/ 82 w 162"/>
                  <a:gd name="T5" fmla="*/ 91 h 91"/>
                  <a:gd name="T6" fmla="*/ 108 w 162"/>
                  <a:gd name="T7" fmla="*/ 81 h 91"/>
                  <a:gd name="T8" fmla="*/ 131 w 162"/>
                  <a:gd name="T9" fmla="*/ 83 h 91"/>
                  <a:gd name="T10" fmla="*/ 141 w 162"/>
                  <a:gd name="T11" fmla="*/ 91 h 91"/>
                  <a:gd name="T12" fmla="*/ 156 w 162"/>
                  <a:gd name="T13" fmla="*/ 60 h 91"/>
                  <a:gd name="T14" fmla="*/ 162 w 162"/>
                  <a:gd name="T15" fmla="*/ 26 h 91"/>
                  <a:gd name="T16" fmla="*/ 154 w 162"/>
                  <a:gd name="T17" fmla="*/ 0 h 91"/>
                  <a:gd name="T18" fmla="*/ 133 w 162"/>
                  <a:gd name="T19" fmla="*/ 22 h 91"/>
                  <a:gd name="T20" fmla="*/ 99 w 162"/>
                  <a:gd name="T21" fmla="*/ 38 h 91"/>
                  <a:gd name="T22" fmla="*/ 57 w 162"/>
                  <a:gd name="T23" fmla="*/ 41 h 91"/>
                  <a:gd name="T24" fmla="*/ 34 w 162"/>
                  <a:gd name="T25" fmla="*/ 38 h 91"/>
                  <a:gd name="T26" fmla="*/ 53 w 162"/>
                  <a:gd name="T27" fmla="*/ 57 h 91"/>
                  <a:gd name="T28" fmla="*/ 0 w 162"/>
                  <a:gd name="T29" fmla="*/ 53 h 91"/>
                  <a:gd name="T30" fmla="*/ 0 w 162"/>
                  <a:gd name="T31" fmla="*/ 53 h 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91"/>
                  <a:gd name="T50" fmla="*/ 162 w 162"/>
                  <a:gd name="T51" fmla="*/ 91 h 9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91">
                    <a:moveTo>
                      <a:pt x="0" y="53"/>
                    </a:moveTo>
                    <a:lnTo>
                      <a:pt x="49" y="83"/>
                    </a:lnTo>
                    <a:lnTo>
                      <a:pt x="82" y="91"/>
                    </a:lnTo>
                    <a:lnTo>
                      <a:pt x="108" y="81"/>
                    </a:lnTo>
                    <a:lnTo>
                      <a:pt x="131" y="83"/>
                    </a:lnTo>
                    <a:lnTo>
                      <a:pt x="141" y="91"/>
                    </a:lnTo>
                    <a:lnTo>
                      <a:pt x="156" y="60"/>
                    </a:lnTo>
                    <a:lnTo>
                      <a:pt x="162" y="26"/>
                    </a:lnTo>
                    <a:lnTo>
                      <a:pt x="154" y="0"/>
                    </a:lnTo>
                    <a:lnTo>
                      <a:pt x="133" y="22"/>
                    </a:lnTo>
                    <a:lnTo>
                      <a:pt x="99" y="38"/>
                    </a:lnTo>
                    <a:lnTo>
                      <a:pt x="57" y="41"/>
                    </a:lnTo>
                    <a:lnTo>
                      <a:pt x="34" y="38"/>
                    </a:lnTo>
                    <a:lnTo>
                      <a:pt x="53" y="5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1" name="Freeform 122"/>
              <p:cNvSpPr>
                <a:spLocks/>
              </p:cNvSpPr>
              <p:nvPr/>
            </p:nvSpPr>
            <p:spPr bwMode="auto">
              <a:xfrm>
                <a:off x="1535" y="3676"/>
                <a:ext cx="7" cy="12"/>
              </a:xfrm>
              <a:custGeom>
                <a:avLst/>
                <a:gdLst>
                  <a:gd name="T0" fmla="*/ 0 w 13"/>
                  <a:gd name="T1" fmla="*/ 0 h 24"/>
                  <a:gd name="T2" fmla="*/ 9 w 13"/>
                  <a:gd name="T3" fmla="*/ 24 h 24"/>
                  <a:gd name="T4" fmla="*/ 13 w 13"/>
                  <a:gd name="T5" fmla="*/ 13 h 24"/>
                  <a:gd name="T6" fmla="*/ 7 w 13"/>
                  <a:gd name="T7" fmla="*/ 0 h 24"/>
                  <a:gd name="T8" fmla="*/ 0 w 13"/>
                  <a:gd name="T9" fmla="*/ 0 h 24"/>
                  <a:gd name="T10" fmla="*/ 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0" y="0"/>
                    </a:moveTo>
                    <a:lnTo>
                      <a:pt x="9" y="24"/>
                    </a:lnTo>
                    <a:lnTo>
                      <a:pt x="13" y="1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2" name="Freeform 123"/>
              <p:cNvSpPr>
                <a:spLocks/>
              </p:cNvSpPr>
              <p:nvPr/>
            </p:nvSpPr>
            <p:spPr bwMode="auto">
              <a:xfrm>
                <a:off x="1569" y="3663"/>
                <a:ext cx="66" cy="15"/>
              </a:xfrm>
              <a:custGeom>
                <a:avLst/>
                <a:gdLst>
                  <a:gd name="T0" fmla="*/ 0 w 131"/>
                  <a:gd name="T1" fmla="*/ 15 h 31"/>
                  <a:gd name="T2" fmla="*/ 44 w 131"/>
                  <a:gd name="T3" fmla="*/ 0 h 31"/>
                  <a:gd name="T4" fmla="*/ 82 w 131"/>
                  <a:gd name="T5" fmla="*/ 0 h 31"/>
                  <a:gd name="T6" fmla="*/ 122 w 131"/>
                  <a:gd name="T7" fmla="*/ 8 h 31"/>
                  <a:gd name="T8" fmla="*/ 131 w 131"/>
                  <a:gd name="T9" fmla="*/ 31 h 31"/>
                  <a:gd name="T10" fmla="*/ 99 w 131"/>
                  <a:gd name="T11" fmla="*/ 13 h 31"/>
                  <a:gd name="T12" fmla="*/ 55 w 131"/>
                  <a:gd name="T13" fmla="*/ 10 h 31"/>
                  <a:gd name="T14" fmla="*/ 25 w 131"/>
                  <a:gd name="T15" fmla="*/ 17 h 31"/>
                  <a:gd name="T16" fmla="*/ 0 w 131"/>
                  <a:gd name="T17" fmla="*/ 15 h 31"/>
                  <a:gd name="T18" fmla="*/ 0 w 131"/>
                  <a:gd name="T19" fmla="*/ 15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1"/>
                  <a:gd name="T31" fmla="*/ 0 h 31"/>
                  <a:gd name="T32" fmla="*/ 131 w 131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1" h="31">
                    <a:moveTo>
                      <a:pt x="0" y="15"/>
                    </a:moveTo>
                    <a:lnTo>
                      <a:pt x="44" y="0"/>
                    </a:lnTo>
                    <a:lnTo>
                      <a:pt x="82" y="0"/>
                    </a:lnTo>
                    <a:lnTo>
                      <a:pt x="122" y="8"/>
                    </a:lnTo>
                    <a:lnTo>
                      <a:pt x="131" y="31"/>
                    </a:lnTo>
                    <a:lnTo>
                      <a:pt x="99" y="13"/>
                    </a:lnTo>
                    <a:lnTo>
                      <a:pt x="55" y="10"/>
                    </a:lnTo>
                    <a:lnTo>
                      <a:pt x="25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3" name="Freeform 124"/>
              <p:cNvSpPr>
                <a:spLocks/>
              </p:cNvSpPr>
              <p:nvPr/>
            </p:nvSpPr>
            <p:spPr bwMode="auto">
              <a:xfrm>
                <a:off x="1672" y="1891"/>
                <a:ext cx="24" cy="31"/>
              </a:xfrm>
              <a:custGeom>
                <a:avLst/>
                <a:gdLst>
                  <a:gd name="T0" fmla="*/ 31 w 50"/>
                  <a:gd name="T1" fmla="*/ 2 h 63"/>
                  <a:gd name="T2" fmla="*/ 15 w 50"/>
                  <a:gd name="T3" fmla="*/ 0 h 63"/>
                  <a:gd name="T4" fmla="*/ 0 w 50"/>
                  <a:gd name="T5" fmla="*/ 21 h 63"/>
                  <a:gd name="T6" fmla="*/ 21 w 50"/>
                  <a:gd name="T7" fmla="*/ 15 h 63"/>
                  <a:gd name="T8" fmla="*/ 36 w 50"/>
                  <a:gd name="T9" fmla="*/ 27 h 63"/>
                  <a:gd name="T10" fmla="*/ 31 w 50"/>
                  <a:gd name="T11" fmla="*/ 55 h 63"/>
                  <a:gd name="T12" fmla="*/ 44 w 50"/>
                  <a:gd name="T13" fmla="*/ 63 h 63"/>
                  <a:gd name="T14" fmla="*/ 44 w 50"/>
                  <a:gd name="T15" fmla="*/ 38 h 63"/>
                  <a:gd name="T16" fmla="*/ 50 w 50"/>
                  <a:gd name="T17" fmla="*/ 27 h 63"/>
                  <a:gd name="T18" fmla="*/ 31 w 50"/>
                  <a:gd name="T19" fmla="*/ 2 h 63"/>
                  <a:gd name="T20" fmla="*/ 31 w 50"/>
                  <a:gd name="T21" fmla="*/ 2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63"/>
                  <a:gd name="T35" fmla="*/ 50 w 50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63">
                    <a:moveTo>
                      <a:pt x="31" y="2"/>
                    </a:moveTo>
                    <a:lnTo>
                      <a:pt x="15" y="0"/>
                    </a:lnTo>
                    <a:lnTo>
                      <a:pt x="0" y="21"/>
                    </a:lnTo>
                    <a:lnTo>
                      <a:pt x="21" y="15"/>
                    </a:lnTo>
                    <a:lnTo>
                      <a:pt x="36" y="27"/>
                    </a:lnTo>
                    <a:lnTo>
                      <a:pt x="31" y="55"/>
                    </a:lnTo>
                    <a:lnTo>
                      <a:pt x="44" y="63"/>
                    </a:lnTo>
                    <a:lnTo>
                      <a:pt x="44" y="38"/>
                    </a:lnTo>
                    <a:lnTo>
                      <a:pt x="50" y="27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4" name="Freeform 125"/>
              <p:cNvSpPr>
                <a:spLocks/>
              </p:cNvSpPr>
              <p:nvPr/>
            </p:nvSpPr>
            <p:spPr bwMode="auto">
              <a:xfrm>
                <a:off x="1690" y="1944"/>
                <a:ext cx="37" cy="47"/>
              </a:xfrm>
              <a:custGeom>
                <a:avLst/>
                <a:gdLst>
                  <a:gd name="T0" fmla="*/ 8 w 74"/>
                  <a:gd name="T1" fmla="*/ 10 h 94"/>
                  <a:gd name="T2" fmla="*/ 19 w 74"/>
                  <a:gd name="T3" fmla="*/ 0 h 94"/>
                  <a:gd name="T4" fmla="*/ 38 w 74"/>
                  <a:gd name="T5" fmla="*/ 29 h 94"/>
                  <a:gd name="T6" fmla="*/ 46 w 74"/>
                  <a:gd name="T7" fmla="*/ 56 h 94"/>
                  <a:gd name="T8" fmla="*/ 74 w 74"/>
                  <a:gd name="T9" fmla="*/ 94 h 94"/>
                  <a:gd name="T10" fmla="*/ 48 w 74"/>
                  <a:gd name="T11" fmla="*/ 73 h 94"/>
                  <a:gd name="T12" fmla="*/ 29 w 74"/>
                  <a:gd name="T13" fmla="*/ 56 h 94"/>
                  <a:gd name="T14" fmla="*/ 14 w 74"/>
                  <a:gd name="T15" fmla="*/ 31 h 94"/>
                  <a:gd name="T16" fmla="*/ 0 w 74"/>
                  <a:gd name="T17" fmla="*/ 19 h 94"/>
                  <a:gd name="T18" fmla="*/ 8 w 74"/>
                  <a:gd name="T19" fmla="*/ 10 h 94"/>
                  <a:gd name="T20" fmla="*/ 8 w 74"/>
                  <a:gd name="T21" fmla="*/ 1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4"/>
                  <a:gd name="T34" fmla="*/ 0 h 94"/>
                  <a:gd name="T35" fmla="*/ 74 w 74"/>
                  <a:gd name="T36" fmla="*/ 94 h 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4" h="94">
                    <a:moveTo>
                      <a:pt x="8" y="10"/>
                    </a:moveTo>
                    <a:lnTo>
                      <a:pt x="19" y="0"/>
                    </a:lnTo>
                    <a:lnTo>
                      <a:pt x="38" y="29"/>
                    </a:lnTo>
                    <a:lnTo>
                      <a:pt x="46" y="56"/>
                    </a:lnTo>
                    <a:lnTo>
                      <a:pt x="74" y="94"/>
                    </a:lnTo>
                    <a:lnTo>
                      <a:pt x="48" y="73"/>
                    </a:lnTo>
                    <a:lnTo>
                      <a:pt x="29" y="56"/>
                    </a:lnTo>
                    <a:lnTo>
                      <a:pt x="14" y="31"/>
                    </a:lnTo>
                    <a:lnTo>
                      <a:pt x="0" y="19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5" name="Freeform 126"/>
              <p:cNvSpPr>
                <a:spLocks/>
              </p:cNvSpPr>
              <p:nvPr/>
            </p:nvSpPr>
            <p:spPr bwMode="auto">
              <a:xfrm>
                <a:off x="1653" y="2481"/>
                <a:ext cx="85" cy="30"/>
              </a:xfrm>
              <a:custGeom>
                <a:avLst/>
                <a:gdLst>
                  <a:gd name="T0" fmla="*/ 6 w 171"/>
                  <a:gd name="T1" fmla="*/ 46 h 59"/>
                  <a:gd name="T2" fmla="*/ 0 w 171"/>
                  <a:gd name="T3" fmla="*/ 12 h 59"/>
                  <a:gd name="T4" fmla="*/ 31 w 171"/>
                  <a:gd name="T5" fmla="*/ 0 h 59"/>
                  <a:gd name="T6" fmla="*/ 112 w 171"/>
                  <a:gd name="T7" fmla="*/ 0 h 59"/>
                  <a:gd name="T8" fmla="*/ 164 w 171"/>
                  <a:gd name="T9" fmla="*/ 23 h 59"/>
                  <a:gd name="T10" fmla="*/ 105 w 171"/>
                  <a:gd name="T11" fmla="*/ 23 h 59"/>
                  <a:gd name="T12" fmla="*/ 171 w 171"/>
                  <a:gd name="T13" fmla="*/ 35 h 59"/>
                  <a:gd name="T14" fmla="*/ 107 w 171"/>
                  <a:gd name="T15" fmla="*/ 46 h 59"/>
                  <a:gd name="T16" fmla="*/ 164 w 171"/>
                  <a:gd name="T17" fmla="*/ 57 h 59"/>
                  <a:gd name="T18" fmla="*/ 76 w 171"/>
                  <a:gd name="T19" fmla="*/ 59 h 59"/>
                  <a:gd name="T20" fmla="*/ 6 w 171"/>
                  <a:gd name="T21" fmla="*/ 46 h 59"/>
                  <a:gd name="T22" fmla="*/ 6 w 171"/>
                  <a:gd name="T23" fmla="*/ 46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1"/>
                  <a:gd name="T37" fmla="*/ 0 h 59"/>
                  <a:gd name="T38" fmla="*/ 171 w 171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1" h="59">
                    <a:moveTo>
                      <a:pt x="6" y="46"/>
                    </a:moveTo>
                    <a:lnTo>
                      <a:pt x="0" y="12"/>
                    </a:lnTo>
                    <a:lnTo>
                      <a:pt x="31" y="0"/>
                    </a:lnTo>
                    <a:lnTo>
                      <a:pt x="112" y="0"/>
                    </a:lnTo>
                    <a:lnTo>
                      <a:pt x="164" y="23"/>
                    </a:lnTo>
                    <a:lnTo>
                      <a:pt x="105" y="23"/>
                    </a:lnTo>
                    <a:lnTo>
                      <a:pt x="171" y="35"/>
                    </a:lnTo>
                    <a:lnTo>
                      <a:pt x="107" y="46"/>
                    </a:lnTo>
                    <a:lnTo>
                      <a:pt x="164" y="57"/>
                    </a:lnTo>
                    <a:lnTo>
                      <a:pt x="76" y="59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6" name="Freeform 127"/>
              <p:cNvSpPr>
                <a:spLocks/>
              </p:cNvSpPr>
              <p:nvPr/>
            </p:nvSpPr>
            <p:spPr bwMode="auto">
              <a:xfrm>
                <a:off x="1743" y="3234"/>
                <a:ext cx="71" cy="207"/>
              </a:xfrm>
              <a:custGeom>
                <a:avLst/>
                <a:gdLst>
                  <a:gd name="T0" fmla="*/ 22 w 142"/>
                  <a:gd name="T1" fmla="*/ 15 h 414"/>
                  <a:gd name="T2" fmla="*/ 78 w 142"/>
                  <a:gd name="T3" fmla="*/ 9 h 414"/>
                  <a:gd name="T4" fmla="*/ 127 w 142"/>
                  <a:gd name="T5" fmla="*/ 0 h 414"/>
                  <a:gd name="T6" fmla="*/ 142 w 142"/>
                  <a:gd name="T7" fmla="*/ 40 h 414"/>
                  <a:gd name="T8" fmla="*/ 129 w 142"/>
                  <a:gd name="T9" fmla="*/ 152 h 414"/>
                  <a:gd name="T10" fmla="*/ 127 w 142"/>
                  <a:gd name="T11" fmla="*/ 350 h 414"/>
                  <a:gd name="T12" fmla="*/ 119 w 142"/>
                  <a:gd name="T13" fmla="*/ 390 h 414"/>
                  <a:gd name="T14" fmla="*/ 81 w 142"/>
                  <a:gd name="T15" fmla="*/ 397 h 414"/>
                  <a:gd name="T16" fmla="*/ 49 w 142"/>
                  <a:gd name="T17" fmla="*/ 414 h 414"/>
                  <a:gd name="T18" fmla="*/ 9 w 142"/>
                  <a:gd name="T19" fmla="*/ 334 h 414"/>
                  <a:gd name="T20" fmla="*/ 0 w 142"/>
                  <a:gd name="T21" fmla="*/ 85 h 414"/>
                  <a:gd name="T22" fmla="*/ 22 w 142"/>
                  <a:gd name="T23" fmla="*/ 15 h 414"/>
                  <a:gd name="T24" fmla="*/ 22 w 142"/>
                  <a:gd name="T25" fmla="*/ 15 h 4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2"/>
                  <a:gd name="T40" fmla="*/ 0 h 414"/>
                  <a:gd name="T41" fmla="*/ 142 w 142"/>
                  <a:gd name="T42" fmla="*/ 414 h 4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2" h="414">
                    <a:moveTo>
                      <a:pt x="22" y="15"/>
                    </a:moveTo>
                    <a:lnTo>
                      <a:pt x="78" y="9"/>
                    </a:lnTo>
                    <a:lnTo>
                      <a:pt x="127" y="0"/>
                    </a:lnTo>
                    <a:lnTo>
                      <a:pt x="142" y="40"/>
                    </a:lnTo>
                    <a:lnTo>
                      <a:pt x="129" y="152"/>
                    </a:lnTo>
                    <a:lnTo>
                      <a:pt x="127" y="350"/>
                    </a:lnTo>
                    <a:lnTo>
                      <a:pt x="119" y="390"/>
                    </a:lnTo>
                    <a:lnTo>
                      <a:pt x="81" y="397"/>
                    </a:lnTo>
                    <a:lnTo>
                      <a:pt x="49" y="414"/>
                    </a:lnTo>
                    <a:lnTo>
                      <a:pt x="9" y="334"/>
                    </a:lnTo>
                    <a:lnTo>
                      <a:pt x="0" y="85"/>
                    </a:ln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7" name="Freeform 128"/>
              <p:cNvSpPr>
                <a:spLocks/>
              </p:cNvSpPr>
              <p:nvPr/>
            </p:nvSpPr>
            <p:spPr bwMode="auto">
              <a:xfrm>
                <a:off x="1734" y="3452"/>
                <a:ext cx="73" cy="72"/>
              </a:xfrm>
              <a:custGeom>
                <a:avLst/>
                <a:gdLst>
                  <a:gd name="T0" fmla="*/ 5 w 146"/>
                  <a:gd name="T1" fmla="*/ 12 h 145"/>
                  <a:gd name="T2" fmla="*/ 0 w 146"/>
                  <a:gd name="T3" fmla="*/ 36 h 145"/>
                  <a:gd name="T4" fmla="*/ 28 w 146"/>
                  <a:gd name="T5" fmla="*/ 76 h 145"/>
                  <a:gd name="T6" fmla="*/ 85 w 146"/>
                  <a:gd name="T7" fmla="*/ 112 h 145"/>
                  <a:gd name="T8" fmla="*/ 87 w 146"/>
                  <a:gd name="T9" fmla="*/ 145 h 145"/>
                  <a:gd name="T10" fmla="*/ 108 w 146"/>
                  <a:gd name="T11" fmla="*/ 108 h 145"/>
                  <a:gd name="T12" fmla="*/ 134 w 146"/>
                  <a:gd name="T13" fmla="*/ 88 h 145"/>
                  <a:gd name="T14" fmla="*/ 146 w 146"/>
                  <a:gd name="T15" fmla="*/ 51 h 145"/>
                  <a:gd name="T16" fmla="*/ 146 w 146"/>
                  <a:gd name="T17" fmla="*/ 0 h 145"/>
                  <a:gd name="T18" fmla="*/ 85 w 146"/>
                  <a:gd name="T19" fmla="*/ 57 h 145"/>
                  <a:gd name="T20" fmla="*/ 53 w 146"/>
                  <a:gd name="T21" fmla="*/ 72 h 145"/>
                  <a:gd name="T22" fmla="*/ 64 w 146"/>
                  <a:gd name="T23" fmla="*/ 32 h 145"/>
                  <a:gd name="T24" fmla="*/ 38 w 146"/>
                  <a:gd name="T25" fmla="*/ 57 h 145"/>
                  <a:gd name="T26" fmla="*/ 30 w 146"/>
                  <a:gd name="T27" fmla="*/ 23 h 145"/>
                  <a:gd name="T28" fmla="*/ 5 w 146"/>
                  <a:gd name="T29" fmla="*/ 12 h 145"/>
                  <a:gd name="T30" fmla="*/ 5 w 146"/>
                  <a:gd name="T31" fmla="*/ 12 h 1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6"/>
                  <a:gd name="T49" fmla="*/ 0 h 145"/>
                  <a:gd name="T50" fmla="*/ 146 w 146"/>
                  <a:gd name="T51" fmla="*/ 145 h 14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6" h="145">
                    <a:moveTo>
                      <a:pt x="5" y="12"/>
                    </a:moveTo>
                    <a:lnTo>
                      <a:pt x="0" y="36"/>
                    </a:lnTo>
                    <a:lnTo>
                      <a:pt x="28" y="76"/>
                    </a:lnTo>
                    <a:lnTo>
                      <a:pt x="85" y="112"/>
                    </a:lnTo>
                    <a:lnTo>
                      <a:pt x="87" y="145"/>
                    </a:lnTo>
                    <a:lnTo>
                      <a:pt x="108" y="108"/>
                    </a:lnTo>
                    <a:lnTo>
                      <a:pt x="134" y="88"/>
                    </a:lnTo>
                    <a:lnTo>
                      <a:pt x="146" y="51"/>
                    </a:lnTo>
                    <a:lnTo>
                      <a:pt x="146" y="0"/>
                    </a:lnTo>
                    <a:lnTo>
                      <a:pt x="85" y="57"/>
                    </a:lnTo>
                    <a:lnTo>
                      <a:pt x="53" y="72"/>
                    </a:lnTo>
                    <a:lnTo>
                      <a:pt x="64" y="32"/>
                    </a:lnTo>
                    <a:lnTo>
                      <a:pt x="38" y="57"/>
                    </a:lnTo>
                    <a:lnTo>
                      <a:pt x="30" y="23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8" name="Freeform 129"/>
              <p:cNvSpPr>
                <a:spLocks/>
              </p:cNvSpPr>
              <p:nvPr/>
            </p:nvSpPr>
            <p:spPr bwMode="auto">
              <a:xfrm>
                <a:off x="1777" y="3524"/>
                <a:ext cx="43" cy="42"/>
              </a:xfrm>
              <a:custGeom>
                <a:avLst/>
                <a:gdLst>
                  <a:gd name="T0" fmla="*/ 61 w 85"/>
                  <a:gd name="T1" fmla="*/ 0 h 83"/>
                  <a:gd name="T2" fmla="*/ 11 w 85"/>
                  <a:gd name="T3" fmla="*/ 32 h 83"/>
                  <a:gd name="T4" fmla="*/ 0 w 85"/>
                  <a:gd name="T5" fmla="*/ 55 h 83"/>
                  <a:gd name="T6" fmla="*/ 0 w 85"/>
                  <a:gd name="T7" fmla="*/ 83 h 83"/>
                  <a:gd name="T8" fmla="*/ 46 w 85"/>
                  <a:gd name="T9" fmla="*/ 49 h 83"/>
                  <a:gd name="T10" fmla="*/ 85 w 85"/>
                  <a:gd name="T11" fmla="*/ 26 h 83"/>
                  <a:gd name="T12" fmla="*/ 61 w 85"/>
                  <a:gd name="T13" fmla="*/ 0 h 83"/>
                  <a:gd name="T14" fmla="*/ 61 w 85"/>
                  <a:gd name="T15" fmla="*/ 0 h 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83"/>
                  <a:gd name="T26" fmla="*/ 85 w 85"/>
                  <a:gd name="T27" fmla="*/ 83 h 8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83">
                    <a:moveTo>
                      <a:pt x="61" y="0"/>
                    </a:moveTo>
                    <a:lnTo>
                      <a:pt x="11" y="32"/>
                    </a:lnTo>
                    <a:lnTo>
                      <a:pt x="0" y="55"/>
                    </a:lnTo>
                    <a:lnTo>
                      <a:pt x="0" y="83"/>
                    </a:lnTo>
                    <a:lnTo>
                      <a:pt x="46" y="49"/>
                    </a:lnTo>
                    <a:lnTo>
                      <a:pt x="85" y="2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9" name="Freeform 130"/>
              <p:cNvSpPr>
                <a:spLocks/>
              </p:cNvSpPr>
              <p:nvPr/>
            </p:nvSpPr>
            <p:spPr bwMode="auto">
              <a:xfrm>
                <a:off x="1730" y="3549"/>
                <a:ext cx="43" cy="28"/>
              </a:xfrm>
              <a:custGeom>
                <a:avLst/>
                <a:gdLst>
                  <a:gd name="T0" fmla="*/ 0 w 87"/>
                  <a:gd name="T1" fmla="*/ 0 h 57"/>
                  <a:gd name="T2" fmla="*/ 27 w 87"/>
                  <a:gd name="T3" fmla="*/ 30 h 57"/>
                  <a:gd name="T4" fmla="*/ 61 w 87"/>
                  <a:gd name="T5" fmla="*/ 57 h 57"/>
                  <a:gd name="T6" fmla="*/ 87 w 87"/>
                  <a:gd name="T7" fmla="*/ 44 h 57"/>
                  <a:gd name="T8" fmla="*/ 55 w 87"/>
                  <a:gd name="T9" fmla="*/ 29 h 57"/>
                  <a:gd name="T10" fmla="*/ 0 w 87"/>
                  <a:gd name="T11" fmla="*/ 0 h 57"/>
                  <a:gd name="T12" fmla="*/ 0 w 87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57"/>
                  <a:gd name="T23" fmla="*/ 87 w 87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57">
                    <a:moveTo>
                      <a:pt x="0" y="0"/>
                    </a:moveTo>
                    <a:lnTo>
                      <a:pt x="27" y="30"/>
                    </a:lnTo>
                    <a:lnTo>
                      <a:pt x="61" y="57"/>
                    </a:lnTo>
                    <a:lnTo>
                      <a:pt x="87" y="44"/>
                    </a:lnTo>
                    <a:lnTo>
                      <a:pt x="5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0" name="Freeform 131"/>
              <p:cNvSpPr>
                <a:spLocks/>
              </p:cNvSpPr>
              <p:nvPr/>
            </p:nvSpPr>
            <p:spPr bwMode="auto">
              <a:xfrm>
                <a:off x="1703" y="3576"/>
                <a:ext cx="260" cy="94"/>
              </a:xfrm>
              <a:custGeom>
                <a:avLst/>
                <a:gdLst>
                  <a:gd name="T0" fmla="*/ 0 w 520"/>
                  <a:gd name="T1" fmla="*/ 50 h 188"/>
                  <a:gd name="T2" fmla="*/ 4 w 520"/>
                  <a:gd name="T3" fmla="*/ 72 h 188"/>
                  <a:gd name="T4" fmla="*/ 17 w 520"/>
                  <a:gd name="T5" fmla="*/ 84 h 188"/>
                  <a:gd name="T6" fmla="*/ 40 w 520"/>
                  <a:gd name="T7" fmla="*/ 93 h 188"/>
                  <a:gd name="T8" fmla="*/ 110 w 520"/>
                  <a:gd name="T9" fmla="*/ 110 h 188"/>
                  <a:gd name="T10" fmla="*/ 154 w 520"/>
                  <a:gd name="T11" fmla="*/ 101 h 188"/>
                  <a:gd name="T12" fmla="*/ 214 w 520"/>
                  <a:gd name="T13" fmla="*/ 108 h 188"/>
                  <a:gd name="T14" fmla="*/ 275 w 520"/>
                  <a:gd name="T15" fmla="*/ 158 h 188"/>
                  <a:gd name="T16" fmla="*/ 327 w 520"/>
                  <a:gd name="T17" fmla="*/ 183 h 188"/>
                  <a:gd name="T18" fmla="*/ 404 w 520"/>
                  <a:gd name="T19" fmla="*/ 188 h 188"/>
                  <a:gd name="T20" fmla="*/ 463 w 520"/>
                  <a:gd name="T21" fmla="*/ 173 h 188"/>
                  <a:gd name="T22" fmla="*/ 497 w 520"/>
                  <a:gd name="T23" fmla="*/ 154 h 188"/>
                  <a:gd name="T24" fmla="*/ 520 w 520"/>
                  <a:gd name="T25" fmla="*/ 110 h 188"/>
                  <a:gd name="T26" fmla="*/ 503 w 520"/>
                  <a:gd name="T27" fmla="*/ 112 h 188"/>
                  <a:gd name="T28" fmla="*/ 461 w 520"/>
                  <a:gd name="T29" fmla="*/ 143 h 188"/>
                  <a:gd name="T30" fmla="*/ 404 w 520"/>
                  <a:gd name="T31" fmla="*/ 152 h 188"/>
                  <a:gd name="T32" fmla="*/ 410 w 520"/>
                  <a:gd name="T33" fmla="*/ 131 h 188"/>
                  <a:gd name="T34" fmla="*/ 357 w 520"/>
                  <a:gd name="T35" fmla="*/ 141 h 188"/>
                  <a:gd name="T36" fmla="*/ 311 w 520"/>
                  <a:gd name="T37" fmla="*/ 110 h 188"/>
                  <a:gd name="T38" fmla="*/ 292 w 520"/>
                  <a:gd name="T39" fmla="*/ 55 h 188"/>
                  <a:gd name="T40" fmla="*/ 235 w 520"/>
                  <a:gd name="T41" fmla="*/ 0 h 188"/>
                  <a:gd name="T42" fmla="*/ 216 w 520"/>
                  <a:gd name="T43" fmla="*/ 6 h 188"/>
                  <a:gd name="T44" fmla="*/ 135 w 520"/>
                  <a:gd name="T45" fmla="*/ 63 h 188"/>
                  <a:gd name="T46" fmla="*/ 95 w 520"/>
                  <a:gd name="T47" fmla="*/ 70 h 188"/>
                  <a:gd name="T48" fmla="*/ 0 w 520"/>
                  <a:gd name="T49" fmla="*/ 50 h 188"/>
                  <a:gd name="T50" fmla="*/ 0 w 520"/>
                  <a:gd name="T51" fmla="*/ 50 h 18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0"/>
                  <a:gd name="T79" fmla="*/ 0 h 188"/>
                  <a:gd name="T80" fmla="*/ 520 w 520"/>
                  <a:gd name="T81" fmla="*/ 188 h 18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0" h="188">
                    <a:moveTo>
                      <a:pt x="0" y="50"/>
                    </a:moveTo>
                    <a:lnTo>
                      <a:pt x="4" y="72"/>
                    </a:lnTo>
                    <a:lnTo>
                      <a:pt x="17" y="84"/>
                    </a:lnTo>
                    <a:lnTo>
                      <a:pt x="40" y="93"/>
                    </a:lnTo>
                    <a:lnTo>
                      <a:pt x="110" y="110"/>
                    </a:lnTo>
                    <a:lnTo>
                      <a:pt x="154" y="101"/>
                    </a:lnTo>
                    <a:lnTo>
                      <a:pt x="214" y="108"/>
                    </a:lnTo>
                    <a:lnTo>
                      <a:pt x="275" y="158"/>
                    </a:lnTo>
                    <a:lnTo>
                      <a:pt x="327" y="183"/>
                    </a:lnTo>
                    <a:lnTo>
                      <a:pt x="404" y="188"/>
                    </a:lnTo>
                    <a:lnTo>
                      <a:pt x="463" y="173"/>
                    </a:lnTo>
                    <a:lnTo>
                      <a:pt x="497" y="154"/>
                    </a:lnTo>
                    <a:lnTo>
                      <a:pt x="520" y="110"/>
                    </a:lnTo>
                    <a:lnTo>
                      <a:pt x="503" y="112"/>
                    </a:lnTo>
                    <a:lnTo>
                      <a:pt x="461" y="143"/>
                    </a:lnTo>
                    <a:lnTo>
                      <a:pt x="404" y="152"/>
                    </a:lnTo>
                    <a:lnTo>
                      <a:pt x="410" y="131"/>
                    </a:lnTo>
                    <a:lnTo>
                      <a:pt x="357" y="141"/>
                    </a:lnTo>
                    <a:lnTo>
                      <a:pt x="311" y="110"/>
                    </a:lnTo>
                    <a:lnTo>
                      <a:pt x="292" y="55"/>
                    </a:lnTo>
                    <a:lnTo>
                      <a:pt x="235" y="0"/>
                    </a:lnTo>
                    <a:lnTo>
                      <a:pt x="216" y="6"/>
                    </a:lnTo>
                    <a:lnTo>
                      <a:pt x="135" y="63"/>
                    </a:lnTo>
                    <a:lnTo>
                      <a:pt x="95" y="7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1" name="Freeform 132"/>
              <p:cNvSpPr>
                <a:spLocks/>
              </p:cNvSpPr>
              <p:nvPr/>
            </p:nvSpPr>
            <p:spPr bwMode="auto">
              <a:xfrm>
                <a:off x="1519" y="3267"/>
                <a:ext cx="105" cy="325"/>
              </a:xfrm>
              <a:custGeom>
                <a:avLst/>
                <a:gdLst>
                  <a:gd name="T0" fmla="*/ 107 w 211"/>
                  <a:gd name="T1" fmla="*/ 27 h 650"/>
                  <a:gd name="T2" fmla="*/ 173 w 211"/>
                  <a:gd name="T3" fmla="*/ 6 h 650"/>
                  <a:gd name="T4" fmla="*/ 211 w 211"/>
                  <a:gd name="T5" fmla="*/ 0 h 650"/>
                  <a:gd name="T6" fmla="*/ 206 w 211"/>
                  <a:gd name="T7" fmla="*/ 113 h 650"/>
                  <a:gd name="T8" fmla="*/ 202 w 211"/>
                  <a:gd name="T9" fmla="*/ 223 h 650"/>
                  <a:gd name="T10" fmla="*/ 187 w 211"/>
                  <a:gd name="T11" fmla="*/ 331 h 650"/>
                  <a:gd name="T12" fmla="*/ 164 w 211"/>
                  <a:gd name="T13" fmla="*/ 441 h 650"/>
                  <a:gd name="T14" fmla="*/ 173 w 211"/>
                  <a:gd name="T15" fmla="*/ 487 h 650"/>
                  <a:gd name="T16" fmla="*/ 156 w 211"/>
                  <a:gd name="T17" fmla="*/ 510 h 650"/>
                  <a:gd name="T18" fmla="*/ 166 w 211"/>
                  <a:gd name="T19" fmla="*/ 538 h 650"/>
                  <a:gd name="T20" fmla="*/ 150 w 211"/>
                  <a:gd name="T21" fmla="*/ 567 h 650"/>
                  <a:gd name="T22" fmla="*/ 187 w 211"/>
                  <a:gd name="T23" fmla="*/ 586 h 650"/>
                  <a:gd name="T24" fmla="*/ 173 w 211"/>
                  <a:gd name="T25" fmla="*/ 616 h 650"/>
                  <a:gd name="T26" fmla="*/ 133 w 211"/>
                  <a:gd name="T27" fmla="*/ 650 h 650"/>
                  <a:gd name="T28" fmla="*/ 78 w 211"/>
                  <a:gd name="T29" fmla="*/ 643 h 650"/>
                  <a:gd name="T30" fmla="*/ 130 w 211"/>
                  <a:gd name="T31" fmla="*/ 618 h 650"/>
                  <a:gd name="T32" fmla="*/ 107 w 211"/>
                  <a:gd name="T33" fmla="*/ 586 h 650"/>
                  <a:gd name="T34" fmla="*/ 82 w 211"/>
                  <a:gd name="T35" fmla="*/ 552 h 650"/>
                  <a:gd name="T36" fmla="*/ 56 w 211"/>
                  <a:gd name="T37" fmla="*/ 369 h 650"/>
                  <a:gd name="T38" fmla="*/ 12 w 211"/>
                  <a:gd name="T39" fmla="*/ 236 h 650"/>
                  <a:gd name="T40" fmla="*/ 6 w 211"/>
                  <a:gd name="T41" fmla="*/ 145 h 650"/>
                  <a:gd name="T42" fmla="*/ 0 w 211"/>
                  <a:gd name="T43" fmla="*/ 63 h 650"/>
                  <a:gd name="T44" fmla="*/ 23 w 211"/>
                  <a:gd name="T45" fmla="*/ 86 h 650"/>
                  <a:gd name="T46" fmla="*/ 19 w 211"/>
                  <a:gd name="T47" fmla="*/ 103 h 650"/>
                  <a:gd name="T48" fmla="*/ 56 w 211"/>
                  <a:gd name="T49" fmla="*/ 109 h 650"/>
                  <a:gd name="T50" fmla="*/ 14 w 211"/>
                  <a:gd name="T51" fmla="*/ 126 h 650"/>
                  <a:gd name="T52" fmla="*/ 19 w 211"/>
                  <a:gd name="T53" fmla="*/ 137 h 650"/>
                  <a:gd name="T54" fmla="*/ 69 w 211"/>
                  <a:gd name="T55" fmla="*/ 160 h 650"/>
                  <a:gd name="T56" fmla="*/ 46 w 211"/>
                  <a:gd name="T57" fmla="*/ 189 h 650"/>
                  <a:gd name="T58" fmla="*/ 114 w 211"/>
                  <a:gd name="T59" fmla="*/ 420 h 650"/>
                  <a:gd name="T60" fmla="*/ 141 w 211"/>
                  <a:gd name="T61" fmla="*/ 236 h 650"/>
                  <a:gd name="T62" fmla="*/ 137 w 211"/>
                  <a:gd name="T63" fmla="*/ 137 h 650"/>
                  <a:gd name="T64" fmla="*/ 114 w 211"/>
                  <a:gd name="T65" fmla="*/ 126 h 650"/>
                  <a:gd name="T66" fmla="*/ 156 w 211"/>
                  <a:gd name="T67" fmla="*/ 105 h 650"/>
                  <a:gd name="T68" fmla="*/ 147 w 211"/>
                  <a:gd name="T69" fmla="*/ 67 h 650"/>
                  <a:gd name="T70" fmla="*/ 94 w 211"/>
                  <a:gd name="T71" fmla="*/ 42 h 650"/>
                  <a:gd name="T72" fmla="*/ 107 w 211"/>
                  <a:gd name="T73" fmla="*/ 27 h 650"/>
                  <a:gd name="T74" fmla="*/ 107 w 211"/>
                  <a:gd name="T75" fmla="*/ 27 h 6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1"/>
                  <a:gd name="T115" fmla="*/ 0 h 650"/>
                  <a:gd name="T116" fmla="*/ 211 w 211"/>
                  <a:gd name="T117" fmla="*/ 650 h 6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1" h="650">
                    <a:moveTo>
                      <a:pt x="107" y="27"/>
                    </a:moveTo>
                    <a:lnTo>
                      <a:pt x="173" y="6"/>
                    </a:lnTo>
                    <a:lnTo>
                      <a:pt x="211" y="0"/>
                    </a:lnTo>
                    <a:lnTo>
                      <a:pt x="206" y="113"/>
                    </a:lnTo>
                    <a:lnTo>
                      <a:pt x="202" y="223"/>
                    </a:lnTo>
                    <a:lnTo>
                      <a:pt x="187" y="331"/>
                    </a:lnTo>
                    <a:lnTo>
                      <a:pt x="164" y="441"/>
                    </a:lnTo>
                    <a:lnTo>
                      <a:pt x="173" y="487"/>
                    </a:lnTo>
                    <a:lnTo>
                      <a:pt x="156" y="510"/>
                    </a:lnTo>
                    <a:lnTo>
                      <a:pt x="166" y="538"/>
                    </a:lnTo>
                    <a:lnTo>
                      <a:pt x="150" y="567"/>
                    </a:lnTo>
                    <a:lnTo>
                      <a:pt x="187" y="586"/>
                    </a:lnTo>
                    <a:lnTo>
                      <a:pt x="173" y="616"/>
                    </a:lnTo>
                    <a:lnTo>
                      <a:pt x="133" y="650"/>
                    </a:lnTo>
                    <a:lnTo>
                      <a:pt x="78" y="643"/>
                    </a:lnTo>
                    <a:lnTo>
                      <a:pt x="130" y="618"/>
                    </a:lnTo>
                    <a:lnTo>
                      <a:pt x="107" y="586"/>
                    </a:lnTo>
                    <a:lnTo>
                      <a:pt x="82" y="552"/>
                    </a:lnTo>
                    <a:lnTo>
                      <a:pt x="56" y="369"/>
                    </a:lnTo>
                    <a:lnTo>
                      <a:pt x="12" y="236"/>
                    </a:lnTo>
                    <a:lnTo>
                      <a:pt x="6" y="145"/>
                    </a:lnTo>
                    <a:lnTo>
                      <a:pt x="0" y="63"/>
                    </a:lnTo>
                    <a:lnTo>
                      <a:pt x="23" y="86"/>
                    </a:lnTo>
                    <a:lnTo>
                      <a:pt x="19" y="103"/>
                    </a:lnTo>
                    <a:lnTo>
                      <a:pt x="56" y="109"/>
                    </a:lnTo>
                    <a:lnTo>
                      <a:pt x="14" y="126"/>
                    </a:lnTo>
                    <a:lnTo>
                      <a:pt x="19" y="137"/>
                    </a:lnTo>
                    <a:lnTo>
                      <a:pt x="69" y="160"/>
                    </a:lnTo>
                    <a:lnTo>
                      <a:pt x="46" y="189"/>
                    </a:lnTo>
                    <a:lnTo>
                      <a:pt x="114" y="420"/>
                    </a:lnTo>
                    <a:lnTo>
                      <a:pt x="141" y="236"/>
                    </a:lnTo>
                    <a:lnTo>
                      <a:pt x="137" y="137"/>
                    </a:lnTo>
                    <a:lnTo>
                      <a:pt x="114" y="126"/>
                    </a:lnTo>
                    <a:lnTo>
                      <a:pt x="156" y="105"/>
                    </a:lnTo>
                    <a:lnTo>
                      <a:pt x="147" y="67"/>
                    </a:lnTo>
                    <a:lnTo>
                      <a:pt x="94" y="42"/>
                    </a:lnTo>
                    <a:lnTo>
                      <a:pt x="107" y="27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2" name="Freeform 133"/>
              <p:cNvSpPr>
                <a:spLocks/>
              </p:cNvSpPr>
              <p:nvPr/>
            </p:nvSpPr>
            <p:spPr bwMode="auto">
              <a:xfrm>
                <a:off x="1551" y="3610"/>
                <a:ext cx="74" cy="41"/>
              </a:xfrm>
              <a:custGeom>
                <a:avLst/>
                <a:gdLst>
                  <a:gd name="T0" fmla="*/ 0 w 148"/>
                  <a:gd name="T1" fmla="*/ 55 h 81"/>
                  <a:gd name="T2" fmla="*/ 40 w 148"/>
                  <a:gd name="T3" fmla="*/ 45 h 81"/>
                  <a:gd name="T4" fmla="*/ 21 w 148"/>
                  <a:gd name="T5" fmla="*/ 0 h 81"/>
                  <a:gd name="T6" fmla="*/ 72 w 148"/>
                  <a:gd name="T7" fmla="*/ 26 h 81"/>
                  <a:gd name="T8" fmla="*/ 123 w 148"/>
                  <a:gd name="T9" fmla="*/ 1 h 81"/>
                  <a:gd name="T10" fmla="*/ 129 w 148"/>
                  <a:gd name="T11" fmla="*/ 34 h 81"/>
                  <a:gd name="T12" fmla="*/ 148 w 148"/>
                  <a:gd name="T13" fmla="*/ 22 h 81"/>
                  <a:gd name="T14" fmla="*/ 127 w 148"/>
                  <a:gd name="T15" fmla="*/ 57 h 81"/>
                  <a:gd name="T16" fmla="*/ 148 w 148"/>
                  <a:gd name="T17" fmla="*/ 81 h 81"/>
                  <a:gd name="T18" fmla="*/ 95 w 148"/>
                  <a:gd name="T19" fmla="*/ 68 h 81"/>
                  <a:gd name="T20" fmla="*/ 63 w 148"/>
                  <a:gd name="T21" fmla="*/ 72 h 81"/>
                  <a:gd name="T22" fmla="*/ 63 w 148"/>
                  <a:gd name="T23" fmla="*/ 57 h 81"/>
                  <a:gd name="T24" fmla="*/ 21 w 148"/>
                  <a:gd name="T25" fmla="*/ 68 h 81"/>
                  <a:gd name="T26" fmla="*/ 0 w 148"/>
                  <a:gd name="T27" fmla="*/ 55 h 81"/>
                  <a:gd name="T28" fmla="*/ 0 w 148"/>
                  <a:gd name="T29" fmla="*/ 55 h 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8"/>
                  <a:gd name="T46" fmla="*/ 0 h 81"/>
                  <a:gd name="T47" fmla="*/ 148 w 148"/>
                  <a:gd name="T48" fmla="*/ 81 h 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8" h="81">
                    <a:moveTo>
                      <a:pt x="0" y="55"/>
                    </a:moveTo>
                    <a:lnTo>
                      <a:pt x="40" y="45"/>
                    </a:lnTo>
                    <a:lnTo>
                      <a:pt x="21" y="0"/>
                    </a:lnTo>
                    <a:lnTo>
                      <a:pt x="72" y="26"/>
                    </a:lnTo>
                    <a:lnTo>
                      <a:pt x="123" y="1"/>
                    </a:lnTo>
                    <a:lnTo>
                      <a:pt x="129" y="34"/>
                    </a:lnTo>
                    <a:lnTo>
                      <a:pt x="148" y="22"/>
                    </a:lnTo>
                    <a:lnTo>
                      <a:pt x="127" y="57"/>
                    </a:lnTo>
                    <a:lnTo>
                      <a:pt x="148" y="81"/>
                    </a:lnTo>
                    <a:lnTo>
                      <a:pt x="95" y="68"/>
                    </a:lnTo>
                    <a:lnTo>
                      <a:pt x="63" y="72"/>
                    </a:lnTo>
                    <a:lnTo>
                      <a:pt x="63" y="57"/>
                    </a:lnTo>
                    <a:lnTo>
                      <a:pt x="21" y="6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3" name="Freeform 134"/>
              <p:cNvSpPr>
                <a:spLocks/>
              </p:cNvSpPr>
              <p:nvPr/>
            </p:nvSpPr>
            <p:spPr bwMode="auto">
              <a:xfrm>
                <a:off x="1565" y="3672"/>
                <a:ext cx="74" cy="48"/>
              </a:xfrm>
              <a:custGeom>
                <a:avLst/>
                <a:gdLst>
                  <a:gd name="T0" fmla="*/ 0 w 148"/>
                  <a:gd name="T1" fmla="*/ 44 h 95"/>
                  <a:gd name="T2" fmla="*/ 26 w 148"/>
                  <a:gd name="T3" fmla="*/ 12 h 95"/>
                  <a:gd name="T4" fmla="*/ 77 w 148"/>
                  <a:gd name="T5" fmla="*/ 0 h 95"/>
                  <a:gd name="T6" fmla="*/ 117 w 148"/>
                  <a:gd name="T7" fmla="*/ 8 h 95"/>
                  <a:gd name="T8" fmla="*/ 140 w 148"/>
                  <a:gd name="T9" fmla="*/ 51 h 95"/>
                  <a:gd name="T10" fmla="*/ 148 w 148"/>
                  <a:gd name="T11" fmla="*/ 89 h 95"/>
                  <a:gd name="T12" fmla="*/ 125 w 148"/>
                  <a:gd name="T13" fmla="*/ 95 h 95"/>
                  <a:gd name="T14" fmla="*/ 94 w 148"/>
                  <a:gd name="T15" fmla="*/ 55 h 95"/>
                  <a:gd name="T16" fmla="*/ 51 w 148"/>
                  <a:gd name="T17" fmla="*/ 40 h 95"/>
                  <a:gd name="T18" fmla="*/ 7 w 148"/>
                  <a:gd name="T19" fmla="*/ 59 h 95"/>
                  <a:gd name="T20" fmla="*/ 0 w 148"/>
                  <a:gd name="T21" fmla="*/ 44 h 95"/>
                  <a:gd name="T22" fmla="*/ 0 w 148"/>
                  <a:gd name="T23" fmla="*/ 44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95"/>
                  <a:gd name="T38" fmla="*/ 148 w 148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95">
                    <a:moveTo>
                      <a:pt x="0" y="44"/>
                    </a:moveTo>
                    <a:lnTo>
                      <a:pt x="26" y="12"/>
                    </a:lnTo>
                    <a:lnTo>
                      <a:pt x="77" y="0"/>
                    </a:lnTo>
                    <a:lnTo>
                      <a:pt x="117" y="8"/>
                    </a:lnTo>
                    <a:lnTo>
                      <a:pt x="140" y="51"/>
                    </a:lnTo>
                    <a:lnTo>
                      <a:pt x="148" y="89"/>
                    </a:lnTo>
                    <a:lnTo>
                      <a:pt x="125" y="95"/>
                    </a:lnTo>
                    <a:lnTo>
                      <a:pt x="94" y="55"/>
                    </a:lnTo>
                    <a:lnTo>
                      <a:pt x="51" y="40"/>
                    </a:lnTo>
                    <a:lnTo>
                      <a:pt x="7" y="59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4" name="Freeform 135"/>
              <p:cNvSpPr>
                <a:spLocks/>
              </p:cNvSpPr>
              <p:nvPr/>
            </p:nvSpPr>
            <p:spPr bwMode="auto">
              <a:xfrm>
                <a:off x="1620" y="3799"/>
                <a:ext cx="28" cy="15"/>
              </a:xfrm>
              <a:custGeom>
                <a:avLst/>
                <a:gdLst>
                  <a:gd name="T0" fmla="*/ 0 w 55"/>
                  <a:gd name="T1" fmla="*/ 15 h 28"/>
                  <a:gd name="T2" fmla="*/ 19 w 55"/>
                  <a:gd name="T3" fmla="*/ 0 h 28"/>
                  <a:gd name="T4" fmla="*/ 41 w 55"/>
                  <a:gd name="T5" fmla="*/ 2 h 28"/>
                  <a:gd name="T6" fmla="*/ 55 w 55"/>
                  <a:gd name="T7" fmla="*/ 17 h 28"/>
                  <a:gd name="T8" fmla="*/ 40 w 55"/>
                  <a:gd name="T9" fmla="*/ 28 h 28"/>
                  <a:gd name="T10" fmla="*/ 7 w 55"/>
                  <a:gd name="T11" fmla="*/ 28 h 28"/>
                  <a:gd name="T12" fmla="*/ 0 w 55"/>
                  <a:gd name="T13" fmla="*/ 15 h 28"/>
                  <a:gd name="T14" fmla="*/ 0 w 55"/>
                  <a:gd name="T15" fmla="*/ 1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28"/>
                  <a:gd name="T26" fmla="*/ 55 w 55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28">
                    <a:moveTo>
                      <a:pt x="0" y="15"/>
                    </a:moveTo>
                    <a:lnTo>
                      <a:pt x="19" y="0"/>
                    </a:lnTo>
                    <a:lnTo>
                      <a:pt x="41" y="2"/>
                    </a:lnTo>
                    <a:lnTo>
                      <a:pt x="55" y="17"/>
                    </a:lnTo>
                    <a:lnTo>
                      <a:pt x="40" y="28"/>
                    </a:lnTo>
                    <a:lnTo>
                      <a:pt x="7" y="2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5" name="Freeform 136"/>
              <p:cNvSpPr>
                <a:spLocks/>
              </p:cNvSpPr>
              <p:nvPr/>
            </p:nvSpPr>
            <p:spPr bwMode="auto">
              <a:xfrm>
                <a:off x="1765" y="3245"/>
                <a:ext cx="25" cy="168"/>
              </a:xfrm>
              <a:custGeom>
                <a:avLst/>
                <a:gdLst>
                  <a:gd name="T0" fmla="*/ 8 w 52"/>
                  <a:gd name="T1" fmla="*/ 7 h 334"/>
                  <a:gd name="T2" fmla="*/ 36 w 52"/>
                  <a:gd name="T3" fmla="*/ 0 h 334"/>
                  <a:gd name="T4" fmla="*/ 29 w 52"/>
                  <a:gd name="T5" fmla="*/ 119 h 334"/>
                  <a:gd name="T6" fmla="*/ 52 w 52"/>
                  <a:gd name="T7" fmla="*/ 114 h 334"/>
                  <a:gd name="T8" fmla="*/ 29 w 52"/>
                  <a:gd name="T9" fmla="*/ 233 h 334"/>
                  <a:gd name="T10" fmla="*/ 35 w 52"/>
                  <a:gd name="T11" fmla="*/ 334 h 334"/>
                  <a:gd name="T12" fmla="*/ 8 w 52"/>
                  <a:gd name="T13" fmla="*/ 296 h 334"/>
                  <a:gd name="T14" fmla="*/ 14 w 52"/>
                  <a:gd name="T15" fmla="*/ 178 h 334"/>
                  <a:gd name="T16" fmla="*/ 21 w 52"/>
                  <a:gd name="T17" fmla="*/ 148 h 334"/>
                  <a:gd name="T18" fmla="*/ 0 w 52"/>
                  <a:gd name="T19" fmla="*/ 148 h 334"/>
                  <a:gd name="T20" fmla="*/ 14 w 52"/>
                  <a:gd name="T21" fmla="*/ 51 h 334"/>
                  <a:gd name="T22" fmla="*/ 8 w 52"/>
                  <a:gd name="T23" fmla="*/ 7 h 334"/>
                  <a:gd name="T24" fmla="*/ 8 w 52"/>
                  <a:gd name="T25" fmla="*/ 7 h 3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334"/>
                  <a:gd name="T41" fmla="*/ 52 w 52"/>
                  <a:gd name="T42" fmla="*/ 334 h 3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334">
                    <a:moveTo>
                      <a:pt x="8" y="7"/>
                    </a:moveTo>
                    <a:lnTo>
                      <a:pt x="36" y="0"/>
                    </a:lnTo>
                    <a:lnTo>
                      <a:pt x="29" y="119"/>
                    </a:lnTo>
                    <a:lnTo>
                      <a:pt x="52" y="114"/>
                    </a:lnTo>
                    <a:lnTo>
                      <a:pt x="29" y="233"/>
                    </a:lnTo>
                    <a:lnTo>
                      <a:pt x="35" y="334"/>
                    </a:lnTo>
                    <a:lnTo>
                      <a:pt x="8" y="296"/>
                    </a:lnTo>
                    <a:lnTo>
                      <a:pt x="14" y="178"/>
                    </a:lnTo>
                    <a:lnTo>
                      <a:pt x="21" y="148"/>
                    </a:lnTo>
                    <a:lnTo>
                      <a:pt x="0" y="148"/>
                    </a:lnTo>
                    <a:lnTo>
                      <a:pt x="14" y="51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6" name="Freeform 137"/>
              <p:cNvSpPr>
                <a:spLocks/>
              </p:cNvSpPr>
              <p:nvPr/>
            </p:nvSpPr>
            <p:spPr bwMode="auto">
              <a:xfrm>
                <a:off x="1765" y="3474"/>
                <a:ext cx="28" cy="28"/>
              </a:xfrm>
              <a:custGeom>
                <a:avLst/>
                <a:gdLst>
                  <a:gd name="T0" fmla="*/ 0 w 57"/>
                  <a:gd name="T1" fmla="*/ 40 h 55"/>
                  <a:gd name="T2" fmla="*/ 57 w 57"/>
                  <a:gd name="T3" fmla="*/ 0 h 55"/>
                  <a:gd name="T4" fmla="*/ 57 w 57"/>
                  <a:gd name="T5" fmla="*/ 28 h 55"/>
                  <a:gd name="T6" fmla="*/ 35 w 57"/>
                  <a:gd name="T7" fmla="*/ 55 h 55"/>
                  <a:gd name="T8" fmla="*/ 0 w 57"/>
                  <a:gd name="T9" fmla="*/ 40 h 55"/>
                  <a:gd name="T10" fmla="*/ 0 w 57"/>
                  <a:gd name="T11" fmla="*/ 4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55"/>
                  <a:gd name="T20" fmla="*/ 57 w 57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55">
                    <a:moveTo>
                      <a:pt x="0" y="40"/>
                    </a:moveTo>
                    <a:lnTo>
                      <a:pt x="57" y="0"/>
                    </a:lnTo>
                    <a:lnTo>
                      <a:pt x="57" y="28"/>
                    </a:lnTo>
                    <a:lnTo>
                      <a:pt x="35" y="5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7" name="Freeform 138"/>
              <p:cNvSpPr>
                <a:spLocks/>
              </p:cNvSpPr>
              <p:nvPr/>
            </p:nvSpPr>
            <p:spPr bwMode="auto">
              <a:xfrm>
                <a:off x="1786" y="3592"/>
                <a:ext cx="110" cy="74"/>
              </a:xfrm>
              <a:custGeom>
                <a:avLst/>
                <a:gdLst>
                  <a:gd name="T0" fmla="*/ 0 w 220"/>
                  <a:gd name="T1" fmla="*/ 29 h 149"/>
                  <a:gd name="T2" fmla="*/ 34 w 220"/>
                  <a:gd name="T3" fmla="*/ 0 h 149"/>
                  <a:gd name="T4" fmla="*/ 70 w 220"/>
                  <a:gd name="T5" fmla="*/ 12 h 149"/>
                  <a:gd name="T6" fmla="*/ 114 w 220"/>
                  <a:gd name="T7" fmla="*/ 48 h 149"/>
                  <a:gd name="T8" fmla="*/ 127 w 220"/>
                  <a:gd name="T9" fmla="*/ 97 h 149"/>
                  <a:gd name="T10" fmla="*/ 179 w 220"/>
                  <a:gd name="T11" fmla="*/ 128 h 149"/>
                  <a:gd name="T12" fmla="*/ 220 w 220"/>
                  <a:gd name="T13" fmla="*/ 128 h 149"/>
                  <a:gd name="T14" fmla="*/ 190 w 220"/>
                  <a:gd name="T15" fmla="*/ 149 h 149"/>
                  <a:gd name="T16" fmla="*/ 122 w 220"/>
                  <a:gd name="T17" fmla="*/ 120 h 149"/>
                  <a:gd name="T18" fmla="*/ 78 w 220"/>
                  <a:gd name="T19" fmla="*/ 69 h 149"/>
                  <a:gd name="T20" fmla="*/ 34 w 220"/>
                  <a:gd name="T21" fmla="*/ 33 h 149"/>
                  <a:gd name="T22" fmla="*/ 0 w 220"/>
                  <a:gd name="T23" fmla="*/ 29 h 149"/>
                  <a:gd name="T24" fmla="*/ 0 w 220"/>
                  <a:gd name="T25" fmla="*/ 29 h 1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0"/>
                  <a:gd name="T40" fmla="*/ 0 h 149"/>
                  <a:gd name="T41" fmla="*/ 220 w 220"/>
                  <a:gd name="T42" fmla="*/ 149 h 1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0" h="149">
                    <a:moveTo>
                      <a:pt x="0" y="29"/>
                    </a:moveTo>
                    <a:lnTo>
                      <a:pt x="34" y="0"/>
                    </a:lnTo>
                    <a:lnTo>
                      <a:pt x="70" y="12"/>
                    </a:lnTo>
                    <a:lnTo>
                      <a:pt x="114" y="48"/>
                    </a:lnTo>
                    <a:lnTo>
                      <a:pt x="127" y="97"/>
                    </a:lnTo>
                    <a:lnTo>
                      <a:pt x="179" y="128"/>
                    </a:lnTo>
                    <a:lnTo>
                      <a:pt x="220" y="128"/>
                    </a:lnTo>
                    <a:lnTo>
                      <a:pt x="190" y="149"/>
                    </a:lnTo>
                    <a:lnTo>
                      <a:pt x="122" y="120"/>
                    </a:lnTo>
                    <a:lnTo>
                      <a:pt x="78" y="69"/>
                    </a:lnTo>
                    <a:lnTo>
                      <a:pt x="3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8" name="Freeform 139"/>
              <p:cNvSpPr>
                <a:spLocks/>
              </p:cNvSpPr>
              <p:nvPr/>
            </p:nvSpPr>
            <p:spPr bwMode="auto">
              <a:xfrm>
                <a:off x="1783" y="3534"/>
                <a:ext cx="24" cy="17"/>
              </a:xfrm>
              <a:custGeom>
                <a:avLst/>
                <a:gdLst>
                  <a:gd name="T0" fmla="*/ 0 w 50"/>
                  <a:gd name="T1" fmla="*/ 34 h 34"/>
                  <a:gd name="T2" fmla="*/ 6 w 50"/>
                  <a:gd name="T3" fmla="*/ 15 h 34"/>
                  <a:gd name="T4" fmla="*/ 35 w 50"/>
                  <a:gd name="T5" fmla="*/ 0 h 34"/>
                  <a:gd name="T6" fmla="*/ 50 w 50"/>
                  <a:gd name="T7" fmla="*/ 13 h 34"/>
                  <a:gd name="T8" fmla="*/ 0 w 50"/>
                  <a:gd name="T9" fmla="*/ 34 h 34"/>
                  <a:gd name="T10" fmla="*/ 0 w 50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34"/>
                  <a:gd name="T20" fmla="*/ 50 w 5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34">
                    <a:moveTo>
                      <a:pt x="0" y="34"/>
                    </a:moveTo>
                    <a:lnTo>
                      <a:pt x="6" y="15"/>
                    </a:lnTo>
                    <a:lnTo>
                      <a:pt x="35" y="0"/>
                    </a:lnTo>
                    <a:lnTo>
                      <a:pt x="50" y="1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9" name="Freeform 140"/>
              <p:cNvSpPr>
                <a:spLocks/>
              </p:cNvSpPr>
              <p:nvPr/>
            </p:nvSpPr>
            <p:spPr bwMode="auto">
              <a:xfrm>
                <a:off x="1573" y="3275"/>
                <a:ext cx="43" cy="306"/>
              </a:xfrm>
              <a:custGeom>
                <a:avLst/>
                <a:gdLst>
                  <a:gd name="T0" fmla="*/ 62 w 85"/>
                  <a:gd name="T1" fmla="*/ 0 h 612"/>
                  <a:gd name="T2" fmla="*/ 62 w 85"/>
                  <a:gd name="T3" fmla="*/ 98 h 612"/>
                  <a:gd name="T4" fmla="*/ 43 w 85"/>
                  <a:gd name="T5" fmla="*/ 114 h 612"/>
                  <a:gd name="T6" fmla="*/ 57 w 85"/>
                  <a:gd name="T7" fmla="*/ 121 h 612"/>
                  <a:gd name="T8" fmla="*/ 57 w 85"/>
                  <a:gd name="T9" fmla="*/ 222 h 612"/>
                  <a:gd name="T10" fmla="*/ 34 w 85"/>
                  <a:gd name="T11" fmla="*/ 355 h 612"/>
                  <a:gd name="T12" fmla="*/ 15 w 85"/>
                  <a:gd name="T13" fmla="*/ 441 h 612"/>
                  <a:gd name="T14" fmla="*/ 0 w 85"/>
                  <a:gd name="T15" fmla="*/ 519 h 612"/>
                  <a:gd name="T16" fmla="*/ 15 w 85"/>
                  <a:gd name="T17" fmla="*/ 566 h 612"/>
                  <a:gd name="T18" fmla="*/ 36 w 85"/>
                  <a:gd name="T19" fmla="*/ 591 h 612"/>
                  <a:gd name="T20" fmla="*/ 15 w 85"/>
                  <a:gd name="T21" fmla="*/ 612 h 612"/>
                  <a:gd name="T22" fmla="*/ 43 w 85"/>
                  <a:gd name="T23" fmla="*/ 612 h 612"/>
                  <a:gd name="T24" fmla="*/ 51 w 85"/>
                  <a:gd name="T25" fmla="*/ 583 h 612"/>
                  <a:gd name="T26" fmla="*/ 22 w 85"/>
                  <a:gd name="T27" fmla="*/ 549 h 612"/>
                  <a:gd name="T28" fmla="*/ 34 w 85"/>
                  <a:gd name="T29" fmla="*/ 509 h 612"/>
                  <a:gd name="T30" fmla="*/ 22 w 85"/>
                  <a:gd name="T31" fmla="*/ 469 h 612"/>
                  <a:gd name="T32" fmla="*/ 43 w 85"/>
                  <a:gd name="T33" fmla="*/ 446 h 612"/>
                  <a:gd name="T34" fmla="*/ 72 w 85"/>
                  <a:gd name="T35" fmla="*/ 250 h 612"/>
                  <a:gd name="T36" fmla="*/ 85 w 85"/>
                  <a:gd name="T37" fmla="*/ 129 h 612"/>
                  <a:gd name="T38" fmla="*/ 85 w 85"/>
                  <a:gd name="T39" fmla="*/ 20 h 612"/>
                  <a:gd name="T40" fmla="*/ 62 w 85"/>
                  <a:gd name="T41" fmla="*/ 0 h 612"/>
                  <a:gd name="T42" fmla="*/ 62 w 85"/>
                  <a:gd name="T43" fmla="*/ 0 h 6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5"/>
                  <a:gd name="T67" fmla="*/ 0 h 612"/>
                  <a:gd name="T68" fmla="*/ 85 w 85"/>
                  <a:gd name="T69" fmla="*/ 612 h 6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5" h="612">
                    <a:moveTo>
                      <a:pt x="62" y="0"/>
                    </a:moveTo>
                    <a:lnTo>
                      <a:pt x="62" y="98"/>
                    </a:lnTo>
                    <a:lnTo>
                      <a:pt x="43" y="114"/>
                    </a:lnTo>
                    <a:lnTo>
                      <a:pt x="57" y="121"/>
                    </a:lnTo>
                    <a:lnTo>
                      <a:pt x="57" y="222"/>
                    </a:lnTo>
                    <a:lnTo>
                      <a:pt x="34" y="355"/>
                    </a:lnTo>
                    <a:lnTo>
                      <a:pt x="15" y="441"/>
                    </a:lnTo>
                    <a:lnTo>
                      <a:pt x="0" y="519"/>
                    </a:lnTo>
                    <a:lnTo>
                      <a:pt x="15" y="566"/>
                    </a:lnTo>
                    <a:lnTo>
                      <a:pt x="36" y="591"/>
                    </a:lnTo>
                    <a:lnTo>
                      <a:pt x="15" y="612"/>
                    </a:lnTo>
                    <a:lnTo>
                      <a:pt x="43" y="612"/>
                    </a:lnTo>
                    <a:lnTo>
                      <a:pt x="51" y="583"/>
                    </a:lnTo>
                    <a:lnTo>
                      <a:pt x="22" y="549"/>
                    </a:lnTo>
                    <a:lnTo>
                      <a:pt x="34" y="509"/>
                    </a:lnTo>
                    <a:lnTo>
                      <a:pt x="22" y="469"/>
                    </a:lnTo>
                    <a:lnTo>
                      <a:pt x="43" y="446"/>
                    </a:lnTo>
                    <a:lnTo>
                      <a:pt x="72" y="250"/>
                    </a:lnTo>
                    <a:lnTo>
                      <a:pt x="85" y="129"/>
                    </a:lnTo>
                    <a:lnTo>
                      <a:pt x="85" y="2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173" name="AutoShape 141"/>
            <p:cNvSpPr>
              <a:spLocks noChangeArrowheads="1"/>
            </p:cNvSpPr>
            <p:nvPr/>
          </p:nvSpPr>
          <p:spPr bwMode="auto">
            <a:xfrm>
              <a:off x="768" y="1440"/>
              <a:ext cx="1104" cy="480"/>
            </a:xfrm>
            <a:prstGeom prst="wedgeRoundRectCallout">
              <a:avLst>
                <a:gd name="adj1" fmla="val -38315"/>
                <a:gd name="adj2" fmla="val 84583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CC3300"/>
                  </a:solidFill>
                  <a:latin typeface="Times New Roman" pitchFamily="18" charset="0"/>
                </a:rPr>
                <a:t>STOP!</a:t>
              </a:r>
            </a:p>
          </p:txBody>
        </p:sp>
      </p:grpSp>
      <p:sp>
        <p:nvSpPr>
          <p:cNvPr id="44174" name="Rectangle 142"/>
          <p:cNvSpPr>
            <a:spLocks noChangeArrowheads="1"/>
          </p:cNvSpPr>
          <p:nvPr/>
        </p:nvSpPr>
        <p:spPr bwMode="auto">
          <a:xfrm>
            <a:off x="1108075" y="381000"/>
            <a:ext cx="7080250" cy="6794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Saldo Menurun</a:t>
            </a:r>
          </a:p>
        </p:txBody>
      </p:sp>
      <p:sp>
        <p:nvSpPr>
          <p:cNvPr id="44175" name="AutoShape 14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75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6200" y="1219200"/>
            <a:ext cx="8839200" cy="3733800"/>
          </a:xfrm>
          <a:prstGeom prst="rect">
            <a:avLst/>
          </a:prstGeom>
          <a:solidFill>
            <a:srgbClr val="FDE1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144588" y="2513013"/>
            <a:ext cx="74676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3970338" y="2360613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5570538" y="2360613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7170738" y="2360613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79375" y="1143000"/>
            <a:ext cx="9064625" cy="124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              </a:t>
            </a:r>
            <a:r>
              <a:rPr lang="en-US" sz="2400">
                <a:latin typeface="Times New Roman" pitchFamily="18" charset="0"/>
              </a:rPr>
              <a:t>Nilai Buku                                       Akum.</a:t>
            </a:r>
          </a:p>
          <a:p>
            <a:r>
              <a:rPr lang="en-US" sz="2400">
                <a:latin typeface="Times New Roman" pitchFamily="18" charset="0"/>
              </a:rPr>
              <a:t>                   Awal                        Peny.             Peny.           Nilai Buku</a:t>
            </a:r>
          </a:p>
          <a:p>
            <a:r>
              <a:rPr lang="en-US" sz="2400">
                <a:latin typeface="Times New Roman" pitchFamily="18" charset="0"/>
              </a:rPr>
              <a:t>Tahun        Tahun         Tarif     Tahunan       Akhir Thn     Akhir Tahun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6200" y="2436813"/>
            <a:ext cx="8991600" cy="2206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1	$24.000	40%	$9.600	$9.600	$14.400	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2	14.400	40%	5.760	15.360	8.640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3	8.640	40%	3.456	18.816	5.184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4	5.184	40%  	2.074	20,.890	3.110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	5	3.110	40%	1.244	22.134	1.866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84138" y="2360613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1227138" y="2360613"/>
            <a:ext cx="158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3132138" y="2360613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1144588" y="2819400"/>
            <a:ext cx="74676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685800" y="1524000"/>
            <a:ext cx="81534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6" name="Group 17"/>
          <p:cNvGrpSpPr>
            <a:grpSpLocks/>
          </p:cNvGrpSpPr>
          <p:nvPr/>
        </p:nvGrpSpPr>
        <p:grpSpPr bwMode="auto">
          <a:xfrm>
            <a:off x="457200" y="2971800"/>
            <a:ext cx="1076325" cy="3413125"/>
            <a:chOff x="1344" y="1696"/>
            <a:chExt cx="678" cy="2150"/>
          </a:xfrm>
        </p:grpSpPr>
        <p:sp>
          <p:nvSpPr>
            <p:cNvPr id="40980" name="Freeform 18"/>
            <p:cNvSpPr>
              <a:spLocks/>
            </p:cNvSpPr>
            <p:nvPr/>
          </p:nvSpPr>
          <p:spPr bwMode="auto">
            <a:xfrm>
              <a:off x="1373" y="3626"/>
              <a:ext cx="649" cy="220"/>
            </a:xfrm>
            <a:custGeom>
              <a:avLst/>
              <a:gdLst>
                <a:gd name="T0" fmla="*/ 450 w 1297"/>
                <a:gd name="T1" fmla="*/ 439 h 439"/>
                <a:gd name="T2" fmla="*/ 357 w 1297"/>
                <a:gd name="T3" fmla="*/ 405 h 439"/>
                <a:gd name="T4" fmla="*/ 300 w 1297"/>
                <a:gd name="T5" fmla="*/ 331 h 439"/>
                <a:gd name="T6" fmla="*/ 275 w 1297"/>
                <a:gd name="T7" fmla="*/ 272 h 439"/>
                <a:gd name="T8" fmla="*/ 222 w 1297"/>
                <a:gd name="T9" fmla="*/ 215 h 439"/>
                <a:gd name="T10" fmla="*/ 133 w 1297"/>
                <a:gd name="T11" fmla="*/ 154 h 439"/>
                <a:gd name="T12" fmla="*/ 53 w 1297"/>
                <a:gd name="T13" fmla="*/ 123 h 439"/>
                <a:gd name="T14" fmla="*/ 0 w 1297"/>
                <a:gd name="T15" fmla="*/ 66 h 439"/>
                <a:gd name="T16" fmla="*/ 25 w 1297"/>
                <a:gd name="T17" fmla="*/ 34 h 439"/>
                <a:gd name="T18" fmla="*/ 123 w 1297"/>
                <a:gd name="T19" fmla="*/ 0 h 439"/>
                <a:gd name="T20" fmla="*/ 271 w 1297"/>
                <a:gd name="T21" fmla="*/ 6 h 439"/>
                <a:gd name="T22" fmla="*/ 513 w 1297"/>
                <a:gd name="T23" fmla="*/ 6 h 439"/>
                <a:gd name="T24" fmla="*/ 655 w 1297"/>
                <a:gd name="T25" fmla="*/ 7 h 439"/>
                <a:gd name="T26" fmla="*/ 1251 w 1297"/>
                <a:gd name="T27" fmla="*/ 91 h 439"/>
                <a:gd name="T28" fmla="*/ 1297 w 1297"/>
                <a:gd name="T29" fmla="*/ 114 h 439"/>
                <a:gd name="T30" fmla="*/ 1282 w 1297"/>
                <a:gd name="T31" fmla="*/ 133 h 439"/>
                <a:gd name="T32" fmla="*/ 1215 w 1297"/>
                <a:gd name="T33" fmla="*/ 150 h 439"/>
                <a:gd name="T34" fmla="*/ 944 w 1297"/>
                <a:gd name="T35" fmla="*/ 141 h 439"/>
                <a:gd name="T36" fmla="*/ 801 w 1297"/>
                <a:gd name="T37" fmla="*/ 133 h 439"/>
                <a:gd name="T38" fmla="*/ 682 w 1297"/>
                <a:gd name="T39" fmla="*/ 137 h 439"/>
                <a:gd name="T40" fmla="*/ 623 w 1297"/>
                <a:gd name="T41" fmla="*/ 165 h 439"/>
                <a:gd name="T42" fmla="*/ 613 w 1297"/>
                <a:gd name="T43" fmla="*/ 207 h 439"/>
                <a:gd name="T44" fmla="*/ 598 w 1297"/>
                <a:gd name="T45" fmla="*/ 296 h 439"/>
                <a:gd name="T46" fmla="*/ 566 w 1297"/>
                <a:gd name="T47" fmla="*/ 397 h 439"/>
                <a:gd name="T48" fmla="*/ 513 w 1297"/>
                <a:gd name="T49" fmla="*/ 431 h 439"/>
                <a:gd name="T50" fmla="*/ 450 w 1297"/>
                <a:gd name="T51" fmla="*/ 439 h 439"/>
                <a:gd name="T52" fmla="*/ 450 w 1297"/>
                <a:gd name="T53" fmla="*/ 439 h 4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97"/>
                <a:gd name="T82" fmla="*/ 0 h 439"/>
                <a:gd name="T83" fmla="*/ 1297 w 1297"/>
                <a:gd name="T84" fmla="*/ 439 h 4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97" h="439">
                  <a:moveTo>
                    <a:pt x="450" y="439"/>
                  </a:moveTo>
                  <a:lnTo>
                    <a:pt x="357" y="405"/>
                  </a:lnTo>
                  <a:lnTo>
                    <a:pt x="300" y="331"/>
                  </a:lnTo>
                  <a:lnTo>
                    <a:pt x="275" y="272"/>
                  </a:lnTo>
                  <a:lnTo>
                    <a:pt x="222" y="215"/>
                  </a:lnTo>
                  <a:lnTo>
                    <a:pt x="133" y="154"/>
                  </a:lnTo>
                  <a:lnTo>
                    <a:pt x="53" y="123"/>
                  </a:lnTo>
                  <a:lnTo>
                    <a:pt x="0" y="66"/>
                  </a:lnTo>
                  <a:lnTo>
                    <a:pt x="25" y="34"/>
                  </a:lnTo>
                  <a:lnTo>
                    <a:pt x="123" y="0"/>
                  </a:lnTo>
                  <a:lnTo>
                    <a:pt x="271" y="6"/>
                  </a:lnTo>
                  <a:lnTo>
                    <a:pt x="513" y="6"/>
                  </a:lnTo>
                  <a:lnTo>
                    <a:pt x="655" y="7"/>
                  </a:lnTo>
                  <a:lnTo>
                    <a:pt x="1251" y="91"/>
                  </a:lnTo>
                  <a:lnTo>
                    <a:pt x="1297" y="114"/>
                  </a:lnTo>
                  <a:lnTo>
                    <a:pt x="1282" y="133"/>
                  </a:lnTo>
                  <a:lnTo>
                    <a:pt x="1215" y="150"/>
                  </a:lnTo>
                  <a:lnTo>
                    <a:pt x="944" y="141"/>
                  </a:lnTo>
                  <a:lnTo>
                    <a:pt x="801" y="133"/>
                  </a:lnTo>
                  <a:lnTo>
                    <a:pt x="682" y="137"/>
                  </a:lnTo>
                  <a:lnTo>
                    <a:pt x="623" y="165"/>
                  </a:lnTo>
                  <a:lnTo>
                    <a:pt x="613" y="207"/>
                  </a:lnTo>
                  <a:lnTo>
                    <a:pt x="598" y="296"/>
                  </a:lnTo>
                  <a:lnTo>
                    <a:pt x="566" y="397"/>
                  </a:lnTo>
                  <a:lnTo>
                    <a:pt x="513" y="431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Freeform 19"/>
            <p:cNvSpPr>
              <a:spLocks/>
            </p:cNvSpPr>
            <p:nvPr/>
          </p:nvSpPr>
          <p:spPr bwMode="auto">
            <a:xfrm>
              <a:off x="1503" y="3250"/>
              <a:ext cx="173" cy="587"/>
            </a:xfrm>
            <a:custGeom>
              <a:avLst/>
              <a:gdLst>
                <a:gd name="T0" fmla="*/ 0 w 348"/>
                <a:gd name="T1" fmla="*/ 29 h 1175"/>
                <a:gd name="T2" fmla="*/ 2 w 348"/>
                <a:gd name="T3" fmla="*/ 63 h 1175"/>
                <a:gd name="T4" fmla="*/ 10 w 348"/>
                <a:gd name="T5" fmla="*/ 308 h 1175"/>
                <a:gd name="T6" fmla="*/ 69 w 348"/>
                <a:gd name="T7" fmla="*/ 595 h 1175"/>
                <a:gd name="T8" fmla="*/ 51 w 348"/>
                <a:gd name="T9" fmla="*/ 755 h 1175"/>
                <a:gd name="T10" fmla="*/ 42 w 348"/>
                <a:gd name="T11" fmla="*/ 791 h 1175"/>
                <a:gd name="T12" fmla="*/ 51 w 348"/>
                <a:gd name="T13" fmla="*/ 861 h 1175"/>
                <a:gd name="T14" fmla="*/ 97 w 348"/>
                <a:gd name="T15" fmla="*/ 1084 h 1175"/>
                <a:gd name="T16" fmla="*/ 112 w 348"/>
                <a:gd name="T17" fmla="*/ 1141 h 1175"/>
                <a:gd name="T18" fmla="*/ 198 w 348"/>
                <a:gd name="T19" fmla="*/ 1175 h 1175"/>
                <a:gd name="T20" fmla="*/ 293 w 348"/>
                <a:gd name="T21" fmla="*/ 1169 h 1175"/>
                <a:gd name="T22" fmla="*/ 340 w 348"/>
                <a:gd name="T23" fmla="*/ 1135 h 1175"/>
                <a:gd name="T24" fmla="*/ 340 w 348"/>
                <a:gd name="T25" fmla="*/ 1068 h 1175"/>
                <a:gd name="T26" fmla="*/ 323 w 348"/>
                <a:gd name="T27" fmla="*/ 1013 h 1175"/>
                <a:gd name="T28" fmla="*/ 260 w 348"/>
                <a:gd name="T29" fmla="*/ 838 h 1175"/>
                <a:gd name="T30" fmla="*/ 274 w 348"/>
                <a:gd name="T31" fmla="*/ 770 h 1175"/>
                <a:gd name="T32" fmla="*/ 253 w 348"/>
                <a:gd name="T33" fmla="*/ 700 h 1175"/>
                <a:gd name="T34" fmla="*/ 238 w 348"/>
                <a:gd name="T35" fmla="*/ 595 h 1175"/>
                <a:gd name="T36" fmla="*/ 224 w 348"/>
                <a:gd name="T37" fmla="*/ 498 h 1175"/>
                <a:gd name="T38" fmla="*/ 260 w 348"/>
                <a:gd name="T39" fmla="*/ 245 h 1175"/>
                <a:gd name="T40" fmla="*/ 274 w 348"/>
                <a:gd name="T41" fmla="*/ 36 h 1175"/>
                <a:gd name="T42" fmla="*/ 321 w 348"/>
                <a:gd name="T43" fmla="*/ 48 h 1175"/>
                <a:gd name="T44" fmla="*/ 348 w 348"/>
                <a:gd name="T45" fmla="*/ 42 h 1175"/>
                <a:gd name="T46" fmla="*/ 323 w 348"/>
                <a:gd name="T47" fmla="*/ 13 h 1175"/>
                <a:gd name="T48" fmla="*/ 276 w 348"/>
                <a:gd name="T49" fmla="*/ 0 h 1175"/>
                <a:gd name="T50" fmla="*/ 0 w 348"/>
                <a:gd name="T51" fmla="*/ 29 h 1175"/>
                <a:gd name="T52" fmla="*/ 0 w 348"/>
                <a:gd name="T53" fmla="*/ 29 h 11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8"/>
                <a:gd name="T82" fmla="*/ 0 h 1175"/>
                <a:gd name="T83" fmla="*/ 348 w 348"/>
                <a:gd name="T84" fmla="*/ 1175 h 11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8" h="1175">
                  <a:moveTo>
                    <a:pt x="0" y="29"/>
                  </a:moveTo>
                  <a:lnTo>
                    <a:pt x="2" y="63"/>
                  </a:lnTo>
                  <a:lnTo>
                    <a:pt x="10" y="308"/>
                  </a:lnTo>
                  <a:lnTo>
                    <a:pt x="69" y="595"/>
                  </a:lnTo>
                  <a:lnTo>
                    <a:pt x="51" y="755"/>
                  </a:lnTo>
                  <a:lnTo>
                    <a:pt x="42" y="791"/>
                  </a:lnTo>
                  <a:lnTo>
                    <a:pt x="51" y="861"/>
                  </a:lnTo>
                  <a:lnTo>
                    <a:pt x="97" y="1084"/>
                  </a:lnTo>
                  <a:lnTo>
                    <a:pt x="112" y="1141"/>
                  </a:lnTo>
                  <a:lnTo>
                    <a:pt x="198" y="1175"/>
                  </a:lnTo>
                  <a:lnTo>
                    <a:pt x="293" y="1169"/>
                  </a:lnTo>
                  <a:lnTo>
                    <a:pt x="340" y="1135"/>
                  </a:lnTo>
                  <a:lnTo>
                    <a:pt x="340" y="1068"/>
                  </a:lnTo>
                  <a:lnTo>
                    <a:pt x="323" y="1013"/>
                  </a:lnTo>
                  <a:lnTo>
                    <a:pt x="260" y="838"/>
                  </a:lnTo>
                  <a:lnTo>
                    <a:pt x="274" y="770"/>
                  </a:lnTo>
                  <a:lnTo>
                    <a:pt x="253" y="700"/>
                  </a:lnTo>
                  <a:lnTo>
                    <a:pt x="238" y="595"/>
                  </a:lnTo>
                  <a:lnTo>
                    <a:pt x="224" y="498"/>
                  </a:lnTo>
                  <a:lnTo>
                    <a:pt x="260" y="245"/>
                  </a:lnTo>
                  <a:lnTo>
                    <a:pt x="274" y="36"/>
                  </a:lnTo>
                  <a:lnTo>
                    <a:pt x="321" y="48"/>
                  </a:lnTo>
                  <a:lnTo>
                    <a:pt x="348" y="42"/>
                  </a:lnTo>
                  <a:lnTo>
                    <a:pt x="323" y="13"/>
                  </a:lnTo>
                  <a:lnTo>
                    <a:pt x="27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Freeform 20"/>
            <p:cNvSpPr>
              <a:spLocks/>
            </p:cNvSpPr>
            <p:nvPr/>
          </p:nvSpPr>
          <p:spPr bwMode="auto">
            <a:xfrm>
              <a:off x="1680" y="3183"/>
              <a:ext cx="305" cy="510"/>
            </a:xfrm>
            <a:custGeom>
              <a:avLst/>
              <a:gdLst>
                <a:gd name="T0" fmla="*/ 16 w 610"/>
                <a:gd name="T1" fmla="*/ 40 h 1021"/>
                <a:gd name="T2" fmla="*/ 8 w 610"/>
                <a:gd name="T3" fmla="*/ 84 h 1021"/>
                <a:gd name="T4" fmla="*/ 12 w 610"/>
                <a:gd name="T5" fmla="*/ 536 h 1021"/>
                <a:gd name="T6" fmla="*/ 25 w 610"/>
                <a:gd name="T7" fmla="*/ 648 h 1021"/>
                <a:gd name="T8" fmla="*/ 23 w 610"/>
                <a:gd name="T9" fmla="*/ 755 h 1021"/>
                <a:gd name="T10" fmla="*/ 0 w 610"/>
                <a:gd name="T11" fmla="*/ 857 h 1021"/>
                <a:gd name="T12" fmla="*/ 38 w 610"/>
                <a:gd name="T13" fmla="*/ 964 h 1021"/>
                <a:gd name="T14" fmla="*/ 169 w 610"/>
                <a:gd name="T15" fmla="*/ 964 h 1021"/>
                <a:gd name="T16" fmla="*/ 202 w 610"/>
                <a:gd name="T17" fmla="*/ 954 h 1021"/>
                <a:gd name="T18" fmla="*/ 251 w 610"/>
                <a:gd name="T19" fmla="*/ 966 h 1021"/>
                <a:gd name="T20" fmla="*/ 355 w 610"/>
                <a:gd name="T21" fmla="*/ 1013 h 1021"/>
                <a:gd name="T22" fmla="*/ 485 w 610"/>
                <a:gd name="T23" fmla="*/ 1021 h 1021"/>
                <a:gd name="T24" fmla="*/ 561 w 610"/>
                <a:gd name="T25" fmla="*/ 1004 h 1021"/>
                <a:gd name="T26" fmla="*/ 610 w 610"/>
                <a:gd name="T27" fmla="*/ 954 h 1021"/>
                <a:gd name="T28" fmla="*/ 610 w 610"/>
                <a:gd name="T29" fmla="*/ 884 h 1021"/>
                <a:gd name="T30" fmla="*/ 576 w 610"/>
                <a:gd name="T31" fmla="*/ 861 h 1021"/>
                <a:gd name="T32" fmla="*/ 407 w 610"/>
                <a:gd name="T33" fmla="*/ 857 h 1021"/>
                <a:gd name="T34" fmla="*/ 348 w 610"/>
                <a:gd name="T35" fmla="*/ 774 h 1021"/>
                <a:gd name="T36" fmla="*/ 293 w 610"/>
                <a:gd name="T37" fmla="*/ 709 h 1021"/>
                <a:gd name="T38" fmla="*/ 257 w 610"/>
                <a:gd name="T39" fmla="*/ 662 h 1021"/>
                <a:gd name="T40" fmla="*/ 270 w 610"/>
                <a:gd name="T41" fmla="*/ 542 h 1021"/>
                <a:gd name="T42" fmla="*/ 289 w 610"/>
                <a:gd name="T43" fmla="*/ 143 h 1021"/>
                <a:gd name="T44" fmla="*/ 281 w 610"/>
                <a:gd name="T45" fmla="*/ 34 h 1021"/>
                <a:gd name="T46" fmla="*/ 266 w 610"/>
                <a:gd name="T47" fmla="*/ 0 h 1021"/>
                <a:gd name="T48" fmla="*/ 16 w 610"/>
                <a:gd name="T49" fmla="*/ 40 h 1021"/>
                <a:gd name="T50" fmla="*/ 16 w 610"/>
                <a:gd name="T51" fmla="*/ 40 h 10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0"/>
                <a:gd name="T79" fmla="*/ 0 h 1021"/>
                <a:gd name="T80" fmla="*/ 610 w 610"/>
                <a:gd name="T81" fmla="*/ 1021 h 10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0" h="1021">
                  <a:moveTo>
                    <a:pt x="16" y="40"/>
                  </a:moveTo>
                  <a:lnTo>
                    <a:pt x="8" y="84"/>
                  </a:lnTo>
                  <a:lnTo>
                    <a:pt x="12" y="536"/>
                  </a:lnTo>
                  <a:lnTo>
                    <a:pt x="25" y="648"/>
                  </a:lnTo>
                  <a:lnTo>
                    <a:pt x="23" y="755"/>
                  </a:lnTo>
                  <a:lnTo>
                    <a:pt x="0" y="857"/>
                  </a:lnTo>
                  <a:lnTo>
                    <a:pt x="38" y="964"/>
                  </a:lnTo>
                  <a:lnTo>
                    <a:pt x="169" y="964"/>
                  </a:lnTo>
                  <a:lnTo>
                    <a:pt x="202" y="954"/>
                  </a:lnTo>
                  <a:lnTo>
                    <a:pt x="251" y="966"/>
                  </a:lnTo>
                  <a:lnTo>
                    <a:pt x="355" y="1013"/>
                  </a:lnTo>
                  <a:lnTo>
                    <a:pt x="485" y="1021"/>
                  </a:lnTo>
                  <a:lnTo>
                    <a:pt x="561" y="1004"/>
                  </a:lnTo>
                  <a:lnTo>
                    <a:pt x="610" y="954"/>
                  </a:lnTo>
                  <a:lnTo>
                    <a:pt x="610" y="884"/>
                  </a:lnTo>
                  <a:lnTo>
                    <a:pt x="576" y="861"/>
                  </a:lnTo>
                  <a:lnTo>
                    <a:pt x="407" y="857"/>
                  </a:lnTo>
                  <a:lnTo>
                    <a:pt x="348" y="774"/>
                  </a:lnTo>
                  <a:lnTo>
                    <a:pt x="293" y="709"/>
                  </a:lnTo>
                  <a:lnTo>
                    <a:pt x="257" y="662"/>
                  </a:lnTo>
                  <a:lnTo>
                    <a:pt x="270" y="542"/>
                  </a:lnTo>
                  <a:lnTo>
                    <a:pt x="289" y="143"/>
                  </a:lnTo>
                  <a:lnTo>
                    <a:pt x="281" y="34"/>
                  </a:lnTo>
                  <a:lnTo>
                    <a:pt x="266" y="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Freeform 21"/>
            <p:cNvSpPr>
              <a:spLocks/>
            </p:cNvSpPr>
            <p:nvPr/>
          </p:nvSpPr>
          <p:spPr bwMode="auto">
            <a:xfrm>
              <a:off x="1349" y="1993"/>
              <a:ext cx="577" cy="861"/>
            </a:xfrm>
            <a:custGeom>
              <a:avLst/>
              <a:gdLst>
                <a:gd name="T0" fmla="*/ 671 w 1155"/>
                <a:gd name="T1" fmla="*/ 0 h 1723"/>
                <a:gd name="T2" fmla="*/ 658 w 1155"/>
                <a:gd name="T3" fmla="*/ 8 h 1723"/>
                <a:gd name="T4" fmla="*/ 637 w 1155"/>
                <a:gd name="T5" fmla="*/ 52 h 1723"/>
                <a:gd name="T6" fmla="*/ 584 w 1155"/>
                <a:gd name="T7" fmla="*/ 59 h 1723"/>
                <a:gd name="T8" fmla="*/ 409 w 1155"/>
                <a:gd name="T9" fmla="*/ 109 h 1723"/>
                <a:gd name="T10" fmla="*/ 314 w 1155"/>
                <a:gd name="T11" fmla="*/ 154 h 1723"/>
                <a:gd name="T12" fmla="*/ 280 w 1155"/>
                <a:gd name="T13" fmla="*/ 190 h 1723"/>
                <a:gd name="T14" fmla="*/ 211 w 1155"/>
                <a:gd name="T15" fmla="*/ 274 h 1723"/>
                <a:gd name="T16" fmla="*/ 109 w 1155"/>
                <a:gd name="T17" fmla="*/ 439 h 1723"/>
                <a:gd name="T18" fmla="*/ 42 w 1155"/>
                <a:gd name="T19" fmla="*/ 605 h 1723"/>
                <a:gd name="T20" fmla="*/ 12 w 1155"/>
                <a:gd name="T21" fmla="*/ 717 h 1723"/>
                <a:gd name="T22" fmla="*/ 0 w 1155"/>
                <a:gd name="T23" fmla="*/ 806 h 1723"/>
                <a:gd name="T24" fmla="*/ 0 w 1155"/>
                <a:gd name="T25" fmla="*/ 901 h 1723"/>
                <a:gd name="T26" fmla="*/ 73 w 1155"/>
                <a:gd name="T27" fmla="*/ 1091 h 1723"/>
                <a:gd name="T28" fmla="*/ 187 w 1155"/>
                <a:gd name="T29" fmla="*/ 1299 h 1723"/>
                <a:gd name="T30" fmla="*/ 242 w 1155"/>
                <a:gd name="T31" fmla="*/ 1377 h 1723"/>
                <a:gd name="T32" fmla="*/ 217 w 1155"/>
                <a:gd name="T33" fmla="*/ 1576 h 1723"/>
                <a:gd name="T34" fmla="*/ 371 w 1155"/>
                <a:gd name="T35" fmla="*/ 1654 h 1723"/>
                <a:gd name="T36" fmla="*/ 635 w 1155"/>
                <a:gd name="T37" fmla="*/ 1711 h 1723"/>
                <a:gd name="T38" fmla="*/ 969 w 1155"/>
                <a:gd name="T39" fmla="*/ 1723 h 1723"/>
                <a:gd name="T40" fmla="*/ 1119 w 1155"/>
                <a:gd name="T41" fmla="*/ 1637 h 1723"/>
                <a:gd name="T42" fmla="*/ 1089 w 1155"/>
                <a:gd name="T43" fmla="*/ 1126 h 1723"/>
                <a:gd name="T44" fmla="*/ 1070 w 1155"/>
                <a:gd name="T45" fmla="*/ 1023 h 1723"/>
                <a:gd name="T46" fmla="*/ 1083 w 1155"/>
                <a:gd name="T47" fmla="*/ 934 h 1723"/>
                <a:gd name="T48" fmla="*/ 1083 w 1155"/>
                <a:gd name="T49" fmla="*/ 835 h 1723"/>
                <a:gd name="T50" fmla="*/ 1127 w 1155"/>
                <a:gd name="T51" fmla="*/ 763 h 1723"/>
                <a:gd name="T52" fmla="*/ 1153 w 1155"/>
                <a:gd name="T53" fmla="*/ 474 h 1723"/>
                <a:gd name="T54" fmla="*/ 1155 w 1155"/>
                <a:gd name="T55" fmla="*/ 331 h 1723"/>
                <a:gd name="T56" fmla="*/ 1140 w 1155"/>
                <a:gd name="T57" fmla="*/ 261 h 1723"/>
                <a:gd name="T58" fmla="*/ 1089 w 1155"/>
                <a:gd name="T59" fmla="*/ 187 h 1723"/>
                <a:gd name="T60" fmla="*/ 996 w 1155"/>
                <a:gd name="T61" fmla="*/ 126 h 1723"/>
                <a:gd name="T62" fmla="*/ 912 w 1155"/>
                <a:gd name="T63" fmla="*/ 105 h 1723"/>
                <a:gd name="T64" fmla="*/ 846 w 1155"/>
                <a:gd name="T65" fmla="*/ 109 h 1723"/>
                <a:gd name="T66" fmla="*/ 753 w 1155"/>
                <a:gd name="T67" fmla="*/ 73 h 1723"/>
                <a:gd name="T68" fmla="*/ 705 w 1155"/>
                <a:gd name="T69" fmla="*/ 36 h 1723"/>
                <a:gd name="T70" fmla="*/ 671 w 1155"/>
                <a:gd name="T71" fmla="*/ 0 h 1723"/>
                <a:gd name="T72" fmla="*/ 671 w 1155"/>
                <a:gd name="T73" fmla="*/ 0 h 17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5"/>
                <a:gd name="T112" fmla="*/ 0 h 1723"/>
                <a:gd name="T113" fmla="*/ 1155 w 1155"/>
                <a:gd name="T114" fmla="*/ 1723 h 17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5" h="1723">
                  <a:moveTo>
                    <a:pt x="671" y="0"/>
                  </a:moveTo>
                  <a:lnTo>
                    <a:pt x="658" y="8"/>
                  </a:lnTo>
                  <a:lnTo>
                    <a:pt x="637" y="52"/>
                  </a:lnTo>
                  <a:lnTo>
                    <a:pt x="584" y="59"/>
                  </a:lnTo>
                  <a:lnTo>
                    <a:pt x="409" y="109"/>
                  </a:lnTo>
                  <a:lnTo>
                    <a:pt x="314" y="154"/>
                  </a:lnTo>
                  <a:lnTo>
                    <a:pt x="280" y="190"/>
                  </a:lnTo>
                  <a:lnTo>
                    <a:pt x="211" y="274"/>
                  </a:lnTo>
                  <a:lnTo>
                    <a:pt x="109" y="439"/>
                  </a:lnTo>
                  <a:lnTo>
                    <a:pt x="42" y="605"/>
                  </a:lnTo>
                  <a:lnTo>
                    <a:pt x="12" y="717"/>
                  </a:lnTo>
                  <a:lnTo>
                    <a:pt x="0" y="806"/>
                  </a:lnTo>
                  <a:lnTo>
                    <a:pt x="0" y="901"/>
                  </a:lnTo>
                  <a:lnTo>
                    <a:pt x="73" y="1091"/>
                  </a:lnTo>
                  <a:lnTo>
                    <a:pt x="187" y="1299"/>
                  </a:lnTo>
                  <a:lnTo>
                    <a:pt x="242" y="1377"/>
                  </a:lnTo>
                  <a:lnTo>
                    <a:pt x="217" y="1576"/>
                  </a:lnTo>
                  <a:lnTo>
                    <a:pt x="371" y="1654"/>
                  </a:lnTo>
                  <a:lnTo>
                    <a:pt x="635" y="1711"/>
                  </a:lnTo>
                  <a:lnTo>
                    <a:pt x="969" y="1723"/>
                  </a:lnTo>
                  <a:lnTo>
                    <a:pt x="1119" y="1637"/>
                  </a:lnTo>
                  <a:lnTo>
                    <a:pt x="1089" y="1126"/>
                  </a:lnTo>
                  <a:lnTo>
                    <a:pt x="1070" y="1023"/>
                  </a:lnTo>
                  <a:lnTo>
                    <a:pt x="1083" y="934"/>
                  </a:lnTo>
                  <a:lnTo>
                    <a:pt x="1083" y="835"/>
                  </a:lnTo>
                  <a:lnTo>
                    <a:pt x="1127" y="763"/>
                  </a:lnTo>
                  <a:lnTo>
                    <a:pt x="1153" y="474"/>
                  </a:lnTo>
                  <a:lnTo>
                    <a:pt x="1155" y="331"/>
                  </a:lnTo>
                  <a:lnTo>
                    <a:pt x="1140" y="261"/>
                  </a:lnTo>
                  <a:lnTo>
                    <a:pt x="1089" y="187"/>
                  </a:lnTo>
                  <a:lnTo>
                    <a:pt x="996" y="126"/>
                  </a:lnTo>
                  <a:lnTo>
                    <a:pt x="912" y="105"/>
                  </a:lnTo>
                  <a:lnTo>
                    <a:pt x="846" y="109"/>
                  </a:lnTo>
                  <a:lnTo>
                    <a:pt x="753" y="73"/>
                  </a:lnTo>
                  <a:lnTo>
                    <a:pt x="705" y="36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47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Freeform 22"/>
            <p:cNvSpPr>
              <a:spLocks/>
            </p:cNvSpPr>
            <p:nvPr/>
          </p:nvSpPr>
          <p:spPr bwMode="auto">
            <a:xfrm>
              <a:off x="1582" y="2514"/>
              <a:ext cx="299" cy="344"/>
            </a:xfrm>
            <a:custGeom>
              <a:avLst/>
              <a:gdLst>
                <a:gd name="T0" fmla="*/ 0 w 598"/>
                <a:gd name="T1" fmla="*/ 0 h 688"/>
                <a:gd name="T2" fmla="*/ 83 w 598"/>
                <a:gd name="T3" fmla="*/ 74 h 688"/>
                <a:gd name="T4" fmla="*/ 165 w 598"/>
                <a:gd name="T5" fmla="*/ 101 h 688"/>
                <a:gd name="T6" fmla="*/ 266 w 598"/>
                <a:gd name="T7" fmla="*/ 141 h 688"/>
                <a:gd name="T8" fmla="*/ 140 w 598"/>
                <a:gd name="T9" fmla="*/ 167 h 688"/>
                <a:gd name="T10" fmla="*/ 332 w 598"/>
                <a:gd name="T11" fmla="*/ 181 h 688"/>
                <a:gd name="T12" fmla="*/ 140 w 598"/>
                <a:gd name="T13" fmla="*/ 198 h 688"/>
                <a:gd name="T14" fmla="*/ 315 w 598"/>
                <a:gd name="T15" fmla="*/ 213 h 688"/>
                <a:gd name="T16" fmla="*/ 165 w 598"/>
                <a:gd name="T17" fmla="*/ 240 h 688"/>
                <a:gd name="T18" fmla="*/ 174 w 598"/>
                <a:gd name="T19" fmla="*/ 355 h 688"/>
                <a:gd name="T20" fmla="*/ 182 w 598"/>
                <a:gd name="T21" fmla="*/ 489 h 688"/>
                <a:gd name="T22" fmla="*/ 239 w 598"/>
                <a:gd name="T23" fmla="*/ 622 h 688"/>
                <a:gd name="T24" fmla="*/ 332 w 598"/>
                <a:gd name="T25" fmla="*/ 679 h 688"/>
                <a:gd name="T26" fmla="*/ 598 w 598"/>
                <a:gd name="T27" fmla="*/ 688 h 688"/>
                <a:gd name="T28" fmla="*/ 581 w 598"/>
                <a:gd name="T29" fmla="*/ 247 h 688"/>
                <a:gd name="T30" fmla="*/ 560 w 598"/>
                <a:gd name="T31" fmla="*/ 0 h 688"/>
                <a:gd name="T32" fmla="*/ 0 w 598"/>
                <a:gd name="T33" fmla="*/ 0 h 688"/>
                <a:gd name="T34" fmla="*/ 0 w 598"/>
                <a:gd name="T35" fmla="*/ 0 h 6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8"/>
                <a:gd name="T55" fmla="*/ 0 h 688"/>
                <a:gd name="T56" fmla="*/ 598 w 598"/>
                <a:gd name="T57" fmla="*/ 688 h 6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8" h="688">
                  <a:moveTo>
                    <a:pt x="0" y="0"/>
                  </a:moveTo>
                  <a:lnTo>
                    <a:pt x="83" y="74"/>
                  </a:lnTo>
                  <a:lnTo>
                    <a:pt x="165" y="101"/>
                  </a:lnTo>
                  <a:lnTo>
                    <a:pt x="266" y="141"/>
                  </a:lnTo>
                  <a:lnTo>
                    <a:pt x="140" y="167"/>
                  </a:lnTo>
                  <a:lnTo>
                    <a:pt x="332" y="181"/>
                  </a:lnTo>
                  <a:lnTo>
                    <a:pt x="140" y="198"/>
                  </a:lnTo>
                  <a:lnTo>
                    <a:pt x="315" y="213"/>
                  </a:lnTo>
                  <a:lnTo>
                    <a:pt x="165" y="240"/>
                  </a:lnTo>
                  <a:lnTo>
                    <a:pt x="174" y="355"/>
                  </a:lnTo>
                  <a:lnTo>
                    <a:pt x="182" y="489"/>
                  </a:lnTo>
                  <a:lnTo>
                    <a:pt x="239" y="622"/>
                  </a:lnTo>
                  <a:lnTo>
                    <a:pt x="332" y="679"/>
                  </a:lnTo>
                  <a:lnTo>
                    <a:pt x="598" y="688"/>
                  </a:lnTo>
                  <a:lnTo>
                    <a:pt x="581" y="247"/>
                  </a:lnTo>
                  <a:lnTo>
                    <a:pt x="5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Freeform 23"/>
            <p:cNvSpPr>
              <a:spLocks/>
            </p:cNvSpPr>
            <p:nvPr/>
          </p:nvSpPr>
          <p:spPr bwMode="auto">
            <a:xfrm>
              <a:off x="1620" y="2065"/>
              <a:ext cx="300" cy="395"/>
            </a:xfrm>
            <a:custGeom>
              <a:avLst/>
              <a:gdLst>
                <a:gd name="T0" fmla="*/ 45 w 600"/>
                <a:gd name="T1" fmla="*/ 747 h 791"/>
                <a:gd name="T2" fmla="*/ 205 w 600"/>
                <a:gd name="T3" fmla="*/ 747 h 791"/>
                <a:gd name="T4" fmla="*/ 106 w 600"/>
                <a:gd name="T5" fmla="*/ 707 h 791"/>
                <a:gd name="T6" fmla="*/ 277 w 600"/>
                <a:gd name="T7" fmla="*/ 697 h 791"/>
                <a:gd name="T8" fmla="*/ 328 w 600"/>
                <a:gd name="T9" fmla="*/ 640 h 791"/>
                <a:gd name="T10" fmla="*/ 372 w 600"/>
                <a:gd name="T11" fmla="*/ 524 h 791"/>
                <a:gd name="T12" fmla="*/ 368 w 600"/>
                <a:gd name="T13" fmla="*/ 405 h 791"/>
                <a:gd name="T14" fmla="*/ 256 w 600"/>
                <a:gd name="T15" fmla="*/ 498 h 791"/>
                <a:gd name="T16" fmla="*/ 288 w 600"/>
                <a:gd name="T17" fmla="*/ 355 h 791"/>
                <a:gd name="T18" fmla="*/ 292 w 600"/>
                <a:gd name="T19" fmla="*/ 281 h 791"/>
                <a:gd name="T20" fmla="*/ 222 w 600"/>
                <a:gd name="T21" fmla="*/ 281 h 791"/>
                <a:gd name="T22" fmla="*/ 193 w 600"/>
                <a:gd name="T23" fmla="*/ 192 h 791"/>
                <a:gd name="T24" fmla="*/ 123 w 600"/>
                <a:gd name="T25" fmla="*/ 66 h 791"/>
                <a:gd name="T26" fmla="*/ 171 w 600"/>
                <a:gd name="T27" fmla="*/ 116 h 791"/>
                <a:gd name="T28" fmla="*/ 144 w 600"/>
                <a:gd name="T29" fmla="*/ 49 h 791"/>
                <a:gd name="T30" fmla="*/ 205 w 600"/>
                <a:gd name="T31" fmla="*/ 101 h 791"/>
                <a:gd name="T32" fmla="*/ 163 w 600"/>
                <a:gd name="T33" fmla="*/ 26 h 791"/>
                <a:gd name="T34" fmla="*/ 203 w 600"/>
                <a:gd name="T35" fmla="*/ 9 h 791"/>
                <a:gd name="T36" fmla="*/ 328 w 600"/>
                <a:gd name="T37" fmla="*/ 26 h 791"/>
                <a:gd name="T38" fmla="*/ 412 w 600"/>
                <a:gd name="T39" fmla="*/ 0 h 791"/>
                <a:gd name="T40" fmla="*/ 543 w 600"/>
                <a:gd name="T41" fmla="*/ 76 h 791"/>
                <a:gd name="T42" fmla="*/ 600 w 600"/>
                <a:gd name="T43" fmla="*/ 281 h 791"/>
                <a:gd name="T44" fmla="*/ 541 w 600"/>
                <a:gd name="T45" fmla="*/ 656 h 791"/>
                <a:gd name="T46" fmla="*/ 467 w 600"/>
                <a:gd name="T47" fmla="*/ 787 h 791"/>
                <a:gd name="T48" fmla="*/ 0 w 600"/>
                <a:gd name="T49" fmla="*/ 791 h 791"/>
                <a:gd name="T50" fmla="*/ 45 w 600"/>
                <a:gd name="T51" fmla="*/ 747 h 791"/>
                <a:gd name="T52" fmla="*/ 45 w 600"/>
                <a:gd name="T53" fmla="*/ 747 h 79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00"/>
                <a:gd name="T82" fmla="*/ 0 h 791"/>
                <a:gd name="T83" fmla="*/ 600 w 600"/>
                <a:gd name="T84" fmla="*/ 791 h 79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00" h="791">
                  <a:moveTo>
                    <a:pt x="45" y="747"/>
                  </a:moveTo>
                  <a:lnTo>
                    <a:pt x="205" y="747"/>
                  </a:lnTo>
                  <a:lnTo>
                    <a:pt x="106" y="707"/>
                  </a:lnTo>
                  <a:lnTo>
                    <a:pt x="277" y="697"/>
                  </a:lnTo>
                  <a:lnTo>
                    <a:pt x="328" y="640"/>
                  </a:lnTo>
                  <a:lnTo>
                    <a:pt x="372" y="524"/>
                  </a:lnTo>
                  <a:lnTo>
                    <a:pt x="368" y="405"/>
                  </a:lnTo>
                  <a:lnTo>
                    <a:pt x="256" y="498"/>
                  </a:lnTo>
                  <a:lnTo>
                    <a:pt x="288" y="355"/>
                  </a:lnTo>
                  <a:lnTo>
                    <a:pt x="292" y="281"/>
                  </a:lnTo>
                  <a:lnTo>
                    <a:pt x="222" y="281"/>
                  </a:lnTo>
                  <a:lnTo>
                    <a:pt x="193" y="192"/>
                  </a:lnTo>
                  <a:lnTo>
                    <a:pt x="123" y="66"/>
                  </a:lnTo>
                  <a:lnTo>
                    <a:pt x="171" y="116"/>
                  </a:lnTo>
                  <a:lnTo>
                    <a:pt x="144" y="49"/>
                  </a:lnTo>
                  <a:lnTo>
                    <a:pt x="205" y="101"/>
                  </a:lnTo>
                  <a:lnTo>
                    <a:pt x="163" y="26"/>
                  </a:lnTo>
                  <a:lnTo>
                    <a:pt x="203" y="9"/>
                  </a:lnTo>
                  <a:lnTo>
                    <a:pt x="328" y="26"/>
                  </a:lnTo>
                  <a:lnTo>
                    <a:pt x="412" y="0"/>
                  </a:lnTo>
                  <a:lnTo>
                    <a:pt x="543" y="76"/>
                  </a:lnTo>
                  <a:lnTo>
                    <a:pt x="600" y="281"/>
                  </a:lnTo>
                  <a:lnTo>
                    <a:pt x="541" y="656"/>
                  </a:lnTo>
                  <a:lnTo>
                    <a:pt x="467" y="787"/>
                  </a:lnTo>
                  <a:lnTo>
                    <a:pt x="0" y="791"/>
                  </a:lnTo>
                  <a:lnTo>
                    <a:pt x="45" y="747"/>
                  </a:lnTo>
                  <a:close/>
                </a:path>
              </a:pathLst>
            </a:custGeom>
            <a:solidFill>
              <a:srgbClr val="EB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Freeform 24"/>
            <p:cNvSpPr>
              <a:spLocks/>
            </p:cNvSpPr>
            <p:nvPr/>
          </p:nvSpPr>
          <p:spPr bwMode="auto">
            <a:xfrm>
              <a:off x="1351" y="2445"/>
              <a:ext cx="140" cy="236"/>
            </a:xfrm>
            <a:custGeom>
              <a:avLst/>
              <a:gdLst>
                <a:gd name="T0" fmla="*/ 0 w 281"/>
                <a:gd name="T1" fmla="*/ 0 h 472"/>
                <a:gd name="T2" fmla="*/ 84 w 281"/>
                <a:gd name="T3" fmla="*/ 114 h 472"/>
                <a:gd name="T4" fmla="*/ 118 w 281"/>
                <a:gd name="T5" fmla="*/ 181 h 472"/>
                <a:gd name="T6" fmla="*/ 167 w 281"/>
                <a:gd name="T7" fmla="*/ 247 h 472"/>
                <a:gd name="T8" fmla="*/ 281 w 281"/>
                <a:gd name="T9" fmla="*/ 323 h 472"/>
                <a:gd name="T10" fmla="*/ 266 w 281"/>
                <a:gd name="T11" fmla="*/ 397 h 472"/>
                <a:gd name="T12" fmla="*/ 232 w 281"/>
                <a:gd name="T13" fmla="*/ 472 h 472"/>
                <a:gd name="T14" fmla="*/ 160 w 281"/>
                <a:gd name="T15" fmla="*/ 356 h 472"/>
                <a:gd name="T16" fmla="*/ 61 w 281"/>
                <a:gd name="T17" fmla="*/ 183 h 472"/>
                <a:gd name="T18" fmla="*/ 0 w 281"/>
                <a:gd name="T19" fmla="*/ 0 h 472"/>
                <a:gd name="T20" fmla="*/ 0 w 281"/>
                <a:gd name="T21" fmla="*/ 0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1"/>
                <a:gd name="T34" fmla="*/ 0 h 472"/>
                <a:gd name="T35" fmla="*/ 281 w 281"/>
                <a:gd name="T36" fmla="*/ 472 h 4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1" h="472">
                  <a:moveTo>
                    <a:pt x="0" y="0"/>
                  </a:moveTo>
                  <a:lnTo>
                    <a:pt x="84" y="114"/>
                  </a:lnTo>
                  <a:lnTo>
                    <a:pt x="118" y="181"/>
                  </a:lnTo>
                  <a:lnTo>
                    <a:pt x="167" y="247"/>
                  </a:lnTo>
                  <a:lnTo>
                    <a:pt x="281" y="323"/>
                  </a:lnTo>
                  <a:lnTo>
                    <a:pt x="266" y="397"/>
                  </a:lnTo>
                  <a:lnTo>
                    <a:pt x="232" y="472"/>
                  </a:lnTo>
                  <a:lnTo>
                    <a:pt x="160" y="356"/>
                  </a:lnTo>
                  <a:lnTo>
                    <a:pt x="61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Freeform 25"/>
            <p:cNvSpPr>
              <a:spLocks/>
            </p:cNvSpPr>
            <p:nvPr/>
          </p:nvSpPr>
          <p:spPr bwMode="auto">
            <a:xfrm>
              <a:off x="1471" y="2093"/>
              <a:ext cx="99" cy="324"/>
            </a:xfrm>
            <a:custGeom>
              <a:avLst/>
              <a:gdLst>
                <a:gd name="T0" fmla="*/ 35 w 198"/>
                <a:gd name="T1" fmla="*/ 34 h 646"/>
                <a:gd name="T2" fmla="*/ 65 w 198"/>
                <a:gd name="T3" fmla="*/ 0 h 646"/>
                <a:gd name="T4" fmla="*/ 114 w 198"/>
                <a:gd name="T5" fmla="*/ 7 h 646"/>
                <a:gd name="T6" fmla="*/ 158 w 198"/>
                <a:gd name="T7" fmla="*/ 49 h 646"/>
                <a:gd name="T8" fmla="*/ 198 w 198"/>
                <a:gd name="T9" fmla="*/ 131 h 646"/>
                <a:gd name="T10" fmla="*/ 183 w 198"/>
                <a:gd name="T11" fmla="*/ 281 h 646"/>
                <a:gd name="T12" fmla="*/ 57 w 198"/>
                <a:gd name="T13" fmla="*/ 646 h 646"/>
                <a:gd name="T14" fmla="*/ 40 w 198"/>
                <a:gd name="T15" fmla="*/ 547 h 646"/>
                <a:gd name="T16" fmla="*/ 0 w 198"/>
                <a:gd name="T17" fmla="*/ 507 h 646"/>
                <a:gd name="T18" fmla="*/ 114 w 198"/>
                <a:gd name="T19" fmla="*/ 296 h 646"/>
                <a:gd name="T20" fmla="*/ 141 w 198"/>
                <a:gd name="T21" fmla="*/ 190 h 646"/>
                <a:gd name="T22" fmla="*/ 18 w 198"/>
                <a:gd name="T23" fmla="*/ 125 h 646"/>
                <a:gd name="T24" fmla="*/ 149 w 198"/>
                <a:gd name="T25" fmla="*/ 165 h 646"/>
                <a:gd name="T26" fmla="*/ 25 w 198"/>
                <a:gd name="T27" fmla="*/ 83 h 646"/>
                <a:gd name="T28" fmla="*/ 141 w 198"/>
                <a:gd name="T29" fmla="*/ 141 h 646"/>
                <a:gd name="T30" fmla="*/ 35 w 198"/>
                <a:gd name="T31" fmla="*/ 34 h 646"/>
                <a:gd name="T32" fmla="*/ 35 w 198"/>
                <a:gd name="T33" fmla="*/ 34 h 6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8"/>
                <a:gd name="T52" fmla="*/ 0 h 646"/>
                <a:gd name="T53" fmla="*/ 198 w 198"/>
                <a:gd name="T54" fmla="*/ 646 h 6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8" h="646">
                  <a:moveTo>
                    <a:pt x="35" y="34"/>
                  </a:moveTo>
                  <a:lnTo>
                    <a:pt x="65" y="0"/>
                  </a:lnTo>
                  <a:lnTo>
                    <a:pt x="114" y="7"/>
                  </a:lnTo>
                  <a:lnTo>
                    <a:pt x="158" y="49"/>
                  </a:lnTo>
                  <a:lnTo>
                    <a:pt x="198" y="131"/>
                  </a:lnTo>
                  <a:lnTo>
                    <a:pt x="183" y="281"/>
                  </a:lnTo>
                  <a:lnTo>
                    <a:pt x="57" y="646"/>
                  </a:lnTo>
                  <a:lnTo>
                    <a:pt x="40" y="547"/>
                  </a:lnTo>
                  <a:lnTo>
                    <a:pt x="0" y="507"/>
                  </a:lnTo>
                  <a:lnTo>
                    <a:pt x="114" y="296"/>
                  </a:lnTo>
                  <a:lnTo>
                    <a:pt x="141" y="190"/>
                  </a:lnTo>
                  <a:lnTo>
                    <a:pt x="18" y="125"/>
                  </a:lnTo>
                  <a:lnTo>
                    <a:pt x="149" y="165"/>
                  </a:lnTo>
                  <a:lnTo>
                    <a:pt x="25" y="83"/>
                  </a:lnTo>
                  <a:lnTo>
                    <a:pt x="141" y="141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EB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Freeform 26"/>
            <p:cNvSpPr>
              <a:spLocks/>
            </p:cNvSpPr>
            <p:nvPr/>
          </p:nvSpPr>
          <p:spPr bwMode="auto">
            <a:xfrm>
              <a:off x="1351" y="2297"/>
              <a:ext cx="153" cy="144"/>
            </a:xfrm>
            <a:custGeom>
              <a:avLst/>
              <a:gdLst>
                <a:gd name="T0" fmla="*/ 52 w 308"/>
                <a:gd name="T1" fmla="*/ 140 h 289"/>
                <a:gd name="T2" fmla="*/ 91 w 308"/>
                <a:gd name="T3" fmla="*/ 123 h 289"/>
                <a:gd name="T4" fmla="*/ 141 w 308"/>
                <a:gd name="T5" fmla="*/ 131 h 289"/>
                <a:gd name="T6" fmla="*/ 226 w 308"/>
                <a:gd name="T7" fmla="*/ 173 h 289"/>
                <a:gd name="T8" fmla="*/ 274 w 308"/>
                <a:gd name="T9" fmla="*/ 173 h 289"/>
                <a:gd name="T10" fmla="*/ 308 w 308"/>
                <a:gd name="T11" fmla="*/ 188 h 289"/>
                <a:gd name="T12" fmla="*/ 207 w 308"/>
                <a:gd name="T13" fmla="*/ 207 h 289"/>
                <a:gd name="T14" fmla="*/ 101 w 308"/>
                <a:gd name="T15" fmla="*/ 182 h 289"/>
                <a:gd name="T16" fmla="*/ 34 w 308"/>
                <a:gd name="T17" fmla="*/ 190 h 289"/>
                <a:gd name="T18" fmla="*/ 101 w 308"/>
                <a:gd name="T19" fmla="*/ 233 h 289"/>
                <a:gd name="T20" fmla="*/ 150 w 308"/>
                <a:gd name="T21" fmla="*/ 264 h 289"/>
                <a:gd name="T22" fmla="*/ 217 w 308"/>
                <a:gd name="T23" fmla="*/ 264 h 289"/>
                <a:gd name="T24" fmla="*/ 167 w 308"/>
                <a:gd name="T25" fmla="*/ 289 h 289"/>
                <a:gd name="T26" fmla="*/ 91 w 308"/>
                <a:gd name="T27" fmla="*/ 283 h 289"/>
                <a:gd name="T28" fmla="*/ 0 w 308"/>
                <a:gd name="T29" fmla="*/ 224 h 289"/>
                <a:gd name="T30" fmla="*/ 0 w 308"/>
                <a:gd name="T31" fmla="*/ 100 h 289"/>
                <a:gd name="T32" fmla="*/ 27 w 308"/>
                <a:gd name="T33" fmla="*/ 0 h 289"/>
                <a:gd name="T34" fmla="*/ 34 w 308"/>
                <a:gd name="T35" fmla="*/ 104 h 289"/>
                <a:gd name="T36" fmla="*/ 52 w 308"/>
                <a:gd name="T37" fmla="*/ 140 h 289"/>
                <a:gd name="T38" fmla="*/ 52 w 308"/>
                <a:gd name="T39" fmla="*/ 140 h 2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8"/>
                <a:gd name="T61" fmla="*/ 0 h 289"/>
                <a:gd name="T62" fmla="*/ 308 w 308"/>
                <a:gd name="T63" fmla="*/ 289 h 28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8" h="289">
                  <a:moveTo>
                    <a:pt x="52" y="140"/>
                  </a:moveTo>
                  <a:lnTo>
                    <a:pt x="91" y="123"/>
                  </a:lnTo>
                  <a:lnTo>
                    <a:pt x="141" y="131"/>
                  </a:lnTo>
                  <a:lnTo>
                    <a:pt x="226" y="173"/>
                  </a:lnTo>
                  <a:lnTo>
                    <a:pt x="274" y="173"/>
                  </a:lnTo>
                  <a:lnTo>
                    <a:pt x="308" y="188"/>
                  </a:lnTo>
                  <a:lnTo>
                    <a:pt x="207" y="207"/>
                  </a:lnTo>
                  <a:lnTo>
                    <a:pt x="101" y="182"/>
                  </a:lnTo>
                  <a:lnTo>
                    <a:pt x="34" y="190"/>
                  </a:lnTo>
                  <a:lnTo>
                    <a:pt x="101" y="233"/>
                  </a:lnTo>
                  <a:lnTo>
                    <a:pt x="150" y="264"/>
                  </a:lnTo>
                  <a:lnTo>
                    <a:pt x="217" y="264"/>
                  </a:lnTo>
                  <a:lnTo>
                    <a:pt x="167" y="289"/>
                  </a:lnTo>
                  <a:lnTo>
                    <a:pt x="91" y="283"/>
                  </a:lnTo>
                  <a:lnTo>
                    <a:pt x="0" y="224"/>
                  </a:lnTo>
                  <a:lnTo>
                    <a:pt x="0" y="100"/>
                  </a:lnTo>
                  <a:lnTo>
                    <a:pt x="27" y="0"/>
                  </a:lnTo>
                  <a:lnTo>
                    <a:pt x="34" y="104"/>
                  </a:lnTo>
                  <a:lnTo>
                    <a:pt x="52" y="140"/>
                  </a:lnTo>
                  <a:close/>
                </a:path>
              </a:pathLst>
            </a:custGeom>
            <a:solidFill>
              <a:srgbClr val="EB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Freeform 27"/>
            <p:cNvSpPr>
              <a:spLocks/>
            </p:cNvSpPr>
            <p:nvPr/>
          </p:nvSpPr>
          <p:spPr bwMode="auto">
            <a:xfrm>
              <a:off x="1401" y="2448"/>
              <a:ext cx="122" cy="126"/>
            </a:xfrm>
            <a:custGeom>
              <a:avLst/>
              <a:gdLst>
                <a:gd name="T0" fmla="*/ 0 w 245"/>
                <a:gd name="T1" fmla="*/ 40 h 253"/>
                <a:gd name="T2" fmla="*/ 156 w 245"/>
                <a:gd name="T3" fmla="*/ 0 h 253"/>
                <a:gd name="T4" fmla="*/ 245 w 245"/>
                <a:gd name="T5" fmla="*/ 120 h 253"/>
                <a:gd name="T6" fmla="*/ 205 w 245"/>
                <a:gd name="T7" fmla="*/ 232 h 253"/>
                <a:gd name="T8" fmla="*/ 137 w 245"/>
                <a:gd name="T9" fmla="*/ 253 h 253"/>
                <a:gd name="T10" fmla="*/ 146 w 245"/>
                <a:gd name="T11" fmla="*/ 139 h 253"/>
                <a:gd name="T12" fmla="*/ 106 w 245"/>
                <a:gd name="T13" fmla="*/ 99 h 253"/>
                <a:gd name="T14" fmla="*/ 131 w 245"/>
                <a:gd name="T15" fmla="*/ 55 h 253"/>
                <a:gd name="T16" fmla="*/ 49 w 245"/>
                <a:gd name="T17" fmla="*/ 64 h 253"/>
                <a:gd name="T18" fmla="*/ 0 w 245"/>
                <a:gd name="T19" fmla="*/ 40 h 253"/>
                <a:gd name="T20" fmla="*/ 0 w 245"/>
                <a:gd name="T21" fmla="*/ 40 h 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5"/>
                <a:gd name="T34" fmla="*/ 0 h 253"/>
                <a:gd name="T35" fmla="*/ 245 w 245"/>
                <a:gd name="T36" fmla="*/ 253 h 2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5" h="253">
                  <a:moveTo>
                    <a:pt x="0" y="40"/>
                  </a:moveTo>
                  <a:lnTo>
                    <a:pt x="156" y="0"/>
                  </a:lnTo>
                  <a:lnTo>
                    <a:pt x="245" y="120"/>
                  </a:lnTo>
                  <a:lnTo>
                    <a:pt x="205" y="232"/>
                  </a:lnTo>
                  <a:lnTo>
                    <a:pt x="137" y="253"/>
                  </a:lnTo>
                  <a:lnTo>
                    <a:pt x="146" y="139"/>
                  </a:lnTo>
                  <a:lnTo>
                    <a:pt x="106" y="99"/>
                  </a:lnTo>
                  <a:lnTo>
                    <a:pt x="131" y="55"/>
                  </a:lnTo>
                  <a:lnTo>
                    <a:pt x="49" y="6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B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Freeform 28"/>
            <p:cNvSpPr>
              <a:spLocks/>
            </p:cNvSpPr>
            <p:nvPr/>
          </p:nvSpPr>
          <p:spPr bwMode="auto">
            <a:xfrm>
              <a:off x="1434" y="2106"/>
              <a:ext cx="299" cy="461"/>
            </a:xfrm>
            <a:custGeom>
              <a:avLst/>
              <a:gdLst>
                <a:gd name="T0" fmla="*/ 253 w 599"/>
                <a:gd name="T1" fmla="*/ 0 h 921"/>
                <a:gd name="T2" fmla="*/ 274 w 599"/>
                <a:gd name="T3" fmla="*/ 81 h 921"/>
                <a:gd name="T4" fmla="*/ 253 w 599"/>
                <a:gd name="T5" fmla="*/ 211 h 921"/>
                <a:gd name="T6" fmla="*/ 131 w 599"/>
                <a:gd name="T7" fmla="*/ 574 h 921"/>
                <a:gd name="T8" fmla="*/ 48 w 599"/>
                <a:gd name="T9" fmla="*/ 617 h 921"/>
                <a:gd name="T10" fmla="*/ 93 w 599"/>
                <a:gd name="T11" fmla="*/ 642 h 921"/>
                <a:gd name="T12" fmla="*/ 73 w 599"/>
                <a:gd name="T13" fmla="*/ 684 h 921"/>
                <a:gd name="T14" fmla="*/ 0 w 599"/>
                <a:gd name="T15" fmla="*/ 728 h 921"/>
                <a:gd name="T16" fmla="*/ 86 w 599"/>
                <a:gd name="T17" fmla="*/ 718 h 921"/>
                <a:gd name="T18" fmla="*/ 133 w 599"/>
                <a:gd name="T19" fmla="*/ 766 h 921"/>
                <a:gd name="T20" fmla="*/ 154 w 599"/>
                <a:gd name="T21" fmla="*/ 813 h 921"/>
                <a:gd name="T22" fmla="*/ 133 w 599"/>
                <a:gd name="T23" fmla="*/ 921 h 921"/>
                <a:gd name="T24" fmla="*/ 206 w 599"/>
                <a:gd name="T25" fmla="*/ 826 h 921"/>
                <a:gd name="T26" fmla="*/ 181 w 599"/>
                <a:gd name="T27" fmla="*/ 762 h 921"/>
                <a:gd name="T28" fmla="*/ 158 w 599"/>
                <a:gd name="T29" fmla="*/ 693 h 921"/>
                <a:gd name="T30" fmla="*/ 206 w 599"/>
                <a:gd name="T31" fmla="*/ 634 h 921"/>
                <a:gd name="T32" fmla="*/ 264 w 599"/>
                <a:gd name="T33" fmla="*/ 693 h 921"/>
                <a:gd name="T34" fmla="*/ 325 w 599"/>
                <a:gd name="T35" fmla="*/ 728 h 921"/>
                <a:gd name="T36" fmla="*/ 441 w 599"/>
                <a:gd name="T37" fmla="*/ 714 h 921"/>
                <a:gd name="T38" fmla="*/ 599 w 599"/>
                <a:gd name="T39" fmla="*/ 718 h 921"/>
                <a:gd name="T40" fmla="*/ 517 w 599"/>
                <a:gd name="T41" fmla="*/ 693 h 921"/>
                <a:gd name="T42" fmla="*/ 407 w 599"/>
                <a:gd name="T43" fmla="*/ 693 h 921"/>
                <a:gd name="T44" fmla="*/ 451 w 599"/>
                <a:gd name="T45" fmla="*/ 659 h 921"/>
                <a:gd name="T46" fmla="*/ 384 w 599"/>
                <a:gd name="T47" fmla="*/ 646 h 921"/>
                <a:gd name="T48" fmla="*/ 356 w 599"/>
                <a:gd name="T49" fmla="*/ 574 h 921"/>
                <a:gd name="T50" fmla="*/ 335 w 599"/>
                <a:gd name="T51" fmla="*/ 467 h 921"/>
                <a:gd name="T52" fmla="*/ 350 w 599"/>
                <a:gd name="T53" fmla="*/ 275 h 921"/>
                <a:gd name="T54" fmla="*/ 454 w 599"/>
                <a:gd name="T55" fmla="*/ 296 h 921"/>
                <a:gd name="T56" fmla="*/ 369 w 599"/>
                <a:gd name="T57" fmla="*/ 239 h 921"/>
                <a:gd name="T58" fmla="*/ 350 w 599"/>
                <a:gd name="T59" fmla="*/ 155 h 921"/>
                <a:gd name="T60" fmla="*/ 299 w 599"/>
                <a:gd name="T61" fmla="*/ 47 h 921"/>
                <a:gd name="T62" fmla="*/ 253 w 599"/>
                <a:gd name="T63" fmla="*/ 0 h 921"/>
                <a:gd name="T64" fmla="*/ 253 w 599"/>
                <a:gd name="T65" fmla="*/ 0 h 9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9"/>
                <a:gd name="T100" fmla="*/ 0 h 921"/>
                <a:gd name="T101" fmla="*/ 599 w 599"/>
                <a:gd name="T102" fmla="*/ 921 h 9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9" h="921">
                  <a:moveTo>
                    <a:pt x="253" y="0"/>
                  </a:moveTo>
                  <a:lnTo>
                    <a:pt x="274" y="81"/>
                  </a:lnTo>
                  <a:lnTo>
                    <a:pt x="253" y="211"/>
                  </a:lnTo>
                  <a:lnTo>
                    <a:pt x="131" y="574"/>
                  </a:lnTo>
                  <a:lnTo>
                    <a:pt x="48" y="617"/>
                  </a:lnTo>
                  <a:lnTo>
                    <a:pt x="93" y="642"/>
                  </a:lnTo>
                  <a:lnTo>
                    <a:pt x="73" y="684"/>
                  </a:lnTo>
                  <a:lnTo>
                    <a:pt x="0" y="728"/>
                  </a:lnTo>
                  <a:lnTo>
                    <a:pt x="86" y="718"/>
                  </a:lnTo>
                  <a:lnTo>
                    <a:pt x="133" y="766"/>
                  </a:lnTo>
                  <a:lnTo>
                    <a:pt x="154" y="813"/>
                  </a:lnTo>
                  <a:lnTo>
                    <a:pt x="133" y="921"/>
                  </a:lnTo>
                  <a:lnTo>
                    <a:pt x="206" y="826"/>
                  </a:lnTo>
                  <a:lnTo>
                    <a:pt x="181" y="762"/>
                  </a:lnTo>
                  <a:lnTo>
                    <a:pt x="158" y="693"/>
                  </a:lnTo>
                  <a:lnTo>
                    <a:pt x="206" y="634"/>
                  </a:lnTo>
                  <a:lnTo>
                    <a:pt x="264" y="693"/>
                  </a:lnTo>
                  <a:lnTo>
                    <a:pt x="325" y="728"/>
                  </a:lnTo>
                  <a:lnTo>
                    <a:pt x="441" y="714"/>
                  </a:lnTo>
                  <a:lnTo>
                    <a:pt x="599" y="718"/>
                  </a:lnTo>
                  <a:lnTo>
                    <a:pt x="517" y="693"/>
                  </a:lnTo>
                  <a:lnTo>
                    <a:pt x="407" y="693"/>
                  </a:lnTo>
                  <a:lnTo>
                    <a:pt x="451" y="659"/>
                  </a:lnTo>
                  <a:lnTo>
                    <a:pt x="384" y="646"/>
                  </a:lnTo>
                  <a:lnTo>
                    <a:pt x="356" y="574"/>
                  </a:lnTo>
                  <a:lnTo>
                    <a:pt x="335" y="467"/>
                  </a:lnTo>
                  <a:lnTo>
                    <a:pt x="350" y="275"/>
                  </a:lnTo>
                  <a:lnTo>
                    <a:pt x="454" y="296"/>
                  </a:lnTo>
                  <a:lnTo>
                    <a:pt x="369" y="239"/>
                  </a:lnTo>
                  <a:lnTo>
                    <a:pt x="350" y="155"/>
                  </a:lnTo>
                  <a:lnTo>
                    <a:pt x="299" y="4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Freeform 29"/>
            <p:cNvSpPr>
              <a:spLocks/>
            </p:cNvSpPr>
            <p:nvPr/>
          </p:nvSpPr>
          <p:spPr bwMode="auto">
            <a:xfrm>
              <a:off x="1695" y="2020"/>
              <a:ext cx="36" cy="60"/>
            </a:xfrm>
            <a:custGeom>
              <a:avLst/>
              <a:gdLst>
                <a:gd name="T0" fmla="*/ 28 w 72"/>
                <a:gd name="T1" fmla="*/ 0 h 120"/>
                <a:gd name="T2" fmla="*/ 0 w 72"/>
                <a:gd name="T3" fmla="*/ 40 h 120"/>
                <a:gd name="T4" fmla="*/ 13 w 72"/>
                <a:gd name="T5" fmla="*/ 96 h 120"/>
                <a:gd name="T6" fmla="*/ 62 w 72"/>
                <a:gd name="T7" fmla="*/ 120 h 120"/>
                <a:gd name="T8" fmla="*/ 62 w 72"/>
                <a:gd name="T9" fmla="*/ 61 h 120"/>
                <a:gd name="T10" fmla="*/ 72 w 72"/>
                <a:gd name="T11" fmla="*/ 40 h 120"/>
                <a:gd name="T12" fmla="*/ 28 w 72"/>
                <a:gd name="T13" fmla="*/ 0 h 120"/>
                <a:gd name="T14" fmla="*/ 28 w 72"/>
                <a:gd name="T15" fmla="*/ 0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120"/>
                <a:gd name="T26" fmla="*/ 72 w 72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120">
                  <a:moveTo>
                    <a:pt x="28" y="0"/>
                  </a:moveTo>
                  <a:lnTo>
                    <a:pt x="0" y="40"/>
                  </a:lnTo>
                  <a:lnTo>
                    <a:pt x="13" y="96"/>
                  </a:lnTo>
                  <a:lnTo>
                    <a:pt x="62" y="120"/>
                  </a:lnTo>
                  <a:lnTo>
                    <a:pt x="62" y="61"/>
                  </a:lnTo>
                  <a:lnTo>
                    <a:pt x="72" y="4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Freeform 30"/>
            <p:cNvSpPr>
              <a:spLocks/>
            </p:cNvSpPr>
            <p:nvPr/>
          </p:nvSpPr>
          <p:spPr bwMode="auto">
            <a:xfrm>
              <a:off x="1716" y="2054"/>
              <a:ext cx="211" cy="417"/>
            </a:xfrm>
            <a:custGeom>
              <a:avLst/>
              <a:gdLst>
                <a:gd name="T0" fmla="*/ 213 w 422"/>
                <a:gd name="T1" fmla="*/ 0 h 832"/>
                <a:gd name="T2" fmla="*/ 221 w 422"/>
                <a:gd name="T3" fmla="*/ 46 h 832"/>
                <a:gd name="T4" fmla="*/ 295 w 422"/>
                <a:gd name="T5" fmla="*/ 87 h 832"/>
                <a:gd name="T6" fmla="*/ 342 w 422"/>
                <a:gd name="T7" fmla="*/ 135 h 832"/>
                <a:gd name="T8" fmla="*/ 363 w 422"/>
                <a:gd name="T9" fmla="*/ 196 h 832"/>
                <a:gd name="T10" fmla="*/ 369 w 422"/>
                <a:gd name="T11" fmla="*/ 272 h 832"/>
                <a:gd name="T12" fmla="*/ 369 w 422"/>
                <a:gd name="T13" fmla="*/ 348 h 832"/>
                <a:gd name="T14" fmla="*/ 344 w 422"/>
                <a:gd name="T15" fmla="*/ 466 h 832"/>
                <a:gd name="T16" fmla="*/ 323 w 422"/>
                <a:gd name="T17" fmla="*/ 602 h 832"/>
                <a:gd name="T18" fmla="*/ 329 w 422"/>
                <a:gd name="T19" fmla="*/ 652 h 832"/>
                <a:gd name="T20" fmla="*/ 247 w 422"/>
                <a:gd name="T21" fmla="*/ 591 h 832"/>
                <a:gd name="T22" fmla="*/ 274 w 422"/>
                <a:gd name="T23" fmla="*/ 660 h 832"/>
                <a:gd name="T24" fmla="*/ 255 w 422"/>
                <a:gd name="T25" fmla="*/ 707 h 832"/>
                <a:gd name="T26" fmla="*/ 171 w 422"/>
                <a:gd name="T27" fmla="*/ 743 h 832"/>
                <a:gd name="T28" fmla="*/ 0 w 422"/>
                <a:gd name="T29" fmla="*/ 743 h 832"/>
                <a:gd name="T30" fmla="*/ 145 w 422"/>
                <a:gd name="T31" fmla="*/ 775 h 832"/>
                <a:gd name="T32" fmla="*/ 0 w 422"/>
                <a:gd name="T33" fmla="*/ 783 h 832"/>
                <a:gd name="T34" fmla="*/ 21 w 422"/>
                <a:gd name="T35" fmla="*/ 817 h 832"/>
                <a:gd name="T36" fmla="*/ 321 w 422"/>
                <a:gd name="T37" fmla="*/ 832 h 832"/>
                <a:gd name="T38" fmla="*/ 346 w 422"/>
                <a:gd name="T39" fmla="*/ 815 h 832"/>
                <a:gd name="T40" fmla="*/ 352 w 422"/>
                <a:gd name="T41" fmla="*/ 737 h 832"/>
                <a:gd name="T42" fmla="*/ 359 w 422"/>
                <a:gd name="T43" fmla="*/ 692 h 832"/>
                <a:gd name="T44" fmla="*/ 390 w 422"/>
                <a:gd name="T45" fmla="*/ 642 h 832"/>
                <a:gd name="T46" fmla="*/ 422 w 422"/>
                <a:gd name="T47" fmla="*/ 338 h 832"/>
                <a:gd name="T48" fmla="*/ 416 w 422"/>
                <a:gd name="T49" fmla="*/ 171 h 832"/>
                <a:gd name="T50" fmla="*/ 380 w 422"/>
                <a:gd name="T51" fmla="*/ 91 h 832"/>
                <a:gd name="T52" fmla="*/ 314 w 422"/>
                <a:gd name="T53" fmla="*/ 30 h 832"/>
                <a:gd name="T54" fmla="*/ 213 w 422"/>
                <a:gd name="T55" fmla="*/ 0 h 832"/>
                <a:gd name="T56" fmla="*/ 213 w 422"/>
                <a:gd name="T57" fmla="*/ 0 h 8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2"/>
                <a:gd name="T88" fmla="*/ 0 h 832"/>
                <a:gd name="T89" fmla="*/ 422 w 422"/>
                <a:gd name="T90" fmla="*/ 832 h 8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2" h="832">
                  <a:moveTo>
                    <a:pt x="213" y="0"/>
                  </a:moveTo>
                  <a:lnTo>
                    <a:pt x="221" y="46"/>
                  </a:lnTo>
                  <a:lnTo>
                    <a:pt x="295" y="87"/>
                  </a:lnTo>
                  <a:lnTo>
                    <a:pt x="342" y="135"/>
                  </a:lnTo>
                  <a:lnTo>
                    <a:pt x="363" y="196"/>
                  </a:lnTo>
                  <a:lnTo>
                    <a:pt x="369" y="272"/>
                  </a:lnTo>
                  <a:lnTo>
                    <a:pt x="369" y="348"/>
                  </a:lnTo>
                  <a:lnTo>
                    <a:pt x="344" y="466"/>
                  </a:lnTo>
                  <a:lnTo>
                    <a:pt x="323" y="602"/>
                  </a:lnTo>
                  <a:lnTo>
                    <a:pt x="329" y="652"/>
                  </a:lnTo>
                  <a:lnTo>
                    <a:pt x="247" y="591"/>
                  </a:lnTo>
                  <a:lnTo>
                    <a:pt x="274" y="660"/>
                  </a:lnTo>
                  <a:lnTo>
                    <a:pt x="255" y="707"/>
                  </a:lnTo>
                  <a:lnTo>
                    <a:pt x="171" y="743"/>
                  </a:lnTo>
                  <a:lnTo>
                    <a:pt x="0" y="743"/>
                  </a:lnTo>
                  <a:lnTo>
                    <a:pt x="145" y="775"/>
                  </a:lnTo>
                  <a:lnTo>
                    <a:pt x="0" y="783"/>
                  </a:lnTo>
                  <a:lnTo>
                    <a:pt x="21" y="817"/>
                  </a:lnTo>
                  <a:lnTo>
                    <a:pt x="321" y="832"/>
                  </a:lnTo>
                  <a:lnTo>
                    <a:pt x="346" y="815"/>
                  </a:lnTo>
                  <a:lnTo>
                    <a:pt x="352" y="737"/>
                  </a:lnTo>
                  <a:lnTo>
                    <a:pt x="359" y="692"/>
                  </a:lnTo>
                  <a:lnTo>
                    <a:pt x="390" y="642"/>
                  </a:lnTo>
                  <a:lnTo>
                    <a:pt x="422" y="338"/>
                  </a:lnTo>
                  <a:lnTo>
                    <a:pt x="416" y="171"/>
                  </a:lnTo>
                  <a:lnTo>
                    <a:pt x="380" y="91"/>
                  </a:lnTo>
                  <a:lnTo>
                    <a:pt x="314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Freeform 31"/>
            <p:cNvSpPr>
              <a:spLocks/>
            </p:cNvSpPr>
            <p:nvPr/>
          </p:nvSpPr>
          <p:spPr bwMode="auto">
            <a:xfrm>
              <a:off x="1555" y="2515"/>
              <a:ext cx="354" cy="325"/>
            </a:xfrm>
            <a:custGeom>
              <a:avLst/>
              <a:gdLst>
                <a:gd name="T0" fmla="*/ 163 w 708"/>
                <a:gd name="T1" fmla="*/ 0 h 650"/>
                <a:gd name="T2" fmla="*/ 493 w 708"/>
                <a:gd name="T3" fmla="*/ 4 h 650"/>
                <a:gd name="T4" fmla="*/ 659 w 708"/>
                <a:gd name="T5" fmla="*/ 0 h 650"/>
                <a:gd name="T6" fmla="*/ 700 w 708"/>
                <a:gd name="T7" fmla="*/ 334 h 650"/>
                <a:gd name="T8" fmla="*/ 708 w 708"/>
                <a:gd name="T9" fmla="*/ 589 h 650"/>
                <a:gd name="T10" fmla="*/ 596 w 708"/>
                <a:gd name="T11" fmla="*/ 646 h 650"/>
                <a:gd name="T12" fmla="*/ 585 w 708"/>
                <a:gd name="T13" fmla="*/ 272 h 650"/>
                <a:gd name="T14" fmla="*/ 543 w 708"/>
                <a:gd name="T15" fmla="*/ 154 h 650"/>
                <a:gd name="T16" fmla="*/ 554 w 708"/>
                <a:gd name="T17" fmla="*/ 319 h 650"/>
                <a:gd name="T18" fmla="*/ 562 w 708"/>
                <a:gd name="T19" fmla="*/ 650 h 650"/>
                <a:gd name="T20" fmla="*/ 516 w 708"/>
                <a:gd name="T21" fmla="*/ 623 h 650"/>
                <a:gd name="T22" fmla="*/ 493 w 708"/>
                <a:gd name="T23" fmla="*/ 403 h 650"/>
                <a:gd name="T24" fmla="*/ 444 w 708"/>
                <a:gd name="T25" fmla="*/ 211 h 650"/>
                <a:gd name="T26" fmla="*/ 452 w 708"/>
                <a:gd name="T27" fmla="*/ 108 h 650"/>
                <a:gd name="T28" fmla="*/ 266 w 708"/>
                <a:gd name="T29" fmla="*/ 87 h 650"/>
                <a:gd name="T30" fmla="*/ 446 w 708"/>
                <a:gd name="T31" fmla="*/ 82 h 650"/>
                <a:gd name="T32" fmla="*/ 172 w 708"/>
                <a:gd name="T33" fmla="*/ 61 h 650"/>
                <a:gd name="T34" fmla="*/ 444 w 708"/>
                <a:gd name="T35" fmla="*/ 44 h 650"/>
                <a:gd name="T36" fmla="*/ 81 w 708"/>
                <a:gd name="T37" fmla="*/ 26 h 650"/>
                <a:gd name="T38" fmla="*/ 0 w 708"/>
                <a:gd name="T39" fmla="*/ 4 h 650"/>
                <a:gd name="T40" fmla="*/ 163 w 708"/>
                <a:gd name="T41" fmla="*/ 0 h 650"/>
                <a:gd name="T42" fmla="*/ 163 w 708"/>
                <a:gd name="T43" fmla="*/ 0 h 6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8"/>
                <a:gd name="T67" fmla="*/ 0 h 650"/>
                <a:gd name="T68" fmla="*/ 708 w 708"/>
                <a:gd name="T69" fmla="*/ 650 h 6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8" h="650">
                  <a:moveTo>
                    <a:pt x="163" y="0"/>
                  </a:moveTo>
                  <a:lnTo>
                    <a:pt x="493" y="4"/>
                  </a:lnTo>
                  <a:lnTo>
                    <a:pt x="659" y="0"/>
                  </a:lnTo>
                  <a:lnTo>
                    <a:pt x="700" y="334"/>
                  </a:lnTo>
                  <a:lnTo>
                    <a:pt x="708" y="589"/>
                  </a:lnTo>
                  <a:lnTo>
                    <a:pt x="596" y="646"/>
                  </a:lnTo>
                  <a:lnTo>
                    <a:pt x="585" y="272"/>
                  </a:lnTo>
                  <a:lnTo>
                    <a:pt x="543" y="154"/>
                  </a:lnTo>
                  <a:lnTo>
                    <a:pt x="554" y="319"/>
                  </a:lnTo>
                  <a:lnTo>
                    <a:pt x="562" y="650"/>
                  </a:lnTo>
                  <a:lnTo>
                    <a:pt x="516" y="623"/>
                  </a:lnTo>
                  <a:lnTo>
                    <a:pt x="493" y="403"/>
                  </a:lnTo>
                  <a:lnTo>
                    <a:pt x="444" y="211"/>
                  </a:lnTo>
                  <a:lnTo>
                    <a:pt x="452" y="108"/>
                  </a:lnTo>
                  <a:lnTo>
                    <a:pt x="266" y="87"/>
                  </a:lnTo>
                  <a:lnTo>
                    <a:pt x="446" y="82"/>
                  </a:lnTo>
                  <a:lnTo>
                    <a:pt x="172" y="61"/>
                  </a:lnTo>
                  <a:lnTo>
                    <a:pt x="444" y="44"/>
                  </a:lnTo>
                  <a:lnTo>
                    <a:pt x="81" y="26"/>
                  </a:lnTo>
                  <a:lnTo>
                    <a:pt x="0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Freeform 32"/>
            <p:cNvSpPr>
              <a:spLocks/>
            </p:cNvSpPr>
            <p:nvPr/>
          </p:nvSpPr>
          <p:spPr bwMode="auto">
            <a:xfrm>
              <a:off x="1516" y="2418"/>
              <a:ext cx="43" cy="84"/>
            </a:xfrm>
            <a:custGeom>
              <a:avLst/>
              <a:gdLst>
                <a:gd name="T0" fmla="*/ 30 w 85"/>
                <a:gd name="T1" fmla="*/ 0 h 169"/>
                <a:gd name="T2" fmla="*/ 0 w 85"/>
                <a:gd name="T3" fmla="*/ 68 h 169"/>
                <a:gd name="T4" fmla="*/ 11 w 85"/>
                <a:gd name="T5" fmla="*/ 122 h 169"/>
                <a:gd name="T6" fmla="*/ 49 w 85"/>
                <a:gd name="T7" fmla="*/ 169 h 169"/>
                <a:gd name="T8" fmla="*/ 85 w 85"/>
                <a:gd name="T9" fmla="*/ 68 h 169"/>
                <a:gd name="T10" fmla="*/ 30 w 85"/>
                <a:gd name="T11" fmla="*/ 0 h 169"/>
                <a:gd name="T12" fmla="*/ 30 w 8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169"/>
                <a:gd name="T23" fmla="*/ 85 w 85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169">
                  <a:moveTo>
                    <a:pt x="30" y="0"/>
                  </a:moveTo>
                  <a:lnTo>
                    <a:pt x="0" y="68"/>
                  </a:lnTo>
                  <a:lnTo>
                    <a:pt x="11" y="122"/>
                  </a:lnTo>
                  <a:lnTo>
                    <a:pt x="49" y="169"/>
                  </a:lnTo>
                  <a:lnTo>
                    <a:pt x="85" y="6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Freeform 33"/>
            <p:cNvSpPr>
              <a:spLocks/>
            </p:cNvSpPr>
            <p:nvPr/>
          </p:nvSpPr>
          <p:spPr bwMode="auto">
            <a:xfrm>
              <a:off x="1644" y="3538"/>
              <a:ext cx="195" cy="64"/>
            </a:xfrm>
            <a:custGeom>
              <a:avLst/>
              <a:gdLst>
                <a:gd name="T0" fmla="*/ 0 w 389"/>
                <a:gd name="T1" fmla="*/ 27 h 127"/>
                <a:gd name="T2" fmla="*/ 21 w 389"/>
                <a:gd name="T3" fmla="*/ 40 h 127"/>
                <a:gd name="T4" fmla="*/ 72 w 389"/>
                <a:gd name="T5" fmla="*/ 44 h 127"/>
                <a:gd name="T6" fmla="*/ 93 w 389"/>
                <a:gd name="T7" fmla="*/ 69 h 127"/>
                <a:gd name="T8" fmla="*/ 135 w 389"/>
                <a:gd name="T9" fmla="*/ 82 h 127"/>
                <a:gd name="T10" fmla="*/ 220 w 389"/>
                <a:gd name="T11" fmla="*/ 89 h 127"/>
                <a:gd name="T12" fmla="*/ 268 w 389"/>
                <a:gd name="T13" fmla="*/ 69 h 127"/>
                <a:gd name="T14" fmla="*/ 365 w 389"/>
                <a:gd name="T15" fmla="*/ 0 h 127"/>
                <a:gd name="T16" fmla="*/ 389 w 389"/>
                <a:gd name="T17" fmla="*/ 31 h 127"/>
                <a:gd name="T18" fmla="*/ 308 w 389"/>
                <a:gd name="T19" fmla="*/ 86 h 127"/>
                <a:gd name="T20" fmla="*/ 247 w 389"/>
                <a:gd name="T21" fmla="*/ 127 h 127"/>
                <a:gd name="T22" fmla="*/ 144 w 389"/>
                <a:gd name="T23" fmla="*/ 120 h 127"/>
                <a:gd name="T24" fmla="*/ 93 w 389"/>
                <a:gd name="T25" fmla="*/ 103 h 127"/>
                <a:gd name="T26" fmla="*/ 48 w 389"/>
                <a:gd name="T27" fmla="*/ 61 h 127"/>
                <a:gd name="T28" fmla="*/ 15 w 389"/>
                <a:gd name="T29" fmla="*/ 61 h 127"/>
                <a:gd name="T30" fmla="*/ 0 w 389"/>
                <a:gd name="T31" fmla="*/ 27 h 127"/>
                <a:gd name="T32" fmla="*/ 0 w 389"/>
                <a:gd name="T33" fmla="*/ 27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9"/>
                <a:gd name="T52" fmla="*/ 0 h 127"/>
                <a:gd name="T53" fmla="*/ 389 w 389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9" h="127">
                  <a:moveTo>
                    <a:pt x="0" y="27"/>
                  </a:moveTo>
                  <a:lnTo>
                    <a:pt x="21" y="40"/>
                  </a:lnTo>
                  <a:lnTo>
                    <a:pt x="72" y="44"/>
                  </a:lnTo>
                  <a:lnTo>
                    <a:pt x="93" y="69"/>
                  </a:lnTo>
                  <a:lnTo>
                    <a:pt x="135" y="82"/>
                  </a:lnTo>
                  <a:lnTo>
                    <a:pt x="220" y="89"/>
                  </a:lnTo>
                  <a:lnTo>
                    <a:pt x="268" y="69"/>
                  </a:lnTo>
                  <a:lnTo>
                    <a:pt x="365" y="0"/>
                  </a:lnTo>
                  <a:lnTo>
                    <a:pt x="389" y="31"/>
                  </a:lnTo>
                  <a:lnTo>
                    <a:pt x="308" y="86"/>
                  </a:lnTo>
                  <a:lnTo>
                    <a:pt x="247" y="127"/>
                  </a:lnTo>
                  <a:lnTo>
                    <a:pt x="144" y="120"/>
                  </a:lnTo>
                  <a:lnTo>
                    <a:pt x="93" y="103"/>
                  </a:lnTo>
                  <a:lnTo>
                    <a:pt x="48" y="61"/>
                  </a:lnTo>
                  <a:lnTo>
                    <a:pt x="15" y="6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Freeform 34"/>
            <p:cNvSpPr>
              <a:spLocks/>
            </p:cNvSpPr>
            <p:nvPr/>
          </p:nvSpPr>
          <p:spPr bwMode="auto">
            <a:xfrm>
              <a:off x="1527" y="3650"/>
              <a:ext cx="109" cy="50"/>
            </a:xfrm>
            <a:custGeom>
              <a:avLst/>
              <a:gdLst>
                <a:gd name="T0" fmla="*/ 0 w 216"/>
                <a:gd name="T1" fmla="*/ 40 h 99"/>
                <a:gd name="T2" fmla="*/ 43 w 216"/>
                <a:gd name="T3" fmla="*/ 21 h 99"/>
                <a:gd name="T4" fmla="*/ 39 w 216"/>
                <a:gd name="T5" fmla="*/ 42 h 99"/>
                <a:gd name="T6" fmla="*/ 66 w 216"/>
                <a:gd name="T7" fmla="*/ 21 h 99"/>
                <a:gd name="T8" fmla="*/ 102 w 216"/>
                <a:gd name="T9" fmla="*/ 4 h 99"/>
                <a:gd name="T10" fmla="*/ 163 w 216"/>
                <a:gd name="T11" fmla="*/ 0 h 99"/>
                <a:gd name="T12" fmla="*/ 216 w 216"/>
                <a:gd name="T13" fmla="*/ 16 h 99"/>
                <a:gd name="T14" fmla="*/ 207 w 216"/>
                <a:gd name="T15" fmla="*/ 46 h 99"/>
                <a:gd name="T16" fmla="*/ 151 w 216"/>
                <a:gd name="T17" fmla="*/ 31 h 99"/>
                <a:gd name="T18" fmla="*/ 100 w 216"/>
                <a:gd name="T19" fmla="*/ 38 h 99"/>
                <a:gd name="T20" fmla="*/ 17 w 216"/>
                <a:gd name="T21" fmla="*/ 99 h 99"/>
                <a:gd name="T22" fmla="*/ 5 w 216"/>
                <a:gd name="T23" fmla="*/ 65 h 99"/>
                <a:gd name="T24" fmla="*/ 0 w 216"/>
                <a:gd name="T25" fmla="*/ 40 h 99"/>
                <a:gd name="T26" fmla="*/ 0 w 216"/>
                <a:gd name="T27" fmla="*/ 40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6"/>
                <a:gd name="T43" fmla="*/ 0 h 99"/>
                <a:gd name="T44" fmla="*/ 216 w 216"/>
                <a:gd name="T45" fmla="*/ 99 h 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6" h="99">
                  <a:moveTo>
                    <a:pt x="0" y="40"/>
                  </a:moveTo>
                  <a:lnTo>
                    <a:pt x="43" y="21"/>
                  </a:lnTo>
                  <a:lnTo>
                    <a:pt x="39" y="42"/>
                  </a:lnTo>
                  <a:lnTo>
                    <a:pt x="66" y="21"/>
                  </a:lnTo>
                  <a:lnTo>
                    <a:pt x="102" y="4"/>
                  </a:lnTo>
                  <a:lnTo>
                    <a:pt x="163" y="0"/>
                  </a:lnTo>
                  <a:lnTo>
                    <a:pt x="216" y="16"/>
                  </a:lnTo>
                  <a:lnTo>
                    <a:pt x="207" y="46"/>
                  </a:lnTo>
                  <a:lnTo>
                    <a:pt x="151" y="31"/>
                  </a:lnTo>
                  <a:lnTo>
                    <a:pt x="100" y="38"/>
                  </a:lnTo>
                  <a:lnTo>
                    <a:pt x="17" y="99"/>
                  </a:lnTo>
                  <a:lnTo>
                    <a:pt x="5" y="6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Freeform 35"/>
            <p:cNvSpPr>
              <a:spLocks/>
            </p:cNvSpPr>
            <p:nvPr/>
          </p:nvSpPr>
          <p:spPr bwMode="auto">
            <a:xfrm>
              <a:off x="1443" y="2789"/>
              <a:ext cx="122" cy="485"/>
            </a:xfrm>
            <a:custGeom>
              <a:avLst/>
              <a:gdLst>
                <a:gd name="T0" fmla="*/ 83 w 245"/>
                <a:gd name="T1" fmla="*/ 0 h 970"/>
                <a:gd name="T2" fmla="*/ 56 w 245"/>
                <a:gd name="T3" fmla="*/ 149 h 970"/>
                <a:gd name="T4" fmla="*/ 0 w 245"/>
                <a:gd name="T5" fmla="*/ 405 h 970"/>
                <a:gd name="T6" fmla="*/ 15 w 245"/>
                <a:gd name="T7" fmla="*/ 536 h 970"/>
                <a:gd name="T8" fmla="*/ 47 w 245"/>
                <a:gd name="T9" fmla="*/ 578 h 970"/>
                <a:gd name="T10" fmla="*/ 138 w 245"/>
                <a:gd name="T11" fmla="*/ 717 h 970"/>
                <a:gd name="T12" fmla="*/ 138 w 245"/>
                <a:gd name="T13" fmla="*/ 764 h 970"/>
                <a:gd name="T14" fmla="*/ 131 w 245"/>
                <a:gd name="T15" fmla="*/ 947 h 970"/>
                <a:gd name="T16" fmla="*/ 146 w 245"/>
                <a:gd name="T17" fmla="*/ 970 h 970"/>
                <a:gd name="T18" fmla="*/ 208 w 245"/>
                <a:gd name="T19" fmla="*/ 970 h 970"/>
                <a:gd name="T20" fmla="*/ 245 w 245"/>
                <a:gd name="T21" fmla="*/ 723 h 970"/>
                <a:gd name="T22" fmla="*/ 167 w 245"/>
                <a:gd name="T23" fmla="*/ 555 h 970"/>
                <a:gd name="T24" fmla="*/ 112 w 245"/>
                <a:gd name="T25" fmla="*/ 468 h 970"/>
                <a:gd name="T26" fmla="*/ 195 w 245"/>
                <a:gd name="T27" fmla="*/ 71 h 970"/>
                <a:gd name="T28" fmla="*/ 112 w 245"/>
                <a:gd name="T29" fmla="*/ 34 h 970"/>
                <a:gd name="T30" fmla="*/ 83 w 245"/>
                <a:gd name="T31" fmla="*/ 0 h 970"/>
                <a:gd name="T32" fmla="*/ 83 w 245"/>
                <a:gd name="T33" fmla="*/ 0 h 9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5"/>
                <a:gd name="T52" fmla="*/ 0 h 970"/>
                <a:gd name="T53" fmla="*/ 245 w 245"/>
                <a:gd name="T54" fmla="*/ 970 h 9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5" h="970">
                  <a:moveTo>
                    <a:pt x="83" y="0"/>
                  </a:moveTo>
                  <a:lnTo>
                    <a:pt x="56" y="149"/>
                  </a:lnTo>
                  <a:lnTo>
                    <a:pt x="0" y="405"/>
                  </a:lnTo>
                  <a:lnTo>
                    <a:pt x="15" y="536"/>
                  </a:lnTo>
                  <a:lnTo>
                    <a:pt x="47" y="578"/>
                  </a:lnTo>
                  <a:lnTo>
                    <a:pt x="138" y="717"/>
                  </a:lnTo>
                  <a:lnTo>
                    <a:pt x="138" y="764"/>
                  </a:lnTo>
                  <a:lnTo>
                    <a:pt x="131" y="947"/>
                  </a:lnTo>
                  <a:lnTo>
                    <a:pt x="146" y="970"/>
                  </a:lnTo>
                  <a:lnTo>
                    <a:pt x="208" y="970"/>
                  </a:lnTo>
                  <a:lnTo>
                    <a:pt x="245" y="723"/>
                  </a:lnTo>
                  <a:lnTo>
                    <a:pt x="167" y="555"/>
                  </a:lnTo>
                  <a:lnTo>
                    <a:pt x="112" y="468"/>
                  </a:lnTo>
                  <a:lnTo>
                    <a:pt x="195" y="71"/>
                  </a:lnTo>
                  <a:lnTo>
                    <a:pt x="112" y="3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Freeform 36"/>
            <p:cNvSpPr>
              <a:spLocks/>
            </p:cNvSpPr>
            <p:nvPr/>
          </p:nvSpPr>
          <p:spPr bwMode="auto">
            <a:xfrm>
              <a:off x="1726" y="2041"/>
              <a:ext cx="46" cy="49"/>
            </a:xfrm>
            <a:custGeom>
              <a:avLst/>
              <a:gdLst>
                <a:gd name="T0" fmla="*/ 16 w 94"/>
                <a:gd name="T1" fmla="*/ 86 h 97"/>
                <a:gd name="T2" fmla="*/ 0 w 94"/>
                <a:gd name="T3" fmla="*/ 40 h 97"/>
                <a:gd name="T4" fmla="*/ 27 w 94"/>
                <a:gd name="T5" fmla="*/ 6 h 97"/>
                <a:gd name="T6" fmla="*/ 54 w 94"/>
                <a:gd name="T7" fmla="*/ 0 h 97"/>
                <a:gd name="T8" fmla="*/ 88 w 94"/>
                <a:gd name="T9" fmla="*/ 17 h 97"/>
                <a:gd name="T10" fmla="*/ 94 w 94"/>
                <a:gd name="T11" fmla="*/ 95 h 97"/>
                <a:gd name="T12" fmla="*/ 46 w 94"/>
                <a:gd name="T13" fmla="*/ 97 h 97"/>
                <a:gd name="T14" fmla="*/ 16 w 94"/>
                <a:gd name="T15" fmla="*/ 86 h 97"/>
                <a:gd name="T16" fmla="*/ 16 w 94"/>
                <a:gd name="T17" fmla="*/ 86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"/>
                <a:gd name="T28" fmla="*/ 0 h 97"/>
                <a:gd name="T29" fmla="*/ 94 w 94"/>
                <a:gd name="T30" fmla="*/ 97 h 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" h="97">
                  <a:moveTo>
                    <a:pt x="16" y="86"/>
                  </a:moveTo>
                  <a:lnTo>
                    <a:pt x="0" y="40"/>
                  </a:lnTo>
                  <a:lnTo>
                    <a:pt x="27" y="6"/>
                  </a:lnTo>
                  <a:lnTo>
                    <a:pt x="54" y="0"/>
                  </a:lnTo>
                  <a:lnTo>
                    <a:pt x="88" y="17"/>
                  </a:lnTo>
                  <a:lnTo>
                    <a:pt x="94" y="95"/>
                  </a:lnTo>
                  <a:lnTo>
                    <a:pt x="46" y="97"/>
                  </a:lnTo>
                  <a:lnTo>
                    <a:pt x="16" y="86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Freeform 37"/>
            <p:cNvSpPr>
              <a:spLocks/>
            </p:cNvSpPr>
            <p:nvPr/>
          </p:nvSpPr>
          <p:spPr bwMode="auto">
            <a:xfrm>
              <a:off x="1792" y="2037"/>
              <a:ext cx="23" cy="44"/>
            </a:xfrm>
            <a:custGeom>
              <a:avLst/>
              <a:gdLst>
                <a:gd name="T0" fmla="*/ 0 w 46"/>
                <a:gd name="T1" fmla="*/ 23 h 87"/>
                <a:gd name="T2" fmla="*/ 18 w 46"/>
                <a:gd name="T3" fmla="*/ 87 h 87"/>
                <a:gd name="T4" fmla="*/ 44 w 46"/>
                <a:gd name="T5" fmla="*/ 57 h 87"/>
                <a:gd name="T6" fmla="*/ 46 w 46"/>
                <a:gd name="T7" fmla="*/ 23 h 87"/>
                <a:gd name="T8" fmla="*/ 38 w 46"/>
                <a:gd name="T9" fmla="*/ 0 h 87"/>
                <a:gd name="T10" fmla="*/ 0 w 46"/>
                <a:gd name="T11" fmla="*/ 23 h 87"/>
                <a:gd name="T12" fmla="*/ 0 w 46"/>
                <a:gd name="T13" fmla="*/ 23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87"/>
                <a:gd name="T23" fmla="*/ 46 w 46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87">
                  <a:moveTo>
                    <a:pt x="0" y="23"/>
                  </a:moveTo>
                  <a:lnTo>
                    <a:pt x="18" y="87"/>
                  </a:lnTo>
                  <a:lnTo>
                    <a:pt x="44" y="57"/>
                  </a:lnTo>
                  <a:lnTo>
                    <a:pt x="46" y="23"/>
                  </a:lnTo>
                  <a:lnTo>
                    <a:pt x="38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Freeform 38"/>
            <p:cNvSpPr>
              <a:spLocks/>
            </p:cNvSpPr>
            <p:nvPr/>
          </p:nvSpPr>
          <p:spPr bwMode="auto">
            <a:xfrm>
              <a:off x="1515" y="2045"/>
              <a:ext cx="40" cy="22"/>
            </a:xfrm>
            <a:custGeom>
              <a:avLst/>
              <a:gdLst>
                <a:gd name="T0" fmla="*/ 55 w 80"/>
                <a:gd name="T1" fmla="*/ 0 h 44"/>
                <a:gd name="T2" fmla="*/ 36 w 80"/>
                <a:gd name="T3" fmla="*/ 6 h 44"/>
                <a:gd name="T4" fmla="*/ 0 w 80"/>
                <a:gd name="T5" fmla="*/ 30 h 44"/>
                <a:gd name="T6" fmla="*/ 47 w 80"/>
                <a:gd name="T7" fmla="*/ 44 h 44"/>
                <a:gd name="T8" fmla="*/ 80 w 80"/>
                <a:gd name="T9" fmla="*/ 9 h 44"/>
                <a:gd name="T10" fmla="*/ 55 w 80"/>
                <a:gd name="T11" fmla="*/ 0 h 44"/>
                <a:gd name="T12" fmla="*/ 55 w 80"/>
                <a:gd name="T13" fmla="*/ 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4"/>
                <a:gd name="T23" fmla="*/ 80 w 80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4">
                  <a:moveTo>
                    <a:pt x="55" y="0"/>
                  </a:moveTo>
                  <a:lnTo>
                    <a:pt x="36" y="6"/>
                  </a:lnTo>
                  <a:lnTo>
                    <a:pt x="0" y="30"/>
                  </a:lnTo>
                  <a:lnTo>
                    <a:pt x="47" y="44"/>
                  </a:lnTo>
                  <a:lnTo>
                    <a:pt x="80" y="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Freeform 39"/>
            <p:cNvSpPr>
              <a:spLocks/>
            </p:cNvSpPr>
            <p:nvPr/>
          </p:nvSpPr>
          <p:spPr bwMode="auto">
            <a:xfrm>
              <a:off x="1618" y="2015"/>
              <a:ext cx="21" cy="15"/>
            </a:xfrm>
            <a:custGeom>
              <a:avLst/>
              <a:gdLst>
                <a:gd name="T0" fmla="*/ 0 w 42"/>
                <a:gd name="T1" fmla="*/ 13 h 29"/>
                <a:gd name="T2" fmla="*/ 23 w 42"/>
                <a:gd name="T3" fmla="*/ 0 h 29"/>
                <a:gd name="T4" fmla="*/ 42 w 42"/>
                <a:gd name="T5" fmla="*/ 4 h 29"/>
                <a:gd name="T6" fmla="*/ 28 w 42"/>
                <a:gd name="T7" fmla="*/ 29 h 29"/>
                <a:gd name="T8" fmla="*/ 2 w 42"/>
                <a:gd name="T9" fmla="*/ 29 h 29"/>
                <a:gd name="T10" fmla="*/ 0 w 42"/>
                <a:gd name="T11" fmla="*/ 13 h 29"/>
                <a:gd name="T12" fmla="*/ 0 w 42"/>
                <a:gd name="T13" fmla="*/ 13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9"/>
                <a:gd name="T23" fmla="*/ 42 w 42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9">
                  <a:moveTo>
                    <a:pt x="0" y="13"/>
                  </a:moveTo>
                  <a:lnTo>
                    <a:pt x="23" y="0"/>
                  </a:lnTo>
                  <a:lnTo>
                    <a:pt x="42" y="4"/>
                  </a:lnTo>
                  <a:lnTo>
                    <a:pt x="28" y="29"/>
                  </a:lnTo>
                  <a:lnTo>
                    <a:pt x="2" y="2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Freeform 40"/>
            <p:cNvSpPr>
              <a:spLocks/>
            </p:cNvSpPr>
            <p:nvPr/>
          </p:nvSpPr>
          <p:spPr bwMode="auto">
            <a:xfrm>
              <a:off x="1676" y="2211"/>
              <a:ext cx="20" cy="22"/>
            </a:xfrm>
            <a:custGeom>
              <a:avLst/>
              <a:gdLst>
                <a:gd name="T0" fmla="*/ 11 w 40"/>
                <a:gd name="T1" fmla="*/ 39 h 43"/>
                <a:gd name="T2" fmla="*/ 0 w 40"/>
                <a:gd name="T3" fmla="*/ 20 h 43"/>
                <a:gd name="T4" fmla="*/ 7 w 40"/>
                <a:gd name="T5" fmla="*/ 3 h 43"/>
                <a:gd name="T6" fmla="*/ 24 w 40"/>
                <a:gd name="T7" fmla="*/ 0 h 43"/>
                <a:gd name="T8" fmla="*/ 40 w 40"/>
                <a:gd name="T9" fmla="*/ 11 h 43"/>
                <a:gd name="T10" fmla="*/ 40 w 40"/>
                <a:gd name="T11" fmla="*/ 26 h 43"/>
                <a:gd name="T12" fmla="*/ 30 w 40"/>
                <a:gd name="T13" fmla="*/ 43 h 43"/>
                <a:gd name="T14" fmla="*/ 11 w 40"/>
                <a:gd name="T15" fmla="*/ 39 h 43"/>
                <a:gd name="T16" fmla="*/ 11 w 40"/>
                <a:gd name="T17" fmla="*/ 39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43"/>
                <a:gd name="T29" fmla="*/ 40 w 4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43">
                  <a:moveTo>
                    <a:pt x="11" y="39"/>
                  </a:moveTo>
                  <a:lnTo>
                    <a:pt x="0" y="20"/>
                  </a:lnTo>
                  <a:lnTo>
                    <a:pt x="7" y="3"/>
                  </a:lnTo>
                  <a:lnTo>
                    <a:pt x="24" y="0"/>
                  </a:lnTo>
                  <a:lnTo>
                    <a:pt x="40" y="11"/>
                  </a:lnTo>
                  <a:lnTo>
                    <a:pt x="40" y="26"/>
                  </a:lnTo>
                  <a:lnTo>
                    <a:pt x="30" y="43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Freeform 41"/>
            <p:cNvSpPr>
              <a:spLocks/>
            </p:cNvSpPr>
            <p:nvPr/>
          </p:nvSpPr>
          <p:spPr bwMode="auto">
            <a:xfrm>
              <a:off x="1865" y="2203"/>
              <a:ext cx="21" cy="16"/>
            </a:xfrm>
            <a:custGeom>
              <a:avLst/>
              <a:gdLst>
                <a:gd name="T0" fmla="*/ 22 w 41"/>
                <a:gd name="T1" fmla="*/ 33 h 33"/>
                <a:gd name="T2" fmla="*/ 13 w 41"/>
                <a:gd name="T3" fmla="*/ 31 h 33"/>
                <a:gd name="T4" fmla="*/ 0 w 41"/>
                <a:gd name="T5" fmla="*/ 16 h 33"/>
                <a:gd name="T6" fmla="*/ 13 w 41"/>
                <a:gd name="T7" fmla="*/ 10 h 33"/>
                <a:gd name="T8" fmla="*/ 22 w 41"/>
                <a:gd name="T9" fmla="*/ 0 h 33"/>
                <a:gd name="T10" fmla="*/ 41 w 41"/>
                <a:gd name="T11" fmla="*/ 16 h 33"/>
                <a:gd name="T12" fmla="*/ 40 w 41"/>
                <a:gd name="T13" fmla="*/ 33 h 33"/>
                <a:gd name="T14" fmla="*/ 22 w 41"/>
                <a:gd name="T15" fmla="*/ 33 h 33"/>
                <a:gd name="T16" fmla="*/ 22 w 41"/>
                <a:gd name="T17" fmla="*/ 33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33"/>
                <a:gd name="T29" fmla="*/ 41 w 41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33">
                  <a:moveTo>
                    <a:pt x="22" y="33"/>
                  </a:moveTo>
                  <a:lnTo>
                    <a:pt x="13" y="31"/>
                  </a:lnTo>
                  <a:lnTo>
                    <a:pt x="0" y="16"/>
                  </a:lnTo>
                  <a:lnTo>
                    <a:pt x="13" y="10"/>
                  </a:lnTo>
                  <a:lnTo>
                    <a:pt x="22" y="0"/>
                  </a:lnTo>
                  <a:lnTo>
                    <a:pt x="41" y="16"/>
                  </a:lnTo>
                  <a:lnTo>
                    <a:pt x="40" y="33"/>
                  </a:lnTo>
                  <a:lnTo>
                    <a:pt x="22" y="33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Freeform 42"/>
            <p:cNvSpPr>
              <a:spLocks/>
            </p:cNvSpPr>
            <p:nvPr/>
          </p:nvSpPr>
          <p:spPr bwMode="auto">
            <a:xfrm>
              <a:off x="1806" y="2276"/>
              <a:ext cx="12" cy="15"/>
            </a:xfrm>
            <a:custGeom>
              <a:avLst/>
              <a:gdLst>
                <a:gd name="T0" fmla="*/ 6 w 25"/>
                <a:gd name="T1" fmla="*/ 9 h 30"/>
                <a:gd name="T2" fmla="*/ 21 w 25"/>
                <a:gd name="T3" fmla="*/ 0 h 30"/>
                <a:gd name="T4" fmla="*/ 25 w 25"/>
                <a:gd name="T5" fmla="*/ 13 h 30"/>
                <a:gd name="T6" fmla="*/ 25 w 25"/>
                <a:gd name="T7" fmla="*/ 26 h 30"/>
                <a:gd name="T8" fmla="*/ 8 w 25"/>
                <a:gd name="T9" fmla="*/ 30 h 30"/>
                <a:gd name="T10" fmla="*/ 0 w 25"/>
                <a:gd name="T11" fmla="*/ 23 h 30"/>
                <a:gd name="T12" fmla="*/ 6 w 25"/>
                <a:gd name="T13" fmla="*/ 9 h 30"/>
                <a:gd name="T14" fmla="*/ 6 w 25"/>
                <a:gd name="T15" fmla="*/ 9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0"/>
                <a:gd name="T26" fmla="*/ 25 w 25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0">
                  <a:moveTo>
                    <a:pt x="6" y="9"/>
                  </a:moveTo>
                  <a:lnTo>
                    <a:pt x="21" y="0"/>
                  </a:lnTo>
                  <a:lnTo>
                    <a:pt x="25" y="13"/>
                  </a:lnTo>
                  <a:lnTo>
                    <a:pt x="25" y="26"/>
                  </a:lnTo>
                  <a:lnTo>
                    <a:pt x="8" y="30"/>
                  </a:lnTo>
                  <a:lnTo>
                    <a:pt x="0" y="23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Freeform 43"/>
            <p:cNvSpPr>
              <a:spLocks/>
            </p:cNvSpPr>
            <p:nvPr/>
          </p:nvSpPr>
          <p:spPr bwMode="auto">
            <a:xfrm>
              <a:off x="1806" y="2370"/>
              <a:ext cx="18" cy="18"/>
            </a:xfrm>
            <a:custGeom>
              <a:avLst/>
              <a:gdLst>
                <a:gd name="T0" fmla="*/ 0 w 36"/>
                <a:gd name="T1" fmla="*/ 13 h 36"/>
                <a:gd name="T2" fmla="*/ 9 w 36"/>
                <a:gd name="T3" fmla="*/ 0 h 36"/>
                <a:gd name="T4" fmla="*/ 23 w 36"/>
                <a:gd name="T5" fmla="*/ 0 h 36"/>
                <a:gd name="T6" fmla="*/ 32 w 36"/>
                <a:gd name="T7" fmla="*/ 11 h 36"/>
                <a:gd name="T8" fmla="*/ 36 w 36"/>
                <a:gd name="T9" fmla="*/ 30 h 36"/>
                <a:gd name="T10" fmla="*/ 26 w 36"/>
                <a:gd name="T11" fmla="*/ 36 h 36"/>
                <a:gd name="T12" fmla="*/ 7 w 36"/>
                <a:gd name="T13" fmla="*/ 36 h 36"/>
                <a:gd name="T14" fmla="*/ 0 w 36"/>
                <a:gd name="T15" fmla="*/ 25 h 36"/>
                <a:gd name="T16" fmla="*/ 0 w 36"/>
                <a:gd name="T17" fmla="*/ 13 h 36"/>
                <a:gd name="T18" fmla="*/ 0 w 36"/>
                <a:gd name="T19" fmla="*/ 13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6"/>
                <a:gd name="T32" fmla="*/ 36 w 36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6">
                  <a:moveTo>
                    <a:pt x="0" y="13"/>
                  </a:moveTo>
                  <a:lnTo>
                    <a:pt x="9" y="0"/>
                  </a:lnTo>
                  <a:lnTo>
                    <a:pt x="23" y="0"/>
                  </a:lnTo>
                  <a:lnTo>
                    <a:pt x="32" y="11"/>
                  </a:lnTo>
                  <a:lnTo>
                    <a:pt x="36" y="30"/>
                  </a:lnTo>
                  <a:lnTo>
                    <a:pt x="26" y="36"/>
                  </a:lnTo>
                  <a:lnTo>
                    <a:pt x="7" y="36"/>
                  </a:lnTo>
                  <a:lnTo>
                    <a:pt x="0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Freeform 44"/>
            <p:cNvSpPr>
              <a:spLocks/>
            </p:cNvSpPr>
            <p:nvPr/>
          </p:nvSpPr>
          <p:spPr bwMode="auto">
            <a:xfrm>
              <a:off x="1773" y="2189"/>
              <a:ext cx="34" cy="38"/>
            </a:xfrm>
            <a:custGeom>
              <a:avLst/>
              <a:gdLst>
                <a:gd name="T0" fmla="*/ 10 w 69"/>
                <a:gd name="T1" fmla="*/ 45 h 76"/>
                <a:gd name="T2" fmla="*/ 0 w 69"/>
                <a:gd name="T3" fmla="*/ 32 h 76"/>
                <a:gd name="T4" fmla="*/ 40 w 69"/>
                <a:gd name="T5" fmla="*/ 0 h 76"/>
                <a:gd name="T6" fmla="*/ 63 w 69"/>
                <a:gd name="T7" fmla="*/ 32 h 76"/>
                <a:gd name="T8" fmla="*/ 69 w 69"/>
                <a:gd name="T9" fmla="*/ 53 h 76"/>
                <a:gd name="T10" fmla="*/ 63 w 69"/>
                <a:gd name="T11" fmla="*/ 72 h 76"/>
                <a:gd name="T12" fmla="*/ 46 w 69"/>
                <a:gd name="T13" fmla="*/ 76 h 76"/>
                <a:gd name="T14" fmla="*/ 31 w 69"/>
                <a:gd name="T15" fmla="*/ 49 h 76"/>
                <a:gd name="T16" fmla="*/ 10 w 69"/>
                <a:gd name="T17" fmla="*/ 45 h 76"/>
                <a:gd name="T18" fmla="*/ 10 w 69"/>
                <a:gd name="T19" fmla="*/ 45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76"/>
                <a:gd name="T32" fmla="*/ 69 w 69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76">
                  <a:moveTo>
                    <a:pt x="10" y="45"/>
                  </a:moveTo>
                  <a:lnTo>
                    <a:pt x="0" y="32"/>
                  </a:lnTo>
                  <a:lnTo>
                    <a:pt x="40" y="0"/>
                  </a:lnTo>
                  <a:lnTo>
                    <a:pt x="63" y="32"/>
                  </a:lnTo>
                  <a:lnTo>
                    <a:pt x="69" y="53"/>
                  </a:lnTo>
                  <a:lnTo>
                    <a:pt x="63" y="72"/>
                  </a:lnTo>
                  <a:lnTo>
                    <a:pt x="46" y="76"/>
                  </a:lnTo>
                  <a:lnTo>
                    <a:pt x="31" y="49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Freeform 45"/>
            <p:cNvSpPr>
              <a:spLocks/>
            </p:cNvSpPr>
            <p:nvPr/>
          </p:nvSpPr>
          <p:spPr bwMode="auto">
            <a:xfrm>
              <a:off x="1577" y="2415"/>
              <a:ext cx="50" cy="40"/>
            </a:xfrm>
            <a:custGeom>
              <a:avLst/>
              <a:gdLst>
                <a:gd name="T0" fmla="*/ 88 w 101"/>
                <a:gd name="T1" fmla="*/ 0 h 80"/>
                <a:gd name="T2" fmla="*/ 10 w 101"/>
                <a:gd name="T3" fmla="*/ 16 h 80"/>
                <a:gd name="T4" fmla="*/ 0 w 101"/>
                <a:gd name="T5" fmla="*/ 46 h 80"/>
                <a:gd name="T6" fmla="*/ 23 w 101"/>
                <a:gd name="T7" fmla="*/ 80 h 80"/>
                <a:gd name="T8" fmla="*/ 38 w 101"/>
                <a:gd name="T9" fmla="*/ 71 h 80"/>
                <a:gd name="T10" fmla="*/ 52 w 101"/>
                <a:gd name="T11" fmla="*/ 55 h 80"/>
                <a:gd name="T12" fmla="*/ 33 w 101"/>
                <a:gd name="T13" fmla="*/ 52 h 80"/>
                <a:gd name="T14" fmla="*/ 33 w 101"/>
                <a:gd name="T15" fmla="*/ 38 h 80"/>
                <a:gd name="T16" fmla="*/ 38 w 101"/>
                <a:gd name="T17" fmla="*/ 29 h 80"/>
                <a:gd name="T18" fmla="*/ 71 w 101"/>
                <a:gd name="T19" fmla="*/ 19 h 80"/>
                <a:gd name="T20" fmla="*/ 95 w 101"/>
                <a:gd name="T21" fmla="*/ 31 h 80"/>
                <a:gd name="T22" fmla="*/ 101 w 101"/>
                <a:gd name="T23" fmla="*/ 23 h 80"/>
                <a:gd name="T24" fmla="*/ 88 w 101"/>
                <a:gd name="T25" fmla="*/ 0 h 80"/>
                <a:gd name="T26" fmla="*/ 88 w 101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80"/>
                <a:gd name="T44" fmla="*/ 101 w 101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80">
                  <a:moveTo>
                    <a:pt x="88" y="0"/>
                  </a:moveTo>
                  <a:lnTo>
                    <a:pt x="10" y="16"/>
                  </a:lnTo>
                  <a:lnTo>
                    <a:pt x="0" y="46"/>
                  </a:lnTo>
                  <a:lnTo>
                    <a:pt x="23" y="80"/>
                  </a:lnTo>
                  <a:lnTo>
                    <a:pt x="38" y="71"/>
                  </a:lnTo>
                  <a:lnTo>
                    <a:pt x="52" y="55"/>
                  </a:lnTo>
                  <a:lnTo>
                    <a:pt x="33" y="52"/>
                  </a:lnTo>
                  <a:lnTo>
                    <a:pt x="33" y="38"/>
                  </a:lnTo>
                  <a:lnTo>
                    <a:pt x="38" y="29"/>
                  </a:lnTo>
                  <a:lnTo>
                    <a:pt x="71" y="19"/>
                  </a:lnTo>
                  <a:lnTo>
                    <a:pt x="95" y="31"/>
                  </a:lnTo>
                  <a:lnTo>
                    <a:pt x="101" y="2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8" name="Freeform 46"/>
            <p:cNvSpPr>
              <a:spLocks/>
            </p:cNvSpPr>
            <p:nvPr/>
          </p:nvSpPr>
          <p:spPr bwMode="auto">
            <a:xfrm>
              <a:off x="1803" y="2445"/>
              <a:ext cx="52" cy="78"/>
            </a:xfrm>
            <a:custGeom>
              <a:avLst/>
              <a:gdLst>
                <a:gd name="T0" fmla="*/ 21 w 105"/>
                <a:gd name="T1" fmla="*/ 156 h 156"/>
                <a:gd name="T2" fmla="*/ 4 w 105"/>
                <a:gd name="T3" fmla="*/ 141 h 156"/>
                <a:gd name="T4" fmla="*/ 0 w 105"/>
                <a:gd name="T5" fmla="*/ 34 h 156"/>
                <a:gd name="T6" fmla="*/ 23 w 105"/>
                <a:gd name="T7" fmla="*/ 6 h 156"/>
                <a:gd name="T8" fmla="*/ 82 w 105"/>
                <a:gd name="T9" fmla="*/ 0 h 156"/>
                <a:gd name="T10" fmla="*/ 105 w 105"/>
                <a:gd name="T11" fmla="*/ 25 h 156"/>
                <a:gd name="T12" fmla="*/ 103 w 105"/>
                <a:gd name="T13" fmla="*/ 147 h 156"/>
                <a:gd name="T14" fmla="*/ 95 w 105"/>
                <a:gd name="T15" fmla="*/ 156 h 156"/>
                <a:gd name="T16" fmla="*/ 21 w 105"/>
                <a:gd name="T17" fmla="*/ 156 h 156"/>
                <a:gd name="T18" fmla="*/ 21 w 105"/>
                <a:gd name="T19" fmla="*/ 156 h 1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156"/>
                <a:gd name="T32" fmla="*/ 105 w 105"/>
                <a:gd name="T33" fmla="*/ 156 h 1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156">
                  <a:moveTo>
                    <a:pt x="21" y="156"/>
                  </a:moveTo>
                  <a:lnTo>
                    <a:pt x="4" y="141"/>
                  </a:lnTo>
                  <a:lnTo>
                    <a:pt x="0" y="34"/>
                  </a:lnTo>
                  <a:lnTo>
                    <a:pt x="23" y="6"/>
                  </a:lnTo>
                  <a:lnTo>
                    <a:pt x="82" y="0"/>
                  </a:lnTo>
                  <a:lnTo>
                    <a:pt x="105" y="25"/>
                  </a:lnTo>
                  <a:lnTo>
                    <a:pt x="103" y="147"/>
                  </a:lnTo>
                  <a:lnTo>
                    <a:pt x="95" y="156"/>
                  </a:lnTo>
                  <a:lnTo>
                    <a:pt x="21" y="156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Freeform 47"/>
            <p:cNvSpPr>
              <a:spLocks/>
            </p:cNvSpPr>
            <p:nvPr/>
          </p:nvSpPr>
          <p:spPr bwMode="auto">
            <a:xfrm>
              <a:off x="1805" y="2538"/>
              <a:ext cx="23" cy="23"/>
            </a:xfrm>
            <a:custGeom>
              <a:avLst/>
              <a:gdLst>
                <a:gd name="T0" fmla="*/ 0 w 48"/>
                <a:gd name="T1" fmla="*/ 18 h 46"/>
                <a:gd name="T2" fmla="*/ 15 w 48"/>
                <a:gd name="T3" fmla="*/ 0 h 46"/>
                <a:gd name="T4" fmla="*/ 32 w 48"/>
                <a:gd name="T5" fmla="*/ 0 h 46"/>
                <a:gd name="T6" fmla="*/ 48 w 48"/>
                <a:gd name="T7" fmla="*/ 12 h 46"/>
                <a:gd name="T8" fmla="*/ 42 w 48"/>
                <a:gd name="T9" fmla="*/ 40 h 46"/>
                <a:gd name="T10" fmla="*/ 27 w 48"/>
                <a:gd name="T11" fmla="*/ 46 h 46"/>
                <a:gd name="T12" fmla="*/ 8 w 48"/>
                <a:gd name="T13" fmla="*/ 40 h 46"/>
                <a:gd name="T14" fmla="*/ 0 w 48"/>
                <a:gd name="T15" fmla="*/ 18 h 46"/>
                <a:gd name="T16" fmla="*/ 0 w 48"/>
                <a:gd name="T17" fmla="*/ 18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6"/>
                <a:gd name="T29" fmla="*/ 48 w 48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6">
                  <a:moveTo>
                    <a:pt x="0" y="18"/>
                  </a:moveTo>
                  <a:lnTo>
                    <a:pt x="15" y="0"/>
                  </a:lnTo>
                  <a:lnTo>
                    <a:pt x="32" y="0"/>
                  </a:lnTo>
                  <a:lnTo>
                    <a:pt x="48" y="12"/>
                  </a:lnTo>
                  <a:lnTo>
                    <a:pt x="42" y="40"/>
                  </a:lnTo>
                  <a:lnTo>
                    <a:pt x="27" y="46"/>
                  </a:lnTo>
                  <a:lnTo>
                    <a:pt x="8" y="4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Freeform 48"/>
            <p:cNvSpPr>
              <a:spLocks/>
            </p:cNvSpPr>
            <p:nvPr/>
          </p:nvSpPr>
          <p:spPr bwMode="auto">
            <a:xfrm>
              <a:off x="1412" y="2555"/>
              <a:ext cx="86" cy="83"/>
            </a:xfrm>
            <a:custGeom>
              <a:avLst/>
              <a:gdLst>
                <a:gd name="T0" fmla="*/ 62 w 171"/>
                <a:gd name="T1" fmla="*/ 165 h 165"/>
                <a:gd name="T2" fmla="*/ 0 w 171"/>
                <a:gd name="T3" fmla="*/ 76 h 165"/>
                <a:gd name="T4" fmla="*/ 45 w 171"/>
                <a:gd name="T5" fmla="*/ 0 h 165"/>
                <a:gd name="T6" fmla="*/ 138 w 171"/>
                <a:gd name="T7" fmla="*/ 13 h 165"/>
                <a:gd name="T8" fmla="*/ 171 w 171"/>
                <a:gd name="T9" fmla="*/ 79 h 165"/>
                <a:gd name="T10" fmla="*/ 163 w 171"/>
                <a:gd name="T11" fmla="*/ 100 h 165"/>
                <a:gd name="T12" fmla="*/ 110 w 171"/>
                <a:gd name="T13" fmla="*/ 100 h 165"/>
                <a:gd name="T14" fmla="*/ 62 w 171"/>
                <a:gd name="T15" fmla="*/ 165 h 165"/>
                <a:gd name="T16" fmla="*/ 62 w 171"/>
                <a:gd name="T17" fmla="*/ 165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165"/>
                <a:gd name="T29" fmla="*/ 171 w 171"/>
                <a:gd name="T30" fmla="*/ 165 h 1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165">
                  <a:moveTo>
                    <a:pt x="62" y="165"/>
                  </a:moveTo>
                  <a:lnTo>
                    <a:pt x="0" y="76"/>
                  </a:lnTo>
                  <a:lnTo>
                    <a:pt x="45" y="0"/>
                  </a:lnTo>
                  <a:lnTo>
                    <a:pt x="138" y="13"/>
                  </a:lnTo>
                  <a:lnTo>
                    <a:pt x="171" y="79"/>
                  </a:lnTo>
                  <a:lnTo>
                    <a:pt x="163" y="100"/>
                  </a:lnTo>
                  <a:lnTo>
                    <a:pt x="110" y="100"/>
                  </a:lnTo>
                  <a:lnTo>
                    <a:pt x="62" y="165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Freeform 49"/>
            <p:cNvSpPr>
              <a:spLocks/>
            </p:cNvSpPr>
            <p:nvPr/>
          </p:nvSpPr>
          <p:spPr bwMode="auto">
            <a:xfrm>
              <a:off x="1535" y="2456"/>
              <a:ext cx="270" cy="60"/>
            </a:xfrm>
            <a:custGeom>
              <a:avLst/>
              <a:gdLst>
                <a:gd name="T0" fmla="*/ 32 w 539"/>
                <a:gd name="T1" fmla="*/ 0 h 120"/>
                <a:gd name="T2" fmla="*/ 9 w 539"/>
                <a:gd name="T3" fmla="*/ 19 h 120"/>
                <a:gd name="T4" fmla="*/ 0 w 539"/>
                <a:gd name="T5" fmla="*/ 106 h 120"/>
                <a:gd name="T6" fmla="*/ 207 w 539"/>
                <a:gd name="T7" fmla="*/ 116 h 120"/>
                <a:gd name="T8" fmla="*/ 457 w 539"/>
                <a:gd name="T9" fmla="*/ 120 h 120"/>
                <a:gd name="T10" fmla="*/ 539 w 539"/>
                <a:gd name="T11" fmla="*/ 116 h 120"/>
                <a:gd name="T12" fmla="*/ 511 w 539"/>
                <a:gd name="T13" fmla="*/ 30 h 120"/>
                <a:gd name="T14" fmla="*/ 108 w 539"/>
                <a:gd name="T15" fmla="*/ 19 h 120"/>
                <a:gd name="T16" fmla="*/ 32 w 539"/>
                <a:gd name="T17" fmla="*/ 0 h 120"/>
                <a:gd name="T18" fmla="*/ 32 w 539"/>
                <a:gd name="T19" fmla="*/ 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9"/>
                <a:gd name="T31" fmla="*/ 0 h 120"/>
                <a:gd name="T32" fmla="*/ 539 w 539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9" h="120">
                  <a:moveTo>
                    <a:pt x="32" y="0"/>
                  </a:moveTo>
                  <a:lnTo>
                    <a:pt x="9" y="19"/>
                  </a:lnTo>
                  <a:lnTo>
                    <a:pt x="0" y="106"/>
                  </a:lnTo>
                  <a:lnTo>
                    <a:pt x="207" y="116"/>
                  </a:lnTo>
                  <a:lnTo>
                    <a:pt x="457" y="120"/>
                  </a:lnTo>
                  <a:lnTo>
                    <a:pt x="539" y="116"/>
                  </a:lnTo>
                  <a:lnTo>
                    <a:pt x="511" y="30"/>
                  </a:lnTo>
                  <a:lnTo>
                    <a:pt x="108" y="1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Freeform 50"/>
            <p:cNvSpPr>
              <a:spLocks/>
            </p:cNvSpPr>
            <p:nvPr/>
          </p:nvSpPr>
          <p:spPr bwMode="auto">
            <a:xfrm>
              <a:off x="1543" y="2464"/>
              <a:ext cx="103" cy="50"/>
            </a:xfrm>
            <a:custGeom>
              <a:avLst/>
              <a:gdLst>
                <a:gd name="T0" fmla="*/ 13 w 205"/>
                <a:gd name="T1" fmla="*/ 0 h 101"/>
                <a:gd name="T2" fmla="*/ 0 w 205"/>
                <a:gd name="T3" fmla="*/ 13 h 101"/>
                <a:gd name="T4" fmla="*/ 0 w 205"/>
                <a:gd name="T5" fmla="*/ 65 h 101"/>
                <a:gd name="T6" fmla="*/ 15 w 205"/>
                <a:gd name="T7" fmla="*/ 93 h 101"/>
                <a:gd name="T8" fmla="*/ 161 w 205"/>
                <a:gd name="T9" fmla="*/ 101 h 101"/>
                <a:gd name="T10" fmla="*/ 205 w 205"/>
                <a:gd name="T11" fmla="*/ 12 h 101"/>
                <a:gd name="T12" fmla="*/ 13 w 205"/>
                <a:gd name="T13" fmla="*/ 0 h 101"/>
                <a:gd name="T14" fmla="*/ 13 w 205"/>
                <a:gd name="T15" fmla="*/ 0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5"/>
                <a:gd name="T25" fmla="*/ 0 h 101"/>
                <a:gd name="T26" fmla="*/ 205 w 205"/>
                <a:gd name="T27" fmla="*/ 101 h 1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5" h="101">
                  <a:moveTo>
                    <a:pt x="13" y="0"/>
                  </a:moveTo>
                  <a:lnTo>
                    <a:pt x="0" y="13"/>
                  </a:lnTo>
                  <a:lnTo>
                    <a:pt x="0" y="65"/>
                  </a:lnTo>
                  <a:lnTo>
                    <a:pt x="15" y="93"/>
                  </a:lnTo>
                  <a:lnTo>
                    <a:pt x="161" y="101"/>
                  </a:lnTo>
                  <a:lnTo>
                    <a:pt x="205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Freeform 51"/>
            <p:cNvSpPr>
              <a:spLocks/>
            </p:cNvSpPr>
            <p:nvPr/>
          </p:nvSpPr>
          <p:spPr bwMode="auto">
            <a:xfrm>
              <a:off x="1813" y="2457"/>
              <a:ext cx="28" cy="63"/>
            </a:xfrm>
            <a:custGeom>
              <a:avLst/>
              <a:gdLst>
                <a:gd name="T0" fmla="*/ 0 w 55"/>
                <a:gd name="T1" fmla="*/ 11 h 125"/>
                <a:gd name="T2" fmla="*/ 0 w 55"/>
                <a:gd name="T3" fmla="*/ 106 h 125"/>
                <a:gd name="T4" fmla="*/ 50 w 55"/>
                <a:gd name="T5" fmla="*/ 125 h 125"/>
                <a:gd name="T6" fmla="*/ 55 w 55"/>
                <a:gd name="T7" fmla="*/ 0 h 125"/>
                <a:gd name="T8" fmla="*/ 27 w 55"/>
                <a:gd name="T9" fmla="*/ 0 h 125"/>
                <a:gd name="T10" fmla="*/ 0 w 55"/>
                <a:gd name="T11" fmla="*/ 11 h 125"/>
                <a:gd name="T12" fmla="*/ 0 w 55"/>
                <a:gd name="T13" fmla="*/ 11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125"/>
                <a:gd name="T23" fmla="*/ 55 w 55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125">
                  <a:moveTo>
                    <a:pt x="0" y="11"/>
                  </a:moveTo>
                  <a:lnTo>
                    <a:pt x="0" y="106"/>
                  </a:lnTo>
                  <a:lnTo>
                    <a:pt x="50" y="125"/>
                  </a:lnTo>
                  <a:lnTo>
                    <a:pt x="55" y="0"/>
                  </a:lnTo>
                  <a:lnTo>
                    <a:pt x="2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Freeform 52"/>
            <p:cNvSpPr>
              <a:spLocks/>
            </p:cNvSpPr>
            <p:nvPr/>
          </p:nvSpPr>
          <p:spPr bwMode="auto">
            <a:xfrm>
              <a:off x="1617" y="2213"/>
              <a:ext cx="178" cy="211"/>
            </a:xfrm>
            <a:custGeom>
              <a:avLst/>
              <a:gdLst>
                <a:gd name="T0" fmla="*/ 0 w 355"/>
                <a:gd name="T1" fmla="*/ 411 h 422"/>
                <a:gd name="T2" fmla="*/ 97 w 355"/>
                <a:gd name="T3" fmla="*/ 308 h 422"/>
                <a:gd name="T4" fmla="*/ 129 w 355"/>
                <a:gd name="T5" fmla="*/ 280 h 422"/>
                <a:gd name="T6" fmla="*/ 207 w 355"/>
                <a:gd name="T7" fmla="*/ 192 h 422"/>
                <a:gd name="T8" fmla="*/ 272 w 355"/>
                <a:gd name="T9" fmla="*/ 109 h 422"/>
                <a:gd name="T10" fmla="*/ 313 w 355"/>
                <a:gd name="T11" fmla="*/ 21 h 422"/>
                <a:gd name="T12" fmla="*/ 325 w 355"/>
                <a:gd name="T13" fmla="*/ 2 h 422"/>
                <a:gd name="T14" fmla="*/ 353 w 355"/>
                <a:gd name="T15" fmla="*/ 0 h 422"/>
                <a:gd name="T16" fmla="*/ 355 w 355"/>
                <a:gd name="T17" fmla="*/ 31 h 422"/>
                <a:gd name="T18" fmla="*/ 304 w 355"/>
                <a:gd name="T19" fmla="*/ 126 h 422"/>
                <a:gd name="T20" fmla="*/ 218 w 355"/>
                <a:gd name="T21" fmla="*/ 238 h 422"/>
                <a:gd name="T22" fmla="*/ 55 w 355"/>
                <a:gd name="T23" fmla="*/ 392 h 422"/>
                <a:gd name="T24" fmla="*/ 19 w 355"/>
                <a:gd name="T25" fmla="*/ 422 h 422"/>
                <a:gd name="T26" fmla="*/ 0 w 355"/>
                <a:gd name="T27" fmla="*/ 411 h 422"/>
                <a:gd name="T28" fmla="*/ 0 w 355"/>
                <a:gd name="T29" fmla="*/ 411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5"/>
                <a:gd name="T46" fmla="*/ 0 h 422"/>
                <a:gd name="T47" fmla="*/ 355 w 355"/>
                <a:gd name="T48" fmla="*/ 422 h 4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5" h="422">
                  <a:moveTo>
                    <a:pt x="0" y="411"/>
                  </a:moveTo>
                  <a:lnTo>
                    <a:pt x="97" y="308"/>
                  </a:lnTo>
                  <a:lnTo>
                    <a:pt x="129" y="280"/>
                  </a:lnTo>
                  <a:lnTo>
                    <a:pt x="207" y="192"/>
                  </a:lnTo>
                  <a:lnTo>
                    <a:pt x="272" y="109"/>
                  </a:lnTo>
                  <a:lnTo>
                    <a:pt x="313" y="21"/>
                  </a:lnTo>
                  <a:lnTo>
                    <a:pt x="325" y="2"/>
                  </a:lnTo>
                  <a:lnTo>
                    <a:pt x="353" y="0"/>
                  </a:lnTo>
                  <a:lnTo>
                    <a:pt x="355" y="31"/>
                  </a:lnTo>
                  <a:lnTo>
                    <a:pt x="304" y="126"/>
                  </a:lnTo>
                  <a:lnTo>
                    <a:pt x="218" y="238"/>
                  </a:lnTo>
                  <a:lnTo>
                    <a:pt x="55" y="392"/>
                  </a:lnTo>
                  <a:lnTo>
                    <a:pt x="19" y="422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5" name="Freeform 53"/>
            <p:cNvSpPr>
              <a:spLocks/>
            </p:cNvSpPr>
            <p:nvPr/>
          </p:nvSpPr>
          <p:spPr bwMode="auto">
            <a:xfrm>
              <a:off x="1792" y="2093"/>
              <a:ext cx="41" cy="110"/>
            </a:xfrm>
            <a:custGeom>
              <a:avLst/>
              <a:gdLst>
                <a:gd name="T0" fmla="*/ 0 w 82"/>
                <a:gd name="T1" fmla="*/ 194 h 218"/>
                <a:gd name="T2" fmla="*/ 40 w 82"/>
                <a:gd name="T3" fmla="*/ 83 h 218"/>
                <a:gd name="T4" fmla="*/ 59 w 82"/>
                <a:gd name="T5" fmla="*/ 0 h 218"/>
                <a:gd name="T6" fmla="*/ 82 w 82"/>
                <a:gd name="T7" fmla="*/ 40 h 218"/>
                <a:gd name="T8" fmla="*/ 65 w 82"/>
                <a:gd name="T9" fmla="*/ 123 h 218"/>
                <a:gd name="T10" fmla="*/ 25 w 82"/>
                <a:gd name="T11" fmla="*/ 218 h 218"/>
                <a:gd name="T12" fmla="*/ 0 w 82"/>
                <a:gd name="T13" fmla="*/ 194 h 218"/>
                <a:gd name="T14" fmla="*/ 0 w 82"/>
                <a:gd name="T15" fmla="*/ 194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"/>
                <a:gd name="T25" fmla="*/ 0 h 218"/>
                <a:gd name="T26" fmla="*/ 82 w 82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" h="218">
                  <a:moveTo>
                    <a:pt x="0" y="194"/>
                  </a:moveTo>
                  <a:lnTo>
                    <a:pt x="40" y="83"/>
                  </a:lnTo>
                  <a:lnTo>
                    <a:pt x="59" y="0"/>
                  </a:lnTo>
                  <a:lnTo>
                    <a:pt x="82" y="40"/>
                  </a:lnTo>
                  <a:lnTo>
                    <a:pt x="65" y="123"/>
                  </a:lnTo>
                  <a:lnTo>
                    <a:pt x="25" y="21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Freeform 54"/>
            <p:cNvSpPr>
              <a:spLocks/>
            </p:cNvSpPr>
            <p:nvPr/>
          </p:nvSpPr>
          <p:spPr bwMode="auto">
            <a:xfrm>
              <a:off x="1670" y="1701"/>
              <a:ext cx="185" cy="142"/>
            </a:xfrm>
            <a:custGeom>
              <a:avLst/>
              <a:gdLst>
                <a:gd name="T0" fmla="*/ 0 w 371"/>
                <a:gd name="T1" fmla="*/ 220 h 283"/>
                <a:gd name="T2" fmla="*/ 6 w 371"/>
                <a:gd name="T3" fmla="*/ 101 h 283"/>
                <a:gd name="T4" fmla="*/ 54 w 371"/>
                <a:gd name="T5" fmla="*/ 53 h 283"/>
                <a:gd name="T6" fmla="*/ 154 w 371"/>
                <a:gd name="T7" fmla="*/ 6 h 283"/>
                <a:gd name="T8" fmla="*/ 204 w 371"/>
                <a:gd name="T9" fmla="*/ 0 h 283"/>
                <a:gd name="T10" fmla="*/ 261 w 371"/>
                <a:gd name="T11" fmla="*/ 32 h 283"/>
                <a:gd name="T12" fmla="*/ 338 w 371"/>
                <a:gd name="T13" fmla="*/ 76 h 283"/>
                <a:gd name="T14" fmla="*/ 365 w 371"/>
                <a:gd name="T15" fmla="*/ 110 h 283"/>
                <a:gd name="T16" fmla="*/ 371 w 371"/>
                <a:gd name="T17" fmla="*/ 283 h 283"/>
                <a:gd name="T18" fmla="*/ 21 w 371"/>
                <a:gd name="T19" fmla="*/ 264 h 283"/>
                <a:gd name="T20" fmla="*/ 0 w 371"/>
                <a:gd name="T21" fmla="*/ 220 h 283"/>
                <a:gd name="T22" fmla="*/ 0 w 371"/>
                <a:gd name="T23" fmla="*/ 220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1"/>
                <a:gd name="T37" fmla="*/ 0 h 283"/>
                <a:gd name="T38" fmla="*/ 371 w 371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1" h="283">
                  <a:moveTo>
                    <a:pt x="0" y="220"/>
                  </a:moveTo>
                  <a:lnTo>
                    <a:pt x="6" y="101"/>
                  </a:lnTo>
                  <a:lnTo>
                    <a:pt x="54" y="53"/>
                  </a:lnTo>
                  <a:lnTo>
                    <a:pt x="154" y="6"/>
                  </a:lnTo>
                  <a:lnTo>
                    <a:pt x="204" y="0"/>
                  </a:lnTo>
                  <a:lnTo>
                    <a:pt x="261" y="32"/>
                  </a:lnTo>
                  <a:lnTo>
                    <a:pt x="338" y="76"/>
                  </a:lnTo>
                  <a:lnTo>
                    <a:pt x="365" y="110"/>
                  </a:lnTo>
                  <a:lnTo>
                    <a:pt x="371" y="283"/>
                  </a:lnTo>
                  <a:lnTo>
                    <a:pt x="21" y="264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Freeform 55"/>
            <p:cNvSpPr>
              <a:spLocks/>
            </p:cNvSpPr>
            <p:nvPr/>
          </p:nvSpPr>
          <p:spPr bwMode="auto">
            <a:xfrm>
              <a:off x="1675" y="1700"/>
              <a:ext cx="93" cy="59"/>
            </a:xfrm>
            <a:custGeom>
              <a:avLst/>
              <a:gdLst>
                <a:gd name="T0" fmla="*/ 2 w 184"/>
                <a:gd name="T1" fmla="*/ 118 h 118"/>
                <a:gd name="T2" fmla="*/ 36 w 184"/>
                <a:gd name="T3" fmla="*/ 89 h 118"/>
                <a:gd name="T4" fmla="*/ 78 w 184"/>
                <a:gd name="T5" fmla="*/ 76 h 118"/>
                <a:gd name="T6" fmla="*/ 110 w 184"/>
                <a:gd name="T7" fmla="*/ 51 h 118"/>
                <a:gd name="T8" fmla="*/ 157 w 184"/>
                <a:gd name="T9" fmla="*/ 8 h 118"/>
                <a:gd name="T10" fmla="*/ 184 w 184"/>
                <a:gd name="T11" fmla="*/ 0 h 118"/>
                <a:gd name="T12" fmla="*/ 125 w 184"/>
                <a:gd name="T13" fmla="*/ 8 h 118"/>
                <a:gd name="T14" fmla="*/ 28 w 184"/>
                <a:gd name="T15" fmla="*/ 63 h 118"/>
                <a:gd name="T16" fmla="*/ 0 w 184"/>
                <a:gd name="T17" fmla="*/ 104 h 118"/>
                <a:gd name="T18" fmla="*/ 2 w 184"/>
                <a:gd name="T19" fmla="*/ 118 h 118"/>
                <a:gd name="T20" fmla="*/ 2 w 184"/>
                <a:gd name="T21" fmla="*/ 118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4"/>
                <a:gd name="T34" fmla="*/ 0 h 118"/>
                <a:gd name="T35" fmla="*/ 184 w 184"/>
                <a:gd name="T36" fmla="*/ 118 h 1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4" h="118">
                  <a:moveTo>
                    <a:pt x="2" y="118"/>
                  </a:moveTo>
                  <a:lnTo>
                    <a:pt x="36" y="89"/>
                  </a:lnTo>
                  <a:lnTo>
                    <a:pt x="78" y="76"/>
                  </a:lnTo>
                  <a:lnTo>
                    <a:pt x="110" y="51"/>
                  </a:lnTo>
                  <a:lnTo>
                    <a:pt x="157" y="8"/>
                  </a:lnTo>
                  <a:lnTo>
                    <a:pt x="184" y="0"/>
                  </a:lnTo>
                  <a:lnTo>
                    <a:pt x="125" y="8"/>
                  </a:lnTo>
                  <a:lnTo>
                    <a:pt x="28" y="63"/>
                  </a:lnTo>
                  <a:lnTo>
                    <a:pt x="0" y="104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Freeform 56"/>
            <p:cNvSpPr>
              <a:spLocks/>
            </p:cNvSpPr>
            <p:nvPr/>
          </p:nvSpPr>
          <p:spPr bwMode="auto">
            <a:xfrm>
              <a:off x="1696" y="1722"/>
              <a:ext cx="57" cy="23"/>
            </a:xfrm>
            <a:custGeom>
              <a:avLst/>
              <a:gdLst>
                <a:gd name="T0" fmla="*/ 114 w 114"/>
                <a:gd name="T1" fmla="*/ 0 h 45"/>
                <a:gd name="T2" fmla="*/ 106 w 114"/>
                <a:gd name="T3" fmla="*/ 22 h 45"/>
                <a:gd name="T4" fmla="*/ 60 w 114"/>
                <a:gd name="T5" fmla="*/ 45 h 45"/>
                <a:gd name="T6" fmla="*/ 28 w 114"/>
                <a:gd name="T7" fmla="*/ 40 h 45"/>
                <a:gd name="T8" fmla="*/ 0 w 114"/>
                <a:gd name="T9" fmla="*/ 40 h 45"/>
                <a:gd name="T10" fmla="*/ 24 w 114"/>
                <a:gd name="T11" fmla="*/ 24 h 45"/>
                <a:gd name="T12" fmla="*/ 74 w 114"/>
                <a:gd name="T13" fmla="*/ 24 h 45"/>
                <a:gd name="T14" fmla="*/ 91 w 114"/>
                <a:gd name="T15" fmla="*/ 17 h 45"/>
                <a:gd name="T16" fmla="*/ 114 w 114"/>
                <a:gd name="T17" fmla="*/ 0 h 45"/>
                <a:gd name="T18" fmla="*/ 114 w 114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45"/>
                <a:gd name="T32" fmla="*/ 114 w 114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45">
                  <a:moveTo>
                    <a:pt x="114" y="0"/>
                  </a:moveTo>
                  <a:lnTo>
                    <a:pt x="106" y="22"/>
                  </a:lnTo>
                  <a:lnTo>
                    <a:pt x="60" y="45"/>
                  </a:lnTo>
                  <a:lnTo>
                    <a:pt x="28" y="40"/>
                  </a:lnTo>
                  <a:lnTo>
                    <a:pt x="0" y="40"/>
                  </a:lnTo>
                  <a:lnTo>
                    <a:pt x="24" y="24"/>
                  </a:lnTo>
                  <a:lnTo>
                    <a:pt x="74" y="24"/>
                  </a:lnTo>
                  <a:lnTo>
                    <a:pt x="91" y="1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9" name="Freeform 57"/>
            <p:cNvSpPr>
              <a:spLocks/>
            </p:cNvSpPr>
            <p:nvPr/>
          </p:nvSpPr>
          <p:spPr bwMode="auto">
            <a:xfrm>
              <a:off x="1766" y="1704"/>
              <a:ext cx="89" cy="111"/>
            </a:xfrm>
            <a:custGeom>
              <a:avLst/>
              <a:gdLst>
                <a:gd name="T0" fmla="*/ 34 w 179"/>
                <a:gd name="T1" fmla="*/ 0 h 222"/>
                <a:gd name="T2" fmla="*/ 12 w 179"/>
                <a:gd name="T3" fmla="*/ 15 h 222"/>
                <a:gd name="T4" fmla="*/ 0 w 179"/>
                <a:gd name="T5" fmla="*/ 34 h 222"/>
                <a:gd name="T6" fmla="*/ 8 w 179"/>
                <a:gd name="T7" fmla="*/ 55 h 222"/>
                <a:gd name="T8" fmla="*/ 31 w 179"/>
                <a:gd name="T9" fmla="*/ 74 h 222"/>
                <a:gd name="T10" fmla="*/ 65 w 179"/>
                <a:gd name="T11" fmla="*/ 81 h 222"/>
                <a:gd name="T12" fmla="*/ 120 w 179"/>
                <a:gd name="T13" fmla="*/ 83 h 222"/>
                <a:gd name="T14" fmla="*/ 137 w 179"/>
                <a:gd name="T15" fmla="*/ 100 h 222"/>
                <a:gd name="T16" fmla="*/ 137 w 179"/>
                <a:gd name="T17" fmla="*/ 125 h 222"/>
                <a:gd name="T18" fmla="*/ 120 w 179"/>
                <a:gd name="T19" fmla="*/ 136 h 222"/>
                <a:gd name="T20" fmla="*/ 23 w 179"/>
                <a:gd name="T21" fmla="*/ 142 h 222"/>
                <a:gd name="T22" fmla="*/ 107 w 179"/>
                <a:gd name="T23" fmla="*/ 161 h 222"/>
                <a:gd name="T24" fmla="*/ 15 w 179"/>
                <a:gd name="T25" fmla="*/ 165 h 222"/>
                <a:gd name="T26" fmla="*/ 107 w 179"/>
                <a:gd name="T27" fmla="*/ 182 h 222"/>
                <a:gd name="T28" fmla="*/ 29 w 179"/>
                <a:gd name="T29" fmla="*/ 186 h 222"/>
                <a:gd name="T30" fmla="*/ 97 w 179"/>
                <a:gd name="T31" fmla="*/ 211 h 222"/>
                <a:gd name="T32" fmla="*/ 175 w 179"/>
                <a:gd name="T33" fmla="*/ 222 h 222"/>
                <a:gd name="T34" fmla="*/ 179 w 179"/>
                <a:gd name="T35" fmla="*/ 112 h 222"/>
                <a:gd name="T36" fmla="*/ 150 w 179"/>
                <a:gd name="T37" fmla="*/ 72 h 222"/>
                <a:gd name="T38" fmla="*/ 34 w 179"/>
                <a:gd name="T39" fmla="*/ 0 h 222"/>
                <a:gd name="T40" fmla="*/ 34 w 179"/>
                <a:gd name="T41" fmla="*/ 0 h 2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9"/>
                <a:gd name="T64" fmla="*/ 0 h 222"/>
                <a:gd name="T65" fmla="*/ 179 w 179"/>
                <a:gd name="T66" fmla="*/ 222 h 2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9" h="222">
                  <a:moveTo>
                    <a:pt x="34" y="0"/>
                  </a:moveTo>
                  <a:lnTo>
                    <a:pt x="12" y="15"/>
                  </a:lnTo>
                  <a:lnTo>
                    <a:pt x="0" y="34"/>
                  </a:lnTo>
                  <a:lnTo>
                    <a:pt x="8" y="55"/>
                  </a:lnTo>
                  <a:lnTo>
                    <a:pt x="31" y="74"/>
                  </a:lnTo>
                  <a:lnTo>
                    <a:pt x="65" y="81"/>
                  </a:lnTo>
                  <a:lnTo>
                    <a:pt x="120" y="83"/>
                  </a:lnTo>
                  <a:lnTo>
                    <a:pt x="137" y="100"/>
                  </a:lnTo>
                  <a:lnTo>
                    <a:pt x="137" y="125"/>
                  </a:lnTo>
                  <a:lnTo>
                    <a:pt x="120" y="136"/>
                  </a:lnTo>
                  <a:lnTo>
                    <a:pt x="23" y="142"/>
                  </a:lnTo>
                  <a:lnTo>
                    <a:pt x="107" y="161"/>
                  </a:lnTo>
                  <a:lnTo>
                    <a:pt x="15" y="165"/>
                  </a:lnTo>
                  <a:lnTo>
                    <a:pt x="107" y="182"/>
                  </a:lnTo>
                  <a:lnTo>
                    <a:pt x="29" y="186"/>
                  </a:lnTo>
                  <a:lnTo>
                    <a:pt x="97" y="211"/>
                  </a:lnTo>
                  <a:lnTo>
                    <a:pt x="175" y="222"/>
                  </a:lnTo>
                  <a:lnTo>
                    <a:pt x="179" y="112"/>
                  </a:lnTo>
                  <a:lnTo>
                    <a:pt x="150" y="7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Freeform 58"/>
            <p:cNvSpPr>
              <a:spLocks/>
            </p:cNvSpPr>
            <p:nvPr/>
          </p:nvSpPr>
          <p:spPr bwMode="auto">
            <a:xfrm>
              <a:off x="1660" y="1843"/>
              <a:ext cx="201" cy="208"/>
            </a:xfrm>
            <a:custGeom>
              <a:avLst/>
              <a:gdLst>
                <a:gd name="T0" fmla="*/ 21 w 401"/>
                <a:gd name="T1" fmla="*/ 70 h 416"/>
                <a:gd name="T2" fmla="*/ 0 w 401"/>
                <a:gd name="T3" fmla="*/ 114 h 416"/>
                <a:gd name="T4" fmla="*/ 16 w 401"/>
                <a:gd name="T5" fmla="*/ 177 h 416"/>
                <a:gd name="T6" fmla="*/ 44 w 401"/>
                <a:gd name="T7" fmla="*/ 234 h 416"/>
                <a:gd name="T8" fmla="*/ 50 w 401"/>
                <a:gd name="T9" fmla="*/ 300 h 416"/>
                <a:gd name="T10" fmla="*/ 118 w 401"/>
                <a:gd name="T11" fmla="*/ 365 h 416"/>
                <a:gd name="T12" fmla="*/ 211 w 401"/>
                <a:gd name="T13" fmla="*/ 403 h 416"/>
                <a:gd name="T14" fmla="*/ 270 w 401"/>
                <a:gd name="T15" fmla="*/ 416 h 416"/>
                <a:gd name="T16" fmla="*/ 300 w 401"/>
                <a:gd name="T17" fmla="*/ 388 h 416"/>
                <a:gd name="T18" fmla="*/ 293 w 401"/>
                <a:gd name="T19" fmla="*/ 369 h 416"/>
                <a:gd name="T20" fmla="*/ 319 w 401"/>
                <a:gd name="T21" fmla="*/ 365 h 416"/>
                <a:gd name="T22" fmla="*/ 338 w 401"/>
                <a:gd name="T23" fmla="*/ 346 h 416"/>
                <a:gd name="T24" fmla="*/ 350 w 401"/>
                <a:gd name="T25" fmla="*/ 312 h 416"/>
                <a:gd name="T26" fmla="*/ 367 w 401"/>
                <a:gd name="T27" fmla="*/ 268 h 416"/>
                <a:gd name="T28" fmla="*/ 375 w 401"/>
                <a:gd name="T29" fmla="*/ 221 h 416"/>
                <a:gd name="T30" fmla="*/ 384 w 401"/>
                <a:gd name="T31" fmla="*/ 124 h 416"/>
                <a:gd name="T32" fmla="*/ 401 w 401"/>
                <a:gd name="T33" fmla="*/ 25 h 416"/>
                <a:gd name="T34" fmla="*/ 221 w 401"/>
                <a:gd name="T35" fmla="*/ 0 h 416"/>
                <a:gd name="T36" fmla="*/ 67 w 401"/>
                <a:gd name="T37" fmla="*/ 48 h 416"/>
                <a:gd name="T38" fmla="*/ 21 w 401"/>
                <a:gd name="T39" fmla="*/ 70 h 416"/>
                <a:gd name="T40" fmla="*/ 21 w 401"/>
                <a:gd name="T41" fmla="*/ 70 h 4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1"/>
                <a:gd name="T64" fmla="*/ 0 h 416"/>
                <a:gd name="T65" fmla="*/ 401 w 401"/>
                <a:gd name="T66" fmla="*/ 416 h 4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1" h="416">
                  <a:moveTo>
                    <a:pt x="21" y="70"/>
                  </a:moveTo>
                  <a:lnTo>
                    <a:pt x="0" y="114"/>
                  </a:lnTo>
                  <a:lnTo>
                    <a:pt x="16" y="177"/>
                  </a:lnTo>
                  <a:lnTo>
                    <a:pt x="44" y="234"/>
                  </a:lnTo>
                  <a:lnTo>
                    <a:pt x="50" y="300"/>
                  </a:lnTo>
                  <a:lnTo>
                    <a:pt x="118" y="365"/>
                  </a:lnTo>
                  <a:lnTo>
                    <a:pt x="211" y="403"/>
                  </a:lnTo>
                  <a:lnTo>
                    <a:pt x="270" y="416"/>
                  </a:lnTo>
                  <a:lnTo>
                    <a:pt x="300" y="388"/>
                  </a:lnTo>
                  <a:lnTo>
                    <a:pt x="293" y="369"/>
                  </a:lnTo>
                  <a:lnTo>
                    <a:pt x="319" y="365"/>
                  </a:lnTo>
                  <a:lnTo>
                    <a:pt x="338" y="346"/>
                  </a:lnTo>
                  <a:lnTo>
                    <a:pt x="350" y="312"/>
                  </a:lnTo>
                  <a:lnTo>
                    <a:pt x="367" y="268"/>
                  </a:lnTo>
                  <a:lnTo>
                    <a:pt x="375" y="221"/>
                  </a:lnTo>
                  <a:lnTo>
                    <a:pt x="384" y="124"/>
                  </a:lnTo>
                  <a:lnTo>
                    <a:pt x="401" y="25"/>
                  </a:lnTo>
                  <a:lnTo>
                    <a:pt x="221" y="0"/>
                  </a:lnTo>
                  <a:lnTo>
                    <a:pt x="67" y="48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Freeform 59"/>
            <p:cNvSpPr>
              <a:spLocks/>
            </p:cNvSpPr>
            <p:nvPr/>
          </p:nvSpPr>
          <p:spPr bwMode="auto">
            <a:xfrm>
              <a:off x="1659" y="1834"/>
              <a:ext cx="197" cy="77"/>
            </a:xfrm>
            <a:custGeom>
              <a:avLst/>
              <a:gdLst>
                <a:gd name="T0" fmla="*/ 391 w 393"/>
                <a:gd name="T1" fmla="*/ 53 h 154"/>
                <a:gd name="T2" fmla="*/ 320 w 393"/>
                <a:gd name="T3" fmla="*/ 42 h 154"/>
                <a:gd name="T4" fmla="*/ 227 w 393"/>
                <a:gd name="T5" fmla="*/ 38 h 154"/>
                <a:gd name="T6" fmla="*/ 176 w 393"/>
                <a:gd name="T7" fmla="*/ 42 h 154"/>
                <a:gd name="T8" fmla="*/ 129 w 393"/>
                <a:gd name="T9" fmla="*/ 72 h 154"/>
                <a:gd name="T10" fmla="*/ 113 w 393"/>
                <a:gd name="T11" fmla="*/ 122 h 154"/>
                <a:gd name="T12" fmla="*/ 100 w 393"/>
                <a:gd name="T13" fmla="*/ 154 h 154"/>
                <a:gd name="T14" fmla="*/ 70 w 393"/>
                <a:gd name="T15" fmla="*/ 122 h 154"/>
                <a:gd name="T16" fmla="*/ 36 w 393"/>
                <a:gd name="T17" fmla="*/ 112 h 154"/>
                <a:gd name="T18" fmla="*/ 0 w 393"/>
                <a:gd name="T19" fmla="*/ 125 h 154"/>
                <a:gd name="T20" fmla="*/ 13 w 393"/>
                <a:gd name="T21" fmla="*/ 53 h 154"/>
                <a:gd name="T22" fmla="*/ 72 w 393"/>
                <a:gd name="T23" fmla="*/ 6 h 154"/>
                <a:gd name="T24" fmla="*/ 237 w 393"/>
                <a:gd name="T25" fmla="*/ 0 h 154"/>
                <a:gd name="T26" fmla="*/ 393 w 393"/>
                <a:gd name="T27" fmla="*/ 27 h 154"/>
                <a:gd name="T28" fmla="*/ 391 w 393"/>
                <a:gd name="T29" fmla="*/ 53 h 154"/>
                <a:gd name="T30" fmla="*/ 391 w 393"/>
                <a:gd name="T31" fmla="*/ 53 h 1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3"/>
                <a:gd name="T49" fmla="*/ 0 h 154"/>
                <a:gd name="T50" fmla="*/ 393 w 393"/>
                <a:gd name="T51" fmla="*/ 154 h 1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3" h="154">
                  <a:moveTo>
                    <a:pt x="391" y="53"/>
                  </a:moveTo>
                  <a:lnTo>
                    <a:pt x="320" y="42"/>
                  </a:lnTo>
                  <a:lnTo>
                    <a:pt x="227" y="38"/>
                  </a:lnTo>
                  <a:lnTo>
                    <a:pt x="176" y="42"/>
                  </a:lnTo>
                  <a:lnTo>
                    <a:pt x="129" y="72"/>
                  </a:lnTo>
                  <a:lnTo>
                    <a:pt x="113" y="122"/>
                  </a:lnTo>
                  <a:lnTo>
                    <a:pt x="100" y="154"/>
                  </a:lnTo>
                  <a:lnTo>
                    <a:pt x="70" y="122"/>
                  </a:lnTo>
                  <a:lnTo>
                    <a:pt x="36" y="112"/>
                  </a:lnTo>
                  <a:lnTo>
                    <a:pt x="0" y="125"/>
                  </a:lnTo>
                  <a:lnTo>
                    <a:pt x="13" y="53"/>
                  </a:lnTo>
                  <a:lnTo>
                    <a:pt x="72" y="6"/>
                  </a:lnTo>
                  <a:lnTo>
                    <a:pt x="237" y="0"/>
                  </a:lnTo>
                  <a:lnTo>
                    <a:pt x="393" y="27"/>
                  </a:lnTo>
                  <a:lnTo>
                    <a:pt x="391" y="53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Freeform 60"/>
            <p:cNvSpPr>
              <a:spLocks/>
            </p:cNvSpPr>
            <p:nvPr/>
          </p:nvSpPr>
          <p:spPr bwMode="auto">
            <a:xfrm>
              <a:off x="1767" y="1947"/>
              <a:ext cx="78" cy="22"/>
            </a:xfrm>
            <a:custGeom>
              <a:avLst/>
              <a:gdLst>
                <a:gd name="T0" fmla="*/ 0 w 158"/>
                <a:gd name="T1" fmla="*/ 29 h 44"/>
                <a:gd name="T2" fmla="*/ 32 w 158"/>
                <a:gd name="T3" fmla="*/ 44 h 44"/>
                <a:gd name="T4" fmla="*/ 97 w 158"/>
                <a:gd name="T5" fmla="*/ 29 h 44"/>
                <a:gd name="T6" fmla="*/ 129 w 158"/>
                <a:gd name="T7" fmla="*/ 44 h 44"/>
                <a:gd name="T8" fmla="*/ 158 w 158"/>
                <a:gd name="T9" fmla="*/ 29 h 44"/>
                <a:gd name="T10" fmla="*/ 127 w 158"/>
                <a:gd name="T11" fmla="*/ 19 h 44"/>
                <a:gd name="T12" fmla="*/ 116 w 158"/>
                <a:gd name="T13" fmla="*/ 4 h 44"/>
                <a:gd name="T14" fmla="*/ 97 w 158"/>
                <a:gd name="T15" fmla="*/ 0 h 44"/>
                <a:gd name="T16" fmla="*/ 57 w 158"/>
                <a:gd name="T17" fmla="*/ 15 h 44"/>
                <a:gd name="T18" fmla="*/ 0 w 158"/>
                <a:gd name="T19" fmla="*/ 29 h 44"/>
                <a:gd name="T20" fmla="*/ 0 w 158"/>
                <a:gd name="T21" fmla="*/ 29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8"/>
                <a:gd name="T34" fmla="*/ 0 h 44"/>
                <a:gd name="T35" fmla="*/ 158 w 158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8" h="44">
                  <a:moveTo>
                    <a:pt x="0" y="29"/>
                  </a:moveTo>
                  <a:lnTo>
                    <a:pt x="32" y="44"/>
                  </a:lnTo>
                  <a:lnTo>
                    <a:pt x="97" y="29"/>
                  </a:lnTo>
                  <a:lnTo>
                    <a:pt x="129" y="44"/>
                  </a:lnTo>
                  <a:lnTo>
                    <a:pt x="158" y="29"/>
                  </a:lnTo>
                  <a:lnTo>
                    <a:pt x="127" y="19"/>
                  </a:lnTo>
                  <a:lnTo>
                    <a:pt x="116" y="4"/>
                  </a:lnTo>
                  <a:lnTo>
                    <a:pt x="97" y="0"/>
                  </a:lnTo>
                  <a:lnTo>
                    <a:pt x="57" y="1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Freeform 61"/>
            <p:cNvSpPr>
              <a:spLocks/>
            </p:cNvSpPr>
            <p:nvPr/>
          </p:nvSpPr>
          <p:spPr bwMode="auto">
            <a:xfrm>
              <a:off x="1673" y="1805"/>
              <a:ext cx="179" cy="26"/>
            </a:xfrm>
            <a:custGeom>
              <a:avLst/>
              <a:gdLst>
                <a:gd name="T0" fmla="*/ 4 w 359"/>
                <a:gd name="T1" fmla="*/ 6 h 53"/>
                <a:gd name="T2" fmla="*/ 217 w 359"/>
                <a:gd name="T3" fmla="*/ 0 h 53"/>
                <a:gd name="T4" fmla="*/ 359 w 359"/>
                <a:gd name="T5" fmla="*/ 13 h 53"/>
                <a:gd name="T6" fmla="*/ 359 w 359"/>
                <a:gd name="T7" fmla="*/ 53 h 53"/>
                <a:gd name="T8" fmla="*/ 163 w 359"/>
                <a:gd name="T9" fmla="*/ 42 h 53"/>
                <a:gd name="T10" fmla="*/ 0 w 359"/>
                <a:gd name="T11" fmla="*/ 42 h 53"/>
                <a:gd name="T12" fmla="*/ 4 w 359"/>
                <a:gd name="T13" fmla="*/ 6 h 53"/>
                <a:gd name="T14" fmla="*/ 4 w 359"/>
                <a:gd name="T15" fmla="*/ 6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9"/>
                <a:gd name="T25" fmla="*/ 0 h 53"/>
                <a:gd name="T26" fmla="*/ 359 w 359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9" h="53">
                  <a:moveTo>
                    <a:pt x="4" y="6"/>
                  </a:moveTo>
                  <a:lnTo>
                    <a:pt x="217" y="0"/>
                  </a:lnTo>
                  <a:lnTo>
                    <a:pt x="359" y="13"/>
                  </a:lnTo>
                  <a:lnTo>
                    <a:pt x="359" y="53"/>
                  </a:lnTo>
                  <a:lnTo>
                    <a:pt x="163" y="42"/>
                  </a:lnTo>
                  <a:lnTo>
                    <a:pt x="0" y="4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Freeform 62"/>
            <p:cNvSpPr>
              <a:spLocks/>
            </p:cNvSpPr>
            <p:nvPr/>
          </p:nvSpPr>
          <p:spPr bwMode="auto">
            <a:xfrm>
              <a:off x="1674" y="1805"/>
              <a:ext cx="57" cy="23"/>
            </a:xfrm>
            <a:custGeom>
              <a:avLst/>
              <a:gdLst>
                <a:gd name="T0" fmla="*/ 9 w 114"/>
                <a:gd name="T1" fmla="*/ 8 h 48"/>
                <a:gd name="T2" fmla="*/ 114 w 114"/>
                <a:gd name="T3" fmla="*/ 0 h 48"/>
                <a:gd name="T4" fmla="*/ 106 w 114"/>
                <a:gd name="T5" fmla="*/ 38 h 48"/>
                <a:gd name="T6" fmla="*/ 0 w 114"/>
                <a:gd name="T7" fmla="*/ 48 h 48"/>
                <a:gd name="T8" fmla="*/ 9 w 114"/>
                <a:gd name="T9" fmla="*/ 8 h 48"/>
                <a:gd name="T10" fmla="*/ 9 w 114"/>
                <a:gd name="T11" fmla="*/ 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48"/>
                <a:gd name="T20" fmla="*/ 114 w 114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48">
                  <a:moveTo>
                    <a:pt x="9" y="8"/>
                  </a:moveTo>
                  <a:lnTo>
                    <a:pt x="114" y="0"/>
                  </a:lnTo>
                  <a:lnTo>
                    <a:pt x="106" y="38"/>
                  </a:lnTo>
                  <a:lnTo>
                    <a:pt x="0" y="4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Freeform 63"/>
            <p:cNvSpPr>
              <a:spLocks/>
            </p:cNvSpPr>
            <p:nvPr/>
          </p:nvSpPr>
          <p:spPr bwMode="auto">
            <a:xfrm>
              <a:off x="1824" y="1808"/>
              <a:ext cx="28" cy="26"/>
            </a:xfrm>
            <a:custGeom>
              <a:avLst/>
              <a:gdLst>
                <a:gd name="T0" fmla="*/ 0 w 57"/>
                <a:gd name="T1" fmla="*/ 0 h 51"/>
                <a:gd name="T2" fmla="*/ 2 w 57"/>
                <a:gd name="T3" fmla="*/ 38 h 51"/>
                <a:gd name="T4" fmla="*/ 57 w 57"/>
                <a:gd name="T5" fmla="*/ 51 h 51"/>
                <a:gd name="T6" fmla="*/ 53 w 57"/>
                <a:gd name="T7" fmla="*/ 9 h 51"/>
                <a:gd name="T8" fmla="*/ 0 w 57"/>
                <a:gd name="T9" fmla="*/ 0 h 51"/>
                <a:gd name="T10" fmla="*/ 0 w 57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51"/>
                <a:gd name="T20" fmla="*/ 57 w 5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51">
                  <a:moveTo>
                    <a:pt x="0" y="0"/>
                  </a:moveTo>
                  <a:lnTo>
                    <a:pt x="2" y="38"/>
                  </a:lnTo>
                  <a:lnTo>
                    <a:pt x="57" y="51"/>
                  </a:lnTo>
                  <a:lnTo>
                    <a:pt x="5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Freeform 64"/>
            <p:cNvSpPr>
              <a:spLocks/>
            </p:cNvSpPr>
            <p:nvPr/>
          </p:nvSpPr>
          <p:spPr bwMode="auto">
            <a:xfrm>
              <a:off x="1762" y="1810"/>
              <a:ext cx="28" cy="14"/>
            </a:xfrm>
            <a:custGeom>
              <a:avLst/>
              <a:gdLst>
                <a:gd name="T0" fmla="*/ 0 w 57"/>
                <a:gd name="T1" fmla="*/ 4 h 29"/>
                <a:gd name="T2" fmla="*/ 38 w 57"/>
                <a:gd name="T3" fmla="*/ 0 h 29"/>
                <a:gd name="T4" fmla="*/ 57 w 57"/>
                <a:gd name="T5" fmla="*/ 10 h 29"/>
                <a:gd name="T6" fmla="*/ 51 w 57"/>
                <a:gd name="T7" fmla="*/ 29 h 29"/>
                <a:gd name="T8" fmla="*/ 3 w 57"/>
                <a:gd name="T9" fmla="*/ 25 h 29"/>
                <a:gd name="T10" fmla="*/ 13 w 57"/>
                <a:gd name="T11" fmla="*/ 16 h 29"/>
                <a:gd name="T12" fmla="*/ 0 w 57"/>
                <a:gd name="T13" fmla="*/ 4 h 29"/>
                <a:gd name="T14" fmla="*/ 0 w 57"/>
                <a:gd name="T15" fmla="*/ 4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29"/>
                <a:gd name="T26" fmla="*/ 57 w 57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29">
                  <a:moveTo>
                    <a:pt x="0" y="4"/>
                  </a:moveTo>
                  <a:lnTo>
                    <a:pt x="38" y="0"/>
                  </a:lnTo>
                  <a:lnTo>
                    <a:pt x="57" y="10"/>
                  </a:lnTo>
                  <a:lnTo>
                    <a:pt x="51" y="29"/>
                  </a:lnTo>
                  <a:lnTo>
                    <a:pt x="3" y="25"/>
                  </a:lnTo>
                  <a:lnTo>
                    <a:pt x="13" y="1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Freeform 65"/>
            <p:cNvSpPr>
              <a:spLocks/>
            </p:cNvSpPr>
            <p:nvPr/>
          </p:nvSpPr>
          <p:spPr bwMode="auto">
            <a:xfrm>
              <a:off x="1749" y="1862"/>
              <a:ext cx="52" cy="38"/>
            </a:xfrm>
            <a:custGeom>
              <a:avLst/>
              <a:gdLst>
                <a:gd name="T0" fmla="*/ 0 w 105"/>
                <a:gd name="T1" fmla="*/ 21 h 76"/>
                <a:gd name="T2" fmla="*/ 29 w 105"/>
                <a:gd name="T3" fmla="*/ 0 h 76"/>
                <a:gd name="T4" fmla="*/ 68 w 105"/>
                <a:gd name="T5" fmla="*/ 0 h 76"/>
                <a:gd name="T6" fmla="*/ 105 w 105"/>
                <a:gd name="T7" fmla="*/ 23 h 76"/>
                <a:gd name="T8" fmla="*/ 97 w 105"/>
                <a:gd name="T9" fmla="*/ 32 h 76"/>
                <a:gd name="T10" fmla="*/ 97 w 105"/>
                <a:gd name="T11" fmla="*/ 53 h 76"/>
                <a:gd name="T12" fmla="*/ 74 w 105"/>
                <a:gd name="T13" fmla="*/ 76 h 76"/>
                <a:gd name="T14" fmla="*/ 10 w 105"/>
                <a:gd name="T15" fmla="*/ 67 h 76"/>
                <a:gd name="T16" fmla="*/ 17 w 105"/>
                <a:gd name="T17" fmla="*/ 46 h 76"/>
                <a:gd name="T18" fmla="*/ 48 w 105"/>
                <a:gd name="T19" fmla="*/ 36 h 76"/>
                <a:gd name="T20" fmla="*/ 49 w 105"/>
                <a:gd name="T21" fmla="*/ 25 h 76"/>
                <a:gd name="T22" fmla="*/ 0 w 105"/>
                <a:gd name="T23" fmla="*/ 21 h 76"/>
                <a:gd name="T24" fmla="*/ 0 w 105"/>
                <a:gd name="T25" fmla="*/ 21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"/>
                <a:gd name="T40" fmla="*/ 0 h 76"/>
                <a:gd name="T41" fmla="*/ 105 w 105"/>
                <a:gd name="T42" fmla="*/ 76 h 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" h="76">
                  <a:moveTo>
                    <a:pt x="0" y="21"/>
                  </a:moveTo>
                  <a:lnTo>
                    <a:pt x="29" y="0"/>
                  </a:lnTo>
                  <a:lnTo>
                    <a:pt x="68" y="0"/>
                  </a:lnTo>
                  <a:lnTo>
                    <a:pt x="105" y="23"/>
                  </a:lnTo>
                  <a:lnTo>
                    <a:pt x="97" y="32"/>
                  </a:lnTo>
                  <a:lnTo>
                    <a:pt x="97" y="53"/>
                  </a:lnTo>
                  <a:lnTo>
                    <a:pt x="74" y="76"/>
                  </a:lnTo>
                  <a:lnTo>
                    <a:pt x="10" y="67"/>
                  </a:lnTo>
                  <a:lnTo>
                    <a:pt x="17" y="46"/>
                  </a:lnTo>
                  <a:lnTo>
                    <a:pt x="48" y="36"/>
                  </a:lnTo>
                  <a:lnTo>
                    <a:pt x="49" y="2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Freeform 66"/>
            <p:cNvSpPr>
              <a:spLocks/>
            </p:cNvSpPr>
            <p:nvPr/>
          </p:nvSpPr>
          <p:spPr bwMode="auto">
            <a:xfrm>
              <a:off x="1800" y="1862"/>
              <a:ext cx="59" cy="96"/>
            </a:xfrm>
            <a:custGeom>
              <a:avLst/>
              <a:gdLst>
                <a:gd name="T0" fmla="*/ 47 w 117"/>
                <a:gd name="T1" fmla="*/ 76 h 190"/>
                <a:gd name="T2" fmla="*/ 47 w 117"/>
                <a:gd name="T3" fmla="*/ 38 h 190"/>
                <a:gd name="T4" fmla="*/ 79 w 117"/>
                <a:gd name="T5" fmla="*/ 6 h 190"/>
                <a:gd name="T6" fmla="*/ 117 w 117"/>
                <a:gd name="T7" fmla="*/ 0 h 190"/>
                <a:gd name="T8" fmla="*/ 104 w 117"/>
                <a:gd name="T9" fmla="*/ 34 h 190"/>
                <a:gd name="T10" fmla="*/ 76 w 117"/>
                <a:gd name="T11" fmla="*/ 34 h 190"/>
                <a:gd name="T12" fmla="*/ 72 w 117"/>
                <a:gd name="T13" fmla="*/ 46 h 190"/>
                <a:gd name="T14" fmla="*/ 96 w 117"/>
                <a:gd name="T15" fmla="*/ 53 h 190"/>
                <a:gd name="T16" fmla="*/ 100 w 117"/>
                <a:gd name="T17" fmla="*/ 76 h 190"/>
                <a:gd name="T18" fmla="*/ 81 w 117"/>
                <a:gd name="T19" fmla="*/ 85 h 190"/>
                <a:gd name="T20" fmla="*/ 64 w 117"/>
                <a:gd name="T21" fmla="*/ 84 h 190"/>
                <a:gd name="T22" fmla="*/ 81 w 117"/>
                <a:gd name="T23" fmla="*/ 137 h 190"/>
                <a:gd name="T24" fmla="*/ 79 w 117"/>
                <a:gd name="T25" fmla="*/ 177 h 190"/>
                <a:gd name="T26" fmla="*/ 60 w 117"/>
                <a:gd name="T27" fmla="*/ 190 h 190"/>
                <a:gd name="T28" fmla="*/ 43 w 117"/>
                <a:gd name="T29" fmla="*/ 169 h 190"/>
                <a:gd name="T30" fmla="*/ 0 w 117"/>
                <a:gd name="T31" fmla="*/ 158 h 190"/>
                <a:gd name="T32" fmla="*/ 39 w 117"/>
                <a:gd name="T33" fmla="*/ 152 h 190"/>
                <a:gd name="T34" fmla="*/ 51 w 117"/>
                <a:gd name="T35" fmla="*/ 141 h 190"/>
                <a:gd name="T36" fmla="*/ 47 w 117"/>
                <a:gd name="T37" fmla="*/ 76 h 190"/>
                <a:gd name="T38" fmla="*/ 47 w 117"/>
                <a:gd name="T39" fmla="*/ 76 h 1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7"/>
                <a:gd name="T61" fmla="*/ 0 h 190"/>
                <a:gd name="T62" fmla="*/ 117 w 117"/>
                <a:gd name="T63" fmla="*/ 190 h 1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7" h="190">
                  <a:moveTo>
                    <a:pt x="47" y="76"/>
                  </a:moveTo>
                  <a:lnTo>
                    <a:pt x="47" y="38"/>
                  </a:lnTo>
                  <a:lnTo>
                    <a:pt x="79" y="6"/>
                  </a:lnTo>
                  <a:lnTo>
                    <a:pt x="117" y="0"/>
                  </a:lnTo>
                  <a:lnTo>
                    <a:pt x="104" y="34"/>
                  </a:lnTo>
                  <a:lnTo>
                    <a:pt x="76" y="34"/>
                  </a:lnTo>
                  <a:lnTo>
                    <a:pt x="72" y="46"/>
                  </a:lnTo>
                  <a:lnTo>
                    <a:pt x="96" y="53"/>
                  </a:lnTo>
                  <a:lnTo>
                    <a:pt x="100" y="76"/>
                  </a:lnTo>
                  <a:lnTo>
                    <a:pt x="81" y="85"/>
                  </a:lnTo>
                  <a:lnTo>
                    <a:pt x="64" y="84"/>
                  </a:lnTo>
                  <a:lnTo>
                    <a:pt x="81" y="137"/>
                  </a:lnTo>
                  <a:lnTo>
                    <a:pt x="79" y="177"/>
                  </a:lnTo>
                  <a:lnTo>
                    <a:pt x="60" y="190"/>
                  </a:lnTo>
                  <a:lnTo>
                    <a:pt x="43" y="169"/>
                  </a:lnTo>
                  <a:lnTo>
                    <a:pt x="0" y="158"/>
                  </a:lnTo>
                  <a:lnTo>
                    <a:pt x="39" y="152"/>
                  </a:lnTo>
                  <a:lnTo>
                    <a:pt x="51" y="141"/>
                  </a:lnTo>
                  <a:lnTo>
                    <a:pt x="47" y="76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Freeform 67"/>
            <p:cNvSpPr>
              <a:spLocks/>
            </p:cNvSpPr>
            <p:nvPr/>
          </p:nvSpPr>
          <p:spPr bwMode="auto">
            <a:xfrm>
              <a:off x="1707" y="1965"/>
              <a:ext cx="126" cy="86"/>
            </a:xfrm>
            <a:custGeom>
              <a:avLst/>
              <a:gdLst>
                <a:gd name="T0" fmla="*/ 0 w 253"/>
                <a:gd name="T1" fmla="*/ 0 h 171"/>
                <a:gd name="T2" fmla="*/ 38 w 253"/>
                <a:gd name="T3" fmla="*/ 52 h 171"/>
                <a:gd name="T4" fmla="*/ 84 w 253"/>
                <a:gd name="T5" fmla="*/ 91 h 171"/>
                <a:gd name="T6" fmla="*/ 137 w 253"/>
                <a:gd name="T7" fmla="*/ 131 h 171"/>
                <a:gd name="T8" fmla="*/ 130 w 253"/>
                <a:gd name="T9" fmla="*/ 143 h 171"/>
                <a:gd name="T10" fmla="*/ 84 w 253"/>
                <a:gd name="T11" fmla="*/ 131 h 171"/>
                <a:gd name="T12" fmla="*/ 8 w 253"/>
                <a:gd name="T13" fmla="*/ 110 h 171"/>
                <a:gd name="T14" fmla="*/ 84 w 253"/>
                <a:gd name="T15" fmla="*/ 150 h 171"/>
                <a:gd name="T16" fmla="*/ 166 w 253"/>
                <a:gd name="T17" fmla="*/ 171 h 171"/>
                <a:gd name="T18" fmla="*/ 194 w 253"/>
                <a:gd name="T19" fmla="*/ 160 h 171"/>
                <a:gd name="T20" fmla="*/ 204 w 253"/>
                <a:gd name="T21" fmla="*/ 131 h 171"/>
                <a:gd name="T22" fmla="*/ 230 w 253"/>
                <a:gd name="T23" fmla="*/ 110 h 171"/>
                <a:gd name="T24" fmla="*/ 251 w 253"/>
                <a:gd name="T25" fmla="*/ 93 h 171"/>
                <a:gd name="T26" fmla="*/ 253 w 253"/>
                <a:gd name="T27" fmla="*/ 78 h 171"/>
                <a:gd name="T28" fmla="*/ 230 w 253"/>
                <a:gd name="T29" fmla="*/ 97 h 171"/>
                <a:gd name="T30" fmla="*/ 204 w 253"/>
                <a:gd name="T31" fmla="*/ 103 h 171"/>
                <a:gd name="T32" fmla="*/ 166 w 253"/>
                <a:gd name="T33" fmla="*/ 99 h 171"/>
                <a:gd name="T34" fmla="*/ 116 w 253"/>
                <a:gd name="T35" fmla="*/ 78 h 171"/>
                <a:gd name="T36" fmla="*/ 92 w 253"/>
                <a:gd name="T37" fmla="*/ 71 h 171"/>
                <a:gd name="T38" fmla="*/ 44 w 253"/>
                <a:gd name="T39" fmla="*/ 25 h 171"/>
                <a:gd name="T40" fmla="*/ 0 w 253"/>
                <a:gd name="T41" fmla="*/ 0 h 171"/>
                <a:gd name="T42" fmla="*/ 0 w 253"/>
                <a:gd name="T43" fmla="*/ 0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3"/>
                <a:gd name="T67" fmla="*/ 0 h 171"/>
                <a:gd name="T68" fmla="*/ 253 w 253"/>
                <a:gd name="T69" fmla="*/ 171 h 1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3" h="171">
                  <a:moveTo>
                    <a:pt x="0" y="0"/>
                  </a:moveTo>
                  <a:lnTo>
                    <a:pt x="38" y="52"/>
                  </a:lnTo>
                  <a:lnTo>
                    <a:pt x="84" y="91"/>
                  </a:lnTo>
                  <a:lnTo>
                    <a:pt x="137" y="131"/>
                  </a:lnTo>
                  <a:lnTo>
                    <a:pt x="130" y="143"/>
                  </a:lnTo>
                  <a:lnTo>
                    <a:pt x="84" y="131"/>
                  </a:lnTo>
                  <a:lnTo>
                    <a:pt x="8" y="110"/>
                  </a:lnTo>
                  <a:lnTo>
                    <a:pt x="84" y="150"/>
                  </a:lnTo>
                  <a:lnTo>
                    <a:pt x="166" y="171"/>
                  </a:lnTo>
                  <a:lnTo>
                    <a:pt x="194" y="160"/>
                  </a:lnTo>
                  <a:lnTo>
                    <a:pt x="204" y="131"/>
                  </a:lnTo>
                  <a:lnTo>
                    <a:pt x="230" y="110"/>
                  </a:lnTo>
                  <a:lnTo>
                    <a:pt x="251" y="93"/>
                  </a:lnTo>
                  <a:lnTo>
                    <a:pt x="253" y="78"/>
                  </a:lnTo>
                  <a:lnTo>
                    <a:pt x="230" y="97"/>
                  </a:lnTo>
                  <a:lnTo>
                    <a:pt x="204" y="103"/>
                  </a:lnTo>
                  <a:lnTo>
                    <a:pt x="166" y="99"/>
                  </a:lnTo>
                  <a:lnTo>
                    <a:pt x="116" y="78"/>
                  </a:lnTo>
                  <a:lnTo>
                    <a:pt x="92" y="71"/>
                  </a:lnTo>
                  <a:lnTo>
                    <a:pt x="4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0" name="Freeform 68"/>
            <p:cNvSpPr>
              <a:spLocks/>
            </p:cNvSpPr>
            <p:nvPr/>
          </p:nvSpPr>
          <p:spPr bwMode="auto">
            <a:xfrm>
              <a:off x="1579" y="1825"/>
              <a:ext cx="363" cy="143"/>
            </a:xfrm>
            <a:custGeom>
              <a:avLst/>
              <a:gdLst>
                <a:gd name="T0" fmla="*/ 439 w 727"/>
                <a:gd name="T1" fmla="*/ 11 h 285"/>
                <a:gd name="T2" fmla="*/ 275 w 727"/>
                <a:gd name="T3" fmla="*/ 4 h 285"/>
                <a:gd name="T4" fmla="*/ 124 w 727"/>
                <a:gd name="T5" fmla="*/ 0 h 285"/>
                <a:gd name="T6" fmla="*/ 34 w 727"/>
                <a:gd name="T7" fmla="*/ 11 h 285"/>
                <a:gd name="T8" fmla="*/ 0 w 727"/>
                <a:gd name="T9" fmla="*/ 38 h 285"/>
                <a:gd name="T10" fmla="*/ 23 w 727"/>
                <a:gd name="T11" fmla="*/ 76 h 285"/>
                <a:gd name="T12" fmla="*/ 99 w 727"/>
                <a:gd name="T13" fmla="*/ 99 h 285"/>
                <a:gd name="T14" fmla="*/ 158 w 727"/>
                <a:gd name="T15" fmla="*/ 106 h 285"/>
                <a:gd name="T16" fmla="*/ 152 w 727"/>
                <a:gd name="T17" fmla="*/ 144 h 285"/>
                <a:gd name="T18" fmla="*/ 158 w 727"/>
                <a:gd name="T19" fmla="*/ 192 h 285"/>
                <a:gd name="T20" fmla="*/ 184 w 727"/>
                <a:gd name="T21" fmla="*/ 247 h 285"/>
                <a:gd name="T22" fmla="*/ 211 w 727"/>
                <a:gd name="T23" fmla="*/ 285 h 285"/>
                <a:gd name="T24" fmla="*/ 211 w 727"/>
                <a:gd name="T25" fmla="*/ 247 h 285"/>
                <a:gd name="T26" fmla="*/ 179 w 727"/>
                <a:gd name="T27" fmla="*/ 207 h 285"/>
                <a:gd name="T28" fmla="*/ 171 w 727"/>
                <a:gd name="T29" fmla="*/ 152 h 285"/>
                <a:gd name="T30" fmla="*/ 179 w 727"/>
                <a:gd name="T31" fmla="*/ 114 h 285"/>
                <a:gd name="T32" fmla="*/ 203 w 727"/>
                <a:gd name="T33" fmla="*/ 112 h 285"/>
                <a:gd name="T34" fmla="*/ 237 w 727"/>
                <a:gd name="T35" fmla="*/ 131 h 285"/>
                <a:gd name="T36" fmla="*/ 264 w 727"/>
                <a:gd name="T37" fmla="*/ 158 h 285"/>
                <a:gd name="T38" fmla="*/ 264 w 727"/>
                <a:gd name="T39" fmla="*/ 106 h 285"/>
                <a:gd name="T40" fmla="*/ 285 w 727"/>
                <a:gd name="T41" fmla="*/ 66 h 285"/>
                <a:gd name="T42" fmla="*/ 264 w 727"/>
                <a:gd name="T43" fmla="*/ 66 h 285"/>
                <a:gd name="T44" fmla="*/ 279 w 727"/>
                <a:gd name="T45" fmla="*/ 40 h 285"/>
                <a:gd name="T46" fmla="*/ 331 w 727"/>
                <a:gd name="T47" fmla="*/ 26 h 285"/>
                <a:gd name="T48" fmla="*/ 456 w 727"/>
                <a:gd name="T49" fmla="*/ 34 h 285"/>
                <a:gd name="T50" fmla="*/ 520 w 727"/>
                <a:gd name="T51" fmla="*/ 45 h 285"/>
                <a:gd name="T52" fmla="*/ 553 w 727"/>
                <a:gd name="T53" fmla="*/ 63 h 285"/>
                <a:gd name="T54" fmla="*/ 547 w 727"/>
                <a:gd name="T55" fmla="*/ 131 h 285"/>
                <a:gd name="T56" fmla="*/ 661 w 727"/>
                <a:gd name="T57" fmla="*/ 118 h 285"/>
                <a:gd name="T58" fmla="*/ 707 w 727"/>
                <a:gd name="T59" fmla="*/ 106 h 285"/>
                <a:gd name="T60" fmla="*/ 727 w 727"/>
                <a:gd name="T61" fmla="*/ 93 h 285"/>
                <a:gd name="T62" fmla="*/ 727 w 727"/>
                <a:gd name="T63" fmla="*/ 74 h 285"/>
                <a:gd name="T64" fmla="*/ 708 w 727"/>
                <a:gd name="T65" fmla="*/ 61 h 285"/>
                <a:gd name="T66" fmla="*/ 648 w 727"/>
                <a:gd name="T67" fmla="*/ 34 h 285"/>
                <a:gd name="T68" fmla="*/ 541 w 727"/>
                <a:gd name="T69" fmla="*/ 21 h 285"/>
                <a:gd name="T70" fmla="*/ 439 w 727"/>
                <a:gd name="T71" fmla="*/ 11 h 285"/>
                <a:gd name="T72" fmla="*/ 439 w 727"/>
                <a:gd name="T73" fmla="*/ 11 h 2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7"/>
                <a:gd name="T112" fmla="*/ 0 h 285"/>
                <a:gd name="T113" fmla="*/ 727 w 727"/>
                <a:gd name="T114" fmla="*/ 285 h 2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7" h="285">
                  <a:moveTo>
                    <a:pt x="439" y="11"/>
                  </a:moveTo>
                  <a:lnTo>
                    <a:pt x="275" y="4"/>
                  </a:lnTo>
                  <a:lnTo>
                    <a:pt x="124" y="0"/>
                  </a:lnTo>
                  <a:lnTo>
                    <a:pt x="34" y="11"/>
                  </a:lnTo>
                  <a:lnTo>
                    <a:pt x="0" y="38"/>
                  </a:lnTo>
                  <a:lnTo>
                    <a:pt x="23" y="76"/>
                  </a:lnTo>
                  <a:lnTo>
                    <a:pt x="99" y="99"/>
                  </a:lnTo>
                  <a:lnTo>
                    <a:pt x="158" y="106"/>
                  </a:lnTo>
                  <a:lnTo>
                    <a:pt x="152" y="144"/>
                  </a:lnTo>
                  <a:lnTo>
                    <a:pt x="158" y="192"/>
                  </a:lnTo>
                  <a:lnTo>
                    <a:pt x="184" y="247"/>
                  </a:lnTo>
                  <a:lnTo>
                    <a:pt x="211" y="285"/>
                  </a:lnTo>
                  <a:lnTo>
                    <a:pt x="211" y="247"/>
                  </a:lnTo>
                  <a:lnTo>
                    <a:pt x="179" y="207"/>
                  </a:lnTo>
                  <a:lnTo>
                    <a:pt x="171" y="152"/>
                  </a:lnTo>
                  <a:lnTo>
                    <a:pt x="179" y="114"/>
                  </a:lnTo>
                  <a:lnTo>
                    <a:pt x="203" y="112"/>
                  </a:lnTo>
                  <a:lnTo>
                    <a:pt x="237" y="131"/>
                  </a:lnTo>
                  <a:lnTo>
                    <a:pt x="264" y="158"/>
                  </a:lnTo>
                  <a:lnTo>
                    <a:pt x="264" y="106"/>
                  </a:lnTo>
                  <a:lnTo>
                    <a:pt x="285" y="66"/>
                  </a:lnTo>
                  <a:lnTo>
                    <a:pt x="264" y="66"/>
                  </a:lnTo>
                  <a:lnTo>
                    <a:pt x="279" y="40"/>
                  </a:lnTo>
                  <a:lnTo>
                    <a:pt x="331" y="26"/>
                  </a:lnTo>
                  <a:lnTo>
                    <a:pt x="456" y="34"/>
                  </a:lnTo>
                  <a:lnTo>
                    <a:pt x="520" y="45"/>
                  </a:lnTo>
                  <a:lnTo>
                    <a:pt x="553" y="63"/>
                  </a:lnTo>
                  <a:lnTo>
                    <a:pt x="547" y="131"/>
                  </a:lnTo>
                  <a:lnTo>
                    <a:pt x="661" y="118"/>
                  </a:lnTo>
                  <a:lnTo>
                    <a:pt x="707" y="106"/>
                  </a:lnTo>
                  <a:lnTo>
                    <a:pt x="727" y="93"/>
                  </a:lnTo>
                  <a:lnTo>
                    <a:pt x="727" y="74"/>
                  </a:lnTo>
                  <a:lnTo>
                    <a:pt x="708" y="61"/>
                  </a:lnTo>
                  <a:lnTo>
                    <a:pt x="648" y="34"/>
                  </a:lnTo>
                  <a:lnTo>
                    <a:pt x="541" y="21"/>
                  </a:lnTo>
                  <a:lnTo>
                    <a:pt x="43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Freeform 69"/>
            <p:cNvSpPr>
              <a:spLocks/>
            </p:cNvSpPr>
            <p:nvPr/>
          </p:nvSpPr>
          <p:spPr bwMode="auto">
            <a:xfrm>
              <a:off x="1667" y="1803"/>
              <a:ext cx="190" cy="31"/>
            </a:xfrm>
            <a:custGeom>
              <a:avLst/>
              <a:gdLst>
                <a:gd name="T0" fmla="*/ 4 w 380"/>
                <a:gd name="T1" fmla="*/ 46 h 63"/>
                <a:gd name="T2" fmla="*/ 0 w 380"/>
                <a:gd name="T3" fmla="*/ 6 h 63"/>
                <a:gd name="T4" fmla="*/ 59 w 380"/>
                <a:gd name="T5" fmla="*/ 0 h 63"/>
                <a:gd name="T6" fmla="*/ 138 w 380"/>
                <a:gd name="T7" fmla="*/ 0 h 63"/>
                <a:gd name="T8" fmla="*/ 231 w 380"/>
                <a:gd name="T9" fmla="*/ 0 h 63"/>
                <a:gd name="T10" fmla="*/ 313 w 380"/>
                <a:gd name="T11" fmla="*/ 6 h 63"/>
                <a:gd name="T12" fmla="*/ 380 w 380"/>
                <a:gd name="T13" fmla="*/ 15 h 63"/>
                <a:gd name="T14" fmla="*/ 378 w 380"/>
                <a:gd name="T15" fmla="*/ 63 h 63"/>
                <a:gd name="T16" fmla="*/ 340 w 380"/>
                <a:gd name="T17" fmla="*/ 57 h 63"/>
                <a:gd name="T18" fmla="*/ 343 w 380"/>
                <a:gd name="T19" fmla="*/ 40 h 63"/>
                <a:gd name="T20" fmla="*/ 361 w 380"/>
                <a:gd name="T21" fmla="*/ 33 h 63"/>
                <a:gd name="T22" fmla="*/ 361 w 380"/>
                <a:gd name="T23" fmla="*/ 27 h 63"/>
                <a:gd name="T24" fmla="*/ 279 w 380"/>
                <a:gd name="T25" fmla="*/ 14 h 63"/>
                <a:gd name="T26" fmla="*/ 197 w 380"/>
                <a:gd name="T27" fmla="*/ 10 h 63"/>
                <a:gd name="T28" fmla="*/ 98 w 380"/>
                <a:gd name="T29" fmla="*/ 14 h 63"/>
                <a:gd name="T30" fmla="*/ 55 w 380"/>
                <a:gd name="T31" fmla="*/ 14 h 63"/>
                <a:gd name="T32" fmla="*/ 32 w 380"/>
                <a:gd name="T33" fmla="*/ 25 h 63"/>
                <a:gd name="T34" fmla="*/ 40 w 380"/>
                <a:gd name="T35" fmla="*/ 36 h 63"/>
                <a:gd name="T36" fmla="*/ 17 w 380"/>
                <a:gd name="T37" fmla="*/ 52 h 63"/>
                <a:gd name="T38" fmla="*/ 4 w 380"/>
                <a:gd name="T39" fmla="*/ 46 h 63"/>
                <a:gd name="T40" fmla="*/ 4 w 380"/>
                <a:gd name="T41" fmla="*/ 46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63"/>
                <a:gd name="T65" fmla="*/ 380 w 380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63">
                  <a:moveTo>
                    <a:pt x="4" y="46"/>
                  </a:moveTo>
                  <a:lnTo>
                    <a:pt x="0" y="6"/>
                  </a:lnTo>
                  <a:lnTo>
                    <a:pt x="59" y="0"/>
                  </a:lnTo>
                  <a:lnTo>
                    <a:pt x="138" y="0"/>
                  </a:lnTo>
                  <a:lnTo>
                    <a:pt x="231" y="0"/>
                  </a:lnTo>
                  <a:lnTo>
                    <a:pt x="313" y="6"/>
                  </a:lnTo>
                  <a:lnTo>
                    <a:pt x="380" y="15"/>
                  </a:lnTo>
                  <a:lnTo>
                    <a:pt x="378" y="63"/>
                  </a:lnTo>
                  <a:lnTo>
                    <a:pt x="340" y="57"/>
                  </a:lnTo>
                  <a:lnTo>
                    <a:pt x="343" y="40"/>
                  </a:lnTo>
                  <a:lnTo>
                    <a:pt x="361" y="33"/>
                  </a:lnTo>
                  <a:lnTo>
                    <a:pt x="361" y="27"/>
                  </a:lnTo>
                  <a:lnTo>
                    <a:pt x="279" y="14"/>
                  </a:lnTo>
                  <a:lnTo>
                    <a:pt x="197" y="10"/>
                  </a:lnTo>
                  <a:lnTo>
                    <a:pt x="98" y="14"/>
                  </a:lnTo>
                  <a:lnTo>
                    <a:pt x="55" y="14"/>
                  </a:lnTo>
                  <a:lnTo>
                    <a:pt x="32" y="25"/>
                  </a:lnTo>
                  <a:lnTo>
                    <a:pt x="40" y="36"/>
                  </a:lnTo>
                  <a:lnTo>
                    <a:pt x="17" y="52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Freeform 70"/>
            <p:cNvSpPr>
              <a:spLocks/>
            </p:cNvSpPr>
            <p:nvPr/>
          </p:nvSpPr>
          <p:spPr bwMode="auto">
            <a:xfrm>
              <a:off x="1669" y="1696"/>
              <a:ext cx="193" cy="118"/>
            </a:xfrm>
            <a:custGeom>
              <a:avLst/>
              <a:gdLst>
                <a:gd name="T0" fmla="*/ 0 w 385"/>
                <a:gd name="T1" fmla="*/ 227 h 236"/>
                <a:gd name="T2" fmla="*/ 0 w 385"/>
                <a:gd name="T3" fmla="*/ 173 h 236"/>
                <a:gd name="T4" fmla="*/ 5 w 385"/>
                <a:gd name="T5" fmla="*/ 111 h 236"/>
                <a:gd name="T6" fmla="*/ 28 w 385"/>
                <a:gd name="T7" fmla="*/ 78 h 236"/>
                <a:gd name="T8" fmla="*/ 79 w 385"/>
                <a:gd name="T9" fmla="*/ 40 h 236"/>
                <a:gd name="T10" fmla="*/ 140 w 385"/>
                <a:gd name="T11" fmla="*/ 14 h 236"/>
                <a:gd name="T12" fmla="*/ 191 w 385"/>
                <a:gd name="T13" fmla="*/ 0 h 236"/>
                <a:gd name="T14" fmla="*/ 224 w 385"/>
                <a:gd name="T15" fmla="*/ 8 h 236"/>
                <a:gd name="T16" fmla="*/ 271 w 385"/>
                <a:gd name="T17" fmla="*/ 27 h 236"/>
                <a:gd name="T18" fmla="*/ 320 w 385"/>
                <a:gd name="T19" fmla="*/ 54 h 236"/>
                <a:gd name="T20" fmla="*/ 358 w 385"/>
                <a:gd name="T21" fmla="*/ 93 h 236"/>
                <a:gd name="T22" fmla="*/ 376 w 385"/>
                <a:gd name="T23" fmla="*/ 126 h 236"/>
                <a:gd name="T24" fmla="*/ 385 w 385"/>
                <a:gd name="T25" fmla="*/ 168 h 236"/>
                <a:gd name="T26" fmla="*/ 376 w 385"/>
                <a:gd name="T27" fmla="*/ 236 h 236"/>
                <a:gd name="T28" fmla="*/ 353 w 385"/>
                <a:gd name="T29" fmla="*/ 230 h 236"/>
                <a:gd name="T30" fmla="*/ 347 w 385"/>
                <a:gd name="T31" fmla="*/ 198 h 236"/>
                <a:gd name="T32" fmla="*/ 358 w 385"/>
                <a:gd name="T33" fmla="*/ 171 h 236"/>
                <a:gd name="T34" fmla="*/ 358 w 385"/>
                <a:gd name="T35" fmla="*/ 133 h 236"/>
                <a:gd name="T36" fmla="*/ 357 w 385"/>
                <a:gd name="T37" fmla="*/ 107 h 236"/>
                <a:gd name="T38" fmla="*/ 336 w 385"/>
                <a:gd name="T39" fmla="*/ 92 h 236"/>
                <a:gd name="T40" fmla="*/ 313 w 385"/>
                <a:gd name="T41" fmla="*/ 93 h 236"/>
                <a:gd name="T42" fmla="*/ 267 w 385"/>
                <a:gd name="T43" fmla="*/ 88 h 236"/>
                <a:gd name="T44" fmla="*/ 241 w 385"/>
                <a:gd name="T45" fmla="*/ 67 h 236"/>
                <a:gd name="T46" fmla="*/ 235 w 385"/>
                <a:gd name="T47" fmla="*/ 44 h 236"/>
                <a:gd name="T48" fmla="*/ 218 w 385"/>
                <a:gd name="T49" fmla="*/ 21 h 236"/>
                <a:gd name="T50" fmla="*/ 188 w 385"/>
                <a:gd name="T51" fmla="*/ 14 h 236"/>
                <a:gd name="T52" fmla="*/ 161 w 385"/>
                <a:gd name="T53" fmla="*/ 19 h 236"/>
                <a:gd name="T54" fmla="*/ 134 w 385"/>
                <a:gd name="T55" fmla="*/ 40 h 236"/>
                <a:gd name="T56" fmla="*/ 96 w 385"/>
                <a:gd name="T57" fmla="*/ 67 h 236"/>
                <a:gd name="T58" fmla="*/ 55 w 385"/>
                <a:gd name="T59" fmla="*/ 80 h 236"/>
                <a:gd name="T60" fmla="*/ 30 w 385"/>
                <a:gd name="T61" fmla="*/ 97 h 236"/>
                <a:gd name="T62" fmla="*/ 15 w 385"/>
                <a:gd name="T63" fmla="*/ 116 h 236"/>
                <a:gd name="T64" fmla="*/ 9 w 385"/>
                <a:gd name="T65" fmla="*/ 158 h 236"/>
                <a:gd name="T66" fmla="*/ 9 w 385"/>
                <a:gd name="T67" fmla="*/ 223 h 236"/>
                <a:gd name="T68" fmla="*/ 0 w 385"/>
                <a:gd name="T69" fmla="*/ 227 h 236"/>
                <a:gd name="T70" fmla="*/ 0 w 385"/>
                <a:gd name="T71" fmla="*/ 227 h 2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5"/>
                <a:gd name="T109" fmla="*/ 0 h 236"/>
                <a:gd name="T110" fmla="*/ 385 w 385"/>
                <a:gd name="T111" fmla="*/ 236 h 2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5" h="236">
                  <a:moveTo>
                    <a:pt x="0" y="227"/>
                  </a:moveTo>
                  <a:lnTo>
                    <a:pt x="0" y="173"/>
                  </a:lnTo>
                  <a:lnTo>
                    <a:pt x="5" y="111"/>
                  </a:lnTo>
                  <a:lnTo>
                    <a:pt x="28" y="78"/>
                  </a:lnTo>
                  <a:lnTo>
                    <a:pt x="79" y="40"/>
                  </a:lnTo>
                  <a:lnTo>
                    <a:pt x="140" y="14"/>
                  </a:lnTo>
                  <a:lnTo>
                    <a:pt x="191" y="0"/>
                  </a:lnTo>
                  <a:lnTo>
                    <a:pt x="224" y="8"/>
                  </a:lnTo>
                  <a:lnTo>
                    <a:pt x="271" y="27"/>
                  </a:lnTo>
                  <a:lnTo>
                    <a:pt x="320" y="54"/>
                  </a:lnTo>
                  <a:lnTo>
                    <a:pt x="358" y="93"/>
                  </a:lnTo>
                  <a:lnTo>
                    <a:pt x="376" y="126"/>
                  </a:lnTo>
                  <a:lnTo>
                    <a:pt x="385" y="168"/>
                  </a:lnTo>
                  <a:lnTo>
                    <a:pt x="376" y="236"/>
                  </a:lnTo>
                  <a:lnTo>
                    <a:pt x="353" y="230"/>
                  </a:lnTo>
                  <a:lnTo>
                    <a:pt x="347" y="198"/>
                  </a:lnTo>
                  <a:lnTo>
                    <a:pt x="358" y="171"/>
                  </a:lnTo>
                  <a:lnTo>
                    <a:pt x="358" y="133"/>
                  </a:lnTo>
                  <a:lnTo>
                    <a:pt x="357" y="107"/>
                  </a:lnTo>
                  <a:lnTo>
                    <a:pt x="336" y="92"/>
                  </a:lnTo>
                  <a:lnTo>
                    <a:pt x="313" y="93"/>
                  </a:lnTo>
                  <a:lnTo>
                    <a:pt x="267" y="88"/>
                  </a:lnTo>
                  <a:lnTo>
                    <a:pt x="241" y="67"/>
                  </a:lnTo>
                  <a:lnTo>
                    <a:pt x="235" y="44"/>
                  </a:lnTo>
                  <a:lnTo>
                    <a:pt x="218" y="21"/>
                  </a:lnTo>
                  <a:lnTo>
                    <a:pt x="188" y="14"/>
                  </a:lnTo>
                  <a:lnTo>
                    <a:pt x="161" y="19"/>
                  </a:lnTo>
                  <a:lnTo>
                    <a:pt x="134" y="40"/>
                  </a:lnTo>
                  <a:lnTo>
                    <a:pt x="96" y="67"/>
                  </a:lnTo>
                  <a:lnTo>
                    <a:pt x="55" y="80"/>
                  </a:lnTo>
                  <a:lnTo>
                    <a:pt x="30" y="97"/>
                  </a:lnTo>
                  <a:lnTo>
                    <a:pt x="15" y="116"/>
                  </a:lnTo>
                  <a:lnTo>
                    <a:pt x="9" y="158"/>
                  </a:lnTo>
                  <a:lnTo>
                    <a:pt x="9" y="223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3" name="Freeform 71"/>
            <p:cNvSpPr>
              <a:spLocks/>
            </p:cNvSpPr>
            <p:nvPr/>
          </p:nvSpPr>
          <p:spPr bwMode="auto">
            <a:xfrm>
              <a:off x="1751" y="1860"/>
              <a:ext cx="53" cy="17"/>
            </a:xfrm>
            <a:custGeom>
              <a:avLst/>
              <a:gdLst>
                <a:gd name="T0" fmla="*/ 0 w 104"/>
                <a:gd name="T1" fmla="*/ 19 h 34"/>
                <a:gd name="T2" fmla="*/ 30 w 104"/>
                <a:gd name="T3" fmla="*/ 0 h 34"/>
                <a:gd name="T4" fmla="*/ 74 w 104"/>
                <a:gd name="T5" fmla="*/ 10 h 34"/>
                <a:gd name="T6" fmla="*/ 104 w 104"/>
                <a:gd name="T7" fmla="*/ 27 h 34"/>
                <a:gd name="T8" fmla="*/ 76 w 104"/>
                <a:gd name="T9" fmla="*/ 34 h 34"/>
                <a:gd name="T10" fmla="*/ 47 w 104"/>
                <a:gd name="T11" fmla="*/ 17 h 34"/>
                <a:gd name="T12" fmla="*/ 0 w 104"/>
                <a:gd name="T13" fmla="*/ 19 h 34"/>
                <a:gd name="T14" fmla="*/ 0 w 104"/>
                <a:gd name="T15" fmla="*/ 19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34"/>
                <a:gd name="T26" fmla="*/ 104 w 104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34">
                  <a:moveTo>
                    <a:pt x="0" y="19"/>
                  </a:moveTo>
                  <a:lnTo>
                    <a:pt x="30" y="0"/>
                  </a:lnTo>
                  <a:lnTo>
                    <a:pt x="74" y="10"/>
                  </a:lnTo>
                  <a:lnTo>
                    <a:pt x="104" y="27"/>
                  </a:lnTo>
                  <a:lnTo>
                    <a:pt x="76" y="34"/>
                  </a:lnTo>
                  <a:lnTo>
                    <a:pt x="47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4" name="Freeform 72"/>
            <p:cNvSpPr>
              <a:spLocks/>
            </p:cNvSpPr>
            <p:nvPr/>
          </p:nvSpPr>
          <p:spPr bwMode="auto">
            <a:xfrm>
              <a:off x="1831" y="1864"/>
              <a:ext cx="28" cy="17"/>
            </a:xfrm>
            <a:custGeom>
              <a:avLst/>
              <a:gdLst>
                <a:gd name="T0" fmla="*/ 0 w 55"/>
                <a:gd name="T1" fmla="*/ 32 h 32"/>
                <a:gd name="T2" fmla="*/ 23 w 55"/>
                <a:gd name="T3" fmla="*/ 0 h 32"/>
                <a:gd name="T4" fmla="*/ 55 w 55"/>
                <a:gd name="T5" fmla="*/ 2 h 32"/>
                <a:gd name="T6" fmla="*/ 52 w 55"/>
                <a:gd name="T7" fmla="*/ 15 h 32"/>
                <a:gd name="T8" fmla="*/ 23 w 55"/>
                <a:gd name="T9" fmla="*/ 17 h 32"/>
                <a:gd name="T10" fmla="*/ 0 w 55"/>
                <a:gd name="T11" fmla="*/ 32 h 32"/>
                <a:gd name="T12" fmla="*/ 0 w 55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32"/>
                <a:gd name="T23" fmla="*/ 55 w 55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32">
                  <a:moveTo>
                    <a:pt x="0" y="32"/>
                  </a:moveTo>
                  <a:lnTo>
                    <a:pt x="23" y="0"/>
                  </a:lnTo>
                  <a:lnTo>
                    <a:pt x="55" y="2"/>
                  </a:lnTo>
                  <a:lnTo>
                    <a:pt x="52" y="15"/>
                  </a:lnTo>
                  <a:lnTo>
                    <a:pt x="23" y="17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5" name="Freeform 73"/>
            <p:cNvSpPr>
              <a:spLocks/>
            </p:cNvSpPr>
            <p:nvPr/>
          </p:nvSpPr>
          <p:spPr bwMode="auto">
            <a:xfrm>
              <a:off x="1759" y="1886"/>
              <a:ext cx="33" cy="11"/>
            </a:xfrm>
            <a:custGeom>
              <a:avLst/>
              <a:gdLst>
                <a:gd name="T0" fmla="*/ 0 w 66"/>
                <a:gd name="T1" fmla="*/ 10 h 21"/>
                <a:gd name="T2" fmla="*/ 19 w 66"/>
                <a:gd name="T3" fmla="*/ 0 h 21"/>
                <a:gd name="T4" fmla="*/ 40 w 66"/>
                <a:gd name="T5" fmla="*/ 0 h 21"/>
                <a:gd name="T6" fmla="*/ 66 w 66"/>
                <a:gd name="T7" fmla="*/ 6 h 21"/>
                <a:gd name="T8" fmla="*/ 61 w 66"/>
                <a:gd name="T9" fmla="*/ 14 h 21"/>
                <a:gd name="T10" fmla="*/ 40 w 66"/>
                <a:gd name="T11" fmla="*/ 10 h 21"/>
                <a:gd name="T12" fmla="*/ 38 w 66"/>
                <a:gd name="T13" fmla="*/ 19 h 21"/>
                <a:gd name="T14" fmla="*/ 25 w 66"/>
                <a:gd name="T15" fmla="*/ 21 h 21"/>
                <a:gd name="T16" fmla="*/ 17 w 66"/>
                <a:gd name="T17" fmla="*/ 10 h 21"/>
                <a:gd name="T18" fmla="*/ 9 w 66"/>
                <a:gd name="T19" fmla="*/ 16 h 21"/>
                <a:gd name="T20" fmla="*/ 0 w 66"/>
                <a:gd name="T21" fmla="*/ 10 h 21"/>
                <a:gd name="T22" fmla="*/ 0 w 66"/>
                <a:gd name="T23" fmla="*/ 1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21"/>
                <a:gd name="T38" fmla="*/ 66 w 66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21">
                  <a:moveTo>
                    <a:pt x="0" y="10"/>
                  </a:moveTo>
                  <a:lnTo>
                    <a:pt x="19" y="0"/>
                  </a:lnTo>
                  <a:lnTo>
                    <a:pt x="40" y="0"/>
                  </a:lnTo>
                  <a:lnTo>
                    <a:pt x="66" y="6"/>
                  </a:lnTo>
                  <a:lnTo>
                    <a:pt x="61" y="14"/>
                  </a:lnTo>
                  <a:lnTo>
                    <a:pt x="40" y="10"/>
                  </a:lnTo>
                  <a:lnTo>
                    <a:pt x="38" y="19"/>
                  </a:lnTo>
                  <a:lnTo>
                    <a:pt x="25" y="21"/>
                  </a:lnTo>
                  <a:lnTo>
                    <a:pt x="17" y="10"/>
                  </a:lnTo>
                  <a:lnTo>
                    <a:pt x="9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6" name="Freeform 74"/>
            <p:cNvSpPr>
              <a:spLocks/>
            </p:cNvSpPr>
            <p:nvPr/>
          </p:nvSpPr>
          <p:spPr bwMode="auto">
            <a:xfrm>
              <a:off x="1824" y="1886"/>
              <a:ext cx="24" cy="14"/>
            </a:xfrm>
            <a:custGeom>
              <a:avLst/>
              <a:gdLst>
                <a:gd name="T0" fmla="*/ 0 w 49"/>
                <a:gd name="T1" fmla="*/ 19 h 29"/>
                <a:gd name="T2" fmla="*/ 2 w 49"/>
                <a:gd name="T3" fmla="*/ 0 h 29"/>
                <a:gd name="T4" fmla="*/ 13 w 49"/>
                <a:gd name="T5" fmla="*/ 14 h 29"/>
                <a:gd name="T6" fmla="*/ 32 w 49"/>
                <a:gd name="T7" fmla="*/ 8 h 29"/>
                <a:gd name="T8" fmla="*/ 49 w 49"/>
                <a:gd name="T9" fmla="*/ 16 h 29"/>
                <a:gd name="T10" fmla="*/ 48 w 49"/>
                <a:gd name="T11" fmla="*/ 27 h 29"/>
                <a:gd name="T12" fmla="*/ 32 w 49"/>
                <a:gd name="T13" fmla="*/ 29 h 29"/>
                <a:gd name="T14" fmla="*/ 27 w 49"/>
                <a:gd name="T15" fmla="*/ 21 h 29"/>
                <a:gd name="T16" fmla="*/ 2 w 49"/>
                <a:gd name="T17" fmla="*/ 27 h 29"/>
                <a:gd name="T18" fmla="*/ 0 w 49"/>
                <a:gd name="T19" fmla="*/ 19 h 29"/>
                <a:gd name="T20" fmla="*/ 0 w 49"/>
                <a:gd name="T21" fmla="*/ 19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29"/>
                <a:gd name="T35" fmla="*/ 49 w 49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29">
                  <a:moveTo>
                    <a:pt x="0" y="19"/>
                  </a:moveTo>
                  <a:lnTo>
                    <a:pt x="2" y="0"/>
                  </a:lnTo>
                  <a:lnTo>
                    <a:pt x="13" y="14"/>
                  </a:lnTo>
                  <a:lnTo>
                    <a:pt x="32" y="8"/>
                  </a:lnTo>
                  <a:lnTo>
                    <a:pt x="49" y="16"/>
                  </a:lnTo>
                  <a:lnTo>
                    <a:pt x="48" y="27"/>
                  </a:lnTo>
                  <a:lnTo>
                    <a:pt x="32" y="29"/>
                  </a:lnTo>
                  <a:lnTo>
                    <a:pt x="27" y="21"/>
                  </a:lnTo>
                  <a:lnTo>
                    <a:pt x="2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7" name="Freeform 75"/>
            <p:cNvSpPr>
              <a:spLocks/>
            </p:cNvSpPr>
            <p:nvPr/>
          </p:nvSpPr>
          <p:spPr bwMode="auto">
            <a:xfrm>
              <a:off x="1798" y="1902"/>
              <a:ext cx="38" cy="48"/>
            </a:xfrm>
            <a:custGeom>
              <a:avLst/>
              <a:gdLst>
                <a:gd name="T0" fmla="*/ 6 w 76"/>
                <a:gd name="T1" fmla="*/ 66 h 95"/>
                <a:gd name="T2" fmla="*/ 0 w 76"/>
                <a:gd name="T3" fmla="*/ 83 h 95"/>
                <a:gd name="T4" fmla="*/ 11 w 76"/>
                <a:gd name="T5" fmla="*/ 89 h 95"/>
                <a:gd name="T6" fmla="*/ 28 w 76"/>
                <a:gd name="T7" fmla="*/ 89 h 95"/>
                <a:gd name="T8" fmla="*/ 47 w 76"/>
                <a:gd name="T9" fmla="*/ 95 h 95"/>
                <a:gd name="T10" fmla="*/ 68 w 76"/>
                <a:gd name="T11" fmla="*/ 95 h 95"/>
                <a:gd name="T12" fmla="*/ 76 w 76"/>
                <a:gd name="T13" fmla="*/ 72 h 95"/>
                <a:gd name="T14" fmla="*/ 68 w 76"/>
                <a:gd name="T15" fmla="*/ 47 h 95"/>
                <a:gd name="T16" fmla="*/ 51 w 76"/>
                <a:gd name="T17" fmla="*/ 0 h 95"/>
                <a:gd name="T18" fmla="*/ 64 w 76"/>
                <a:gd name="T19" fmla="*/ 57 h 95"/>
                <a:gd name="T20" fmla="*/ 64 w 76"/>
                <a:gd name="T21" fmla="*/ 70 h 95"/>
                <a:gd name="T22" fmla="*/ 59 w 76"/>
                <a:gd name="T23" fmla="*/ 82 h 95"/>
                <a:gd name="T24" fmla="*/ 45 w 76"/>
                <a:gd name="T25" fmla="*/ 83 h 95"/>
                <a:gd name="T26" fmla="*/ 21 w 76"/>
                <a:gd name="T27" fmla="*/ 80 h 95"/>
                <a:gd name="T28" fmla="*/ 11 w 76"/>
                <a:gd name="T29" fmla="*/ 82 h 95"/>
                <a:gd name="T30" fmla="*/ 6 w 76"/>
                <a:gd name="T31" fmla="*/ 66 h 95"/>
                <a:gd name="T32" fmla="*/ 6 w 76"/>
                <a:gd name="T33" fmla="*/ 66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95"/>
                <a:gd name="T53" fmla="*/ 76 w 76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95">
                  <a:moveTo>
                    <a:pt x="6" y="66"/>
                  </a:moveTo>
                  <a:lnTo>
                    <a:pt x="0" y="83"/>
                  </a:lnTo>
                  <a:lnTo>
                    <a:pt x="11" y="89"/>
                  </a:lnTo>
                  <a:lnTo>
                    <a:pt x="28" y="89"/>
                  </a:lnTo>
                  <a:lnTo>
                    <a:pt x="47" y="95"/>
                  </a:lnTo>
                  <a:lnTo>
                    <a:pt x="68" y="95"/>
                  </a:lnTo>
                  <a:lnTo>
                    <a:pt x="76" y="72"/>
                  </a:lnTo>
                  <a:lnTo>
                    <a:pt x="68" y="47"/>
                  </a:lnTo>
                  <a:lnTo>
                    <a:pt x="51" y="0"/>
                  </a:lnTo>
                  <a:lnTo>
                    <a:pt x="64" y="57"/>
                  </a:lnTo>
                  <a:lnTo>
                    <a:pt x="64" y="70"/>
                  </a:lnTo>
                  <a:lnTo>
                    <a:pt x="59" y="82"/>
                  </a:lnTo>
                  <a:lnTo>
                    <a:pt x="45" y="83"/>
                  </a:lnTo>
                  <a:lnTo>
                    <a:pt x="21" y="80"/>
                  </a:lnTo>
                  <a:lnTo>
                    <a:pt x="11" y="82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Freeform 76"/>
            <p:cNvSpPr>
              <a:spLocks/>
            </p:cNvSpPr>
            <p:nvPr/>
          </p:nvSpPr>
          <p:spPr bwMode="auto">
            <a:xfrm>
              <a:off x="1770" y="1953"/>
              <a:ext cx="75" cy="19"/>
            </a:xfrm>
            <a:custGeom>
              <a:avLst/>
              <a:gdLst>
                <a:gd name="T0" fmla="*/ 0 w 150"/>
                <a:gd name="T1" fmla="*/ 22 h 38"/>
                <a:gd name="T2" fmla="*/ 28 w 150"/>
                <a:gd name="T3" fmla="*/ 34 h 38"/>
                <a:gd name="T4" fmla="*/ 55 w 150"/>
                <a:gd name="T5" fmla="*/ 26 h 38"/>
                <a:gd name="T6" fmla="*/ 79 w 150"/>
                <a:gd name="T7" fmla="*/ 28 h 38"/>
                <a:gd name="T8" fmla="*/ 93 w 150"/>
                <a:gd name="T9" fmla="*/ 22 h 38"/>
                <a:gd name="T10" fmla="*/ 112 w 150"/>
                <a:gd name="T11" fmla="*/ 38 h 38"/>
                <a:gd name="T12" fmla="*/ 140 w 150"/>
                <a:gd name="T13" fmla="*/ 36 h 38"/>
                <a:gd name="T14" fmla="*/ 150 w 150"/>
                <a:gd name="T15" fmla="*/ 19 h 38"/>
                <a:gd name="T16" fmla="*/ 142 w 150"/>
                <a:gd name="T17" fmla="*/ 17 h 38"/>
                <a:gd name="T18" fmla="*/ 127 w 150"/>
                <a:gd name="T19" fmla="*/ 26 h 38"/>
                <a:gd name="T20" fmla="*/ 110 w 150"/>
                <a:gd name="T21" fmla="*/ 19 h 38"/>
                <a:gd name="T22" fmla="*/ 102 w 150"/>
                <a:gd name="T23" fmla="*/ 0 h 38"/>
                <a:gd name="T24" fmla="*/ 93 w 150"/>
                <a:gd name="T25" fmla="*/ 0 h 38"/>
                <a:gd name="T26" fmla="*/ 79 w 150"/>
                <a:gd name="T27" fmla="*/ 13 h 38"/>
                <a:gd name="T28" fmla="*/ 57 w 150"/>
                <a:gd name="T29" fmla="*/ 19 h 38"/>
                <a:gd name="T30" fmla="*/ 38 w 150"/>
                <a:gd name="T31" fmla="*/ 17 h 38"/>
                <a:gd name="T32" fmla="*/ 23 w 150"/>
                <a:gd name="T33" fmla="*/ 22 h 38"/>
                <a:gd name="T34" fmla="*/ 0 w 150"/>
                <a:gd name="T35" fmla="*/ 22 h 38"/>
                <a:gd name="T36" fmla="*/ 0 w 150"/>
                <a:gd name="T37" fmla="*/ 22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"/>
                <a:gd name="T58" fmla="*/ 0 h 38"/>
                <a:gd name="T59" fmla="*/ 150 w 150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" h="38">
                  <a:moveTo>
                    <a:pt x="0" y="22"/>
                  </a:moveTo>
                  <a:lnTo>
                    <a:pt x="28" y="34"/>
                  </a:lnTo>
                  <a:lnTo>
                    <a:pt x="55" y="26"/>
                  </a:lnTo>
                  <a:lnTo>
                    <a:pt x="79" y="28"/>
                  </a:lnTo>
                  <a:lnTo>
                    <a:pt x="93" y="22"/>
                  </a:lnTo>
                  <a:lnTo>
                    <a:pt x="112" y="38"/>
                  </a:lnTo>
                  <a:lnTo>
                    <a:pt x="140" y="36"/>
                  </a:lnTo>
                  <a:lnTo>
                    <a:pt x="150" y="19"/>
                  </a:lnTo>
                  <a:lnTo>
                    <a:pt x="142" y="17"/>
                  </a:lnTo>
                  <a:lnTo>
                    <a:pt x="127" y="26"/>
                  </a:lnTo>
                  <a:lnTo>
                    <a:pt x="110" y="19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79" y="13"/>
                  </a:lnTo>
                  <a:lnTo>
                    <a:pt x="57" y="19"/>
                  </a:lnTo>
                  <a:lnTo>
                    <a:pt x="38" y="17"/>
                  </a:lnTo>
                  <a:lnTo>
                    <a:pt x="23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9" name="Freeform 77"/>
            <p:cNvSpPr>
              <a:spLocks/>
            </p:cNvSpPr>
            <p:nvPr/>
          </p:nvSpPr>
          <p:spPr bwMode="auto">
            <a:xfrm>
              <a:off x="1795" y="1972"/>
              <a:ext cx="37" cy="24"/>
            </a:xfrm>
            <a:custGeom>
              <a:avLst/>
              <a:gdLst>
                <a:gd name="T0" fmla="*/ 0 w 74"/>
                <a:gd name="T1" fmla="*/ 7 h 47"/>
                <a:gd name="T2" fmla="*/ 21 w 74"/>
                <a:gd name="T3" fmla="*/ 13 h 47"/>
                <a:gd name="T4" fmla="*/ 53 w 74"/>
                <a:gd name="T5" fmla="*/ 13 h 47"/>
                <a:gd name="T6" fmla="*/ 67 w 74"/>
                <a:gd name="T7" fmla="*/ 0 h 47"/>
                <a:gd name="T8" fmla="*/ 74 w 74"/>
                <a:gd name="T9" fmla="*/ 7 h 47"/>
                <a:gd name="T10" fmla="*/ 70 w 74"/>
                <a:gd name="T11" fmla="*/ 38 h 47"/>
                <a:gd name="T12" fmla="*/ 51 w 74"/>
                <a:gd name="T13" fmla="*/ 47 h 47"/>
                <a:gd name="T14" fmla="*/ 51 w 74"/>
                <a:gd name="T15" fmla="*/ 28 h 47"/>
                <a:gd name="T16" fmla="*/ 21 w 74"/>
                <a:gd name="T17" fmla="*/ 24 h 47"/>
                <a:gd name="T18" fmla="*/ 0 w 74"/>
                <a:gd name="T19" fmla="*/ 7 h 47"/>
                <a:gd name="T20" fmla="*/ 0 w 74"/>
                <a:gd name="T21" fmla="*/ 7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47"/>
                <a:gd name="T35" fmla="*/ 74 w 74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47">
                  <a:moveTo>
                    <a:pt x="0" y="7"/>
                  </a:moveTo>
                  <a:lnTo>
                    <a:pt x="21" y="13"/>
                  </a:lnTo>
                  <a:lnTo>
                    <a:pt x="53" y="13"/>
                  </a:lnTo>
                  <a:lnTo>
                    <a:pt x="67" y="0"/>
                  </a:lnTo>
                  <a:lnTo>
                    <a:pt x="74" y="7"/>
                  </a:lnTo>
                  <a:lnTo>
                    <a:pt x="70" y="38"/>
                  </a:lnTo>
                  <a:lnTo>
                    <a:pt x="51" y="47"/>
                  </a:lnTo>
                  <a:lnTo>
                    <a:pt x="51" y="28"/>
                  </a:lnTo>
                  <a:lnTo>
                    <a:pt x="21" y="2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Freeform 78"/>
            <p:cNvSpPr>
              <a:spLocks/>
            </p:cNvSpPr>
            <p:nvPr/>
          </p:nvSpPr>
          <p:spPr bwMode="auto">
            <a:xfrm>
              <a:off x="1663" y="1888"/>
              <a:ext cx="191" cy="209"/>
            </a:xfrm>
            <a:custGeom>
              <a:avLst/>
              <a:gdLst>
                <a:gd name="T0" fmla="*/ 370 w 382"/>
                <a:gd name="T1" fmla="*/ 19 h 418"/>
                <a:gd name="T2" fmla="*/ 376 w 382"/>
                <a:gd name="T3" fmla="*/ 48 h 418"/>
                <a:gd name="T4" fmla="*/ 367 w 382"/>
                <a:gd name="T5" fmla="*/ 86 h 418"/>
                <a:gd name="T6" fmla="*/ 369 w 382"/>
                <a:gd name="T7" fmla="*/ 116 h 418"/>
                <a:gd name="T8" fmla="*/ 359 w 382"/>
                <a:gd name="T9" fmla="*/ 139 h 418"/>
                <a:gd name="T10" fmla="*/ 363 w 382"/>
                <a:gd name="T11" fmla="*/ 152 h 418"/>
                <a:gd name="T12" fmla="*/ 361 w 382"/>
                <a:gd name="T13" fmla="*/ 179 h 418"/>
                <a:gd name="T14" fmla="*/ 344 w 382"/>
                <a:gd name="T15" fmla="*/ 223 h 418"/>
                <a:gd name="T16" fmla="*/ 338 w 382"/>
                <a:gd name="T17" fmla="*/ 211 h 418"/>
                <a:gd name="T18" fmla="*/ 334 w 382"/>
                <a:gd name="T19" fmla="*/ 242 h 418"/>
                <a:gd name="T20" fmla="*/ 321 w 382"/>
                <a:gd name="T21" fmla="*/ 264 h 418"/>
                <a:gd name="T22" fmla="*/ 300 w 382"/>
                <a:gd name="T23" fmla="*/ 272 h 418"/>
                <a:gd name="T24" fmla="*/ 281 w 382"/>
                <a:gd name="T25" fmla="*/ 272 h 418"/>
                <a:gd name="T26" fmla="*/ 243 w 382"/>
                <a:gd name="T27" fmla="*/ 264 h 418"/>
                <a:gd name="T28" fmla="*/ 200 w 382"/>
                <a:gd name="T29" fmla="*/ 245 h 418"/>
                <a:gd name="T30" fmla="*/ 184 w 382"/>
                <a:gd name="T31" fmla="*/ 249 h 418"/>
                <a:gd name="T32" fmla="*/ 226 w 382"/>
                <a:gd name="T33" fmla="*/ 272 h 418"/>
                <a:gd name="T34" fmla="*/ 277 w 382"/>
                <a:gd name="T35" fmla="*/ 285 h 418"/>
                <a:gd name="T36" fmla="*/ 283 w 382"/>
                <a:gd name="T37" fmla="*/ 297 h 418"/>
                <a:gd name="T38" fmla="*/ 266 w 382"/>
                <a:gd name="T39" fmla="*/ 312 h 418"/>
                <a:gd name="T40" fmla="*/ 219 w 382"/>
                <a:gd name="T41" fmla="*/ 306 h 418"/>
                <a:gd name="T42" fmla="*/ 165 w 382"/>
                <a:gd name="T43" fmla="*/ 293 h 418"/>
                <a:gd name="T44" fmla="*/ 125 w 382"/>
                <a:gd name="T45" fmla="*/ 276 h 418"/>
                <a:gd name="T46" fmla="*/ 84 w 382"/>
                <a:gd name="T47" fmla="*/ 244 h 418"/>
                <a:gd name="T48" fmla="*/ 44 w 382"/>
                <a:gd name="T49" fmla="*/ 200 h 418"/>
                <a:gd name="T50" fmla="*/ 44 w 382"/>
                <a:gd name="T51" fmla="*/ 164 h 418"/>
                <a:gd name="T52" fmla="*/ 36 w 382"/>
                <a:gd name="T53" fmla="*/ 207 h 418"/>
                <a:gd name="T54" fmla="*/ 27 w 382"/>
                <a:gd name="T55" fmla="*/ 213 h 418"/>
                <a:gd name="T56" fmla="*/ 0 w 382"/>
                <a:gd name="T57" fmla="*/ 276 h 418"/>
                <a:gd name="T58" fmla="*/ 4 w 382"/>
                <a:gd name="T59" fmla="*/ 284 h 418"/>
                <a:gd name="T60" fmla="*/ 31 w 382"/>
                <a:gd name="T61" fmla="*/ 221 h 418"/>
                <a:gd name="T62" fmla="*/ 44 w 382"/>
                <a:gd name="T63" fmla="*/ 213 h 418"/>
                <a:gd name="T64" fmla="*/ 84 w 382"/>
                <a:gd name="T65" fmla="*/ 253 h 418"/>
                <a:gd name="T66" fmla="*/ 125 w 382"/>
                <a:gd name="T67" fmla="*/ 285 h 418"/>
                <a:gd name="T68" fmla="*/ 156 w 382"/>
                <a:gd name="T69" fmla="*/ 301 h 418"/>
                <a:gd name="T70" fmla="*/ 182 w 382"/>
                <a:gd name="T71" fmla="*/ 316 h 418"/>
                <a:gd name="T72" fmla="*/ 203 w 382"/>
                <a:gd name="T73" fmla="*/ 327 h 418"/>
                <a:gd name="T74" fmla="*/ 205 w 382"/>
                <a:gd name="T75" fmla="*/ 361 h 418"/>
                <a:gd name="T76" fmla="*/ 209 w 382"/>
                <a:gd name="T77" fmla="*/ 392 h 418"/>
                <a:gd name="T78" fmla="*/ 179 w 382"/>
                <a:gd name="T79" fmla="*/ 398 h 418"/>
                <a:gd name="T80" fmla="*/ 169 w 382"/>
                <a:gd name="T81" fmla="*/ 379 h 418"/>
                <a:gd name="T82" fmla="*/ 150 w 382"/>
                <a:gd name="T83" fmla="*/ 379 h 418"/>
                <a:gd name="T84" fmla="*/ 143 w 382"/>
                <a:gd name="T85" fmla="*/ 396 h 418"/>
                <a:gd name="T86" fmla="*/ 184 w 382"/>
                <a:gd name="T87" fmla="*/ 413 h 418"/>
                <a:gd name="T88" fmla="*/ 243 w 382"/>
                <a:gd name="T89" fmla="*/ 418 h 418"/>
                <a:gd name="T90" fmla="*/ 283 w 382"/>
                <a:gd name="T91" fmla="*/ 401 h 418"/>
                <a:gd name="T92" fmla="*/ 304 w 382"/>
                <a:gd name="T93" fmla="*/ 361 h 418"/>
                <a:gd name="T94" fmla="*/ 302 w 382"/>
                <a:gd name="T95" fmla="*/ 352 h 418"/>
                <a:gd name="T96" fmla="*/ 277 w 382"/>
                <a:gd name="T97" fmla="*/ 379 h 418"/>
                <a:gd name="T98" fmla="*/ 270 w 382"/>
                <a:gd name="T99" fmla="*/ 335 h 418"/>
                <a:gd name="T100" fmla="*/ 294 w 382"/>
                <a:gd name="T101" fmla="*/ 308 h 418"/>
                <a:gd name="T102" fmla="*/ 300 w 382"/>
                <a:gd name="T103" fmla="*/ 282 h 418"/>
                <a:gd name="T104" fmla="*/ 321 w 382"/>
                <a:gd name="T105" fmla="*/ 272 h 418"/>
                <a:gd name="T106" fmla="*/ 334 w 382"/>
                <a:gd name="T107" fmla="*/ 266 h 418"/>
                <a:gd name="T108" fmla="*/ 361 w 382"/>
                <a:gd name="T109" fmla="*/ 192 h 418"/>
                <a:gd name="T110" fmla="*/ 370 w 382"/>
                <a:gd name="T111" fmla="*/ 143 h 418"/>
                <a:gd name="T112" fmla="*/ 382 w 382"/>
                <a:gd name="T113" fmla="*/ 65 h 418"/>
                <a:gd name="T114" fmla="*/ 380 w 382"/>
                <a:gd name="T115" fmla="*/ 0 h 418"/>
                <a:gd name="T116" fmla="*/ 370 w 382"/>
                <a:gd name="T117" fmla="*/ 19 h 418"/>
                <a:gd name="T118" fmla="*/ 370 w 382"/>
                <a:gd name="T119" fmla="*/ 19 h 4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2"/>
                <a:gd name="T181" fmla="*/ 0 h 418"/>
                <a:gd name="T182" fmla="*/ 382 w 382"/>
                <a:gd name="T183" fmla="*/ 418 h 4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2" h="418">
                  <a:moveTo>
                    <a:pt x="370" y="19"/>
                  </a:moveTo>
                  <a:lnTo>
                    <a:pt x="376" y="48"/>
                  </a:lnTo>
                  <a:lnTo>
                    <a:pt x="367" y="86"/>
                  </a:lnTo>
                  <a:lnTo>
                    <a:pt x="369" y="116"/>
                  </a:lnTo>
                  <a:lnTo>
                    <a:pt x="359" y="139"/>
                  </a:lnTo>
                  <a:lnTo>
                    <a:pt x="363" y="152"/>
                  </a:lnTo>
                  <a:lnTo>
                    <a:pt x="361" y="179"/>
                  </a:lnTo>
                  <a:lnTo>
                    <a:pt x="344" y="223"/>
                  </a:lnTo>
                  <a:lnTo>
                    <a:pt x="338" y="211"/>
                  </a:lnTo>
                  <a:lnTo>
                    <a:pt x="334" y="242"/>
                  </a:lnTo>
                  <a:lnTo>
                    <a:pt x="321" y="264"/>
                  </a:lnTo>
                  <a:lnTo>
                    <a:pt x="300" y="272"/>
                  </a:lnTo>
                  <a:lnTo>
                    <a:pt x="281" y="272"/>
                  </a:lnTo>
                  <a:lnTo>
                    <a:pt x="243" y="264"/>
                  </a:lnTo>
                  <a:lnTo>
                    <a:pt x="200" y="245"/>
                  </a:lnTo>
                  <a:lnTo>
                    <a:pt x="184" y="249"/>
                  </a:lnTo>
                  <a:lnTo>
                    <a:pt x="226" y="272"/>
                  </a:lnTo>
                  <a:lnTo>
                    <a:pt x="277" y="285"/>
                  </a:lnTo>
                  <a:lnTo>
                    <a:pt x="283" y="297"/>
                  </a:lnTo>
                  <a:lnTo>
                    <a:pt x="266" y="312"/>
                  </a:lnTo>
                  <a:lnTo>
                    <a:pt x="219" y="306"/>
                  </a:lnTo>
                  <a:lnTo>
                    <a:pt x="165" y="293"/>
                  </a:lnTo>
                  <a:lnTo>
                    <a:pt x="125" y="276"/>
                  </a:lnTo>
                  <a:lnTo>
                    <a:pt x="84" y="244"/>
                  </a:lnTo>
                  <a:lnTo>
                    <a:pt x="44" y="200"/>
                  </a:lnTo>
                  <a:lnTo>
                    <a:pt x="44" y="164"/>
                  </a:lnTo>
                  <a:lnTo>
                    <a:pt x="36" y="207"/>
                  </a:lnTo>
                  <a:lnTo>
                    <a:pt x="27" y="213"/>
                  </a:lnTo>
                  <a:lnTo>
                    <a:pt x="0" y="276"/>
                  </a:lnTo>
                  <a:lnTo>
                    <a:pt x="4" y="284"/>
                  </a:lnTo>
                  <a:lnTo>
                    <a:pt x="31" y="221"/>
                  </a:lnTo>
                  <a:lnTo>
                    <a:pt x="44" y="213"/>
                  </a:lnTo>
                  <a:lnTo>
                    <a:pt x="84" y="253"/>
                  </a:lnTo>
                  <a:lnTo>
                    <a:pt x="125" y="285"/>
                  </a:lnTo>
                  <a:lnTo>
                    <a:pt x="156" y="301"/>
                  </a:lnTo>
                  <a:lnTo>
                    <a:pt x="182" y="316"/>
                  </a:lnTo>
                  <a:lnTo>
                    <a:pt x="203" y="327"/>
                  </a:lnTo>
                  <a:lnTo>
                    <a:pt x="205" y="361"/>
                  </a:lnTo>
                  <a:lnTo>
                    <a:pt x="209" y="392"/>
                  </a:lnTo>
                  <a:lnTo>
                    <a:pt x="179" y="398"/>
                  </a:lnTo>
                  <a:lnTo>
                    <a:pt x="169" y="379"/>
                  </a:lnTo>
                  <a:lnTo>
                    <a:pt x="150" y="379"/>
                  </a:lnTo>
                  <a:lnTo>
                    <a:pt x="143" y="396"/>
                  </a:lnTo>
                  <a:lnTo>
                    <a:pt x="184" y="413"/>
                  </a:lnTo>
                  <a:lnTo>
                    <a:pt x="243" y="418"/>
                  </a:lnTo>
                  <a:lnTo>
                    <a:pt x="283" y="401"/>
                  </a:lnTo>
                  <a:lnTo>
                    <a:pt x="304" y="361"/>
                  </a:lnTo>
                  <a:lnTo>
                    <a:pt x="302" y="352"/>
                  </a:lnTo>
                  <a:lnTo>
                    <a:pt x="277" y="379"/>
                  </a:lnTo>
                  <a:lnTo>
                    <a:pt x="270" y="335"/>
                  </a:lnTo>
                  <a:lnTo>
                    <a:pt x="294" y="308"/>
                  </a:lnTo>
                  <a:lnTo>
                    <a:pt x="300" y="282"/>
                  </a:lnTo>
                  <a:lnTo>
                    <a:pt x="321" y="272"/>
                  </a:lnTo>
                  <a:lnTo>
                    <a:pt x="334" y="266"/>
                  </a:lnTo>
                  <a:lnTo>
                    <a:pt x="361" y="192"/>
                  </a:lnTo>
                  <a:lnTo>
                    <a:pt x="370" y="143"/>
                  </a:lnTo>
                  <a:lnTo>
                    <a:pt x="382" y="65"/>
                  </a:lnTo>
                  <a:lnTo>
                    <a:pt x="380" y="0"/>
                  </a:lnTo>
                  <a:lnTo>
                    <a:pt x="37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Freeform 79"/>
            <p:cNvSpPr>
              <a:spLocks/>
            </p:cNvSpPr>
            <p:nvPr/>
          </p:nvSpPr>
          <p:spPr bwMode="auto">
            <a:xfrm>
              <a:off x="1680" y="2029"/>
              <a:ext cx="72" cy="63"/>
            </a:xfrm>
            <a:custGeom>
              <a:avLst/>
              <a:gdLst>
                <a:gd name="T0" fmla="*/ 95 w 145"/>
                <a:gd name="T1" fmla="*/ 0 h 125"/>
                <a:gd name="T2" fmla="*/ 74 w 145"/>
                <a:gd name="T3" fmla="*/ 21 h 125"/>
                <a:gd name="T4" fmla="*/ 69 w 145"/>
                <a:gd name="T5" fmla="*/ 38 h 125"/>
                <a:gd name="T6" fmla="*/ 63 w 145"/>
                <a:gd name="T7" fmla="*/ 62 h 125"/>
                <a:gd name="T8" fmla="*/ 74 w 145"/>
                <a:gd name="T9" fmla="*/ 93 h 125"/>
                <a:gd name="T10" fmla="*/ 33 w 145"/>
                <a:gd name="T11" fmla="*/ 60 h 125"/>
                <a:gd name="T12" fmla="*/ 0 w 145"/>
                <a:gd name="T13" fmla="*/ 30 h 125"/>
                <a:gd name="T14" fmla="*/ 12 w 145"/>
                <a:gd name="T15" fmla="*/ 53 h 125"/>
                <a:gd name="T16" fmla="*/ 50 w 145"/>
                <a:gd name="T17" fmla="*/ 85 h 125"/>
                <a:gd name="T18" fmla="*/ 99 w 145"/>
                <a:gd name="T19" fmla="*/ 114 h 125"/>
                <a:gd name="T20" fmla="*/ 135 w 145"/>
                <a:gd name="T21" fmla="*/ 125 h 125"/>
                <a:gd name="T22" fmla="*/ 116 w 145"/>
                <a:gd name="T23" fmla="*/ 98 h 125"/>
                <a:gd name="T24" fmla="*/ 101 w 145"/>
                <a:gd name="T25" fmla="*/ 83 h 125"/>
                <a:gd name="T26" fmla="*/ 105 w 145"/>
                <a:gd name="T27" fmla="*/ 60 h 125"/>
                <a:gd name="T28" fmla="*/ 124 w 145"/>
                <a:gd name="T29" fmla="*/ 43 h 125"/>
                <a:gd name="T30" fmla="*/ 145 w 145"/>
                <a:gd name="T31" fmla="*/ 24 h 125"/>
                <a:gd name="T32" fmla="*/ 95 w 145"/>
                <a:gd name="T33" fmla="*/ 0 h 125"/>
                <a:gd name="T34" fmla="*/ 95 w 145"/>
                <a:gd name="T35" fmla="*/ 0 h 1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5"/>
                <a:gd name="T55" fmla="*/ 0 h 125"/>
                <a:gd name="T56" fmla="*/ 145 w 145"/>
                <a:gd name="T57" fmla="*/ 125 h 1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5" h="125">
                  <a:moveTo>
                    <a:pt x="95" y="0"/>
                  </a:moveTo>
                  <a:lnTo>
                    <a:pt x="74" y="21"/>
                  </a:lnTo>
                  <a:lnTo>
                    <a:pt x="69" y="38"/>
                  </a:lnTo>
                  <a:lnTo>
                    <a:pt x="63" y="62"/>
                  </a:lnTo>
                  <a:lnTo>
                    <a:pt x="74" y="93"/>
                  </a:lnTo>
                  <a:lnTo>
                    <a:pt x="33" y="60"/>
                  </a:lnTo>
                  <a:lnTo>
                    <a:pt x="0" y="30"/>
                  </a:lnTo>
                  <a:lnTo>
                    <a:pt x="12" y="53"/>
                  </a:lnTo>
                  <a:lnTo>
                    <a:pt x="50" y="85"/>
                  </a:lnTo>
                  <a:lnTo>
                    <a:pt x="99" y="114"/>
                  </a:lnTo>
                  <a:lnTo>
                    <a:pt x="135" y="125"/>
                  </a:lnTo>
                  <a:lnTo>
                    <a:pt x="116" y="98"/>
                  </a:lnTo>
                  <a:lnTo>
                    <a:pt x="101" y="83"/>
                  </a:lnTo>
                  <a:lnTo>
                    <a:pt x="105" y="60"/>
                  </a:lnTo>
                  <a:lnTo>
                    <a:pt x="124" y="43"/>
                  </a:lnTo>
                  <a:lnTo>
                    <a:pt x="145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Freeform 80"/>
            <p:cNvSpPr>
              <a:spLocks/>
            </p:cNvSpPr>
            <p:nvPr/>
          </p:nvSpPr>
          <p:spPr bwMode="auto">
            <a:xfrm>
              <a:off x="1813" y="2040"/>
              <a:ext cx="87" cy="55"/>
            </a:xfrm>
            <a:custGeom>
              <a:avLst/>
              <a:gdLst>
                <a:gd name="T0" fmla="*/ 0 w 175"/>
                <a:gd name="T1" fmla="*/ 0 h 111"/>
                <a:gd name="T2" fmla="*/ 2 w 175"/>
                <a:gd name="T3" fmla="*/ 27 h 111"/>
                <a:gd name="T4" fmla="*/ 65 w 175"/>
                <a:gd name="T5" fmla="*/ 42 h 111"/>
                <a:gd name="T6" fmla="*/ 120 w 175"/>
                <a:gd name="T7" fmla="*/ 73 h 111"/>
                <a:gd name="T8" fmla="*/ 169 w 175"/>
                <a:gd name="T9" fmla="*/ 111 h 111"/>
                <a:gd name="T10" fmla="*/ 175 w 175"/>
                <a:gd name="T11" fmla="*/ 94 h 111"/>
                <a:gd name="T12" fmla="*/ 152 w 175"/>
                <a:gd name="T13" fmla="*/ 63 h 111"/>
                <a:gd name="T14" fmla="*/ 116 w 175"/>
                <a:gd name="T15" fmla="*/ 44 h 111"/>
                <a:gd name="T16" fmla="*/ 55 w 175"/>
                <a:gd name="T17" fmla="*/ 19 h 111"/>
                <a:gd name="T18" fmla="*/ 0 w 175"/>
                <a:gd name="T19" fmla="*/ 0 h 111"/>
                <a:gd name="T20" fmla="*/ 0 w 17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111"/>
                <a:gd name="T35" fmla="*/ 175 w 17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111">
                  <a:moveTo>
                    <a:pt x="0" y="0"/>
                  </a:moveTo>
                  <a:lnTo>
                    <a:pt x="2" y="27"/>
                  </a:lnTo>
                  <a:lnTo>
                    <a:pt x="65" y="42"/>
                  </a:lnTo>
                  <a:lnTo>
                    <a:pt x="120" y="73"/>
                  </a:lnTo>
                  <a:lnTo>
                    <a:pt x="169" y="111"/>
                  </a:lnTo>
                  <a:lnTo>
                    <a:pt x="175" y="94"/>
                  </a:lnTo>
                  <a:lnTo>
                    <a:pt x="152" y="63"/>
                  </a:lnTo>
                  <a:lnTo>
                    <a:pt x="116" y="44"/>
                  </a:lnTo>
                  <a:lnTo>
                    <a:pt x="55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Freeform 81"/>
            <p:cNvSpPr>
              <a:spLocks/>
            </p:cNvSpPr>
            <p:nvPr/>
          </p:nvSpPr>
          <p:spPr bwMode="auto">
            <a:xfrm>
              <a:off x="1514" y="2012"/>
              <a:ext cx="133" cy="61"/>
            </a:xfrm>
            <a:custGeom>
              <a:avLst/>
              <a:gdLst>
                <a:gd name="T0" fmla="*/ 0 w 266"/>
                <a:gd name="T1" fmla="*/ 95 h 124"/>
                <a:gd name="T2" fmla="*/ 46 w 266"/>
                <a:gd name="T3" fmla="*/ 105 h 124"/>
                <a:gd name="T4" fmla="*/ 66 w 266"/>
                <a:gd name="T5" fmla="*/ 76 h 124"/>
                <a:gd name="T6" fmla="*/ 57 w 266"/>
                <a:gd name="T7" fmla="*/ 71 h 124"/>
                <a:gd name="T8" fmla="*/ 44 w 266"/>
                <a:gd name="T9" fmla="*/ 71 h 124"/>
                <a:gd name="T10" fmla="*/ 76 w 266"/>
                <a:gd name="T11" fmla="*/ 54 h 124"/>
                <a:gd name="T12" fmla="*/ 137 w 266"/>
                <a:gd name="T13" fmla="*/ 44 h 124"/>
                <a:gd name="T14" fmla="*/ 215 w 266"/>
                <a:gd name="T15" fmla="*/ 19 h 124"/>
                <a:gd name="T16" fmla="*/ 218 w 266"/>
                <a:gd name="T17" fmla="*/ 29 h 124"/>
                <a:gd name="T18" fmla="*/ 237 w 266"/>
                <a:gd name="T19" fmla="*/ 27 h 124"/>
                <a:gd name="T20" fmla="*/ 241 w 266"/>
                <a:gd name="T21" fmla="*/ 14 h 124"/>
                <a:gd name="T22" fmla="*/ 228 w 266"/>
                <a:gd name="T23" fmla="*/ 10 h 124"/>
                <a:gd name="T24" fmla="*/ 245 w 266"/>
                <a:gd name="T25" fmla="*/ 0 h 124"/>
                <a:gd name="T26" fmla="*/ 266 w 266"/>
                <a:gd name="T27" fmla="*/ 6 h 124"/>
                <a:gd name="T28" fmla="*/ 262 w 266"/>
                <a:gd name="T29" fmla="*/ 23 h 124"/>
                <a:gd name="T30" fmla="*/ 215 w 266"/>
                <a:gd name="T31" fmla="*/ 57 h 124"/>
                <a:gd name="T32" fmla="*/ 110 w 266"/>
                <a:gd name="T33" fmla="*/ 80 h 124"/>
                <a:gd name="T34" fmla="*/ 76 w 266"/>
                <a:gd name="T35" fmla="*/ 107 h 124"/>
                <a:gd name="T36" fmla="*/ 53 w 266"/>
                <a:gd name="T37" fmla="*/ 124 h 124"/>
                <a:gd name="T38" fmla="*/ 0 w 266"/>
                <a:gd name="T39" fmla="*/ 109 h 124"/>
                <a:gd name="T40" fmla="*/ 0 w 266"/>
                <a:gd name="T41" fmla="*/ 95 h 124"/>
                <a:gd name="T42" fmla="*/ 0 w 266"/>
                <a:gd name="T43" fmla="*/ 95 h 1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124"/>
                <a:gd name="T68" fmla="*/ 266 w 266"/>
                <a:gd name="T69" fmla="*/ 124 h 1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124">
                  <a:moveTo>
                    <a:pt x="0" y="95"/>
                  </a:moveTo>
                  <a:lnTo>
                    <a:pt x="46" y="105"/>
                  </a:lnTo>
                  <a:lnTo>
                    <a:pt x="66" y="76"/>
                  </a:lnTo>
                  <a:lnTo>
                    <a:pt x="57" y="71"/>
                  </a:lnTo>
                  <a:lnTo>
                    <a:pt x="44" y="71"/>
                  </a:lnTo>
                  <a:lnTo>
                    <a:pt x="76" y="54"/>
                  </a:lnTo>
                  <a:lnTo>
                    <a:pt x="137" y="44"/>
                  </a:lnTo>
                  <a:lnTo>
                    <a:pt x="215" y="19"/>
                  </a:lnTo>
                  <a:lnTo>
                    <a:pt x="218" y="29"/>
                  </a:lnTo>
                  <a:lnTo>
                    <a:pt x="237" y="27"/>
                  </a:lnTo>
                  <a:lnTo>
                    <a:pt x="241" y="14"/>
                  </a:lnTo>
                  <a:lnTo>
                    <a:pt x="228" y="10"/>
                  </a:lnTo>
                  <a:lnTo>
                    <a:pt x="245" y="0"/>
                  </a:lnTo>
                  <a:lnTo>
                    <a:pt x="266" y="6"/>
                  </a:lnTo>
                  <a:lnTo>
                    <a:pt x="262" y="23"/>
                  </a:lnTo>
                  <a:lnTo>
                    <a:pt x="215" y="57"/>
                  </a:lnTo>
                  <a:lnTo>
                    <a:pt x="110" y="80"/>
                  </a:lnTo>
                  <a:lnTo>
                    <a:pt x="76" y="107"/>
                  </a:lnTo>
                  <a:lnTo>
                    <a:pt x="53" y="124"/>
                  </a:lnTo>
                  <a:lnTo>
                    <a:pt x="0" y="109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4" name="Freeform 82"/>
            <p:cNvSpPr>
              <a:spLocks/>
            </p:cNvSpPr>
            <p:nvPr/>
          </p:nvSpPr>
          <p:spPr bwMode="auto">
            <a:xfrm>
              <a:off x="1782" y="2050"/>
              <a:ext cx="52" cy="157"/>
            </a:xfrm>
            <a:custGeom>
              <a:avLst/>
              <a:gdLst>
                <a:gd name="T0" fmla="*/ 70 w 104"/>
                <a:gd name="T1" fmla="*/ 0 h 316"/>
                <a:gd name="T2" fmla="*/ 64 w 104"/>
                <a:gd name="T3" fmla="*/ 94 h 316"/>
                <a:gd name="T4" fmla="*/ 39 w 104"/>
                <a:gd name="T5" fmla="*/ 225 h 316"/>
                <a:gd name="T6" fmla="*/ 0 w 104"/>
                <a:gd name="T7" fmla="*/ 303 h 316"/>
                <a:gd name="T8" fmla="*/ 20 w 104"/>
                <a:gd name="T9" fmla="*/ 289 h 316"/>
                <a:gd name="T10" fmla="*/ 45 w 104"/>
                <a:gd name="T11" fmla="*/ 316 h 316"/>
                <a:gd name="T12" fmla="*/ 53 w 104"/>
                <a:gd name="T13" fmla="*/ 289 h 316"/>
                <a:gd name="T14" fmla="*/ 39 w 104"/>
                <a:gd name="T15" fmla="*/ 276 h 316"/>
                <a:gd name="T16" fmla="*/ 64 w 104"/>
                <a:gd name="T17" fmla="*/ 211 h 316"/>
                <a:gd name="T18" fmla="*/ 77 w 104"/>
                <a:gd name="T19" fmla="*/ 126 h 316"/>
                <a:gd name="T20" fmla="*/ 91 w 104"/>
                <a:gd name="T21" fmla="*/ 145 h 316"/>
                <a:gd name="T22" fmla="*/ 83 w 104"/>
                <a:gd name="T23" fmla="*/ 211 h 316"/>
                <a:gd name="T24" fmla="*/ 98 w 104"/>
                <a:gd name="T25" fmla="*/ 158 h 316"/>
                <a:gd name="T26" fmla="*/ 104 w 104"/>
                <a:gd name="T27" fmla="*/ 101 h 316"/>
                <a:gd name="T28" fmla="*/ 98 w 104"/>
                <a:gd name="T29" fmla="*/ 10 h 316"/>
                <a:gd name="T30" fmla="*/ 70 w 104"/>
                <a:gd name="T31" fmla="*/ 0 h 316"/>
                <a:gd name="T32" fmla="*/ 70 w 104"/>
                <a:gd name="T33" fmla="*/ 0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316"/>
                <a:gd name="T53" fmla="*/ 104 w 104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316">
                  <a:moveTo>
                    <a:pt x="70" y="0"/>
                  </a:moveTo>
                  <a:lnTo>
                    <a:pt x="64" y="94"/>
                  </a:lnTo>
                  <a:lnTo>
                    <a:pt x="39" y="225"/>
                  </a:lnTo>
                  <a:lnTo>
                    <a:pt x="0" y="303"/>
                  </a:lnTo>
                  <a:lnTo>
                    <a:pt x="20" y="289"/>
                  </a:lnTo>
                  <a:lnTo>
                    <a:pt x="45" y="316"/>
                  </a:lnTo>
                  <a:lnTo>
                    <a:pt x="53" y="289"/>
                  </a:lnTo>
                  <a:lnTo>
                    <a:pt x="39" y="276"/>
                  </a:lnTo>
                  <a:lnTo>
                    <a:pt x="64" y="211"/>
                  </a:lnTo>
                  <a:lnTo>
                    <a:pt x="77" y="126"/>
                  </a:lnTo>
                  <a:lnTo>
                    <a:pt x="91" y="145"/>
                  </a:lnTo>
                  <a:lnTo>
                    <a:pt x="83" y="211"/>
                  </a:lnTo>
                  <a:lnTo>
                    <a:pt x="98" y="158"/>
                  </a:lnTo>
                  <a:lnTo>
                    <a:pt x="104" y="101"/>
                  </a:lnTo>
                  <a:lnTo>
                    <a:pt x="98" y="1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5" name="Freeform 83"/>
            <p:cNvSpPr>
              <a:spLocks/>
            </p:cNvSpPr>
            <p:nvPr/>
          </p:nvSpPr>
          <p:spPr bwMode="auto">
            <a:xfrm>
              <a:off x="1587" y="2206"/>
              <a:ext cx="213" cy="240"/>
            </a:xfrm>
            <a:custGeom>
              <a:avLst/>
              <a:gdLst>
                <a:gd name="T0" fmla="*/ 378 w 426"/>
                <a:gd name="T1" fmla="*/ 25 h 481"/>
                <a:gd name="T2" fmla="*/ 382 w 426"/>
                <a:gd name="T3" fmla="*/ 13 h 481"/>
                <a:gd name="T4" fmla="*/ 407 w 426"/>
                <a:gd name="T5" fmla="*/ 0 h 481"/>
                <a:gd name="T6" fmla="*/ 426 w 426"/>
                <a:gd name="T7" fmla="*/ 34 h 481"/>
                <a:gd name="T8" fmla="*/ 409 w 426"/>
                <a:gd name="T9" fmla="*/ 80 h 481"/>
                <a:gd name="T10" fmla="*/ 369 w 426"/>
                <a:gd name="T11" fmla="*/ 150 h 481"/>
                <a:gd name="T12" fmla="*/ 293 w 426"/>
                <a:gd name="T13" fmla="*/ 251 h 481"/>
                <a:gd name="T14" fmla="*/ 188 w 426"/>
                <a:gd name="T15" fmla="*/ 354 h 481"/>
                <a:gd name="T16" fmla="*/ 84 w 426"/>
                <a:gd name="T17" fmla="*/ 443 h 481"/>
                <a:gd name="T18" fmla="*/ 55 w 426"/>
                <a:gd name="T19" fmla="*/ 477 h 481"/>
                <a:gd name="T20" fmla="*/ 59 w 426"/>
                <a:gd name="T21" fmla="*/ 447 h 481"/>
                <a:gd name="T22" fmla="*/ 42 w 426"/>
                <a:gd name="T23" fmla="*/ 445 h 481"/>
                <a:gd name="T24" fmla="*/ 13 w 426"/>
                <a:gd name="T25" fmla="*/ 454 h 481"/>
                <a:gd name="T26" fmla="*/ 21 w 426"/>
                <a:gd name="T27" fmla="*/ 468 h 481"/>
                <a:gd name="T28" fmla="*/ 38 w 426"/>
                <a:gd name="T29" fmla="*/ 472 h 481"/>
                <a:gd name="T30" fmla="*/ 31 w 426"/>
                <a:gd name="T31" fmla="*/ 481 h 481"/>
                <a:gd name="T32" fmla="*/ 13 w 426"/>
                <a:gd name="T33" fmla="*/ 477 h 481"/>
                <a:gd name="T34" fmla="*/ 0 w 426"/>
                <a:gd name="T35" fmla="*/ 462 h 481"/>
                <a:gd name="T36" fmla="*/ 8 w 426"/>
                <a:gd name="T37" fmla="*/ 445 h 481"/>
                <a:gd name="T38" fmla="*/ 34 w 426"/>
                <a:gd name="T39" fmla="*/ 437 h 481"/>
                <a:gd name="T40" fmla="*/ 51 w 426"/>
                <a:gd name="T41" fmla="*/ 435 h 481"/>
                <a:gd name="T42" fmla="*/ 70 w 426"/>
                <a:gd name="T43" fmla="*/ 445 h 481"/>
                <a:gd name="T44" fmla="*/ 65 w 426"/>
                <a:gd name="T45" fmla="*/ 422 h 481"/>
                <a:gd name="T46" fmla="*/ 97 w 426"/>
                <a:gd name="T47" fmla="*/ 388 h 481"/>
                <a:gd name="T48" fmla="*/ 152 w 426"/>
                <a:gd name="T49" fmla="*/ 333 h 481"/>
                <a:gd name="T50" fmla="*/ 135 w 426"/>
                <a:gd name="T51" fmla="*/ 361 h 481"/>
                <a:gd name="T52" fmla="*/ 97 w 426"/>
                <a:gd name="T53" fmla="*/ 409 h 481"/>
                <a:gd name="T54" fmla="*/ 135 w 426"/>
                <a:gd name="T55" fmla="*/ 388 h 481"/>
                <a:gd name="T56" fmla="*/ 183 w 426"/>
                <a:gd name="T57" fmla="*/ 337 h 481"/>
                <a:gd name="T58" fmla="*/ 262 w 426"/>
                <a:gd name="T59" fmla="*/ 264 h 481"/>
                <a:gd name="T60" fmla="*/ 314 w 426"/>
                <a:gd name="T61" fmla="*/ 200 h 481"/>
                <a:gd name="T62" fmla="*/ 372 w 426"/>
                <a:gd name="T63" fmla="*/ 114 h 481"/>
                <a:gd name="T64" fmla="*/ 407 w 426"/>
                <a:gd name="T65" fmla="*/ 55 h 481"/>
                <a:gd name="T66" fmla="*/ 403 w 426"/>
                <a:gd name="T67" fmla="*/ 34 h 481"/>
                <a:gd name="T68" fmla="*/ 378 w 426"/>
                <a:gd name="T69" fmla="*/ 25 h 481"/>
                <a:gd name="T70" fmla="*/ 378 w 426"/>
                <a:gd name="T71" fmla="*/ 25 h 4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481"/>
                <a:gd name="T110" fmla="*/ 426 w 426"/>
                <a:gd name="T111" fmla="*/ 481 h 4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481">
                  <a:moveTo>
                    <a:pt x="378" y="25"/>
                  </a:moveTo>
                  <a:lnTo>
                    <a:pt x="382" y="13"/>
                  </a:lnTo>
                  <a:lnTo>
                    <a:pt x="407" y="0"/>
                  </a:lnTo>
                  <a:lnTo>
                    <a:pt x="426" y="34"/>
                  </a:lnTo>
                  <a:lnTo>
                    <a:pt x="409" y="80"/>
                  </a:lnTo>
                  <a:lnTo>
                    <a:pt x="369" y="150"/>
                  </a:lnTo>
                  <a:lnTo>
                    <a:pt x="293" y="251"/>
                  </a:lnTo>
                  <a:lnTo>
                    <a:pt x="188" y="354"/>
                  </a:lnTo>
                  <a:lnTo>
                    <a:pt x="84" y="443"/>
                  </a:lnTo>
                  <a:lnTo>
                    <a:pt x="55" y="477"/>
                  </a:lnTo>
                  <a:lnTo>
                    <a:pt x="59" y="447"/>
                  </a:lnTo>
                  <a:lnTo>
                    <a:pt x="42" y="445"/>
                  </a:lnTo>
                  <a:lnTo>
                    <a:pt x="13" y="454"/>
                  </a:lnTo>
                  <a:lnTo>
                    <a:pt x="21" y="468"/>
                  </a:lnTo>
                  <a:lnTo>
                    <a:pt x="38" y="472"/>
                  </a:lnTo>
                  <a:lnTo>
                    <a:pt x="31" y="481"/>
                  </a:lnTo>
                  <a:lnTo>
                    <a:pt x="13" y="477"/>
                  </a:lnTo>
                  <a:lnTo>
                    <a:pt x="0" y="462"/>
                  </a:lnTo>
                  <a:lnTo>
                    <a:pt x="8" y="445"/>
                  </a:lnTo>
                  <a:lnTo>
                    <a:pt x="34" y="437"/>
                  </a:lnTo>
                  <a:lnTo>
                    <a:pt x="51" y="435"/>
                  </a:lnTo>
                  <a:lnTo>
                    <a:pt x="70" y="445"/>
                  </a:lnTo>
                  <a:lnTo>
                    <a:pt x="65" y="422"/>
                  </a:lnTo>
                  <a:lnTo>
                    <a:pt x="97" y="388"/>
                  </a:lnTo>
                  <a:lnTo>
                    <a:pt x="152" y="333"/>
                  </a:lnTo>
                  <a:lnTo>
                    <a:pt x="135" y="361"/>
                  </a:lnTo>
                  <a:lnTo>
                    <a:pt x="97" y="409"/>
                  </a:lnTo>
                  <a:lnTo>
                    <a:pt x="135" y="388"/>
                  </a:lnTo>
                  <a:lnTo>
                    <a:pt x="183" y="337"/>
                  </a:lnTo>
                  <a:lnTo>
                    <a:pt x="262" y="264"/>
                  </a:lnTo>
                  <a:lnTo>
                    <a:pt x="314" y="200"/>
                  </a:lnTo>
                  <a:lnTo>
                    <a:pt x="372" y="114"/>
                  </a:lnTo>
                  <a:lnTo>
                    <a:pt x="407" y="55"/>
                  </a:lnTo>
                  <a:lnTo>
                    <a:pt x="403" y="34"/>
                  </a:lnTo>
                  <a:lnTo>
                    <a:pt x="37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6" name="Freeform 84"/>
            <p:cNvSpPr>
              <a:spLocks/>
            </p:cNvSpPr>
            <p:nvPr/>
          </p:nvSpPr>
          <p:spPr bwMode="auto">
            <a:xfrm>
              <a:off x="1670" y="2225"/>
              <a:ext cx="108" cy="137"/>
            </a:xfrm>
            <a:custGeom>
              <a:avLst/>
              <a:gdLst>
                <a:gd name="T0" fmla="*/ 207 w 217"/>
                <a:gd name="T1" fmla="*/ 0 h 276"/>
                <a:gd name="T2" fmla="*/ 190 w 217"/>
                <a:gd name="T3" fmla="*/ 42 h 276"/>
                <a:gd name="T4" fmla="*/ 154 w 217"/>
                <a:gd name="T5" fmla="*/ 101 h 276"/>
                <a:gd name="T6" fmla="*/ 80 w 217"/>
                <a:gd name="T7" fmla="*/ 194 h 276"/>
                <a:gd name="T8" fmla="*/ 0 w 217"/>
                <a:gd name="T9" fmla="*/ 276 h 276"/>
                <a:gd name="T10" fmla="*/ 42 w 217"/>
                <a:gd name="T11" fmla="*/ 247 h 276"/>
                <a:gd name="T12" fmla="*/ 101 w 217"/>
                <a:gd name="T13" fmla="*/ 185 h 276"/>
                <a:gd name="T14" fmla="*/ 166 w 217"/>
                <a:gd name="T15" fmla="*/ 99 h 276"/>
                <a:gd name="T16" fmla="*/ 204 w 217"/>
                <a:gd name="T17" fmla="*/ 40 h 276"/>
                <a:gd name="T18" fmla="*/ 217 w 217"/>
                <a:gd name="T19" fmla="*/ 0 h 276"/>
                <a:gd name="T20" fmla="*/ 207 w 217"/>
                <a:gd name="T21" fmla="*/ 0 h 276"/>
                <a:gd name="T22" fmla="*/ 207 w 217"/>
                <a:gd name="T23" fmla="*/ 0 h 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7"/>
                <a:gd name="T37" fmla="*/ 0 h 276"/>
                <a:gd name="T38" fmla="*/ 217 w 217"/>
                <a:gd name="T39" fmla="*/ 276 h 2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7" h="276">
                  <a:moveTo>
                    <a:pt x="207" y="0"/>
                  </a:moveTo>
                  <a:lnTo>
                    <a:pt x="190" y="42"/>
                  </a:lnTo>
                  <a:lnTo>
                    <a:pt x="154" y="101"/>
                  </a:lnTo>
                  <a:lnTo>
                    <a:pt x="80" y="194"/>
                  </a:lnTo>
                  <a:lnTo>
                    <a:pt x="0" y="276"/>
                  </a:lnTo>
                  <a:lnTo>
                    <a:pt x="42" y="247"/>
                  </a:lnTo>
                  <a:lnTo>
                    <a:pt x="101" y="185"/>
                  </a:lnTo>
                  <a:lnTo>
                    <a:pt x="166" y="99"/>
                  </a:lnTo>
                  <a:lnTo>
                    <a:pt x="204" y="40"/>
                  </a:lnTo>
                  <a:lnTo>
                    <a:pt x="21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7" name="Freeform 85"/>
            <p:cNvSpPr>
              <a:spLocks/>
            </p:cNvSpPr>
            <p:nvPr/>
          </p:nvSpPr>
          <p:spPr bwMode="auto">
            <a:xfrm>
              <a:off x="1344" y="2076"/>
              <a:ext cx="155" cy="610"/>
            </a:xfrm>
            <a:custGeom>
              <a:avLst/>
              <a:gdLst>
                <a:gd name="T0" fmla="*/ 310 w 310"/>
                <a:gd name="T1" fmla="*/ 0 h 1220"/>
                <a:gd name="T2" fmla="*/ 245 w 310"/>
                <a:gd name="T3" fmla="*/ 62 h 1220"/>
                <a:gd name="T4" fmla="*/ 167 w 310"/>
                <a:gd name="T5" fmla="*/ 176 h 1220"/>
                <a:gd name="T6" fmla="*/ 104 w 310"/>
                <a:gd name="T7" fmla="*/ 290 h 1220"/>
                <a:gd name="T8" fmla="*/ 34 w 310"/>
                <a:gd name="T9" fmla="*/ 460 h 1220"/>
                <a:gd name="T10" fmla="*/ 6 w 310"/>
                <a:gd name="T11" fmla="*/ 593 h 1220"/>
                <a:gd name="T12" fmla="*/ 0 w 310"/>
                <a:gd name="T13" fmla="*/ 724 h 1220"/>
                <a:gd name="T14" fmla="*/ 42 w 310"/>
                <a:gd name="T15" fmla="*/ 857 h 1220"/>
                <a:gd name="T16" fmla="*/ 122 w 310"/>
                <a:gd name="T17" fmla="*/ 1015 h 1220"/>
                <a:gd name="T18" fmla="*/ 141 w 310"/>
                <a:gd name="T19" fmla="*/ 1045 h 1220"/>
                <a:gd name="T20" fmla="*/ 175 w 310"/>
                <a:gd name="T21" fmla="*/ 1115 h 1220"/>
                <a:gd name="T22" fmla="*/ 253 w 310"/>
                <a:gd name="T23" fmla="*/ 1220 h 1220"/>
                <a:gd name="T24" fmla="*/ 256 w 310"/>
                <a:gd name="T25" fmla="*/ 1190 h 1220"/>
                <a:gd name="T26" fmla="*/ 209 w 310"/>
                <a:gd name="T27" fmla="*/ 1129 h 1220"/>
                <a:gd name="T28" fmla="*/ 228 w 310"/>
                <a:gd name="T29" fmla="*/ 1096 h 1220"/>
                <a:gd name="T30" fmla="*/ 256 w 310"/>
                <a:gd name="T31" fmla="*/ 1070 h 1220"/>
                <a:gd name="T32" fmla="*/ 245 w 310"/>
                <a:gd name="T33" fmla="*/ 1053 h 1220"/>
                <a:gd name="T34" fmla="*/ 217 w 310"/>
                <a:gd name="T35" fmla="*/ 1083 h 1220"/>
                <a:gd name="T36" fmla="*/ 196 w 310"/>
                <a:gd name="T37" fmla="*/ 1112 h 1220"/>
                <a:gd name="T38" fmla="*/ 190 w 310"/>
                <a:gd name="T39" fmla="*/ 1095 h 1220"/>
                <a:gd name="T40" fmla="*/ 209 w 310"/>
                <a:gd name="T41" fmla="*/ 1060 h 1220"/>
                <a:gd name="T42" fmla="*/ 243 w 310"/>
                <a:gd name="T43" fmla="*/ 1032 h 1220"/>
                <a:gd name="T44" fmla="*/ 228 w 310"/>
                <a:gd name="T45" fmla="*/ 1017 h 1220"/>
                <a:gd name="T46" fmla="*/ 196 w 310"/>
                <a:gd name="T47" fmla="*/ 1049 h 1220"/>
                <a:gd name="T48" fmla="*/ 177 w 310"/>
                <a:gd name="T49" fmla="*/ 1079 h 1220"/>
                <a:gd name="T50" fmla="*/ 169 w 310"/>
                <a:gd name="T51" fmla="*/ 1053 h 1220"/>
                <a:gd name="T52" fmla="*/ 196 w 310"/>
                <a:gd name="T53" fmla="*/ 1017 h 1220"/>
                <a:gd name="T54" fmla="*/ 217 w 310"/>
                <a:gd name="T55" fmla="*/ 996 h 1220"/>
                <a:gd name="T56" fmla="*/ 209 w 310"/>
                <a:gd name="T57" fmla="*/ 988 h 1220"/>
                <a:gd name="T58" fmla="*/ 182 w 310"/>
                <a:gd name="T59" fmla="*/ 1009 h 1220"/>
                <a:gd name="T60" fmla="*/ 160 w 310"/>
                <a:gd name="T61" fmla="*/ 1049 h 1220"/>
                <a:gd name="T62" fmla="*/ 146 w 310"/>
                <a:gd name="T63" fmla="*/ 1030 h 1220"/>
                <a:gd name="T64" fmla="*/ 190 w 310"/>
                <a:gd name="T65" fmla="*/ 963 h 1220"/>
                <a:gd name="T66" fmla="*/ 182 w 310"/>
                <a:gd name="T67" fmla="*/ 952 h 1220"/>
                <a:gd name="T68" fmla="*/ 137 w 310"/>
                <a:gd name="T69" fmla="*/ 1013 h 1220"/>
                <a:gd name="T70" fmla="*/ 89 w 310"/>
                <a:gd name="T71" fmla="*/ 922 h 1220"/>
                <a:gd name="T72" fmla="*/ 13 w 310"/>
                <a:gd name="T73" fmla="*/ 733 h 1220"/>
                <a:gd name="T74" fmla="*/ 11 w 310"/>
                <a:gd name="T75" fmla="*/ 695 h 1220"/>
                <a:gd name="T76" fmla="*/ 23 w 310"/>
                <a:gd name="T77" fmla="*/ 560 h 1220"/>
                <a:gd name="T78" fmla="*/ 42 w 310"/>
                <a:gd name="T79" fmla="*/ 473 h 1220"/>
                <a:gd name="T80" fmla="*/ 68 w 310"/>
                <a:gd name="T81" fmla="*/ 406 h 1220"/>
                <a:gd name="T82" fmla="*/ 120 w 310"/>
                <a:gd name="T83" fmla="*/ 281 h 1220"/>
                <a:gd name="T84" fmla="*/ 173 w 310"/>
                <a:gd name="T85" fmla="*/ 194 h 1220"/>
                <a:gd name="T86" fmla="*/ 222 w 310"/>
                <a:gd name="T87" fmla="*/ 110 h 1220"/>
                <a:gd name="T88" fmla="*/ 268 w 310"/>
                <a:gd name="T89" fmla="*/ 51 h 1220"/>
                <a:gd name="T90" fmla="*/ 310 w 310"/>
                <a:gd name="T91" fmla="*/ 0 h 1220"/>
                <a:gd name="T92" fmla="*/ 310 w 310"/>
                <a:gd name="T93" fmla="*/ 0 h 1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0"/>
                <a:gd name="T142" fmla="*/ 0 h 1220"/>
                <a:gd name="T143" fmla="*/ 310 w 310"/>
                <a:gd name="T144" fmla="*/ 1220 h 1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0" h="1220">
                  <a:moveTo>
                    <a:pt x="310" y="0"/>
                  </a:moveTo>
                  <a:lnTo>
                    <a:pt x="245" y="62"/>
                  </a:lnTo>
                  <a:lnTo>
                    <a:pt x="167" y="176"/>
                  </a:lnTo>
                  <a:lnTo>
                    <a:pt x="104" y="290"/>
                  </a:lnTo>
                  <a:lnTo>
                    <a:pt x="34" y="460"/>
                  </a:lnTo>
                  <a:lnTo>
                    <a:pt x="6" y="593"/>
                  </a:lnTo>
                  <a:lnTo>
                    <a:pt x="0" y="724"/>
                  </a:lnTo>
                  <a:lnTo>
                    <a:pt x="42" y="857"/>
                  </a:lnTo>
                  <a:lnTo>
                    <a:pt x="122" y="1015"/>
                  </a:lnTo>
                  <a:lnTo>
                    <a:pt x="141" y="1045"/>
                  </a:lnTo>
                  <a:lnTo>
                    <a:pt x="175" y="1115"/>
                  </a:lnTo>
                  <a:lnTo>
                    <a:pt x="253" y="1220"/>
                  </a:lnTo>
                  <a:lnTo>
                    <a:pt x="256" y="1190"/>
                  </a:lnTo>
                  <a:lnTo>
                    <a:pt x="209" y="1129"/>
                  </a:lnTo>
                  <a:lnTo>
                    <a:pt x="228" y="1096"/>
                  </a:lnTo>
                  <a:lnTo>
                    <a:pt x="256" y="1070"/>
                  </a:lnTo>
                  <a:lnTo>
                    <a:pt x="245" y="1053"/>
                  </a:lnTo>
                  <a:lnTo>
                    <a:pt x="217" y="1083"/>
                  </a:lnTo>
                  <a:lnTo>
                    <a:pt x="196" y="1112"/>
                  </a:lnTo>
                  <a:lnTo>
                    <a:pt x="190" y="1095"/>
                  </a:lnTo>
                  <a:lnTo>
                    <a:pt x="209" y="1060"/>
                  </a:lnTo>
                  <a:lnTo>
                    <a:pt x="243" y="1032"/>
                  </a:lnTo>
                  <a:lnTo>
                    <a:pt x="228" y="1017"/>
                  </a:lnTo>
                  <a:lnTo>
                    <a:pt x="196" y="1049"/>
                  </a:lnTo>
                  <a:lnTo>
                    <a:pt x="177" y="1079"/>
                  </a:lnTo>
                  <a:lnTo>
                    <a:pt x="169" y="1053"/>
                  </a:lnTo>
                  <a:lnTo>
                    <a:pt x="196" y="1017"/>
                  </a:lnTo>
                  <a:lnTo>
                    <a:pt x="217" y="996"/>
                  </a:lnTo>
                  <a:lnTo>
                    <a:pt x="209" y="988"/>
                  </a:lnTo>
                  <a:lnTo>
                    <a:pt x="182" y="1009"/>
                  </a:lnTo>
                  <a:lnTo>
                    <a:pt x="160" y="1049"/>
                  </a:lnTo>
                  <a:lnTo>
                    <a:pt x="146" y="1030"/>
                  </a:lnTo>
                  <a:lnTo>
                    <a:pt x="190" y="963"/>
                  </a:lnTo>
                  <a:lnTo>
                    <a:pt x="182" y="952"/>
                  </a:lnTo>
                  <a:lnTo>
                    <a:pt x="137" y="1013"/>
                  </a:lnTo>
                  <a:lnTo>
                    <a:pt x="89" y="922"/>
                  </a:lnTo>
                  <a:lnTo>
                    <a:pt x="13" y="733"/>
                  </a:lnTo>
                  <a:lnTo>
                    <a:pt x="11" y="695"/>
                  </a:lnTo>
                  <a:lnTo>
                    <a:pt x="23" y="560"/>
                  </a:lnTo>
                  <a:lnTo>
                    <a:pt x="42" y="473"/>
                  </a:lnTo>
                  <a:lnTo>
                    <a:pt x="68" y="406"/>
                  </a:lnTo>
                  <a:lnTo>
                    <a:pt x="120" y="281"/>
                  </a:lnTo>
                  <a:lnTo>
                    <a:pt x="173" y="194"/>
                  </a:lnTo>
                  <a:lnTo>
                    <a:pt x="222" y="110"/>
                  </a:lnTo>
                  <a:lnTo>
                    <a:pt x="268" y="51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8" name="Freeform 86"/>
            <p:cNvSpPr>
              <a:spLocks/>
            </p:cNvSpPr>
            <p:nvPr/>
          </p:nvSpPr>
          <p:spPr bwMode="auto">
            <a:xfrm>
              <a:off x="1524" y="2097"/>
              <a:ext cx="70" cy="362"/>
            </a:xfrm>
            <a:custGeom>
              <a:avLst/>
              <a:gdLst>
                <a:gd name="T0" fmla="*/ 59 w 138"/>
                <a:gd name="T1" fmla="*/ 0 h 725"/>
                <a:gd name="T2" fmla="*/ 91 w 138"/>
                <a:gd name="T3" fmla="*/ 46 h 725"/>
                <a:gd name="T4" fmla="*/ 104 w 138"/>
                <a:gd name="T5" fmla="*/ 92 h 725"/>
                <a:gd name="T6" fmla="*/ 110 w 138"/>
                <a:gd name="T7" fmla="*/ 172 h 725"/>
                <a:gd name="T8" fmla="*/ 110 w 138"/>
                <a:gd name="T9" fmla="*/ 265 h 725"/>
                <a:gd name="T10" fmla="*/ 72 w 138"/>
                <a:gd name="T11" fmla="*/ 371 h 725"/>
                <a:gd name="T12" fmla="*/ 19 w 138"/>
                <a:gd name="T13" fmla="*/ 571 h 725"/>
                <a:gd name="T14" fmla="*/ 0 w 138"/>
                <a:gd name="T15" fmla="*/ 656 h 725"/>
                <a:gd name="T16" fmla="*/ 51 w 138"/>
                <a:gd name="T17" fmla="*/ 723 h 725"/>
                <a:gd name="T18" fmla="*/ 110 w 138"/>
                <a:gd name="T19" fmla="*/ 725 h 725"/>
                <a:gd name="T20" fmla="*/ 85 w 138"/>
                <a:gd name="T21" fmla="*/ 685 h 725"/>
                <a:gd name="T22" fmla="*/ 53 w 138"/>
                <a:gd name="T23" fmla="*/ 637 h 725"/>
                <a:gd name="T24" fmla="*/ 45 w 138"/>
                <a:gd name="T25" fmla="*/ 571 h 725"/>
                <a:gd name="T26" fmla="*/ 78 w 138"/>
                <a:gd name="T27" fmla="*/ 459 h 725"/>
                <a:gd name="T28" fmla="*/ 119 w 138"/>
                <a:gd name="T29" fmla="*/ 297 h 725"/>
                <a:gd name="T30" fmla="*/ 138 w 138"/>
                <a:gd name="T31" fmla="*/ 198 h 725"/>
                <a:gd name="T32" fmla="*/ 119 w 138"/>
                <a:gd name="T33" fmla="*/ 92 h 725"/>
                <a:gd name="T34" fmla="*/ 106 w 138"/>
                <a:gd name="T35" fmla="*/ 46 h 725"/>
                <a:gd name="T36" fmla="*/ 59 w 138"/>
                <a:gd name="T37" fmla="*/ 0 h 725"/>
                <a:gd name="T38" fmla="*/ 59 w 138"/>
                <a:gd name="T39" fmla="*/ 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8"/>
                <a:gd name="T61" fmla="*/ 0 h 725"/>
                <a:gd name="T62" fmla="*/ 138 w 138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8" h="725">
                  <a:moveTo>
                    <a:pt x="59" y="0"/>
                  </a:moveTo>
                  <a:lnTo>
                    <a:pt x="91" y="46"/>
                  </a:lnTo>
                  <a:lnTo>
                    <a:pt x="104" y="92"/>
                  </a:lnTo>
                  <a:lnTo>
                    <a:pt x="110" y="172"/>
                  </a:lnTo>
                  <a:lnTo>
                    <a:pt x="110" y="265"/>
                  </a:lnTo>
                  <a:lnTo>
                    <a:pt x="72" y="371"/>
                  </a:lnTo>
                  <a:lnTo>
                    <a:pt x="19" y="571"/>
                  </a:lnTo>
                  <a:lnTo>
                    <a:pt x="0" y="656"/>
                  </a:lnTo>
                  <a:lnTo>
                    <a:pt x="51" y="723"/>
                  </a:lnTo>
                  <a:lnTo>
                    <a:pt x="110" y="725"/>
                  </a:lnTo>
                  <a:lnTo>
                    <a:pt x="85" y="685"/>
                  </a:lnTo>
                  <a:lnTo>
                    <a:pt x="53" y="637"/>
                  </a:lnTo>
                  <a:lnTo>
                    <a:pt x="45" y="571"/>
                  </a:lnTo>
                  <a:lnTo>
                    <a:pt x="78" y="459"/>
                  </a:lnTo>
                  <a:lnTo>
                    <a:pt x="119" y="297"/>
                  </a:lnTo>
                  <a:lnTo>
                    <a:pt x="138" y="198"/>
                  </a:lnTo>
                  <a:lnTo>
                    <a:pt x="119" y="92"/>
                  </a:lnTo>
                  <a:lnTo>
                    <a:pt x="106" y="4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9" name="Freeform 87"/>
            <p:cNvSpPr>
              <a:spLocks/>
            </p:cNvSpPr>
            <p:nvPr/>
          </p:nvSpPr>
          <p:spPr bwMode="auto">
            <a:xfrm>
              <a:off x="1434" y="2527"/>
              <a:ext cx="97" cy="127"/>
            </a:xfrm>
            <a:custGeom>
              <a:avLst/>
              <a:gdLst>
                <a:gd name="T0" fmla="*/ 194 w 194"/>
                <a:gd name="T1" fmla="*/ 0 h 254"/>
                <a:gd name="T2" fmla="*/ 177 w 194"/>
                <a:gd name="T3" fmla="*/ 34 h 254"/>
                <a:gd name="T4" fmla="*/ 150 w 194"/>
                <a:gd name="T5" fmla="*/ 95 h 254"/>
                <a:gd name="T6" fmla="*/ 122 w 194"/>
                <a:gd name="T7" fmla="*/ 169 h 254"/>
                <a:gd name="T8" fmla="*/ 97 w 194"/>
                <a:gd name="T9" fmla="*/ 254 h 254"/>
                <a:gd name="T10" fmla="*/ 111 w 194"/>
                <a:gd name="T11" fmla="*/ 178 h 254"/>
                <a:gd name="T12" fmla="*/ 111 w 194"/>
                <a:gd name="T13" fmla="*/ 165 h 254"/>
                <a:gd name="T14" fmla="*/ 90 w 194"/>
                <a:gd name="T15" fmla="*/ 165 h 254"/>
                <a:gd name="T16" fmla="*/ 71 w 194"/>
                <a:gd name="T17" fmla="*/ 169 h 254"/>
                <a:gd name="T18" fmla="*/ 65 w 194"/>
                <a:gd name="T19" fmla="*/ 154 h 254"/>
                <a:gd name="T20" fmla="*/ 95 w 194"/>
                <a:gd name="T21" fmla="*/ 150 h 254"/>
                <a:gd name="T22" fmla="*/ 116 w 194"/>
                <a:gd name="T23" fmla="*/ 150 h 254"/>
                <a:gd name="T24" fmla="*/ 112 w 194"/>
                <a:gd name="T25" fmla="*/ 135 h 254"/>
                <a:gd name="T26" fmla="*/ 82 w 194"/>
                <a:gd name="T27" fmla="*/ 131 h 254"/>
                <a:gd name="T28" fmla="*/ 57 w 194"/>
                <a:gd name="T29" fmla="*/ 135 h 254"/>
                <a:gd name="T30" fmla="*/ 44 w 194"/>
                <a:gd name="T31" fmla="*/ 116 h 254"/>
                <a:gd name="T32" fmla="*/ 76 w 194"/>
                <a:gd name="T33" fmla="*/ 114 h 254"/>
                <a:gd name="T34" fmla="*/ 112 w 194"/>
                <a:gd name="T35" fmla="*/ 116 h 254"/>
                <a:gd name="T36" fmla="*/ 101 w 194"/>
                <a:gd name="T37" fmla="*/ 108 h 254"/>
                <a:gd name="T38" fmla="*/ 74 w 194"/>
                <a:gd name="T39" fmla="*/ 100 h 254"/>
                <a:gd name="T40" fmla="*/ 42 w 194"/>
                <a:gd name="T41" fmla="*/ 98 h 254"/>
                <a:gd name="T42" fmla="*/ 27 w 194"/>
                <a:gd name="T43" fmla="*/ 100 h 254"/>
                <a:gd name="T44" fmla="*/ 25 w 194"/>
                <a:gd name="T45" fmla="*/ 91 h 254"/>
                <a:gd name="T46" fmla="*/ 35 w 194"/>
                <a:gd name="T47" fmla="*/ 85 h 254"/>
                <a:gd name="T48" fmla="*/ 82 w 194"/>
                <a:gd name="T49" fmla="*/ 89 h 254"/>
                <a:gd name="T50" fmla="*/ 105 w 194"/>
                <a:gd name="T51" fmla="*/ 97 h 254"/>
                <a:gd name="T52" fmla="*/ 92 w 194"/>
                <a:gd name="T53" fmla="*/ 81 h 254"/>
                <a:gd name="T54" fmla="*/ 57 w 194"/>
                <a:gd name="T55" fmla="*/ 72 h 254"/>
                <a:gd name="T56" fmla="*/ 27 w 194"/>
                <a:gd name="T57" fmla="*/ 66 h 254"/>
                <a:gd name="T58" fmla="*/ 2 w 194"/>
                <a:gd name="T59" fmla="*/ 66 h 254"/>
                <a:gd name="T60" fmla="*/ 0 w 194"/>
                <a:gd name="T61" fmla="*/ 53 h 254"/>
                <a:gd name="T62" fmla="*/ 37 w 194"/>
                <a:gd name="T63" fmla="*/ 55 h 254"/>
                <a:gd name="T64" fmla="*/ 80 w 194"/>
                <a:gd name="T65" fmla="*/ 62 h 254"/>
                <a:gd name="T66" fmla="*/ 111 w 194"/>
                <a:gd name="T67" fmla="*/ 76 h 254"/>
                <a:gd name="T68" fmla="*/ 133 w 194"/>
                <a:gd name="T69" fmla="*/ 81 h 254"/>
                <a:gd name="T70" fmla="*/ 158 w 194"/>
                <a:gd name="T71" fmla="*/ 55 h 254"/>
                <a:gd name="T72" fmla="*/ 175 w 194"/>
                <a:gd name="T73" fmla="*/ 21 h 254"/>
                <a:gd name="T74" fmla="*/ 194 w 194"/>
                <a:gd name="T75" fmla="*/ 0 h 254"/>
                <a:gd name="T76" fmla="*/ 194 w 194"/>
                <a:gd name="T77" fmla="*/ 0 h 2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4"/>
                <a:gd name="T118" fmla="*/ 0 h 254"/>
                <a:gd name="T119" fmla="*/ 194 w 194"/>
                <a:gd name="T120" fmla="*/ 254 h 2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4" h="254">
                  <a:moveTo>
                    <a:pt x="194" y="0"/>
                  </a:moveTo>
                  <a:lnTo>
                    <a:pt x="177" y="34"/>
                  </a:lnTo>
                  <a:lnTo>
                    <a:pt x="150" y="95"/>
                  </a:lnTo>
                  <a:lnTo>
                    <a:pt x="122" y="169"/>
                  </a:lnTo>
                  <a:lnTo>
                    <a:pt x="97" y="254"/>
                  </a:lnTo>
                  <a:lnTo>
                    <a:pt x="111" y="178"/>
                  </a:lnTo>
                  <a:lnTo>
                    <a:pt x="111" y="165"/>
                  </a:lnTo>
                  <a:lnTo>
                    <a:pt x="90" y="165"/>
                  </a:lnTo>
                  <a:lnTo>
                    <a:pt x="71" y="169"/>
                  </a:lnTo>
                  <a:lnTo>
                    <a:pt x="65" y="154"/>
                  </a:lnTo>
                  <a:lnTo>
                    <a:pt x="95" y="150"/>
                  </a:lnTo>
                  <a:lnTo>
                    <a:pt x="116" y="150"/>
                  </a:lnTo>
                  <a:lnTo>
                    <a:pt x="112" y="135"/>
                  </a:lnTo>
                  <a:lnTo>
                    <a:pt x="82" y="131"/>
                  </a:lnTo>
                  <a:lnTo>
                    <a:pt x="57" y="135"/>
                  </a:lnTo>
                  <a:lnTo>
                    <a:pt x="44" y="116"/>
                  </a:lnTo>
                  <a:lnTo>
                    <a:pt x="76" y="114"/>
                  </a:lnTo>
                  <a:lnTo>
                    <a:pt x="112" y="116"/>
                  </a:lnTo>
                  <a:lnTo>
                    <a:pt x="101" y="108"/>
                  </a:lnTo>
                  <a:lnTo>
                    <a:pt x="74" y="100"/>
                  </a:lnTo>
                  <a:lnTo>
                    <a:pt x="42" y="98"/>
                  </a:lnTo>
                  <a:lnTo>
                    <a:pt x="27" y="100"/>
                  </a:lnTo>
                  <a:lnTo>
                    <a:pt x="25" y="91"/>
                  </a:lnTo>
                  <a:lnTo>
                    <a:pt x="35" y="85"/>
                  </a:lnTo>
                  <a:lnTo>
                    <a:pt x="82" y="89"/>
                  </a:lnTo>
                  <a:lnTo>
                    <a:pt x="105" y="97"/>
                  </a:lnTo>
                  <a:lnTo>
                    <a:pt x="92" y="81"/>
                  </a:lnTo>
                  <a:lnTo>
                    <a:pt x="57" y="72"/>
                  </a:lnTo>
                  <a:lnTo>
                    <a:pt x="27" y="66"/>
                  </a:lnTo>
                  <a:lnTo>
                    <a:pt x="2" y="66"/>
                  </a:lnTo>
                  <a:lnTo>
                    <a:pt x="0" y="53"/>
                  </a:lnTo>
                  <a:lnTo>
                    <a:pt x="37" y="55"/>
                  </a:lnTo>
                  <a:lnTo>
                    <a:pt x="80" y="62"/>
                  </a:lnTo>
                  <a:lnTo>
                    <a:pt x="111" y="76"/>
                  </a:lnTo>
                  <a:lnTo>
                    <a:pt x="133" y="81"/>
                  </a:lnTo>
                  <a:lnTo>
                    <a:pt x="158" y="55"/>
                  </a:lnTo>
                  <a:lnTo>
                    <a:pt x="175" y="2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0" name="Freeform 88"/>
            <p:cNvSpPr>
              <a:spLocks/>
            </p:cNvSpPr>
            <p:nvPr/>
          </p:nvSpPr>
          <p:spPr bwMode="auto">
            <a:xfrm>
              <a:off x="1548" y="2458"/>
              <a:ext cx="258" cy="61"/>
            </a:xfrm>
            <a:custGeom>
              <a:avLst/>
              <a:gdLst>
                <a:gd name="T0" fmla="*/ 25 w 517"/>
                <a:gd name="T1" fmla="*/ 0 h 121"/>
                <a:gd name="T2" fmla="*/ 114 w 517"/>
                <a:gd name="T3" fmla="*/ 0 h 121"/>
                <a:gd name="T4" fmla="*/ 300 w 517"/>
                <a:gd name="T5" fmla="*/ 7 h 121"/>
                <a:gd name="T6" fmla="*/ 517 w 517"/>
                <a:gd name="T7" fmla="*/ 13 h 121"/>
                <a:gd name="T8" fmla="*/ 517 w 517"/>
                <a:gd name="T9" fmla="*/ 118 h 121"/>
                <a:gd name="T10" fmla="*/ 392 w 517"/>
                <a:gd name="T11" fmla="*/ 118 h 121"/>
                <a:gd name="T12" fmla="*/ 293 w 517"/>
                <a:gd name="T13" fmla="*/ 121 h 121"/>
                <a:gd name="T14" fmla="*/ 308 w 517"/>
                <a:gd name="T15" fmla="*/ 108 h 121"/>
                <a:gd name="T16" fmla="*/ 431 w 517"/>
                <a:gd name="T17" fmla="*/ 106 h 121"/>
                <a:gd name="T18" fmla="*/ 485 w 517"/>
                <a:gd name="T19" fmla="*/ 106 h 121"/>
                <a:gd name="T20" fmla="*/ 471 w 517"/>
                <a:gd name="T21" fmla="*/ 43 h 121"/>
                <a:gd name="T22" fmla="*/ 338 w 517"/>
                <a:gd name="T23" fmla="*/ 32 h 121"/>
                <a:gd name="T24" fmla="*/ 156 w 517"/>
                <a:gd name="T25" fmla="*/ 32 h 121"/>
                <a:gd name="T26" fmla="*/ 118 w 517"/>
                <a:gd name="T27" fmla="*/ 101 h 121"/>
                <a:gd name="T28" fmla="*/ 95 w 517"/>
                <a:gd name="T29" fmla="*/ 101 h 121"/>
                <a:gd name="T30" fmla="*/ 95 w 517"/>
                <a:gd name="T31" fmla="*/ 28 h 121"/>
                <a:gd name="T32" fmla="*/ 71 w 517"/>
                <a:gd name="T33" fmla="*/ 28 h 121"/>
                <a:gd name="T34" fmla="*/ 71 w 517"/>
                <a:gd name="T35" fmla="*/ 101 h 121"/>
                <a:gd name="T36" fmla="*/ 17 w 517"/>
                <a:gd name="T37" fmla="*/ 106 h 121"/>
                <a:gd name="T38" fmla="*/ 0 w 517"/>
                <a:gd name="T39" fmla="*/ 72 h 121"/>
                <a:gd name="T40" fmla="*/ 4 w 517"/>
                <a:gd name="T41" fmla="*/ 0 h 121"/>
                <a:gd name="T42" fmla="*/ 25 w 517"/>
                <a:gd name="T43" fmla="*/ 0 h 121"/>
                <a:gd name="T44" fmla="*/ 25 w 517"/>
                <a:gd name="T45" fmla="*/ 0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7"/>
                <a:gd name="T70" fmla="*/ 0 h 121"/>
                <a:gd name="T71" fmla="*/ 517 w 517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7" h="121">
                  <a:moveTo>
                    <a:pt x="25" y="0"/>
                  </a:moveTo>
                  <a:lnTo>
                    <a:pt x="114" y="0"/>
                  </a:lnTo>
                  <a:lnTo>
                    <a:pt x="300" y="7"/>
                  </a:lnTo>
                  <a:lnTo>
                    <a:pt x="517" y="13"/>
                  </a:lnTo>
                  <a:lnTo>
                    <a:pt x="517" y="118"/>
                  </a:lnTo>
                  <a:lnTo>
                    <a:pt x="392" y="118"/>
                  </a:lnTo>
                  <a:lnTo>
                    <a:pt x="293" y="121"/>
                  </a:lnTo>
                  <a:lnTo>
                    <a:pt x="308" y="108"/>
                  </a:lnTo>
                  <a:lnTo>
                    <a:pt x="431" y="106"/>
                  </a:lnTo>
                  <a:lnTo>
                    <a:pt x="485" y="106"/>
                  </a:lnTo>
                  <a:lnTo>
                    <a:pt x="471" y="43"/>
                  </a:lnTo>
                  <a:lnTo>
                    <a:pt x="338" y="32"/>
                  </a:lnTo>
                  <a:lnTo>
                    <a:pt x="156" y="32"/>
                  </a:lnTo>
                  <a:lnTo>
                    <a:pt x="118" y="101"/>
                  </a:lnTo>
                  <a:lnTo>
                    <a:pt x="95" y="101"/>
                  </a:lnTo>
                  <a:lnTo>
                    <a:pt x="95" y="28"/>
                  </a:lnTo>
                  <a:lnTo>
                    <a:pt x="71" y="28"/>
                  </a:lnTo>
                  <a:lnTo>
                    <a:pt x="71" y="101"/>
                  </a:lnTo>
                  <a:lnTo>
                    <a:pt x="17" y="106"/>
                  </a:lnTo>
                  <a:lnTo>
                    <a:pt x="0" y="72"/>
                  </a:lnTo>
                  <a:lnTo>
                    <a:pt x="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1" name="Freeform 89"/>
            <p:cNvSpPr>
              <a:spLocks/>
            </p:cNvSpPr>
            <p:nvPr/>
          </p:nvSpPr>
          <p:spPr bwMode="auto">
            <a:xfrm>
              <a:off x="1523" y="2489"/>
              <a:ext cx="188" cy="47"/>
            </a:xfrm>
            <a:custGeom>
              <a:avLst/>
              <a:gdLst>
                <a:gd name="T0" fmla="*/ 23 w 376"/>
                <a:gd name="T1" fmla="*/ 0 h 95"/>
                <a:gd name="T2" fmla="*/ 21 w 376"/>
                <a:gd name="T3" fmla="*/ 34 h 95"/>
                <a:gd name="T4" fmla="*/ 0 w 376"/>
                <a:gd name="T5" fmla="*/ 95 h 95"/>
                <a:gd name="T6" fmla="*/ 36 w 376"/>
                <a:gd name="T7" fmla="*/ 53 h 95"/>
                <a:gd name="T8" fmla="*/ 346 w 376"/>
                <a:gd name="T9" fmla="*/ 59 h 95"/>
                <a:gd name="T10" fmla="*/ 376 w 376"/>
                <a:gd name="T11" fmla="*/ 51 h 95"/>
                <a:gd name="T12" fmla="*/ 334 w 376"/>
                <a:gd name="T13" fmla="*/ 45 h 95"/>
                <a:gd name="T14" fmla="*/ 68 w 376"/>
                <a:gd name="T15" fmla="*/ 38 h 95"/>
                <a:gd name="T16" fmla="*/ 42 w 376"/>
                <a:gd name="T17" fmla="*/ 32 h 95"/>
                <a:gd name="T18" fmla="*/ 23 w 376"/>
                <a:gd name="T19" fmla="*/ 0 h 95"/>
                <a:gd name="T20" fmla="*/ 23 w 376"/>
                <a:gd name="T21" fmla="*/ 0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6"/>
                <a:gd name="T34" fmla="*/ 0 h 95"/>
                <a:gd name="T35" fmla="*/ 376 w 376"/>
                <a:gd name="T36" fmla="*/ 95 h 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6" h="95">
                  <a:moveTo>
                    <a:pt x="23" y="0"/>
                  </a:moveTo>
                  <a:lnTo>
                    <a:pt x="21" y="34"/>
                  </a:lnTo>
                  <a:lnTo>
                    <a:pt x="0" y="95"/>
                  </a:lnTo>
                  <a:lnTo>
                    <a:pt x="36" y="53"/>
                  </a:lnTo>
                  <a:lnTo>
                    <a:pt x="346" y="59"/>
                  </a:lnTo>
                  <a:lnTo>
                    <a:pt x="376" y="51"/>
                  </a:lnTo>
                  <a:lnTo>
                    <a:pt x="334" y="45"/>
                  </a:lnTo>
                  <a:lnTo>
                    <a:pt x="68" y="38"/>
                  </a:lnTo>
                  <a:lnTo>
                    <a:pt x="42" y="3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2" name="Freeform 90"/>
            <p:cNvSpPr>
              <a:spLocks/>
            </p:cNvSpPr>
            <p:nvPr/>
          </p:nvSpPr>
          <p:spPr bwMode="auto">
            <a:xfrm>
              <a:off x="1508" y="2418"/>
              <a:ext cx="30" cy="90"/>
            </a:xfrm>
            <a:custGeom>
              <a:avLst/>
              <a:gdLst>
                <a:gd name="T0" fmla="*/ 38 w 58"/>
                <a:gd name="T1" fmla="*/ 0 h 181"/>
                <a:gd name="T2" fmla="*/ 20 w 58"/>
                <a:gd name="T3" fmla="*/ 46 h 181"/>
                <a:gd name="T4" fmla="*/ 0 w 58"/>
                <a:gd name="T5" fmla="*/ 74 h 181"/>
                <a:gd name="T6" fmla="*/ 13 w 58"/>
                <a:gd name="T7" fmla="*/ 93 h 181"/>
                <a:gd name="T8" fmla="*/ 13 w 58"/>
                <a:gd name="T9" fmla="*/ 122 h 181"/>
                <a:gd name="T10" fmla="*/ 45 w 58"/>
                <a:gd name="T11" fmla="*/ 158 h 181"/>
                <a:gd name="T12" fmla="*/ 58 w 58"/>
                <a:gd name="T13" fmla="*/ 181 h 181"/>
                <a:gd name="T14" fmla="*/ 58 w 58"/>
                <a:gd name="T15" fmla="*/ 162 h 181"/>
                <a:gd name="T16" fmla="*/ 39 w 58"/>
                <a:gd name="T17" fmla="*/ 116 h 181"/>
                <a:gd name="T18" fmla="*/ 30 w 58"/>
                <a:gd name="T19" fmla="*/ 99 h 181"/>
                <a:gd name="T20" fmla="*/ 28 w 58"/>
                <a:gd name="T21" fmla="*/ 72 h 181"/>
                <a:gd name="T22" fmla="*/ 47 w 58"/>
                <a:gd name="T23" fmla="*/ 15 h 181"/>
                <a:gd name="T24" fmla="*/ 38 w 58"/>
                <a:gd name="T25" fmla="*/ 0 h 181"/>
                <a:gd name="T26" fmla="*/ 38 w 58"/>
                <a:gd name="T27" fmla="*/ 0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181"/>
                <a:gd name="T44" fmla="*/ 58 w 58"/>
                <a:gd name="T45" fmla="*/ 181 h 1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181">
                  <a:moveTo>
                    <a:pt x="38" y="0"/>
                  </a:moveTo>
                  <a:lnTo>
                    <a:pt x="20" y="46"/>
                  </a:lnTo>
                  <a:lnTo>
                    <a:pt x="0" y="74"/>
                  </a:lnTo>
                  <a:lnTo>
                    <a:pt x="13" y="93"/>
                  </a:lnTo>
                  <a:lnTo>
                    <a:pt x="13" y="122"/>
                  </a:lnTo>
                  <a:lnTo>
                    <a:pt x="45" y="158"/>
                  </a:lnTo>
                  <a:lnTo>
                    <a:pt x="58" y="181"/>
                  </a:lnTo>
                  <a:lnTo>
                    <a:pt x="58" y="162"/>
                  </a:lnTo>
                  <a:lnTo>
                    <a:pt x="39" y="116"/>
                  </a:lnTo>
                  <a:lnTo>
                    <a:pt x="30" y="99"/>
                  </a:lnTo>
                  <a:lnTo>
                    <a:pt x="28" y="72"/>
                  </a:lnTo>
                  <a:lnTo>
                    <a:pt x="47" y="1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3" name="Freeform 91"/>
            <p:cNvSpPr>
              <a:spLocks/>
            </p:cNvSpPr>
            <p:nvPr/>
          </p:nvSpPr>
          <p:spPr bwMode="auto">
            <a:xfrm>
              <a:off x="1808" y="2453"/>
              <a:ext cx="48" cy="78"/>
            </a:xfrm>
            <a:custGeom>
              <a:avLst/>
              <a:gdLst>
                <a:gd name="T0" fmla="*/ 7 w 95"/>
                <a:gd name="T1" fmla="*/ 19 h 156"/>
                <a:gd name="T2" fmla="*/ 21 w 95"/>
                <a:gd name="T3" fmla="*/ 4 h 156"/>
                <a:gd name="T4" fmla="*/ 53 w 95"/>
                <a:gd name="T5" fmla="*/ 0 h 156"/>
                <a:gd name="T6" fmla="*/ 72 w 95"/>
                <a:gd name="T7" fmla="*/ 8 h 156"/>
                <a:gd name="T8" fmla="*/ 72 w 95"/>
                <a:gd name="T9" fmla="*/ 133 h 156"/>
                <a:gd name="T10" fmla="*/ 95 w 95"/>
                <a:gd name="T11" fmla="*/ 139 h 156"/>
                <a:gd name="T12" fmla="*/ 68 w 95"/>
                <a:gd name="T13" fmla="*/ 149 h 156"/>
                <a:gd name="T14" fmla="*/ 45 w 95"/>
                <a:gd name="T15" fmla="*/ 156 h 156"/>
                <a:gd name="T16" fmla="*/ 3 w 95"/>
                <a:gd name="T17" fmla="*/ 156 h 156"/>
                <a:gd name="T18" fmla="*/ 0 w 95"/>
                <a:gd name="T19" fmla="*/ 133 h 156"/>
                <a:gd name="T20" fmla="*/ 26 w 95"/>
                <a:gd name="T21" fmla="*/ 133 h 156"/>
                <a:gd name="T22" fmla="*/ 53 w 95"/>
                <a:gd name="T23" fmla="*/ 126 h 156"/>
                <a:gd name="T24" fmla="*/ 53 w 95"/>
                <a:gd name="T25" fmla="*/ 42 h 156"/>
                <a:gd name="T26" fmla="*/ 38 w 95"/>
                <a:gd name="T27" fmla="*/ 31 h 156"/>
                <a:gd name="T28" fmla="*/ 53 w 95"/>
                <a:gd name="T29" fmla="*/ 23 h 156"/>
                <a:gd name="T30" fmla="*/ 57 w 95"/>
                <a:gd name="T31" fmla="*/ 16 h 156"/>
                <a:gd name="T32" fmla="*/ 34 w 95"/>
                <a:gd name="T33" fmla="*/ 16 h 156"/>
                <a:gd name="T34" fmla="*/ 13 w 95"/>
                <a:gd name="T35" fmla="*/ 23 h 156"/>
                <a:gd name="T36" fmla="*/ 11 w 95"/>
                <a:gd name="T37" fmla="*/ 130 h 156"/>
                <a:gd name="T38" fmla="*/ 7 w 95"/>
                <a:gd name="T39" fmla="*/ 19 h 156"/>
                <a:gd name="T40" fmla="*/ 7 w 95"/>
                <a:gd name="T41" fmla="*/ 19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156"/>
                <a:gd name="T65" fmla="*/ 95 w 95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156">
                  <a:moveTo>
                    <a:pt x="7" y="19"/>
                  </a:moveTo>
                  <a:lnTo>
                    <a:pt x="21" y="4"/>
                  </a:lnTo>
                  <a:lnTo>
                    <a:pt x="53" y="0"/>
                  </a:lnTo>
                  <a:lnTo>
                    <a:pt x="72" y="8"/>
                  </a:lnTo>
                  <a:lnTo>
                    <a:pt x="72" y="133"/>
                  </a:lnTo>
                  <a:lnTo>
                    <a:pt x="95" y="139"/>
                  </a:lnTo>
                  <a:lnTo>
                    <a:pt x="68" y="149"/>
                  </a:lnTo>
                  <a:lnTo>
                    <a:pt x="45" y="156"/>
                  </a:lnTo>
                  <a:lnTo>
                    <a:pt x="3" y="156"/>
                  </a:lnTo>
                  <a:lnTo>
                    <a:pt x="0" y="133"/>
                  </a:lnTo>
                  <a:lnTo>
                    <a:pt x="26" y="133"/>
                  </a:lnTo>
                  <a:lnTo>
                    <a:pt x="53" y="126"/>
                  </a:lnTo>
                  <a:lnTo>
                    <a:pt x="53" y="42"/>
                  </a:lnTo>
                  <a:lnTo>
                    <a:pt x="38" y="31"/>
                  </a:lnTo>
                  <a:lnTo>
                    <a:pt x="53" y="23"/>
                  </a:lnTo>
                  <a:lnTo>
                    <a:pt x="57" y="16"/>
                  </a:lnTo>
                  <a:lnTo>
                    <a:pt x="34" y="16"/>
                  </a:lnTo>
                  <a:lnTo>
                    <a:pt x="13" y="23"/>
                  </a:lnTo>
                  <a:lnTo>
                    <a:pt x="11" y="130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4" name="Freeform 92"/>
            <p:cNvSpPr>
              <a:spLocks/>
            </p:cNvSpPr>
            <p:nvPr/>
          </p:nvSpPr>
          <p:spPr bwMode="auto">
            <a:xfrm>
              <a:off x="1852" y="2462"/>
              <a:ext cx="40" cy="61"/>
            </a:xfrm>
            <a:custGeom>
              <a:avLst/>
              <a:gdLst>
                <a:gd name="T0" fmla="*/ 4 w 80"/>
                <a:gd name="T1" fmla="*/ 0 h 122"/>
                <a:gd name="T2" fmla="*/ 0 w 80"/>
                <a:gd name="T3" fmla="*/ 122 h 122"/>
                <a:gd name="T4" fmla="*/ 19 w 80"/>
                <a:gd name="T5" fmla="*/ 114 h 122"/>
                <a:gd name="T6" fmla="*/ 78 w 80"/>
                <a:gd name="T7" fmla="*/ 114 h 122"/>
                <a:gd name="T8" fmla="*/ 80 w 80"/>
                <a:gd name="T9" fmla="*/ 4 h 122"/>
                <a:gd name="T10" fmla="*/ 4 w 80"/>
                <a:gd name="T11" fmla="*/ 0 h 122"/>
                <a:gd name="T12" fmla="*/ 4 w 80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122"/>
                <a:gd name="T23" fmla="*/ 80 w 80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122">
                  <a:moveTo>
                    <a:pt x="4" y="0"/>
                  </a:moveTo>
                  <a:lnTo>
                    <a:pt x="0" y="122"/>
                  </a:lnTo>
                  <a:lnTo>
                    <a:pt x="19" y="114"/>
                  </a:lnTo>
                  <a:lnTo>
                    <a:pt x="78" y="114"/>
                  </a:lnTo>
                  <a:lnTo>
                    <a:pt x="8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5" name="Freeform 93"/>
            <p:cNvSpPr>
              <a:spLocks/>
            </p:cNvSpPr>
            <p:nvPr/>
          </p:nvSpPr>
          <p:spPr bwMode="auto">
            <a:xfrm>
              <a:off x="1864" y="2204"/>
              <a:ext cx="22" cy="20"/>
            </a:xfrm>
            <a:custGeom>
              <a:avLst/>
              <a:gdLst>
                <a:gd name="T0" fmla="*/ 23 w 43"/>
                <a:gd name="T1" fmla="*/ 0 h 40"/>
                <a:gd name="T2" fmla="*/ 7 w 43"/>
                <a:gd name="T3" fmla="*/ 12 h 40"/>
                <a:gd name="T4" fmla="*/ 19 w 43"/>
                <a:gd name="T5" fmla="*/ 29 h 40"/>
                <a:gd name="T6" fmla="*/ 32 w 43"/>
                <a:gd name="T7" fmla="*/ 29 h 40"/>
                <a:gd name="T8" fmla="*/ 43 w 43"/>
                <a:gd name="T9" fmla="*/ 16 h 40"/>
                <a:gd name="T10" fmla="*/ 43 w 43"/>
                <a:gd name="T11" fmla="*/ 29 h 40"/>
                <a:gd name="T12" fmla="*/ 32 w 43"/>
                <a:gd name="T13" fmla="*/ 40 h 40"/>
                <a:gd name="T14" fmla="*/ 13 w 43"/>
                <a:gd name="T15" fmla="*/ 36 h 40"/>
                <a:gd name="T16" fmla="*/ 0 w 43"/>
                <a:gd name="T17" fmla="*/ 16 h 40"/>
                <a:gd name="T18" fmla="*/ 4 w 43"/>
                <a:gd name="T19" fmla="*/ 2 h 40"/>
                <a:gd name="T20" fmla="*/ 23 w 43"/>
                <a:gd name="T21" fmla="*/ 0 h 40"/>
                <a:gd name="T22" fmla="*/ 23 w 43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40"/>
                <a:gd name="T38" fmla="*/ 43 w 43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40">
                  <a:moveTo>
                    <a:pt x="23" y="0"/>
                  </a:moveTo>
                  <a:lnTo>
                    <a:pt x="7" y="12"/>
                  </a:lnTo>
                  <a:lnTo>
                    <a:pt x="19" y="29"/>
                  </a:lnTo>
                  <a:lnTo>
                    <a:pt x="32" y="29"/>
                  </a:lnTo>
                  <a:lnTo>
                    <a:pt x="43" y="16"/>
                  </a:lnTo>
                  <a:lnTo>
                    <a:pt x="43" y="29"/>
                  </a:lnTo>
                  <a:lnTo>
                    <a:pt x="32" y="40"/>
                  </a:lnTo>
                  <a:lnTo>
                    <a:pt x="13" y="36"/>
                  </a:lnTo>
                  <a:lnTo>
                    <a:pt x="0" y="16"/>
                  </a:lnTo>
                  <a:lnTo>
                    <a:pt x="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6" name="Freeform 94"/>
            <p:cNvSpPr>
              <a:spLocks/>
            </p:cNvSpPr>
            <p:nvPr/>
          </p:nvSpPr>
          <p:spPr bwMode="auto">
            <a:xfrm>
              <a:off x="1881" y="2099"/>
              <a:ext cx="52" cy="373"/>
            </a:xfrm>
            <a:custGeom>
              <a:avLst/>
              <a:gdLst>
                <a:gd name="T0" fmla="*/ 40 w 102"/>
                <a:gd name="T1" fmla="*/ 0 h 745"/>
                <a:gd name="T2" fmla="*/ 70 w 102"/>
                <a:gd name="T3" fmla="*/ 55 h 745"/>
                <a:gd name="T4" fmla="*/ 84 w 102"/>
                <a:gd name="T5" fmla="*/ 126 h 745"/>
                <a:gd name="T6" fmla="*/ 87 w 102"/>
                <a:gd name="T7" fmla="*/ 225 h 745"/>
                <a:gd name="T8" fmla="*/ 76 w 102"/>
                <a:gd name="T9" fmla="*/ 335 h 745"/>
                <a:gd name="T10" fmla="*/ 55 w 102"/>
                <a:gd name="T11" fmla="*/ 555 h 745"/>
                <a:gd name="T12" fmla="*/ 19 w 102"/>
                <a:gd name="T13" fmla="*/ 605 h 745"/>
                <a:gd name="T14" fmla="*/ 6 w 102"/>
                <a:gd name="T15" fmla="*/ 631 h 745"/>
                <a:gd name="T16" fmla="*/ 0 w 102"/>
                <a:gd name="T17" fmla="*/ 704 h 745"/>
                <a:gd name="T18" fmla="*/ 15 w 102"/>
                <a:gd name="T19" fmla="*/ 745 h 745"/>
                <a:gd name="T20" fmla="*/ 27 w 102"/>
                <a:gd name="T21" fmla="*/ 631 h 745"/>
                <a:gd name="T22" fmla="*/ 66 w 102"/>
                <a:gd name="T23" fmla="*/ 555 h 745"/>
                <a:gd name="T24" fmla="*/ 82 w 102"/>
                <a:gd name="T25" fmla="*/ 380 h 745"/>
                <a:gd name="T26" fmla="*/ 99 w 102"/>
                <a:gd name="T27" fmla="*/ 253 h 745"/>
                <a:gd name="T28" fmla="*/ 102 w 102"/>
                <a:gd name="T29" fmla="*/ 192 h 745"/>
                <a:gd name="T30" fmla="*/ 99 w 102"/>
                <a:gd name="T31" fmla="*/ 112 h 745"/>
                <a:gd name="T32" fmla="*/ 80 w 102"/>
                <a:gd name="T33" fmla="*/ 44 h 745"/>
                <a:gd name="T34" fmla="*/ 59 w 102"/>
                <a:gd name="T35" fmla="*/ 10 h 745"/>
                <a:gd name="T36" fmla="*/ 40 w 102"/>
                <a:gd name="T37" fmla="*/ 0 h 745"/>
                <a:gd name="T38" fmla="*/ 40 w 102"/>
                <a:gd name="T39" fmla="*/ 0 h 7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2"/>
                <a:gd name="T61" fmla="*/ 0 h 745"/>
                <a:gd name="T62" fmla="*/ 102 w 102"/>
                <a:gd name="T63" fmla="*/ 745 h 7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2" h="745">
                  <a:moveTo>
                    <a:pt x="40" y="0"/>
                  </a:moveTo>
                  <a:lnTo>
                    <a:pt x="70" y="55"/>
                  </a:lnTo>
                  <a:lnTo>
                    <a:pt x="84" y="126"/>
                  </a:lnTo>
                  <a:lnTo>
                    <a:pt x="87" y="225"/>
                  </a:lnTo>
                  <a:lnTo>
                    <a:pt x="76" y="335"/>
                  </a:lnTo>
                  <a:lnTo>
                    <a:pt x="55" y="555"/>
                  </a:lnTo>
                  <a:lnTo>
                    <a:pt x="19" y="605"/>
                  </a:lnTo>
                  <a:lnTo>
                    <a:pt x="6" y="631"/>
                  </a:lnTo>
                  <a:lnTo>
                    <a:pt x="0" y="704"/>
                  </a:lnTo>
                  <a:lnTo>
                    <a:pt x="15" y="745"/>
                  </a:lnTo>
                  <a:lnTo>
                    <a:pt x="27" y="631"/>
                  </a:lnTo>
                  <a:lnTo>
                    <a:pt x="66" y="555"/>
                  </a:lnTo>
                  <a:lnTo>
                    <a:pt x="82" y="380"/>
                  </a:lnTo>
                  <a:lnTo>
                    <a:pt x="99" y="253"/>
                  </a:lnTo>
                  <a:lnTo>
                    <a:pt x="102" y="192"/>
                  </a:lnTo>
                  <a:lnTo>
                    <a:pt x="99" y="112"/>
                  </a:lnTo>
                  <a:lnTo>
                    <a:pt x="80" y="44"/>
                  </a:lnTo>
                  <a:lnTo>
                    <a:pt x="59" y="1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7" name="Freeform 95"/>
            <p:cNvSpPr>
              <a:spLocks/>
            </p:cNvSpPr>
            <p:nvPr/>
          </p:nvSpPr>
          <p:spPr bwMode="auto">
            <a:xfrm>
              <a:off x="1804" y="2278"/>
              <a:ext cx="17" cy="15"/>
            </a:xfrm>
            <a:custGeom>
              <a:avLst/>
              <a:gdLst>
                <a:gd name="T0" fmla="*/ 17 w 34"/>
                <a:gd name="T1" fmla="*/ 0 h 30"/>
                <a:gd name="T2" fmla="*/ 0 w 34"/>
                <a:gd name="T3" fmla="*/ 7 h 30"/>
                <a:gd name="T4" fmla="*/ 0 w 34"/>
                <a:gd name="T5" fmla="*/ 22 h 30"/>
                <a:gd name="T6" fmla="*/ 10 w 34"/>
                <a:gd name="T7" fmla="*/ 30 h 30"/>
                <a:gd name="T8" fmla="*/ 23 w 34"/>
                <a:gd name="T9" fmla="*/ 30 h 30"/>
                <a:gd name="T10" fmla="*/ 34 w 34"/>
                <a:gd name="T11" fmla="*/ 17 h 30"/>
                <a:gd name="T12" fmla="*/ 15 w 34"/>
                <a:gd name="T13" fmla="*/ 21 h 30"/>
                <a:gd name="T14" fmla="*/ 10 w 34"/>
                <a:gd name="T15" fmla="*/ 9 h 30"/>
                <a:gd name="T16" fmla="*/ 17 w 34"/>
                <a:gd name="T17" fmla="*/ 0 h 30"/>
                <a:gd name="T18" fmla="*/ 17 w 34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30"/>
                <a:gd name="T32" fmla="*/ 34 w 34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30">
                  <a:moveTo>
                    <a:pt x="17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0" y="30"/>
                  </a:lnTo>
                  <a:lnTo>
                    <a:pt x="23" y="30"/>
                  </a:lnTo>
                  <a:lnTo>
                    <a:pt x="34" y="17"/>
                  </a:lnTo>
                  <a:lnTo>
                    <a:pt x="15" y="21"/>
                  </a:lnTo>
                  <a:lnTo>
                    <a:pt x="1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8" name="Freeform 96"/>
            <p:cNvSpPr>
              <a:spLocks/>
            </p:cNvSpPr>
            <p:nvPr/>
          </p:nvSpPr>
          <p:spPr bwMode="auto">
            <a:xfrm>
              <a:off x="1802" y="2368"/>
              <a:ext cx="22" cy="23"/>
            </a:xfrm>
            <a:custGeom>
              <a:avLst/>
              <a:gdLst>
                <a:gd name="T0" fmla="*/ 17 w 44"/>
                <a:gd name="T1" fmla="*/ 0 h 46"/>
                <a:gd name="T2" fmla="*/ 4 w 44"/>
                <a:gd name="T3" fmla="*/ 14 h 46"/>
                <a:gd name="T4" fmla="*/ 0 w 44"/>
                <a:gd name="T5" fmla="*/ 34 h 46"/>
                <a:gd name="T6" fmla="*/ 14 w 44"/>
                <a:gd name="T7" fmla="*/ 44 h 46"/>
                <a:gd name="T8" fmla="*/ 27 w 44"/>
                <a:gd name="T9" fmla="*/ 46 h 46"/>
                <a:gd name="T10" fmla="*/ 44 w 44"/>
                <a:gd name="T11" fmla="*/ 40 h 46"/>
                <a:gd name="T12" fmla="*/ 17 w 44"/>
                <a:gd name="T13" fmla="*/ 38 h 46"/>
                <a:gd name="T14" fmla="*/ 10 w 44"/>
                <a:gd name="T15" fmla="*/ 27 h 46"/>
                <a:gd name="T16" fmla="*/ 17 w 44"/>
                <a:gd name="T17" fmla="*/ 14 h 46"/>
                <a:gd name="T18" fmla="*/ 31 w 44"/>
                <a:gd name="T19" fmla="*/ 0 h 46"/>
                <a:gd name="T20" fmla="*/ 17 w 44"/>
                <a:gd name="T21" fmla="*/ 0 h 46"/>
                <a:gd name="T22" fmla="*/ 17 w 44"/>
                <a:gd name="T23" fmla="*/ 0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46"/>
                <a:gd name="T38" fmla="*/ 44 w 44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46">
                  <a:moveTo>
                    <a:pt x="17" y="0"/>
                  </a:moveTo>
                  <a:lnTo>
                    <a:pt x="4" y="14"/>
                  </a:lnTo>
                  <a:lnTo>
                    <a:pt x="0" y="34"/>
                  </a:lnTo>
                  <a:lnTo>
                    <a:pt x="14" y="44"/>
                  </a:lnTo>
                  <a:lnTo>
                    <a:pt x="27" y="46"/>
                  </a:lnTo>
                  <a:lnTo>
                    <a:pt x="44" y="40"/>
                  </a:lnTo>
                  <a:lnTo>
                    <a:pt x="17" y="38"/>
                  </a:lnTo>
                  <a:lnTo>
                    <a:pt x="10" y="27"/>
                  </a:lnTo>
                  <a:lnTo>
                    <a:pt x="17" y="14"/>
                  </a:lnTo>
                  <a:lnTo>
                    <a:pt x="3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9" name="Freeform 97"/>
            <p:cNvSpPr>
              <a:spLocks/>
            </p:cNvSpPr>
            <p:nvPr/>
          </p:nvSpPr>
          <p:spPr bwMode="auto">
            <a:xfrm>
              <a:off x="1674" y="2215"/>
              <a:ext cx="25" cy="21"/>
            </a:xfrm>
            <a:custGeom>
              <a:avLst/>
              <a:gdLst>
                <a:gd name="T0" fmla="*/ 9 w 49"/>
                <a:gd name="T1" fmla="*/ 0 h 42"/>
                <a:gd name="T2" fmla="*/ 0 w 49"/>
                <a:gd name="T3" fmla="*/ 12 h 42"/>
                <a:gd name="T4" fmla="*/ 0 w 49"/>
                <a:gd name="T5" fmla="*/ 25 h 42"/>
                <a:gd name="T6" fmla="*/ 9 w 49"/>
                <a:gd name="T7" fmla="*/ 38 h 42"/>
                <a:gd name="T8" fmla="*/ 28 w 49"/>
                <a:gd name="T9" fmla="*/ 42 h 42"/>
                <a:gd name="T10" fmla="*/ 47 w 49"/>
                <a:gd name="T11" fmla="*/ 29 h 42"/>
                <a:gd name="T12" fmla="*/ 49 w 49"/>
                <a:gd name="T13" fmla="*/ 12 h 42"/>
                <a:gd name="T14" fmla="*/ 40 w 49"/>
                <a:gd name="T15" fmla="*/ 0 h 42"/>
                <a:gd name="T16" fmla="*/ 40 w 49"/>
                <a:gd name="T17" fmla="*/ 21 h 42"/>
                <a:gd name="T18" fmla="*/ 30 w 49"/>
                <a:gd name="T19" fmla="*/ 32 h 42"/>
                <a:gd name="T20" fmla="*/ 13 w 49"/>
                <a:gd name="T21" fmla="*/ 25 h 42"/>
                <a:gd name="T22" fmla="*/ 9 w 49"/>
                <a:gd name="T23" fmla="*/ 15 h 42"/>
                <a:gd name="T24" fmla="*/ 9 w 49"/>
                <a:gd name="T25" fmla="*/ 0 h 42"/>
                <a:gd name="T26" fmla="*/ 9 w 49"/>
                <a:gd name="T27" fmla="*/ 0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"/>
                <a:gd name="T43" fmla="*/ 0 h 42"/>
                <a:gd name="T44" fmla="*/ 49 w 49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" h="42">
                  <a:moveTo>
                    <a:pt x="9" y="0"/>
                  </a:moveTo>
                  <a:lnTo>
                    <a:pt x="0" y="12"/>
                  </a:lnTo>
                  <a:lnTo>
                    <a:pt x="0" y="25"/>
                  </a:lnTo>
                  <a:lnTo>
                    <a:pt x="9" y="38"/>
                  </a:lnTo>
                  <a:lnTo>
                    <a:pt x="28" y="42"/>
                  </a:lnTo>
                  <a:lnTo>
                    <a:pt x="47" y="29"/>
                  </a:lnTo>
                  <a:lnTo>
                    <a:pt x="49" y="12"/>
                  </a:lnTo>
                  <a:lnTo>
                    <a:pt x="40" y="0"/>
                  </a:lnTo>
                  <a:lnTo>
                    <a:pt x="40" y="21"/>
                  </a:lnTo>
                  <a:lnTo>
                    <a:pt x="30" y="32"/>
                  </a:lnTo>
                  <a:lnTo>
                    <a:pt x="13" y="25"/>
                  </a:lnTo>
                  <a:lnTo>
                    <a:pt x="9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0" name="Freeform 98"/>
            <p:cNvSpPr>
              <a:spLocks/>
            </p:cNvSpPr>
            <p:nvPr/>
          </p:nvSpPr>
          <p:spPr bwMode="auto">
            <a:xfrm>
              <a:off x="1568" y="2421"/>
              <a:ext cx="30" cy="45"/>
            </a:xfrm>
            <a:custGeom>
              <a:avLst/>
              <a:gdLst>
                <a:gd name="T0" fmla="*/ 55 w 59"/>
                <a:gd name="T1" fmla="*/ 0 h 89"/>
                <a:gd name="T2" fmla="*/ 29 w 59"/>
                <a:gd name="T3" fmla="*/ 9 h 89"/>
                <a:gd name="T4" fmla="*/ 25 w 59"/>
                <a:gd name="T5" fmla="*/ 28 h 89"/>
                <a:gd name="T6" fmla="*/ 40 w 59"/>
                <a:gd name="T7" fmla="*/ 55 h 89"/>
                <a:gd name="T8" fmla="*/ 59 w 59"/>
                <a:gd name="T9" fmla="*/ 55 h 89"/>
                <a:gd name="T10" fmla="*/ 51 w 59"/>
                <a:gd name="T11" fmla="*/ 64 h 89"/>
                <a:gd name="T12" fmla="*/ 17 w 59"/>
                <a:gd name="T13" fmla="*/ 89 h 89"/>
                <a:gd name="T14" fmla="*/ 0 w 59"/>
                <a:gd name="T15" fmla="*/ 55 h 89"/>
                <a:gd name="T16" fmla="*/ 12 w 59"/>
                <a:gd name="T17" fmla="*/ 34 h 89"/>
                <a:gd name="T18" fmla="*/ 21 w 59"/>
                <a:gd name="T19" fmla="*/ 7 h 89"/>
                <a:gd name="T20" fmla="*/ 31 w 59"/>
                <a:gd name="T21" fmla="*/ 0 h 89"/>
                <a:gd name="T22" fmla="*/ 55 w 59"/>
                <a:gd name="T23" fmla="*/ 0 h 89"/>
                <a:gd name="T24" fmla="*/ 55 w 59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89"/>
                <a:gd name="T41" fmla="*/ 59 w 59"/>
                <a:gd name="T42" fmla="*/ 89 h 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89">
                  <a:moveTo>
                    <a:pt x="55" y="0"/>
                  </a:moveTo>
                  <a:lnTo>
                    <a:pt x="29" y="9"/>
                  </a:lnTo>
                  <a:lnTo>
                    <a:pt x="25" y="28"/>
                  </a:lnTo>
                  <a:lnTo>
                    <a:pt x="40" y="55"/>
                  </a:lnTo>
                  <a:lnTo>
                    <a:pt x="59" y="55"/>
                  </a:lnTo>
                  <a:lnTo>
                    <a:pt x="51" y="64"/>
                  </a:lnTo>
                  <a:lnTo>
                    <a:pt x="17" y="89"/>
                  </a:lnTo>
                  <a:lnTo>
                    <a:pt x="0" y="55"/>
                  </a:lnTo>
                  <a:lnTo>
                    <a:pt x="12" y="34"/>
                  </a:lnTo>
                  <a:lnTo>
                    <a:pt x="21" y="7"/>
                  </a:lnTo>
                  <a:lnTo>
                    <a:pt x="31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1" name="Freeform 99"/>
            <p:cNvSpPr>
              <a:spLocks/>
            </p:cNvSpPr>
            <p:nvPr/>
          </p:nvSpPr>
          <p:spPr bwMode="auto">
            <a:xfrm>
              <a:off x="1452" y="2654"/>
              <a:ext cx="94" cy="178"/>
            </a:xfrm>
            <a:custGeom>
              <a:avLst/>
              <a:gdLst>
                <a:gd name="T0" fmla="*/ 43 w 188"/>
                <a:gd name="T1" fmla="*/ 0 h 356"/>
                <a:gd name="T2" fmla="*/ 11 w 188"/>
                <a:gd name="T3" fmla="*/ 143 h 356"/>
                <a:gd name="T4" fmla="*/ 0 w 188"/>
                <a:gd name="T5" fmla="*/ 259 h 356"/>
                <a:gd name="T6" fmla="*/ 68 w 188"/>
                <a:gd name="T7" fmla="*/ 297 h 356"/>
                <a:gd name="T8" fmla="*/ 81 w 188"/>
                <a:gd name="T9" fmla="*/ 323 h 356"/>
                <a:gd name="T10" fmla="*/ 188 w 188"/>
                <a:gd name="T11" fmla="*/ 356 h 356"/>
                <a:gd name="T12" fmla="*/ 188 w 188"/>
                <a:gd name="T13" fmla="*/ 333 h 356"/>
                <a:gd name="T14" fmla="*/ 56 w 188"/>
                <a:gd name="T15" fmla="*/ 270 h 356"/>
                <a:gd name="T16" fmla="*/ 17 w 188"/>
                <a:gd name="T17" fmla="*/ 242 h 356"/>
                <a:gd name="T18" fmla="*/ 32 w 188"/>
                <a:gd name="T19" fmla="*/ 111 h 356"/>
                <a:gd name="T20" fmla="*/ 43 w 188"/>
                <a:gd name="T21" fmla="*/ 0 h 356"/>
                <a:gd name="T22" fmla="*/ 43 w 188"/>
                <a:gd name="T23" fmla="*/ 0 h 3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356"/>
                <a:gd name="T38" fmla="*/ 188 w 188"/>
                <a:gd name="T39" fmla="*/ 356 h 3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356">
                  <a:moveTo>
                    <a:pt x="43" y="0"/>
                  </a:moveTo>
                  <a:lnTo>
                    <a:pt x="11" y="143"/>
                  </a:lnTo>
                  <a:lnTo>
                    <a:pt x="0" y="259"/>
                  </a:lnTo>
                  <a:lnTo>
                    <a:pt x="68" y="297"/>
                  </a:lnTo>
                  <a:lnTo>
                    <a:pt x="81" y="323"/>
                  </a:lnTo>
                  <a:lnTo>
                    <a:pt x="188" y="356"/>
                  </a:lnTo>
                  <a:lnTo>
                    <a:pt x="188" y="333"/>
                  </a:lnTo>
                  <a:lnTo>
                    <a:pt x="56" y="270"/>
                  </a:lnTo>
                  <a:lnTo>
                    <a:pt x="17" y="242"/>
                  </a:lnTo>
                  <a:lnTo>
                    <a:pt x="32" y="11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2" name="Freeform 100"/>
            <p:cNvSpPr>
              <a:spLocks/>
            </p:cNvSpPr>
            <p:nvPr/>
          </p:nvSpPr>
          <p:spPr bwMode="auto">
            <a:xfrm>
              <a:off x="1830" y="2644"/>
              <a:ext cx="13" cy="205"/>
            </a:xfrm>
            <a:custGeom>
              <a:avLst/>
              <a:gdLst>
                <a:gd name="T0" fmla="*/ 0 w 27"/>
                <a:gd name="T1" fmla="*/ 0 h 411"/>
                <a:gd name="T2" fmla="*/ 6 w 27"/>
                <a:gd name="T3" fmla="*/ 407 h 411"/>
                <a:gd name="T4" fmla="*/ 27 w 27"/>
                <a:gd name="T5" fmla="*/ 411 h 411"/>
                <a:gd name="T6" fmla="*/ 21 w 27"/>
                <a:gd name="T7" fmla="*/ 147 h 411"/>
                <a:gd name="T8" fmla="*/ 0 w 27"/>
                <a:gd name="T9" fmla="*/ 0 h 411"/>
                <a:gd name="T10" fmla="*/ 0 w 27"/>
                <a:gd name="T11" fmla="*/ 0 h 4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411"/>
                <a:gd name="T20" fmla="*/ 27 w 27"/>
                <a:gd name="T21" fmla="*/ 411 h 4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411">
                  <a:moveTo>
                    <a:pt x="0" y="0"/>
                  </a:moveTo>
                  <a:lnTo>
                    <a:pt x="6" y="407"/>
                  </a:lnTo>
                  <a:lnTo>
                    <a:pt x="27" y="411"/>
                  </a:lnTo>
                  <a:lnTo>
                    <a:pt x="21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3" name="Freeform 101"/>
            <p:cNvSpPr>
              <a:spLocks/>
            </p:cNvSpPr>
            <p:nvPr/>
          </p:nvSpPr>
          <p:spPr bwMode="auto">
            <a:xfrm>
              <a:off x="1799" y="2541"/>
              <a:ext cx="31" cy="25"/>
            </a:xfrm>
            <a:custGeom>
              <a:avLst/>
              <a:gdLst>
                <a:gd name="T0" fmla="*/ 22 w 62"/>
                <a:gd name="T1" fmla="*/ 0 h 50"/>
                <a:gd name="T2" fmla="*/ 22 w 62"/>
                <a:gd name="T3" fmla="*/ 29 h 50"/>
                <a:gd name="T4" fmla="*/ 43 w 62"/>
                <a:gd name="T5" fmla="*/ 34 h 50"/>
                <a:gd name="T6" fmla="*/ 59 w 62"/>
                <a:gd name="T7" fmla="*/ 6 h 50"/>
                <a:gd name="T8" fmla="*/ 62 w 62"/>
                <a:gd name="T9" fmla="*/ 31 h 50"/>
                <a:gd name="T10" fmla="*/ 45 w 62"/>
                <a:gd name="T11" fmla="*/ 50 h 50"/>
                <a:gd name="T12" fmla="*/ 15 w 62"/>
                <a:gd name="T13" fmla="*/ 46 h 50"/>
                <a:gd name="T14" fmla="*/ 0 w 62"/>
                <a:gd name="T15" fmla="*/ 15 h 50"/>
                <a:gd name="T16" fmla="*/ 22 w 62"/>
                <a:gd name="T17" fmla="*/ 0 h 50"/>
                <a:gd name="T18" fmla="*/ 22 w 62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50"/>
                <a:gd name="T32" fmla="*/ 62 w 62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50">
                  <a:moveTo>
                    <a:pt x="22" y="0"/>
                  </a:moveTo>
                  <a:lnTo>
                    <a:pt x="22" y="29"/>
                  </a:lnTo>
                  <a:lnTo>
                    <a:pt x="43" y="34"/>
                  </a:lnTo>
                  <a:lnTo>
                    <a:pt x="59" y="6"/>
                  </a:lnTo>
                  <a:lnTo>
                    <a:pt x="62" y="31"/>
                  </a:lnTo>
                  <a:lnTo>
                    <a:pt x="45" y="50"/>
                  </a:lnTo>
                  <a:lnTo>
                    <a:pt x="15" y="46"/>
                  </a:lnTo>
                  <a:lnTo>
                    <a:pt x="0" y="1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4" name="Freeform 102"/>
            <p:cNvSpPr>
              <a:spLocks/>
            </p:cNvSpPr>
            <p:nvPr/>
          </p:nvSpPr>
          <p:spPr bwMode="auto">
            <a:xfrm>
              <a:off x="1886" y="2517"/>
              <a:ext cx="31" cy="299"/>
            </a:xfrm>
            <a:custGeom>
              <a:avLst/>
              <a:gdLst>
                <a:gd name="T0" fmla="*/ 0 w 61"/>
                <a:gd name="T1" fmla="*/ 0 h 596"/>
                <a:gd name="T2" fmla="*/ 8 w 61"/>
                <a:gd name="T3" fmla="*/ 142 h 596"/>
                <a:gd name="T4" fmla="*/ 38 w 61"/>
                <a:gd name="T5" fmla="*/ 596 h 596"/>
                <a:gd name="T6" fmla="*/ 61 w 61"/>
                <a:gd name="T7" fmla="*/ 568 h 596"/>
                <a:gd name="T8" fmla="*/ 31 w 61"/>
                <a:gd name="T9" fmla="*/ 108 h 596"/>
                <a:gd name="T10" fmla="*/ 16 w 61"/>
                <a:gd name="T11" fmla="*/ 47 h 596"/>
                <a:gd name="T12" fmla="*/ 0 w 61"/>
                <a:gd name="T13" fmla="*/ 0 h 596"/>
                <a:gd name="T14" fmla="*/ 0 w 61"/>
                <a:gd name="T15" fmla="*/ 0 h 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596"/>
                <a:gd name="T26" fmla="*/ 61 w 61"/>
                <a:gd name="T27" fmla="*/ 596 h 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596">
                  <a:moveTo>
                    <a:pt x="0" y="0"/>
                  </a:moveTo>
                  <a:lnTo>
                    <a:pt x="8" y="142"/>
                  </a:lnTo>
                  <a:lnTo>
                    <a:pt x="38" y="596"/>
                  </a:lnTo>
                  <a:lnTo>
                    <a:pt x="61" y="568"/>
                  </a:lnTo>
                  <a:lnTo>
                    <a:pt x="31" y="108"/>
                  </a:lnTo>
                  <a:lnTo>
                    <a:pt x="16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5" name="Freeform 103"/>
            <p:cNvSpPr>
              <a:spLocks/>
            </p:cNvSpPr>
            <p:nvPr/>
          </p:nvSpPr>
          <p:spPr bwMode="auto">
            <a:xfrm>
              <a:off x="1485" y="2804"/>
              <a:ext cx="441" cy="472"/>
            </a:xfrm>
            <a:custGeom>
              <a:avLst/>
              <a:gdLst>
                <a:gd name="T0" fmla="*/ 99 w 883"/>
                <a:gd name="T1" fmla="*/ 28 h 942"/>
                <a:gd name="T2" fmla="*/ 70 w 883"/>
                <a:gd name="T3" fmla="*/ 173 h 942"/>
                <a:gd name="T4" fmla="*/ 27 w 883"/>
                <a:gd name="T5" fmla="*/ 332 h 942"/>
                <a:gd name="T6" fmla="*/ 0 w 883"/>
                <a:gd name="T7" fmla="*/ 448 h 942"/>
                <a:gd name="T8" fmla="*/ 27 w 883"/>
                <a:gd name="T9" fmla="*/ 519 h 942"/>
                <a:gd name="T10" fmla="*/ 87 w 883"/>
                <a:gd name="T11" fmla="*/ 589 h 942"/>
                <a:gd name="T12" fmla="*/ 125 w 883"/>
                <a:gd name="T13" fmla="*/ 663 h 942"/>
                <a:gd name="T14" fmla="*/ 131 w 883"/>
                <a:gd name="T15" fmla="*/ 747 h 942"/>
                <a:gd name="T16" fmla="*/ 114 w 883"/>
                <a:gd name="T17" fmla="*/ 876 h 942"/>
                <a:gd name="T18" fmla="*/ 105 w 883"/>
                <a:gd name="T19" fmla="*/ 942 h 942"/>
                <a:gd name="T20" fmla="*/ 179 w 883"/>
                <a:gd name="T21" fmla="*/ 937 h 942"/>
                <a:gd name="T22" fmla="*/ 264 w 883"/>
                <a:gd name="T23" fmla="*/ 908 h 942"/>
                <a:gd name="T24" fmla="*/ 315 w 883"/>
                <a:gd name="T25" fmla="*/ 893 h 942"/>
                <a:gd name="T26" fmla="*/ 325 w 883"/>
                <a:gd name="T27" fmla="*/ 830 h 942"/>
                <a:gd name="T28" fmla="*/ 325 w 883"/>
                <a:gd name="T29" fmla="*/ 771 h 942"/>
                <a:gd name="T30" fmla="*/ 353 w 883"/>
                <a:gd name="T31" fmla="*/ 737 h 942"/>
                <a:gd name="T32" fmla="*/ 357 w 883"/>
                <a:gd name="T33" fmla="*/ 667 h 942"/>
                <a:gd name="T34" fmla="*/ 403 w 883"/>
                <a:gd name="T35" fmla="*/ 589 h 942"/>
                <a:gd name="T36" fmla="*/ 424 w 883"/>
                <a:gd name="T37" fmla="*/ 684 h 942"/>
                <a:gd name="T38" fmla="*/ 403 w 883"/>
                <a:gd name="T39" fmla="*/ 804 h 942"/>
                <a:gd name="T40" fmla="*/ 458 w 883"/>
                <a:gd name="T41" fmla="*/ 834 h 942"/>
                <a:gd name="T42" fmla="*/ 534 w 883"/>
                <a:gd name="T43" fmla="*/ 840 h 942"/>
                <a:gd name="T44" fmla="*/ 614 w 883"/>
                <a:gd name="T45" fmla="*/ 817 h 942"/>
                <a:gd name="T46" fmla="*/ 669 w 883"/>
                <a:gd name="T47" fmla="*/ 771 h 942"/>
                <a:gd name="T48" fmla="*/ 657 w 883"/>
                <a:gd name="T49" fmla="*/ 737 h 942"/>
                <a:gd name="T50" fmla="*/ 703 w 883"/>
                <a:gd name="T51" fmla="*/ 676 h 942"/>
                <a:gd name="T52" fmla="*/ 718 w 883"/>
                <a:gd name="T53" fmla="*/ 570 h 942"/>
                <a:gd name="T54" fmla="*/ 735 w 883"/>
                <a:gd name="T55" fmla="*/ 456 h 942"/>
                <a:gd name="T56" fmla="*/ 805 w 883"/>
                <a:gd name="T57" fmla="*/ 378 h 942"/>
                <a:gd name="T58" fmla="*/ 859 w 883"/>
                <a:gd name="T59" fmla="*/ 313 h 942"/>
                <a:gd name="T60" fmla="*/ 883 w 883"/>
                <a:gd name="T61" fmla="*/ 237 h 942"/>
                <a:gd name="T62" fmla="*/ 883 w 883"/>
                <a:gd name="T63" fmla="*/ 140 h 942"/>
                <a:gd name="T64" fmla="*/ 860 w 883"/>
                <a:gd name="T65" fmla="*/ 0 h 942"/>
                <a:gd name="T66" fmla="*/ 703 w 883"/>
                <a:gd name="T67" fmla="*/ 80 h 942"/>
                <a:gd name="T68" fmla="*/ 458 w 883"/>
                <a:gd name="T69" fmla="*/ 78 h 942"/>
                <a:gd name="T70" fmla="*/ 253 w 883"/>
                <a:gd name="T71" fmla="*/ 53 h 942"/>
                <a:gd name="T72" fmla="*/ 99 w 883"/>
                <a:gd name="T73" fmla="*/ 28 h 942"/>
                <a:gd name="T74" fmla="*/ 99 w 883"/>
                <a:gd name="T75" fmla="*/ 28 h 9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83"/>
                <a:gd name="T115" fmla="*/ 0 h 942"/>
                <a:gd name="T116" fmla="*/ 883 w 883"/>
                <a:gd name="T117" fmla="*/ 942 h 9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83" h="942">
                  <a:moveTo>
                    <a:pt x="99" y="28"/>
                  </a:moveTo>
                  <a:lnTo>
                    <a:pt x="70" y="173"/>
                  </a:lnTo>
                  <a:lnTo>
                    <a:pt x="27" y="332"/>
                  </a:lnTo>
                  <a:lnTo>
                    <a:pt x="0" y="448"/>
                  </a:lnTo>
                  <a:lnTo>
                    <a:pt x="27" y="519"/>
                  </a:lnTo>
                  <a:lnTo>
                    <a:pt x="87" y="589"/>
                  </a:lnTo>
                  <a:lnTo>
                    <a:pt x="125" y="663"/>
                  </a:lnTo>
                  <a:lnTo>
                    <a:pt x="131" y="747"/>
                  </a:lnTo>
                  <a:lnTo>
                    <a:pt x="114" y="876"/>
                  </a:lnTo>
                  <a:lnTo>
                    <a:pt x="105" y="942"/>
                  </a:lnTo>
                  <a:lnTo>
                    <a:pt x="179" y="937"/>
                  </a:lnTo>
                  <a:lnTo>
                    <a:pt x="264" y="908"/>
                  </a:lnTo>
                  <a:lnTo>
                    <a:pt x="315" y="893"/>
                  </a:lnTo>
                  <a:lnTo>
                    <a:pt x="325" y="830"/>
                  </a:lnTo>
                  <a:lnTo>
                    <a:pt x="325" y="771"/>
                  </a:lnTo>
                  <a:lnTo>
                    <a:pt x="353" y="737"/>
                  </a:lnTo>
                  <a:lnTo>
                    <a:pt x="357" y="667"/>
                  </a:lnTo>
                  <a:lnTo>
                    <a:pt x="403" y="589"/>
                  </a:lnTo>
                  <a:lnTo>
                    <a:pt x="424" y="684"/>
                  </a:lnTo>
                  <a:lnTo>
                    <a:pt x="403" y="804"/>
                  </a:lnTo>
                  <a:lnTo>
                    <a:pt x="458" y="834"/>
                  </a:lnTo>
                  <a:lnTo>
                    <a:pt x="534" y="840"/>
                  </a:lnTo>
                  <a:lnTo>
                    <a:pt x="614" y="817"/>
                  </a:lnTo>
                  <a:lnTo>
                    <a:pt x="669" y="771"/>
                  </a:lnTo>
                  <a:lnTo>
                    <a:pt x="657" y="737"/>
                  </a:lnTo>
                  <a:lnTo>
                    <a:pt x="703" y="676"/>
                  </a:lnTo>
                  <a:lnTo>
                    <a:pt x="718" y="570"/>
                  </a:lnTo>
                  <a:lnTo>
                    <a:pt x="735" y="456"/>
                  </a:lnTo>
                  <a:lnTo>
                    <a:pt x="805" y="378"/>
                  </a:lnTo>
                  <a:lnTo>
                    <a:pt x="859" y="313"/>
                  </a:lnTo>
                  <a:lnTo>
                    <a:pt x="883" y="237"/>
                  </a:lnTo>
                  <a:lnTo>
                    <a:pt x="883" y="140"/>
                  </a:lnTo>
                  <a:lnTo>
                    <a:pt x="860" y="0"/>
                  </a:lnTo>
                  <a:lnTo>
                    <a:pt x="703" y="80"/>
                  </a:lnTo>
                  <a:lnTo>
                    <a:pt x="458" y="78"/>
                  </a:lnTo>
                  <a:lnTo>
                    <a:pt x="253" y="53"/>
                  </a:lnTo>
                  <a:lnTo>
                    <a:pt x="99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6" name="Freeform 104"/>
            <p:cNvSpPr>
              <a:spLocks/>
            </p:cNvSpPr>
            <p:nvPr/>
          </p:nvSpPr>
          <p:spPr bwMode="auto">
            <a:xfrm>
              <a:off x="1443" y="2804"/>
              <a:ext cx="38" cy="236"/>
            </a:xfrm>
            <a:custGeom>
              <a:avLst/>
              <a:gdLst>
                <a:gd name="T0" fmla="*/ 75 w 75"/>
                <a:gd name="T1" fmla="*/ 0 h 471"/>
                <a:gd name="T2" fmla="*/ 56 w 75"/>
                <a:gd name="T3" fmla="*/ 97 h 471"/>
                <a:gd name="T4" fmla="*/ 32 w 75"/>
                <a:gd name="T5" fmla="*/ 243 h 471"/>
                <a:gd name="T6" fmla="*/ 0 w 75"/>
                <a:gd name="T7" fmla="*/ 376 h 471"/>
                <a:gd name="T8" fmla="*/ 13 w 75"/>
                <a:gd name="T9" fmla="*/ 471 h 471"/>
                <a:gd name="T10" fmla="*/ 22 w 75"/>
                <a:gd name="T11" fmla="*/ 348 h 471"/>
                <a:gd name="T12" fmla="*/ 68 w 75"/>
                <a:gd name="T13" fmla="*/ 167 h 471"/>
                <a:gd name="T14" fmla="*/ 74 w 75"/>
                <a:gd name="T15" fmla="*/ 70 h 471"/>
                <a:gd name="T16" fmla="*/ 75 w 75"/>
                <a:gd name="T17" fmla="*/ 0 h 471"/>
                <a:gd name="T18" fmla="*/ 75 w 75"/>
                <a:gd name="T19" fmla="*/ 0 h 4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"/>
                <a:gd name="T31" fmla="*/ 0 h 471"/>
                <a:gd name="T32" fmla="*/ 75 w 75"/>
                <a:gd name="T33" fmla="*/ 471 h 4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" h="471">
                  <a:moveTo>
                    <a:pt x="75" y="0"/>
                  </a:moveTo>
                  <a:lnTo>
                    <a:pt x="56" y="97"/>
                  </a:lnTo>
                  <a:lnTo>
                    <a:pt x="32" y="243"/>
                  </a:lnTo>
                  <a:lnTo>
                    <a:pt x="0" y="376"/>
                  </a:lnTo>
                  <a:lnTo>
                    <a:pt x="13" y="471"/>
                  </a:lnTo>
                  <a:lnTo>
                    <a:pt x="22" y="348"/>
                  </a:lnTo>
                  <a:lnTo>
                    <a:pt x="68" y="167"/>
                  </a:lnTo>
                  <a:lnTo>
                    <a:pt x="74" y="7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7" name="Freeform 105"/>
            <p:cNvSpPr>
              <a:spLocks/>
            </p:cNvSpPr>
            <p:nvPr/>
          </p:nvSpPr>
          <p:spPr bwMode="auto">
            <a:xfrm>
              <a:off x="1456" y="3065"/>
              <a:ext cx="66" cy="207"/>
            </a:xfrm>
            <a:custGeom>
              <a:avLst/>
              <a:gdLst>
                <a:gd name="T0" fmla="*/ 0 w 131"/>
                <a:gd name="T1" fmla="*/ 0 h 414"/>
                <a:gd name="T2" fmla="*/ 49 w 131"/>
                <a:gd name="T3" fmla="*/ 83 h 414"/>
                <a:gd name="T4" fmla="*/ 103 w 131"/>
                <a:gd name="T5" fmla="*/ 157 h 414"/>
                <a:gd name="T6" fmla="*/ 112 w 131"/>
                <a:gd name="T7" fmla="*/ 237 h 414"/>
                <a:gd name="T8" fmla="*/ 95 w 131"/>
                <a:gd name="T9" fmla="*/ 380 h 414"/>
                <a:gd name="T10" fmla="*/ 70 w 131"/>
                <a:gd name="T11" fmla="*/ 385 h 414"/>
                <a:gd name="T12" fmla="*/ 112 w 131"/>
                <a:gd name="T13" fmla="*/ 414 h 414"/>
                <a:gd name="T14" fmla="*/ 112 w 131"/>
                <a:gd name="T15" fmla="*/ 345 h 414"/>
                <a:gd name="T16" fmla="*/ 131 w 131"/>
                <a:gd name="T17" fmla="*/ 195 h 414"/>
                <a:gd name="T18" fmla="*/ 105 w 131"/>
                <a:gd name="T19" fmla="*/ 125 h 414"/>
                <a:gd name="T20" fmla="*/ 61 w 131"/>
                <a:gd name="T21" fmla="*/ 64 h 414"/>
                <a:gd name="T22" fmla="*/ 0 w 131"/>
                <a:gd name="T23" fmla="*/ 0 h 414"/>
                <a:gd name="T24" fmla="*/ 0 w 131"/>
                <a:gd name="T25" fmla="*/ 0 h 4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414"/>
                <a:gd name="T41" fmla="*/ 131 w 131"/>
                <a:gd name="T42" fmla="*/ 414 h 4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414">
                  <a:moveTo>
                    <a:pt x="0" y="0"/>
                  </a:moveTo>
                  <a:lnTo>
                    <a:pt x="49" y="83"/>
                  </a:lnTo>
                  <a:lnTo>
                    <a:pt x="103" y="157"/>
                  </a:lnTo>
                  <a:lnTo>
                    <a:pt x="112" y="237"/>
                  </a:lnTo>
                  <a:lnTo>
                    <a:pt x="95" y="380"/>
                  </a:lnTo>
                  <a:lnTo>
                    <a:pt x="70" y="385"/>
                  </a:lnTo>
                  <a:lnTo>
                    <a:pt x="112" y="414"/>
                  </a:lnTo>
                  <a:lnTo>
                    <a:pt x="112" y="345"/>
                  </a:lnTo>
                  <a:lnTo>
                    <a:pt x="131" y="195"/>
                  </a:lnTo>
                  <a:lnTo>
                    <a:pt x="105" y="125"/>
                  </a:lnTo>
                  <a:lnTo>
                    <a:pt x="61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8" name="Freeform 106"/>
            <p:cNvSpPr>
              <a:spLocks/>
            </p:cNvSpPr>
            <p:nvPr/>
          </p:nvSpPr>
          <p:spPr bwMode="auto">
            <a:xfrm>
              <a:off x="1680" y="3220"/>
              <a:ext cx="93" cy="365"/>
            </a:xfrm>
            <a:custGeom>
              <a:avLst/>
              <a:gdLst>
                <a:gd name="T0" fmla="*/ 10 w 186"/>
                <a:gd name="T1" fmla="*/ 0 h 730"/>
                <a:gd name="T2" fmla="*/ 48 w 186"/>
                <a:gd name="T3" fmla="*/ 31 h 730"/>
                <a:gd name="T4" fmla="*/ 139 w 186"/>
                <a:gd name="T5" fmla="*/ 31 h 730"/>
                <a:gd name="T6" fmla="*/ 71 w 186"/>
                <a:gd name="T7" fmla="*/ 54 h 730"/>
                <a:gd name="T8" fmla="*/ 131 w 186"/>
                <a:gd name="T9" fmla="*/ 61 h 730"/>
                <a:gd name="T10" fmla="*/ 69 w 186"/>
                <a:gd name="T11" fmla="*/ 82 h 730"/>
                <a:gd name="T12" fmla="*/ 124 w 186"/>
                <a:gd name="T13" fmla="*/ 97 h 730"/>
                <a:gd name="T14" fmla="*/ 65 w 186"/>
                <a:gd name="T15" fmla="*/ 107 h 730"/>
                <a:gd name="T16" fmla="*/ 109 w 186"/>
                <a:gd name="T17" fmla="*/ 128 h 730"/>
                <a:gd name="T18" fmla="*/ 103 w 186"/>
                <a:gd name="T19" fmla="*/ 346 h 730"/>
                <a:gd name="T20" fmla="*/ 131 w 186"/>
                <a:gd name="T21" fmla="*/ 424 h 730"/>
                <a:gd name="T22" fmla="*/ 171 w 186"/>
                <a:gd name="T23" fmla="*/ 479 h 730"/>
                <a:gd name="T24" fmla="*/ 148 w 186"/>
                <a:gd name="T25" fmla="*/ 508 h 730"/>
                <a:gd name="T26" fmla="*/ 148 w 186"/>
                <a:gd name="T27" fmla="*/ 479 h 730"/>
                <a:gd name="T28" fmla="*/ 109 w 186"/>
                <a:gd name="T29" fmla="*/ 453 h 730"/>
                <a:gd name="T30" fmla="*/ 93 w 186"/>
                <a:gd name="T31" fmla="*/ 498 h 730"/>
                <a:gd name="T32" fmla="*/ 131 w 186"/>
                <a:gd name="T33" fmla="*/ 548 h 730"/>
                <a:gd name="T34" fmla="*/ 186 w 186"/>
                <a:gd name="T35" fmla="*/ 586 h 730"/>
                <a:gd name="T36" fmla="*/ 179 w 186"/>
                <a:gd name="T37" fmla="*/ 631 h 730"/>
                <a:gd name="T38" fmla="*/ 148 w 186"/>
                <a:gd name="T39" fmla="*/ 593 h 730"/>
                <a:gd name="T40" fmla="*/ 95 w 186"/>
                <a:gd name="T41" fmla="*/ 588 h 730"/>
                <a:gd name="T42" fmla="*/ 55 w 186"/>
                <a:gd name="T43" fmla="*/ 525 h 730"/>
                <a:gd name="T44" fmla="*/ 50 w 186"/>
                <a:gd name="T45" fmla="*/ 548 h 730"/>
                <a:gd name="T46" fmla="*/ 69 w 186"/>
                <a:gd name="T47" fmla="*/ 611 h 730"/>
                <a:gd name="T48" fmla="*/ 53 w 186"/>
                <a:gd name="T49" fmla="*/ 633 h 730"/>
                <a:gd name="T50" fmla="*/ 139 w 186"/>
                <a:gd name="T51" fmla="*/ 709 h 730"/>
                <a:gd name="T52" fmla="*/ 154 w 186"/>
                <a:gd name="T53" fmla="*/ 730 h 730"/>
                <a:gd name="T54" fmla="*/ 118 w 186"/>
                <a:gd name="T55" fmla="*/ 730 h 730"/>
                <a:gd name="T56" fmla="*/ 84 w 186"/>
                <a:gd name="T57" fmla="*/ 730 h 730"/>
                <a:gd name="T58" fmla="*/ 19 w 186"/>
                <a:gd name="T59" fmla="*/ 681 h 730"/>
                <a:gd name="T60" fmla="*/ 65 w 186"/>
                <a:gd name="T61" fmla="*/ 694 h 730"/>
                <a:gd name="T62" fmla="*/ 40 w 186"/>
                <a:gd name="T63" fmla="*/ 649 h 730"/>
                <a:gd name="T64" fmla="*/ 34 w 186"/>
                <a:gd name="T65" fmla="*/ 618 h 730"/>
                <a:gd name="T66" fmla="*/ 38 w 186"/>
                <a:gd name="T67" fmla="*/ 563 h 730"/>
                <a:gd name="T68" fmla="*/ 25 w 186"/>
                <a:gd name="T69" fmla="*/ 485 h 730"/>
                <a:gd name="T70" fmla="*/ 10 w 186"/>
                <a:gd name="T71" fmla="*/ 386 h 730"/>
                <a:gd name="T72" fmla="*/ 0 w 186"/>
                <a:gd name="T73" fmla="*/ 217 h 730"/>
                <a:gd name="T74" fmla="*/ 10 w 186"/>
                <a:gd name="T75" fmla="*/ 0 h 730"/>
                <a:gd name="T76" fmla="*/ 10 w 186"/>
                <a:gd name="T77" fmla="*/ 0 h 7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6"/>
                <a:gd name="T118" fmla="*/ 0 h 730"/>
                <a:gd name="T119" fmla="*/ 186 w 186"/>
                <a:gd name="T120" fmla="*/ 730 h 7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6" h="730">
                  <a:moveTo>
                    <a:pt x="10" y="0"/>
                  </a:moveTo>
                  <a:lnTo>
                    <a:pt x="48" y="31"/>
                  </a:lnTo>
                  <a:lnTo>
                    <a:pt x="139" y="31"/>
                  </a:lnTo>
                  <a:lnTo>
                    <a:pt x="71" y="54"/>
                  </a:lnTo>
                  <a:lnTo>
                    <a:pt x="131" y="61"/>
                  </a:lnTo>
                  <a:lnTo>
                    <a:pt x="69" y="82"/>
                  </a:lnTo>
                  <a:lnTo>
                    <a:pt x="124" y="97"/>
                  </a:lnTo>
                  <a:lnTo>
                    <a:pt x="65" y="107"/>
                  </a:lnTo>
                  <a:lnTo>
                    <a:pt x="109" y="128"/>
                  </a:lnTo>
                  <a:lnTo>
                    <a:pt x="103" y="346"/>
                  </a:lnTo>
                  <a:lnTo>
                    <a:pt x="131" y="424"/>
                  </a:lnTo>
                  <a:lnTo>
                    <a:pt x="171" y="479"/>
                  </a:lnTo>
                  <a:lnTo>
                    <a:pt x="148" y="508"/>
                  </a:lnTo>
                  <a:lnTo>
                    <a:pt x="148" y="479"/>
                  </a:lnTo>
                  <a:lnTo>
                    <a:pt x="109" y="453"/>
                  </a:lnTo>
                  <a:lnTo>
                    <a:pt x="93" y="498"/>
                  </a:lnTo>
                  <a:lnTo>
                    <a:pt x="131" y="548"/>
                  </a:lnTo>
                  <a:lnTo>
                    <a:pt x="186" y="586"/>
                  </a:lnTo>
                  <a:lnTo>
                    <a:pt x="179" y="631"/>
                  </a:lnTo>
                  <a:lnTo>
                    <a:pt x="148" y="593"/>
                  </a:lnTo>
                  <a:lnTo>
                    <a:pt x="95" y="588"/>
                  </a:lnTo>
                  <a:lnTo>
                    <a:pt x="55" y="525"/>
                  </a:lnTo>
                  <a:lnTo>
                    <a:pt x="50" y="548"/>
                  </a:lnTo>
                  <a:lnTo>
                    <a:pt x="69" y="611"/>
                  </a:lnTo>
                  <a:lnTo>
                    <a:pt x="53" y="633"/>
                  </a:lnTo>
                  <a:lnTo>
                    <a:pt x="139" y="709"/>
                  </a:lnTo>
                  <a:lnTo>
                    <a:pt x="154" y="730"/>
                  </a:lnTo>
                  <a:lnTo>
                    <a:pt x="118" y="730"/>
                  </a:lnTo>
                  <a:lnTo>
                    <a:pt x="84" y="730"/>
                  </a:lnTo>
                  <a:lnTo>
                    <a:pt x="19" y="681"/>
                  </a:lnTo>
                  <a:lnTo>
                    <a:pt x="65" y="694"/>
                  </a:lnTo>
                  <a:lnTo>
                    <a:pt x="40" y="649"/>
                  </a:lnTo>
                  <a:lnTo>
                    <a:pt x="34" y="618"/>
                  </a:lnTo>
                  <a:lnTo>
                    <a:pt x="38" y="563"/>
                  </a:lnTo>
                  <a:lnTo>
                    <a:pt x="25" y="485"/>
                  </a:lnTo>
                  <a:lnTo>
                    <a:pt x="10" y="386"/>
                  </a:lnTo>
                  <a:lnTo>
                    <a:pt x="0" y="2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9" name="Freeform 107"/>
            <p:cNvSpPr>
              <a:spLocks/>
            </p:cNvSpPr>
            <p:nvPr/>
          </p:nvSpPr>
          <p:spPr bwMode="auto">
            <a:xfrm>
              <a:off x="1728" y="3525"/>
              <a:ext cx="48" cy="42"/>
            </a:xfrm>
            <a:custGeom>
              <a:avLst/>
              <a:gdLst>
                <a:gd name="T0" fmla="*/ 8 w 97"/>
                <a:gd name="T1" fmla="*/ 0 h 83"/>
                <a:gd name="T2" fmla="*/ 63 w 97"/>
                <a:gd name="T3" fmla="*/ 36 h 83"/>
                <a:gd name="T4" fmla="*/ 97 w 97"/>
                <a:gd name="T5" fmla="*/ 83 h 83"/>
                <a:gd name="T6" fmla="*/ 46 w 97"/>
                <a:gd name="T7" fmla="*/ 60 h 83"/>
                <a:gd name="T8" fmla="*/ 0 w 97"/>
                <a:gd name="T9" fmla="*/ 30 h 83"/>
                <a:gd name="T10" fmla="*/ 8 w 97"/>
                <a:gd name="T11" fmla="*/ 0 h 83"/>
                <a:gd name="T12" fmla="*/ 8 w 97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83"/>
                <a:gd name="T23" fmla="*/ 97 w 97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83">
                  <a:moveTo>
                    <a:pt x="8" y="0"/>
                  </a:moveTo>
                  <a:lnTo>
                    <a:pt x="63" y="36"/>
                  </a:lnTo>
                  <a:lnTo>
                    <a:pt x="97" y="83"/>
                  </a:lnTo>
                  <a:lnTo>
                    <a:pt x="46" y="60"/>
                  </a:lnTo>
                  <a:lnTo>
                    <a:pt x="0" y="3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0" name="Freeform 108"/>
            <p:cNvSpPr>
              <a:spLocks/>
            </p:cNvSpPr>
            <p:nvPr/>
          </p:nvSpPr>
          <p:spPr bwMode="auto">
            <a:xfrm>
              <a:off x="1767" y="3439"/>
              <a:ext cx="40" cy="42"/>
            </a:xfrm>
            <a:custGeom>
              <a:avLst/>
              <a:gdLst>
                <a:gd name="T0" fmla="*/ 0 w 82"/>
                <a:gd name="T1" fmla="*/ 84 h 84"/>
                <a:gd name="T2" fmla="*/ 34 w 82"/>
                <a:gd name="T3" fmla="*/ 0 h 84"/>
                <a:gd name="T4" fmla="*/ 82 w 82"/>
                <a:gd name="T5" fmla="*/ 8 h 84"/>
                <a:gd name="T6" fmla="*/ 50 w 82"/>
                <a:gd name="T7" fmla="*/ 40 h 84"/>
                <a:gd name="T8" fmla="*/ 0 w 82"/>
                <a:gd name="T9" fmla="*/ 84 h 84"/>
                <a:gd name="T10" fmla="*/ 0 w 82"/>
                <a:gd name="T11" fmla="*/ 84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84"/>
                <a:gd name="T20" fmla="*/ 82 w 82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84">
                  <a:moveTo>
                    <a:pt x="0" y="84"/>
                  </a:moveTo>
                  <a:lnTo>
                    <a:pt x="34" y="0"/>
                  </a:lnTo>
                  <a:lnTo>
                    <a:pt x="82" y="8"/>
                  </a:lnTo>
                  <a:lnTo>
                    <a:pt x="50" y="4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1" name="Freeform 109"/>
            <p:cNvSpPr>
              <a:spLocks/>
            </p:cNvSpPr>
            <p:nvPr/>
          </p:nvSpPr>
          <p:spPr bwMode="auto">
            <a:xfrm>
              <a:off x="1762" y="3200"/>
              <a:ext cx="65" cy="340"/>
            </a:xfrm>
            <a:custGeom>
              <a:avLst/>
              <a:gdLst>
                <a:gd name="T0" fmla="*/ 40 w 131"/>
                <a:gd name="T1" fmla="*/ 673 h 681"/>
                <a:gd name="T2" fmla="*/ 59 w 131"/>
                <a:gd name="T3" fmla="*/ 618 h 681"/>
                <a:gd name="T4" fmla="*/ 91 w 131"/>
                <a:gd name="T5" fmla="*/ 603 h 681"/>
                <a:gd name="T6" fmla="*/ 102 w 131"/>
                <a:gd name="T7" fmla="*/ 535 h 681"/>
                <a:gd name="T8" fmla="*/ 106 w 131"/>
                <a:gd name="T9" fmla="*/ 449 h 681"/>
                <a:gd name="T10" fmla="*/ 121 w 131"/>
                <a:gd name="T11" fmla="*/ 124 h 681"/>
                <a:gd name="T12" fmla="*/ 108 w 131"/>
                <a:gd name="T13" fmla="*/ 54 h 681"/>
                <a:gd name="T14" fmla="*/ 0 w 131"/>
                <a:gd name="T15" fmla="*/ 75 h 681"/>
                <a:gd name="T16" fmla="*/ 98 w 131"/>
                <a:gd name="T17" fmla="*/ 38 h 681"/>
                <a:gd name="T18" fmla="*/ 123 w 131"/>
                <a:gd name="T19" fmla="*/ 0 h 681"/>
                <a:gd name="T20" fmla="*/ 131 w 131"/>
                <a:gd name="T21" fmla="*/ 147 h 681"/>
                <a:gd name="T22" fmla="*/ 117 w 131"/>
                <a:gd name="T23" fmla="*/ 470 h 681"/>
                <a:gd name="T24" fmla="*/ 106 w 131"/>
                <a:gd name="T25" fmla="*/ 626 h 681"/>
                <a:gd name="T26" fmla="*/ 131 w 131"/>
                <a:gd name="T27" fmla="*/ 681 h 681"/>
                <a:gd name="T28" fmla="*/ 93 w 131"/>
                <a:gd name="T29" fmla="*/ 633 h 681"/>
                <a:gd name="T30" fmla="*/ 70 w 131"/>
                <a:gd name="T31" fmla="*/ 647 h 681"/>
                <a:gd name="T32" fmla="*/ 40 w 131"/>
                <a:gd name="T33" fmla="*/ 673 h 681"/>
                <a:gd name="T34" fmla="*/ 40 w 131"/>
                <a:gd name="T35" fmla="*/ 673 h 6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681"/>
                <a:gd name="T56" fmla="*/ 131 w 131"/>
                <a:gd name="T57" fmla="*/ 681 h 6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681">
                  <a:moveTo>
                    <a:pt x="40" y="673"/>
                  </a:moveTo>
                  <a:lnTo>
                    <a:pt x="59" y="618"/>
                  </a:lnTo>
                  <a:lnTo>
                    <a:pt x="91" y="603"/>
                  </a:lnTo>
                  <a:lnTo>
                    <a:pt x="102" y="535"/>
                  </a:lnTo>
                  <a:lnTo>
                    <a:pt x="106" y="449"/>
                  </a:lnTo>
                  <a:lnTo>
                    <a:pt x="121" y="124"/>
                  </a:lnTo>
                  <a:lnTo>
                    <a:pt x="108" y="54"/>
                  </a:lnTo>
                  <a:lnTo>
                    <a:pt x="0" y="75"/>
                  </a:lnTo>
                  <a:lnTo>
                    <a:pt x="98" y="38"/>
                  </a:lnTo>
                  <a:lnTo>
                    <a:pt x="123" y="0"/>
                  </a:lnTo>
                  <a:lnTo>
                    <a:pt x="131" y="147"/>
                  </a:lnTo>
                  <a:lnTo>
                    <a:pt x="117" y="470"/>
                  </a:lnTo>
                  <a:lnTo>
                    <a:pt x="106" y="626"/>
                  </a:lnTo>
                  <a:lnTo>
                    <a:pt x="131" y="681"/>
                  </a:lnTo>
                  <a:lnTo>
                    <a:pt x="93" y="633"/>
                  </a:lnTo>
                  <a:lnTo>
                    <a:pt x="70" y="647"/>
                  </a:lnTo>
                  <a:lnTo>
                    <a:pt x="40" y="6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2" name="Freeform 110"/>
            <p:cNvSpPr>
              <a:spLocks/>
            </p:cNvSpPr>
            <p:nvPr/>
          </p:nvSpPr>
          <p:spPr bwMode="auto">
            <a:xfrm>
              <a:off x="1835" y="3552"/>
              <a:ext cx="165" cy="133"/>
            </a:xfrm>
            <a:custGeom>
              <a:avLst/>
              <a:gdLst>
                <a:gd name="T0" fmla="*/ 0 w 330"/>
                <a:gd name="T1" fmla="*/ 0 h 266"/>
                <a:gd name="T2" fmla="*/ 70 w 330"/>
                <a:gd name="T3" fmla="*/ 97 h 266"/>
                <a:gd name="T4" fmla="*/ 70 w 330"/>
                <a:gd name="T5" fmla="*/ 144 h 266"/>
                <a:gd name="T6" fmla="*/ 108 w 330"/>
                <a:gd name="T7" fmla="*/ 173 h 266"/>
                <a:gd name="T8" fmla="*/ 159 w 330"/>
                <a:gd name="T9" fmla="*/ 159 h 266"/>
                <a:gd name="T10" fmla="*/ 154 w 330"/>
                <a:gd name="T11" fmla="*/ 192 h 266"/>
                <a:gd name="T12" fmla="*/ 199 w 330"/>
                <a:gd name="T13" fmla="*/ 154 h 266"/>
                <a:gd name="T14" fmla="*/ 199 w 330"/>
                <a:gd name="T15" fmla="*/ 176 h 266"/>
                <a:gd name="T16" fmla="*/ 232 w 330"/>
                <a:gd name="T17" fmla="*/ 154 h 266"/>
                <a:gd name="T18" fmla="*/ 262 w 330"/>
                <a:gd name="T19" fmla="*/ 129 h 266"/>
                <a:gd name="T20" fmla="*/ 283 w 330"/>
                <a:gd name="T21" fmla="*/ 152 h 266"/>
                <a:gd name="T22" fmla="*/ 249 w 330"/>
                <a:gd name="T23" fmla="*/ 197 h 266"/>
                <a:gd name="T24" fmla="*/ 264 w 330"/>
                <a:gd name="T25" fmla="*/ 213 h 266"/>
                <a:gd name="T26" fmla="*/ 264 w 330"/>
                <a:gd name="T27" fmla="*/ 232 h 266"/>
                <a:gd name="T28" fmla="*/ 252 w 330"/>
                <a:gd name="T29" fmla="*/ 266 h 266"/>
                <a:gd name="T30" fmla="*/ 294 w 330"/>
                <a:gd name="T31" fmla="*/ 245 h 266"/>
                <a:gd name="T32" fmla="*/ 330 w 330"/>
                <a:gd name="T33" fmla="*/ 192 h 266"/>
                <a:gd name="T34" fmla="*/ 330 w 330"/>
                <a:gd name="T35" fmla="*/ 169 h 266"/>
                <a:gd name="T36" fmla="*/ 309 w 330"/>
                <a:gd name="T37" fmla="*/ 154 h 266"/>
                <a:gd name="T38" fmla="*/ 287 w 330"/>
                <a:gd name="T39" fmla="*/ 114 h 266"/>
                <a:gd name="T40" fmla="*/ 239 w 330"/>
                <a:gd name="T41" fmla="*/ 114 h 266"/>
                <a:gd name="T42" fmla="*/ 108 w 330"/>
                <a:gd name="T43" fmla="*/ 114 h 266"/>
                <a:gd name="T44" fmla="*/ 78 w 330"/>
                <a:gd name="T45" fmla="*/ 76 h 266"/>
                <a:gd name="T46" fmla="*/ 15 w 330"/>
                <a:gd name="T47" fmla="*/ 3 h 266"/>
                <a:gd name="T48" fmla="*/ 0 w 330"/>
                <a:gd name="T49" fmla="*/ 0 h 266"/>
                <a:gd name="T50" fmla="*/ 0 w 330"/>
                <a:gd name="T51" fmla="*/ 0 h 2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0"/>
                <a:gd name="T79" fmla="*/ 0 h 266"/>
                <a:gd name="T80" fmla="*/ 330 w 330"/>
                <a:gd name="T81" fmla="*/ 266 h 2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0" h="266">
                  <a:moveTo>
                    <a:pt x="0" y="0"/>
                  </a:moveTo>
                  <a:lnTo>
                    <a:pt x="70" y="97"/>
                  </a:lnTo>
                  <a:lnTo>
                    <a:pt x="70" y="144"/>
                  </a:lnTo>
                  <a:lnTo>
                    <a:pt x="108" y="173"/>
                  </a:lnTo>
                  <a:lnTo>
                    <a:pt x="159" y="159"/>
                  </a:lnTo>
                  <a:lnTo>
                    <a:pt x="154" y="192"/>
                  </a:lnTo>
                  <a:lnTo>
                    <a:pt x="199" y="154"/>
                  </a:lnTo>
                  <a:lnTo>
                    <a:pt x="199" y="176"/>
                  </a:lnTo>
                  <a:lnTo>
                    <a:pt x="232" y="154"/>
                  </a:lnTo>
                  <a:lnTo>
                    <a:pt x="262" y="129"/>
                  </a:lnTo>
                  <a:lnTo>
                    <a:pt x="283" y="152"/>
                  </a:lnTo>
                  <a:lnTo>
                    <a:pt x="249" y="197"/>
                  </a:lnTo>
                  <a:lnTo>
                    <a:pt x="264" y="213"/>
                  </a:lnTo>
                  <a:lnTo>
                    <a:pt x="264" y="232"/>
                  </a:lnTo>
                  <a:lnTo>
                    <a:pt x="252" y="266"/>
                  </a:lnTo>
                  <a:lnTo>
                    <a:pt x="294" y="245"/>
                  </a:lnTo>
                  <a:lnTo>
                    <a:pt x="330" y="192"/>
                  </a:lnTo>
                  <a:lnTo>
                    <a:pt x="330" y="169"/>
                  </a:lnTo>
                  <a:lnTo>
                    <a:pt x="309" y="154"/>
                  </a:lnTo>
                  <a:lnTo>
                    <a:pt x="287" y="114"/>
                  </a:lnTo>
                  <a:lnTo>
                    <a:pt x="239" y="114"/>
                  </a:lnTo>
                  <a:lnTo>
                    <a:pt x="108" y="114"/>
                  </a:lnTo>
                  <a:lnTo>
                    <a:pt x="78" y="76"/>
                  </a:lnTo>
                  <a:lnTo>
                    <a:pt x="1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3" name="Freeform 111"/>
            <p:cNvSpPr>
              <a:spLocks/>
            </p:cNvSpPr>
            <p:nvPr/>
          </p:nvSpPr>
          <p:spPr bwMode="auto">
            <a:xfrm>
              <a:off x="1630" y="3551"/>
              <a:ext cx="196" cy="56"/>
            </a:xfrm>
            <a:custGeom>
              <a:avLst/>
              <a:gdLst>
                <a:gd name="T0" fmla="*/ 45 w 393"/>
                <a:gd name="T1" fmla="*/ 21 h 112"/>
                <a:gd name="T2" fmla="*/ 28 w 393"/>
                <a:gd name="T3" fmla="*/ 0 h 112"/>
                <a:gd name="T4" fmla="*/ 19 w 393"/>
                <a:gd name="T5" fmla="*/ 24 h 112"/>
                <a:gd name="T6" fmla="*/ 0 w 393"/>
                <a:gd name="T7" fmla="*/ 24 h 112"/>
                <a:gd name="T8" fmla="*/ 13 w 393"/>
                <a:gd name="T9" fmla="*/ 38 h 112"/>
                <a:gd name="T10" fmla="*/ 17 w 393"/>
                <a:gd name="T11" fmla="*/ 55 h 112"/>
                <a:gd name="T12" fmla="*/ 36 w 393"/>
                <a:gd name="T13" fmla="*/ 45 h 112"/>
                <a:gd name="T14" fmla="*/ 49 w 393"/>
                <a:gd name="T15" fmla="*/ 62 h 112"/>
                <a:gd name="T16" fmla="*/ 53 w 393"/>
                <a:gd name="T17" fmla="*/ 49 h 112"/>
                <a:gd name="T18" fmla="*/ 81 w 393"/>
                <a:gd name="T19" fmla="*/ 49 h 112"/>
                <a:gd name="T20" fmla="*/ 106 w 393"/>
                <a:gd name="T21" fmla="*/ 81 h 112"/>
                <a:gd name="T22" fmla="*/ 180 w 393"/>
                <a:gd name="T23" fmla="*/ 100 h 112"/>
                <a:gd name="T24" fmla="*/ 218 w 393"/>
                <a:gd name="T25" fmla="*/ 108 h 112"/>
                <a:gd name="T26" fmla="*/ 266 w 393"/>
                <a:gd name="T27" fmla="*/ 112 h 112"/>
                <a:gd name="T28" fmla="*/ 311 w 393"/>
                <a:gd name="T29" fmla="*/ 83 h 112"/>
                <a:gd name="T30" fmla="*/ 393 w 393"/>
                <a:gd name="T31" fmla="*/ 21 h 112"/>
                <a:gd name="T32" fmla="*/ 355 w 393"/>
                <a:gd name="T33" fmla="*/ 42 h 112"/>
                <a:gd name="T34" fmla="*/ 277 w 393"/>
                <a:gd name="T35" fmla="*/ 91 h 112"/>
                <a:gd name="T36" fmla="*/ 231 w 393"/>
                <a:gd name="T37" fmla="*/ 99 h 112"/>
                <a:gd name="T38" fmla="*/ 174 w 393"/>
                <a:gd name="T39" fmla="*/ 91 h 112"/>
                <a:gd name="T40" fmla="*/ 165 w 393"/>
                <a:gd name="T41" fmla="*/ 72 h 112"/>
                <a:gd name="T42" fmla="*/ 112 w 393"/>
                <a:gd name="T43" fmla="*/ 66 h 112"/>
                <a:gd name="T44" fmla="*/ 83 w 393"/>
                <a:gd name="T45" fmla="*/ 24 h 112"/>
                <a:gd name="T46" fmla="*/ 45 w 393"/>
                <a:gd name="T47" fmla="*/ 21 h 112"/>
                <a:gd name="T48" fmla="*/ 45 w 393"/>
                <a:gd name="T49" fmla="*/ 21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3"/>
                <a:gd name="T76" fmla="*/ 0 h 112"/>
                <a:gd name="T77" fmla="*/ 393 w 393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3" h="112">
                  <a:moveTo>
                    <a:pt x="45" y="21"/>
                  </a:moveTo>
                  <a:lnTo>
                    <a:pt x="28" y="0"/>
                  </a:lnTo>
                  <a:lnTo>
                    <a:pt x="19" y="24"/>
                  </a:lnTo>
                  <a:lnTo>
                    <a:pt x="0" y="24"/>
                  </a:lnTo>
                  <a:lnTo>
                    <a:pt x="13" y="38"/>
                  </a:lnTo>
                  <a:lnTo>
                    <a:pt x="17" y="55"/>
                  </a:lnTo>
                  <a:lnTo>
                    <a:pt x="36" y="45"/>
                  </a:lnTo>
                  <a:lnTo>
                    <a:pt x="49" y="62"/>
                  </a:lnTo>
                  <a:lnTo>
                    <a:pt x="53" y="49"/>
                  </a:lnTo>
                  <a:lnTo>
                    <a:pt x="81" y="49"/>
                  </a:lnTo>
                  <a:lnTo>
                    <a:pt x="106" y="81"/>
                  </a:lnTo>
                  <a:lnTo>
                    <a:pt x="180" y="100"/>
                  </a:lnTo>
                  <a:lnTo>
                    <a:pt x="218" y="108"/>
                  </a:lnTo>
                  <a:lnTo>
                    <a:pt x="266" y="112"/>
                  </a:lnTo>
                  <a:lnTo>
                    <a:pt x="311" y="83"/>
                  </a:lnTo>
                  <a:lnTo>
                    <a:pt x="393" y="21"/>
                  </a:lnTo>
                  <a:lnTo>
                    <a:pt x="355" y="42"/>
                  </a:lnTo>
                  <a:lnTo>
                    <a:pt x="277" y="91"/>
                  </a:lnTo>
                  <a:lnTo>
                    <a:pt x="231" y="99"/>
                  </a:lnTo>
                  <a:lnTo>
                    <a:pt x="174" y="91"/>
                  </a:lnTo>
                  <a:lnTo>
                    <a:pt x="165" y="72"/>
                  </a:lnTo>
                  <a:lnTo>
                    <a:pt x="112" y="66"/>
                  </a:lnTo>
                  <a:lnTo>
                    <a:pt x="83" y="24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4" name="Freeform 112"/>
            <p:cNvSpPr>
              <a:spLocks/>
            </p:cNvSpPr>
            <p:nvPr/>
          </p:nvSpPr>
          <p:spPr bwMode="auto">
            <a:xfrm>
              <a:off x="1774" y="3536"/>
              <a:ext cx="53" cy="40"/>
            </a:xfrm>
            <a:custGeom>
              <a:avLst/>
              <a:gdLst>
                <a:gd name="T0" fmla="*/ 0 w 107"/>
                <a:gd name="T1" fmla="*/ 80 h 80"/>
                <a:gd name="T2" fmla="*/ 63 w 107"/>
                <a:gd name="T3" fmla="*/ 44 h 80"/>
                <a:gd name="T4" fmla="*/ 107 w 107"/>
                <a:gd name="T5" fmla="*/ 10 h 80"/>
                <a:gd name="T6" fmla="*/ 105 w 107"/>
                <a:gd name="T7" fmla="*/ 0 h 80"/>
                <a:gd name="T8" fmla="*/ 65 w 107"/>
                <a:gd name="T9" fmla="*/ 27 h 80"/>
                <a:gd name="T10" fmla="*/ 0 w 107"/>
                <a:gd name="T11" fmla="*/ 80 h 80"/>
                <a:gd name="T12" fmla="*/ 0 w 107"/>
                <a:gd name="T13" fmla="*/ 8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80"/>
                <a:gd name="T23" fmla="*/ 107 w 107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80">
                  <a:moveTo>
                    <a:pt x="0" y="80"/>
                  </a:moveTo>
                  <a:lnTo>
                    <a:pt x="63" y="44"/>
                  </a:lnTo>
                  <a:lnTo>
                    <a:pt x="107" y="10"/>
                  </a:lnTo>
                  <a:lnTo>
                    <a:pt x="105" y="0"/>
                  </a:lnTo>
                  <a:lnTo>
                    <a:pt x="65" y="2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5" name="Freeform 113"/>
            <p:cNvSpPr>
              <a:spLocks/>
            </p:cNvSpPr>
            <p:nvPr/>
          </p:nvSpPr>
          <p:spPr bwMode="auto">
            <a:xfrm>
              <a:off x="1681" y="3590"/>
              <a:ext cx="125" cy="100"/>
            </a:xfrm>
            <a:custGeom>
              <a:avLst/>
              <a:gdLst>
                <a:gd name="T0" fmla="*/ 4 w 251"/>
                <a:gd name="T1" fmla="*/ 0 h 199"/>
                <a:gd name="T2" fmla="*/ 0 w 251"/>
                <a:gd name="T3" fmla="*/ 51 h 199"/>
                <a:gd name="T4" fmla="*/ 6 w 251"/>
                <a:gd name="T5" fmla="*/ 104 h 199"/>
                <a:gd name="T6" fmla="*/ 21 w 251"/>
                <a:gd name="T7" fmla="*/ 163 h 199"/>
                <a:gd name="T8" fmla="*/ 25 w 251"/>
                <a:gd name="T9" fmla="*/ 188 h 199"/>
                <a:gd name="T10" fmla="*/ 167 w 251"/>
                <a:gd name="T11" fmla="*/ 199 h 199"/>
                <a:gd name="T12" fmla="*/ 162 w 251"/>
                <a:gd name="T13" fmla="*/ 156 h 199"/>
                <a:gd name="T14" fmla="*/ 175 w 251"/>
                <a:gd name="T15" fmla="*/ 146 h 199"/>
                <a:gd name="T16" fmla="*/ 203 w 251"/>
                <a:gd name="T17" fmla="*/ 142 h 199"/>
                <a:gd name="T18" fmla="*/ 251 w 251"/>
                <a:gd name="T19" fmla="*/ 154 h 199"/>
                <a:gd name="T20" fmla="*/ 241 w 251"/>
                <a:gd name="T21" fmla="*/ 137 h 199"/>
                <a:gd name="T22" fmla="*/ 186 w 251"/>
                <a:gd name="T23" fmla="*/ 129 h 199"/>
                <a:gd name="T24" fmla="*/ 162 w 251"/>
                <a:gd name="T25" fmla="*/ 137 h 199"/>
                <a:gd name="T26" fmla="*/ 139 w 251"/>
                <a:gd name="T27" fmla="*/ 91 h 199"/>
                <a:gd name="T28" fmla="*/ 95 w 251"/>
                <a:gd name="T29" fmla="*/ 87 h 199"/>
                <a:gd name="T30" fmla="*/ 50 w 251"/>
                <a:gd name="T31" fmla="*/ 74 h 199"/>
                <a:gd name="T32" fmla="*/ 46 w 251"/>
                <a:gd name="T33" fmla="*/ 85 h 199"/>
                <a:gd name="T34" fmla="*/ 88 w 251"/>
                <a:gd name="T35" fmla="*/ 100 h 199"/>
                <a:gd name="T36" fmla="*/ 50 w 251"/>
                <a:gd name="T37" fmla="*/ 104 h 199"/>
                <a:gd name="T38" fmla="*/ 31 w 251"/>
                <a:gd name="T39" fmla="*/ 87 h 199"/>
                <a:gd name="T40" fmla="*/ 34 w 251"/>
                <a:gd name="T41" fmla="*/ 59 h 199"/>
                <a:gd name="T42" fmla="*/ 17 w 251"/>
                <a:gd name="T43" fmla="*/ 41 h 199"/>
                <a:gd name="T44" fmla="*/ 10 w 251"/>
                <a:gd name="T45" fmla="*/ 3 h 199"/>
                <a:gd name="T46" fmla="*/ 4 w 251"/>
                <a:gd name="T47" fmla="*/ 0 h 199"/>
                <a:gd name="T48" fmla="*/ 4 w 251"/>
                <a:gd name="T49" fmla="*/ 0 h 1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1"/>
                <a:gd name="T76" fmla="*/ 0 h 199"/>
                <a:gd name="T77" fmla="*/ 251 w 251"/>
                <a:gd name="T78" fmla="*/ 199 h 1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1" h="199">
                  <a:moveTo>
                    <a:pt x="4" y="0"/>
                  </a:moveTo>
                  <a:lnTo>
                    <a:pt x="0" y="51"/>
                  </a:lnTo>
                  <a:lnTo>
                    <a:pt x="6" y="104"/>
                  </a:lnTo>
                  <a:lnTo>
                    <a:pt x="21" y="163"/>
                  </a:lnTo>
                  <a:lnTo>
                    <a:pt x="25" y="188"/>
                  </a:lnTo>
                  <a:lnTo>
                    <a:pt x="167" y="199"/>
                  </a:lnTo>
                  <a:lnTo>
                    <a:pt x="162" y="156"/>
                  </a:lnTo>
                  <a:lnTo>
                    <a:pt x="175" y="146"/>
                  </a:lnTo>
                  <a:lnTo>
                    <a:pt x="203" y="142"/>
                  </a:lnTo>
                  <a:lnTo>
                    <a:pt x="251" y="154"/>
                  </a:lnTo>
                  <a:lnTo>
                    <a:pt x="241" y="137"/>
                  </a:lnTo>
                  <a:lnTo>
                    <a:pt x="186" y="129"/>
                  </a:lnTo>
                  <a:lnTo>
                    <a:pt x="162" y="137"/>
                  </a:lnTo>
                  <a:lnTo>
                    <a:pt x="139" y="91"/>
                  </a:lnTo>
                  <a:lnTo>
                    <a:pt x="95" y="87"/>
                  </a:lnTo>
                  <a:lnTo>
                    <a:pt x="50" y="74"/>
                  </a:lnTo>
                  <a:lnTo>
                    <a:pt x="46" y="85"/>
                  </a:lnTo>
                  <a:lnTo>
                    <a:pt x="88" y="100"/>
                  </a:lnTo>
                  <a:lnTo>
                    <a:pt x="50" y="104"/>
                  </a:lnTo>
                  <a:lnTo>
                    <a:pt x="31" y="87"/>
                  </a:lnTo>
                  <a:lnTo>
                    <a:pt x="34" y="59"/>
                  </a:lnTo>
                  <a:lnTo>
                    <a:pt x="17" y="41"/>
                  </a:lnTo>
                  <a:lnTo>
                    <a:pt x="1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6" name="Freeform 114"/>
            <p:cNvSpPr>
              <a:spLocks/>
            </p:cNvSpPr>
            <p:nvPr/>
          </p:nvSpPr>
          <p:spPr bwMode="auto">
            <a:xfrm>
              <a:off x="1768" y="3632"/>
              <a:ext cx="207" cy="70"/>
            </a:xfrm>
            <a:custGeom>
              <a:avLst/>
              <a:gdLst>
                <a:gd name="T0" fmla="*/ 68 w 416"/>
                <a:gd name="T1" fmla="*/ 67 h 139"/>
                <a:gd name="T2" fmla="*/ 122 w 416"/>
                <a:gd name="T3" fmla="*/ 97 h 139"/>
                <a:gd name="T4" fmla="*/ 171 w 416"/>
                <a:gd name="T5" fmla="*/ 131 h 139"/>
                <a:gd name="T6" fmla="*/ 256 w 416"/>
                <a:gd name="T7" fmla="*/ 139 h 139"/>
                <a:gd name="T8" fmla="*/ 342 w 416"/>
                <a:gd name="T9" fmla="*/ 120 h 139"/>
                <a:gd name="T10" fmla="*/ 378 w 416"/>
                <a:gd name="T11" fmla="*/ 116 h 139"/>
                <a:gd name="T12" fmla="*/ 416 w 416"/>
                <a:gd name="T13" fmla="*/ 86 h 139"/>
                <a:gd name="T14" fmla="*/ 399 w 416"/>
                <a:gd name="T15" fmla="*/ 90 h 139"/>
                <a:gd name="T16" fmla="*/ 365 w 416"/>
                <a:gd name="T17" fmla="*/ 105 h 139"/>
                <a:gd name="T18" fmla="*/ 306 w 416"/>
                <a:gd name="T19" fmla="*/ 116 h 139"/>
                <a:gd name="T20" fmla="*/ 332 w 416"/>
                <a:gd name="T21" fmla="*/ 97 h 139"/>
                <a:gd name="T22" fmla="*/ 359 w 416"/>
                <a:gd name="T23" fmla="*/ 86 h 139"/>
                <a:gd name="T24" fmla="*/ 384 w 416"/>
                <a:gd name="T25" fmla="*/ 61 h 139"/>
                <a:gd name="T26" fmla="*/ 346 w 416"/>
                <a:gd name="T27" fmla="*/ 74 h 139"/>
                <a:gd name="T28" fmla="*/ 274 w 416"/>
                <a:gd name="T29" fmla="*/ 92 h 139"/>
                <a:gd name="T30" fmla="*/ 199 w 416"/>
                <a:gd name="T31" fmla="*/ 78 h 139"/>
                <a:gd name="T32" fmla="*/ 150 w 416"/>
                <a:gd name="T33" fmla="*/ 65 h 139"/>
                <a:gd name="T34" fmla="*/ 87 w 416"/>
                <a:gd name="T35" fmla="*/ 27 h 139"/>
                <a:gd name="T36" fmla="*/ 49 w 416"/>
                <a:gd name="T37" fmla="*/ 4 h 139"/>
                <a:gd name="T38" fmla="*/ 13 w 416"/>
                <a:gd name="T39" fmla="*/ 0 h 139"/>
                <a:gd name="T40" fmla="*/ 0 w 416"/>
                <a:gd name="T41" fmla="*/ 17 h 139"/>
                <a:gd name="T42" fmla="*/ 40 w 416"/>
                <a:gd name="T43" fmla="*/ 17 h 139"/>
                <a:gd name="T44" fmla="*/ 135 w 416"/>
                <a:gd name="T45" fmla="*/ 71 h 139"/>
                <a:gd name="T46" fmla="*/ 152 w 416"/>
                <a:gd name="T47" fmla="*/ 90 h 139"/>
                <a:gd name="T48" fmla="*/ 67 w 416"/>
                <a:gd name="T49" fmla="*/ 50 h 139"/>
                <a:gd name="T50" fmla="*/ 68 w 416"/>
                <a:gd name="T51" fmla="*/ 67 h 139"/>
                <a:gd name="T52" fmla="*/ 68 w 416"/>
                <a:gd name="T53" fmla="*/ 67 h 1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6"/>
                <a:gd name="T82" fmla="*/ 0 h 139"/>
                <a:gd name="T83" fmla="*/ 416 w 416"/>
                <a:gd name="T84" fmla="*/ 139 h 1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6" h="139">
                  <a:moveTo>
                    <a:pt x="68" y="67"/>
                  </a:moveTo>
                  <a:lnTo>
                    <a:pt x="122" y="97"/>
                  </a:lnTo>
                  <a:lnTo>
                    <a:pt x="171" y="131"/>
                  </a:lnTo>
                  <a:lnTo>
                    <a:pt x="256" y="139"/>
                  </a:lnTo>
                  <a:lnTo>
                    <a:pt x="342" y="120"/>
                  </a:lnTo>
                  <a:lnTo>
                    <a:pt x="378" y="116"/>
                  </a:lnTo>
                  <a:lnTo>
                    <a:pt x="416" y="86"/>
                  </a:lnTo>
                  <a:lnTo>
                    <a:pt x="399" y="90"/>
                  </a:lnTo>
                  <a:lnTo>
                    <a:pt x="365" y="105"/>
                  </a:lnTo>
                  <a:lnTo>
                    <a:pt x="306" y="116"/>
                  </a:lnTo>
                  <a:lnTo>
                    <a:pt x="332" y="97"/>
                  </a:lnTo>
                  <a:lnTo>
                    <a:pt x="359" y="86"/>
                  </a:lnTo>
                  <a:lnTo>
                    <a:pt x="384" y="61"/>
                  </a:lnTo>
                  <a:lnTo>
                    <a:pt x="346" y="74"/>
                  </a:lnTo>
                  <a:lnTo>
                    <a:pt x="274" y="92"/>
                  </a:lnTo>
                  <a:lnTo>
                    <a:pt x="199" y="78"/>
                  </a:lnTo>
                  <a:lnTo>
                    <a:pt x="150" y="65"/>
                  </a:lnTo>
                  <a:lnTo>
                    <a:pt x="87" y="27"/>
                  </a:lnTo>
                  <a:lnTo>
                    <a:pt x="49" y="4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40" y="17"/>
                  </a:lnTo>
                  <a:lnTo>
                    <a:pt x="135" y="71"/>
                  </a:lnTo>
                  <a:lnTo>
                    <a:pt x="152" y="90"/>
                  </a:lnTo>
                  <a:lnTo>
                    <a:pt x="67" y="50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7" name="Freeform 115"/>
            <p:cNvSpPr>
              <a:spLocks/>
            </p:cNvSpPr>
            <p:nvPr/>
          </p:nvSpPr>
          <p:spPr bwMode="auto">
            <a:xfrm>
              <a:off x="1496" y="3273"/>
              <a:ext cx="78" cy="357"/>
            </a:xfrm>
            <a:custGeom>
              <a:avLst/>
              <a:gdLst>
                <a:gd name="T0" fmla="*/ 9 w 156"/>
                <a:gd name="T1" fmla="*/ 0 h 714"/>
                <a:gd name="T2" fmla="*/ 0 w 156"/>
                <a:gd name="T3" fmla="*/ 127 h 714"/>
                <a:gd name="T4" fmla="*/ 9 w 156"/>
                <a:gd name="T5" fmla="*/ 274 h 714"/>
                <a:gd name="T6" fmla="*/ 64 w 156"/>
                <a:gd name="T7" fmla="*/ 505 h 714"/>
                <a:gd name="T8" fmla="*/ 64 w 156"/>
                <a:gd name="T9" fmla="*/ 648 h 714"/>
                <a:gd name="T10" fmla="*/ 57 w 156"/>
                <a:gd name="T11" fmla="*/ 714 h 714"/>
                <a:gd name="T12" fmla="*/ 108 w 156"/>
                <a:gd name="T13" fmla="*/ 707 h 714"/>
                <a:gd name="T14" fmla="*/ 139 w 156"/>
                <a:gd name="T15" fmla="*/ 714 h 714"/>
                <a:gd name="T16" fmla="*/ 101 w 156"/>
                <a:gd name="T17" fmla="*/ 669 h 714"/>
                <a:gd name="T18" fmla="*/ 101 w 156"/>
                <a:gd name="T19" fmla="*/ 631 h 714"/>
                <a:gd name="T20" fmla="*/ 156 w 156"/>
                <a:gd name="T21" fmla="*/ 604 h 714"/>
                <a:gd name="T22" fmla="*/ 120 w 156"/>
                <a:gd name="T23" fmla="*/ 561 h 714"/>
                <a:gd name="T24" fmla="*/ 93 w 156"/>
                <a:gd name="T25" fmla="*/ 403 h 714"/>
                <a:gd name="T26" fmla="*/ 38 w 156"/>
                <a:gd name="T27" fmla="*/ 218 h 714"/>
                <a:gd name="T28" fmla="*/ 28 w 156"/>
                <a:gd name="T29" fmla="*/ 72 h 714"/>
                <a:gd name="T30" fmla="*/ 28 w 156"/>
                <a:gd name="T31" fmla="*/ 17 h 714"/>
                <a:gd name="T32" fmla="*/ 9 w 156"/>
                <a:gd name="T33" fmla="*/ 0 h 714"/>
                <a:gd name="T34" fmla="*/ 9 w 156"/>
                <a:gd name="T35" fmla="*/ 0 h 7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714"/>
                <a:gd name="T56" fmla="*/ 156 w 156"/>
                <a:gd name="T57" fmla="*/ 714 h 7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714">
                  <a:moveTo>
                    <a:pt x="9" y="0"/>
                  </a:moveTo>
                  <a:lnTo>
                    <a:pt x="0" y="127"/>
                  </a:lnTo>
                  <a:lnTo>
                    <a:pt x="9" y="274"/>
                  </a:lnTo>
                  <a:lnTo>
                    <a:pt x="64" y="505"/>
                  </a:lnTo>
                  <a:lnTo>
                    <a:pt x="64" y="648"/>
                  </a:lnTo>
                  <a:lnTo>
                    <a:pt x="57" y="714"/>
                  </a:lnTo>
                  <a:lnTo>
                    <a:pt x="108" y="707"/>
                  </a:lnTo>
                  <a:lnTo>
                    <a:pt x="139" y="714"/>
                  </a:lnTo>
                  <a:lnTo>
                    <a:pt x="101" y="669"/>
                  </a:lnTo>
                  <a:lnTo>
                    <a:pt x="101" y="631"/>
                  </a:lnTo>
                  <a:lnTo>
                    <a:pt x="156" y="604"/>
                  </a:lnTo>
                  <a:lnTo>
                    <a:pt x="120" y="561"/>
                  </a:lnTo>
                  <a:lnTo>
                    <a:pt x="93" y="403"/>
                  </a:lnTo>
                  <a:lnTo>
                    <a:pt x="38" y="218"/>
                  </a:lnTo>
                  <a:lnTo>
                    <a:pt x="28" y="72"/>
                  </a:lnTo>
                  <a:lnTo>
                    <a:pt x="28" y="1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8" name="Freeform 116"/>
            <p:cNvSpPr>
              <a:spLocks/>
            </p:cNvSpPr>
            <p:nvPr/>
          </p:nvSpPr>
          <p:spPr bwMode="auto">
            <a:xfrm>
              <a:off x="1590" y="3261"/>
              <a:ext cx="83" cy="361"/>
            </a:xfrm>
            <a:custGeom>
              <a:avLst/>
              <a:gdLst>
                <a:gd name="T0" fmla="*/ 165 w 165"/>
                <a:gd name="T1" fmla="*/ 25 h 720"/>
                <a:gd name="T2" fmla="*/ 142 w 165"/>
                <a:gd name="T3" fmla="*/ 6 h 720"/>
                <a:gd name="T4" fmla="*/ 110 w 165"/>
                <a:gd name="T5" fmla="*/ 0 h 720"/>
                <a:gd name="T6" fmla="*/ 85 w 165"/>
                <a:gd name="T7" fmla="*/ 9 h 720"/>
                <a:gd name="T8" fmla="*/ 82 w 165"/>
                <a:gd name="T9" fmla="*/ 103 h 720"/>
                <a:gd name="T10" fmla="*/ 72 w 165"/>
                <a:gd name="T11" fmla="*/ 253 h 720"/>
                <a:gd name="T12" fmla="*/ 55 w 165"/>
                <a:gd name="T13" fmla="*/ 386 h 720"/>
                <a:gd name="T14" fmla="*/ 36 w 165"/>
                <a:gd name="T15" fmla="*/ 454 h 720"/>
                <a:gd name="T16" fmla="*/ 45 w 165"/>
                <a:gd name="T17" fmla="*/ 496 h 720"/>
                <a:gd name="T18" fmla="*/ 30 w 165"/>
                <a:gd name="T19" fmla="*/ 523 h 720"/>
                <a:gd name="T20" fmla="*/ 40 w 165"/>
                <a:gd name="T21" fmla="*/ 549 h 720"/>
                <a:gd name="T22" fmla="*/ 30 w 165"/>
                <a:gd name="T23" fmla="*/ 565 h 720"/>
                <a:gd name="T24" fmla="*/ 59 w 165"/>
                <a:gd name="T25" fmla="*/ 595 h 720"/>
                <a:gd name="T26" fmla="*/ 42 w 165"/>
                <a:gd name="T27" fmla="*/ 639 h 720"/>
                <a:gd name="T28" fmla="*/ 63 w 165"/>
                <a:gd name="T29" fmla="*/ 646 h 720"/>
                <a:gd name="T30" fmla="*/ 0 w 165"/>
                <a:gd name="T31" fmla="*/ 709 h 720"/>
                <a:gd name="T32" fmla="*/ 59 w 165"/>
                <a:gd name="T33" fmla="*/ 682 h 720"/>
                <a:gd name="T34" fmla="*/ 63 w 165"/>
                <a:gd name="T35" fmla="*/ 720 h 720"/>
                <a:gd name="T36" fmla="*/ 91 w 165"/>
                <a:gd name="T37" fmla="*/ 688 h 720"/>
                <a:gd name="T38" fmla="*/ 83 w 165"/>
                <a:gd name="T39" fmla="*/ 652 h 720"/>
                <a:gd name="T40" fmla="*/ 74 w 165"/>
                <a:gd name="T41" fmla="*/ 633 h 720"/>
                <a:gd name="T42" fmla="*/ 68 w 165"/>
                <a:gd name="T43" fmla="*/ 582 h 720"/>
                <a:gd name="T44" fmla="*/ 59 w 165"/>
                <a:gd name="T45" fmla="*/ 542 h 720"/>
                <a:gd name="T46" fmla="*/ 63 w 165"/>
                <a:gd name="T47" fmla="*/ 450 h 720"/>
                <a:gd name="T48" fmla="*/ 82 w 165"/>
                <a:gd name="T49" fmla="*/ 314 h 720"/>
                <a:gd name="T50" fmla="*/ 91 w 165"/>
                <a:gd name="T51" fmla="*/ 194 h 720"/>
                <a:gd name="T52" fmla="*/ 101 w 165"/>
                <a:gd name="T53" fmla="*/ 25 h 720"/>
                <a:gd name="T54" fmla="*/ 139 w 165"/>
                <a:gd name="T55" fmla="*/ 34 h 720"/>
                <a:gd name="T56" fmla="*/ 165 w 165"/>
                <a:gd name="T57" fmla="*/ 25 h 720"/>
                <a:gd name="T58" fmla="*/ 165 w 165"/>
                <a:gd name="T59" fmla="*/ 25 h 7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5"/>
                <a:gd name="T91" fmla="*/ 0 h 720"/>
                <a:gd name="T92" fmla="*/ 165 w 165"/>
                <a:gd name="T93" fmla="*/ 720 h 7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5" h="720">
                  <a:moveTo>
                    <a:pt x="165" y="25"/>
                  </a:moveTo>
                  <a:lnTo>
                    <a:pt x="142" y="6"/>
                  </a:lnTo>
                  <a:lnTo>
                    <a:pt x="110" y="0"/>
                  </a:lnTo>
                  <a:lnTo>
                    <a:pt x="85" y="9"/>
                  </a:lnTo>
                  <a:lnTo>
                    <a:pt x="82" y="103"/>
                  </a:lnTo>
                  <a:lnTo>
                    <a:pt x="72" y="253"/>
                  </a:lnTo>
                  <a:lnTo>
                    <a:pt x="55" y="386"/>
                  </a:lnTo>
                  <a:lnTo>
                    <a:pt x="36" y="454"/>
                  </a:lnTo>
                  <a:lnTo>
                    <a:pt x="45" y="496"/>
                  </a:lnTo>
                  <a:lnTo>
                    <a:pt x="30" y="523"/>
                  </a:lnTo>
                  <a:lnTo>
                    <a:pt x="40" y="549"/>
                  </a:lnTo>
                  <a:lnTo>
                    <a:pt x="30" y="565"/>
                  </a:lnTo>
                  <a:lnTo>
                    <a:pt x="59" y="595"/>
                  </a:lnTo>
                  <a:lnTo>
                    <a:pt x="42" y="639"/>
                  </a:lnTo>
                  <a:lnTo>
                    <a:pt x="63" y="646"/>
                  </a:lnTo>
                  <a:lnTo>
                    <a:pt x="0" y="709"/>
                  </a:lnTo>
                  <a:lnTo>
                    <a:pt x="59" y="682"/>
                  </a:lnTo>
                  <a:lnTo>
                    <a:pt x="63" y="720"/>
                  </a:lnTo>
                  <a:lnTo>
                    <a:pt x="91" y="688"/>
                  </a:lnTo>
                  <a:lnTo>
                    <a:pt x="83" y="652"/>
                  </a:lnTo>
                  <a:lnTo>
                    <a:pt x="74" y="633"/>
                  </a:lnTo>
                  <a:lnTo>
                    <a:pt x="68" y="582"/>
                  </a:lnTo>
                  <a:lnTo>
                    <a:pt x="59" y="542"/>
                  </a:lnTo>
                  <a:lnTo>
                    <a:pt x="63" y="450"/>
                  </a:lnTo>
                  <a:lnTo>
                    <a:pt x="82" y="314"/>
                  </a:lnTo>
                  <a:lnTo>
                    <a:pt x="91" y="194"/>
                  </a:lnTo>
                  <a:lnTo>
                    <a:pt x="101" y="25"/>
                  </a:lnTo>
                  <a:lnTo>
                    <a:pt x="139" y="34"/>
                  </a:lnTo>
                  <a:lnTo>
                    <a:pt x="16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9" name="Freeform 117"/>
            <p:cNvSpPr>
              <a:spLocks/>
            </p:cNvSpPr>
            <p:nvPr/>
          </p:nvSpPr>
          <p:spPr bwMode="auto">
            <a:xfrm>
              <a:off x="1565" y="3584"/>
              <a:ext cx="39" cy="25"/>
            </a:xfrm>
            <a:custGeom>
              <a:avLst/>
              <a:gdLst>
                <a:gd name="T0" fmla="*/ 0 w 77"/>
                <a:gd name="T1" fmla="*/ 27 h 52"/>
                <a:gd name="T2" fmla="*/ 32 w 77"/>
                <a:gd name="T3" fmla="*/ 33 h 52"/>
                <a:gd name="T4" fmla="*/ 77 w 77"/>
                <a:gd name="T5" fmla="*/ 0 h 52"/>
                <a:gd name="T6" fmla="*/ 72 w 77"/>
                <a:gd name="T7" fmla="*/ 17 h 52"/>
                <a:gd name="T8" fmla="*/ 41 w 77"/>
                <a:gd name="T9" fmla="*/ 52 h 52"/>
                <a:gd name="T10" fmla="*/ 0 w 77"/>
                <a:gd name="T11" fmla="*/ 27 h 52"/>
                <a:gd name="T12" fmla="*/ 0 w 77"/>
                <a:gd name="T13" fmla="*/ 27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52"/>
                <a:gd name="T23" fmla="*/ 77 w 77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52">
                  <a:moveTo>
                    <a:pt x="0" y="27"/>
                  </a:moveTo>
                  <a:lnTo>
                    <a:pt x="32" y="33"/>
                  </a:lnTo>
                  <a:lnTo>
                    <a:pt x="77" y="0"/>
                  </a:lnTo>
                  <a:lnTo>
                    <a:pt x="72" y="17"/>
                  </a:lnTo>
                  <a:lnTo>
                    <a:pt x="41" y="5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0" name="Freeform 118"/>
            <p:cNvSpPr>
              <a:spLocks/>
            </p:cNvSpPr>
            <p:nvPr/>
          </p:nvSpPr>
          <p:spPr bwMode="auto">
            <a:xfrm>
              <a:off x="1523" y="3641"/>
              <a:ext cx="153" cy="200"/>
            </a:xfrm>
            <a:custGeom>
              <a:avLst/>
              <a:gdLst>
                <a:gd name="T0" fmla="*/ 0 w 306"/>
                <a:gd name="T1" fmla="*/ 0 h 401"/>
                <a:gd name="T2" fmla="*/ 6 w 306"/>
                <a:gd name="T3" fmla="*/ 44 h 401"/>
                <a:gd name="T4" fmla="*/ 6 w 306"/>
                <a:gd name="T5" fmla="*/ 95 h 401"/>
                <a:gd name="T6" fmla="*/ 19 w 306"/>
                <a:gd name="T7" fmla="*/ 170 h 401"/>
                <a:gd name="T8" fmla="*/ 38 w 306"/>
                <a:gd name="T9" fmla="*/ 270 h 401"/>
                <a:gd name="T10" fmla="*/ 55 w 306"/>
                <a:gd name="T11" fmla="*/ 356 h 401"/>
                <a:gd name="T12" fmla="*/ 97 w 306"/>
                <a:gd name="T13" fmla="*/ 384 h 401"/>
                <a:gd name="T14" fmla="*/ 142 w 306"/>
                <a:gd name="T15" fmla="*/ 401 h 401"/>
                <a:gd name="T16" fmla="*/ 226 w 306"/>
                <a:gd name="T17" fmla="*/ 394 h 401"/>
                <a:gd name="T18" fmla="*/ 275 w 306"/>
                <a:gd name="T19" fmla="*/ 384 h 401"/>
                <a:gd name="T20" fmla="*/ 302 w 306"/>
                <a:gd name="T21" fmla="*/ 367 h 401"/>
                <a:gd name="T22" fmla="*/ 306 w 306"/>
                <a:gd name="T23" fmla="*/ 325 h 401"/>
                <a:gd name="T24" fmla="*/ 275 w 306"/>
                <a:gd name="T25" fmla="*/ 339 h 401"/>
                <a:gd name="T26" fmla="*/ 243 w 306"/>
                <a:gd name="T27" fmla="*/ 346 h 401"/>
                <a:gd name="T28" fmla="*/ 256 w 306"/>
                <a:gd name="T29" fmla="*/ 356 h 401"/>
                <a:gd name="T30" fmla="*/ 253 w 306"/>
                <a:gd name="T31" fmla="*/ 371 h 401"/>
                <a:gd name="T32" fmla="*/ 226 w 306"/>
                <a:gd name="T33" fmla="*/ 375 h 401"/>
                <a:gd name="T34" fmla="*/ 213 w 306"/>
                <a:gd name="T35" fmla="*/ 362 h 401"/>
                <a:gd name="T36" fmla="*/ 220 w 306"/>
                <a:gd name="T37" fmla="*/ 352 h 401"/>
                <a:gd name="T38" fmla="*/ 158 w 306"/>
                <a:gd name="T39" fmla="*/ 365 h 401"/>
                <a:gd name="T40" fmla="*/ 112 w 306"/>
                <a:gd name="T41" fmla="*/ 362 h 401"/>
                <a:gd name="T42" fmla="*/ 87 w 306"/>
                <a:gd name="T43" fmla="*/ 339 h 401"/>
                <a:gd name="T44" fmla="*/ 116 w 306"/>
                <a:gd name="T45" fmla="*/ 346 h 401"/>
                <a:gd name="T46" fmla="*/ 97 w 306"/>
                <a:gd name="T47" fmla="*/ 325 h 401"/>
                <a:gd name="T48" fmla="*/ 66 w 306"/>
                <a:gd name="T49" fmla="*/ 289 h 401"/>
                <a:gd name="T50" fmla="*/ 47 w 306"/>
                <a:gd name="T51" fmla="*/ 244 h 401"/>
                <a:gd name="T52" fmla="*/ 25 w 306"/>
                <a:gd name="T53" fmla="*/ 147 h 401"/>
                <a:gd name="T54" fmla="*/ 42 w 306"/>
                <a:gd name="T55" fmla="*/ 114 h 401"/>
                <a:gd name="T56" fmla="*/ 80 w 306"/>
                <a:gd name="T57" fmla="*/ 88 h 401"/>
                <a:gd name="T58" fmla="*/ 116 w 306"/>
                <a:gd name="T59" fmla="*/ 59 h 401"/>
                <a:gd name="T60" fmla="*/ 93 w 306"/>
                <a:gd name="T61" fmla="*/ 59 h 401"/>
                <a:gd name="T62" fmla="*/ 28 w 306"/>
                <a:gd name="T63" fmla="*/ 109 h 401"/>
                <a:gd name="T64" fmla="*/ 15 w 306"/>
                <a:gd name="T65" fmla="*/ 69 h 401"/>
                <a:gd name="T66" fmla="*/ 46 w 306"/>
                <a:gd name="T67" fmla="*/ 52 h 401"/>
                <a:gd name="T68" fmla="*/ 51 w 306"/>
                <a:gd name="T69" fmla="*/ 73 h 401"/>
                <a:gd name="T70" fmla="*/ 61 w 306"/>
                <a:gd name="T71" fmla="*/ 52 h 401"/>
                <a:gd name="T72" fmla="*/ 106 w 306"/>
                <a:gd name="T73" fmla="*/ 23 h 401"/>
                <a:gd name="T74" fmla="*/ 106 w 306"/>
                <a:gd name="T75" fmla="*/ 4 h 401"/>
                <a:gd name="T76" fmla="*/ 74 w 306"/>
                <a:gd name="T77" fmla="*/ 18 h 401"/>
                <a:gd name="T78" fmla="*/ 38 w 306"/>
                <a:gd name="T79" fmla="*/ 4 h 401"/>
                <a:gd name="T80" fmla="*/ 25 w 306"/>
                <a:gd name="T81" fmla="*/ 27 h 401"/>
                <a:gd name="T82" fmla="*/ 0 w 306"/>
                <a:gd name="T83" fmla="*/ 0 h 401"/>
                <a:gd name="T84" fmla="*/ 0 w 306"/>
                <a:gd name="T85" fmla="*/ 0 h 4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6"/>
                <a:gd name="T130" fmla="*/ 0 h 401"/>
                <a:gd name="T131" fmla="*/ 306 w 306"/>
                <a:gd name="T132" fmla="*/ 401 h 4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6" h="401">
                  <a:moveTo>
                    <a:pt x="0" y="0"/>
                  </a:moveTo>
                  <a:lnTo>
                    <a:pt x="6" y="44"/>
                  </a:lnTo>
                  <a:lnTo>
                    <a:pt x="6" y="95"/>
                  </a:lnTo>
                  <a:lnTo>
                    <a:pt x="19" y="170"/>
                  </a:lnTo>
                  <a:lnTo>
                    <a:pt x="38" y="270"/>
                  </a:lnTo>
                  <a:lnTo>
                    <a:pt x="55" y="356"/>
                  </a:lnTo>
                  <a:lnTo>
                    <a:pt x="97" y="384"/>
                  </a:lnTo>
                  <a:lnTo>
                    <a:pt x="142" y="401"/>
                  </a:lnTo>
                  <a:lnTo>
                    <a:pt x="226" y="394"/>
                  </a:lnTo>
                  <a:lnTo>
                    <a:pt x="275" y="384"/>
                  </a:lnTo>
                  <a:lnTo>
                    <a:pt x="302" y="367"/>
                  </a:lnTo>
                  <a:lnTo>
                    <a:pt x="306" y="325"/>
                  </a:lnTo>
                  <a:lnTo>
                    <a:pt x="275" y="339"/>
                  </a:lnTo>
                  <a:lnTo>
                    <a:pt x="243" y="346"/>
                  </a:lnTo>
                  <a:lnTo>
                    <a:pt x="256" y="356"/>
                  </a:lnTo>
                  <a:lnTo>
                    <a:pt x="253" y="371"/>
                  </a:lnTo>
                  <a:lnTo>
                    <a:pt x="226" y="375"/>
                  </a:lnTo>
                  <a:lnTo>
                    <a:pt x="213" y="362"/>
                  </a:lnTo>
                  <a:lnTo>
                    <a:pt x="220" y="352"/>
                  </a:lnTo>
                  <a:lnTo>
                    <a:pt x="158" y="365"/>
                  </a:lnTo>
                  <a:lnTo>
                    <a:pt x="112" y="362"/>
                  </a:lnTo>
                  <a:lnTo>
                    <a:pt x="87" y="339"/>
                  </a:lnTo>
                  <a:lnTo>
                    <a:pt x="116" y="346"/>
                  </a:lnTo>
                  <a:lnTo>
                    <a:pt x="97" y="325"/>
                  </a:lnTo>
                  <a:lnTo>
                    <a:pt x="66" y="289"/>
                  </a:lnTo>
                  <a:lnTo>
                    <a:pt x="47" y="244"/>
                  </a:lnTo>
                  <a:lnTo>
                    <a:pt x="25" y="147"/>
                  </a:lnTo>
                  <a:lnTo>
                    <a:pt x="42" y="114"/>
                  </a:lnTo>
                  <a:lnTo>
                    <a:pt x="80" y="88"/>
                  </a:lnTo>
                  <a:lnTo>
                    <a:pt x="116" y="59"/>
                  </a:lnTo>
                  <a:lnTo>
                    <a:pt x="93" y="59"/>
                  </a:lnTo>
                  <a:lnTo>
                    <a:pt x="28" y="109"/>
                  </a:lnTo>
                  <a:lnTo>
                    <a:pt x="15" y="69"/>
                  </a:lnTo>
                  <a:lnTo>
                    <a:pt x="46" y="52"/>
                  </a:lnTo>
                  <a:lnTo>
                    <a:pt x="51" y="73"/>
                  </a:lnTo>
                  <a:lnTo>
                    <a:pt x="61" y="52"/>
                  </a:lnTo>
                  <a:lnTo>
                    <a:pt x="106" y="23"/>
                  </a:lnTo>
                  <a:lnTo>
                    <a:pt x="106" y="4"/>
                  </a:lnTo>
                  <a:lnTo>
                    <a:pt x="74" y="18"/>
                  </a:lnTo>
                  <a:lnTo>
                    <a:pt x="38" y="4"/>
                  </a:lnTo>
                  <a:lnTo>
                    <a:pt x="2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1" name="Freeform 119"/>
            <p:cNvSpPr>
              <a:spLocks/>
            </p:cNvSpPr>
            <p:nvPr/>
          </p:nvSpPr>
          <p:spPr bwMode="auto">
            <a:xfrm>
              <a:off x="1622" y="3604"/>
              <a:ext cx="55" cy="204"/>
            </a:xfrm>
            <a:custGeom>
              <a:avLst/>
              <a:gdLst>
                <a:gd name="T0" fmla="*/ 23 w 111"/>
                <a:gd name="T1" fmla="*/ 0 h 409"/>
                <a:gd name="T2" fmla="*/ 46 w 111"/>
                <a:gd name="T3" fmla="*/ 88 h 409"/>
                <a:gd name="T4" fmla="*/ 46 w 111"/>
                <a:gd name="T5" fmla="*/ 150 h 409"/>
                <a:gd name="T6" fmla="*/ 65 w 111"/>
                <a:gd name="T7" fmla="*/ 221 h 409"/>
                <a:gd name="T8" fmla="*/ 95 w 111"/>
                <a:gd name="T9" fmla="*/ 325 h 409"/>
                <a:gd name="T10" fmla="*/ 111 w 111"/>
                <a:gd name="T11" fmla="*/ 409 h 409"/>
                <a:gd name="T12" fmla="*/ 101 w 111"/>
                <a:gd name="T13" fmla="*/ 409 h 409"/>
                <a:gd name="T14" fmla="*/ 92 w 111"/>
                <a:gd name="T15" fmla="*/ 331 h 409"/>
                <a:gd name="T16" fmla="*/ 65 w 111"/>
                <a:gd name="T17" fmla="*/ 263 h 409"/>
                <a:gd name="T18" fmla="*/ 37 w 111"/>
                <a:gd name="T19" fmla="*/ 183 h 409"/>
                <a:gd name="T20" fmla="*/ 6 w 111"/>
                <a:gd name="T21" fmla="*/ 133 h 409"/>
                <a:gd name="T22" fmla="*/ 19 w 111"/>
                <a:gd name="T23" fmla="*/ 97 h 409"/>
                <a:gd name="T24" fmla="*/ 23 w 111"/>
                <a:gd name="T25" fmla="*/ 61 h 409"/>
                <a:gd name="T26" fmla="*/ 0 w 111"/>
                <a:gd name="T27" fmla="*/ 78 h 409"/>
                <a:gd name="T28" fmla="*/ 19 w 111"/>
                <a:gd name="T29" fmla="*/ 42 h 409"/>
                <a:gd name="T30" fmla="*/ 23 w 111"/>
                <a:gd name="T31" fmla="*/ 0 h 409"/>
                <a:gd name="T32" fmla="*/ 23 w 111"/>
                <a:gd name="T33" fmla="*/ 0 h 4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409"/>
                <a:gd name="T53" fmla="*/ 111 w 111"/>
                <a:gd name="T54" fmla="*/ 409 h 4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409">
                  <a:moveTo>
                    <a:pt x="23" y="0"/>
                  </a:moveTo>
                  <a:lnTo>
                    <a:pt x="46" y="88"/>
                  </a:lnTo>
                  <a:lnTo>
                    <a:pt x="46" y="150"/>
                  </a:lnTo>
                  <a:lnTo>
                    <a:pt x="65" y="221"/>
                  </a:lnTo>
                  <a:lnTo>
                    <a:pt x="95" y="325"/>
                  </a:lnTo>
                  <a:lnTo>
                    <a:pt x="111" y="409"/>
                  </a:lnTo>
                  <a:lnTo>
                    <a:pt x="101" y="409"/>
                  </a:lnTo>
                  <a:lnTo>
                    <a:pt x="92" y="331"/>
                  </a:lnTo>
                  <a:lnTo>
                    <a:pt x="65" y="263"/>
                  </a:lnTo>
                  <a:lnTo>
                    <a:pt x="37" y="183"/>
                  </a:lnTo>
                  <a:lnTo>
                    <a:pt x="6" y="133"/>
                  </a:lnTo>
                  <a:lnTo>
                    <a:pt x="19" y="97"/>
                  </a:lnTo>
                  <a:lnTo>
                    <a:pt x="23" y="61"/>
                  </a:lnTo>
                  <a:lnTo>
                    <a:pt x="0" y="78"/>
                  </a:lnTo>
                  <a:lnTo>
                    <a:pt x="19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2" name="Freeform 120"/>
            <p:cNvSpPr>
              <a:spLocks/>
            </p:cNvSpPr>
            <p:nvPr/>
          </p:nvSpPr>
          <p:spPr bwMode="auto">
            <a:xfrm>
              <a:off x="1523" y="3280"/>
              <a:ext cx="64" cy="173"/>
            </a:xfrm>
            <a:custGeom>
              <a:avLst/>
              <a:gdLst>
                <a:gd name="T0" fmla="*/ 0 w 129"/>
                <a:gd name="T1" fmla="*/ 11 h 346"/>
                <a:gd name="T2" fmla="*/ 51 w 129"/>
                <a:gd name="T3" fmla="*/ 11 h 346"/>
                <a:gd name="T4" fmla="*/ 103 w 129"/>
                <a:gd name="T5" fmla="*/ 0 h 346"/>
                <a:gd name="T6" fmla="*/ 55 w 129"/>
                <a:gd name="T7" fmla="*/ 21 h 346"/>
                <a:gd name="T8" fmla="*/ 110 w 129"/>
                <a:gd name="T9" fmla="*/ 42 h 346"/>
                <a:gd name="T10" fmla="*/ 55 w 129"/>
                <a:gd name="T11" fmla="*/ 51 h 346"/>
                <a:gd name="T12" fmla="*/ 123 w 129"/>
                <a:gd name="T13" fmla="*/ 57 h 346"/>
                <a:gd name="T14" fmla="*/ 72 w 129"/>
                <a:gd name="T15" fmla="*/ 69 h 346"/>
                <a:gd name="T16" fmla="*/ 129 w 129"/>
                <a:gd name="T17" fmla="*/ 78 h 346"/>
                <a:gd name="T18" fmla="*/ 51 w 129"/>
                <a:gd name="T19" fmla="*/ 103 h 346"/>
                <a:gd name="T20" fmla="*/ 103 w 129"/>
                <a:gd name="T21" fmla="*/ 110 h 346"/>
                <a:gd name="T22" fmla="*/ 103 w 129"/>
                <a:gd name="T23" fmla="*/ 165 h 346"/>
                <a:gd name="T24" fmla="*/ 103 w 129"/>
                <a:gd name="T25" fmla="*/ 346 h 346"/>
                <a:gd name="T26" fmla="*/ 72 w 129"/>
                <a:gd name="T27" fmla="*/ 126 h 346"/>
                <a:gd name="T28" fmla="*/ 15 w 129"/>
                <a:gd name="T29" fmla="*/ 105 h 346"/>
                <a:gd name="T30" fmla="*/ 82 w 129"/>
                <a:gd name="T31" fmla="*/ 84 h 346"/>
                <a:gd name="T32" fmla="*/ 34 w 129"/>
                <a:gd name="T33" fmla="*/ 72 h 346"/>
                <a:gd name="T34" fmla="*/ 55 w 129"/>
                <a:gd name="T35" fmla="*/ 63 h 346"/>
                <a:gd name="T36" fmla="*/ 15 w 129"/>
                <a:gd name="T37" fmla="*/ 50 h 346"/>
                <a:gd name="T38" fmla="*/ 68 w 129"/>
                <a:gd name="T39" fmla="*/ 42 h 346"/>
                <a:gd name="T40" fmla="*/ 0 w 129"/>
                <a:gd name="T41" fmla="*/ 11 h 346"/>
                <a:gd name="T42" fmla="*/ 0 w 129"/>
                <a:gd name="T43" fmla="*/ 11 h 3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9"/>
                <a:gd name="T67" fmla="*/ 0 h 346"/>
                <a:gd name="T68" fmla="*/ 129 w 129"/>
                <a:gd name="T69" fmla="*/ 346 h 3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9" h="346">
                  <a:moveTo>
                    <a:pt x="0" y="11"/>
                  </a:moveTo>
                  <a:lnTo>
                    <a:pt x="51" y="11"/>
                  </a:lnTo>
                  <a:lnTo>
                    <a:pt x="103" y="0"/>
                  </a:lnTo>
                  <a:lnTo>
                    <a:pt x="55" y="21"/>
                  </a:lnTo>
                  <a:lnTo>
                    <a:pt x="110" y="42"/>
                  </a:lnTo>
                  <a:lnTo>
                    <a:pt x="55" y="51"/>
                  </a:lnTo>
                  <a:lnTo>
                    <a:pt x="123" y="57"/>
                  </a:lnTo>
                  <a:lnTo>
                    <a:pt x="72" y="69"/>
                  </a:lnTo>
                  <a:lnTo>
                    <a:pt x="129" y="78"/>
                  </a:lnTo>
                  <a:lnTo>
                    <a:pt x="51" y="103"/>
                  </a:lnTo>
                  <a:lnTo>
                    <a:pt x="103" y="110"/>
                  </a:lnTo>
                  <a:lnTo>
                    <a:pt x="103" y="165"/>
                  </a:lnTo>
                  <a:lnTo>
                    <a:pt x="103" y="346"/>
                  </a:lnTo>
                  <a:lnTo>
                    <a:pt x="72" y="126"/>
                  </a:lnTo>
                  <a:lnTo>
                    <a:pt x="15" y="105"/>
                  </a:lnTo>
                  <a:lnTo>
                    <a:pt x="82" y="84"/>
                  </a:lnTo>
                  <a:lnTo>
                    <a:pt x="34" y="72"/>
                  </a:lnTo>
                  <a:lnTo>
                    <a:pt x="55" y="63"/>
                  </a:lnTo>
                  <a:lnTo>
                    <a:pt x="15" y="50"/>
                  </a:lnTo>
                  <a:lnTo>
                    <a:pt x="68" y="4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3" name="Freeform 121"/>
            <p:cNvSpPr>
              <a:spLocks/>
            </p:cNvSpPr>
            <p:nvPr/>
          </p:nvSpPr>
          <p:spPr bwMode="auto">
            <a:xfrm>
              <a:off x="1579" y="3754"/>
              <a:ext cx="80" cy="45"/>
            </a:xfrm>
            <a:custGeom>
              <a:avLst/>
              <a:gdLst>
                <a:gd name="T0" fmla="*/ 0 w 162"/>
                <a:gd name="T1" fmla="*/ 53 h 91"/>
                <a:gd name="T2" fmla="*/ 49 w 162"/>
                <a:gd name="T3" fmla="*/ 83 h 91"/>
                <a:gd name="T4" fmla="*/ 82 w 162"/>
                <a:gd name="T5" fmla="*/ 91 h 91"/>
                <a:gd name="T6" fmla="*/ 108 w 162"/>
                <a:gd name="T7" fmla="*/ 81 h 91"/>
                <a:gd name="T8" fmla="*/ 131 w 162"/>
                <a:gd name="T9" fmla="*/ 83 h 91"/>
                <a:gd name="T10" fmla="*/ 141 w 162"/>
                <a:gd name="T11" fmla="*/ 91 h 91"/>
                <a:gd name="T12" fmla="*/ 156 w 162"/>
                <a:gd name="T13" fmla="*/ 60 h 91"/>
                <a:gd name="T14" fmla="*/ 162 w 162"/>
                <a:gd name="T15" fmla="*/ 26 h 91"/>
                <a:gd name="T16" fmla="*/ 154 w 162"/>
                <a:gd name="T17" fmla="*/ 0 h 91"/>
                <a:gd name="T18" fmla="*/ 133 w 162"/>
                <a:gd name="T19" fmla="*/ 22 h 91"/>
                <a:gd name="T20" fmla="*/ 99 w 162"/>
                <a:gd name="T21" fmla="*/ 38 h 91"/>
                <a:gd name="T22" fmla="*/ 57 w 162"/>
                <a:gd name="T23" fmla="*/ 41 h 91"/>
                <a:gd name="T24" fmla="*/ 34 w 162"/>
                <a:gd name="T25" fmla="*/ 38 h 91"/>
                <a:gd name="T26" fmla="*/ 53 w 162"/>
                <a:gd name="T27" fmla="*/ 57 h 91"/>
                <a:gd name="T28" fmla="*/ 0 w 162"/>
                <a:gd name="T29" fmla="*/ 53 h 91"/>
                <a:gd name="T30" fmla="*/ 0 w 162"/>
                <a:gd name="T31" fmla="*/ 53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91"/>
                <a:gd name="T50" fmla="*/ 162 w 162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91">
                  <a:moveTo>
                    <a:pt x="0" y="53"/>
                  </a:moveTo>
                  <a:lnTo>
                    <a:pt x="49" y="83"/>
                  </a:lnTo>
                  <a:lnTo>
                    <a:pt x="82" y="91"/>
                  </a:lnTo>
                  <a:lnTo>
                    <a:pt x="108" y="81"/>
                  </a:lnTo>
                  <a:lnTo>
                    <a:pt x="131" y="83"/>
                  </a:lnTo>
                  <a:lnTo>
                    <a:pt x="141" y="91"/>
                  </a:lnTo>
                  <a:lnTo>
                    <a:pt x="156" y="60"/>
                  </a:lnTo>
                  <a:lnTo>
                    <a:pt x="162" y="26"/>
                  </a:lnTo>
                  <a:lnTo>
                    <a:pt x="154" y="0"/>
                  </a:lnTo>
                  <a:lnTo>
                    <a:pt x="133" y="22"/>
                  </a:lnTo>
                  <a:lnTo>
                    <a:pt x="99" y="38"/>
                  </a:lnTo>
                  <a:lnTo>
                    <a:pt x="57" y="41"/>
                  </a:lnTo>
                  <a:lnTo>
                    <a:pt x="34" y="38"/>
                  </a:lnTo>
                  <a:lnTo>
                    <a:pt x="53" y="5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4" name="Freeform 122"/>
            <p:cNvSpPr>
              <a:spLocks/>
            </p:cNvSpPr>
            <p:nvPr/>
          </p:nvSpPr>
          <p:spPr bwMode="auto">
            <a:xfrm>
              <a:off x="1535" y="3676"/>
              <a:ext cx="7" cy="12"/>
            </a:xfrm>
            <a:custGeom>
              <a:avLst/>
              <a:gdLst>
                <a:gd name="T0" fmla="*/ 0 w 13"/>
                <a:gd name="T1" fmla="*/ 0 h 24"/>
                <a:gd name="T2" fmla="*/ 9 w 13"/>
                <a:gd name="T3" fmla="*/ 24 h 24"/>
                <a:gd name="T4" fmla="*/ 13 w 13"/>
                <a:gd name="T5" fmla="*/ 13 h 24"/>
                <a:gd name="T6" fmla="*/ 7 w 13"/>
                <a:gd name="T7" fmla="*/ 0 h 24"/>
                <a:gd name="T8" fmla="*/ 0 w 13"/>
                <a:gd name="T9" fmla="*/ 0 h 24"/>
                <a:gd name="T10" fmla="*/ 0 w 13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0" y="0"/>
                  </a:moveTo>
                  <a:lnTo>
                    <a:pt x="9" y="24"/>
                  </a:lnTo>
                  <a:lnTo>
                    <a:pt x="13" y="1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5" name="Freeform 123"/>
            <p:cNvSpPr>
              <a:spLocks/>
            </p:cNvSpPr>
            <p:nvPr/>
          </p:nvSpPr>
          <p:spPr bwMode="auto">
            <a:xfrm>
              <a:off x="1569" y="3663"/>
              <a:ext cx="66" cy="15"/>
            </a:xfrm>
            <a:custGeom>
              <a:avLst/>
              <a:gdLst>
                <a:gd name="T0" fmla="*/ 0 w 131"/>
                <a:gd name="T1" fmla="*/ 15 h 31"/>
                <a:gd name="T2" fmla="*/ 44 w 131"/>
                <a:gd name="T3" fmla="*/ 0 h 31"/>
                <a:gd name="T4" fmla="*/ 82 w 131"/>
                <a:gd name="T5" fmla="*/ 0 h 31"/>
                <a:gd name="T6" fmla="*/ 122 w 131"/>
                <a:gd name="T7" fmla="*/ 8 h 31"/>
                <a:gd name="T8" fmla="*/ 131 w 131"/>
                <a:gd name="T9" fmla="*/ 31 h 31"/>
                <a:gd name="T10" fmla="*/ 99 w 131"/>
                <a:gd name="T11" fmla="*/ 13 h 31"/>
                <a:gd name="T12" fmla="*/ 55 w 131"/>
                <a:gd name="T13" fmla="*/ 10 h 31"/>
                <a:gd name="T14" fmla="*/ 25 w 131"/>
                <a:gd name="T15" fmla="*/ 17 h 31"/>
                <a:gd name="T16" fmla="*/ 0 w 131"/>
                <a:gd name="T17" fmla="*/ 15 h 31"/>
                <a:gd name="T18" fmla="*/ 0 w 131"/>
                <a:gd name="T19" fmla="*/ 15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"/>
                <a:gd name="T31" fmla="*/ 0 h 31"/>
                <a:gd name="T32" fmla="*/ 131 w 131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" h="31">
                  <a:moveTo>
                    <a:pt x="0" y="15"/>
                  </a:moveTo>
                  <a:lnTo>
                    <a:pt x="44" y="0"/>
                  </a:lnTo>
                  <a:lnTo>
                    <a:pt x="82" y="0"/>
                  </a:lnTo>
                  <a:lnTo>
                    <a:pt x="122" y="8"/>
                  </a:lnTo>
                  <a:lnTo>
                    <a:pt x="131" y="31"/>
                  </a:lnTo>
                  <a:lnTo>
                    <a:pt x="99" y="13"/>
                  </a:lnTo>
                  <a:lnTo>
                    <a:pt x="55" y="10"/>
                  </a:lnTo>
                  <a:lnTo>
                    <a:pt x="25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6" name="Freeform 124"/>
            <p:cNvSpPr>
              <a:spLocks/>
            </p:cNvSpPr>
            <p:nvPr/>
          </p:nvSpPr>
          <p:spPr bwMode="auto">
            <a:xfrm>
              <a:off x="1672" y="1891"/>
              <a:ext cx="24" cy="31"/>
            </a:xfrm>
            <a:custGeom>
              <a:avLst/>
              <a:gdLst>
                <a:gd name="T0" fmla="*/ 31 w 50"/>
                <a:gd name="T1" fmla="*/ 2 h 63"/>
                <a:gd name="T2" fmla="*/ 15 w 50"/>
                <a:gd name="T3" fmla="*/ 0 h 63"/>
                <a:gd name="T4" fmla="*/ 0 w 50"/>
                <a:gd name="T5" fmla="*/ 21 h 63"/>
                <a:gd name="T6" fmla="*/ 21 w 50"/>
                <a:gd name="T7" fmla="*/ 15 h 63"/>
                <a:gd name="T8" fmla="*/ 36 w 50"/>
                <a:gd name="T9" fmla="*/ 27 h 63"/>
                <a:gd name="T10" fmla="*/ 31 w 50"/>
                <a:gd name="T11" fmla="*/ 55 h 63"/>
                <a:gd name="T12" fmla="*/ 44 w 50"/>
                <a:gd name="T13" fmla="*/ 63 h 63"/>
                <a:gd name="T14" fmla="*/ 44 w 50"/>
                <a:gd name="T15" fmla="*/ 38 h 63"/>
                <a:gd name="T16" fmla="*/ 50 w 50"/>
                <a:gd name="T17" fmla="*/ 27 h 63"/>
                <a:gd name="T18" fmla="*/ 31 w 50"/>
                <a:gd name="T19" fmla="*/ 2 h 63"/>
                <a:gd name="T20" fmla="*/ 31 w 50"/>
                <a:gd name="T21" fmla="*/ 2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63"/>
                <a:gd name="T35" fmla="*/ 50 w 50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63">
                  <a:moveTo>
                    <a:pt x="31" y="2"/>
                  </a:moveTo>
                  <a:lnTo>
                    <a:pt x="15" y="0"/>
                  </a:lnTo>
                  <a:lnTo>
                    <a:pt x="0" y="21"/>
                  </a:lnTo>
                  <a:lnTo>
                    <a:pt x="21" y="15"/>
                  </a:lnTo>
                  <a:lnTo>
                    <a:pt x="36" y="27"/>
                  </a:lnTo>
                  <a:lnTo>
                    <a:pt x="31" y="55"/>
                  </a:lnTo>
                  <a:lnTo>
                    <a:pt x="44" y="63"/>
                  </a:lnTo>
                  <a:lnTo>
                    <a:pt x="44" y="38"/>
                  </a:lnTo>
                  <a:lnTo>
                    <a:pt x="50" y="27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7" name="Freeform 125"/>
            <p:cNvSpPr>
              <a:spLocks/>
            </p:cNvSpPr>
            <p:nvPr/>
          </p:nvSpPr>
          <p:spPr bwMode="auto">
            <a:xfrm>
              <a:off x="1690" y="1944"/>
              <a:ext cx="37" cy="47"/>
            </a:xfrm>
            <a:custGeom>
              <a:avLst/>
              <a:gdLst>
                <a:gd name="T0" fmla="*/ 8 w 74"/>
                <a:gd name="T1" fmla="*/ 10 h 94"/>
                <a:gd name="T2" fmla="*/ 19 w 74"/>
                <a:gd name="T3" fmla="*/ 0 h 94"/>
                <a:gd name="T4" fmla="*/ 38 w 74"/>
                <a:gd name="T5" fmla="*/ 29 h 94"/>
                <a:gd name="T6" fmla="*/ 46 w 74"/>
                <a:gd name="T7" fmla="*/ 56 h 94"/>
                <a:gd name="T8" fmla="*/ 74 w 74"/>
                <a:gd name="T9" fmla="*/ 94 h 94"/>
                <a:gd name="T10" fmla="*/ 48 w 74"/>
                <a:gd name="T11" fmla="*/ 73 h 94"/>
                <a:gd name="T12" fmla="*/ 29 w 74"/>
                <a:gd name="T13" fmla="*/ 56 h 94"/>
                <a:gd name="T14" fmla="*/ 14 w 74"/>
                <a:gd name="T15" fmla="*/ 31 h 94"/>
                <a:gd name="T16" fmla="*/ 0 w 74"/>
                <a:gd name="T17" fmla="*/ 19 h 94"/>
                <a:gd name="T18" fmla="*/ 8 w 74"/>
                <a:gd name="T19" fmla="*/ 10 h 94"/>
                <a:gd name="T20" fmla="*/ 8 w 74"/>
                <a:gd name="T21" fmla="*/ 10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94"/>
                <a:gd name="T35" fmla="*/ 74 w 74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94">
                  <a:moveTo>
                    <a:pt x="8" y="10"/>
                  </a:moveTo>
                  <a:lnTo>
                    <a:pt x="19" y="0"/>
                  </a:lnTo>
                  <a:lnTo>
                    <a:pt x="38" y="29"/>
                  </a:lnTo>
                  <a:lnTo>
                    <a:pt x="46" y="56"/>
                  </a:lnTo>
                  <a:lnTo>
                    <a:pt x="74" y="94"/>
                  </a:lnTo>
                  <a:lnTo>
                    <a:pt x="48" y="73"/>
                  </a:lnTo>
                  <a:lnTo>
                    <a:pt x="29" y="56"/>
                  </a:lnTo>
                  <a:lnTo>
                    <a:pt x="14" y="31"/>
                  </a:lnTo>
                  <a:lnTo>
                    <a:pt x="0" y="19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8" name="Freeform 126"/>
            <p:cNvSpPr>
              <a:spLocks/>
            </p:cNvSpPr>
            <p:nvPr/>
          </p:nvSpPr>
          <p:spPr bwMode="auto">
            <a:xfrm>
              <a:off x="1653" y="2481"/>
              <a:ext cx="85" cy="30"/>
            </a:xfrm>
            <a:custGeom>
              <a:avLst/>
              <a:gdLst>
                <a:gd name="T0" fmla="*/ 6 w 171"/>
                <a:gd name="T1" fmla="*/ 46 h 59"/>
                <a:gd name="T2" fmla="*/ 0 w 171"/>
                <a:gd name="T3" fmla="*/ 12 h 59"/>
                <a:gd name="T4" fmla="*/ 31 w 171"/>
                <a:gd name="T5" fmla="*/ 0 h 59"/>
                <a:gd name="T6" fmla="*/ 112 w 171"/>
                <a:gd name="T7" fmla="*/ 0 h 59"/>
                <a:gd name="T8" fmla="*/ 164 w 171"/>
                <a:gd name="T9" fmla="*/ 23 h 59"/>
                <a:gd name="T10" fmla="*/ 105 w 171"/>
                <a:gd name="T11" fmla="*/ 23 h 59"/>
                <a:gd name="T12" fmla="*/ 171 w 171"/>
                <a:gd name="T13" fmla="*/ 35 h 59"/>
                <a:gd name="T14" fmla="*/ 107 w 171"/>
                <a:gd name="T15" fmla="*/ 46 h 59"/>
                <a:gd name="T16" fmla="*/ 164 w 171"/>
                <a:gd name="T17" fmla="*/ 57 h 59"/>
                <a:gd name="T18" fmla="*/ 76 w 171"/>
                <a:gd name="T19" fmla="*/ 59 h 59"/>
                <a:gd name="T20" fmla="*/ 6 w 171"/>
                <a:gd name="T21" fmla="*/ 46 h 59"/>
                <a:gd name="T22" fmla="*/ 6 w 171"/>
                <a:gd name="T23" fmla="*/ 46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1"/>
                <a:gd name="T37" fmla="*/ 0 h 59"/>
                <a:gd name="T38" fmla="*/ 171 w 171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1" h="59">
                  <a:moveTo>
                    <a:pt x="6" y="46"/>
                  </a:moveTo>
                  <a:lnTo>
                    <a:pt x="0" y="12"/>
                  </a:lnTo>
                  <a:lnTo>
                    <a:pt x="31" y="0"/>
                  </a:lnTo>
                  <a:lnTo>
                    <a:pt x="112" y="0"/>
                  </a:lnTo>
                  <a:lnTo>
                    <a:pt x="164" y="23"/>
                  </a:lnTo>
                  <a:lnTo>
                    <a:pt x="105" y="23"/>
                  </a:lnTo>
                  <a:lnTo>
                    <a:pt x="171" y="35"/>
                  </a:lnTo>
                  <a:lnTo>
                    <a:pt x="107" y="46"/>
                  </a:lnTo>
                  <a:lnTo>
                    <a:pt x="164" y="57"/>
                  </a:lnTo>
                  <a:lnTo>
                    <a:pt x="76" y="59"/>
                  </a:lnTo>
                  <a:lnTo>
                    <a:pt x="6" y="46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9" name="Freeform 127"/>
            <p:cNvSpPr>
              <a:spLocks/>
            </p:cNvSpPr>
            <p:nvPr/>
          </p:nvSpPr>
          <p:spPr bwMode="auto">
            <a:xfrm>
              <a:off x="1743" y="3234"/>
              <a:ext cx="71" cy="207"/>
            </a:xfrm>
            <a:custGeom>
              <a:avLst/>
              <a:gdLst>
                <a:gd name="T0" fmla="*/ 22 w 142"/>
                <a:gd name="T1" fmla="*/ 15 h 414"/>
                <a:gd name="T2" fmla="*/ 78 w 142"/>
                <a:gd name="T3" fmla="*/ 9 h 414"/>
                <a:gd name="T4" fmla="*/ 127 w 142"/>
                <a:gd name="T5" fmla="*/ 0 h 414"/>
                <a:gd name="T6" fmla="*/ 142 w 142"/>
                <a:gd name="T7" fmla="*/ 40 h 414"/>
                <a:gd name="T8" fmla="*/ 129 w 142"/>
                <a:gd name="T9" fmla="*/ 152 h 414"/>
                <a:gd name="T10" fmla="*/ 127 w 142"/>
                <a:gd name="T11" fmla="*/ 350 h 414"/>
                <a:gd name="T12" fmla="*/ 119 w 142"/>
                <a:gd name="T13" fmla="*/ 390 h 414"/>
                <a:gd name="T14" fmla="*/ 81 w 142"/>
                <a:gd name="T15" fmla="*/ 397 h 414"/>
                <a:gd name="T16" fmla="*/ 49 w 142"/>
                <a:gd name="T17" fmla="*/ 414 h 414"/>
                <a:gd name="T18" fmla="*/ 9 w 142"/>
                <a:gd name="T19" fmla="*/ 334 h 414"/>
                <a:gd name="T20" fmla="*/ 0 w 142"/>
                <a:gd name="T21" fmla="*/ 85 h 414"/>
                <a:gd name="T22" fmla="*/ 22 w 142"/>
                <a:gd name="T23" fmla="*/ 15 h 414"/>
                <a:gd name="T24" fmla="*/ 22 w 142"/>
                <a:gd name="T25" fmla="*/ 15 h 4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"/>
                <a:gd name="T40" fmla="*/ 0 h 414"/>
                <a:gd name="T41" fmla="*/ 142 w 142"/>
                <a:gd name="T42" fmla="*/ 414 h 4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" h="414">
                  <a:moveTo>
                    <a:pt x="22" y="15"/>
                  </a:moveTo>
                  <a:lnTo>
                    <a:pt x="78" y="9"/>
                  </a:lnTo>
                  <a:lnTo>
                    <a:pt x="127" y="0"/>
                  </a:lnTo>
                  <a:lnTo>
                    <a:pt x="142" y="40"/>
                  </a:lnTo>
                  <a:lnTo>
                    <a:pt x="129" y="152"/>
                  </a:lnTo>
                  <a:lnTo>
                    <a:pt x="127" y="350"/>
                  </a:lnTo>
                  <a:lnTo>
                    <a:pt x="119" y="390"/>
                  </a:lnTo>
                  <a:lnTo>
                    <a:pt x="81" y="397"/>
                  </a:lnTo>
                  <a:lnTo>
                    <a:pt x="49" y="414"/>
                  </a:lnTo>
                  <a:lnTo>
                    <a:pt x="9" y="334"/>
                  </a:lnTo>
                  <a:lnTo>
                    <a:pt x="0" y="85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0" name="Freeform 128"/>
            <p:cNvSpPr>
              <a:spLocks/>
            </p:cNvSpPr>
            <p:nvPr/>
          </p:nvSpPr>
          <p:spPr bwMode="auto">
            <a:xfrm>
              <a:off x="1734" y="3452"/>
              <a:ext cx="73" cy="72"/>
            </a:xfrm>
            <a:custGeom>
              <a:avLst/>
              <a:gdLst>
                <a:gd name="T0" fmla="*/ 5 w 146"/>
                <a:gd name="T1" fmla="*/ 12 h 145"/>
                <a:gd name="T2" fmla="*/ 0 w 146"/>
                <a:gd name="T3" fmla="*/ 36 h 145"/>
                <a:gd name="T4" fmla="*/ 28 w 146"/>
                <a:gd name="T5" fmla="*/ 76 h 145"/>
                <a:gd name="T6" fmla="*/ 85 w 146"/>
                <a:gd name="T7" fmla="*/ 112 h 145"/>
                <a:gd name="T8" fmla="*/ 87 w 146"/>
                <a:gd name="T9" fmla="*/ 145 h 145"/>
                <a:gd name="T10" fmla="*/ 108 w 146"/>
                <a:gd name="T11" fmla="*/ 108 h 145"/>
                <a:gd name="T12" fmla="*/ 134 w 146"/>
                <a:gd name="T13" fmla="*/ 88 h 145"/>
                <a:gd name="T14" fmla="*/ 146 w 146"/>
                <a:gd name="T15" fmla="*/ 51 h 145"/>
                <a:gd name="T16" fmla="*/ 146 w 146"/>
                <a:gd name="T17" fmla="*/ 0 h 145"/>
                <a:gd name="T18" fmla="*/ 85 w 146"/>
                <a:gd name="T19" fmla="*/ 57 h 145"/>
                <a:gd name="T20" fmla="*/ 53 w 146"/>
                <a:gd name="T21" fmla="*/ 72 h 145"/>
                <a:gd name="T22" fmla="*/ 64 w 146"/>
                <a:gd name="T23" fmla="*/ 32 h 145"/>
                <a:gd name="T24" fmla="*/ 38 w 146"/>
                <a:gd name="T25" fmla="*/ 57 h 145"/>
                <a:gd name="T26" fmla="*/ 30 w 146"/>
                <a:gd name="T27" fmla="*/ 23 h 145"/>
                <a:gd name="T28" fmla="*/ 5 w 146"/>
                <a:gd name="T29" fmla="*/ 12 h 145"/>
                <a:gd name="T30" fmla="*/ 5 w 146"/>
                <a:gd name="T31" fmla="*/ 12 h 1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6"/>
                <a:gd name="T49" fmla="*/ 0 h 145"/>
                <a:gd name="T50" fmla="*/ 146 w 146"/>
                <a:gd name="T51" fmla="*/ 145 h 1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6" h="145">
                  <a:moveTo>
                    <a:pt x="5" y="12"/>
                  </a:moveTo>
                  <a:lnTo>
                    <a:pt x="0" y="36"/>
                  </a:lnTo>
                  <a:lnTo>
                    <a:pt x="28" y="76"/>
                  </a:lnTo>
                  <a:lnTo>
                    <a:pt x="85" y="112"/>
                  </a:lnTo>
                  <a:lnTo>
                    <a:pt x="87" y="145"/>
                  </a:lnTo>
                  <a:lnTo>
                    <a:pt x="108" y="108"/>
                  </a:lnTo>
                  <a:lnTo>
                    <a:pt x="134" y="88"/>
                  </a:lnTo>
                  <a:lnTo>
                    <a:pt x="146" y="51"/>
                  </a:lnTo>
                  <a:lnTo>
                    <a:pt x="146" y="0"/>
                  </a:lnTo>
                  <a:lnTo>
                    <a:pt x="85" y="57"/>
                  </a:lnTo>
                  <a:lnTo>
                    <a:pt x="53" y="72"/>
                  </a:lnTo>
                  <a:lnTo>
                    <a:pt x="64" y="32"/>
                  </a:lnTo>
                  <a:lnTo>
                    <a:pt x="38" y="57"/>
                  </a:lnTo>
                  <a:lnTo>
                    <a:pt x="30" y="23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1" name="Freeform 129"/>
            <p:cNvSpPr>
              <a:spLocks/>
            </p:cNvSpPr>
            <p:nvPr/>
          </p:nvSpPr>
          <p:spPr bwMode="auto">
            <a:xfrm>
              <a:off x="1777" y="3524"/>
              <a:ext cx="43" cy="42"/>
            </a:xfrm>
            <a:custGeom>
              <a:avLst/>
              <a:gdLst>
                <a:gd name="T0" fmla="*/ 61 w 85"/>
                <a:gd name="T1" fmla="*/ 0 h 83"/>
                <a:gd name="T2" fmla="*/ 11 w 85"/>
                <a:gd name="T3" fmla="*/ 32 h 83"/>
                <a:gd name="T4" fmla="*/ 0 w 85"/>
                <a:gd name="T5" fmla="*/ 55 h 83"/>
                <a:gd name="T6" fmla="*/ 0 w 85"/>
                <a:gd name="T7" fmla="*/ 83 h 83"/>
                <a:gd name="T8" fmla="*/ 46 w 85"/>
                <a:gd name="T9" fmla="*/ 49 h 83"/>
                <a:gd name="T10" fmla="*/ 85 w 85"/>
                <a:gd name="T11" fmla="*/ 26 h 83"/>
                <a:gd name="T12" fmla="*/ 61 w 85"/>
                <a:gd name="T13" fmla="*/ 0 h 83"/>
                <a:gd name="T14" fmla="*/ 61 w 85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83"/>
                <a:gd name="T26" fmla="*/ 85 w 85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83">
                  <a:moveTo>
                    <a:pt x="61" y="0"/>
                  </a:moveTo>
                  <a:lnTo>
                    <a:pt x="11" y="32"/>
                  </a:lnTo>
                  <a:lnTo>
                    <a:pt x="0" y="55"/>
                  </a:lnTo>
                  <a:lnTo>
                    <a:pt x="0" y="83"/>
                  </a:lnTo>
                  <a:lnTo>
                    <a:pt x="46" y="49"/>
                  </a:lnTo>
                  <a:lnTo>
                    <a:pt x="85" y="2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2" name="Freeform 130"/>
            <p:cNvSpPr>
              <a:spLocks/>
            </p:cNvSpPr>
            <p:nvPr/>
          </p:nvSpPr>
          <p:spPr bwMode="auto">
            <a:xfrm>
              <a:off x="1730" y="3549"/>
              <a:ext cx="43" cy="28"/>
            </a:xfrm>
            <a:custGeom>
              <a:avLst/>
              <a:gdLst>
                <a:gd name="T0" fmla="*/ 0 w 87"/>
                <a:gd name="T1" fmla="*/ 0 h 57"/>
                <a:gd name="T2" fmla="*/ 27 w 87"/>
                <a:gd name="T3" fmla="*/ 30 h 57"/>
                <a:gd name="T4" fmla="*/ 61 w 87"/>
                <a:gd name="T5" fmla="*/ 57 h 57"/>
                <a:gd name="T6" fmla="*/ 87 w 87"/>
                <a:gd name="T7" fmla="*/ 44 h 57"/>
                <a:gd name="T8" fmla="*/ 55 w 87"/>
                <a:gd name="T9" fmla="*/ 29 h 57"/>
                <a:gd name="T10" fmla="*/ 0 w 87"/>
                <a:gd name="T11" fmla="*/ 0 h 57"/>
                <a:gd name="T12" fmla="*/ 0 w 87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57"/>
                <a:gd name="T23" fmla="*/ 87 w 87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57">
                  <a:moveTo>
                    <a:pt x="0" y="0"/>
                  </a:moveTo>
                  <a:lnTo>
                    <a:pt x="27" y="30"/>
                  </a:lnTo>
                  <a:lnTo>
                    <a:pt x="61" y="57"/>
                  </a:lnTo>
                  <a:lnTo>
                    <a:pt x="87" y="44"/>
                  </a:lnTo>
                  <a:lnTo>
                    <a:pt x="55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3" name="Freeform 131"/>
            <p:cNvSpPr>
              <a:spLocks/>
            </p:cNvSpPr>
            <p:nvPr/>
          </p:nvSpPr>
          <p:spPr bwMode="auto">
            <a:xfrm>
              <a:off x="1703" y="3576"/>
              <a:ext cx="260" cy="94"/>
            </a:xfrm>
            <a:custGeom>
              <a:avLst/>
              <a:gdLst>
                <a:gd name="T0" fmla="*/ 0 w 520"/>
                <a:gd name="T1" fmla="*/ 50 h 188"/>
                <a:gd name="T2" fmla="*/ 4 w 520"/>
                <a:gd name="T3" fmla="*/ 72 h 188"/>
                <a:gd name="T4" fmla="*/ 17 w 520"/>
                <a:gd name="T5" fmla="*/ 84 h 188"/>
                <a:gd name="T6" fmla="*/ 40 w 520"/>
                <a:gd name="T7" fmla="*/ 93 h 188"/>
                <a:gd name="T8" fmla="*/ 110 w 520"/>
                <a:gd name="T9" fmla="*/ 110 h 188"/>
                <a:gd name="T10" fmla="*/ 154 w 520"/>
                <a:gd name="T11" fmla="*/ 101 h 188"/>
                <a:gd name="T12" fmla="*/ 214 w 520"/>
                <a:gd name="T13" fmla="*/ 108 h 188"/>
                <a:gd name="T14" fmla="*/ 275 w 520"/>
                <a:gd name="T15" fmla="*/ 158 h 188"/>
                <a:gd name="T16" fmla="*/ 327 w 520"/>
                <a:gd name="T17" fmla="*/ 183 h 188"/>
                <a:gd name="T18" fmla="*/ 404 w 520"/>
                <a:gd name="T19" fmla="*/ 188 h 188"/>
                <a:gd name="T20" fmla="*/ 463 w 520"/>
                <a:gd name="T21" fmla="*/ 173 h 188"/>
                <a:gd name="T22" fmla="*/ 497 w 520"/>
                <a:gd name="T23" fmla="*/ 154 h 188"/>
                <a:gd name="T24" fmla="*/ 520 w 520"/>
                <a:gd name="T25" fmla="*/ 110 h 188"/>
                <a:gd name="T26" fmla="*/ 503 w 520"/>
                <a:gd name="T27" fmla="*/ 112 h 188"/>
                <a:gd name="T28" fmla="*/ 461 w 520"/>
                <a:gd name="T29" fmla="*/ 143 h 188"/>
                <a:gd name="T30" fmla="*/ 404 w 520"/>
                <a:gd name="T31" fmla="*/ 152 h 188"/>
                <a:gd name="T32" fmla="*/ 410 w 520"/>
                <a:gd name="T33" fmla="*/ 131 h 188"/>
                <a:gd name="T34" fmla="*/ 357 w 520"/>
                <a:gd name="T35" fmla="*/ 141 h 188"/>
                <a:gd name="T36" fmla="*/ 311 w 520"/>
                <a:gd name="T37" fmla="*/ 110 h 188"/>
                <a:gd name="T38" fmla="*/ 292 w 520"/>
                <a:gd name="T39" fmla="*/ 55 h 188"/>
                <a:gd name="T40" fmla="*/ 235 w 520"/>
                <a:gd name="T41" fmla="*/ 0 h 188"/>
                <a:gd name="T42" fmla="*/ 216 w 520"/>
                <a:gd name="T43" fmla="*/ 6 h 188"/>
                <a:gd name="T44" fmla="*/ 135 w 520"/>
                <a:gd name="T45" fmla="*/ 63 h 188"/>
                <a:gd name="T46" fmla="*/ 95 w 520"/>
                <a:gd name="T47" fmla="*/ 70 h 188"/>
                <a:gd name="T48" fmla="*/ 0 w 520"/>
                <a:gd name="T49" fmla="*/ 50 h 188"/>
                <a:gd name="T50" fmla="*/ 0 w 520"/>
                <a:gd name="T51" fmla="*/ 50 h 1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0"/>
                <a:gd name="T79" fmla="*/ 0 h 188"/>
                <a:gd name="T80" fmla="*/ 520 w 520"/>
                <a:gd name="T81" fmla="*/ 188 h 1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0" h="188">
                  <a:moveTo>
                    <a:pt x="0" y="50"/>
                  </a:moveTo>
                  <a:lnTo>
                    <a:pt x="4" y="72"/>
                  </a:lnTo>
                  <a:lnTo>
                    <a:pt x="17" y="84"/>
                  </a:lnTo>
                  <a:lnTo>
                    <a:pt x="40" y="93"/>
                  </a:lnTo>
                  <a:lnTo>
                    <a:pt x="110" y="110"/>
                  </a:lnTo>
                  <a:lnTo>
                    <a:pt x="154" y="101"/>
                  </a:lnTo>
                  <a:lnTo>
                    <a:pt x="214" y="108"/>
                  </a:lnTo>
                  <a:lnTo>
                    <a:pt x="275" y="158"/>
                  </a:lnTo>
                  <a:lnTo>
                    <a:pt x="327" y="183"/>
                  </a:lnTo>
                  <a:lnTo>
                    <a:pt x="404" y="188"/>
                  </a:lnTo>
                  <a:lnTo>
                    <a:pt x="463" y="173"/>
                  </a:lnTo>
                  <a:lnTo>
                    <a:pt x="497" y="154"/>
                  </a:lnTo>
                  <a:lnTo>
                    <a:pt x="520" y="110"/>
                  </a:lnTo>
                  <a:lnTo>
                    <a:pt x="503" y="112"/>
                  </a:lnTo>
                  <a:lnTo>
                    <a:pt x="461" y="143"/>
                  </a:lnTo>
                  <a:lnTo>
                    <a:pt x="404" y="152"/>
                  </a:lnTo>
                  <a:lnTo>
                    <a:pt x="410" y="131"/>
                  </a:lnTo>
                  <a:lnTo>
                    <a:pt x="357" y="141"/>
                  </a:lnTo>
                  <a:lnTo>
                    <a:pt x="311" y="110"/>
                  </a:lnTo>
                  <a:lnTo>
                    <a:pt x="292" y="55"/>
                  </a:lnTo>
                  <a:lnTo>
                    <a:pt x="235" y="0"/>
                  </a:lnTo>
                  <a:lnTo>
                    <a:pt x="216" y="6"/>
                  </a:lnTo>
                  <a:lnTo>
                    <a:pt x="135" y="63"/>
                  </a:lnTo>
                  <a:lnTo>
                    <a:pt x="95" y="7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4" name="Freeform 132"/>
            <p:cNvSpPr>
              <a:spLocks/>
            </p:cNvSpPr>
            <p:nvPr/>
          </p:nvSpPr>
          <p:spPr bwMode="auto">
            <a:xfrm>
              <a:off x="1519" y="3267"/>
              <a:ext cx="105" cy="325"/>
            </a:xfrm>
            <a:custGeom>
              <a:avLst/>
              <a:gdLst>
                <a:gd name="T0" fmla="*/ 107 w 211"/>
                <a:gd name="T1" fmla="*/ 27 h 650"/>
                <a:gd name="T2" fmla="*/ 173 w 211"/>
                <a:gd name="T3" fmla="*/ 6 h 650"/>
                <a:gd name="T4" fmla="*/ 211 w 211"/>
                <a:gd name="T5" fmla="*/ 0 h 650"/>
                <a:gd name="T6" fmla="*/ 206 w 211"/>
                <a:gd name="T7" fmla="*/ 113 h 650"/>
                <a:gd name="T8" fmla="*/ 202 w 211"/>
                <a:gd name="T9" fmla="*/ 223 h 650"/>
                <a:gd name="T10" fmla="*/ 187 w 211"/>
                <a:gd name="T11" fmla="*/ 331 h 650"/>
                <a:gd name="T12" fmla="*/ 164 w 211"/>
                <a:gd name="T13" fmla="*/ 441 h 650"/>
                <a:gd name="T14" fmla="*/ 173 w 211"/>
                <a:gd name="T15" fmla="*/ 487 h 650"/>
                <a:gd name="T16" fmla="*/ 156 w 211"/>
                <a:gd name="T17" fmla="*/ 510 h 650"/>
                <a:gd name="T18" fmla="*/ 166 w 211"/>
                <a:gd name="T19" fmla="*/ 538 h 650"/>
                <a:gd name="T20" fmla="*/ 150 w 211"/>
                <a:gd name="T21" fmla="*/ 567 h 650"/>
                <a:gd name="T22" fmla="*/ 187 w 211"/>
                <a:gd name="T23" fmla="*/ 586 h 650"/>
                <a:gd name="T24" fmla="*/ 173 w 211"/>
                <a:gd name="T25" fmla="*/ 616 h 650"/>
                <a:gd name="T26" fmla="*/ 133 w 211"/>
                <a:gd name="T27" fmla="*/ 650 h 650"/>
                <a:gd name="T28" fmla="*/ 78 w 211"/>
                <a:gd name="T29" fmla="*/ 643 h 650"/>
                <a:gd name="T30" fmla="*/ 130 w 211"/>
                <a:gd name="T31" fmla="*/ 618 h 650"/>
                <a:gd name="T32" fmla="*/ 107 w 211"/>
                <a:gd name="T33" fmla="*/ 586 h 650"/>
                <a:gd name="T34" fmla="*/ 82 w 211"/>
                <a:gd name="T35" fmla="*/ 552 h 650"/>
                <a:gd name="T36" fmla="*/ 56 w 211"/>
                <a:gd name="T37" fmla="*/ 369 h 650"/>
                <a:gd name="T38" fmla="*/ 12 w 211"/>
                <a:gd name="T39" fmla="*/ 236 h 650"/>
                <a:gd name="T40" fmla="*/ 6 w 211"/>
                <a:gd name="T41" fmla="*/ 145 h 650"/>
                <a:gd name="T42" fmla="*/ 0 w 211"/>
                <a:gd name="T43" fmla="*/ 63 h 650"/>
                <a:gd name="T44" fmla="*/ 23 w 211"/>
                <a:gd name="T45" fmla="*/ 86 h 650"/>
                <a:gd name="T46" fmla="*/ 19 w 211"/>
                <a:gd name="T47" fmla="*/ 103 h 650"/>
                <a:gd name="T48" fmla="*/ 56 w 211"/>
                <a:gd name="T49" fmla="*/ 109 h 650"/>
                <a:gd name="T50" fmla="*/ 14 w 211"/>
                <a:gd name="T51" fmla="*/ 126 h 650"/>
                <a:gd name="T52" fmla="*/ 19 w 211"/>
                <a:gd name="T53" fmla="*/ 137 h 650"/>
                <a:gd name="T54" fmla="*/ 69 w 211"/>
                <a:gd name="T55" fmla="*/ 160 h 650"/>
                <a:gd name="T56" fmla="*/ 46 w 211"/>
                <a:gd name="T57" fmla="*/ 189 h 650"/>
                <a:gd name="T58" fmla="*/ 114 w 211"/>
                <a:gd name="T59" fmla="*/ 420 h 650"/>
                <a:gd name="T60" fmla="*/ 141 w 211"/>
                <a:gd name="T61" fmla="*/ 236 h 650"/>
                <a:gd name="T62" fmla="*/ 137 w 211"/>
                <a:gd name="T63" fmla="*/ 137 h 650"/>
                <a:gd name="T64" fmla="*/ 114 w 211"/>
                <a:gd name="T65" fmla="*/ 126 h 650"/>
                <a:gd name="T66" fmla="*/ 156 w 211"/>
                <a:gd name="T67" fmla="*/ 105 h 650"/>
                <a:gd name="T68" fmla="*/ 147 w 211"/>
                <a:gd name="T69" fmla="*/ 67 h 650"/>
                <a:gd name="T70" fmla="*/ 94 w 211"/>
                <a:gd name="T71" fmla="*/ 42 h 650"/>
                <a:gd name="T72" fmla="*/ 107 w 211"/>
                <a:gd name="T73" fmla="*/ 27 h 650"/>
                <a:gd name="T74" fmla="*/ 107 w 211"/>
                <a:gd name="T75" fmla="*/ 27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1"/>
                <a:gd name="T115" fmla="*/ 0 h 650"/>
                <a:gd name="T116" fmla="*/ 211 w 211"/>
                <a:gd name="T117" fmla="*/ 650 h 6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1" h="650">
                  <a:moveTo>
                    <a:pt x="107" y="27"/>
                  </a:moveTo>
                  <a:lnTo>
                    <a:pt x="173" y="6"/>
                  </a:lnTo>
                  <a:lnTo>
                    <a:pt x="211" y="0"/>
                  </a:lnTo>
                  <a:lnTo>
                    <a:pt x="206" y="113"/>
                  </a:lnTo>
                  <a:lnTo>
                    <a:pt x="202" y="223"/>
                  </a:lnTo>
                  <a:lnTo>
                    <a:pt x="187" y="331"/>
                  </a:lnTo>
                  <a:lnTo>
                    <a:pt x="164" y="441"/>
                  </a:lnTo>
                  <a:lnTo>
                    <a:pt x="173" y="487"/>
                  </a:lnTo>
                  <a:lnTo>
                    <a:pt x="156" y="510"/>
                  </a:lnTo>
                  <a:lnTo>
                    <a:pt x="166" y="538"/>
                  </a:lnTo>
                  <a:lnTo>
                    <a:pt x="150" y="567"/>
                  </a:lnTo>
                  <a:lnTo>
                    <a:pt x="187" y="586"/>
                  </a:lnTo>
                  <a:lnTo>
                    <a:pt x="173" y="616"/>
                  </a:lnTo>
                  <a:lnTo>
                    <a:pt x="133" y="650"/>
                  </a:lnTo>
                  <a:lnTo>
                    <a:pt x="78" y="643"/>
                  </a:lnTo>
                  <a:lnTo>
                    <a:pt x="130" y="618"/>
                  </a:lnTo>
                  <a:lnTo>
                    <a:pt x="107" y="586"/>
                  </a:lnTo>
                  <a:lnTo>
                    <a:pt x="82" y="552"/>
                  </a:lnTo>
                  <a:lnTo>
                    <a:pt x="56" y="369"/>
                  </a:lnTo>
                  <a:lnTo>
                    <a:pt x="12" y="236"/>
                  </a:lnTo>
                  <a:lnTo>
                    <a:pt x="6" y="145"/>
                  </a:lnTo>
                  <a:lnTo>
                    <a:pt x="0" y="63"/>
                  </a:lnTo>
                  <a:lnTo>
                    <a:pt x="23" y="86"/>
                  </a:lnTo>
                  <a:lnTo>
                    <a:pt x="19" y="103"/>
                  </a:lnTo>
                  <a:lnTo>
                    <a:pt x="56" y="109"/>
                  </a:lnTo>
                  <a:lnTo>
                    <a:pt x="14" y="126"/>
                  </a:lnTo>
                  <a:lnTo>
                    <a:pt x="19" y="137"/>
                  </a:lnTo>
                  <a:lnTo>
                    <a:pt x="69" y="160"/>
                  </a:lnTo>
                  <a:lnTo>
                    <a:pt x="46" y="189"/>
                  </a:lnTo>
                  <a:lnTo>
                    <a:pt x="114" y="420"/>
                  </a:lnTo>
                  <a:lnTo>
                    <a:pt x="141" y="236"/>
                  </a:lnTo>
                  <a:lnTo>
                    <a:pt x="137" y="137"/>
                  </a:lnTo>
                  <a:lnTo>
                    <a:pt x="114" y="126"/>
                  </a:lnTo>
                  <a:lnTo>
                    <a:pt x="156" y="105"/>
                  </a:lnTo>
                  <a:lnTo>
                    <a:pt x="147" y="67"/>
                  </a:lnTo>
                  <a:lnTo>
                    <a:pt x="94" y="42"/>
                  </a:lnTo>
                  <a:lnTo>
                    <a:pt x="107" y="27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5" name="Freeform 133"/>
            <p:cNvSpPr>
              <a:spLocks/>
            </p:cNvSpPr>
            <p:nvPr/>
          </p:nvSpPr>
          <p:spPr bwMode="auto">
            <a:xfrm>
              <a:off x="1551" y="3610"/>
              <a:ext cx="74" cy="41"/>
            </a:xfrm>
            <a:custGeom>
              <a:avLst/>
              <a:gdLst>
                <a:gd name="T0" fmla="*/ 0 w 148"/>
                <a:gd name="T1" fmla="*/ 55 h 81"/>
                <a:gd name="T2" fmla="*/ 40 w 148"/>
                <a:gd name="T3" fmla="*/ 45 h 81"/>
                <a:gd name="T4" fmla="*/ 21 w 148"/>
                <a:gd name="T5" fmla="*/ 0 h 81"/>
                <a:gd name="T6" fmla="*/ 72 w 148"/>
                <a:gd name="T7" fmla="*/ 26 h 81"/>
                <a:gd name="T8" fmla="*/ 123 w 148"/>
                <a:gd name="T9" fmla="*/ 1 h 81"/>
                <a:gd name="T10" fmla="*/ 129 w 148"/>
                <a:gd name="T11" fmla="*/ 34 h 81"/>
                <a:gd name="T12" fmla="*/ 148 w 148"/>
                <a:gd name="T13" fmla="*/ 22 h 81"/>
                <a:gd name="T14" fmla="*/ 127 w 148"/>
                <a:gd name="T15" fmla="*/ 57 h 81"/>
                <a:gd name="T16" fmla="*/ 148 w 148"/>
                <a:gd name="T17" fmla="*/ 81 h 81"/>
                <a:gd name="T18" fmla="*/ 95 w 148"/>
                <a:gd name="T19" fmla="*/ 68 h 81"/>
                <a:gd name="T20" fmla="*/ 63 w 148"/>
                <a:gd name="T21" fmla="*/ 72 h 81"/>
                <a:gd name="T22" fmla="*/ 63 w 148"/>
                <a:gd name="T23" fmla="*/ 57 h 81"/>
                <a:gd name="T24" fmla="*/ 21 w 148"/>
                <a:gd name="T25" fmla="*/ 68 h 81"/>
                <a:gd name="T26" fmla="*/ 0 w 148"/>
                <a:gd name="T27" fmla="*/ 55 h 81"/>
                <a:gd name="T28" fmla="*/ 0 w 148"/>
                <a:gd name="T29" fmla="*/ 55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8"/>
                <a:gd name="T46" fmla="*/ 0 h 81"/>
                <a:gd name="T47" fmla="*/ 148 w 148"/>
                <a:gd name="T48" fmla="*/ 81 h 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8" h="81">
                  <a:moveTo>
                    <a:pt x="0" y="55"/>
                  </a:moveTo>
                  <a:lnTo>
                    <a:pt x="40" y="45"/>
                  </a:lnTo>
                  <a:lnTo>
                    <a:pt x="21" y="0"/>
                  </a:lnTo>
                  <a:lnTo>
                    <a:pt x="72" y="26"/>
                  </a:lnTo>
                  <a:lnTo>
                    <a:pt x="123" y="1"/>
                  </a:lnTo>
                  <a:lnTo>
                    <a:pt x="129" y="34"/>
                  </a:lnTo>
                  <a:lnTo>
                    <a:pt x="148" y="22"/>
                  </a:lnTo>
                  <a:lnTo>
                    <a:pt x="127" y="57"/>
                  </a:lnTo>
                  <a:lnTo>
                    <a:pt x="148" y="81"/>
                  </a:lnTo>
                  <a:lnTo>
                    <a:pt x="95" y="68"/>
                  </a:lnTo>
                  <a:lnTo>
                    <a:pt x="63" y="72"/>
                  </a:lnTo>
                  <a:lnTo>
                    <a:pt x="63" y="57"/>
                  </a:lnTo>
                  <a:lnTo>
                    <a:pt x="21" y="6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6" name="Freeform 134"/>
            <p:cNvSpPr>
              <a:spLocks/>
            </p:cNvSpPr>
            <p:nvPr/>
          </p:nvSpPr>
          <p:spPr bwMode="auto">
            <a:xfrm>
              <a:off x="1565" y="3672"/>
              <a:ext cx="74" cy="48"/>
            </a:xfrm>
            <a:custGeom>
              <a:avLst/>
              <a:gdLst>
                <a:gd name="T0" fmla="*/ 0 w 148"/>
                <a:gd name="T1" fmla="*/ 44 h 95"/>
                <a:gd name="T2" fmla="*/ 26 w 148"/>
                <a:gd name="T3" fmla="*/ 12 h 95"/>
                <a:gd name="T4" fmla="*/ 77 w 148"/>
                <a:gd name="T5" fmla="*/ 0 h 95"/>
                <a:gd name="T6" fmla="*/ 117 w 148"/>
                <a:gd name="T7" fmla="*/ 8 h 95"/>
                <a:gd name="T8" fmla="*/ 140 w 148"/>
                <a:gd name="T9" fmla="*/ 51 h 95"/>
                <a:gd name="T10" fmla="*/ 148 w 148"/>
                <a:gd name="T11" fmla="*/ 89 h 95"/>
                <a:gd name="T12" fmla="*/ 125 w 148"/>
                <a:gd name="T13" fmla="*/ 95 h 95"/>
                <a:gd name="T14" fmla="*/ 94 w 148"/>
                <a:gd name="T15" fmla="*/ 55 h 95"/>
                <a:gd name="T16" fmla="*/ 51 w 148"/>
                <a:gd name="T17" fmla="*/ 40 h 95"/>
                <a:gd name="T18" fmla="*/ 7 w 148"/>
                <a:gd name="T19" fmla="*/ 59 h 95"/>
                <a:gd name="T20" fmla="*/ 0 w 148"/>
                <a:gd name="T21" fmla="*/ 44 h 95"/>
                <a:gd name="T22" fmla="*/ 0 w 148"/>
                <a:gd name="T23" fmla="*/ 44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"/>
                <a:gd name="T37" fmla="*/ 0 h 95"/>
                <a:gd name="T38" fmla="*/ 148 w 148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" h="95">
                  <a:moveTo>
                    <a:pt x="0" y="44"/>
                  </a:moveTo>
                  <a:lnTo>
                    <a:pt x="26" y="12"/>
                  </a:lnTo>
                  <a:lnTo>
                    <a:pt x="77" y="0"/>
                  </a:lnTo>
                  <a:lnTo>
                    <a:pt x="117" y="8"/>
                  </a:lnTo>
                  <a:lnTo>
                    <a:pt x="140" y="51"/>
                  </a:lnTo>
                  <a:lnTo>
                    <a:pt x="148" y="89"/>
                  </a:lnTo>
                  <a:lnTo>
                    <a:pt x="125" y="95"/>
                  </a:lnTo>
                  <a:lnTo>
                    <a:pt x="94" y="55"/>
                  </a:lnTo>
                  <a:lnTo>
                    <a:pt x="51" y="40"/>
                  </a:lnTo>
                  <a:lnTo>
                    <a:pt x="7" y="5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7" name="Freeform 135"/>
            <p:cNvSpPr>
              <a:spLocks/>
            </p:cNvSpPr>
            <p:nvPr/>
          </p:nvSpPr>
          <p:spPr bwMode="auto">
            <a:xfrm>
              <a:off x="1620" y="3799"/>
              <a:ext cx="28" cy="15"/>
            </a:xfrm>
            <a:custGeom>
              <a:avLst/>
              <a:gdLst>
                <a:gd name="T0" fmla="*/ 0 w 55"/>
                <a:gd name="T1" fmla="*/ 15 h 28"/>
                <a:gd name="T2" fmla="*/ 19 w 55"/>
                <a:gd name="T3" fmla="*/ 0 h 28"/>
                <a:gd name="T4" fmla="*/ 41 w 55"/>
                <a:gd name="T5" fmla="*/ 2 h 28"/>
                <a:gd name="T6" fmla="*/ 55 w 55"/>
                <a:gd name="T7" fmla="*/ 17 h 28"/>
                <a:gd name="T8" fmla="*/ 40 w 55"/>
                <a:gd name="T9" fmla="*/ 28 h 28"/>
                <a:gd name="T10" fmla="*/ 7 w 55"/>
                <a:gd name="T11" fmla="*/ 28 h 28"/>
                <a:gd name="T12" fmla="*/ 0 w 55"/>
                <a:gd name="T13" fmla="*/ 15 h 28"/>
                <a:gd name="T14" fmla="*/ 0 w 55"/>
                <a:gd name="T15" fmla="*/ 1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28"/>
                <a:gd name="T26" fmla="*/ 55 w 5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28">
                  <a:moveTo>
                    <a:pt x="0" y="15"/>
                  </a:moveTo>
                  <a:lnTo>
                    <a:pt x="19" y="0"/>
                  </a:lnTo>
                  <a:lnTo>
                    <a:pt x="41" y="2"/>
                  </a:lnTo>
                  <a:lnTo>
                    <a:pt x="55" y="17"/>
                  </a:lnTo>
                  <a:lnTo>
                    <a:pt x="40" y="28"/>
                  </a:lnTo>
                  <a:lnTo>
                    <a:pt x="7" y="2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8" name="Freeform 136"/>
            <p:cNvSpPr>
              <a:spLocks/>
            </p:cNvSpPr>
            <p:nvPr/>
          </p:nvSpPr>
          <p:spPr bwMode="auto">
            <a:xfrm>
              <a:off x="1765" y="3245"/>
              <a:ext cx="25" cy="168"/>
            </a:xfrm>
            <a:custGeom>
              <a:avLst/>
              <a:gdLst>
                <a:gd name="T0" fmla="*/ 8 w 52"/>
                <a:gd name="T1" fmla="*/ 7 h 334"/>
                <a:gd name="T2" fmla="*/ 36 w 52"/>
                <a:gd name="T3" fmla="*/ 0 h 334"/>
                <a:gd name="T4" fmla="*/ 29 w 52"/>
                <a:gd name="T5" fmla="*/ 119 h 334"/>
                <a:gd name="T6" fmla="*/ 52 w 52"/>
                <a:gd name="T7" fmla="*/ 114 h 334"/>
                <a:gd name="T8" fmla="*/ 29 w 52"/>
                <a:gd name="T9" fmla="*/ 233 h 334"/>
                <a:gd name="T10" fmla="*/ 35 w 52"/>
                <a:gd name="T11" fmla="*/ 334 h 334"/>
                <a:gd name="T12" fmla="*/ 8 w 52"/>
                <a:gd name="T13" fmla="*/ 296 h 334"/>
                <a:gd name="T14" fmla="*/ 14 w 52"/>
                <a:gd name="T15" fmla="*/ 178 h 334"/>
                <a:gd name="T16" fmla="*/ 21 w 52"/>
                <a:gd name="T17" fmla="*/ 148 h 334"/>
                <a:gd name="T18" fmla="*/ 0 w 52"/>
                <a:gd name="T19" fmla="*/ 148 h 334"/>
                <a:gd name="T20" fmla="*/ 14 w 52"/>
                <a:gd name="T21" fmla="*/ 51 h 334"/>
                <a:gd name="T22" fmla="*/ 8 w 52"/>
                <a:gd name="T23" fmla="*/ 7 h 334"/>
                <a:gd name="T24" fmla="*/ 8 w 52"/>
                <a:gd name="T25" fmla="*/ 7 h 3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334"/>
                <a:gd name="T41" fmla="*/ 52 w 52"/>
                <a:gd name="T42" fmla="*/ 334 h 3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334">
                  <a:moveTo>
                    <a:pt x="8" y="7"/>
                  </a:moveTo>
                  <a:lnTo>
                    <a:pt x="36" y="0"/>
                  </a:lnTo>
                  <a:lnTo>
                    <a:pt x="29" y="119"/>
                  </a:lnTo>
                  <a:lnTo>
                    <a:pt x="52" y="114"/>
                  </a:lnTo>
                  <a:lnTo>
                    <a:pt x="29" y="233"/>
                  </a:lnTo>
                  <a:lnTo>
                    <a:pt x="35" y="334"/>
                  </a:lnTo>
                  <a:lnTo>
                    <a:pt x="8" y="296"/>
                  </a:lnTo>
                  <a:lnTo>
                    <a:pt x="14" y="178"/>
                  </a:lnTo>
                  <a:lnTo>
                    <a:pt x="21" y="148"/>
                  </a:lnTo>
                  <a:lnTo>
                    <a:pt x="0" y="148"/>
                  </a:lnTo>
                  <a:lnTo>
                    <a:pt x="14" y="51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9" name="Freeform 137"/>
            <p:cNvSpPr>
              <a:spLocks/>
            </p:cNvSpPr>
            <p:nvPr/>
          </p:nvSpPr>
          <p:spPr bwMode="auto">
            <a:xfrm>
              <a:off x="1765" y="3474"/>
              <a:ext cx="28" cy="28"/>
            </a:xfrm>
            <a:custGeom>
              <a:avLst/>
              <a:gdLst>
                <a:gd name="T0" fmla="*/ 0 w 57"/>
                <a:gd name="T1" fmla="*/ 40 h 55"/>
                <a:gd name="T2" fmla="*/ 57 w 57"/>
                <a:gd name="T3" fmla="*/ 0 h 55"/>
                <a:gd name="T4" fmla="*/ 57 w 57"/>
                <a:gd name="T5" fmla="*/ 28 h 55"/>
                <a:gd name="T6" fmla="*/ 35 w 57"/>
                <a:gd name="T7" fmla="*/ 55 h 55"/>
                <a:gd name="T8" fmla="*/ 0 w 57"/>
                <a:gd name="T9" fmla="*/ 40 h 55"/>
                <a:gd name="T10" fmla="*/ 0 w 57"/>
                <a:gd name="T11" fmla="*/ 4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55"/>
                <a:gd name="T20" fmla="*/ 57 w 57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55">
                  <a:moveTo>
                    <a:pt x="0" y="40"/>
                  </a:moveTo>
                  <a:lnTo>
                    <a:pt x="57" y="0"/>
                  </a:lnTo>
                  <a:lnTo>
                    <a:pt x="57" y="28"/>
                  </a:lnTo>
                  <a:lnTo>
                    <a:pt x="35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0" name="Freeform 138"/>
            <p:cNvSpPr>
              <a:spLocks/>
            </p:cNvSpPr>
            <p:nvPr/>
          </p:nvSpPr>
          <p:spPr bwMode="auto">
            <a:xfrm>
              <a:off x="1786" y="3592"/>
              <a:ext cx="110" cy="74"/>
            </a:xfrm>
            <a:custGeom>
              <a:avLst/>
              <a:gdLst>
                <a:gd name="T0" fmla="*/ 0 w 220"/>
                <a:gd name="T1" fmla="*/ 29 h 149"/>
                <a:gd name="T2" fmla="*/ 34 w 220"/>
                <a:gd name="T3" fmla="*/ 0 h 149"/>
                <a:gd name="T4" fmla="*/ 70 w 220"/>
                <a:gd name="T5" fmla="*/ 12 h 149"/>
                <a:gd name="T6" fmla="*/ 114 w 220"/>
                <a:gd name="T7" fmla="*/ 48 h 149"/>
                <a:gd name="T8" fmla="*/ 127 w 220"/>
                <a:gd name="T9" fmla="*/ 97 h 149"/>
                <a:gd name="T10" fmla="*/ 179 w 220"/>
                <a:gd name="T11" fmla="*/ 128 h 149"/>
                <a:gd name="T12" fmla="*/ 220 w 220"/>
                <a:gd name="T13" fmla="*/ 128 h 149"/>
                <a:gd name="T14" fmla="*/ 190 w 220"/>
                <a:gd name="T15" fmla="*/ 149 h 149"/>
                <a:gd name="T16" fmla="*/ 122 w 220"/>
                <a:gd name="T17" fmla="*/ 120 h 149"/>
                <a:gd name="T18" fmla="*/ 78 w 220"/>
                <a:gd name="T19" fmla="*/ 69 h 149"/>
                <a:gd name="T20" fmla="*/ 34 w 220"/>
                <a:gd name="T21" fmla="*/ 33 h 149"/>
                <a:gd name="T22" fmla="*/ 0 w 220"/>
                <a:gd name="T23" fmla="*/ 29 h 149"/>
                <a:gd name="T24" fmla="*/ 0 w 220"/>
                <a:gd name="T25" fmla="*/ 29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0"/>
                <a:gd name="T40" fmla="*/ 0 h 149"/>
                <a:gd name="T41" fmla="*/ 220 w 220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0" h="149">
                  <a:moveTo>
                    <a:pt x="0" y="29"/>
                  </a:moveTo>
                  <a:lnTo>
                    <a:pt x="34" y="0"/>
                  </a:lnTo>
                  <a:lnTo>
                    <a:pt x="70" y="12"/>
                  </a:lnTo>
                  <a:lnTo>
                    <a:pt x="114" y="48"/>
                  </a:lnTo>
                  <a:lnTo>
                    <a:pt x="127" y="97"/>
                  </a:lnTo>
                  <a:lnTo>
                    <a:pt x="179" y="128"/>
                  </a:lnTo>
                  <a:lnTo>
                    <a:pt x="220" y="128"/>
                  </a:lnTo>
                  <a:lnTo>
                    <a:pt x="190" y="149"/>
                  </a:lnTo>
                  <a:lnTo>
                    <a:pt x="122" y="120"/>
                  </a:lnTo>
                  <a:lnTo>
                    <a:pt x="78" y="69"/>
                  </a:lnTo>
                  <a:lnTo>
                    <a:pt x="34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1" name="Freeform 139"/>
            <p:cNvSpPr>
              <a:spLocks/>
            </p:cNvSpPr>
            <p:nvPr/>
          </p:nvSpPr>
          <p:spPr bwMode="auto">
            <a:xfrm>
              <a:off x="1783" y="3534"/>
              <a:ext cx="24" cy="17"/>
            </a:xfrm>
            <a:custGeom>
              <a:avLst/>
              <a:gdLst>
                <a:gd name="T0" fmla="*/ 0 w 50"/>
                <a:gd name="T1" fmla="*/ 34 h 34"/>
                <a:gd name="T2" fmla="*/ 6 w 50"/>
                <a:gd name="T3" fmla="*/ 15 h 34"/>
                <a:gd name="T4" fmla="*/ 35 w 50"/>
                <a:gd name="T5" fmla="*/ 0 h 34"/>
                <a:gd name="T6" fmla="*/ 50 w 50"/>
                <a:gd name="T7" fmla="*/ 13 h 34"/>
                <a:gd name="T8" fmla="*/ 0 w 50"/>
                <a:gd name="T9" fmla="*/ 34 h 34"/>
                <a:gd name="T10" fmla="*/ 0 w 50"/>
                <a:gd name="T11" fmla="*/ 3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4"/>
                <a:gd name="T20" fmla="*/ 50 w 50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4">
                  <a:moveTo>
                    <a:pt x="0" y="34"/>
                  </a:moveTo>
                  <a:lnTo>
                    <a:pt x="6" y="15"/>
                  </a:lnTo>
                  <a:lnTo>
                    <a:pt x="35" y="0"/>
                  </a:lnTo>
                  <a:lnTo>
                    <a:pt x="50" y="1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2" name="Freeform 140"/>
            <p:cNvSpPr>
              <a:spLocks/>
            </p:cNvSpPr>
            <p:nvPr/>
          </p:nvSpPr>
          <p:spPr bwMode="auto">
            <a:xfrm>
              <a:off x="1573" y="3275"/>
              <a:ext cx="43" cy="306"/>
            </a:xfrm>
            <a:custGeom>
              <a:avLst/>
              <a:gdLst>
                <a:gd name="T0" fmla="*/ 62 w 85"/>
                <a:gd name="T1" fmla="*/ 0 h 612"/>
                <a:gd name="T2" fmla="*/ 62 w 85"/>
                <a:gd name="T3" fmla="*/ 98 h 612"/>
                <a:gd name="T4" fmla="*/ 43 w 85"/>
                <a:gd name="T5" fmla="*/ 114 h 612"/>
                <a:gd name="T6" fmla="*/ 57 w 85"/>
                <a:gd name="T7" fmla="*/ 121 h 612"/>
                <a:gd name="T8" fmla="*/ 57 w 85"/>
                <a:gd name="T9" fmla="*/ 222 h 612"/>
                <a:gd name="T10" fmla="*/ 34 w 85"/>
                <a:gd name="T11" fmla="*/ 355 h 612"/>
                <a:gd name="T12" fmla="*/ 15 w 85"/>
                <a:gd name="T13" fmla="*/ 441 h 612"/>
                <a:gd name="T14" fmla="*/ 0 w 85"/>
                <a:gd name="T15" fmla="*/ 519 h 612"/>
                <a:gd name="T16" fmla="*/ 15 w 85"/>
                <a:gd name="T17" fmla="*/ 566 h 612"/>
                <a:gd name="T18" fmla="*/ 36 w 85"/>
                <a:gd name="T19" fmla="*/ 591 h 612"/>
                <a:gd name="T20" fmla="*/ 15 w 85"/>
                <a:gd name="T21" fmla="*/ 612 h 612"/>
                <a:gd name="T22" fmla="*/ 43 w 85"/>
                <a:gd name="T23" fmla="*/ 612 h 612"/>
                <a:gd name="T24" fmla="*/ 51 w 85"/>
                <a:gd name="T25" fmla="*/ 583 h 612"/>
                <a:gd name="T26" fmla="*/ 22 w 85"/>
                <a:gd name="T27" fmla="*/ 549 h 612"/>
                <a:gd name="T28" fmla="*/ 34 w 85"/>
                <a:gd name="T29" fmla="*/ 509 h 612"/>
                <a:gd name="T30" fmla="*/ 22 w 85"/>
                <a:gd name="T31" fmla="*/ 469 h 612"/>
                <a:gd name="T32" fmla="*/ 43 w 85"/>
                <a:gd name="T33" fmla="*/ 446 h 612"/>
                <a:gd name="T34" fmla="*/ 72 w 85"/>
                <a:gd name="T35" fmla="*/ 250 h 612"/>
                <a:gd name="T36" fmla="*/ 85 w 85"/>
                <a:gd name="T37" fmla="*/ 129 h 612"/>
                <a:gd name="T38" fmla="*/ 85 w 85"/>
                <a:gd name="T39" fmla="*/ 20 h 612"/>
                <a:gd name="T40" fmla="*/ 62 w 85"/>
                <a:gd name="T41" fmla="*/ 0 h 612"/>
                <a:gd name="T42" fmla="*/ 62 w 85"/>
                <a:gd name="T43" fmla="*/ 0 h 6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5"/>
                <a:gd name="T67" fmla="*/ 0 h 612"/>
                <a:gd name="T68" fmla="*/ 85 w 85"/>
                <a:gd name="T69" fmla="*/ 612 h 6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5" h="612">
                  <a:moveTo>
                    <a:pt x="62" y="0"/>
                  </a:moveTo>
                  <a:lnTo>
                    <a:pt x="62" y="98"/>
                  </a:lnTo>
                  <a:lnTo>
                    <a:pt x="43" y="114"/>
                  </a:lnTo>
                  <a:lnTo>
                    <a:pt x="57" y="121"/>
                  </a:lnTo>
                  <a:lnTo>
                    <a:pt x="57" y="222"/>
                  </a:lnTo>
                  <a:lnTo>
                    <a:pt x="34" y="355"/>
                  </a:lnTo>
                  <a:lnTo>
                    <a:pt x="15" y="441"/>
                  </a:lnTo>
                  <a:lnTo>
                    <a:pt x="0" y="519"/>
                  </a:lnTo>
                  <a:lnTo>
                    <a:pt x="15" y="566"/>
                  </a:lnTo>
                  <a:lnTo>
                    <a:pt x="36" y="591"/>
                  </a:lnTo>
                  <a:lnTo>
                    <a:pt x="15" y="612"/>
                  </a:lnTo>
                  <a:lnTo>
                    <a:pt x="43" y="612"/>
                  </a:lnTo>
                  <a:lnTo>
                    <a:pt x="51" y="583"/>
                  </a:lnTo>
                  <a:lnTo>
                    <a:pt x="22" y="549"/>
                  </a:lnTo>
                  <a:lnTo>
                    <a:pt x="34" y="509"/>
                  </a:lnTo>
                  <a:lnTo>
                    <a:pt x="22" y="469"/>
                  </a:lnTo>
                  <a:lnTo>
                    <a:pt x="43" y="446"/>
                  </a:lnTo>
                  <a:lnTo>
                    <a:pt x="72" y="250"/>
                  </a:lnTo>
                  <a:lnTo>
                    <a:pt x="85" y="129"/>
                  </a:lnTo>
                  <a:lnTo>
                    <a:pt x="85" y="2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206" name="Rectangle 142"/>
          <p:cNvSpPr>
            <a:spLocks noChangeArrowheads="1"/>
          </p:cNvSpPr>
          <p:nvPr/>
        </p:nvSpPr>
        <p:spPr bwMode="auto">
          <a:xfrm>
            <a:off x="1108075" y="381000"/>
            <a:ext cx="7080250" cy="6794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Saldo Menurun</a:t>
            </a:r>
          </a:p>
        </p:txBody>
      </p:sp>
      <p:sp>
        <p:nvSpPr>
          <p:cNvPr id="88207" name="AutoShape 14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88208" name="AutoShape 144"/>
          <p:cNvSpPr>
            <a:spLocks noChangeArrowheads="1"/>
          </p:cNvSpPr>
          <p:nvPr/>
        </p:nvSpPr>
        <p:spPr bwMode="auto">
          <a:xfrm>
            <a:off x="1257300" y="990600"/>
            <a:ext cx="7277100" cy="2362200"/>
          </a:xfrm>
          <a:prstGeom prst="wedgeRoundRectCallout">
            <a:avLst>
              <a:gd name="adj1" fmla="val -47185"/>
              <a:gd name="adj2" fmla="val 61157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500">
                <a:latin typeface="Times New Roman" pitchFamily="18" charset="0"/>
              </a:rPr>
              <a:t>Jika menggunakan metode ini di Tahun 5, maka pada akhir tahun itu, nilai buku yang diperoleh adalah $1.866.  Ingatlah, nilai sisa pada akhir Tahun 5 diperkirakan sebesar $2.000, jadi pendekatan kita harus dimodifikasi.</a:t>
            </a:r>
            <a:endParaRPr lang="en-US" sz="250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07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76200" y="1219200"/>
            <a:ext cx="8839200" cy="3733800"/>
          </a:xfrm>
          <a:prstGeom prst="rect">
            <a:avLst/>
          </a:prstGeom>
          <a:solidFill>
            <a:srgbClr val="FDE1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144588" y="2513013"/>
            <a:ext cx="74676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85800" y="1524000"/>
            <a:ext cx="81534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970338" y="2360613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5570538" y="2360613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7170738" y="2360613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79375" y="1143000"/>
            <a:ext cx="9064625" cy="124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             </a:t>
            </a:r>
            <a:r>
              <a:rPr lang="en-US" sz="2400">
                <a:latin typeface="Times New Roman" pitchFamily="18" charset="0"/>
              </a:rPr>
              <a:t>Nilai Buku                                       Akum.</a:t>
            </a:r>
          </a:p>
          <a:p>
            <a:r>
              <a:rPr lang="en-US" sz="2400">
                <a:latin typeface="Times New Roman" pitchFamily="18" charset="0"/>
              </a:rPr>
              <a:t>                   Awal                        Peny.             Peny.           Nilai Buku</a:t>
            </a:r>
          </a:p>
          <a:p>
            <a:r>
              <a:rPr lang="en-US" sz="2400">
                <a:latin typeface="Times New Roman" pitchFamily="18" charset="0"/>
              </a:rPr>
              <a:t>Tahun        Tahun         Tarif     Tahunan       Akhir Thn     Akhir Tahun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76200" y="2436813"/>
            <a:ext cx="8991600" cy="2206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1	$24.000	40%	$9.600	$9.600	$14.400	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2	14.400	40%	5.760	15.360	8.640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3	8.640	40%	3.456	18.816	5.184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4	5.184	40%  	2.074	20.890	3.110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5	3.110	 </a:t>
            </a:r>
            <a:r>
              <a:rPr lang="en-US">
                <a:solidFill>
                  <a:srgbClr val="0000FF"/>
                </a:solidFill>
              </a:rPr>
              <a:t>–</a:t>
            </a:r>
            <a:r>
              <a:rPr lang="en-US"/>
              <a:t> 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	1.110	</a:t>
            </a: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84138" y="2360613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1227138" y="2360613"/>
            <a:ext cx="158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3132138" y="2360613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1108075" y="381000"/>
            <a:ext cx="7080250" cy="6794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Saldo Menurun</a:t>
            </a:r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3314700" y="4648200"/>
            <a:ext cx="2667000" cy="1143000"/>
          </a:xfrm>
          <a:prstGeom prst="upArrowCallout">
            <a:avLst>
              <a:gd name="adj1" fmla="val 58333"/>
              <a:gd name="adj2" fmla="val 58333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$3.110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$2.000</a:t>
            </a:r>
            <a:endParaRPr 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5" grpId="0" animBg="1" autoUpdateAnimBg="0"/>
      <p:bldP spid="4609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275" y="274638"/>
            <a:ext cx="6694488" cy="838200"/>
          </a:xfrm>
          <a:solidFill>
            <a:srgbClr val="336600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Karakteristik Aset Tetap</a:t>
            </a:r>
            <a:endParaRPr lang="en-US" sz="3400" i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05000" y="1752600"/>
            <a:ext cx="5334000" cy="10890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</a:rPr>
              <a:t>Aset tetap adalah aset </a:t>
            </a:r>
            <a:r>
              <a:rPr lang="en-US" sz="3200" b="1" i="1">
                <a:solidFill>
                  <a:srgbClr val="114FFB"/>
                </a:solidFill>
                <a:latin typeface="Times New Roman" pitchFamily="18" charset="0"/>
              </a:rPr>
              <a:t>jangka panjang</a:t>
            </a:r>
            <a:r>
              <a:rPr lang="en-US" sz="3200">
                <a:latin typeface="Times New Roman" pitchFamily="18" charset="0"/>
              </a:rPr>
              <a:t> atau relatif permanen.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33550" y="3048000"/>
            <a:ext cx="5676900" cy="10890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</a:rPr>
              <a:t>Aset tetap adalah aset </a:t>
            </a:r>
            <a:r>
              <a:rPr lang="en-US" sz="3200" b="1" i="1">
                <a:solidFill>
                  <a:schemeClr val="bg2"/>
                </a:solidFill>
                <a:latin typeface="Times New Roman" pitchFamily="18" charset="0"/>
              </a:rPr>
              <a:t>berwujud</a:t>
            </a:r>
            <a:r>
              <a:rPr lang="en-US" sz="3200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</a:rPr>
              <a:t>karena terlihat secara fisik. 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676400" y="4343400"/>
            <a:ext cx="5791200" cy="20637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</a:rPr>
              <a:t>Aset </a:t>
            </a:r>
            <a:r>
              <a:rPr lang="en-US" sz="3200" b="1" i="1">
                <a:solidFill>
                  <a:schemeClr val="bg2"/>
                </a:solidFill>
                <a:latin typeface="Times New Roman" pitchFamily="18" charset="0"/>
              </a:rPr>
              <a:t>dimiliki</a:t>
            </a:r>
            <a:r>
              <a:rPr lang="en-US" sz="3200">
                <a:latin typeface="Times New Roman" pitchFamily="18" charset="0"/>
              </a:rPr>
              <a:t> dan </a:t>
            </a:r>
            <a:r>
              <a:rPr lang="en-US" sz="3200" b="1" i="1">
                <a:solidFill>
                  <a:schemeClr val="bg2"/>
                </a:solidFill>
                <a:latin typeface="Times New Roman" pitchFamily="18" charset="0"/>
              </a:rPr>
              <a:t>digunakan</a:t>
            </a:r>
            <a:r>
              <a:rPr lang="en-US" sz="3200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</a:rPr>
              <a:t>oleh perusahaan dan tidak dimaksudkan untuk dijual sebagai bagian dari operasi normal. 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4" grpId="0" animBg="1" autoUpdateAnimBg="0"/>
      <p:bldP spid="10245" grpId="0" animBg="1" autoUpdateAnimBg="0"/>
      <p:bldP spid="1024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6200" y="1219200"/>
            <a:ext cx="8839200" cy="3733800"/>
          </a:xfrm>
          <a:prstGeom prst="rect">
            <a:avLst/>
          </a:prstGeom>
          <a:solidFill>
            <a:srgbClr val="FDE1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914400" y="2286000"/>
            <a:ext cx="7391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144588" y="2513013"/>
            <a:ext cx="74676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85800" y="1524000"/>
            <a:ext cx="81534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3970338" y="2360613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5570538" y="2360613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7170738" y="2360613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79375" y="1143000"/>
            <a:ext cx="9064625" cy="124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 	   </a:t>
            </a:r>
            <a:r>
              <a:rPr lang="en-US" sz="2400">
                <a:latin typeface="Times New Roman" pitchFamily="18" charset="0"/>
              </a:rPr>
              <a:t>Nilai Buku                                       Akum.</a:t>
            </a:r>
          </a:p>
          <a:p>
            <a:r>
              <a:rPr lang="en-US" sz="2400">
                <a:latin typeface="Times New Roman" pitchFamily="18" charset="0"/>
              </a:rPr>
              <a:t>                   Awal                        Peny.             Peny.           Nilai Buku</a:t>
            </a:r>
          </a:p>
          <a:p>
            <a:r>
              <a:rPr lang="en-US" sz="2400">
                <a:latin typeface="Times New Roman" pitchFamily="18" charset="0"/>
              </a:rPr>
              <a:t>Tahun        Tahun         Tarif     Tahunan       Akhir Thn     Akhir Tahun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76200" y="2436813"/>
            <a:ext cx="8991600" cy="2206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1	$24.000	40%	$9.600	$9.600	$14.400	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2	14.400	40%	5.760	15.360	8.640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3	8.640	40%	3.456	18.816	5.184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4	5.184	40%  	2.074	20.890	3.110</a:t>
            </a:r>
          </a:p>
          <a:p>
            <a:pPr>
              <a:spcBef>
                <a:spcPct val="20000"/>
              </a:spcBef>
              <a:tabLst>
                <a:tab pos="395288" algn="r"/>
                <a:tab pos="2346325" algn="r"/>
                <a:tab pos="3543300" algn="r"/>
                <a:tab pos="4800600" algn="r"/>
                <a:tab pos="6515100" algn="r"/>
                <a:tab pos="8115300" algn="r"/>
              </a:tabLs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	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5	3.110	 </a:t>
            </a:r>
            <a:r>
              <a:rPr lang="en-US">
                <a:solidFill>
                  <a:srgbClr val="0000FF"/>
                </a:solidFill>
              </a:rPr>
              <a:t>–</a:t>
            </a:r>
            <a:r>
              <a:rPr lang="en-US"/>
              <a:t> 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	1.110	22.000	2.000</a:t>
            </a: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84138" y="2360613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1227138" y="2360613"/>
            <a:ext cx="158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3132138" y="2360613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7772400" y="4572000"/>
            <a:ext cx="357188" cy="533400"/>
          </a:xfrm>
          <a:prstGeom prst="upArrow">
            <a:avLst>
              <a:gd name="adj1" fmla="val 50000"/>
              <a:gd name="adj2" fmla="val 37333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7162800" y="5160963"/>
            <a:ext cx="1828800" cy="1077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Nilai buku akhir yang diinginkan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1108075" y="381000"/>
            <a:ext cx="7080250" cy="6794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Metode Saldo Menurun</a:t>
            </a:r>
          </a:p>
        </p:txBody>
      </p:sp>
      <p:sp>
        <p:nvSpPr>
          <p:cNvPr id="47121" name="AutoShape 1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57200" y="339725"/>
            <a:ext cx="8229600" cy="120015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Membandingkan Metode Garis Lurus dengan Metode Saldo Menurun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990600" y="1828800"/>
            <a:ext cx="6997700" cy="4724400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849438" y="1911350"/>
            <a:ext cx="30321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Metode Garis    Lurus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 rot="-5400000">
            <a:off x="62707" y="3745706"/>
            <a:ext cx="2601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Penyusutan ($)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292350" y="2743200"/>
            <a:ext cx="2273300" cy="297973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286000" y="4425950"/>
            <a:ext cx="2278063" cy="1308100"/>
          </a:xfrm>
          <a:prstGeom prst="rect">
            <a:avLst/>
          </a:prstGeom>
          <a:solidFill>
            <a:srgbClr val="CF0E3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252538" y="2320925"/>
            <a:ext cx="1304925" cy="374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200000"/>
              </a:lnSpc>
              <a:tabLst>
                <a:tab pos="863600" algn="dec"/>
              </a:tabLst>
            </a:pPr>
            <a:r>
              <a:rPr lang="en-US" sz="2000" b="1">
                <a:latin typeface="Times New Roman" pitchFamily="18" charset="0"/>
              </a:rPr>
              <a:t>     5.000</a:t>
            </a:r>
          </a:p>
          <a:p>
            <a:pPr>
              <a:lnSpc>
                <a:spcPct val="200000"/>
              </a:lnSpc>
              <a:tabLst>
                <a:tab pos="863600" algn="dec"/>
              </a:tabLst>
            </a:pPr>
            <a:r>
              <a:rPr lang="en-US" sz="2000" b="1">
                <a:latin typeface="Times New Roman" pitchFamily="18" charset="0"/>
              </a:rPr>
              <a:t>     4.000</a:t>
            </a:r>
          </a:p>
          <a:p>
            <a:pPr>
              <a:lnSpc>
                <a:spcPct val="200000"/>
              </a:lnSpc>
              <a:tabLst>
                <a:tab pos="863600" algn="dec"/>
              </a:tabLst>
            </a:pPr>
            <a:r>
              <a:rPr lang="en-US" sz="2000" b="1">
                <a:latin typeface="Times New Roman" pitchFamily="18" charset="0"/>
              </a:rPr>
              <a:t>     3.000</a:t>
            </a:r>
          </a:p>
          <a:p>
            <a:pPr>
              <a:lnSpc>
                <a:spcPct val="200000"/>
              </a:lnSpc>
              <a:tabLst>
                <a:tab pos="863600" algn="dec"/>
              </a:tabLst>
            </a:pPr>
            <a:r>
              <a:rPr lang="en-US" sz="2000" b="1">
                <a:latin typeface="Times New Roman" pitchFamily="18" charset="0"/>
              </a:rPr>
              <a:t>     2.000</a:t>
            </a:r>
          </a:p>
          <a:p>
            <a:pPr>
              <a:lnSpc>
                <a:spcPct val="200000"/>
              </a:lnSpc>
              <a:tabLst>
                <a:tab pos="863600" algn="dec"/>
              </a:tabLst>
            </a:pPr>
            <a:r>
              <a:rPr lang="en-US" sz="2000" b="1">
                <a:latin typeface="Times New Roman" pitchFamily="18" charset="0"/>
              </a:rPr>
              <a:t>    1.000</a:t>
            </a:r>
          </a:p>
          <a:p>
            <a:pPr>
              <a:lnSpc>
                <a:spcPct val="200000"/>
              </a:lnSpc>
              <a:tabLst>
                <a:tab pos="863600" algn="dec"/>
              </a:tabLst>
            </a:pPr>
            <a:r>
              <a:rPr lang="en-US" sz="2000" b="1">
                <a:latin typeface="Times New Roman" pitchFamily="18" charset="0"/>
              </a:rPr>
              <a:t>	0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819400" y="2743200"/>
            <a:ext cx="0" cy="2992438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3429000" y="2743200"/>
            <a:ext cx="0" cy="2992438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4038600" y="2743200"/>
            <a:ext cx="0" cy="2992438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2292350" y="5467350"/>
            <a:ext cx="22733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2292350" y="5162550"/>
            <a:ext cx="22733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2292350" y="4857750"/>
            <a:ext cx="22733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2292350" y="4552950"/>
            <a:ext cx="22733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2292350" y="4248150"/>
            <a:ext cx="22733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2292350" y="3943350"/>
            <a:ext cx="22733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2382838" y="6099175"/>
            <a:ext cx="2041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Umur (tahun)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4872038" y="1911350"/>
            <a:ext cx="26003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Metode Saldo Menurun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4959350" y="2743200"/>
            <a:ext cx="2355850" cy="297973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4953000" y="2743200"/>
            <a:ext cx="609600" cy="2971800"/>
          </a:xfrm>
          <a:prstGeom prst="rect">
            <a:avLst/>
          </a:prstGeom>
          <a:solidFill>
            <a:srgbClr val="CF0E3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5410200" y="4114800"/>
            <a:ext cx="762000" cy="1619250"/>
          </a:xfrm>
          <a:prstGeom prst="rect">
            <a:avLst/>
          </a:prstGeom>
          <a:solidFill>
            <a:srgbClr val="CF0E3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6096000" y="5029200"/>
            <a:ext cx="685800" cy="685800"/>
          </a:xfrm>
          <a:prstGeom prst="rect">
            <a:avLst/>
          </a:prstGeom>
          <a:solidFill>
            <a:srgbClr val="CF0E3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6705600" y="5486400"/>
            <a:ext cx="609600" cy="228600"/>
          </a:xfrm>
          <a:prstGeom prst="rect">
            <a:avLst/>
          </a:prstGeom>
          <a:solidFill>
            <a:srgbClr val="CF0E3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5562600" y="2743200"/>
            <a:ext cx="0" cy="2992438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>
            <a:off x="6172200" y="2743200"/>
            <a:ext cx="0" cy="2992438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6781800" y="2743200"/>
            <a:ext cx="0" cy="2992438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 flipV="1">
            <a:off x="4953000" y="5486400"/>
            <a:ext cx="22860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4959350" y="5162550"/>
            <a:ext cx="2355850" cy="190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>
            <a:off x="4953000" y="4838700"/>
            <a:ext cx="2362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 flipV="1">
            <a:off x="4953000" y="4552950"/>
            <a:ext cx="2362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4959350" y="4248150"/>
            <a:ext cx="2355850" cy="190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>
            <a:off x="4959350" y="3943350"/>
            <a:ext cx="2355850" cy="190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5126038" y="6099175"/>
            <a:ext cx="2041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Umur (tahun)</a:t>
            </a:r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>
            <a:off x="2292350" y="3638550"/>
            <a:ext cx="22733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>
            <a:off x="4959350" y="3638550"/>
            <a:ext cx="2355850" cy="190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>
            <a:off x="2292350" y="3333750"/>
            <a:ext cx="22733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4953000" y="3352800"/>
            <a:ext cx="2362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2292350" y="3028950"/>
            <a:ext cx="22733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2" name="Line 40"/>
          <p:cNvSpPr>
            <a:spLocks noChangeShapeType="1"/>
          </p:cNvSpPr>
          <p:nvPr/>
        </p:nvSpPr>
        <p:spPr bwMode="auto">
          <a:xfrm>
            <a:off x="4953000" y="3035300"/>
            <a:ext cx="2362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>
            <a:off x="2209800" y="2743200"/>
            <a:ext cx="2362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>
            <a:off x="4953000" y="2743200"/>
            <a:ext cx="22733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685800" y="1524000"/>
            <a:ext cx="81534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2419350" y="573405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1      2      3     4</a:t>
            </a:r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5181600" y="5715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1      2      3     4</a:t>
            </a:r>
          </a:p>
        </p:txBody>
      </p:sp>
      <p:sp>
        <p:nvSpPr>
          <p:cNvPr id="48174" name="AutoShape 4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74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7391400" cy="280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Merevisi Estimasi Penyusutan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2941638" y="3533775"/>
            <a:ext cx="3382962" cy="2943225"/>
            <a:chOff x="672" y="1170"/>
            <a:chExt cx="2563" cy="2148"/>
          </a:xfrm>
        </p:grpSpPr>
        <p:sp>
          <p:nvSpPr>
            <p:cNvPr id="45061" name="Freeform 4"/>
            <p:cNvSpPr>
              <a:spLocks/>
            </p:cNvSpPr>
            <p:nvPr/>
          </p:nvSpPr>
          <p:spPr bwMode="auto">
            <a:xfrm>
              <a:off x="1973" y="2697"/>
              <a:ext cx="174" cy="143"/>
            </a:xfrm>
            <a:custGeom>
              <a:avLst/>
              <a:gdLst>
                <a:gd name="T0" fmla="*/ 0 w 348"/>
                <a:gd name="T1" fmla="*/ 0 h 285"/>
                <a:gd name="T2" fmla="*/ 0 w 348"/>
                <a:gd name="T3" fmla="*/ 285 h 285"/>
                <a:gd name="T4" fmla="*/ 348 w 348"/>
                <a:gd name="T5" fmla="*/ 175 h 285"/>
                <a:gd name="T6" fmla="*/ 220 w 348"/>
                <a:gd name="T7" fmla="*/ 0 h 285"/>
                <a:gd name="T8" fmla="*/ 0 w 348"/>
                <a:gd name="T9" fmla="*/ 0 h 285"/>
                <a:gd name="T10" fmla="*/ 0 w 348"/>
                <a:gd name="T11" fmla="*/ 0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8"/>
                <a:gd name="T19" fmla="*/ 0 h 285"/>
                <a:gd name="T20" fmla="*/ 348 w 348"/>
                <a:gd name="T21" fmla="*/ 285 h 2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8" h="285">
                  <a:moveTo>
                    <a:pt x="0" y="0"/>
                  </a:moveTo>
                  <a:lnTo>
                    <a:pt x="0" y="285"/>
                  </a:lnTo>
                  <a:lnTo>
                    <a:pt x="348" y="175"/>
                  </a:lnTo>
                  <a:lnTo>
                    <a:pt x="2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7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2" name="Freeform 5"/>
            <p:cNvSpPr>
              <a:spLocks/>
            </p:cNvSpPr>
            <p:nvPr/>
          </p:nvSpPr>
          <p:spPr bwMode="auto">
            <a:xfrm>
              <a:off x="1898" y="2307"/>
              <a:ext cx="1325" cy="868"/>
            </a:xfrm>
            <a:custGeom>
              <a:avLst/>
              <a:gdLst>
                <a:gd name="T0" fmla="*/ 0 w 2649"/>
                <a:gd name="T1" fmla="*/ 695 h 1737"/>
                <a:gd name="T2" fmla="*/ 268 w 2649"/>
                <a:gd name="T3" fmla="*/ 798 h 1737"/>
                <a:gd name="T4" fmla="*/ 418 w 2649"/>
                <a:gd name="T5" fmla="*/ 788 h 1737"/>
                <a:gd name="T6" fmla="*/ 386 w 2649"/>
                <a:gd name="T7" fmla="*/ 986 h 1737"/>
                <a:gd name="T8" fmla="*/ 158 w 2649"/>
                <a:gd name="T9" fmla="*/ 1484 h 1737"/>
                <a:gd name="T10" fmla="*/ 576 w 2649"/>
                <a:gd name="T11" fmla="*/ 1682 h 1737"/>
                <a:gd name="T12" fmla="*/ 1838 w 2649"/>
                <a:gd name="T13" fmla="*/ 1737 h 1737"/>
                <a:gd name="T14" fmla="*/ 1908 w 2649"/>
                <a:gd name="T15" fmla="*/ 1509 h 1737"/>
                <a:gd name="T16" fmla="*/ 2106 w 2649"/>
                <a:gd name="T17" fmla="*/ 1476 h 1737"/>
                <a:gd name="T18" fmla="*/ 2602 w 2649"/>
                <a:gd name="T19" fmla="*/ 1271 h 1737"/>
                <a:gd name="T20" fmla="*/ 2649 w 2649"/>
                <a:gd name="T21" fmla="*/ 1176 h 1737"/>
                <a:gd name="T22" fmla="*/ 2609 w 2649"/>
                <a:gd name="T23" fmla="*/ 1081 h 1737"/>
                <a:gd name="T24" fmla="*/ 2459 w 2649"/>
                <a:gd name="T25" fmla="*/ 1041 h 1737"/>
                <a:gd name="T26" fmla="*/ 2374 w 2649"/>
                <a:gd name="T27" fmla="*/ 1026 h 1737"/>
                <a:gd name="T28" fmla="*/ 2389 w 2649"/>
                <a:gd name="T29" fmla="*/ 237 h 1737"/>
                <a:gd name="T30" fmla="*/ 2286 w 2649"/>
                <a:gd name="T31" fmla="*/ 119 h 1737"/>
                <a:gd name="T32" fmla="*/ 2184 w 2649"/>
                <a:gd name="T33" fmla="*/ 39 h 1737"/>
                <a:gd name="T34" fmla="*/ 1923 w 2649"/>
                <a:gd name="T35" fmla="*/ 0 h 1737"/>
                <a:gd name="T36" fmla="*/ 378 w 2649"/>
                <a:gd name="T37" fmla="*/ 513 h 1737"/>
                <a:gd name="T38" fmla="*/ 47 w 2649"/>
                <a:gd name="T39" fmla="*/ 600 h 1737"/>
                <a:gd name="T40" fmla="*/ 0 w 2649"/>
                <a:gd name="T41" fmla="*/ 695 h 1737"/>
                <a:gd name="T42" fmla="*/ 0 w 2649"/>
                <a:gd name="T43" fmla="*/ 695 h 17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49"/>
                <a:gd name="T67" fmla="*/ 0 h 1737"/>
                <a:gd name="T68" fmla="*/ 2649 w 2649"/>
                <a:gd name="T69" fmla="*/ 1737 h 17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49" h="1737">
                  <a:moveTo>
                    <a:pt x="0" y="695"/>
                  </a:moveTo>
                  <a:lnTo>
                    <a:pt x="268" y="798"/>
                  </a:lnTo>
                  <a:lnTo>
                    <a:pt x="418" y="788"/>
                  </a:lnTo>
                  <a:lnTo>
                    <a:pt x="386" y="986"/>
                  </a:lnTo>
                  <a:lnTo>
                    <a:pt x="158" y="1484"/>
                  </a:lnTo>
                  <a:lnTo>
                    <a:pt x="576" y="1682"/>
                  </a:lnTo>
                  <a:lnTo>
                    <a:pt x="1838" y="1737"/>
                  </a:lnTo>
                  <a:lnTo>
                    <a:pt x="1908" y="1509"/>
                  </a:lnTo>
                  <a:lnTo>
                    <a:pt x="2106" y="1476"/>
                  </a:lnTo>
                  <a:lnTo>
                    <a:pt x="2602" y="1271"/>
                  </a:lnTo>
                  <a:lnTo>
                    <a:pt x="2649" y="1176"/>
                  </a:lnTo>
                  <a:lnTo>
                    <a:pt x="2609" y="1081"/>
                  </a:lnTo>
                  <a:lnTo>
                    <a:pt x="2459" y="1041"/>
                  </a:lnTo>
                  <a:lnTo>
                    <a:pt x="2374" y="1026"/>
                  </a:lnTo>
                  <a:lnTo>
                    <a:pt x="2389" y="237"/>
                  </a:lnTo>
                  <a:lnTo>
                    <a:pt x="2286" y="119"/>
                  </a:lnTo>
                  <a:lnTo>
                    <a:pt x="2184" y="39"/>
                  </a:lnTo>
                  <a:lnTo>
                    <a:pt x="1923" y="0"/>
                  </a:lnTo>
                  <a:lnTo>
                    <a:pt x="378" y="513"/>
                  </a:lnTo>
                  <a:lnTo>
                    <a:pt x="47" y="600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Freeform 6"/>
            <p:cNvSpPr>
              <a:spLocks/>
            </p:cNvSpPr>
            <p:nvPr/>
          </p:nvSpPr>
          <p:spPr bwMode="auto">
            <a:xfrm>
              <a:off x="2947" y="2982"/>
              <a:ext cx="157" cy="311"/>
            </a:xfrm>
            <a:custGeom>
              <a:avLst/>
              <a:gdLst>
                <a:gd name="T0" fmla="*/ 63 w 314"/>
                <a:gd name="T1" fmla="*/ 110 h 624"/>
                <a:gd name="T2" fmla="*/ 0 w 314"/>
                <a:gd name="T3" fmla="*/ 624 h 624"/>
                <a:gd name="T4" fmla="*/ 141 w 314"/>
                <a:gd name="T5" fmla="*/ 546 h 624"/>
                <a:gd name="T6" fmla="*/ 243 w 314"/>
                <a:gd name="T7" fmla="*/ 428 h 624"/>
                <a:gd name="T8" fmla="*/ 314 w 314"/>
                <a:gd name="T9" fmla="*/ 0 h 624"/>
                <a:gd name="T10" fmla="*/ 63 w 314"/>
                <a:gd name="T11" fmla="*/ 110 h 624"/>
                <a:gd name="T12" fmla="*/ 63 w 314"/>
                <a:gd name="T13" fmla="*/ 110 h 6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4"/>
                <a:gd name="T22" fmla="*/ 0 h 624"/>
                <a:gd name="T23" fmla="*/ 314 w 314"/>
                <a:gd name="T24" fmla="*/ 624 h 6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4" h="624">
                  <a:moveTo>
                    <a:pt x="63" y="110"/>
                  </a:moveTo>
                  <a:lnTo>
                    <a:pt x="0" y="624"/>
                  </a:lnTo>
                  <a:lnTo>
                    <a:pt x="141" y="546"/>
                  </a:lnTo>
                  <a:lnTo>
                    <a:pt x="243" y="428"/>
                  </a:lnTo>
                  <a:lnTo>
                    <a:pt x="314" y="0"/>
                  </a:lnTo>
                  <a:lnTo>
                    <a:pt x="63" y="110"/>
                  </a:lnTo>
                  <a:close/>
                </a:path>
              </a:pathLst>
            </a:custGeom>
            <a:solidFill>
              <a:srgbClr val="C275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Freeform 7"/>
            <p:cNvSpPr>
              <a:spLocks/>
            </p:cNvSpPr>
            <p:nvPr/>
          </p:nvSpPr>
          <p:spPr bwMode="auto">
            <a:xfrm>
              <a:off x="1843" y="2769"/>
              <a:ext cx="906" cy="537"/>
            </a:xfrm>
            <a:custGeom>
              <a:avLst/>
              <a:gdLst>
                <a:gd name="T0" fmla="*/ 24 w 1813"/>
                <a:gd name="T1" fmla="*/ 789 h 1074"/>
                <a:gd name="T2" fmla="*/ 252 w 1813"/>
                <a:gd name="T3" fmla="*/ 586 h 1074"/>
                <a:gd name="T4" fmla="*/ 653 w 1813"/>
                <a:gd name="T5" fmla="*/ 536 h 1074"/>
                <a:gd name="T6" fmla="*/ 946 w 1813"/>
                <a:gd name="T7" fmla="*/ 553 h 1074"/>
                <a:gd name="T8" fmla="*/ 653 w 1813"/>
                <a:gd name="T9" fmla="*/ 759 h 1074"/>
                <a:gd name="T10" fmla="*/ 520 w 1813"/>
                <a:gd name="T11" fmla="*/ 1074 h 1074"/>
                <a:gd name="T12" fmla="*/ 1332 w 1813"/>
                <a:gd name="T13" fmla="*/ 1074 h 1074"/>
                <a:gd name="T14" fmla="*/ 1735 w 1813"/>
                <a:gd name="T15" fmla="*/ 901 h 1074"/>
                <a:gd name="T16" fmla="*/ 1813 w 1813"/>
                <a:gd name="T17" fmla="*/ 553 h 1074"/>
                <a:gd name="T18" fmla="*/ 1577 w 1813"/>
                <a:gd name="T19" fmla="*/ 426 h 1074"/>
                <a:gd name="T20" fmla="*/ 1663 w 1813"/>
                <a:gd name="T21" fmla="*/ 63 h 1074"/>
                <a:gd name="T22" fmla="*/ 678 w 1813"/>
                <a:gd name="T23" fmla="*/ 0 h 1074"/>
                <a:gd name="T24" fmla="*/ 237 w 1813"/>
                <a:gd name="T25" fmla="*/ 128 h 1074"/>
                <a:gd name="T26" fmla="*/ 0 w 1813"/>
                <a:gd name="T27" fmla="*/ 228 h 1074"/>
                <a:gd name="T28" fmla="*/ 24 w 1813"/>
                <a:gd name="T29" fmla="*/ 789 h 1074"/>
                <a:gd name="T30" fmla="*/ 24 w 1813"/>
                <a:gd name="T31" fmla="*/ 789 h 10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13"/>
                <a:gd name="T49" fmla="*/ 0 h 1074"/>
                <a:gd name="T50" fmla="*/ 1813 w 1813"/>
                <a:gd name="T51" fmla="*/ 1074 h 10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13" h="1074">
                  <a:moveTo>
                    <a:pt x="24" y="789"/>
                  </a:moveTo>
                  <a:lnTo>
                    <a:pt x="252" y="586"/>
                  </a:lnTo>
                  <a:lnTo>
                    <a:pt x="653" y="536"/>
                  </a:lnTo>
                  <a:lnTo>
                    <a:pt x="946" y="553"/>
                  </a:lnTo>
                  <a:lnTo>
                    <a:pt x="653" y="759"/>
                  </a:lnTo>
                  <a:lnTo>
                    <a:pt x="520" y="1074"/>
                  </a:lnTo>
                  <a:lnTo>
                    <a:pt x="1332" y="1074"/>
                  </a:lnTo>
                  <a:lnTo>
                    <a:pt x="1735" y="901"/>
                  </a:lnTo>
                  <a:lnTo>
                    <a:pt x="1813" y="553"/>
                  </a:lnTo>
                  <a:lnTo>
                    <a:pt x="1577" y="426"/>
                  </a:lnTo>
                  <a:lnTo>
                    <a:pt x="1663" y="63"/>
                  </a:lnTo>
                  <a:lnTo>
                    <a:pt x="678" y="0"/>
                  </a:lnTo>
                  <a:lnTo>
                    <a:pt x="237" y="128"/>
                  </a:lnTo>
                  <a:lnTo>
                    <a:pt x="0" y="228"/>
                  </a:lnTo>
                  <a:lnTo>
                    <a:pt x="24" y="789"/>
                  </a:lnTo>
                  <a:close/>
                </a:path>
              </a:pathLst>
            </a:custGeom>
            <a:solidFill>
              <a:srgbClr val="E9C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Freeform 8"/>
            <p:cNvSpPr>
              <a:spLocks/>
            </p:cNvSpPr>
            <p:nvPr/>
          </p:nvSpPr>
          <p:spPr bwMode="auto">
            <a:xfrm>
              <a:off x="2020" y="2962"/>
              <a:ext cx="478" cy="78"/>
            </a:xfrm>
            <a:custGeom>
              <a:avLst/>
              <a:gdLst>
                <a:gd name="T0" fmla="*/ 0 w 954"/>
                <a:gd name="T1" fmla="*/ 32 h 158"/>
                <a:gd name="T2" fmla="*/ 386 w 954"/>
                <a:gd name="T3" fmla="*/ 158 h 158"/>
                <a:gd name="T4" fmla="*/ 954 w 954"/>
                <a:gd name="T5" fmla="*/ 135 h 158"/>
                <a:gd name="T6" fmla="*/ 804 w 954"/>
                <a:gd name="T7" fmla="*/ 0 h 158"/>
                <a:gd name="T8" fmla="*/ 0 w 954"/>
                <a:gd name="T9" fmla="*/ 32 h 158"/>
                <a:gd name="T10" fmla="*/ 0 w 954"/>
                <a:gd name="T11" fmla="*/ 32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4"/>
                <a:gd name="T19" fmla="*/ 0 h 158"/>
                <a:gd name="T20" fmla="*/ 954 w 954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4" h="158">
                  <a:moveTo>
                    <a:pt x="0" y="32"/>
                  </a:moveTo>
                  <a:lnTo>
                    <a:pt x="386" y="158"/>
                  </a:lnTo>
                  <a:lnTo>
                    <a:pt x="954" y="135"/>
                  </a:lnTo>
                  <a:lnTo>
                    <a:pt x="804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7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Freeform 9"/>
            <p:cNvSpPr>
              <a:spLocks/>
            </p:cNvSpPr>
            <p:nvPr/>
          </p:nvSpPr>
          <p:spPr bwMode="auto">
            <a:xfrm>
              <a:off x="2066" y="2006"/>
              <a:ext cx="987" cy="926"/>
            </a:xfrm>
            <a:custGeom>
              <a:avLst/>
              <a:gdLst>
                <a:gd name="T0" fmla="*/ 310 w 1975"/>
                <a:gd name="T1" fmla="*/ 215 h 1851"/>
                <a:gd name="T2" fmla="*/ 173 w 1975"/>
                <a:gd name="T3" fmla="*/ 359 h 1851"/>
                <a:gd name="T4" fmla="*/ 101 w 1975"/>
                <a:gd name="T5" fmla="*/ 1055 h 1851"/>
                <a:gd name="T6" fmla="*/ 147 w 1975"/>
                <a:gd name="T7" fmla="*/ 1192 h 1851"/>
                <a:gd name="T8" fmla="*/ 78 w 1975"/>
                <a:gd name="T9" fmla="*/ 1264 h 1851"/>
                <a:gd name="T10" fmla="*/ 74 w 1975"/>
                <a:gd name="T11" fmla="*/ 1378 h 1851"/>
                <a:gd name="T12" fmla="*/ 0 w 1975"/>
                <a:gd name="T13" fmla="*/ 1450 h 1851"/>
                <a:gd name="T14" fmla="*/ 52 w 1975"/>
                <a:gd name="T15" fmla="*/ 1587 h 1851"/>
                <a:gd name="T16" fmla="*/ 378 w 1975"/>
                <a:gd name="T17" fmla="*/ 1688 h 1851"/>
                <a:gd name="T18" fmla="*/ 437 w 1975"/>
                <a:gd name="T19" fmla="*/ 1568 h 1851"/>
                <a:gd name="T20" fmla="*/ 736 w 1975"/>
                <a:gd name="T21" fmla="*/ 1597 h 1851"/>
                <a:gd name="T22" fmla="*/ 1046 w 1975"/>
                <a:gd name="T23" fmla="*/ 1633 h 1851"/>
                <a:gd name="T24" fmla="*/ 1222 w 1975"/>
                <a:gd name="T25" fmla="*/ 1688 h 1851"/>
                <a:gd name="T26" fmla="*/ 1471 w 1975"/>
                <a:gd name="T27" fmla="*/ 1760 h 1851"/>
                <a:gd name="T28" fmla="*/ 1640 w 1975"/>
                <a:gd name="T29" fmla="*/ 1851 h 1851"/>
                <a:gd name="T30" fmla="*/ 1808 w 1975"/>
                <a:gd name="T31" fmla="*/ 1728 h 1851"/>
                <a:gd name="T32" fmla="*/ 1817 w 1975"/>
                <a:gd name="T33" fmla="*/ 1692 h 1851"/>
                <a:gd name="T34" fmla="*/ 1975 w 1975"/>
                <a:gd name="T35" fmla="*/ 1610 h 1851"/>
                <a:gd name="T36" fmla="*/ 1916 w 1975"/>
                <a:gd name="T37" fmla="*/ 1260 h 1851"/>
                <a:gd name="T38" fmla="*/ 1667 w 1975"/>
                <a:gd name="T39" fmla="*/ 614 h 1851"/>
                <a:gd name="T40" fmla="*/ 1399 w 1975"/>
                <a:gd name="T41" fmla="*/ 332 h 1851"/>
                <a:gd name="T42" fmla="*/ 846 w 1975"/>
                <a:gd name="T43" fmla="*/ 87 h 1851"/>
                <a:gd name="T44" fmla="*/ 781 w 1975"/>
                <a:gd name="T45" fmla="*/ 0 h 1851"/>
                <a:gd name="T46" fmla="*/ 310 w 1975"/>
                <a:gd name="T47" fmla="*/ 215 h 1851"/>
                <a:gd name="T48" fmla="*/ 310 w 1975"/>
                <a:gd name="T49" fmla="*/ 215 h 18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75"/>
                <a:gd name="T76" fmla="*/ 0 h 1851"/>
                <a:gd name="T77" fmla="*/ 1975 w 1975"/>
                <a:gd name="T78" fmla="*/ 1851 h 18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75" h="1851">
                  <a:moveTo>
                    <a:pt x="310" y="215"/>
                  </a:moveTo>
                  <a:lnTo>
                    <a:pt x="173" y="359"/>
                  </a:lnTo>
                  <a:lnTo>
                    <a:pt x="101" y="1055"/>
                  </a:lnTo>
                  <a:lnTo>
                    <a:pt x="147" y="1192"/>
                  </a:lnTo>
                  <a:lnTo>
                    <a:pt x="78" y="1264"/>
                  </a:lnTo>
                  <a:lnTo>
                    <a:pt x="74" y="1378"/>
                  </a:lnTo>
                  <a:lnTo>
                    <a:pt x="0" y="1450"/>
                  </a:lnTo>
                  <a:lnTo>
                    <a:pt x="52" y="1587"/>
                  </a:lnTo>
                  <a:lnTo>
                    <a:pt x="378" y="1688"/>
                  </a:lnTo>
                  <a:lnTo>
                    <a:pt x="437" y="1568"/>
                  </a:lnTo>
                  <a:lnTo>
                    <a:pt x="736" y="1597"/>
                  </a:lnTo>
                  <a:lnTo>
                    <a:pt x="1046" y="1633"/>
                  </a:lnTo>
                  <a:lnTo>
                    <a:pt x="1222" y="1688"/>
                  </a:lnTo>
                  <a:lnTo>
                    <a:pt x="1471" y="1760"/>
                  </a:lnTo>
                  <a:lnTo>
                    <a:pt x="1640" y="1851"/>
                  </a:lnTo>
                  <a:lnTo>
                    <a:pt x="1808" y="1728"/>
                  </a:lnTo>
                  <a:lnTo>
                    <a:pt x="1817" y="1692"/>
                  </a:lnTo>
                  <a:lnTo>
                    <a:pt x="1975" y="1610"/>
                  </a:lnTo>
                  <a:lnTo>
                    <a:pt x="1916" y="1260"/>
                  </a:lnTo>
                  <a:lnTo>
                    <a:pt x="1667" y="614"/>
                  </a:lnTo>
                  <a:lnTo>
                    <a:pt x="1399" y="332"/>
                  </a:lnTo>
                  <a:lnTo>
                    <a:pt x="846" y="87"/>
                  </a:lnTo>
                  <a:lnTo>
                    <a:pt x="781" y="0"/>
                  </a:lnTo>
                  <a:lnTo>
                    <a:pt x="310" y="215"/>
                  </a:lnTo>
                  <a:close/>
                </a:path>
              </a:pathLst>
            </a:custGeom>
            <a:solidFill>
              <a:srgbClr val="B3D5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Freeform 10"/>
            <p:cNvSpPr>
              <a:spLocks/>
            </p:cNvSpPr>
            <p:nvPr/>
          </p:nvSpPr>
          <p:spPr bwMode="auto">
            <a:xfrm>
              <a:off x="2303" y="2181"/>
              <a:ext cx="122" cy="655"/>
            </a:xfrm>
            <a:custGeom>
              <a:avLst/>
              <a:gdLst>
                <a:gd name="T0" fmla="*/ 0 w 246"/>
                <a:gd name="T1" fmla="*/ 32 h 1309"/>
                <a:gd name="T2" fmla="*/ 46 w 246"/>
                <a:gd name="T3" fmla="*/ 136 h 1309"/>
                <a:gd name="T4" fmla="*/ 46 w 246"/>
                <a:gd name="T5" fmla="*/ 195 h 1309"/>
                <a:gd name="T6" fmla="*/ 27 w 246"/>
                <a:gd name="T7" fmla="*/ 387 h 1309"/>
                <a:gd name="T8" fmla="*/ 37 w 246"/>
                <a:gd name="T9" fmla="*/ 482 h 1309"/>
                <a:gd name="T10" fmla="*/ 96 w 246"/>
                <a:gd name="T11" fmla="*/ 969 h 1309"/>
                <a:gd name="T12" fmla="*/ 82 w 246"/>
                <a:gd name="T13" fmla="*/ 1228 h 1309"/>
                <a:gd name="T14" fmla="*/ 164 w 246"/>
                <a:gd name="T15" fmla="*/ 1309 h 1309"/>
                <a:gd name="T16" fmla="*/ 246 w 246"/>
                <a:gd name="T17" fmla="*/ 1142 h 1309"/>
                <a:gd name="T18" fmla="*/ 172 w 246"/>
                <a:gd name="T19" fmla="*/ 574 h 1309"/>
                <a:gd name="T20" fmla="*/ 105 w 246"/>
                <a:gd name="T21" fmla="*/ 260 h 1309"/>
                <a:gd name="T22" fmla="*/ 82 w 246"/>
                <a:gd name="T23" fmla="*/ 159 h 1309"/>
                <a:gd name="T24" fmla="*/ 99 w 246"/>
                <a:gd name="T25" fmla="*/ 55 h 1309"/>
                <a:gd name="T26" fmla="*/ 56 w 246"/>
                <a:gd name="T27" fmla="*/ 0 h 1309"/>
                <a:gd name="T28" fmla="*/ 10 w 246"/>
                <a:gd name="T29" fmla="*/ 5 h 1309"/>
                <a:gd name="T30" fmla="*/ 0 w 246"/>
                <a:gd name="T31" fmla="*/ 32 h 1309"/>
                <a:gd name="T32" fmla="*/ 0 w 246"/>
                <a:gd name="T33" fmla="*/ 32 h 13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6"/>
                <a:gd name="T52" fmla="*/ 0 h 1309"/>
                <a:gd name="T53" fmla="*/ 246 w 246"/>
                <a:gd name="T54" fmla="*/ 1309 h 13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6" h="1309">
                  <a:moveTo>
                    <a:pt x="0" y="32"/>
                  </a:moveTo>
                  <a:lnTo>
                    <a:pt x="46" y="136"/>
                  </a:lnTo>
                  <a:lnTo>
                    <a:pt x="46" y="195"/>
                  </a:lnTo>
                  <a:lnTo>
                    <a:pt x="27" y="387"/>
                  </a:lnTo>
                  <a:lnTo>
                    <a:pt x="37" y="482"/>
                  </a:lnTo>
                  <a:lnTo>
                    <a:pt x="96" y="969"/>
                  </a:lnTo>
                  <a:lnTo>
                    <a:pt x="82" y="1228"/>
                  </a:lnTo>
                  <a:lnTo>
                    <a:pt x="164" y="1309"/>
                  </a:lnTo>
                  <a:lnTo>
                    <a:pt x="246" y="1142"/>
                  </a:lnTo>
                  <a:lnTo>
                    <a:pt x="172" y="574"/>
                  </a:lnTo>
                  <a:lnTo>
                    <a:pt x="105" y="260"/>
                  </a:lnTo>
                  <a:lnTo>
                    <a:pt x="82" y="159"/>
                  </a:lnTo>
                  <a:lnTo>
                    <a:pt x="99" y="55"/>
                  </a:lnTo>
                  <a:lnTo>
                    <a:pt x="56" y="0"/>
                  </a:lnTo>
                  <a:lnTo>
                    <a:pt x="10" y="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Freeform 11"/>
            <p:cNvSpPr>
              <a:spLocks/>
            </p:cNvSpPr>
            <p:nvPr/>
          </p:nvSpPr>
          <p:spPr bwMode="auto">
            <a:xfrm>
              <a:off x="2329" y="2849"/>
              <a:ext cx="479" cy="257"/>
            </a:xfrm>
            <a:custGeom>
              <a:avLst/>
              <a:gdLst>
                <a:gd name="T0" fmla="*/ 690 w 958"/>
                <a:gd name="T1" fmla="*/ 0 h 513"/>
                <a:gd name="T2" fmla="*/ 401 w 958"/>
                <a:gd name="T3" fmla="*/ 171 h 513"/>
                <a:gd name="T4" fmla="*/ 213 w 958"/>
                <a:gd name="T5" fmla="*/ 173 h 513"/>
                <a:gd name="T6" fmla="*/ 15 w 958"/>
                <a:gd name="T7" fmla="*/ 203 h 513"/>
                <a:gd name="T8" fmla="*/ 0 w 958"/>
                <a:gd name="T9" fmla="*/ 306 h 513"/>
                <a:gd name="T10" fmla="*/ 26 w 958"/>
                <a:gd name="T11" fmla="*/ 321 h 513"/>
                <a:gd name="T12" fmla="*/ 114 w 958"/>
                <a:gd name="T13" fmla="*/ 266 h 513"/>
                <a:gd name="T14" fmla="*/ 188 w 958"/>
                <a:gd name="T15" fmla="*/ 266 h 513"/>
                <a:gd name="T16" fmla="*/ 24 w 958"/>
                <a:gd name="T17" fmla="*/ 412 h 513"/>
                <a:gd name="T18" fmla="*/ 138 w 958"/>
                <a:gd name="T19" fmla="*/ 477 h 513"/>
                <a:gd name="T20" fmla="*/ 235 w 958"/>
                <a:gd name="T21" fmla="*/ 477 h 513"/>
                <a:gd name="T22" fmla="*/ 319 w 958"/>
                <a:gd name="T23" fmla="*/ 513 h 513"/>
                <a:gd name="T24" fmla="*/ 414 w 958"/>
                <a:gd name="T25" fmla="*/ 490 h 513"/>
                <a:gd name="T26" fmla="*/ 680 w 958"/>
                <a:gd name="T27" fmla="*/ 274 h 513"/>
                <a:gd name="T28" fmla="*/ 958 w 958"/>
                <a:gd name="T29" fmla="*/ 97 h 513"/>
                <a:gd name="T30" fmla="*/ 861 w 958"/>
                <a:gd name="T31" fmla="*/ 40 h 513"/>
                <a:gd name="T32" fmla="*/ 690 w 958"/>
                <a:gd name="T33" fmla="*/ 0 h 513"/>
                <a:gd name="T34" fmla="*/ 690 w 958"/>
                <a:gd name="T35" fmla="*/ 0 h 5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8"/>
                <a:gd name="T55" fmla="*/ 0 h 513"/>
                <a:gd name="T56" fmla="*/ 958 w 958"/>
                <a:gd name="T57" fmla="*/ 513 h 5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8" h="513">
                  <a:moveTo>
                    <a:pt x="690" y="0"/>
                  </a:moveTo>
                  <a:lnTo>
                    <a:pt x="401" y="171"/>
                  </a:lnTo>
                  <a:lnTo>
                    <a:pt x="213" y="173"/>
                  </a:lnTo>
                  <a:lnTo>
                    <a:pt x="15" y="203"/>
                  </a:lnTo>
                  <a:lnTo>
                    <a:pt x="0" y="306"/>
                  </a:lnTo>
                  <a:lnTo>
                    <a:pt x="26" y="321"/>
                  </a:lnTo>
                  <a:lnTo>
                    <a:pt x="114" y="266"/>
                  </a:lnTo>
                  <a:lnTo>
                    <a:pt x="188" y="266"/>
                  </a:lnTo>
                  <a:lnTo>
                    <a:pt x="24" y="412"/>
                  </a:lnTo>
                  <a:lnTo>
                    <a:pt x="138" y="477"/>
                  </a:lnTo>
                  <a:lnTo>
                    <a:pt x="235" y="477"/>
                  </a:lnTo>
                  <a:lnTo>
                    <a:pt x="319" y="513"/>
                  </a:lnTo>
                  <a:lnTo>
                    <a:pt x="414" y="490"/>
                  </a:lnTo>
                  <a:lnTo>
                    <a:pt x="680" y="274"/>
                  </a:lnTo>
                  <a:lnTo>
                    <a:pt x="958" y="97"/>
                  </a:lnTo>
                  <a:lnTo>
                    <a:pt x="861" y="4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FD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Freeform 12"/>
            <p:cNvSpPr>
              <a:spLocks/>
            </p:cNvSpPr>
            <p:nvPr/>
          </p:nvSpPr>
          <p:spPr bwMode="auto">
            <a:xfrm>
              <a:off x="2628" y="2936"/>
              <a:ext cx="59" cy="56"/>
            </a:xfrm>
            <a:custGeom>
              <a:avLst/>
              <a:gdLst>
                <a:gd name="T0" fmla="*/ 59 w 118"/>
                <a:gd name="T1" fmla="*/ 0 h 112"/>
                <a:gd name="T2" fmla="*/ 27 w 118"/>
                <a:gd name="T3" fmla="*/ 0 h 112"/>
                <a:gd name="T4" fmla="*/ 0 w 118"/>
                <a:gd name="T5" fmla="*/ 30 h 112"/>
                <a:gd name="T6" fmla="*/ 0 w 118"/>
                <a:gd name="T7" fmla="*/ 78 h 112"/>
                <a:gd name="T8" fmla="*/ 27 w 118"/>
                <a:gd name="T9" fmla="*/ 112 h 112"/>
                <a:gd name="T10" fmla="*/ 80 w 118"/>
                <a:gd name="T11" fmla="*/ 108 h 112"/>
                <a:gd name="T12" fmla="*/ 115 w 118"/>
                <a:gd name="T13" fmla="*/ 74 h 112"/>
                <a:gd name="T14" fmla="*/ 118 w 118"/>
                <a:gd name="T15" fmla="*/ 32 h 112"/>
                <a:gd name="T16" fmla="*/ 88 w 118"/>
                <a:gd name="T17" fmla="*/ 4 h 112"/>
                <a:gd name="T18" fmla="*/ 59 w 118"/>
                <a:gd name="T19" fmla="*/ 0 h 112"/>
                <a:gd name="T20" fmla="*/ 59 w 118"/>
                <a:gd name="T21" fmla="*/ 0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"/>
                <a:gd name="T34" fmla="*/ 0 h 112"/>
                <a:gd name="T35" fmla="*/ 118 w 118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" h="112">
                  <a:moveTo>
                    <a:pt x="59" y="0"/>
                  </a:moveTo>
                  <a:lnTo>
                    <a:pt x="27" y="0"/>
                  </a:lnTo>
                  <a:lnTo>
                    <a:pt x="0" y="30"/>
                  </a:lnTo>
                  <a:lnTo>
                    <a:pt x="0" y="78"/>
                  </a:lnTo>
                  <a:lnTo>
                    <a:pt x="27" y="112"/>
                  </a:lnTo>
                  <a:lnTo>
                    <a:pt x="80" y="108"/>
                  </a:lnTo>
                  <a:lnTo>
                    <a:pt x="115" y="74"/>
                  </a:lnTo>
                  <a:lnTo>
                    <a:pt x="118" y="32"/>
                  </a:lnTo>
                  <a:lnTo>
                    <a:pt x="88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Freeform 13"/>
            <p:cNvSpPr>
              <a:spLocks/>
            </p:cNvSpPr>
            <p:nvPr/>
          </p:nvSpPr>
          <p:spPr bwMode="auto">
            <a:xfrm>
              <a:off x="2069" y="3000"/>
              <a:ext cx="86" cy="40"/>
            </a:xfrm>
            <a:custGeom>
              <a:avLst/>
              <a:gdLst>
                <a:gd name="T0" fmla="*/ 0 w 173"/>
                <a:gd name="T1" fmla="*/ 0 h 82"/>
                <a:gd name="T2" fmla="*/ 17 w 173"/>
                <a:gd name="T3" fmla="*/ 53 h 82"/>
                <a:gd name="T4" fmla="*/ 93 w 173"/>
                <a:gd name="T5" fmla="*/ 82 h 82"/>
                <a:gd name="T6" fmla="*/ 173 w 173"/>
                <a:gd name="T7" fmla="*/ 55 h 82"/>
                <a:gd name="T8" fmla="*/ 0 w 173"/>
                <a:gd name="T9" fmla="*/ 0 h 82"/>
                <a:gd name="T10" fmla="*/ 0 w 173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82"/>
                <a:gd name="T20" fmla="*/ 173 w 173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82">
                  <a:moveTo>
                    <a:pt x="0" y="0"/>
                  </a:moveTo>
                  <a:lnTo>
                    <a:pt x="17" y="53"/>
                  </a:lnTo>
                  <a:lnTo>
                    <a:pt x="93" y="82"/>
                  </a:lnTo>
                  <a:lnTo>
                    <a:pt x="173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Freeform 14"/>
            <p:cNvSpPr>
              <a:spLocks/>
            </p:cNvSpPr>
            <p:nvPr/>
          </p:nvSpPr>
          <p:spPr bwMode="auto">
            <a:xfrm>
              <a:off x="2062" y="2792"/>
              <a:ext cx="144" cy="210"/>
            </a:xfrm>
            <a:custGeom>
              <a:avLst/>
              <a:gdLst>
                <a:gd name="T0" fmla="*/ 79 w 287"/>
                <a:gd name="T1" fmla="*/ 0 h 418"/>
                <a:gd name="T2" fmla="*/ 144 w 287"/>
                <a:gd name="T3" fmla="*/ 0 h 418"/>
                <a:gd name="T4" fmla="*/ 273 w 287"/>
                <a:gd name="T5" fmla="*/ 51 h 418"/>
                <a:gd name="T6" fmla="*/ 226 w 287"/>
                <a:gd name="T7" fmla="*/ 220 h 418"/>
                <a:gd name="T8" fmla="*/ 287 w 287"/>
                <a:gd name="T9" fmla="*/ 312 h 418"/>
                <a:gd name="T10" fmla="*/ 279 w 287"/>
                <a:gd name="T11" fmla="*/ 409 h 418"/>
                <a:gd name="T12" fmla="*/ 254 w 287"/>
                <a:gd name="T13" fmla="*/ 418 h 418"/>
                <a:gd name="T14" fmla="*/ 211 w 287"/>
                <a:gd name="T15" fmla="*/ 359 h 418"/>
                <a:gd name="T16" fmla="*/ 0 w 287"/>
                <a:gd name="T17" fmla="*/ 355 h 418"/>
                <a:gd name="T18" fmla="*/ 79 w 287"/>
                <a:gd name="T19" fmla="*/ 0 h 418"/>
                <a:gd name="T20" fmla="*/ 79 w 287"/>
                <a:gd name="T21" fmla="*/ 0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"/>
                <a:gd name="T34" fmla="*/ 0 h 418"/>
                <a:gd name="T35" fmla="*/ 287 w 287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" h="418">
                  <a:moveTo>
                    <a:pt x="79" y="0"/>
                  </a:moveTo>
                  <a:lnTo>
                    <a:pt x="144" y="0"/>
                  </a:lnTo>
                  <a:lnTo>
                    <a:pt x="273" y="51"/>
                  </a:lnTo>
                  <a:lnTo>
                    <a:pt x="226" y="220"/>
                  </a:lnTo>
                  <a:lnTo>
                    <a:pt x="287" y="312"/>
                  </a:lnTo>
                  <a:lnTo>
                    <a:pt x="279" y="409"/>
                  </a:lnTo>
                  <a:lnTo>
                    <a:pt x="254" y="418"/>
                  </a:lnTo>
                  <a:lnTo>
                    <a:pt x="211" y="359"/>
                  </a:lnTo>
                  <a:lnTo>
                    <a:pt x="0" y="35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D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Freeform 15"/>
            <p:cNvSpPr>
              <a:spLocks/>
            </p:cNvSpPr>
            <p:nvPr/>
          </p:nvSpPr>
          <p:spPr bwMode="auto">
            <a:xfrm>
              <a:off x="2159" y="1794"/>
              <a:ext cx="322" cy="394"/>
            </a:xfrm>
            <a:custGeom>
              <a:avLst/>
              <a:gdLst>
                <a:gd name="T0" fmla="*/ 71 w 645"/>
                <a:gd name="T1" fmla="*/ 13 h 789"/>
                <a:gd name="T2" fmla="*/ 56 w 645"/>
                <a:gd name="T3" fmla="*/ 32 h 789"/>
                <a:gd name="T4" fmla="*/ 0 w 645"/>
                <a:gd name="T5" fmla="*/ 219 h 789"/>
                <a:gd name="T6" fmla="*/ 31 w 645"/>
                <a:gd name="T7" fmla="*/ 279 h 789"/>
                <a:gd name="T8" fmla="*/ 31 w 645"/>
                <a:gd name="T9" fmla="*/ 304 h 789"/>
                <a:gd name="T10" fmla="*/ 12 w 645"/>
                <a:gd name="T11" fmla="*/ 356 h 789"/>
                <a:gd name="T12" fmla="*/ 33 w 645"/>
                <a:gd name="T13" fmla="*/ 451 h 789"/>
                <a:gd name="T14" fmla="*/ 27 w 645"/>
                <a:gd name="T15" fmla="*/ 479 h 789"/>
                <a:gd name="T16" fmla="*/ 40 w 645"/>
                <a:gd name="T17" fmla="*/ 496 h 789"/>
                <a:gd name="T18" fmla="*/ 54 w 645"/>
                <a:gd name="T19" fmla="*/ 629 h 789"/>
                <a:gd name="T20" fmla="*/ 71 w 645"/>
                <a:gd name="T21" fmla="*/ 656 h 789"/>
                <a:gd name="T22" fmla="*/ 189 w 645"/>
                <a:gd name="T23" fmla="*/ 684 h 789"/>
                <a:gd name="T24" fmla="*/ 268 w 645"/>
                <a:gd name="T25" fmla="*/ 681 h 789"/>
                <a:gd name="T26" fmla="*/ 308 w 645"/>
                <a:gd name="T27" fmla="*/ 789 h 789"/>
                <a:gd name="T28" fmla="*/ 350 w 645"/>
                <a:gd name="T29" fmla="*/ 777 h 789"/>
                <a:gd name="T30" fmla="*/ 544 w 645"/>
                <a:gd name="T31" fmla="*/ 595 h 789"/>
                <a:gd name="T32" fmla="*/ 609 w 645"/>
                <a:gd name="T33" fmla="*/ 466 h 789"/>
                <a:gd name="T34" fmla="*/ 645 w 645"/>
                <a:gd name="T35" fmla="*/ 346 h 789"/>
                <a:gd name="T36" fmla="*/ 574 w 645"/>
                <a:gd name="T37" fmla="*/ 0 h 789"/>
                <a:gd name="T38" fmla="*/ 71 w 645"/>
                <a:gd name="T39" fmla="*/ 13 h 789"/>
                <a:gd name="T40" fmla="*/ 71 w 645"/>
                <a:gd name="T41" fmla="*/ 13 h 7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5"/>
                <a:gd name="T64" fmla="*/ 0 h 789"/>
                <a:gd name="T65" fmla="*/ 645 w 645"/>
                <a:gd name="T66" fmla="*/ 789 h 7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5" h="789">
                  <a:moveTo>
                    <a:pt x="71" y="13"/>
                  </a:moveTo>
                  <a:lnTo>
                    <a:pt x="56" y="32"/>
                  </a:lnTo>
                  <a:lnTo>
                    <a:pt x="0" y="219"/>
                  </a:lnTo>
                  <a:lnTo>
                    <a:pt x="31" y="279"/>
                  </a:lnTo>
                  <a:lnTo>
                    <a:pt x="31" y="304"/>
                  </a:lnTo>
                  <a:lnTo>
                    <a:pt x="12" y="356"/>
                  </a:lnTo>
                  <a:lnTo>
                    <a:pt x="33" y="451"/>
                  </a:lnTo>
                  <a:lnTo>
                    <a:pt x="27" y="479"/>
                  </a:lnTo>
                  <a:lnTo>
                    <a:pt x="40" y="496"/>
                  </a:lnTo>
                  <a:lnTo>
                    <a:pt x="54" y="629"/>
                  </a:lnTo>
                  <a:lnTo>
                    <a:pt x="71" y="656"/>
                  </a:lnTo>
                  <a:lnTo>
                    <a:pt x="189" y="684"/>
                  </a:lnTo>
                  <a:lnTo>
                    <a:pt x="268" y="681"/>
                  </a:lnTo>
                  <a:lnTo>
                    <a:pt x="308" y="789"/>
                  </a:lnTo>
                  <a:lnTo>
                    <a:pt x="350" y="777"/>
                  </a:lnTo>
                  <a:lnTo>
                    <a:pt x="544" y="595"/>
                  </a:lnTo>
                  <a:lnTo>
                    <a:pt x="609" y="466"/>
                  </a:lnTo>
                  <a:lnTo>
                    <a:pt x="645" y="346"/>
                  </a:lnTo>
                  <a:lnTo>
                    <a:pt x="574" y="0"/>
                  </a:lnTo>
                  <a:lnTo>
                    <a:pt x="71" y="13"/>
                  </a:lnTo>
                  <a:close/>
                </a:path>
              </a:pathLst>
            </a:custGeom>
            <a:solidFill>
              <a:srgbClr val="FFD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16"/>
            <p:cNvSpPr>
              <a:spLocks/>
            </p:cNvSpPr>
            <p:nvPr/>
          </p:nvSpPr>
          <p:spPr bwMode="auto">
            <a:xfrm>
              <a:off x="2192" y="1716"/>
              <a:ext cx="307" cy="258"/>
            </a:xfrm>
            <a:custGeom>
              <a:avLst/>
              <a:gdLst>
                <a:gd name="T0" fmla="*/ 0 w 616"/>
                <a:gd name="T1" fmla="*/ 185 h 517"/>
                <a:gd name="T2" fmla="*/ 40 w 616"/>
                <a:gd name="T3" fmla="*/ 247 h 517"/>
                <a:gd name="T4" fmla="*/ 107 w 616"/>
                <a:gd name="T5" fmla="*/ 223 h 517"/>
                <a:gd name="T6" fmla="*/ 285 w 616"/>
                <a:gd name="T7" fmla="*/ 228 h 517"/>
                <a:gd name="T8" fmla="*/ 411 w 616"/>
                <a:gd name="T9" fmla="*/ 194 h 517"/>
                <a:gd name="T10" fmla="*/ 435 w 616"/>
                <a:gd name="T11" fmla="*/ 320 h 517"/>
                <a:gd name="T12" fmla="*/ 348 w 616"/>
                <a:gd name="T13" fmla="*/ 380 h 517"/>
                <a:gd name="T14" fmla="*/ 473 w 616"/>
                <a:gd name="T15" fmla="*/ 441 h 517"/>
                <a:gd name="T16" fmla="*/ 576 w 616"/>
                <a:gd name="T17" fmla="*/ 475 h 517"/>
                <a:gd name="T18" fmla="*/ 578 w 616"/>
                <a:gd name="T19" fmla="*/ 517 h 517"/>
                <a:gd name="T20" fmla="*/ 593 w 616"/>
                <a:gd name="T21" fmla="*/ 481 h 517"/>
                <a:gd name="T22" fmla="*/ 616 w 616"/>
                <a:gd name="T23" fmla="*/ 378 h 517"/>
                <a:gd name="T24" fmla="*/ 582 w 616"/>
                <a:gd name="T25" fmla="*/ 147 h 517"/>
                <a:gd name="T26" fmla="*/ 487 w 616"/>
                <a:gd name="T27" fmla="*/ 42 h 517"/>
                <a:gd name="T28" fmla="*/ 344 w 616"/>
                <a:gd name="T29" fmla="*/ 0 h 517"/>
                <a:gd name="T30" fmla="*/ 95 w 616"/>
                <a:gd name="T31" fmla="*/ 52 h 517"/>
                <a:gd name="T32" fmla="*/ 4 w 616"/>
                <a:gd name="T33" fmla="*/ 118 h 517"/>
                <a:gd name="T34" fmla="*/ 0 w 616"/>
                <a:gd name="T35" fmla="*/ 185 h 517"/>
                <a:gd name="T36" fmla="*/ 0 w 616"/>
                <a:gd name="T37" fmla="*/ 185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6"/>
                <a:gd name="T58" fmla="*/ 0 h 517"/>
                <a:gd name="T59" fmla="*/ 616 w 616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6" h="517">
                  <a:moveTo>
                    <a:pt x="0" y="185"/>
                  </a:moveTo>
                  <a:lnTo>
                    <a:pt x="40" y="247"/>
                  </a:lnTo>
                  <a:lnTo>
                    <a:pt x="107" y="223"/>
                  </a:lnTo>
                  <a:lnTo>
                    <a:pt x="285" y="228"/>
                  </a:lnTo>
                  <a:lnTo>
                    <a:pt x="411" y="194"/>
                  </a:lnTo>
                  <a:lnTo>
                    <a:pt x="435" y="320"/>
                  </a:lnTo>
                  <a:lnTo>
                    <a:pt x="348" y="380"/>
                  </a:lnTo>
                  <a:lnTo>
                    <a:pt x="473" y="441"/>
                  </a:lnTo>
                  <a:lnTo>
                    <a:pt x="576" y="475"/>
                  </a:lnTo>
                  <a:lnTo>
                    <a:pt x="578" y="517"/>
                  </a:lnTo>
                  <a:lnTo>
                    <a:pt x="593" y="481"/>
                  </a:lnTo>
                  <a:lnTo>
                    <a:pt x="616" y="378"/>
                  </a:lnTo>
                  <a:lnTo>
                    <a:pt x="582" y="147"/>
                  </a:lnTo>
                  <a:lnTo>
                    <a:pt x="487" y="42"/>
                  </a:lnTo>
                  <a:lnTo>
                    <a:pt x="344" y="0"/>
                  </a:lnTo>
                  <a:lnTo>
                    <a:pt x="95" y="52"/>
                  </a:lnTo>
                  <a:lnTo>
                    <a:pt x="4" y="118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Freeform 17"/>
            <p:cNvSpPr>
              <a:spLocks/>
            </p:cNvSpPr>
            <p:nvPr/>
          </p:nvSpPr>
          <p:spPr bwMode="auto">
            <a:xfrm>
              <a:off x="802" y="1498"/>
              <a:ext cx="1081" cy="1811"/>
            </a:xfrm>
            <a:custGeom>
              <a:avLst/>
              <a:gdLst>
                <a:gd name="T0" fmla="*/ 804 w 2161"/>
                <a:gd name="T1" fmla="*/ 0 h 3623"/>
                <a:gd name="T2" fmla="*/ 694 w 2161"/>
                <a:gd name="T3" fmla="*/ 70 h 3623"/>
                <a:gd name="T4" fmla="*/ 656 w 2161"/>
                <a:gd name="T5" fmla="*/ 110 h 3623"/>
                <a:gd name="T6" fmla="*/ 246 w 2161"/>
                <a:gd name="T7" fmla="*/ 220 h 3623"/>
                <a:gd name="T8" fmla="*/ 158 w 2161"/>
                <a:gd name="T9" fmla="*/ 300 h 3623"/>
                <a:gd name="T10" fmla="*/ 88 w 2161"/>
                <a:gd name="T11" fmla="*/ 646 h 3623"/>
                <a:gd name="T12" fmla="*/ 40 w 2161"/>
                <a:gd name="T13" fmla="*/ 1152 h 3623"/>
                <a:gd name="T14" fmla="*/ 0 w 2161"/>
                <a:gd name="T15" fmla="*/ 1310 h 3623"/>
                <a:gd name="T16" fmla="*/ 48 w 2161"/>
                <a:gd name="T17" fmla="*/ 1467 h 3623"/>
                <a:gd name="T18" fmla="*/ 230 w 2161"/>
                <a:gd name="T19" fmla="*/ 1720 h 3623"/>
                <a:gd name="T20" fmla="*/ 230 w 2161"/>
                <a:gd name="T21" fmla="*/ 1878 h 3623"/>
                <a:gd name="T22" fmla="*/ 331 w 2161"/>
                <a:gd name="T23" fmla="*/ 2053 h 3623"/>
                <a:gd name="T24" fmla="*/ 339 w 2161"/>
                <a:gd name="T25" fmla="*/ 2218 h 3623"/>
                <a:gd name="T26" fmla="*/ 466 w 2161"/>
                <a:gd name="T27" fmla="*/ 2193 h 3623"/>
                <a:gd name="T28" fmla="*/ 544 w 2161"/>
                <a:gd name="T29" fmla="*/ 2479 h 3623"/>
                <a:gd name="T30" fmla="*/ 624 w 2161"/>
                <a:gd name="T31" fmla="*/ 2557 h 3623"/>
                <a:gd name="T32" fmla="*/ 601 w 2161"/>
                <a:gd name="T33" fmla="*/ 2684 h 3623"/>
                <a:gd name="T34" fmla="*/ 664 w 2161"/>
                <a:gd name="T35" fmla="*/ 3094 h 3623"/>
                <a:gd name="T36" fmla="*/ 774 w 2161"/>
                <a:gd name="T37" fmla="*/ 3623 h 3623"/>
                <a:gd name="T38" fmla="*/ 1270 w 2161"/>
                <a:gd name="T39" fmla="*/ 3623 h 3623"/>
                <a:gd name="T40" fmla="*/ 1167 w 2161"/>
                <a:gd name="T41" fmla="*/ 2999 h 3623"/>
                <a:gd name="T42" fmla="*/ 1145 w 2161"/>
                <a:gd name="T43" fmla="*/ 2518 h 3623"/>
                <a:gd name="T44" fmla="*/ 1190 w 2161"/>
                <a:gd name="T45" fmla="*/ 2193 h 3623"/>
                <a:gd name="T46" fmla="*/ 1373 w 2161"/>
                <a:gd name="T47" fmla="*/ 2273 h 3623"/>
                <a:gd name="T48" fmla="*/ 1483 w 2161"/>
                <a:gd name="T49" fmla="*/ 2439 h 3623"/>
                <a:gd name="T50" fmla="*/ 1688 w 2161"/>
                <a:gd name="T51" fmla="*/ 2676 h 3623"/>
                <a:gd name="T52" fmla="*/ 1688 w 2161"/>
                <a:gd name="T53" fmla="*/ 3134 h 3623"/>
                <a:gd name="T54" fmla="*/ 1853 w 2161"/>
                <a:gd name="T55" fmla="*/ 3623 h 3623"/>
                <a:gd name="T56" fmla="*/ 2114 w 2161"/>
                <a:gd name="T57" fmla="*/ 3623 h 3623"/>
                <a:gd name="T58" fmla="*/ 2161 w 2161"/>
                <a:gd name="T59" fmla="*/ 2669 h 3623"/>
                <a:gd name="T60" fmla="*/ 2114 w 2161"/>
                <a:gd name="T61" fmla="*/ 2384 h 3623"/>
                <a:gd name="T62" fmla="*/ 1916 w 2161"/>
                <a:gd name="T63" fmla="*/ 2020 h 3623"/>
                <a:gd name="T64" fmla="*/ 1776 w 2161"/>
                <a:gd name="T65" fmla="*/ 1870 h 3623"/>
                <a:gd name="T66" fmla="*/ 1884 w 2161"/>
                <a:gd name="T67" fmla="*/ 1830 h 3623"/>
                <a:gd name="T68" fmla="*/ 1956 w 2161"/>
                <a:gd name="T69" fmla="*/ 1405 h 3623"/>
                <a:gd name="T70" fmla="*/ 1821 w 2161"/>
                <a:gd name="T71" fmla="*/ 1159 h 3623"/>
                <a:gd name="T72" fmla="*/ 1758 w 2161"/>
                <a:gd name="T73" fmla="*/ 701 h 3623"/>
                <a:gd name="T74" fmla="*/ 1766 w 2161"/>
                <a:gd name="T75" fmla="*/ 473 h 3623"/>
                <a:gd name="T76" fmla="*/ 1681 w 2161"/>
                <a:gd name="T77" fmla="*/ 315 h 3623"/>
                <a:gd name="T78" fmla="*/ 1365 w 2161"/>
                <a:gd name="T79" fmla="*/ 103 h 3623"/>
                <a:gd name="T80" fmla="*/ 804 w 2161"/>
                <a:gd name="T81" fmla="*/ 0 h 3623"/>
                <a:gd name="T82" fmla="*/ 804 w 2161"/>
                <a:gd name="T83" fmla="*/ 0 h 36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61"/>
                <a:gd name="T127" fmla="*/ 0 h 3623"/>
                <a:gd name="T128" fmla="*/ 2161 w 2161"/>
                <a:gd name="T129" fmla="*/ 3623 h 36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61" h="3623">
                  <a:moveTo>
                    <a:pt x="804" y="0"/>
                  </a:moveTo>
                  <a:lnTo>
                    <a:pt x="694" y="70"/>
                  </a:lnTo>
                  <a:lnTo>
                    <a:pt x="656" y="110"/>
                  </a:lnTo>
                  <a:lnTo>
                    <a:pt x="246" y="220"/>
                  </a:lnTo>
                  <a:lnTo>
                    <a:pt x="158" y="300"/>
                  </a:lnTo>
                  <a:lnTo>
                    <a:pt x="88" y="646"/>
                  </a:lnTo>
                  <a:lnTo>
                    <a:pt x="40" y="1152"/>
                  </a:lnTo>
                  <a:lnTo>
                    <a:pt x="0" y="1310"/>
                  </a:lnTo>
                  <a:lnTo>
                    <a:pt x="48" y="1467"/>
                  </a:lnTo>
                  <a:lnTo>
                    <a:pt x="230" y="1720"/>
                  </a:lnTo>
                  <a:lnTo>
                    <a:pt x="230" y="1878"/>
                  </a:lnTo>
                  <a:lnTo>
                    <a:pt x="331" y="2053"/>
                  </a:lnTo>
                  <a:lnTo>
                    <a:pt x="339" y="2218"/>
                  </a:lnTo>
                  <a:lnTo>
                    <a:pt x="466" y="2193"/>
                  </a:lnTo>
                  <a:lnTo>
                    <a:pt x="544" y="2479"/>
                  </a:lnTo>
                  <a:lnTo>
                    <a:pt x="624" y="2557"/>
                  </a:lnTo>
                  <a:lnTo>
                    <a:pt x="601" y="2684"/>
                  </a:lnTo>
                  <a:lnTo>
                    <a:pt x="664" y="3094"/>
                  </a:lnTo>
                  <a:lnTo>
                    <a:pt x="774" y="3623"/>
                  </a:lnTo>
                  <a:lnTo>
                    <a:pt x="1270" y="3623"/>
                  </a:lnTo>
                  <a:lnTo>
                    <a:pt x="1167" y="2999"/>
                  </a:lnTo>
                  <a:lnTo>
                    <a:pt x="1145" y="2518"/>
                  </a:lnTo>
                  <a:lnTo>
                    <a:pt x="1190" y="2193"/>
                  </a:lnTo>
                  <a:lnTo>
                    <a:pt x="1373" y="2273"/>
                  </a:lnTo>
                  <a:lnTo>
                    <a:pt x="1483" y="2439"/>
                  </a:lnTo>
                  <a:lnTo>
                    <a:pt x="1688" y="2676"/>
                  </a:lnTo>
                  <a:lnTo>
                    <a:pt x="1688" y="3134"/>
                  </a:lnTo>
                  <a:lnTo>
                    <a:pt x="1853" y="3623"/>
                  </a:lnTo>
                  <a:lnTo>
                    <a:pt x="2114" y="3623"/>
                  </a:lnTo>
                  <a:lnTo>
                    <a:pt x="2161" y="2669"/>
                  </a:lnTo>
                  <a:lnTo>
                    <a:pt x="2114" y="2384"/>
                  </a:lnTo>
                  <a:lnTo>
                    <a:pt x="1916" y="2020"/>
                  </a:lnTo>
                  <a:lnTo>
                    <a:pt x="1776" y="1870"/>
                  </a:lnTo>
                  <a:lnTo>
                    <a:pt x="1884" y="1830"/>
                  </a:lnTo>
                  <a:lnTo>
                    <a:pt x="1956" y="1405"/>
                  </a:lnTo>
                  <a:lnTo>
                    <a:pt x="1821" y="1159"/>
                  </a:lnTo>
                  <a:lnTo>
                    <a:pt x="1758" y="701"/>
                  </a:lnTo>
                  <a:lnTo>
                    <a:pt x="1766" y="473"/>
                  </a:lnTo>
                  <a:lnTo>
                    <a:pt x="1681" y="315"/>
                  </a:lnTo>
                  <a:lnTo>
                    <a:pt x="1365" y="103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6666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Freeform 18"/>
            <p:cNvSpPr>
              <a:spLocks/>
            </p:cNvSpPr>
            <p:nvPr/>
          </p:nvSpPr>
          <p:spPr bwMode="auto">
            <a:xfrm>
              <a:off x="1204" y="2338"/>
              <a:ext cx="1006" cy="233"/>
            </a:xfrm>
            <a:custGeom>
              <a:avLst/>
              <a:gdLst>
                <a:gd name="T0" fmla="*/ 0 w 2011"/>
                <a:gd name="T1" fmla="*/ 0 h 466"/>
                <a:gd name="T2" fmla="*/ 962 w 2011"/>
                <a:gd name="T3" fmla="*/ 348 h 466"/>
                <a:gd name="T4" fmla="*/ 1112 w 2011"/>
                <a:gd name="T5" fmla="*/ 293 h 466"/>
                <a:gd name="T6" fmla="*/ 1310 w 2011"/>
                <a:gd name="T7" fmla="*/ 245 h 466"/>
                <a:gd name="T8" fmla="*/ 2011 w 2011"/>
                <a:gd name="T9" fmla="*/ 301 h 466"/>
                <a:gd name="T10" fmla="*/ 1916 w 2011"/>
                <a:gd name="T11" fmla="*/ 348 h 466"/>
                <a:gd name="T12" fmla="*/ 2011 w 2011"/>
                <a:gd name="T13" fmla="*/ 418 h 466"/>
                <a:gd name="T14" fmla="*/ 1783 w 2011"/>
                <a:gd name="T15" fmla="*/ 466 h 466"/>
                <a:gd name="T16" fmla="*/ 1395 w 2011"/>
                <a:gd name="T17" fmla="*/ 396 h 466"/>
                <a:gd name="T18" fmla="*/ 1240 w 2011"/>
                <a:gd name="T19" fmla="*/ 388 h 466"/>
                <a:gd name="T20" fmla="*/ 1145 w 2011"/>
                <a:gd name="T21" fmla="*/ 388 h 466"/>
                <a:gd name="T22" fmla="*/ 994 w 2011"/>
                <a:gd name="T23" fmla="*/ 436 h 466"/>
                <a:gd name="T24" fmla="*/ 859 w 2011"/>
                <a:gd name="T25" fmla="*/ 436 h 466"/>
                <a:gd name="T26" fmla="*/ 120 w 2011"/>
                <a:gd name="T27" fmla="*/ 198 h 466"/>
                <a:gd name="T28" fmla="*/ 0 w 2011"/>
                <a:gd name="T29" fmla="*/ 0 h 466"/>
                <a:gd name="T30" fmla="*/ 0 w 2011"/>
                <a:gd name="T31" fmla="*/ 0 h 4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11"/>
                <a:gd name="T49" fmla="*/ 0 h 466"/>
                <a:gd name="T50" fmla="*/ 2011 w 2011"/>
                <a:gd name="T51" fmla="*/ 466 h 4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11" h="466">
                  <a:moveTo>
                    <a:pt x="0" y="0"/>
                  </a:moveTo>
                  <a:lnTo>
                    <a:pt x="962" y="348"/>
                  </a:lnTo>
                  <a:lnTo>
                    <a:pt x="1112" y="293"/>
                  </a:lnTo>
                  <a:lnTo>
                    <a:pt x="1310" y="245"/>
                  </a:lnTo>
                  <a:lnTo>
                    <a:pt x="2011" y="301"/>
                  </a:lnTo>
                  <a:lnTo>
                    <a:pt x="1916" y="348"/>
                  </a:lnTo>
                  <a:lnTo>
                    <a:pt x="2011" y="418"/>
                  </a:lnTo>
                  <a:lnTo>
                    <a:pt x="1783" y="466"/>
                  </a:lnTo>
                  <a:lnTo>
                    <a:pt x="1395" y="396"/>
                  </a:lnTo>
                  <a:lnTo>
                    <a:pt x="1240" y="388"/>
                  </a:lnTo>
                  <a:lnTo>
                    <a:pt x="1145" y="388"/>
                  </a:lnTo>
                  <a:lnTo>
                    <a:pt x="994" y="436"/>
                  </a:lnTo>
                  <a:lnTo>
                    <a:pt x="859" y="436"/>
                  </a:lnTo>
                  <a:lnTo>
                    <a:pt x="12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Freeform 19"/>
            <p:cNvSpPr>
              <a:spLocks/>
            </p:cNvSpPr>
            <p:nvPr/>
          </p:nvSpPr>
          <p:spPr bwMode="auto">
            <a:xfrm>
              <a:off x="1200" y="1478"/>
              <a:ext cx="323" cy="924"/>
            </a:xfrm>
            <a:custGeom>
              <a:avLst/>
              <a:gdLst>
                <a:gd name="T0" fmla="*/ 0 w 646"/>
                <a:gd name="T1" fmla="*/ 48 h 1848"/>
                <a:gd name="T2" fmla="*/ 0 w 646"/>
                <a:gd name="T3" fmla="*/ 182 h 1848"/>
                <a:gd name="T4" fmla="*/ 127 w 646"/>
                <a:gd name="T5" fmla="*/ 726 h 1848"/>
                <a:gd name="T6" fmla="*/ 235 w 646"/>
                <a:gd name="T7" fmla="*/ 1177 h 1848"/>
                <a:gd name="T8" fmla="*/ 285 w 646"/>
                <a:gd name="T9" fmla="*/ 1570 h 1848"/>
                <a:gd name="T10" fmla="*/ 583 w 646"/>
                <a:gd name="T11" fmla="*/ 1848 h 1848"/>
                <a:gd name="T12" fmla="*/ 646 w 646"/>
                <a:gd name="T13" fmla="*/ 1753 h 1848"/>
                <a:gd name="T14" fmla="*/ 513 w 646"/>
                <a:gd name="T15" fmla="*/ 1334 h 1848"/>
                <a:gd name="T16" fmla="*/ 441 w 646"/>
                <a:gd name="T17" fmla="*/ 1011 h 1848"/>
                <a:gd name="T18" fmla="*/ 418 w 646"/>
                <a:gd name="T19" fmla="*/ 538 h 1848"/>
                <a:gd name="T20" fmla="*/ 410 w 646"/>
                <a:gd name="T21" fmla="*/ 418 h 1848"/>
                <a:gd name="T22" fmla="*/ 102 w 646"/>
                <a:gd name="T23" fmla="*/ 0 h 1848"/>
                <a:gd name="T24" fmla="*/ 0 w 646"/>
                <a:gd name="T25" fmla="*/ 48 h 1848"/>
                <a:gd name="T26" fmla="*/ 0 w 646"/>
                <a:gd name="T27" fmla="*/ 48 h 18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6"/>
                <a:gd name="T43" fmla="*/ 0 h 1848"/>
                <a:gd name="T44" fmla="*/ 646 w 646"/>
                <a:gd name="T45" fmla="*/ 1848 h 18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6" h="1848">
                  <a:moveTo>
                    <a:pt x="0" y="48"/>
                  </a:moveTo>
                  <a:lnTo>
                    <a:pt x="0" y="182"/>
                  </a:lnTo>
                  <a:lnTo>
                    <a:pt x="127" y="726"/>
                  </a:lnTo>
                  <a:lnTo>
                    <a:pt x="235" y="1177"/>
                  </a:lnTo>
                  <a:lnTo>
                    <a:pt x="285" y="1570"/>
                  </a:lnTo>
                  <a:lnTo>
                    <a:pt x="583" y="1848"/>
                  </a:lnTo>
                  <a:lnTo>
                    <a:pt x="646" y="1753"/>
                  </a:lnTo>
                  <a:lnTo>
                    <a:pt x="513" y="1334"/>
                  </a:lnTo>
                  <a:lnTo>
                    <a:pt x="441" y="1011"/>
                  </a:lnTo>
                  <a:lnTo>
                    <a:pt x="418" y="538"/>
                  </a:lnTo>
                  <a:lnTo>
                    <a:pt x="410" y="418"/>
                  </a:lnTo>
                  <a:lnTo>
                    <a:pt x="102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Freeform 20"/>
            <p:cNvSpPr>
              <a:spLocks/>
            </p:cNvSpPr>
            <p:nvPr/>
          </p:nvSpPr>
          <p:spPr bwMode="auto">
            <a:xfrm>
              <a:off x="1314" y="1683"/>
              <a:ext cx="178" cy="750"/>
            </a:xfrm>
            <a:custGeom>
              <a:avLst/>
              <a:gdLst>
                <a:gd name="T0" fmla="*/ 17 w 355"/>
                <a:gd name="T1" fmla="*/ 62 h 1499"/>
                <a:gd name="T2" fmla="*/ 40 w 355"/>
                <a:gd name="T3" fmla="*/ 142 h 1499"/>
                <a:gd name="T4" fmla="*/ 0 w 355"/>
                <a:gd name="T5" fmla="*/ 315 h 1499"/>
                <a:gd name="T6" fmla="*/ 0 w 355"/>
                <a:gd name="T7" fmla="*/ 750 h 1499"/>
                <a:gd name="T8" fmla="*/ 57 w 355"/>
                <a:gd name="T9" fmla="*/ 1184 h 1499"/>
                <a:gd name="T10" fmla="*/ 120 w 355"/>
                <a:gd name="T11" fmla="*/ 1429 h 1499"/>
                <a:gd name="T12" fmla="*/ 325 w 355"/>
                <a:gd name="T13" fmla="*/ 1499 h 1499"/>
                <a:gd name="T14" fmla="*/ 355 w 355"/>
                <a:gd name="T15" fmla="*/ 1437 h 1499"/>
                <a:gd name="T16" fmla="*/ 190 w 355"/>
                <a:gd name="T17" fmla="*/ 876 h 1499"/>
                <a:gd name="T18" fmla="*/ 165 w 355"/>
                <a:gd name="T19" fmla="*/ 695 h 1499"/>
                <a:gd name="T20" fmla="*/ 87 w 355"/>
                <a:gd name="T21" fmla="*/ 135 h 1499"/>
                <a:gd name="T22" fmla="*/ 112 w 355"/>
                <a:gd name="T23" fmla="*/ 22 h 1499"/>
                <a:gd name="T24" fmla="*/ 7 w 355"/>
                <a:gd name="T25" fmla="*/ 0 h 1499"/>
                <a:gd name="T26" fmla="*/ 17 w 355"/>
                <a:gd name="T27" fmla="*/ 62 h 1499"/>
                <a:gd name="T28" fmla="*/ 17 w 355"/>
                <a:gd name="T29" fmla="*/ 62 h 1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5"/>
                <a:gd name="T46" fmla="*/ 0 h 1499"/>
                <a:gd name="T47" fmla="*/ 355 w 355"/>
                <a:gd name="T48" fmla="*/ 1499 h 14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5" h="1499">
                  <a:moveTo>
                    <a:pt x="17" y="62"/>
                  </a:moveTo>
                  <a:lnTo>
                    <a:pt x="40" y="142"/>
                  </a:lnTo>
                  <a:lnTo>
                    <a:pt x="0" y="315"/>
                  </a:lnTo>
                  <a:lnTo>
                    <a:pt x="0" y="750"/>
                  </a:lnTo>
                  <a:lnTo>
                    <a:pt x="57" y="1184"/>
                  </a:lnTo>
                  <a:lnTo>
                    <a:pt x="120" y="1429"/>
                  </a:lnTo>
                  <a:lnTo>
                    <a:pt x="325" y="1499"/>
                  </a:lnTo>
                  <a:lnTo>
                    <a:pt x="355" y="1437"/>
                  </a:lnTo>
                  <a:lnTo>
                    <a:pt x="190" y="876"/>
                  </a:lnTo>
                  <a:lnTo>
                    <a:pt x="165" y="695"/>
                  </a:lnTo>
                  <a:lnTo>
                    <a:pt x="87" y="135"/>
                  </a:lnTo>
                  <a:lnTo>
                    <a:pt x="112" y="22"/>
                  </a:lnTo>
                  <a:lnTo>
                    <a:pt x="7" y="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Freeform 21"/>
            <p:cNvSpPr>
              <a:spLocks/>
            </p:cNvSpPr>
            <p:nvPr/>
          </p:nvSpPr>
          <p:spPr bwMode="auto">
            <a:xfrm>
              <a:off x="1630" y="2530"/>
              <a:ext cx="154" cy="91"/>
            </a:xfrm>
            <a:custGeom>
              <a:avLst/>
              <a:gdLst>
                <a:gd name="T0" fmla="*/ 289 w 308"/>
                <a:gd name="T1" fmla="*/ 0 h 183"/>
                <a:gd name="T2" fmla="*/ 150 w 308"/>
                <a:gd name="T3" fmla="*/ 46 h 183"/>
                <a:gd name="T4" fmla="*/ 0 w 308"/>
                <a:gd name="T5" fmla="*/ 63 h 183"/>
                <a:gd name="T6" fmla="*/ 55 w 308"/>
                <a:gd name="T7" fmla="*/ 183 h 183"/>
                <a:gd name="T8" fmla="*/ 217 w 308"/>
                <a:gd name="T9" fmla="*/ 143 h 183"/>
                <a:gd name="T10" fmla="*/ 308 w 308"/>
                <a:gd name="T11" fmla="*/ 40 h 183"/>
                <a:gd name="T12" fmla="*/ 289 w 308"/>
                <a:gd name="T13" fmla="*/ 0 h 183"/>
                <a:gd name="T14" fmla="*/ 289 w 308"/>
                <a:gd name="T15" fmla="*/ 0 h 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8"/>
                <a:gd name="T25" fmla="*/ 0 h 183"/>
                <a:gd name="T26" fmla="*/ 308 w 308"/>
                <a:gd name="T27" fmla="*/ 183 h 1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8" h="183">
                  <a:moveTo>
                    <a:pt x="289" y="0"/>
                  </a:moveTo>
                  <a:lnTo>
                    <a:pt x="150" y="46"/>
                  </a:lnTo>
                  <a:lnTo>
                    <a:pt x="0" y="63"/>
                  </a:lnTo>
                  <a:lnTo>
                    <a:pt x="55" y="183"/>
                  </a:lnTo>
                  <a:lnTo>
                    <a:pt x="217" y="143"/>
                  </a:lnTo>
                  <a:lnTo>
                    <a:pt x="308" y="4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22"/>
            <p:cNvSpPr>
              <a:spLocks/>
            </p:cNvSpPr>
            <p:nvPr/>
          </p:nvSpPr>
          <p:spPr bwMode="auto">
            <a:xfrm>
              <a:off x="1613" y="2398"/>
              <a:ext cx="130" cy="113"/>
            </a:xfrm>
            <a:custGeom>
              <a:avLst/>
              <a:gdLst>
                <a:gd name="T0" fmla="*/ 34 w 260"/>
                <a:gd name="T1" fmla="*/ 25 h 226"/>
                <a:gd name="T2" fmla="*/ 0 w 260"/>
                <a:gd name="T3" fmla="*/ 152 h 226"/>
                <a:gd name="T4" fmla="*/ 133 w 260"/>
                <a:gd name="T5" fmla="*/ 226 h 226"/>
                <a:gd name="T6" fmla="*/ 222 w 260"/>
                <a:gd name="T7" fmla="*/ 200 h 226"/>
                <a:gd name="T8" fmla="*/ 260 w 260"/>
                <a:gd name="T9" fmla="*/ 188 h 226"/>
                <a:gd name="T10" fmla="*/ 226 w 260"/>
                <a:gd name="T11" fmla="*/ 120 h 226"/>
                <a:gd name="T12" fmla="*/ 226 w 260"/>
                <a:gd name="T13" fmla="*/ 36 h 226"/>
                <a:gd name="T14" fmla="*/ 112 w 260"/>
                <a:gd name="T15" fmla="*/ 0 h 226"/>
                <a:gd name="T16" fmla="*/ 34 w 260"/>
                <a:gd name="T17" fmla="*/ 25 h 226"/>
                <a:gd name="T18" fmla="*/ 34 w 260"/>
                <a:gd name="T19" fmla="*/ 25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0"/>
                <a:gd name="T31" fmla="*/ 0 h 226"/>
                <a:gd name="T32" fmla="*/ 260 w 260"/>
                <a:gd name="T33" fmla="*/ 226 h 2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0" h="226">
                  <a:moveTo>
                    <a:pt x="34" y="25"/>
                  </a:moveTo>
                  <a:lnTo>
                    <a:pt x="0" y="152"/>
                  </a:lnTo>
                  <a:lnTo>
                    <a:pt x="133" y="226"/>
                  </a:lnTo>
                  <a:lnTo>
                    <a:pt x="222" y="200"/>
                  </a:lnTo>
                  <a:lnTo>
                    <a:pt x="260" y="188"/>
                  </a:lnTo>
                  <a:lnTo>
                    <a:pt x="226" y="120"/>
                  </a:lnTo>
                  <a:lnTo>
                    <a:pt x="226" y="36"/>
                  </a:lnTo>
                  <a:lnTo>
                    <a:pt x="112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Freeform 23"/>
            <p:cNvSpPr>
              <a:spLocks/>
            </p:cNvSpPr>
            <p:nvPr/>
          </p:nvSpPr>
          <p:spPr bwMode="auto">
            <a:xfrm>
              <a:off x="1114" y="2372"/>
              <a:ext cx="256" cy="188"/>
            </a:xfrm>
            <a:custGeom>
              <a:avLst/>
              <a:gdLst>
                <a:gd name="T0" fmla="*/ 220 w 513"/>
                <a:gd name="T1" fmla="*/ 0 h 374"/>
                <a:gd name="T2" fmla="*/ 80 w 513"/>
                <a:gd name="T3" fmla="*/ 53 h 374"/>
                <a:gd name="T4" fmla="*/ 68 w 513"/>
                <a:gd name="T5" fmla="*/ 137 h 374"/>
                <a:gd name="T6" fmla="*/ 0 w 513"/>
                <a:gd name="T7" fmla="*/ 237 h 374"/>
                <a:gd name="T8" fmla="*/ 112 w 513"/>
                <a:gd name="T9" fmla="*/ 344 h 374"/>
                <a:gd name="T10" fmla="*/ 150 w 513"/>
                <a:gd name="T11" fmla="*/ 374 h 374"/>
                <a:gd name="T12" fmla="*/ 483 w 513"/>
                <a:gd name="T13" fmla="*/ 252 h 374"/>
                <a:gd name="T14" fmla="*/ 513 w 513"/>
                <a:gd name="T15" fmla="*/ 211 h 374"/>
                <a:gd name="T16" fmla="*/ 298 w 513"/>
                <a:gd name="T17" fmla="*/ 137 h 374"/>
                <a:gd name="T18" fmla="*/ 220 w 513"/>
                <a:gd name="T19" fmla="*/ 0 h 374"/>
                <a:gd name="T20" fmla="*/ 220 w 513"/>
                <a:gd name="T21" fmla="*/ 0 h 3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3"/>
                <a:gd name="T34" fmla="*/ 0 h 374"/>
                <a:gd name="T35" fmla="*/ 513 w 513"/>
                <a:gd name="T36" fmla="*/ 374 h 3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3" h="374">
                  <a:moveTo>
                    <a:pt x="220" y="0"/>
                  </a:moveTo>
                  <a:lnTo>
                    <a:pt x="80" y="53"/>
                  </a:lnTo>
                  <a:lnTo>
                    <a:pt x="68" y="137"/>
                  </a:lnTo>
                  <a:lnTo>
                    <a:pt x="0" y="237"/>
                  </a:lnTo>
                  <a:lnTo>
                    <a:pt x="112" y="344"/>
                  </a:lnTo>
                  <a:lnTo>
                    <a:pt x="150" y="374"/>
                  </a:lnTo>
                  <a:lnTo>
                    <a:pt x="483" y="252"/>
                  </a:lnTo>
                  <a:lnTo>
                    <a:pt x="513" y="211"/>
                  </a:lnTo>
                  <a:lnTo>
                    <a:pt x="298" y="13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Freeform 24"/>
            <p:cNvSpPr>
              <a:spLocks/>
            </p:cNvSpPr>
            <p:nvPr/>
          </p:nvSpPr>
          <p:spPr bwMode="auto">
            <a:xfrm>
              <a:off x="1181" y="1277"/>
              <a:ext cx="348" cy="431"/>
            </a:xfrm>
            <a:custGeom>
              <a:avLst/>
              <a:gdLst>
                <a:gd name="T0" fmla="*/ 23 w 695"/>
                <a:gd name="T1" fmla="*/ 277 h 861"/>
                <a:gd name="T2" fmla="*/ 0 w 695"/>
                <a:gd name="T3" fmla="*/ 329 h 861"/>
                <a:gd name="T4" fmla="*/ 55 w 695"/>
                <a:gd name="T5" fmla="*/ 454 h 861"/>
                <a:gd name="T6" fmla="*/ 99 w 695"/>
                <a:gd name="T7" fmla="*/ 490 h 861"/>
                <a:gd name="T8" fmla="*/ 197 w 695"/>
                <a:gd name="T9" fmla="*/ 768 h 861"/>
                <a:gd name="T10" fmla="*/ 251 w 695"/>
                <a:gd name="T11" fmla="*/ 851 h 861"/>
                <a:gd name="T12" fmla="*/ 448 w 695"/>
                <a:gd name="T13" fmla="*/ 861 h 861"/>
                <a:gd name="T14" fmla="*/ 589 w 695"/>
                <a:gd name="T15" fmla="*/ 732 h 861"/>
                <a:gd name="T16" fmla="*/ 695 w 695"/>
                <a:gd name="T17" fmla="*/ 182 h 861"/>
                <a:gd name="T18" fmla="*/ 144 w 695"/>
                <a:gd name="T19" fmla="*/ 0 h 861"/>
                <a:gd name="T20" fmla="*/ 23 w 695"/>
                <a:gd name="T21" fmla="*/ 277 h 861"/>
                <a:gd name="T22" fmla="*/ 23 w 695"/>
                <a:gd name="T23" fmla="*/ 277 h 8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5"/>
                <a:gd name="T37" fmla="*/ 0 h 861"/>
                <a:gd name="T38" fmla="*/ 695 w 695"/>
                <a:gd name="T39" fmla="*/ 861 h 8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5" h="861">
                  <a:moveTo>
                    <a:pt x="23" y="277"/>
                  </a:moveTo>
                  <a:lnTo>
                    <a:pt x="0" y="329"/>
                  </a:lnTo>
                  <a:lnTo>
                    <a:pt x="55" y="454"/>
                  </a:lnTo>
                  <a:lnTo>
                    <a:pt x="99" y="490"/>
                  </a:lnTo>
                  <a:lnTo>
                    <a:pt x="197" y="768"/>
                  </a:lnTo>
                  <a:lnTo>
                    <a:pt x="251" y="851"/>
                  </a:lnTo>
                  <a:lnTo>
                    <a:pt x="448" y="861"/>
                  </a:lnTo>
                  <a:lnTo>
                    <a:pt x="589" y="732"/>
                  </a:lnTo>
                  <a:lnTo>
                    <a:pt x="695" y="182"/>
                  </a:lnTo>
                  <a:lnTo>
                    <a:pt x="144" y="0"/>
                  </a:lnTo>
                  <a:lnTo>
                    <a:pt x="23" y="277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Freeform 25"/>
            <p:cNvSpPr>
              <a:spLocks/>
            </p:cNvSpPr>
            <p:nvPr/>
          </p:nvSpPr>
          <p:spPr bwMode="auto">
            <a:xfrm>
              <a:off x="1179" y="1174"/>
              <a:ext cx="351" cy="273"/>
            </a:xfrm>
            <a:custGeom>
              <a:avLst/>
              <a:gdLst>
                <a:gd name="T0" fmla="*/ 0 w 703"/>
                <a:gd name="T1" fmla="*/ 498 h 545"/>
                <a:gd name="T2" fmla="*/ 34 w 703"/>
                <a:gd name="T3" fmla="*/ 490 h 545"/>
                <a:gd name="T4" fmla="*/ 129 w 703"/>
                <a:gd name="T5" fmla="*/ 545 h 545"/>
                <a:gd name="T6" fmla="*/ 162 w 703"/>
                <a:gd name="T7" fmla="*/ 384 h 545"/>
                <a:gd name="T8" fmla="*/ 209 w 703"/>
                <a:gd name="T9" fmla="*/ 319 h 545"/>
                <a:gd name="T10" fmla="*/ 289 w 703"/>
                <a:gd name="T11" fmla="*/ 327 h 545"/>
                <a:gd name="T12" fmla="*/ 528 w 703"/>
                <a:gd name="T13" fmla="*/ 426 h 545"/>
                <a:gd name="T14" fmla="*/ 551 w 703"/>
                <a:gd name="T15" fmla="*/ 374 h 545"/>
                <a:gd name="T16" fmla="*/ 618 w 703"/>
                <a:gd name="T17" fmla="*/ 443 h 545"/>
                <a:gd name="T18" fmla="*/ 703 w 703"/>
                <a:gd name="T19" fmla="*/ 368 h 545"/>
                <a:gd name="T20" fmla="*/ 682 w 703"/>
                <a:gd name="T21" fmla="*/ 146 h 545"/>
                <a:gd name="T22" fmla="*/ 475 w 703"/>
                <a:gd name="T23" fmla="*/ 15 h 545"/>
                <a:gd name="T24" fmla="*/ 226 w 703"/>
                <a:gd name="T25" fmla="*/ 0 h 545"/>
                <a:gd name="T26" fmla="*/ 72 w 703"/>
                <a:gd name="T27" fmla="*/ 108 h 545"/>
                <a:gd name="T28" fmla="*/ 29 w 703"/>
                <a:gd name="T29" fmla="*/ 228 h 545"/>
                <a:gd name="T30" fmla="*/ 19 w 703"/>
                <a:gd name="T31" fmla="*/ 443 h 545"/>
                <a:gd name="T32" fmla="*/ 0 w 703"/>
                <a:gd name="T33" fmla="*/ 498 h 545"/>
                <a:gd name="T34" fmla="*/ 0 w 703"/>
                <a:gd name="T35" fmla="*/ 498 h 5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3"/>
                <a:gd name="T55" fmla="*/ 0 h 545"/>
                <a:gd name="T56" fmla="*/ 703 w 703"/>
                <a:gd name="T57" fmla="*/ 545 h 5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3" h="545">
                  <a:moveTo>
                    <a:pt x="0" y="498"/>
                  </a:moveTo>
                  <a:lnTo>
                    <a:pt x="34" y="490"/>
                  </a:lnTo>
                  <a:lnTo>
                    <a:pt x="129" y="545"/>
                  </a:lnTo>
                  <a:lnTo>
                    <a:pt x="162" y="384"/>
                  </a:lnTo>
                  <a:lnTo>
                    <a:pt x="209" y="319"/>
                  </a:lnTo>
                  <a:lnTo>
                    <a:pt x="289" y="327"/>
                  </a:lnTo>
                  <a:lnTo>
                    <a:pt x="528" y="426"/>
                  </a:lnTo>
                  <a:lnTo>
                    <a:pt x="551" y="374"/>
                  </a:lnTo>
                  <a:lnTo>
                    <a:pt x="618" y="443"/>
                  </a:lnTo>
                  <a:lnTo>
                    <a:pt x="703" y="368"/>
                  </a:lnTo>
                  <a:lnTo>
                    <a:pt x="682" y="146"/>
                  </a:lnTo>
                  <a:lnTo>
                    <a:pt x="475" y="15"/>
                  </a:lnTo>
                  <a:lnTo>
                    <a:pt x="226" y="0"/>
                  </a:lnTo>
                  <a:lnTo>
                    <a:pt x="72" y="108"/>
                  </a:lnTo>
                  <a:lnTo>
                    <a:pt x="29" y="228"/>
                  </a:lnTo>
                  <a:lnTo>
                    <a:pt x="19" y="443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rgbClr val="8F3D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Freeform 26"/>
            <p:cNvSpPr>
              <a:spLocks/>
            </p:cNvSpPr>
            <p:nvPr/>
          </p:nvSpPr>
          <p:spPr bwMode="auto">
            <a:xfrm>
              <a:off x="1207" y="1247"/>
              <a:ext cx="62" cy="138"/>
            </a:xfrm>
            <a:custGeom>
              <a:avLst/>
              <a:gdLst>
                <a:gd name="T0" fmla="*/ 34 w 124"/>
                <a:gd name="T1" fmla="*/ 0 h 276"/>
                <a:gd name="T2" fmla="*/ 124 w 124"/>
                <a:gd name="T3" fmla="*/ 143 h 276"/>
                <a:gd name="T4" fmla="*/ 65 w 124"/>
                <a:gd name="T5" fmla="*/ 200 h 276"/>
                <a:gd name="T6" fmla="*/ 65 w 124"/>
                <a:gd name="T7" fmla="*/ 101 h 276"/>
                <a:gd name="T8" fmla="*/ 21 w 124"/>
                <a:gd name="T9" fmla="*/ 135 h 276"/>
                <a:gd name="T10" fmla="*/ 0 w 124"/>
                <a:gd name="T11" fmla="*/ 276 h 276"/>
                <a:gd name="T12" fmla="*/ 0 w 124"/>
                <a:gd name="T13" fmla="*/ 124 h 276"/>
                <a:gd name="T14" fmla="*/ 34 w 124"/>
                <a:gd name="T15" fmla="*/ 0 h 276"/>
                <a:gd name="T16" fmla="*/ 34 w 124"/>
                <a:gd name="T17" fmla="*/ 0 h 2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276"/>
                <a:gd name="T29" fmla="*/ 124 w 124"/>
                <a:gd name="T30" fmla="*/ 276 h 2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276">
                  <a:moveTo>
                    <a:pt x="34" y="0"/>
                  </a:moveTo>
                  <a:lnTo>
                    <a:pt x="124" y="143"/>
                  </a:lnTo>
                  <a:lnTo>
                    <a:pt x="65" y="200"/>
                  </a:lnTo>
                  <a:lnTo>
                    <a:pt x="65" y="101"/>
                  </a:lnTo>
                  <a:lnTo>
                    <a:pt x="21" y="135"/>
                  </a:lnTo>
                  <a:lnTo>
                    <a:pt x="0" y="276"/>
                  </a:lnTo>
                  <a:lnTo>
                    <a:pt x="0" y="12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A57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Freeform 27"/>
            <p:cNvSpPr>
              <a:spLocks/>
            </p:cNvSpPr>
            <p:nvPr/>
          </p:nvSpPr>
          <p:spPr bwMode="auto">
            <a:xfrm>
              <a:off x="1245" y="1193"/>
              <a:ext cx="188" cy="166"/>
            </a:xfrm>
            <a:custGeom>
              <a:avLst/>
              <a:gdLst>
                <a:gd name="T0" fmla="*/ 0 w 376"/>
                <a:gd name="T1" fmla="*/ 53 h 332"/>
                <a:gd name="T2" fmla="*/ 110 w 376"/>
                <a:gd name="T3" fmla="*/ 0 h 332"/>
                <a:gd name="T4" fmla="*/ 241 w 376"/>
                <a:gd name="T5" fmla="*/ 11 h 332"/>
                <a:gd name="T6" fmla="*/ 164 w 376"/>
                <a:gd name="T7" fmla="*/ 40 h 332"/>
                <a:gd name="T8" fmla="*/ 375 w 376"/>
                <a:gd name="T9" fmla="*/ 114 h 332"/>
                <a:gd name="T10" fmla="*/ 323 w 376"/>
                <a:gd name="T11" fmla="*/ 148 h 332"/>
                <a:gd name="T12" fmla="*/ 331 w 376"/>
                <a:gd name="T13" fmla="*/ 228 h 332"/>
                <a:gd name="T14" fmla="*/ 376 w 376"/>
                <a:gd name="T15" fmla="*/ 332 h 332"/>
                <a:gd name="T16" fmla="*/ 196 w 376"/>
                <a:gd name="T17" fmla="*/ 241 h 332"/>
                <a:gd name="T18" fmla="*/ 287 w 376"/>
                <a:gd name="T19" fmla="*/ 201 h 332"/>
                <a:gd name="T20" fmla="*/ 270 w 376"/>
                <a:gd name="T21" fmla="*/ 114 h 332"/>
                <a:gd name="T22" fmla="*/ 97 w 376"/>
                <a:gd name="T23" fmla="*/ 42 h 332"/>
                <a:gd name="T24" fmla="*/ 0 w 376"/>
                <a:gd name="T25" fmla="*/ 53 h 332"/>
                <a:gd name="T26" fmla="*/ 0 w 376"/>
                <a:gd name="T27" fmla="*/ 53 h 3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6"/>
                <a:gd name="T43" fmla="*/ 0 h 332"/>
                <a:gd name="T44" fmla="*/ 376 w 376"/>
                <a:gd name="T45" fmla="*/ 332 h 3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6" h="332">
                  <a:moveTo>
                    <a:pt x="0" y="53"/>
                  </a:moveTo>
                  <a:lnTo>
                    <a:pt x="110" y="0"/>
                  </a:lnTo>
                  <a:lnTo>
                    <a:pt x="241" y="11"/>
                  </a:lnTo>
                  <a:lnTo>
                    <a:pt x="164" y="40"/>
                  </a:lnTo>
                  <a:lnTo>
                    <a:pt x="375" y="114"/>
                  </a:lnTo>
                  <a:lnTo>
                    <a:pt x="323" y="148"/>
                  </a:lnTo>
                  <a:lnTo>
                    <a:pt x="331" y="228"/>
                  </a:lnTo>
                  <a:lnTo>
                    <a:pt x="376" y="332"/>
                  </a:lnTo>
                  <a:lnTo>
                    <a:pt x="196" y="241"/>
                  </a:lnTo>
                  <a:lnTo>
                    <a:pt x="287" y="201"/>
                  </a:lnTo>
                  <a:lnTo>
                    <a:pt x="270" y="114"/>
                  </a:lnTo>
                  <a:lnTo>
                    <a:pt x="97" y="42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BA57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Freeform 28"/>
            <p:cNvSpPr>
              <a:spLocks/>
            </p:cNvSpPr>
            <p:nvPr/>
          </p:nvSpPr>
          <p:spPr bwMode="auto">
            <a:xfrm>
              <a:off x="2197" y="1738"/>
              <a:ext cx="245" cy="69"/>
            </a:xfrm>
            <a:custGeom>
              <a:avLst/>
              <a:gdLst>
                <a:gd name="T0" fmla="*/ 47 w 490"/>
                <a:gd name="T1" fmla="*/ 45 h 137"/>
                <a:gd name="T2" fmla="*/ 385 w 490"/>
                <a:gd name="T3" fmla="*/ 0 h 137"/>
                <a:gd name="T4" fmla="*/ 448 w 490"/>
                <a:gd name="T5" fmla="*/ 45 h 137"/>
                <a:gd name="T6" fmla="*/ 326 w 490"/>
                <a:gd name="T7" fmla="*/ 64 h 137"/>
                <a:gd name="T8" fmla="*/ 490 w 490"/>
                <a:gd name="T9" fmla="*/ 112 h 137"/>
                <a:gd name="T10" fmla="*/ 271 w 490"/>
                <a:gd name="T11" fmla="*/ 137 h 137"/>
                <a:gd name="T12" fmla="*/ 121 w 490"/>
                <a:gd name="T13" fmla="*/ 133 h 137"/>
                <a:gd name="T14" fmla="*/ 275 w 490"/>
                <a:gd name="T15" fmla="*/ 72 h 137"/>
                <a:gd name="T16" fmla="*/ 87 w 490"/>
                <a:gd name="T17" fmla="*/ 59 h 137"/>
                <a:gd name="T18" fmla="*/ 0 w 490"/>
                <a:gd name="T19" fmla="*/ 121 h 137"/>
                <a:gd name="T20" fmla="*/ 47 w 490"/>
                <a:gd name="T21" fmla="*/ 45 h 137"/>
                <a:gd name="T22" fmla="*/ 47 w 490"/>
                <a:gd name="T23" fmla="*/ 45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0"/>
                <a:gd name="T37" fmla="*/ 0 h 137"/>
                <a:gd name="T38" fmla="*/ 490 w 490"/>
                <a:gd name="T39" fmla="*/ 137 h 1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0" h="137">
                  <a:moveTo>
                    <a:pt x="47" y="45"/>
                  </a:moveTo>
                  <a:lnTo>
                    <a:pt x="385" y="0"/>
                  </a:lnTo>
                  <a:lnTo>
                    <a:pt x="448" y="45"/>
                  </a:lnTo>
                  <a:lnTo>
                    <a:pt x="326" y="64"/>
                  </a:lnTo>
                  <a:lnTo>
                    <a:pt x="490" y="112"/>
                  </a:lnTo>
                  <a:lnTo>
                    <a:pt x="271" y="137"/>
                  </a:lnTo>
                  <a:lnTo>
                    <a:pt x="121" y="133"/>
                  </a:lnTo>
                  <a:lnTo>
                    <a:pt x="275" y="72"/>
                  </a:lnTo>
                  <a:lnTo>
                    <a:pt x="87" y="59"/>
                  </a:lnTo>
                  <a:lnTo>
                    <a:pt x="0" y="121"/>
                  </a:lnTo>
                  <a:lnTo>
                    <a:pt x="47" y="45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Freeform 29"/>
            <p:cNvSpPr>
              <a:spLocks/>
            </p:cNvSpPr>
            <p:nvPr/>
          </p:nvSpPr>
          <p:spPr bwMode="auto">
            <a:xfrm>
              <a:off x="2428" y="1822"/>
              <a:ext cx="63" cy="116"/>
            </a:xfrm>
            <a:custGeom>
              <a:avLst/>
              <a:gdLst>
                <a:gd name="T0" fmla="*/ 52 w 126"/>
                <a:gd name="T1" fmla="*/ 0 h 232"/>
                <a:gd name="T2" fmla="*/ 126 w 126"/>
                <a:gd name="T3" fmla="*/ 118 h 232"/>
                <a:gd name="T4" fmla="*/ 82 w 126"/>
                <a:gd name="T5" fmla="*/ 232 h 232"/>
                <a:gd name="T6" fmla="*/ 0 w 126"/>
                <a:gd name="T7" fmla="*/ 213 h 232"/>
                <a:gd name="T8" fmla="*/ 65 w 126"/>
                <a:gd name="T9" fmla="*/ 181 h 232"/>
                <a:gd name="T10" fmla="*/ 52 w 126"/>
                <a:gd name="T11" fmla="*/ 0 h 232"/>
                <a:gd name="T12" fmla="*/ 52 w 126"/>
                <a:gd name="T13" fmla="*/ 0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"/>
                <a:gd name="T22" fmla="*/ 0 h 232"/>
                <a:gd name="T23" fmla="*/ 126 w 126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" h="232">
                  <a:moveTo>
                    <a:pt x="52" y="0"/>
                  </a:moveTo>
                  <a:lnTo>
                    <a:pt x="126" y="118"/>
                  </a:lnTo>
                  <a:lnTo>
                    <a:pt x="82" y="232"/>
                  </a:lnTo>
                  <a:lnTo>
                    <a:pt x="0" y="213"/>
                  </a:lnTo>
                  <a:lnTo>
                    <a:pt x="65" y="18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Freeform 30"/>
            <p:cNvSpPr>
              <a:spLocks/>
            </p:cNvSpPr>
            <p:nvPr/>
          </p:nvSpPr>
          <p:spPr bwMode="auto">
            <a:xfrm>
              <a:off x="2637" y="2942"/>
              <a:ext cx="39" cy="38"/>
            </a:xfrm>
            <a:custGeom>
              <a:avLst/>
              <a:gdLst>
                <a:gd name="T0" fmla="*/ 78 w 78"/>
                <a:gd name="T1" fmla="*/ 23 h 76"/>
                <a:gd name="T2" fmla="*/ 39 w 78"/>
                <a:gd name="T3" fmla="*/ 0 h 76"/>
                <a:gd name="T4" fmla="*/ 0 w 78"/>
                <a:gd name="T5" fmla="*/ 29 h 76"/>
                <a:gd name="T6" fmla="*/ 12 w 78"/>
                <a:gd name="T7" fmla="*/ 76 h 76"/>
                <a:gd name="T8" fmla="*/ 65 w 78"/>
                <a:gd name="T9" fmla="*/ 71 h 76"/>
                <a:gd name="T10" fmla="*/ 78 w 78"/>
                <a:gd name="T11" fmla="*/ 23 h 76"/>
                <a:gd name="T12" fmla="*/ 78 w 78"/>
                <a:gd name="T13" fmla="*/ 2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76"/>
                <a:gd name="T23" fmla="*/ 78 w 78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76">
                  <a:moveTo>
                    <a:pt x="78" y="23"/>
                  </a:moveTo>
                  <a:lnTo>
                    <a:pt x="39" y="0"/>
                  </a:lnTo>
                  <a:lnTo>
                    <a:pt x="0" y="29"/>
                  </a:lnTo>
                  <a:lnTo>
                    <a:pt x="12" y="76"/>
                  </a:lnTo>
                  <a:lnTo>
                    <a:pt x="65" y="71"/>
                  </a:lnTo>
                  <a:lnTo>
                    <a:pt x="78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Freeform 31"/>
            <p:cNvSpPr>
              <a:spLocks/>
            </p:cNvSpPr>
            <p:nvPr/>
          </p:nvSpPr>
          <p:spPr bwMode="auto">
            <a:xfrm>
              <a:off x="2761" y="2186"/>
              <a:ext cx="291" cy="743"/>
            </a:xfrm>
            <a:custGeom>
              <a:avLst/>
              <a:gdLst>
                <a:gd name="T0" fmla="*/ 5 w 581"/>
                <a:gd name="T1" fmla="*/ 0 h 1487"/>
                <a:gd name="T2" fmla="*/ 241 w 581"/>
                <a:gd name="T3" fmla="*/ 441 h 1487"/>
                <a:gd name="T4" fmla="*/ 463 w 581"/>
                <a:gd name="T5" fmla="*/ 954 h 1487"/>
                <a:gd name="T6" fmla="*/ 290 w 581"/>
                <a:gd name="T7" fmla="*/ 869 h 1487"/>
                <a:gd name="T8" fmla="*/ 326 w 581"/>
                <a:gd name="T9" fmla="*/ 1051 h 1487"/>
                <a:gd name="T10" fmla="*/ 463 w 581"/>
                <a:gd name="T11" fmla="*/ 1188 h 1487"/>
                <a:gd name="T12" fmla="*/ 154 w 581"/>
                <a:gd name="T13" fmla="*/ 1123 h 1487"/>
                <a:gd name="T14" fmla="*/ 336 w 581"/>
                <a:gd name="T15" fmla="*/ 1255 h 1487"/>
                <a:gd name="T16" fmla="*/ 182 w 581"/>
                <a:gd name="T17" fmla="*/ 1388 h 1487"/>
                <a:gd name="T18" fmla="*/ 0 w 581"/>
                <a:gd name="T19" fmla="*/ 1346 h 1487"/>
                <a:gd name="T20" fmla="*/ 250 w 581"/>
                <a:gd name="T21" fmla="*/ 1487 h 1487"/>
                <a:gd name="T22" fmla="*/ 399 w 581"/>
                <a:gd name="T23" fmla="*/ 1397 h 1487"/>
                <a:gd name="T24" fmla="*/ 437 w 581"/>
                <a:gd name="T25" fmla="*/ 1329 h 1487"/>
                <a:gd name="T26" fmla="*/ 522 w 581"/>
                <a:gd name="T27" fmla="*/ 1283 h 1487"/>
                <a:gd name="T28" fmla="*/ 581 w 581"/>
                <a:gd name="T29" fmla="*/ 1169 h 1487"/>
                <a:gd name="T30" fmla="*/ 526 w 581"/>
                <a:gd name="T31" fmla="*/ 892 h 1487"/>
                <a:gd name="T32" fmla="*/ 218 w 581"/>
                <a:gd name="T33" fmla="*/ 173 h 1487"/>
                <a:gd name="T34" fmla="*/ 5 w 581"/>
                <a:gd name="T35" fmla="*/ 0 h 1487"/>
                <a:gd name="T36" fmla="*/ 5 w 581"/>
                <a:gd name="T37" fmla="*/ 0 h 14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1"/>
                <a:gd name="T58" fmla="*/ 0 h 1487"/>
                <a:gd name="T59" fmla="*/ 581 w 581"/>
                <a:gd name="T60" fmla="*/ 1487 h 14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1" h="1487">
                  <a:moveTo>
                    <a:pt x="5" y="0"/>
                  </a:moveTo>
                  <a:lnTo>
                    <a:pt x="241" y="441"/>
                  </a:lnTo>
                  <a:lnTo>
                    <a:pt x="463" y="954"/>
                  </a:lnTo>
                  <a:lnTo>
                    <a:pt x="290" y="869"/>
                  </a:lnTo>
                  <a:lnTo>
                    <a:pt x="326" y="1051"/>
                  </a:lnTo>
                  <a:lnTo>
                    <a:pt x="463" y="1188"/>
                  </a:lnTo>
                  <a:lnTo>
                    <a:pt x="154" y="1123"/>
                  </a:lnTo>
                  <a:lnTo>
                    <a:pt x="336" y="1255"/>
                  </a:lnTo>
                  <a:lnTo>
                    <a:pt x="182" y="1388"/>
                  </a:lnTo>
                  <a:lnTo>
                    <a:pt x="0" y="1346"/>
                  </a:lnTo>
                  <a:lnTo>
                    <a:pt x="250" y="1487"/>
                  </a:lnTo>
                  <a:lnTo>
                    <a:pt x="399" y="1397"/>
                  </a:lnTo>
                  <a:lnTo>
                    <a:pt x="437" y="1329"/>
                  </a:lnTo>
                  <a:lnTo>
                    <a:pt x="522" y="1283"/>
                  </a:lnTo>
                  <a:lnTo>
                    <a:pt x="581" y="1169"/>
                  </a:lnTo>
                  <a:lnTo>
                    <a:pt x="526" y="892"/>
                  </a:lnTo>
                  <a:lnTo>
                    <a:pt x="218" y="17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F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Freeform 32"/>
            <p:cNvSpPr>
              <a:spLocks/>
            </p:cNvSpPr>
            <p:nvPr/>
          </p:nvSpPr>
          <p:spPr bwMode="auto">
            <a:xfrm>
              <a:off x="2403" y="2241"/>
              <a:ext cx="501" cy="602"/>
            </a:xfrm>
            <a:custGeom>
              <a:avLst/>
              <a:gdLst>
                <a:gd name="T0" fmla="*/ 513 w 1004"/>
                <a:gd name="T1" fmla="*/ 0 h 1204"/>
                <a:gd name="T2" fmla="*/ 768 w 1004"/>
                <a:gd name="T3" fmla="*/ 592 h 1204"/>
                <a:gd name="T4" fmla="*/ 1004 w 1004"/>
                <a:gd name="T5" fmla="*/ 755 h 1204"/>
                <a:gd name="T6" fmla="*/ 730 w 1004"/>
                <a:gd name="T7" fmla="*/ 726 h 1204"/>
                <a:gd name="T8" fmla="*/ 730 w 1004"/>
                <a:gd name="T9" fmla="*/ 841 h 1204"/>
                <a:gd name="T10" fmla="*/ 694 w 1004"/>
                <a:gd name="T11" fmla="*/ 1023 h 1204"/>
                <a:gd name="T12" fmla="*/ 523 w 1004"/>
                <a:gd name="T13" fmla="*/ 1204 h 1204"/>
                <a:gd name="T14" fmla="*/ 409 w 1004"/>
                <a:gd name="T15" fmla="*/ 1183 h 1204"/>
                <a:gd name="T16" fmla="*/ 213 w 1004"/>
                <a:gd name="T17" fmla="*/ 1131 h 1204"/>
                <a:gd name="T18" fmla="*/ 0 w 1004"/>
                <a:gd name="T19" fmla="*/ 1114 h 1204"/>
                <a:gd name="T20" fmla="*/ 46 w 1004"/>
                <a:gd name="T21" fmla="*/ 1040 h 1204"/>
                <a:gd name="T22" fmla="*/ 17 w 1004"/>
                <a:gd name="T23" fmla="*/ 837 h 1204"/>
                <a:gd name="T24" fmla="*/ 163 w 1004"/>
                <a:gd name="T25" fmla="*/ 899 h 1204"/>
                <a:gd name="T26" fmla="*/ 494 w 1004"/>
                <a:gd name="T27" fmla="*/ 687 h 1204"/>
                <a:gd name="T28" fmla="*/ 418 w 1004"/>
                <a:gd name="T29" fmla="*/ 504 h 1204"/>
                <a:gd name="T30" fmla="*/ 513 w 1004"/>
                <a:gd name="T31" fmla="*/ 0 h 1204"/>
                <a:gd name="T32" fmla="*/ 513 w 1004"/>
                <a:gd name="T33" fmla="*/ 0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4"/>
                <a:gd name="T52" fmla="*/ 0 h 1204"/>
                <a:gd name="T53" fmla="*/ 1004 w 1004"/>
                <a:gd name="T54" fmla="*/ 1204 h 1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4" h="1204">
                  <a:moveTo>
                    <a:pt x="513" y="0"/>
                  </a:moveTo>
                  <a:lnTo>
                    <a:pt x="768" y="592"/>
                  </a:lnTo>
                  <a:lnTo>
                    <a:pt x="1004" y="755"/>
                  </a:lnTo>
                  <a:lnTo>
                    <a:pt x="730" y="726"/>
                  </a:lnTo>
                  <a:lnTo>
                    <a:pt x="730" y="841"/>
                  </a:lnTo>
                  <a:lnTo>
                    <a:pt x="694" y="1023"/>
                  </a:lnTo>
                  <a:lnTo>
                    <a:pt x="523" y="1204"/>
                  </a:lnTo>
                  <a:lnTo>
                    <a:pt x="409" y="1183"/>
                  </a:lnTo>
                  <a:lnTo>
                    <a:pt x="213" y="1131"/>
                  </a:lnTo>
                  <a:lnTo>
                    <a:pt x="0" y="1114"/>
                  </a:lnTo>
                  <a:lnTo>
                    <a:pt x="46" y="1040"/>
                  </a:lnTo>
                  <a:lnTo>
                    <a:pt x="17" y="837"/>
                  </a:lnTo>
                  <a:lnTo>
                    <a:pt x="163" y="899"/>
                  </a:lnTo>
                  <a:lnTo>
                    <a:pt x="494" y="687"/>
                  </a:lnTo>
                  <a:lnTo>
                    <a:pt x="418" y="504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7F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Freeform 33"/>
            <p:cNvSpPr>
              <a:spLocks/>
            </p:cNvSpPr>
            <p:nvPr/>
          </p:nvSpPr>
          <p:spPr bwMode="auto">
            <a:xfrm>
              <a:off x="2098" y="2127"/>
              <a:ext cx="169" cy="582"/>
            </a:xfrm>
            <a:custGeom>
              <a:avLst/>
              <a:gdLst>
                <a:gd name="T0" fmla="*/ 336 w 336"/>
                <a:gd name="T1" fmla="*/ 19 h 1164"/>
                <a:gd name="T2" fmla="*/ 196 w 336"/>
                <a:gd name="T3" fmla="*/ 114 h 1164"/>
                <a:gd name="T4" fmla="*/ 121 w 336"/>
                <a:gd name="T5" fmla="*/ 601 h 1164"/>
                <a:gd name="T6" fmla="*/ 249 w 336"/>
                <a:gd name="T7" fmla="*/ 314 h 1164"/>
                <a:gd name="T8" fmla="*/ 327 w 336"/>
                <a:gd name="T9" fmla="*/ 840 h 1164"/>
                <a:gd name="T10" fmla="*/ 313 w 336"/>
                <a:gd name="T11" fmla="*/ 932 h 1164"/>
                <a:gd name="T12" fmla="*/ 313 w 336"/>
                <a:gd name="T13" fmla="*/ 1164 h 1164"/>
                <a:gd name="T14" fmla="*/ 144 w 336"/>
                <a:gd name="T15" fmla="*/ 1124 h 1164"/>
                <a:gd name="T16" fmla="*/ 213 w 336"/>
                <a:gd name="T17" fmla="*/ 1078 h 1164"/>
                <a:gd name="T18" fmla="*/ 144 w 336"/>
                <a:gd name="T19" fmla="*/ 983 h 1164"/>
                <a:gd name="T20" fmla="*/ 85 w 336"/>
                <a:gd name="T21" fmla="*/ 1120 h 1164"/>
                <a:gd name="T22" fmla="*/ 13 w 336"/>
                <a:gd name="T23" fmla="*/ 1114 h 1164"/>
                <a:gd name="T24" fmla="*/ 0 w 336"/>
                <a:gd name="T25" fmla="*/ 1015 h 1164"/>
                <a:gd name="T26" fmla="*/ 95 w 336"/>
                <a:gd name="T27" fmla="*/ 960 h 1164"/>
                <a:gd name="T28" fmla="*/ 55 w 336"/>
                <a:gd name="T29" fmla="*/ 886 h 1164"/>
                <a:gd name="T30" fmla="*/ 199 w 336"/>
                <a:gd name="T31" fmla="*/ 833 h 1164"/>
                <a:gd name="T32" fmla="*/ 144 w 336"/>
                <a:gd name="T33" fmla="*/ 774 h 1164"/>
                <a:gd name="T34" fmla="*/ 196 w 336"/>
                <a:gd name="T35" fmla="*/ 728 h 1164"/>
                <a:gd name="T36" fmla="*/ 40 w 336"/>
                <a:gd name="T37" fmla="*/ 705 h 1164"/>
                <a:gd name="T38" fmla="*/ 121 w 336"/>
                <a:gd name="T39" fmla="*/ 101 h 1164"/>
                <a:gd name="T40" fmla="*/ 222 w 336"/>
                <a:gd name="T41" fmla="*/ 0 h 1164"/>
                <a:gd name="T42" fmla="*/ 336 w 336"/>
                <a:gd name="T43" fmla="*/ 19 h 1164"/>
                <a:gd name="T44" fmla="*/ 336 w 336"/>
                <a:gd name="T45" fmla="*/ 19 h 11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6"/>
                <a:gd name="T70" fmla="*/ 0 h 1164"/>
                <a:gd name="T71" fmla="*/ 336 w 336"/>
                <a:gd name="T72" fmla="*/ 1164 h 11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6" h="1164">
                  <a:moveTo>
                    <a:pt x="336" y="19"/>
                  </a:moveTo>
                  <a:lnTo>
                    <a:pt x="196" y="114"/>
                  </a:lnTo>
                  <a:lnTo>
                    <a:pt x="121" y="601"/>
                  </a:lnTo>
                  <a:lnTo>
                    <a:pt x="249" y="314"/>
                  </a:lnTo>
                  <a:lnTo>
                    <a:pt x="327" y="840"/>
                  </a:lnTo>
                  <a:lnTo>
                    <a:pt x="313" y="932"/>
                  </a:lnTo>
                  <a:lnTo>
                    <a:pt x="313" y="1164"/>
                  </a:lnTo>
                  <a:lnTo>
                    <a:pt x="144" y="1124"/>
                  </a:lnTo>
                  <a:lnTo>
                    <a:pt x="213" y="1078"/>
                  </a:lnTo>
                  <a:lnTo>
                    <a:pt x="144" y="983"/>
                  </a:lnTo>
                  <a:lnTo>
                    <a:pt x="85" y="1120"/>
                  </a:lnTo>
                  <a:lnTo>
                    <a:pt x="13" y="1114"/>
                  </a:lnTo>
                  <a:lnTo>
                    <a:pt x="0" y="1015"/>
                  </a:lnTo>
                  <a:lnTo>
                    <a:pt x="95" y="960"/>
                  </a:lnTo>
                  <a:lnTo>
                    <a:pt x="55" y="886"/>
                  </a:lnTo>
                  <a:lnTo>
                    <a:pt x="199" y="833"/>
                  </a:lnTo>
                  <a:lnTo>
                    <a:pt x="144" y="774"/>
                  </a:lnTo>
                  <a:lnTo>
                    <a:pt x="196" y="728"/>
                  </a:lnTo>
                  <a:lnTo>
                    <a:pt x="40" y="705"/>
                  </a:lnTo>
                  <a:lnTo>
                    <a:pt x="121" y="101"/>
                  </a:lnTo>
                  <a:lnTo>
                    <a:pt x="222" y="0"/>
                  </a:lnTo>
                  <a:lnTo>
                    <a:pt x="336" y="19"/>
                  </a:lnTo>
                  <a:close/>
                </a:path>
              </a:pathLst>
            </a:custGeom>
            <a:solidFill>
              <a:srgbClr val="7F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Freeform 34"/>
            <p:cNvSpPr>
              <a:spLocks/>
            </p:cNvSpPr>
            <p:nvPr/>
          </p:nvSpPr>
          <p:spPr bwMode="auto">
            <a:xfrm>
              <a:off x="2094" y="2734"/>
              <a:ext cx="209" cy="114"/>
            </a:xfrm>
            <a:custGeom>
              <a:avLst/>
              <a:gdLst>
                <a:gd name="T0" fmla="*/ 337 w 418"/>
                <a:gd name="T1" fmla="*/ 0 h 226"/>
                <a:gd name="T2" fmla="*/ 209 w 418"/>
                <a:gd name="T3" fmla="*/ 91 h 226"/>
                <a:gd name="T4" fmla="*/ 0 w 418"/>
                <a:gd name="T5" fmla="*/ 118 h 226"/>
                <a:gd name="T6" fmla="*/ 192 w 418"/>
                <a:gd name="T7" fmla="*/ 135 h 226"/>
                <a:gd name="T8" fmla="*/ 318 w 418"/>
                <a:gd name="T9" fmla="*/ 226 h 226"/>
                <a:gd name="T10" fmla="*/ 418 w 418"/>
                <a:gd name="T11" fmla="*/ 49 h 226"/>
                <a:gd name="T12" fmla="*/ 337 w 418"/>
                <a:gd name="T13" fmla="*/ 0 h 226"/>
                <a:gd name="T14" fmla="*/ 337 w 418"/>
                <a:gd name="T15" fmla="*/ 0 h 2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8"/>
                <a:gd name="T25" fmla="*/ 0 h 226"/>
                <a:gd name="T26" fmla="*/ 418 w 418"/>
                <a:gd name="T27" fmla="*/ 226 h 2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8" h="226">
                  <a:moveTo>
                    <a:pt x="337" y="0"/>
                  </a:moveTo>
                  <a:lnTo>
                    <a:pt x="209" y="91"/>
                  </a:lnTo>
                  <a:lnTo>
                    <a:pt x="0" y="118"/>
                  </a:lnTo>
                  <a:lnTo>
                    <a:pt x="192" y="135"/>
                  </a:lnTo>
                  <a:lnTo>
                    <a:pt x="318" y="226"/>
                  </a:lnTo>
                  <a:lnTo>
                    <a:pt x="418" y="4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7F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Freeform 35"/>
            <p:cNvSpPr>
              <a:spLocks/>
            </p:cNvSpPr>
            <p:nvPr/>
          </p:nvSpPr>
          <p:spPr bwMode="auto">
            <a:xfrm>
              <a:off x="2432" y="2504"/>
              <a:ext cx="36" cy="114"/>
            </a:xfrm>
            <a:custGeom>
              <a:avLst/>
              <a:gdLst>
                <a:gd name="T0" fmla="*/ 0 w 72"/>
                <a:gd name="T1" fmla="*/ 0 h 228"/>
                <a:gd name="T2" fmla="*/ 0 w 72"/>
                <a:gd name="T3" fmla="*/ 228 h 228"/>
                <a:gd name="T4" fmla="*/ 72 w 72"/>
                <a:gd name="T5" fmla="*/ 32 h 228"/>
                <a:gd name="T6" fmla="*/ 0 w 72"/>
                <a:gd name="T7" fmla="*/ 0 h 228"/>
                <a:gd name="T8" fmla="*/ 0 w 72"/>
                <a:gd name="T9" fmla="*/ 0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228"/>
                <a:gd name="T17" fmla="*/ 72 w 72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228">
                  <a:moveTo>
                    <a:pt x="0" y="0"/>
                  </a:moveTo>
                  <a:lnTo>
                    <a:pt x="0" y="228"/>
                  </a:lnTo>
                  <a:lnTo>
                    <a:pt x="72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36"/>
            <p:cNvSpPr>
              <a:spLocks/>
            </p:cNvSpPr>
            <p:nvPr/>
          </p:nvSpPr>
          <p:spPr bwMode="auto">
            <a:xfrm>
              <a:off x="2344" y="2218"/>
              <a:ext cx="101" cy="41"/>
            </a:xfrm>
            <a:custGeom>
              <a:avLst/>
              <a:gdLst>
                <a:gd name="T0" fmla="*/ 0 w 204"/>
                <a:gd name="T1" fmla="*/ 81 h 81"/>
                <a:gd name="T2" fmla="*/ 204 w 204"/>
                <a:gd name="T3" fmla="*/ 59 h 81"/>
                <a:gd name="T4" fmla="*/ 27 w 204"/>
                <a:gd name="T5" fmla="*/ 0 h 81"/>
                <a:gd name="T6" fmla="*/ 0 w 204"/>
                <a:gd name="T7" fmla="*/ 81 h 81"/>
                <a:gd name="T8" fmla="*/ 0 w 204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81"/>
                <a:gd name="T17" fmla="*/ 204 w 2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81">
                  <a:moveTo>
                    <a:pt x="0" y="81"/>
                  </a:moveTo>
                  <a:lnTo>
                    <a:pt x="204" y="59"/>
                  </a:lnTo>
                  <a:lnTo>
                    <a:pt x="27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7F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Freeform 37"/>
            <p:cNvSpPr>
              <a:spLocks/>
            </p:cNvSpPr>
            <p:nvPr/>
          </p:nvSpPr>
          <p:spPr bwMode="auto">
            <a:xfrm>
              <a:off x="854" y="2775"/>
              <a:ext cx="254" cy="278"/>
            </a:xfrm>
            <a:custGeom>
              <a:avLst/>
              <a:gdLst>
                <a:gd name="T0" fmla="*/ 509 w 509"/>
                <a:gd name="T1" fmla="*/ 0 h 555"/>
                <a:gd name="T2" fmla="*/ 0 w 509"/>
                <a:gd name="T3" fmla="*/ 555 h 555"/>
                <a:gd name="T4" fmla="*/ 509 w 509"/>
                <a:gd name="T5" fmla="*/ 102 h 555"/>
                <a:gd name="T6" fmla="*/ 509 w 509"/>
                <a:gd name="T7" fmla="*/ 0 h 555"/>
                <a:gd name="T8" fmla="*/ 509 w 509"/>
                <a:gd name="T9" fmla="*/ 0 h 5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9"/>
                <a:gd name="T16" fmla="*/ 0 h 555"/>
                <a:gd name="T17" fmla="*/ 509 w 509"/>
                <a:gd name="T18" fmla="*/ 555 h 5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9" h="555">
                  <a:moveTo>
                    <a:pt x="509" y="0"/>
                  </a:moveTo>
                  <a:lnTo>
                    <a:pt x="0" y="555"/>
                  </a:lnTo>
                  <a:lnTo>
                    <a:pt x="509" y="102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Freeform 38"/>
            <p:cNvSpPr>
              <a:spLocks/>
            </p:cNvSpPr>
            <p:nvPr/>
          </p:nvSpPr>
          <p:spPr bwMode="auto">
            <a:xfrm>
              <a:off x="2657" y="2822"/>
              <a:ext cx="578" cy="256"/>
            </a:xfrm>
            <a:custGeom>
              <a:avLst/>
              <a:gdLst>
                <a:gd name="T0" fmla="*/ 0 w 1156"/>
                <a:gd name="T1" fmla="*/ 353 h 513"/>
                <a:gd name="T2" fmla="*/ 0 w 1156"/>
                <a:gd name="T3" fmla="*/ 420 h 513"/>
                <a:gd name="T4" fmla="*/ 113 w 1156"/>
                <a:gd name="T5" fmla="*/ 479 h 513"/>
                <a:gd name="T6" fmla="*/ 339 w 1156"/>
                <a:gd name="T7" fmla="*/ 513 h 513"/>
                <a:gd name="T8" fmla="*/ 599 w 1156"/>
                <a:gd name="T9" fmla="*/ 465 h 513"/>
                <a:gd name="T10" fmla="*/ 1137 w 1156"/>
                <a:gd name="T11" fmla="*/ 239 h 513"/>
                <a:gd name="T12" fmla="*/ 1156 w 1156"/>
                <a:gd name="T13" fmla="*/ 140 h 513"/>
                <a:gd name="T14" fmla="*/ 1110 w 1156"/>
                <a:gd name="T15" fmla="*/ 40 h 513"/>
                <a:gd name="T16" fmla="*/ 956 w 1156"/>
                <a:gd name="T17" fmla="*/ 7 h 513"/>
                <a:gd name="T18" fmla="*/ 812 w 1156"/>
                <a:gd name="T19" fmla="*/ 0 h 513"/>
                <a:gd name="T20" fmla="*/ 685 w 1156"/>
                <a:gd name="T21" fmla="*/ 21 h 513"/>
                <a:gd name="T22" fmla="*/ 586 w 1156"/>
                <a:gd name="T23" fmla="*/ 87 h 513"/>
                <a:gd name="T24" fmla="*/ 839 w 1156"/>
                <a:gd name="T25" fmla="*/ 34 h 513"/>
                <a:gd name="T26" fmla="*/ 977 w 1156"/>
                <a:gd name="T27" fmla="*/ 40 h 513"/>
                <a:gd name="T28" fmla="*/ 1076 w 1156"/>
                <a:gd name="T29" fmla="*/ 74 h 513"/>
                <a:gd name="T30" fmla="*/ 1050 w 1156"/>
                <a:gd name="T31" fmla="*/ 133 h 513"/>
                <a:gd name="T32" fmla="*/ 892 w 1156"/>
                <a:gd name="T33" fmla="*/ 207 h 513"/>
                <a:gd name="T34" fmla="*/ 1097 w 1156"/>
                <a:gd name="T35" fmla="*/ 167 h 513"/>
                <a:gd name="T36" fmla="*/ 1057 w 1156"/>
                <a:gd name="T37" fmla="*/ 226 h 513"/>
                <a:gd name="T38" fmla="*/ 572 w 1156"/>
                <a:gd name="T39" fmla="*/ 433 h 513"/>
                <a:gd name="T40" fmla="*/ 386 w 1156"/>
                <a:gd name="T41" fmla="*/ 479 h 513"/>
                <a:gd name="T42" fmla="*/ 360 w 1156"/>
                <a:gd name="T43" fmla="*/ 446 h 513"/>
                <a:gd name="T44" fmla="*/ 419 w 1156"/>
                <a:gd name="T45" fmla="*/ 359 h 513"/>
                <a:gd name="T46" fmla="*/ 844 w 1156"/>
                <a:gd name="T47" fmla="*/ 220 h 513"/>
                <a:gd name="T48" fmla="*/ 400 w 1156"/>
                <a:gd name="T49" fmla="*/ 332 h 513"/>
                <a:gd name="T50" fmla="*/ 320 w 1156"/>
                <a:gd name="T51" fmla="*/ 372 h 513"/>
                <a:gd name="T52" fmla="*/ 166 w 1156"/>
                <a:gd name="T53" fmla="*/ 380 h 513"/>
                <a:gd name="T54" fmla="*/ 40 w 1156"/>
                <a:gd name="T55" fmla="*/ 353 h 513"/>
                <a:gd name="T56" fmla="*/ 0 w 1156"/>
                <a:gd name="T57" fmla="*/ 353 h 513"/>
                <a:gd name="T58" fmla="*/ 0 w 1156"/>
                <a:gd name="T59" fmla="*/ 353 h 5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56"/>
                <a:gd name="T91" fmla="*/ 0 h 513"/>
                <a:gd name="T92" fmla="*/ 1156 w 1156"/>
                <a:gd name="T93" fmla="*/ 513 h 5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56" h="513">
                  <a:moveTo>
                    <a:pt x="0" y="353"/>
                  </a:moveTo>
                  <a:lnTo>
                    <a:pt x="0" y="420"/>
                  </a:lnTo>
                  <a:lnTo>
                    <a:pt x="113" y="479"/>
                  </a:lnTo>
                  <a:lnTo>
                    <a:pt x="339" y="513"/>
                  </a:lnTo>
                  <a:lnTo>
                    <a:pt x="599" y="465"/>
                  </a:lnTo>
                  <a:lnTo>
                    <a:pt x="1137" y="239"/>
                  </a:lnTo>
                  <a:lnTo>
                    <a:pt x="1156" y="140"/>
                  </a:lnTo>
                  <a:lnTo>
                    <a:pt x="1110" y="40"/>
                  </a:lnTo>
                  <a:lnTo>
                    <a:pt x="956" y="7"/>
                  </a:lnTo>
                  <a:lnTo>
                    <a:pt x="812" y="0"/>
                  </a:lnTo>
                  <a:lnTo>
                    <a:pt x="685" y="21"/>
                  </a:lnTo>
                  <a:lnTo>
                    <a:pt x="586" y="87"/>
                  </a:lnTo>
                  <a:lnTo>
                    <a:pt x="839" y="34"/>
                  </a:lnTo>
                  <a:lnTo>
                    <a:pt x="977" y="40"/>
                  </a:lnTo>
                  <a:lnTo>
                    <a:pt x="1076" y="74"/>
                  </a:lnTo>
                  <a:lnTo>
                    <a:pt x="1050" y="133"/>
                  </a:lnTo>
                  <a:lnTo>
                    <a:pt x="892" y="207"/>
                  </a:lnTo>
                  <a:lnTo>
                    <a:pt x="1097" y="167"/>
                  </a:lnTo>
                  <a:lnTo>
                    <a:pt x="1057" y="226"/>
                  </a:lnTo>
                  <a:lnTo>
                    <a:pt x="572" y="433"/>
                  </a:lnTo>
                  <a:lnTo>
                    <a:pt x="386" y="479"/>
                  </a:lnTo>
                  <a:lnTo>
                    <a:pt x="360" y="446"/>
                  </a:lnTo>
                  <a:lnTo>
                    <a:pt x="419" y="359"/>
                  </a:lnTo>
                  <a:lnTo>
                    <a:pt x="844" y="220"/>
                  </a:lnTo>
                  <a:lnTo>
                    <a:pt x="400" y="332"/>
                  </a:lnTo>
                  <a:lnTo>
                    <a:pt x="320" y="372"/>
                  </a:lnTo>
                  <a:lnTo>
                    <a:pt x="166" y="380"/>
                  </a:lnTo>
                  <a:lnTo>
                    <a:pt x="40" y="353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Freeform 39"/>
            <p:cNvSpPr>
              <a:spLocks/>
            </p:cNvSpPr>
            <p:nvPr/>
          </p:nvSpPr>
          <p:spPr bwMode="auto">
            <a:xfrm>
              <a:off x="2484" y="2972"/>
              <a:ext cx="628" cy="342"/>
            </a:xfrm>
            <a:custGeom>
              <a:avLst/>
              <a:gdLst>
                <a:gd name="T0" fmla="*/ 413 w 1257"/>
                <a:gd name="T1" fmla="*/ 684 h 684"/>
                <a:gd name="T2" fmla="*/ 512 w 1257"/>
                <a:gd name="T3" fmla="*/ 665 h 684"/>
                <a:gd name="T4" fmla="*/ 751 w 1257"/>
                <a:gd name="T5" fmla="*/ 665 h 684"/>
                <a:gd name="T6" fmla="*/ 924 w 1257"/>
                <a:gd name="T7" fmla="*/ 665 h 684"/>
                <a:gd name="T8" fmla="*/ 1078 w 1257"/>
                <a:gd name="T9" fmla="*/ 591 h 684"/>
                <a:gd name="T10" fmla="*/ 1204 w 1257"/>
                <a:gd name="T11" fmla="*/ 452 h 684"/>
                <a:gd name="T12" fmla="*/ 1257 w 1257"/>
                <a:gd name="T13" fmla="*/ 0 h 684"/>
                <a:gd name="T14" fmla="*/ 1224 w 1257"/>
                <a:gd name="T15" fmla="*/ 32 h 684"/>
                <a:gd name="T16" fmla="*/ 1158 w 1257"/>
                <a:gd name="T17" fmla="*/ 458 h 684"/>
                <a:gd name="T18" fmla="*/ 958 w 1257"/>
                <a:gd name="T19" fmla="*/ 618 h 684"/>
                <a:gd name="T20" fmla="*/ 991 w 1257"/>
                <a:gd name="T21" fmla="*/ 359 h 684"/>
                <a:gd name="T22" fmla="*/ 1017 w 1257"/>
                <a:gd name="T23" fmla="*/ 112 h 684"/>
                <a:gd name="T24" fmla="*/ 972 w 1257"/>
                <a:gd name="T25" fmla="*/ 133 h 684"/>
                <a:gd name="T26" fmla="*/ 938 w 1257"/>
                <a:gd name="T27" fmla="*/ 392 h 684"/>
                <a:gd name="T28" fmla="*/ 825 w 1257"/>
                <a:gd name="T29" fmla="*/ 439 h 684"/>
                <a:gd name="T30" fmla="*/ 738 w 1257"/>
                <a:gd name="T31" fmla="*/ 219 h 684"/>
                <a:gd name="T32" fmla="*/ 645 w 1257"/>
                <a:gd name="T33" fmla="*/ 333 h 684"/>
                <a:gd name="T34" fmla="*/ 498 w 1257"/>
                <a:gd name="T35" fmla="*/ 373 h 684"/>
                <a:gd name="T36" fmla="*/ 318 w 1257"/>
                <a:gd name="T37" fmla="*/ 464 h 684"/>
                <a:gd name="T38" fmla="*/ 111 w 1257"/>
                <a:gd name="T39" fmla="*/ 591 h 684"/>
                <a:gd name="T40" fmla="*/ 0 w 1257"/>
                <a:gd name="T41" fmla="*/ 684 h 684"/>
                <a:gd name="T42" fmla="*/ 413 w 1257"/>
                <a:gd name="T43" fmla="*/ 684 h 684"/>
                <a:gd name="T44" fmla="*/ 413 w 1257"/>
                <a:gd name="T45" fmla="*/ 684 h 6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7"/>
                <a:gd name="T70" fmla="*/ 0 h 684"/>
                <a:gd name="T71" fmla="*/ 1257 w 1257"/>
                <a:gd name="T72" fmla="*/ 684 h 6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7" h="684">
                  <a:moveTo>
                    <a:pt x="413" y="684"/>
                  </a:moveTo>
                  <a:lnTo>
                    <a:pt x="512" y="665"/>
                  </a:lnTo>
                  <a:lnTo>
                    <a:pt x="751" y="665"/>
                  </a:lnTo>
                  <a:lnTo>
                    <a:pt x="924" y="665"/>
                  </a:lnTo>
                  <a:lnTo>
                    <a:pt x="1078" y="591"/>
                  </a:lnTo>
                  <a:lnTo>
                    <a:pt x="1204" y="452"/>
                  </a:lnTo>
                  <a:lnTo>
                    <a:pt x="1257" y="0"/>
                  </a:lnTo>
                  <a:lnTo>
                    <a:pt x="1224" y="32"/>
                  </a:lnTo>
                  <a:lnTo>
                    <a:pt x="1158" y="458"/>
                  </a:lnTo>
                  <a:lnTo>
                    <a:pt x="958" y="618"/>
                  </a:lnTo>
                  <a:lnTo>
                    <a:pt x="991" y="359"/>
                  </a:lnTo>
                  <a:lnTo>
                    <a:pt x="1017" y="112"/>
                  </a:lnTo>
                  <a:lnTo>
                    <a:pt x="972" y="133"/>
                  </a:lnTo>
                  <a:lnTo>
                    <a:pt x="938" y="392"/>
                  </a:lnTo>
                  <a:lnTo>
                    <a:pt x="825" y="439"/>
                  </a:lnTo>
                  <a:lnTo>
                    <a:pt x="738" y="219"/>
                  </a:lnTo>
                  <a:lnTo>
                    <a:pt x="645" y="333"/>
                  </a:lnTo>
                  <a:lnTo>
                    <a:pt x="498" y="373"/>
                  </a:lnTo>
                  <a:lnTo>
                    <a:pt x="318" y="464"/>
                  </a:lnTo>
                  <a:lnTo>
                    <a:pt x="111" y="591"/>
                  </a:lnTo>
                  <a:lnTo>
                    <a:pt x="0" y="684"/>
                  </a:lnTo>
                  <a:lnTo>
                    <a:pt x="413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Freeform 40"/>
            <p:cNvSpPr>
              <a:spLocks/>
            </p:cNvSpPr>
            <p:nvPr/>
          </p:nvSpPr>
          <p:spPr bwMode="auto">
            <a:xfrm>
              <a:off x="1963" y="3059"/>
              <a:ext cx="219" cy="106"/>
            </a:xfrm>
            <a:custGeom>
              <a:avLst/>
              <a:gdLst>
                <a:gd name="T0" fmla="*/ 80 w 437"/>
                <a:gd name="T1" fmla="*/ 0 h 213"/>
                <a:gd name="T2" fmla="*/ 437 w 437"/>
                <a:gd name="T3" fmla="*/ 126 h 213"/>
                <a:gd name="T4" fmla="*/ 371 w 437"/>
                <a:gd name="T5" fmla="*/ 213 h 213"/>
                <a:gd name="T6" fmla="*/ 0 w 437"/>
                <a:gd name="T7" fmla="*/ 0 h 213"/>
                <a:gd name="T8" fmla="*/ 80 w 437"/>
                <a:gd name="T9" fmla="*/ 0 h 213"/>
                <a:gd name="T10" fmla="*/ 80 w 437"/>
                <a:gd name="T11" fmla="*/ 0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7"/>
                <a:gd name="T19" fmla="*/ 0 h 213"/>
                <a:gd name="T20" fmla="*/ 437 w 437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7" h="213">
                  <a:moveTo>
                    <a:pt x="80" y="0"/>
                  </a:moveTo>
                  <a:lnTo>
                    <a:pt x="437" y="126"/>
                  </a:lnTo>
                  <a:lnTo>
                    <a:pt x="371" y="213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Freeform 41"/>
            <p:cNvSpPr>
              <a:spLocks/>
            </p:cNvSpPr>
            <p:nvPr/>
          </p:nvSpPr>
          <p:spPr bwMode="auto">
            <a:xfrm>
              <a:off x="1886" y="2566"/>
              <a:ext cx="220" cy="149"/>
            </a:xfrm>
            <a:custGeom>
              <a:avLst/>
              <a:gdLst>
                <a:gd name="T0" fmla="*/ 412 w 439"/>
                <a:gd name="T1" fmla="*/ 0 h 299"/>
                <a:gd name="T2" fmla="*/ 87 w 439"/>
                <a:gd name="T3" fmla="*/ 67 h 299"/>
                <a:gd name="T4" fmla="*/ 0 w 439"/>
                <a:gd name="T5" fmla="*/ 139 h 299"/>
                <a:gd name="T6" fmla="*/ 0 w 439"/>
                <a:gd name="T7" fmla="*/ 213 h 299"/>
                <a:gd name="T8" fmla="*/ 200 w 439"/>
                <a:gd name="T9" fmla="*/ 299 h 299"/>
                <a:gd name="T10" fmla="*/ 346 w 439"/>
                <a:gd name="T11" fmla="*/ 299 h 299"/>
                <a:gd name="T12" fmla="*/ 439 w 439"/>
                <a:gd name="T13" fmla="*/ 240 h 299"/>
                <a:gd name="T14" fmla="*/ 287 w 439"/>
                <a:gd name="T15" fmla="*/ 246 h 299"/>
                <a:gd name="T16" fmla="*/ 439 w 439"/>
                <a:gd name="T17" fmla="*/ 147 h 299"/>
                <a:gd name="T18" fmla="*/ 173 w 439"/>
                <a:gd name="T19" fmla="*/ 173 h 299"/>
                <a:gd name="T20" fmla="*/ 80 w 439"/>
                <a:gd name="T21" fmla="*/ 147 h 299"/>
                <a:gd name="T22" fmla="*/ 93 w 439"/>
                <a:gd name="T23" fmla="*/ 107 h 299"/>
                <a:gd name="T24" fmla="*/ 412 w 439"/>
                <a:gd name="T25" fmla="*/ 0 h 299"/>
                <a:gd name="T26" fmla="*/ 412 w 439"/>
                <a:gd name="T27" fmla="*/ 0 h 2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9"/>
                <a:gd name="T43" fmla="*/ 0 h 299"/>
                <a:gd name="T44" fmla="*/ 439 w 439"/>
                <a:gd name="T45" fmla="*/ 299 h 2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9" h="299">
                  <a:moveTo>
                    <a:pt x="412" y="0"/>
                  </a:moveTo>
                  <a:lnTo>
                    <a:pt x="87" y="67"/>
                  </a:lnTo>
                  <a:lnTo>
                    <a:pt x="0" y="139"/>
                  </a:lnTo>
                  <a:lnTo>
                    <a:pt x="0" y="213"/>
                  </a:lnTo>
                  <a:lnTo>
                    <a:pt x="200" y="299"/>
                  </a:lnTo>
                  <a:lnTo>
                    <a:pt x="346" y="299"/>
                  </a:lnTo>
                  <a:lnTo>
                    <a:pt x="439" y="240"/>
                  </a:lnTo>
                  <a:lnTo>
                    <a:pt x="287" y="246"/>
                  </a:lnTo>
                  <a:lnTo>
                    <a:pt x="439" y="147"/>
                  </a:lnTo>
                  <a:lnTo>
                    <a:pt x="173" y="173"/>
                  </a:lnTo>
                  <a:lnTo>
                    <a:pt x="80" y="147"/>
                  </a:lnTo>
                  <a:lnTo>
                    <a:pt x="93" y="10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Freeform 42"/>
            <p:cNvSpPr>
              <a:spLocks/>
            </p:cNvSpPr>
            <p:nvPr/>
          </p:nvSpPr>
          <p:spPr bwMode="auto">
            <a:xfrm>
              <a:off x="1973" y="2706"/>
              <a:ext cx="27" cy="126"/>
            </a:xfrm>
            <a:custGeom>
              <a:avLst/>
              <a:gdLst>
                <a:gd name="T0" fmla="*/ 0 w 53"/>
                <a:gd name="T1" fmla="*/ 0 h 253"/>
                <a:gd name="T2" fmla="*/ 0 w 53"/>
                <a:gd name="T3" fmla="*/ 253 h 253"/>
                <a:gd name="T4" fmla="*/ 53 w 53"/>
                <a:gd name="T5" fmla="*/ 232 h 253"/>
                <a:gd name="T6" fmla="*/ 0 w 53"/>
                <a:gd name="T7" fmla="*/ 0 h 253"/>
                <a:gd name="T8" fmla="*/ 0 w 53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3"/>
                <a:gd name="T17" fmla="*/ 53 w 53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3">
                  <a:moveTo>
                    <a:pt x="0" y="0"/>
                  </a:moveTo>
                  <a:lnTo>
                    <a:pt x="0" y="253"/>
                  </a:lnTo>
                  <a:lnTo>
                    <a:pt x="53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Freeform 43"/>
            <p:cNvSpPr>
              <a:spLocks/>
            </p:cNvSpPr>
            <p:nvPr/>
          </p:nvSpPr>
          <p:spPr bwMode="auto">
            <a:xfrm>
              <a:off x="2000" y="2706"/>
              <a:ext cx="77" cy="113"/>
            </a:xfrm>
            <a:custGeom>
              <a:avLst/>
              <a:gdLst>
                <a:gd name="T0" fmla="*/ 0 w 154"/>
                <a:gd name="T1" fmla="*/ 0 h 226"/>
                <a:gd name="T2" fmla="*/ 0 w 154"/>
                <a:gd name="T3" fmla="*/ 226 h 226"/>
                <a:gd name="T4" fmla="*/ 154 w 154"/>
                <a:gd name="T5" fmla="*/ 199 h 226"/>
                <a:gd name="T6" fmla="*/ 48 w 154"/>
                <a:gd name="T7" fmla="*/ 93 h 226"/>
                <a:gd name="T8" fmla="*/ 0 w 154"/>
                <a:gd name="T9" fmla="*/ 0 h 226"/>
                <a:gd name="T10" fmla="*/ 0 w 154"/>
                <a:gd name="T11" fmla="*/ 0 h 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226"/>
                <a:gd name="T20" fmla="*/ 154 w 154"/>
                <a:gd name="T21" fmla="*/ 226 h 2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226">
                  <a:moveTo>
                    <a:pt x="0" y="0"/>
                  </a:moveTo>
                  <a:lnTo>
                    <a:pt x="0" y="226"/>
                  </a:lnTo>
                  <a:lnTo>
                    <a:pt x="154" y="199"/>
                  </a:lnTo>
                  <a:lnTo>
                    <a:pt x="48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Freeform 44"/>
            <p:cNvSpPr>
              <a:spLocks/>
            </p:cNvSpPr>
            <p:nvPr/>
          </p:nvSpPr>
          <p:spPr bwMode="auto">
            <a:xfrm>
              <a:off x="2890" y="2307"/>
              <a:ext cx="242" cy="525"/>
            </a:xfrm>
            <a:custGeom>
              <a:avLst/>
              <a:gdLst>
                <a:gd name="T0" fmla="*/ 0 w 485"/>
                <a:gd name="T1" fmla="*/ 0 h 1051"/>
                <a:gd name="T2" fmla="*/ 226 w 485"/>
                <a:gd name="T3" fmla="*/ 32 h 1051"/>
                <a:gd name="T4" fmla="*/ 412 w 485"/>
                <a:gd name="T5" fmla="*/ 159 h 1051"/>
                <a:gd name="T6" fmla="*/ 485 w 485"/>
                <a:gd name="T7" fmla="*/ 439 h 1051"/>
                <a:gd name="T8" fmla="*/ 485 w 485"/>
                <a:gd name="T9" fmla="*/ 764 h 1051"/>
                <a:gd name="T10" fmla="*/ 439 w 485"/>
                <a:gd name="T11" fmla="*/ 1051 h 1051"/>
                <a:gd name="T12" fmla="*/ 232 w 485"/>
                <a:gd name="T13" fmla="*/ 1051 h 1051"/>
                <a:gd name="T14" fmla="*/ 285 w 485"/>
                <a:gd name="T15" fmla="*/ 937 h 1051"/>
                <a:gd name="T16" fmla="*/ 272 w 485"/>
                <a:gd name="T17" fmla="*/ 657 h 1051"/>
                <a:gd name="T18" fmla="*/ 365 w 485"/>
                <a:gd name="T19" fmla="*/ 532 h 1051"/>
                <a:gd name="T20" fmla="*/ 279 w 485"/>
                <a:gd name="T21" fmla="*/ 252 h 1051"/>
                <a:gd name="T22" fmla="*/ 392 w 485"/>
                <a:gd name="T23" fmla="*/ 258 h 1051"/>
                <a:gd name="T24" fmla="*/ 213 w 485"/>
                <a:gd name="T25" fmla="*/ 79 h 1051"/>
                <a:gd name="T26" fmla="*/ 0 w 485"/>
                <a:gd name="T27" fmla="*/ 0 h 1051"/>
                <a:gd name="T28" fmla="*/ 0 w 485"/>
                <a:gd name="T29" fmla="*/ 0 h 10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5"/>
                <a:gd name="T46" fmla="*/ 0 h 1051"/>
                <a:gd name="T47" fmla="*/ 485 w 485"/>
                <a:gd name="T48" fmla="*/ 1051 h 10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5" h="1051">
                  <a:moveTo>
                    <a:pt x="0" y="0"/>
                  </a:moveTo>
                  <a:lnTo>
                    <a:pt x="226" y="32"/>
                  </a:lnTo>
                  <a:lnTo>
                    <a:pt x="412" y="159"/>
                  </a:lnTo>
                  <a:lnTo>
                    <a:pt x="485" y="439"/>
                  </a:lnTo>
                  <a:lnTo>
                    <a:pt x="485" y="764"/>
                  </a:lnTo>
                  <a:lnTo>
                    <a:pt x="439" y="1051"/>
                  </a:lnTo>
                  <a:lnTo>
                    <a:pt x="232" y="1051"/>
                  </a:lnTo>
                  <a:lnTo>
                    <a:pt x="285" y="937"/>
                  </a:lnTo>
                  <a:lnTo>
                    <a:pt x="272" y="657"/>
                  </a:lnTo>
                  <a:lnTo>
                    <a:pt x="365" y="532"/>
                  </a:lnTo>
                  <a:lnTo>
                    <a:pt x="279" y="252"/>
                  </a:lnTo>
                  <a:lnTo>
                    <a:pt x="392" y="258"/>
                  </a:lnTo>
                  <a:lnTo>
                    <a:pt x="213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Freeform 45"/>
            <p:cNvSpPr>
              <a:spLocks/>
            </p:cNvSpPr>
            <p:nvPr/>
          </p:nvSpPr>
          <p:spPr bwMode="auto">
            <a:xfrm>
              <a:off x="2017" y="2902"/>
              <a:ext cx="789" cy="416"/>
            </a:xfrm>
            <a:custGeom>
              <a:avLst/>
              <a:gdLst>
                <a:gd name="T0" fmla="*/ 464 w 1580"/>
                <a:gd name="T1" fmla="*/ 301 h 833"/>
                <a:gd name="T2" fmla="*/ 272 w 1580"/>
                <a:gd name="T3" fmla="*/ 493 h 833"/>
                <a:gd name="T4" fmla="*/ 145 w 1580"/>
                <a:gd name="T5" fmla="*/ 833 h 833"/>
                <a:gd name="T6" fmla="*/ 225 w 1580"/>
                <a:gd name="T7" fmla="*/ 833 h 833"/>
                <a:gd name="T8" fmla="*/ 352 w 1580"/>
                <a:gd name="T9" fmla="*/ 493 h 833"/>
                <a:gd name="T10" fmla="*/ 645 w 1580"/>
                <a:gd name="T11" fmla="*/ 333 h 833"/>
                <a:gd name="T12" fmla="*/ 770 w 1580"/>
                <a:gd name="T13" fmla="*/ 386 h 833"/>
                <a:gd name="T14" fmla="*/ 863 w 1580"/>
                <a:gd name="T15" fmla="*/ 386 h 833"/>
                <a:gd name="T16" fmla="*/ 935 w 1580"/>
                <a:gd name="T17" fmla="*/ 421 h 833"/>
                <a:gd name="T18" fmla="*/ 1015 w 1580"/>
                <a:gd name="T19" fmla="*/ 421 h 833"/>
                <a:gd name="T20" fmla="*/ 1183 w 1580"/>
                <a:gd name="T21" fmla="*/ 293 h 833"/>
                <a:gd name="T22" fmla="*/ 1580 w 1580"/>
                <a:gd name="T23" fmla="*/ 21 h 833"/>
                <a:gd name="T24" fmla="*/ 1547 w 1580"/>
                <a:gd name="T25" fmla="*/ 0 h 833"/>
                <a:gd name="T26" fmla="*/ 1228 w 1580"/>
                <a:gd name="T27" fmla="*/ 208 h 833"/>
                <a:gd name="T28" fmla="*/ 1015 w 1580"/>
                <a:gd name="T29" fmla="*/ 386 h 833"/>
                <a:gd name="T30" fmla="*/ 922 w 1580"/>
                <a:gd name="T31" fmla="*/ 386 h 833"/>
                <a:gd name="T32" fmla="*/ 983 w 1580"/>
                <a:gd name="T33" fmla="*/ 327 h 833"/>
                <a:gd name="T34" fmla="*/ 810 w 1580"/>
                <a:gd name="T35" fmla="*/ 360 h 833"/>
                <a:gd name="T36" fmla="*/ 869 w 1580"/>
                <a:gd name="T37" fmla="*/ 253 h 833"/>
                <a:gd name="T38" fmla="*/ 757 w 1580"/>
                <a:gd name="T39" fmla="*/ 346 h 833"/>
                <a:gd name="T40" fmla="*/ 677 w 1580"/>
                <a:gd name="T41" fmla="*/ 306 h 833"/>
                <a:gd name="T42" fmla="*/ 823 w 1580"/>
                <a:gd name="T43" fmla="*/ 160 h 833"/>
                <a:gd name="T44" fmla="*/ 683 w 1580"/>
                <a:gd name="T45" fmla="*/ 240 h 833"/>
                <a:gd name="T46" fmla="*/ 411 w 1580"/>
                <a:gd name="T47" fmla="*/ 274 h 833"/>
                <a:gd name="T48" fmla="*/ 0 w 1580"/>
                <a:gd name="T49" fmla="*/ 160 h 833"/>
                <a:gd name="T50" fmla="*/ 344 w 1580"/>
                <a:gd name="T51" fmla="*/ 301 h 833"/>
                <a:gd name="T52" fmla="*/ 464 w 1580"/>
                <a:gd name="T53" fmla="*/ 301 h 833"/>
                <a:gd name="T54" fmla="*/ 464 w 1580"/>
                <a:gd name="T55" fmla="*/ 301 h 8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80"/>
                <a:gd name="T85" fmla="*/ 0 h 833"/>
                <a:gd name="T86" fmla="*/ 1580 w 1580"/>
                <a:gd name="T87" fmla="*/ 833 h 83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80" h="833">
                  <a:moveTo>
                    <a:pt x="464" y="301"/>
                  </a:moveTo>
                  <a:lnTo>
                    <a:pt x="272" y="493"/>
                  </a:lnTo>
                  <a:lnTo>
                    <a:pt x="145" y="833"/>
                  </a:lnTo>
                  <a:lnTo>
                    <a:pt x="225" y="833"/>
                  </a:lnTo>
                  <a:lnTo>
                    <a:pt x="352" y="493"/>
                  </a:lnTo>
                  <a:lnTo>
                    <a:pt x="645" y="333"/>
                  </a:lnTo>
                  <a:lnTo>
                    <a:pt x="770" y="386"/>
                  </a:lnTo>
                  <a:lnTo>
                    <a:pt x="863" y="386"/>
                  </a:lnTo>
                  <a:lnTo>
                    <a:pt x="935" y="421"/>
                  </a:lnTo>
                  <a:lnTo>
                    <a:pt x="1015" y="421"/>
                  </a:lnTo>
                  <a:lnTo>
                    <a:pt x="1183" y="293"/>
                  </a:lnTo>
                  <a:lnTo>
                    <a:pt x="1580" y="21"/>
                  </a:lnTo>
                  <a:lnTo>
                    <a:pt x="1547" y="0"/>
                  </a:lnTo>
                  <a:lnTo>
                    <a:pt x="1228" y="208"/>
                  </a:lnTo>
                  <a:lnTo>
                    <a:pt x="1015" y="386"/>
                  </a:lnTo>
                  <a:lnTo>
                    <a:pt x="922" y="386"/>
                  </a:lnTo>
                  <a:lnTo>
                    <a:pt x="983" y="327"/>
                  </a:lnTo>
                  <a:lnTo>
                    <a:pt x="810" y="360"/>
                  </a:lnTo>
                  <a:lnTo>
                    <a:pt x="869" y="253"/>
                  </a:lnTo>
                  <a:lnTo>
                    <a:pt x="757" y="346"/>
                  </a:lnTo>
                  <a:lnTo>
                    <a:pt x="677" y="306"/>
                  </a:lnTo>
                  <a:lnTo>
                    <a:pt x="823" y="160"/>
                  </a:lnTo>
                  <a:lnTo>
                    <a:pt x="683" y="240"/>
                  </a:lnTo>
                  <a:lnTo>
                    <a:pt x="411" y="274"/>
                  </a:lnTo>
                  <a:lnTo>
                    <a:pt x="0" y="160"/>
                  </a:lnTo>
                  <a:lnTo>
                    <a:pt x="344" y="301"/>
                  </a:lnTo>
                  <a:lnTo>
                    <a:pt x="464" y="3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Freeform 46"/>
            <p:cNvSpPr>
              <a:spLocks/>
            </p:cNvSpPr>
            <p:nvPr/>
          </p:nvSpPr>
          <p:spPr bwMode="auto">
            <a:xfrm>
              <a:off x="2635" y="3045"/>
              <a:ext cx="150" cy="191"/>
            </a:xfrm>
            <a:custGeom>
              <a:avLst/>
              <a:gdLst>
                <a:gd name="T0" fmla="*/ 163 w 300"/>
                <a:gd name="T1" fmla="*/ 0 h 383"/>
                <a:gd name="T2" fmla="*/ 0 w 300"/>
                <a:gd name="T3" fmla="*/ 383 h 383"/>
                <a:gd name="T4" fmla="*/ 277 w 300"/>
                <a:gd name="T5" fmla="*/ 248 h 383"/>
                <a:gd name="T6" fmla="*/ 300 w 300"/>
                <a:gd name="T7" fmla="*/ 8 h 383"/>
                <a:gd name="T8" fmla="*/ 163 w 300"/>
                <a:gd name="T9" fmla="*/ 0 h 383"/>
                <a:gd name="T10" fmla="*/ 163 w 300"/>
                <a:gd name="T11" fmla="*/ 0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"/>
                <a:gd name="T19" fmla="*/ 0 h 383"/>
                <a:gd name="T20" fmla="*/ 300 w 300"/>
                <a:gd name="T21" fmla="*/ 383 h 3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" h="383">
                  <a:moveTo>
                    <a:pt x="163" y="0"/>
                  </a:moveTo>
                  <a:lnTo>
                    <a:pt x="0" y="383"/>
                  </a:lnTo>
                  <a:lnTo>
                    <a:pt x="277" y="248"/>
                  </a:lnTo>
                  <a:lnTo>
                    <a:pt x="300" y="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Freeform 47"/>
            <p:cNvSpPr>
              <a:spLocks/>
            </p:cNvSpPr>
            <p:nvPr/>
          </p:nvSpPr>
          <p:spPr bwMode="auto">
            <a:xfrm>
              <a:off x="1764" y="2526"/>
              <a:ext cx="431" cy="788"/>
            </a:xfrm>
            <a:custGeom>
              <a:avLst/>
              <a:gdLst>
                <a:gd name="T0" fmla="*/ 863 w 863"/>
                <a:gd name="T1" fmla="*/ 1037 h 1575"/>
                <a:gd name="T2" fmla="*/ 458 w 863"/>
                <a:gd name="T3" fmla="*/ 1083 h 1575"/>
                <a:gd name="T4" fmla="*/ 293 w 863"/>
                <a:gd name="T5" fmla="*/ 1575 h 1575"/>
                <a:gd name="T6" fmla="*/ 165 w 863"/>
                <a:gd name="T7" fmla="*/ 1575 h 1575"/>
                <a:gd name="T8" fmla="*/ 213 w 863"/>
                <a:gd name="T9" fmla="*/ 591 h 1575"/>
                <a:gd name="T10" fmla="*/ 159 w 863"/>
                <a:gd name="T11" fmla="*/ 319 h 1575"/>
                <a:gd name="T12" fmla="*/ 0 w 863"/>
                <a:gd name="T13" fmla="*/ 5 h 1575"/>
                <a:gd name="T14" fmla="*/ 66 w 863"/>
                <a:gd name="T15" fmla="*/ 0 h 1575"/>
                <a:gd name="T16" fmla="*/ 199 w 863"/>
                <a:gd name="T17" fmla="*/ 311 h 1575"/>
                <a:gd name="T18" fmla="*/ 258 w 863"/>
                <a:gd name="T19" fmla="*/ 665 h 1575"/>
                <a:gd name="T20" fmla="*/ 226 w 863"/>
                <a:gd name="T21" fmla="*/ 1197 h 1575"/>
                <a:gd name="T22" fmla="*/ 399 w 863"/>
                <a:gd name="T23" fmla="*/ 1043 h 1575"/>
                <a:gd name="T24" fmla="*/ 770 w 863"/>
                <a:gd name="T25" fmla="*/ 1003 h 1575"/>
                <a:gd name="T26" fmla="*/ 863 w 863"/>
                <a:gd name="T27" fmla="*/ 1037 h 1575"/>
                <a:gd name="T28" fmla="*/ 863 w 863"/>
                <a:gd name="T29" fmla="*/ 1037 h 15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3"/>
                <a:gd name="T46" fmla="*/ 0 h 1575"/>
                <a:gd name="T47" fmla="*/ 863 w 863"/>
                <a:gd name="T48" fmla="*/ 1575 h 15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3" h="1575">
                  <a:moveTo>
                    <a:pt x="863" y="1037"/>
                  </a:moveTo>
                  <a:lnTo>
                    <a:pt x="458" y="1083"/>
                  </a:lnTo>
                  <a:lnTo>
                    <a:pt x="293" y="1575"/>
                  </a:lnTo>
                  <a:lnTo>
                    <a:pt x="165" y="1575"/>
                  </a:lnTo>
                  <a:lnTo>
                    <a:pt x="213" y="591"/>
                  </a:lnTo>
                  <a:lnTo>
                    <a:pt x="159" y="319"/>
                  </a:lnTo>
                  <a:lnTo>
                    <a:pt x="0" y="5"/>
                  </a:lnTo>
                  <a:lnTo>
                    <a:pt x="66" y="0"/>
                  </a:lnTo>
                  <a:lnTo>
                    <a:pt x="199" y="311"/>
                  </a:lnTo>
                  <a:lnTo>
                    <a:pt x="258" y="665"/>
                  </a:lnTo>
                  <a:lnTo>
                    <a:pt x="226" y="1197"/>
                  </a:lnTo>
                  <a:lnTo>
                    <a:pt x="399" y="1043"/>
                  </a:lnTo>
                  <a:lnTo>
                    <a:pt x="770" y="1003"/>
                  </a:lnTo>
                  <a:lnTo>
                    <a:pt x="863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48"/>
            <p:cNvSpPr>
              <a:spLocks/>
            </p:cNvSpPr>
            <p:nvPr/>
          </p:nvSpPr>
          <p:spPr bwMode="auto">
            <a:xfrm>
              <a:off x="1877" y="2673"/>
              <a:ext cx="312" cy="326"/>
            </a:xfrm>
            <a:custGeom>
              <a:avLst/>
              <a:gdLst>
                <a:gd name="T0" fmla="*/ 13 w 623"/>
                <a:gd name="T1" fmla="*/ 373 h 652"/>
                <a:gd name="T2" fmla="*/ 285 w 623"/>
                <a:gd name="T3" fmla="*/ 259 h 652"/>
                <a:gd name="T4" fmla="*/ 411 w 623"/>
                <a:gd name="T5" fmla="*/ 227 h 652"/>
                <a:gd name="T6" fmla="*/ 346 w 623"/>
                <a:gd name="T7" fmla="*/ 120 h 652"/>
                <a:gd name="T8" fmla="*/ 437 w 623"/>
                <a:gd name="T9" fmla="*/ 0 h 652"/>
                <a:gd name="T10" fmla="*/ 538 w 623"/>
                <a:gd name="T11" fmla="*/ 19 h 652"/>
                <a:gd name="T12" fmla="*/ 405 w 623"/>
                <a:gd name="T13" fmla="*/ 120 h 652"/>
                <a:gd name="T14" fmla="*/ 458 w 623"/>
                <a:gd name="T15" fmla="*/ 253 h 652"/>
                <a:gd name="T16" fmla="*/ 392 w 623"/>
                <a:gd name="T17" fmla="*/ 586 h 652"/>
                <a:gd name="T18" fmla="*/ 538 w 623"/>
                <a:gd name="T19" fmla="*/ 586 h 652"/>
                <a:gd name="T20" fmla="*/ 530 w 623"/>
                <a:gd name="T21" fmla="*/ 525 h 652"/>
                <a:gd name="T22" fmla="*/ 591 w 623"/>
                <a:gd name="T23" fmla="*/ 572 h 652"/>
                <a:gd name="T24" fmla="*/ 623 w 623"/>
                <a:gd name="T25" fmla="*/ 652 h 652"/>
                <a:gd name="T26" fmla="*/ 564 w 623"/>
                <a:gd name="T27" fmla="*/ 612 h 652"/>
                <a:gd name="T28" fmla="*/ 298 w 623"/>
                <a:gd name="T29" fmla="*/ 618 h 652"/>
                <a:gd name="T30" fmla="*/ 352 w 623"/>
                <a:gd name="T31" fmla="*/ 591 h 652"/>
                <a:gd name="T32" fmla="*/ 399 w 623"/>
                <a:gd name="T33" fmla="*/ 306 h 652"/>
                <a:gd name="T34" fmla="*/ 125 w 623"/>
                <a:gd name="T35" fmla="*/ 373 h 652"/>
                <a:gd name="T36" fmla="*/ 0 w 623"/>
                <a:gd name="T37" fmla="*/ 445 h 652"/>
                <a:gd name="T38" fmla="*/ 13 w 623"/>
                <a:gd name="T39" fmla="*/ 373 h 652"/>
                <a:gd name="T40" fmla="*/ 13 w 623"/>
                <a:gd name="T41" fmla="*/ 373 h 6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3"/>
                <a:gd name="T64" fmla="*/ 0 h 652"/>
                <a:gd name="T65" fmla="*/ 623 w 623"/>
                <a:gd name="T66" fmla="*/ 652 h 6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3" h="652">
                  <a:moveTo>
                    <a:pt x="13" y="373"/>
                  </a:moveTo>
                  <a:lnTo>
                    <a:pt x="285" y="259"/>
                  </a:lnTo>
                  <a:lnTo>
                    <a:pt x="411" y="227"/>
                  </a:lnTo>
                  <a:lnTo>
                    <a:pt x="346" y="120"/>
                  </a:lnTo>
                  <a:lnTo>
                    <a:pt x="437" y="0"/>
                  </a:lnTo>
                  <a:lnTo>
                    <a:pt x="538" y="19"/>
                  </a:lnTo>
                  <a:lnTo>
                    <a:pt x="405" y="120"/>
                  </a:lnTo>
                  <a:lnTo>
                    <a:pt x="458" y="253"/>
                  </a:lnTo>
                  <a:lnTo>
                    <a:pt x="392" y="586"/>
                  </a:lnTo>
                  <a:lnTo>
                    <a:pt x="538" y="586"/>
                  </a:lnTo>
                  <a:lnTo>
                    <a:pt x="530" y="525"/>
                  </a:lnTo>
                  <a:lnTo>
                    <a:pt x="591" y="572"/>
                  </a:lnTo>
                  <a:lnTo>
                    <a:pt x="623" y="652"/>
                  </a:lnTo>
                  <a:lnTo>
                    <a:pt x="564" y="612"/>
                  </a:lnTo>
                  <a:lnTo>
                    <a:pt x="298" y="618"/>
                  </a:lnTo>
                  <a:lnTo>
                    <a:pt x="352" y="591"/>
                  </a:lnTo>
                  <a:lnTo>
                    <a:pt x="399" y="306"/>
                  </a:lnTo>
                  <a:lnTo>
                    <a:pt x="125" y="373"/>
                  </a:lnTo>
                  <a:lnTo>
                    <a:pt x="0" y="445"/>
                  </a:lnTo>
                  <a:lnTo>
                    <a:pt x="13" y="3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Freeform 49"/>
            <p:cNvSpPr>
              <a:spLocks/>
            </p:cNvSpPr>
            <p:nvPr/>
          </p:nvSpPr>
          <p:spPr bwMode="auto">
            <a:xfrm>
              <a:off x="2218" y="1799"/>
              <a:ext cx="257" cy="192"/>
            </a:xfrm>
            <a:custGeom>
              <a:avLst/>
              <a:gdLst>
                <a:gd name="T0" fmla="*/ 14 w 513"/>
                <a:gd name="T1" fmla="*/ 88 h 384"/>
                <a:gd name="T2" fmla="*/ 73 w 513"/>
                <a:gd name="T3" fmla="*/ 71 h 384"/>
                <a:gd name="T4" fmla="*/ 152 w 513"/>
                <a:gd name="T5" fmla="*/ 78 h 384"/>
                <a:gd name="T6" fmla="*/ 219 w 513"/>
                <a:gd name="T7" fmla="*/ 78 h 384"/>
                <a:gd name="T8" fmla="*/ 350 w 513"/>
                <a:gd name="T9" fmla="*/ 33 h 384"/>
                <a:gd name="T10" fmla="*/ 354 w 513"/>
                <a:gd name="T11" fmla="*/ 80 h 384"/>
                <a:gd name="T12" fmla="*/ 274 w 513"/>
                <a:gd name="T13" fmla="*/ 219 h 384"/>
                <a:gd name="T14" fmla="*/ 333 w 513"/>
                <a:gd name="T15" fmla="*/ 299 h 384"/>
                <a:gd name="T16" fmla="*/ 316 w 513"/>
                <a:gd name="T17" fmla="*/ 384 h 384"/>
                <a:gd name="T18" fmla="*/ 394 w 513"/>
                <a:gd name="T19" fmla="*/ 365 h 384"/>
                <a:gd name="T20" fmla="*/ 424 w 513"/>
                <a:gd name="T21" fmla="*/ 326 h 384"/>
                <a:gd name="T22" fmla="*/ 485 w 513"/>
                <a:gd name="T23" fmla="*/ 295 h 384"/>
                <a:gd name="T24" fmla="*/ 424 w 513"/>
                <a:gd name="T25" fmla="*/ 272 h 384"/>
                <a:gd name="T26" fmla="*/ 344 w 513"/>
                <a:gd name="T27" fmla="*/ 208 h 384"/>
                <a:gd name="T28" fmla="*/ 502 w 513"/>
                <a:gd name="T29" fmla="*/ 259 h 384"/>
                <a:gd name="T30" fmla="*/ 417 w 513"/>
                <a:gd name="T31" fmla="*/ 196 h 384"/>
                <a:gd name="T32" fmla="*/ 382 w 513"/>
                <a:gd name="T33" fmla="*/ 80 h 384"/>
                <a:gd name="T34" fmla="*/ 468 w 513"/>
                <a:gd name="T35" fmla="*/ 170 h 384"/>
                <a:gd name="T36" fmla="*/ 436 w 513"/>
                <a:gd name="T37" fmla="*/ 56 h 384"/>
                <a:gd name="T38" fmla="*/ 494 w 513"/>
                <a:gd name="T39" fmla="*/ 35 h 384"/>
                <a:gd name="T40" fmla="*/ 513 w 513"/>
                <a:gd name="T41" fmla="*/ 0 h 384"/>
                <a:gd name="T42" fmla="*/ 344 w 513"/>
                <a:gd name="T43" fmla="*/ 0 h 384"/>
                <a:gd name="T44" fmla="*/ 223 w 513"/>
                <a:gd name="T45" fmla="*/ 50 h 384"/>
                <a:gd name="T46" fmla="*/ 149 w 513"/>
                <a:gd name="T47" fmla="*/ 38 h 384"/>
                <a:gd name="T48" fmla="*/ 63 w 513"/>
                <a:gd name="T49" fmla="*/ 19 h 384"/>
                <a:gd name="T50" fmla="*/ 0 w 513"/>
                <a:gd name="T51" fmla="*/ 71 h 384"/>
                <a:gd name="T52" fmla="*/ 14 w 513"/>
                <a:gd name="T53" fmla="*/ 88 h 384"/>
                <a:gd name="T54" fmla="*/ 14 w 513"/>
                <a:gd name="T55" fmla="*/ 88 h 3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13"/>
                <a:gd name="T85" fmla="*/ 0 h 384"/>
                <a:gd name="T86" fmla="*/ 513 w 513"/>
                <a:gd name="T87" fmla="*/ 384 h 3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13" h="384">
                  <a:moveTo>
                    <a:pt x="14" y="88"/>
                  </a:moveTo>
                  <a:lnTo>
                    <a:pt x="73" y="71"/>
                  </a:lnTo>
                  <a:lnTo>
                    <a:pt x="152" y="78"/>
                  </a:lnTo>
                  <a:lnTo>
                    <a:pt x="219" y="78"/>
                  </a:lnTo>
                  <a:lnTo>
                    <a:pt x="350" y="33"/>
                  </a:lnTo>
                  <a:lnTo>
                    <a:pt x="354" y="80"/>
                  </a:lnTo>
                  <a:lnTo>
                    <a:pt x="274" y="219"/>
                  </a:lnTo>
                  <a:lnTo>
                    <a:pt x="333" y="299"/>
                  </a:lnTo>
                  <a:lnTo>
                    <a:pt x="316" y="384"/>
                  </a:lnTo>
                  <a:lnTo>
                    <a:pt x="394" y="365"/>
                  </a:lnTo>
                  <a:lnTo>
                    <a:pt x="424" y="326"/>
                  </a:lnTo>
                  <a:lnTo>
                    <a:pt x="485" y="295"/>
                  </a:lnTo>
                  <a:lnTo>
                    <a:pt x="424" y="272"/>
                  </a:lnTo>
                  <a:lnTo>
                    <a:pt x="344" y="208"/>
                  </a:lnTo>
                  <a:lnTo>
                    <a:pt x="502" y="259"/>
                  </a:lnTo>
                  <a:lnTo>
                    <a:pt x="417" y="196"/>
                  </a:lnTo>
                  <a:lnTo>
                    <a:pt x="382" y="80"/>
                  </a:lnTo>
                  <a:lnTo>
                    <a:pt x="468" y="170"/>
                  </a:lnTo>
                  <a:lnTo>
                    <a:pt x="436" y="56"/>
                  </a:lnTo>
                  <a:lnTo>
                    <a:pt x="494" y="35"/>
                  </a:lnTo>
                  <a:lnTo>
                    <a:pt x="513" y="0"/>
                  </a:lnTo>
                  <a:lnTo>
                    <a:pt x="344" y="0"/>
                  </a:lnTo>
                  <a:lnTo>
                    <a:pt x="223" y="50"/>
                  </a:lnTo>
                  <a:lnTo>
                    <a:pt x="149" y="38"/>
                  </a:lnTo>
                  <a:lnTo>
                    <a:pt x="63" y="19"/>
                  </a:lnTo>
                  <a:lnTo>
                    <a:pt x="0" y="71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Freeform 50"/>
            <p:cNvSpPr>
              <a:spLocks/>
            </p:cNvSpPr>
            <p:nvPr/>
          </p:nvSpPr>
          <p:spPr bwMode="auto">
            <a:xfrm>
              <a:off x="2201" y="1774"/>
              <a:ext cx="172" cy="69"/>
            </a:xfrm>
            <a:custGeom>
              <a:avLst/>
              <a:gdLst>
                <a:gd name="T0" fmla="*/ 23 w 344"/>
                <a:gd name="T1" fmla="*/ 139 h 139"/>
                <a:gd name="T2" fmla="*/ 32 w 344"/>
                <a:gd name="T3" fmla="*/ 76 h 139"/>
                <a:gd name="T4" fmla="*/ 89 w 344"/>
                <a:gd name="T5" fmla="*/ 34 h 139"/>
                <a:gd name="T6" fmla="*/ 200 w 344"/>
                <a:gd name="T7" fmla="*/ 38 h 139"/>
                <a:gd name="T8" fmla="*/ 344 w 344"/>
                <a:gd name="T9" fmla="*/ 13 h 139"/>
                <a:gd name="T10" fmla="*/ 202 w 344"/>
                <a:gd name="T11" fmla="*/ 17 h 139"/>
                <a:gd name="T12" fmla="*/ 76 w 344"/>
                <a:gd name="T13" fmla="*/ 0 h 139"/>
                <a:gd name="T14" fmla="*/ 12 w 344"/>
                <a:gd name="T15" fmla="*/ 31 h 139"/>
                <a:gd name="T16" fmla="*/ 0 w 344"/>
                <a:gd name="T17" fmla="*/ 99 h 139"/>
                <a:gd name="T18" fmla="*/ 23 w 344"/>
                <a:gd name="T19" fmla="*/ 139 h 139"/>
                <a:gd name="T20" fmla="*/ 23 w 344"/>
                <a:gd name="T21" fmla="*/ 139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4"/>
                <a:gd name="T34" fmla="*/ 0 h 139"/>
                <a:gd name="T35" fmla="*/ 344 w 344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4" h="139">
                  <a:moveTo>
                    <a:pt x="23" y="139"/>
                  </a:moveTo>
                  <a:lnTo>
                    <a:pt x="32" y="76"/>
                  </a:lnTo>
                  <a:lnTo>
                    <a:pt x="89" y="34"/>
                  </a:lnTo>
                  <a:lnTo>
                    <a:pt x="200" y="38"/>
                  </a:lnTo>
                  <a:lnTo>
                    <a:pt x="344" y="13"/>
                  </a:lnTo>
                  <a:lnTo>
                    <a:pt x="202" y="17"/>
                  </a:lnTo>
                  <a:lnTo>
                    <a:pt x="76" y="0"/>
                  </a:lnTo>
                  <a:lnTo>
                    <a:pt x="12" y="31"/>
                  </a:lnTo>
                  <a:lnTo>
                    <a:pt x="0" y="99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Freeform 51"/>
            <p:cNvSpPr>
              <a:spLocks/>
            </p:cNvSpPr>
            <p:nvPr/>
          </p:nvSpPr>
          <p:spPr bwMode="auto">
            <a:xfrm>
              <a:off x="2190" y="1706"/>
              <a:ext cx="314" cy="258"/>
            </a:xfrm>
            <a:custGeom>
              <a:avLst/>
              <a:gdLst>
                <a:gd name="T0" fmla="*/ 23 w 629"/>
                <a:gd name="T1" fmla="*/ 242 h 515"/>
                <a:gd name="T2" fmla="*/ 0 w 629"/>
                <a:gd name="T3" fmla="*/ 205 h 515"/>
                <a:gd name="T4" fmla="*/ 6 w 629"/>
                <a:gd name="T5" fmla="*/ 131 h 515"/>
                <a:gd name="T6" fmla="*/ 90 w 629"/>
                <a:gd name="T7" fmla="*/ 69 h 515"/>
                <a:gd name="T8" fmla="*/ 217 w 629"/>
                <a:gd name="T9" fmla="*/ 34 h 515"/>
                <a:gd name="T10" fmla="*/ 365 w 629"/>
                <a:gd name="T11" fmla="*/ 0 h 515"/>
                <a:gd name="T12" fmla="*/ 546 w 629"/>
                <a:gd name="T13" fmla="*/ 76 h 515"/>
                <a:gd name="T14" fmla="*/ 607 w 629"/>
                <a:gd name="T15" fmla="*/ 202 h 515"/>
                <a:gd name="T16" fmla="*/ 629 w 629"/>
                <a:gd name="T17" fmla="*/ 411 h 515"/>
                <a:gd name="T18" fmla="*/ 595 w 629"/>
                <a:gd name="T19" fmla="*/ 515 h 515"/>
                <a:gd name="T20" fmla="*/ 607 w 629"/>
                <a:gd name="T21" fmla="*/ 378 h 515"/>
                <a:gd name="T22" fmla="*/ 576 w 629"/>
                <a:gd name="T23" fmla="*/ 175 h 515"/>
                <a:gd name="T24" fmla="*/ 424 w 629"/>
                <a:gd name="T25" fmla="*/ 145 h 515"/>
                <a:gd name="T26" fmla="*/ 502 w 629"/>
                <a:gd name="T27" fmla="*/ 128 h 515"/>
                <a:gd name="T28" fmla="*/ 409 w 629"/>
                <a:gd name="T29" fmla="*/ 55 h 515"/>
                <a:gd name="T30" fmla="*/ 116 w 629"/>
                <a:gd name="T31" fmla="*/ 74 h 515"/>
                <a:gd name="T32" fmla="*/ 23 w 629"/>
                <a:gd name="T33" fmla="*/ 156 h 515"/>
                <a:gd name="T34" fmla="*/ 23 w 629"/>
                <a:gd name="T35" fmla="*/ 242 h 515"/>
                <a:gd name="T36" fmla="*/ 23 w 629"/>
                <a:gd name="T37" fmla="*/ 242 h 5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9"/>
                <a:gd name="T58" fmla="*/ 0 h 515"/>
                <a:gd name="T59" fmla="*/ 629 w 629"/>
                <a:gd name="T60" fmla="*/ 515 h 5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9" h="515">
                  <a:moveTo>
                    <a:pt x="23" y="242"/>
                  </a:moveTo>
                  <a:lnTo>
                    <a:pt x="0" y="205"/>
                  </a:lnTo>
                  <a:lnTo>
                    <a:pt x="6" y="131"/>
                  </a:lnTo>
                  <a:lnTo>
                    <a:pt x="90" y="69"/>
                  </a:lnTo>
                  <a:lnTo>
                    <a:pt x="217" y="34"/>
                  </a:lnTo>
                  <a:lnTo>
                    <a:pt x="365" y="0"/>
                  </a:lnTo>
                  <a:lnTo>
                    <a:pt x="546" y="76"/>
                  </a:lnTo>
                  <a:lnTo>
                    <a:pt x="607" y="202"/>
                  </a:lnTo>
                  <a:lnTo>
                    <a:pt x="629" y="411"/>
                  </a:lnTo>
                  <a:lnTo>
                    <a:pt x="595" y="515"/>
                  </a:lnTo>
                  <a:lnTo>
                    <a:pt x="607" y="378"/>
                  </a:lnTo>
                  <a:lnTo>
                    <a:pt x="576" y="175"/>
                  </a:lnTo>
                  <a:lnTo>
                    <a:pt x="424" y="145"/>
                  </a:lnTo>
                  <a:lnTo>
                    <a:pt x="502" y="128"/>
                  </a:lnTo>
                  <a:lnTo>
                    <a:pt x="409" y="55"/>
                  </a:lnTo>
                  <a:lnTo>
                    <a:pt x="116" y="74"/>
                  </a:lnTo>
                  <a:lnTo>
                    <a:pt x="23" y="156"/>
                  </a:lnTo>
                  <a:lnTo>
                    <a:pt x="23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Freeform 52"/>
            <p:cNvSpPr>
              <a:spLocks/>
            </p:cNvSpPr>
            <p:nvPr/>
          </p:nvSpPr>
          <p:spPr bwMode="auto">
            <a:xfrm>
              <a:off x="2157" y="1806"/>
              <a:ext cx="37" cy="138"/>
            </a:xfrm>
            <a:custGeom>
              <a:avLst/>
              <a:gdLst>
                <a:gd name="T0" fmla="*/ 60 w 74"/>
                <a:gd name="T1" fmla="*/ 0 h 275"/>
                <a:gd name="T2" fmla="*/ 0 w 74"/>
                <a:gd name="T3" fmla="*/ 190 h 275"/>
                <a:gd name="T4" fmla="*/ 13 w 74"/>
                <a:gd name="T5" fmla="*/ 226 h 275"/>
                <a:gd name="T6" fmla="*/ 74 w 74"/>
                <a:gd name="T7" fmla="*/ 275 h 275"/>
                <a:gd name="T8" fmla="*/ 53 w 74"/>
                <a:gd name="T9" fmla="*/ 230 h 275"/>
                <a:gd name="T10" fmla="*/ 26 w 74"/>
                <a:gd name="T11" fmla="*/ 190 h 275"/>
                <a:gd name="T12" fmla="*/ 60 w 74"/>
                <a:gd name="T13" fmla="*/ 0 h 275"/>
                <a:gd name="T14" fmla="*/ 60 w 74"/>
                <a:gd name="T15" fmla="*/ 0 h 2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275"/>
                <a:gd name="T26" fmla="*/ 74 w 74"/>
                <a:gd name="T27" fmla="*/ 275 h 2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275">
                  <a:moveTo>
                    <a:pt x="60" y="0"/>
                  </a:moveTo>
                  <a:lnTo>
                    <a:pt x="0" y="190"/>
                  </a:lnTo>
                  <a:lnTo>
                    <a:pt x="13" y="226"/>
                  </a:lnTo>
                  <a:lnTo>
                    <a:pt x="74" y="275"/>
                  </a:lnTo>
                  <a:lnTo>
                    <a:pt x="53" y="230"/>
                  </a:lnTo>
                  <a:lnTo>
                    <a:pt x="26" y="19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Freeform 53"/>
            <p:cNvSpPr>
              <a:spLocks/>
            </p:cNvSpPr>
            <p:nvPr/>
          </p:nvSpPr>
          <p:spPr bwMode="auto">
            <a:xfrm>
              <a:off x="2231" y="1947"/>
              <a:ext cx="95" cy="30"/>
            </a:xfrm>
            <a:custGeom>
              <a:avLst/>
              <a:gdLst>
                <a:gd name="T0" fmla="*/ 0 w 192"/>
                <a:gd name="T1" fmla="*/ 0 h 59"/>
                <a:gd name="T2" fmla="*/ 78 w 192"/>
                <a:gd name="T3" fmla="*/ 42 h 59"/>
                <a:gd name="T4" fmla="*/ 192 w 192"/>
                <a:gd name="T5" fmla="*/ 59 h 59"/>
                <a:gd name="T6" fmla="*/ 114 w 192"/>
                <a:gd name="T7" fmla="*/ 11 h 59"/>
                <a:gd name="T8" fmla="*/ 0 w 192"/>
                <a:gd name="T9" fmla="*/ 0 h 59"/>
                <a:gd name="T10" fmla="*/ 0 w 192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59"/>
                <a:gd name="T20" fmla="*/ 192 w 192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59">
                  <a:moveTo>
                    <a:pt x="0" y="0"/>
                  </a:moveTo>
                  <a:lnTo>
                    <a:pt x="78" y="42"/>
                  </a:lnTo>
                  <a:lnTo>
                    <a:pt x="192" y="59"/>
                  </a:lnTo>
                  <a:lnTo>
                    <a:pt x="114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Freeform 54"/>
            <p:cNvSpPr>
              <a:spLocks/>
            </p:cNvSpPr>
            <p:nvPr/>
          </p:nvSpPr>
          <p:spPr bwMode="auto">
            <a:xfrm>
              <a:off x="2168" y="1947"/>
              <a:ext cx="75" cy="107"/>
            </a:xfrm>
            <a:custGeom>
              <a:avLst/>
              <a:gdLst>
                <a:gd name="T0" fmla="*/ 57 w 150"/>
                <a:gd name="T1" fmla="*/ 0 h 213"/>
                <a:gd name="T2" fmla="*/ 0 w 150"/>
                <a:gd name="T3" fmla="*/ 171 h 213"/>
                <a:gd name="T4" fmla="*/ 30 w 150"/>
                <a:gd name="T5" fmla="*/ 201 h 213"/>
                <a:gd name="T6" fmla="*/ 81 w 150"/>
                <a:gd name="T7" fmla="*/ 200 h 213"/>
                <a:gd name="T8" fmla="*/ 140 w 150"/>
                <a:gd name="T9" fmla="*/ 213 h 213"/>
                <a:gd name="T10" fmla="*/ 150 w 150"/>
                <a:gd name="T11" fmla="*/ 167 h 213"/>
                <a:gd name="T12" fmla="*/ 119 w 150"/>
                <a:gd name="T13" fmla="*/ 192 h 213"/>
                <a:gd name="T14" fmla="*/ 91 w 150"/>
                <a:gd name="T15" fmla="*/ 179 h 213"/>
                <a:gd name="T16" fmla="*/ 43 w 150"/>
                <a:gd name="T17" fmla="*/ 192 h 213"/>
                <a:gd name="T18" fmla="*/ 17 w 150"/>
                <a:gd name="T19" fmla="*/ 169 h 213"/>
                <a:gd name="T20" fmla="*/ 62 w 150"/>
                <a:gd name="T21" fmla="*/ 32 h 213"/>
                <a:gd name="T22" fmla="*/ 57 w 150"/>
                <a:gd name="T23" fmla="*/ 0 h 213"/>
                <a:gd name="T24" fmla="*/ 57 w 150"/>
                <a:gd name="T25" fmla="*/ 0 h 2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0"/>
                <a:gd name="T40" fmla="*/ 0 h 213"/>
                <a:gd name="T41" fmla="*/ 150 w 150"/>
                <a:gd name="T42" fmla="*/ 213 h 2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0" h="213">
                  <a:moveTo>
                    <a:pt x="57" y="0"/>
                  </a:moveTo>
                  <a:lnTo>
                    <a:pt x="0" y="171"/>
                  </a:lnTo>
                  <a:lnTo>
                    <a:pt x="30" y="201"/>
                  </a:lnTo>
                  <a:lnTo>
                    <a:pt x="81" y="200"/>
                  </a:lnTo>
                  <a:lnTo>
                    <a:pt x="140" y="213"/>
                  </a:lnTo>
                  <a:lnTo>
                    <a:pt x="150" y="167"/>
                  </a:lnTo>
                  <a:lnTo>
                    <a:pt x="119" y="192"/>
                  </a:lnTo>
                  <a:lnTo>
                    <a:pt x="91" y="179"/>
                  </a:lnTo>
                  <a:lnTo>
                    <a:pt x="43" y="192"/>
                  </a:lnTo>
                  <a:lnTo>
                    <a:pt x="17" y="169"/>
                  </a:lnTo>
                  <a:lnTo>
                    <a:pt x="62" y="3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Freeform 55"/>
            <p:cNvSpPr>
              <a:spLocks/>
            </p:cNvSpPr>
            <p:nvPr/>
          </p:nvSpPr>
          <p:spPr bwMode="auto">
            <a:xfrm>
              <a:off x="2210" y="1951"/>
              <a:ext cx="95" cy="56"/>
            </a:xfrm>
            <a:custGeom>
              <a:avLst/>
              <a:gdLst>
                <a:gd name="T0" fmla="*/ 57 w 190"/>
                <a:gd name="T1" fmla="*/ 0 h 112"/>
                <a:gd name="T2" fmla="*/ 10 w 190"/>
                <a:gd name="T3" fmla="*/ 26 h 112"/>
                <a:gd name="T4" fmla="*/ 0 w 190"/>
                <a:gd name="T5" fmla="*/ 112 h 112"/>
                <a:gd name="T6" fmla="*/ 36 w 190"/>
                <a:gd name="T7" fmla="*/ 49 h 112"/>
                <a:gd name="T8" fmla="*/ 65 w 190"/>
                <a:gd name="T9" fmla="*/ 70 h 112"/>
                <a:gd name="T10" fmla="*/ 74 w 190"/>
                <a:gd name="T11" fmla="*/ 49 h 112"/>
                <a:gd name="T12" fmla="*/ 128 w 190"/>
                <a:gd name="T13" fmla="*/ 85 h 112"/>
                <a:gd name="T14" fmla="*/ 190 w 190"/>
                <a:gd name="T15" fmla="*/ 72 h 112"/>
                <a:gd name="T16" fmla="*/ 91 w 190"/>
                <a:gd name="T17" fmla="*/ 41 h 112"/>
                <a:gd name="T18" fmla="*/ 84 w 190"/>
                <a:gd name="T19" fmla="*/ 1 h 112"/>
                <a:gd name="T20" fmla="*/ 57 w 190"/>
                <a:gd name="T21" fmla="*/ 0 h 112"/>
                <a:gd name="T22" fmla="*/ 57 w 190"/>
                <a:gd name="T23" fmla="*/ 0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"/>
                <a:gd name="T37" fmla="*/ 0 h 112"/>
                <a:gd name="T38" fmla="*/ 190 w 19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" h="112">
                  <a:moveTo>
                    <a:pt x="57" y="0"/>
                  </a:moveTo>
                  <a:lnTo>
                    <a:pt x="10" y="26"/>
                  </a:lnTo>
                  <a:lnTo>
                    <a:pt x="0" y="112"/>
                  </a:lnTo>
                  <a:lnTo>
                    <a:pt x="36" y="49"/>
                  </a:lnTo>
                  <a:lnTo>
                    <a:pt x="65" y="70"/>
                  </a:lnTo>
                  <a:lnTo>
                    <a:pt x="74" y="49"/>
                  </a:lnTo>
                  <a:lnTo>
                    <a:pt x="128" y="85"/>
                  </a:lnTo>
                  <a:lnTo>
                    <a:pt x="190" y="72"/>
                  </a:lnTo>
                  <a:lnTo>
                    <a:pt x="91" y="41"/>
                  </a:lnTo>
                  <a:lnTo>
                    <a:pt x="84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Freeform 56"/>
            <p:cNvSpPr>
              <a:spLocks/>
            </p:cNvSpPr>
            <p:nvPr/>
          </p:nvSpPr>
          <p:spPr bwMode="auto">
            <a:xfrm>
              <a:off x="2158" y="1923"/>
              <a:ext cx="36" cy="30"/>
            </a:xfrm>
            <a:custGeom>
              <a:avLst/>
              <a:gdLst>
                <a:gd name="T0" fmla="*/ 22 w 72"/>
                <a:gd name="T1" fmla="*/ 0 h 60"/>
                <a:gd name="T2" fmla="*/ 34 w 72"/>
                <a:gd name="T3" fmla="*/ 32 h 60"/>
                <a:gd name="T4" fmla="*/ 0 w 72"/>
                <a:gd name="T5" fmla="*/ 43 h 60"/>
                <a:gd name="T6" fmla="*/ 43 w 72"/>
                <a:gd name="T7" fmla="*/ 60 h 60"/>
                <a:gd name="T8" fmla="*/ 72 w 72"/>
                <a:gd name="T9" fmla="*/ 58 h 60"/>
                <a:gd name="T10" fmla="*/ 22 w 72"/>
                <a:gd name="T11" fmla="*/ 0 h 60"/>
                <a:gd name="T12" fmla="*/ 22 w 72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60"/>
                <a:gd name="T23" fmla="*/ 72 w 72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60">
                  <a:moveTo>
                    <a:pt x="22" y="0"/>
                  </a:moveTo>
                  <a:lnTo>
                    <a:pt x="34" y="32"/>
                  </a:lnTo>
                  <a:lnTo>
                    <a:pt x="0" y="43"/>
                  </a:lnTo>
                  <a:lnTo>
                    <a:pt x="43" y="60"/>
                  </a:lnTo>
                  <a:lnTo>
                    <a:pt x="72" y="5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Freeform 57"/>
            <p:cNvSpPr>
              <a:spLocks/>
            </p:cNvSpPr>
            <p:nvPr/>
          </p:nvSpPr>
          <p:spPr bwMode="auto">
            <a:xfrm>
              <a:off x="2160" y="1948"/>
              <a:ext cx="17" cy="78"/>
            </a:xfrm>
            <a:custGeom>
              <a:avLst/>
              <a:gdLst>
                <a:gd name="T0" fmla="*/ 23 w 35"/>
                <a:gd name="T1" fmla="*/ 0 h 156"/>
                <a:gd name="T2" fmla="*/ 0 w 35"/>
                <a:gd name="T3" fmla="*/ 59 h 156"/>
                <a:gd name="T4" fmla="*/ 25 w 35"/>
                <a:gd name="T5" fmla="*/ 156 h 156"/>
                <a:gd name="T6" fmla="*/ 35 w 35"/>
                <a:gd name="T7" fmla="*/ 133 h 156"/>
                <a:gd name="T8" fmla="*/ 21 w 35"/>
                <a:gd name="T9" fmla="*/ 59 h 156"/>
                <a:gd name="T10" fmla="*/ 23 w 35"/>
                <a:gd name="T11" fmla="*/ 0 h 156"/>
                <a:gd name="T12" fmla="*/ 23 w 35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56"/>
                <a:gd name="T23" fmla="*/ 35 w 3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56">
                  <a:moveTo>
                    <a:pt x="23" y="0"/>
                  </a:moveTo>
                  <a:lnTo>
                    <a:pt x="0" y="59"/>
                  </a:lnTo>
                  <a:lnTo>
                    <a:pt x="25" y="156"/>
                  </a:lnTo>
                  <a:lnTo>
                    <a:pt x="35" y="133"/>
                  </a:lnTo>
                  <a:lnTo>
                    <a:pt x="21" y="5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Freeform 58"/>
            <p:cNvSpPr>
              <a:spLocks/>
            </p:cNvSpPr>
            <p:nvPr/>
          </p:nvSpPr>
          <p:spPr bwMode="auto">
            <a:xfrm>
              <a:off x="2176" y="2040"/>
              <a:ext cx="231" cy="218"/>
            </a:xfrm>
            <a:custGeom>
              <a:avLst/>
              <a:gdLst>
                <a:gd name="T0" fmla="*/ 0 w 462"/>
                <a:gd name="T1" fmla="*/ 0 h 438"/>
                <a:gd name="T2" fmla="*/ 15 w 462"/>
                <a:gd name="T3" fmla="*/ 145 h 438"/>
                <a:gd name="T4" fmla="*/ 47 w 462"/>
                <a:gd name="T5" fmla="*/ 175 h 438"/>
                <a:gd name="T6" fmla="*/ 133 w 462"/>
                <a:gd name="T7" fmla="*/ 204 h 438"/>
                <a:gd name="T8" fmla="*/ 216 w 462"/>
                <a:gd name="T9" fmla="*/ 204 h 438"/>
                <a:gd name="T10" fmla="*/ 228 w 462"/>
                <a:gd name="T11" fmla="*/ 329 h 438"/>
                <a:gd name="T12" fmla="*/ 192 w 462"/>
                <a:gd name="T13" fmla="*/ 438 h 438"/>
                <a:gd name="T14" fmla="*/ 281 w 462"/>
                <a:gd name="T15" fmla="*/ 299 h 438"/>
                <a:gd name="T16" fmla="*/ 256 w 462"/>
                <a:gd name="T17" fmla="*/ 221 h 438"/>
                <a:gd name="T18" fmla="*/ 395 w 462"/>
                <a:gd name="T19" fmla="*/ 126 h 438"/>
                <a:gd name="T20" fmla="*/ 462 w 462"/>
                <a:gd name="T21" fmla="*/ 23 h 438"/>
                <a:gd name="T22" fmla="*/ 361 w 462"/>
                <a:gd name="T23" fmla="*/ 120 h 438"/>
                <a:gd name="T24" fmla="*/ 273 w 462"/>
                <a:gd name="T25" fmla="*/ 143 h 438"/>
                <a:gd name="T26" fmla="*/ 159 w 462"/>
                <a:gd name="T27" fmla="*/ 179 h 438"/>
                <a:gd name="T28" fmla="*/ 42 w 462"/>
                <a:gd name="T29" fmla="*/ 154 h 438"/>
                <a:gd name="T30" fmla="*/ 30 w 462"/>
                <a:gd name="T31" fmla="*/ 128 h 438"/>
                <a:gd name="T32" fmla="*/ 13 w 462"/>
                <a:gd name="T33" fmla="*/ 8 h 438"/>
                <a:gd name="T34" fmla="*/ 0 w 462"/>
                <a:gd name="T35" fmla="*/ 0 h 438"/>
                <a:gd name="T36" fmla="*/ 0 w 462"/>
                <a:gd name="T37" fmla="*/ 0 h 4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2"/>
                <a:gd name="T58" fmla="*/ 0 h 438"/>
                <a:gd name="T59" fmla="*/ 462 w 462"/>
                <a:gd name="T60" fmla="*/ 438 h 4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2" h="438">
                  <a:moveTo>
                    <a:pt x="0" y="0"/>
                  </a:moveTo>
                  <a:lnTo>
                    <a:pt x="15" y="145"/>
                  </a:lnTo>
                  <a:lnTo>
                    <a:pt x="47" y="175"/>
                  </a:lnTo>
                  <a:lnTo>
                    <a:pt x="133" y="204"/>
                  </a:lnTo>
                  <a:lnTo>
                    <a:pt x="216" y="204"/>
                  </a:lnTo>
                  <a:lnTo>
                    <a:pt x="228" y="329"/>
                  </a:lnTo>
                  <a:lnTo>
                    <a:pt x="192" y="438"/>
                  </a:lnTo>
                  <a:lnTo>
                    <a:pt x="281" y="299"/>
                  </a:lnTo>
                  <a:lnTo>
                    <a:pt x="256" y="221"/>
                  </a:lnTo>
                  <a:lnTo>
                    <a:pt x="395" y="126"/>
                  </a:lnTo>
                  <a:lnTo>
                    <a:pt x="462" y="23"/>
                  </a:lnTo>
                  <a:lnTo>
                    <a:pt x="361" y="120"/>
                  </a:lnTo>
                  <a:lnTo>
                    <a:pt x="273" y="143"/>
                  </a:lnTo>
                  <a:lnTo>
                    <a:pt x="159" y="179"/>
                  </a:lnTo>
                  <a:lnTo>
                    <a:pt x="42" y="154"/>
                  </a:lnTo>
                  <a:lnTo>
                    <a:pt x="30" y="128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Freeform 59"/>
            <p:cNvSpPr>
              <a:spLocks/>
            </p:cNvSpPr>
            <p:nvPr/>
          </p:nvSpPr>
          <p:spPr bwMode="auto">
            <a:xfrm>
              <a:off x="2185" y="2062"/>
              <a:ext cx="82" cy="29"/>
            </a:xfrm>
            <a:custGeom>
              <a:avLst/>
              <a:gdLst>
                <a:gd name="T0" fmla="*/ 0 w 163"/>
                <a:gd name="T1" fmla="*/ 0 h 59"/>
                <a:gd name="T2" fmla="*/ 25 w 163"/>
                <a:gd name="T3" fmla="*/ 10 h 59"/>
                <a:gd name="T4" fmla="*/ 61 w 163"/>
                <a:gd name="T5" fmla="*/ 17 h 59"/>
                <a:gd name="T6" fmla="*/ 110 w 163"/>
                <a:gd name="T7" fmla="*/ 34 h 59"/>
                <a:gd name="T8" fmla="*/ 156 w 163"/>
                <a:gd name="T9" fmla="*/ 40 h 59"/>
                <a:gd name="T10" fmla="*/ 163 w 163"/>
                <a:gd name="T11" fmla="*/ 59 h 59"/>
                <a:gd name="T12" fmla="*/ 118 w 163"/>
                <a:gd name="T13" fmla="*/ 42 h 59"/>
                <a:gd name="T14" fmla="*/ 23 w 163"/>
                <a:gd name="T15" fmla="*/ 27 h 59"/>
                <a:gd name="T16" fmla="*/ 0 w 163"/>
                <a:gd name="T17" fmla="*/ 0 h 59"/>
                <a:gd name="T18" fmla="*/ 0 w 163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3"/>
                <a:gd name="T31" fmla="*/ 0 h 59"/>
                <a:gd name="T32" fmla="*/ 163 w 163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3" h="59">
                  <a:moveTo>
                    <a:pt x="0" y="0"/>
                  </a:moveTo>
                  <a:lnTo>
                    <a:pt x="25" y="10"/>
                  </a:lnTo>
                  <a:lnTo>
                    <a:pt x="61" y="17"/>
                  </a:lnTo>
                  <a:lnTo>
                    <a:pt x="110" y="34"/>
                  </a:lnTo>
                  <a:lnTo>
                    <a:pt x="156" y="40"/>
                  </a:lnTo>
                  <a:lnTo>
                    <a:pt x="163" y="59"/>
                  </a:lnTo>
                  <a:lnTo>
                    <a:pt x="118" y="42"/>
                  </a:lnTo>
                  <a:lnTo>
                    <a:pt x="2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Freeform 60"/>
            <p:cNvSpPr>
              <a:spLocks/>
            </p:cNvSpPr>
            <p:nvPr/>
          </p:nvSpPr>
          <p:spPr bwMode="auto">
            <a:xfrm>
              <a:off x="2190" y="2069"/>
              <a:ext cx="36" cy="32"/>
            </a:xfrm>
            <a:custGeom>
              <a:avLst/>
              <a:gdLst>
                <a:gd name="T0" fmla="*/ 0 w 73"/>
                <a:gd name="T1" fmla="*/ 0 h 65"/>
                <a:gd name="T2" fmla="*/ 0 w 73"/>
                <a:gd name="T3" fmla="*/ 27 h 65"/>
                <a:gd name="T4" fmla="*/ 73 w 73"/>
                <a:gd name="T5" fmla="*/ 65 h 65"/>
                <a:gd name="T6" fmla="*/ 19 w 73"/>
                <a:gd name="T7" fmla="*/ 4 h 65"/>
                <a:gd name="T8" fmla="*/ 0 w 73"/>
                <a:gd name="T9" fmla="*/ 0 h 65"/>
                <a:gd name="T10" fmla="*/ 0 w 73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65"/>
                <a:gd name="T20" fmla="*/ 73 w 73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65">
                  <a:moveTo>
                    <a:pt x="0" y="0"/>
                  </a:moveTo>
                  <a:lnTo>
                    <a:pt x="0" y="27"/>
                  </a:lnTo>
                  <a:lnTo>
                    <a:pt x="73" y="65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Freeform 61"/>
            <p:cNvSpPr>
              <a:spLocks/>
            </p:cNvSpPr>
            <p:nvPr/>
          </p:nvSpPr>
          <p:spPr bwMode="auto">
            <a:xfrm>
              <a:off x="2412" y="1965"/>
              <a:ext cx="59" cy="61"/>
            </a:xfrm>
            <a:custGeom>
              <a:avLst/>
              <a:gdLst>
                <a:gd name="T0" fmla="*/ 0 w 118"/>
                <a:gd name="T1" fmla="*/ 29 h 124"/>
                <a:gd name="T2" fmla="*/ 29 w 118"/>
                <a:gd name="T3" fmla="*/ 44 h 124"/>
                <a:gd name="T4" fmla="*/ 89 w 118"/>
                <a:gd name="T5" fmla="*/ 0 h 124"/>
                <a:gd name="T6" fmla="*/ 118 w 118"/>
                <a:gd name="T7" fmla="*/ 15 h 124"/>
                <a:gd name="T8" fmla="*/ 97 w 118"/>
                <a:gd name="T9" fmla="*/ 33 h 124"/>
                <a:gd name="T10" fmla="*/ 95 w 118"/>
                <a:gd name="T11" fmla="*/ 74 h 124"/>
                <a:gd name="T12" fmla="*/ 80 w 118"/>
                <a:gd name="T13" fmla="*/ 25 h 124"/>
                <a:gd name="T14" fmla="*/ 51 w 118"/>
                <a:gd name="T15" fmla="*/ 50 h 124"/>
                <a:gd name="T16" fmla="*/ 65 w 118"/>
                <a:gd name="T17" fmla="*/ 78 h 124"/>
                <a:gd name="T18" fmla="*/ 13 w 118"/>
                <a:gd name="T19" fmla="*/ 124 h 124"/>
                <a:gd name="T20" fmla="*/ 23 w 118"/>
                <a:gd name="T21" fmla="*/ 91 h 124"/>
                <a:gd name="T22" fmla="*/ 6 w 118"/>
                <a:gd name="T23" fmla="*/ 67 h 124"/>
                <a:gd name="T24" fmla="*/ 0 w 118"/>
                <a:gd name="T25" fmla="*/ 29 h 124"/>
                <a:gd name="T26" fmla="*/ 0 w 118"/>
                <a:gd name="T27" fmla="*/ 29 h 1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124"/>
                <a:gd name="T44" fmla="*/ 118 w 118"/>
                <a:gd name="T45" fmla="*/ 124 h 1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124">
                  <a:moveTo>
                    <a:pt x="0" y="29"/>
                  </a:moveTo>
                  <a:lnTo>
                    <a:pt x="29" y="44"/>
                  </a:lnTo>
                  <a:lnTo>
                    <a:pt x="89" y="0"/>
                  </a:lnTo>
                  <a:lnTo>
                    <a:pt x="118" y="15"/>
                  </a:lnTo>
                  <a:lnTo>
                    <a:pt x="97" y="33"/>
                  </a:lnTo>
                  <a:lnTo>
                    <a:pt x="95" y="74"/>
                  </a:lnTo>
                  <a:lnTo>
                    <a:pt x="80" y="25"/>
                  </a:lnTo>
                  <a:lnTo>
                    <a:pt x="51" y="50"/>
                  </a:lnTo>
                  <a:lnTo>
                    <a:pt x="65" y="78"/>
                  </a:lnTo>
                  <a:lnTo>
                    <a:pt x="13" y="124"/>
                  </a:lnTo>
                  <a:lnTo>
                    <a:pt x="23" y="91"/>
                  </a:lnTo>
                  <a:lnTo>
                    <a:pt x="6" y="6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Freeform 62"/>
            <p:cNvSpPr>
              <a:spLocks/>
            </p:cNvSpPr>
            <p:nvPr/>
          </p:nvSpPr>
          <p:spPr bwMode="auto">
            <a:xfrm>
              <a:off x="2405" y="1967"/>
              <a:ext cx="76" cy="94"/>
            </a:xfrm>
            <a:custGeom>
              <a:avLst/>
              <a:gdLst>
                <a:gd name="T0" fmla="*/ 152 w 152"/>
                <a:gd name="T1" fmla="*/ 0 h 188"/>
                <a:gd name="T2" fmla="*/ 104 w 152"/>
                <a:gd name="T3" fmla="*/ 133 h 188"/>
                <a:gd name="T4" fmla="*/ 49 w 152"/>
                <a:gd name="T5" fmla="*/ 165 h 188"/>
                <a:gd name="T6" fmla="*/ 4 w 152"/>
                <a:gd name="T7" fmla="*/ 158 h 188"/>
                <a:gd name="T8" fmla="*/ 0 w 152"/>
                <a:gd name="T9" fmla="*/ 173 h 188"/>
                <a:gd name="T10" fmla="*/ 30 w 152"/>
                <a:gd name="T11" fmla="*/ 188 h 188"/>
                <a:gd name="T12" fmla="*/ 121 w 152"/>
                <a:gd name="T13" fmla="*/ 133 h 188"/>
                <a:gd name="T14" fmla="*/ 152 w 152"/>
                <a:gd name="T15" fmla="*/ 0 h 188"/>
                <a:gd name="T16" fmla="*/ 152 w 152"/>
                <a:gd name="T17" fmla="*/ 0 h 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88"/>
                <a:gd name="T29" fmla="*/ 152 w 152"/>
                <a:gd name="T30" fmla="*/ 188 h 1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88">
                  <a:moveTo>
                    <a:pt x="152" y="0"/>
                  </a:moveTo>
                  <a:lnTo>
                    <a:pt x="104" y="133"/>
                  </a:lnTo>
                  <a:lnTo>
                    <a:pt x="49" y="165"/>
                  </a:lnTo>
                  <a:lnTo>
                    <a:pt x="4" y="158"/>
                  </a:lnTo>
                  <a:lnTo>
                    <a:pt x="0" y="173"/>
                  </a:lnTo>
                  <a:lnTo>
                    <a:pt x="30" y="188"/>
                  </a:lnTo>
                  <a:lnTo>
                    <a:pt x="121" y="13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Freeform 63"/>
            <p:cNvSpPr>
              <a:spLocks/>
            </p:cNvSpPr>
            <p:nvPr/>
          </p:nvSpPr>
          <p:spPr bwMode="auto">
            <a:xfrm>
              <a:off x="2462" y="2021"/>
              <a:ext cx="566" cy="615"/>
            </a:xfrm>
            <a:custGeom>
              <a:avLst/>
              <a:gdLst>
                <a:gd name="T0" fmla="*/ 11 w 1131"/>
                <a:gd name="T1" fmla="*/ 0 h 1230"/>
                <a:gd name="T2" fmla="*/ 66 w 1131"/>
                <a:gd name="T3" fmla="*/ 52 h 1230"/>
                <a:gd name="T4" fmla="*/ 625 w 1131"/>
                <a:gd name="T5" fmla="*/ 293 h 1230"/>
                <a:gd name="T6" fmla="*/ 922 w 1131"/>
                <a:gd name="T7" fmla="*/ 605 h 1230"/>
                <a:gd name="T8" fmla="*/ 1131 w 1131"/>
                <a:gd name="T9" fmla="*/ 1230 h 1230"/>
                <a:gd name="T10" fmla="*/ 754 w 1131"/>
                <a:gd name="T11" fmla="*/ 510 h 1230"/>
                <a:gd name="T12" fmla="*/ 604 w 1131"/>
                <a:gd name="T13" fmla="*/ 331 h 1230"/>
                <a:gd name="T14" fmla="*/ 494 w 1131"/>
                <a:gd name="T15" fmla="*/ 455 h 1230"/>
                <a:gd name="T16" fmla="*/ 494 w 1131"/>
                <a:gd name="T17" fmla="*/ 301 h 1230"/>
                <a:gd name="T18" fmla="*/ 131 w 1131"/>
                <a:gd name="T19" fmla="*/ 114 h 1230"/>
                <a:gd name="T20" fmla="*/ 158 w 1131"/>
                <a:gd name="T21" fmla="*/ 246 h 1230"/>
                <a:gd name="T22" fmla="*/ 102 w 1131"/>
                <a:gd name="T23" fmla="*/ 213 h 1230"/>
                <a:gd name="T24" fmla="*/ 0 w 1131"/>
                <a:gd name="T25" fmla="*/ 388 h 1230"/>
                <a:gd name="T26" fmla="*/ 70 w 1131"/>
                <a:gd name="T27" fmla="*/ 166 h 1230"/>
                <a:gd name="T28" fmla="*/ 11 w 1131"/>
                <a:gd name="T29" fmla="*/ 0 h 1230"/>
                <a:gd name="T30" fmla="*/ 11 w 1131"/>
                <a:gd name="T31" fmla="*/ 0 h 12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1"/>
                <a:gd name="T49" fmla="*/ 0 h 1230"/>
                <a:gd name="T50" fmla="*/ 1131 w 1131"/>
                <a:gd name="T51" fmla="*/ 1230 h 12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1" h="1230">
                  <a:moveTo>
                    <a:pt x="11" y="0"/>
                  </a:moveTo>
                  <a:lnTo>
                    <a:pt x="66" y="52"/>
                  </a:lnTo>
                  <a:lnTo>
                    <a:pt x="625" y="293"/>
                  </a:lnTo>
                  <a:lnTo>
                    <a:pt x="922" y="605"/>
                  </a:lnTo>
                  <a:lnTo>
                    <a:pt x="1131" y="1230"/>
                  </a:lnTo>
                  <a:lnTo>
                    <a:pt x="754" y="510"/>
                  </a:lnTo>
                  <a:lnTo>
                    <a:pt x="604" y="331"/>
                  </a:lnTo>
                  <a:lnTo>
                    <a:pt x="494" y="455"/>
                  </a:lnTo>
                  <a:lnTo>
                    <a:pt x="494" y="301"/>
                  </a:lnTo>
                  <a:lnTo>
                    <a:pt x="131" y="114"/>
                  </a:lnTo>
                  <a:lnTo>
                    <a:pt x="158" y="246"/>
                  </a:lnTo>
                  <a:lnTo>
                    <a:pt x="102" y="213"/>
                  </a:lnTo>
                  <a:lnTo>
                    <a:pt x="0" y="388"/>
                  </a:lnTo>
                  <a:lnTo>
                    <a:pt x="70" y="16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Freeform 64"/>
            <p:cNvSpPr>
              <a:spLocks/>
            </p:cNvSpPr>
            <p:nvPr/>
          </p:nvSpPr>
          <p:spPr bwMode="auto">
            <a:xfrm>
              <a:off x="2636" y="2224"/>
              <a:ext cx="289" cy="724"/>
            </a:xfrm>
            <a:custGeom>
              <a:avLst/>
              <a:gdLst>
                <a:gd name="T0" fmla="*/ 47 w 577"/>
                <a:gd name="T1" fmla="*/ 0 h 1449"/>
                <a:gd name="T2" fmla="*/ 21 w 577"/>
                <a:gd name="T3" fmla="*/ 546 h 1449"/>
                <a:gd name="T4" fmla="*/ 249 w 577"/>
                <a:gd name="T5" fmla="*/ 819 h 1449"/>
                <a:gd name="T6" fmla="*/ 157 w 577"/>
                <a:gd name="T7" fmla="*/ 890 h 1449"/>
                <a:gd name="T8" fmla="*/ 218 w 577"/>
                <a:gd name="T9" fmla="*/ 1025 h 1449"/>
                <a:gd name="T10" fmla="*/ 0 w 577"/>
                <a:gd name="T11" fmla="*/ 1283 h 1449"/>
                <a:gd name="T12" fmla="*/ 260 w 577"/>
                <a:gd name="T13" fmla="*/ 1335 h 1449"/>
                <a:gd name="T14" fmla="*/ 420 w 577"/>
                <a:gd name="T15" fmla="*/ 1449 h 1449"/>
                <a:gd name="T16" fmla="*/ 501 w 577"/>
                <a:gd name="T17" fmla="*/ 1412 h 1449"/>
                <a:gd name="T18" fmla="*/ 323 w 577"/>
                <a:gd name="T19" fmla="*/ 1291 h 1449"/>
                <a:gd name="T20" fmla="*/ 95 w 577"/>
                <a:gd name="T21" fmla="*/ 1232 h 1449"/>
                <a:gd name="T22" fmla="*/ 285 w 577"/>
                <a:gd name="T23" fmla="*/ 1049 h 1449"/>
                <a:gd name="T24" fmla="*/ 467 w 577"/>
                <a:gd name="T25" fmla="*/ 1017 h 1449"/>
                <a:gd name="T26" fmla="*/ 256 w 577"/>
                <a:gd name="T27" fmla="*/ 973 h 1449"/>
                <a:gd name="T28" fmla="*/ 321 w 577"/>
                <a:gd name="T29" fmla="*/ 914 h 1449"/>
                <a:gd name="T30" fmla="*/ 577 w 577"/>
                <a:gd name="T31" fmla="*/ 977 h 1449"/>
                <a:gd name="T32" fmla="*/ 300 w 577"/>
                <a:gd name="T33" fmla="*/ 804 h 1449"/>
                <a:gd name="T34" fmla="*/ 549 w 577"/>
                <a:gd name="T35" fmla="*/ 797 h 1449"/>
                <a:gd name="T36" fmla="*/ 190 w 577"/>
                <a:gd name="T37" fmla="*/ 645 h 1449"/>
                <a:gd name="T38" fmla="*/ 47 w 577"/>
                <a:gd name="T39" fmla="*/ 0 h 1449"/>
                <a:gd name="T40" fmla="*/ 47 w 577"/>
                <a:gd name="T41" fmla="*/ 0 h 14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7"/>
                <a:gd name="T64" fmla="*/ 0 h 1449"/>
                <a:gd name="T65" fmla="*/ 577 w 577"/>
                <a:gd name="T66" fmla="*/ 1449 h 14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7" h="1449">
                  <a:moveTo>
                    <a:pt x="47" y="0"/>
                  </a:moveTo>
                  <a:lnTo>
                    <a:pt x="21" y="546"/>
                  </a:lnTo>
                  <a:lnTo>
                    <a:pt x="249" y="819"/>
                  </a:lnTo>
                  <a:lnTo>
                    <a:pt x="157" y="890"/>
                  </a:lnTo>
                  <a:lnTo>
                    <a:pt x="218" y="1025"/>
                  </a:lnTo>
                  <a:lnTo>
                    <a:pt x="0" y="1283"/>
                  </a:lnTo>
                  <a:lnTo>
                    <a:pt x="260" y="1335"/>
                  </a:lnTo>
                  <a:lnTo>
                    <a:pt x="420" y="1449"/>
                  </a:lnTo>
                  <a:lnTo>
                    <a:pt x="501" y="1412"/>
                  </a:lnTo>
                  <a:lnTo>
                    <a:pt x="323" y="1291"/>
                  </a:lnTo>
                  <a:lnTo>
                    <a:pt x="95" y="1232"/>
                  </a:lnTo>
                  <a:lnTo>
                    <a:pt x="285" y="1049"/>
                  </a:lnTo>
                  <a:lnTo>
                    <a:pt x="467" y="1017"/>
                  </a:lnTo>
                  <a:lnTo>
                    <a:pt x="256" y="973"/>
                  </a:lnTo>
                  <a:lnTo>
                    <a:pt x="321" y="914"/>
                  </a:lnTo>
                  <a:lnTo>
                    <a:pt x="577" y="977"/>
                  </a:lnTo>
                  <a:lnTo>
                    <a:pt x="300" y="804"/>
                  </a:lnTo>
                  <a:lnTo>
                    <a:pt x="549" y="797"/>
                  </a:lnTo>
                  <a:lnTo>
                    <a:pt x="190" y="64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Freeform 65"/>
            <p:cNvSpPr>
              <a:spLocks/>
            </p:cNvSpPr>
            <p:nvPr/>
          </p:nvSpPr>
          <p:spPr bwMode="auto">
            <a:xfrm>
              <a:off x="2492" y="2537"/>
              <a:ext cx="245" cy="164"/>
            </a:xfrm>
            <a:custGeom>
              <a:avLst/>
              <a:gdLst>
                <a:gd name="T0" fmla="*/ 391 w 490"/>
                <a:gd name="T1" fmla="*/ 0 h 328"/>
                <a:gd name="T2" fmla="*/ 310 w 490"/>
                <a:gd name="T3" fmla="*/ 212 h 328"/>
                <a:gd name="T4" fmla="*/ 0 w 490"/>
                <a:gd name="T5" fmla="*/ 328 h 328"/>
                <a:gd name="T6" fmla="*/ 344 w 490"/>
                <a:gd name="T7" fmla="*/ 300 h 328"/>
                <a:gd name="T8" fmla="*/ 490 w 490"/>
                <a:gd name="T9" fmla="*/ 106 h 328"/>
                <a:gd name="T10" fmla="*/ 391 w 490"/>
                <a:gd name="T11" fmla="*/ 0 h 328"/>
                <a:gd name="T12" fmla="*/ 391 w 490"/>
                <a:gd name="T13" fmla="*/ 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0"/>
                <a:gd name="T22" fmla="*/ 0 h 328"/>
                <a:gd name="T23" fmla="*/ 490 w 490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0" h="328">
                  <a:moveTo>
                    <a:pt x="391" y="0"/>
                  </a:moveTo>
                  <a:lnTo>
                    <a:pt x="310" y="212"/>
                  </a:lnTo>
                  <a:lnTo>
                    <a:pt x="0" y="328"/>
                  </a:lnTo>
                  <a:lnTo>
                    <a:pt x="344" y="300"/>
                  </a:lnTo>
                  <a:lnTo>
                    <a:pt x="490" y="106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Freeform 66"/>
            <p:cNvSpPr>
              <a:spLocks/>
            </p:cNvSpPr>
            <p:nvPr/>
          </p:nvSpPr>
          <p:spPr bwMode="auto">
            <a:xfrm>
              <a:off x="2575" y="2701"/>
              <a:ext cx="182" cy="33"/>
            </a:xfrm>
            <a:custGeom>
              <a:avLst/>
              <a:gdLst>
                <a:gd name="T0" fmla="*/ 329 w 365"/>
                <a:gd name="T1" fmla="*/ 0 h 67"/>
                <a:gd name="T2" fmla="*/ 0 w 365"/>
                <a:gd name="T3" fmla="*/ 55 h 67"/>
                <a:gd name="T4" fmla="*/ 365 w 365"/>
                <a:gd name="T5" fmla="*/ 67 h 67"/>
                <a:gd name="T6" fmla="*/ 329 w 365"/>
                <a:gd name="T7" fmla="*/ 0 h 67"/>
                <a:gd name="T8" fmla="*/ 329 w 365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"/>
                <a:gd name="T16" fmla="*/ 0 h 67"/>
                <a:gd name="T17" fmla="*/ 365 w 36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" h="67">
                  <a:moveTo>
                    <a:pt x="329" y="0"/>
                  </a:moveTo>
                  <a:lnTo>
                    <a:pt x="0" y="55"/>
                  </a:lnTo>
                  <a:lnTo>
                    <a:pt x="365" y="6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Freeform 67"/>
            <p:cNvSpPr>
              <a:spLocks/>
            </p:cNvSpPr>
            <p:nvPr/>
          </p:nvSpPr>
          <p:spPr bwMode="auto">
            <a:xfrm>
              <a:off x="2328" y="2034"/>
              <a:ext cx="134" cy="155"/>
            </a:xfrm>
            <a:custGeom>
              <a:avLst/>
              <a:gdLst>
                <a:gd name="T0" fmla="*/ 0 w 268"/>
                <a:gd name="T1" fmla="*/ 310 h 310"/>
                <a:gd name="T2" fmla="*/ 180 w 268"/>
                <a:gd name="T3" fmla="*/ 120 h 310"/>
                <a:gd name="T4" fmla="*/ 213 w 268"/>
                <a:gd name="T5" fmla="*/ 28 h 310"/>
                <a:gd name="T6" fmla="*/ 268 w 268"/>
                <a:gd name="T7" fmla="*/ 0 h 310"/>
                <a:gd name="T8" fmla="*/ 216 w 268"/>
                <a:gd name="T9" fmla="*/ 120 h 310"/>
                <a:gd name="T10" fmla="*/ 0 w 268"/>
                <a:gd name="T11" fmla="*/ 310 h 310"/>
                <a:gd name="T12" fmla="*/ 0 w 268"/>
                <a:gd name="T13" fmla="*/ 310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310"/>
                <a:gd name="T23" fmla="*/ 268 w 268"/>
                <a:gd name="T24" fmla="*/ 310 h 3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310">
                  <a:moveTo>
                    <a:pt x="0" y="310"/>
                  </a:moveTo>
                  <a:lnTo>
                    <a:pt x="180" y="120"/>
                  </a:lnTo>
                  <a:lnTo>
                    <a:pt x="213" y="28"/>
                  </a:lnTo>
                  <a:lnTo>
                    <a:pt x="268" y="0"/>
                  </a:lnTo>
                  <a:lnTo>
                    <a:pt x="216" y="120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Freeform 68"/>
            <p:cNvSpPr>
              <a:spLocks/>
            </p:cNvSpPr>
            <p:nvPr/>
          </p:nvSpPr>
          <p:spPr bwMode="auto">
            <a:xfrm>
              <a:off x="2336" y="2193"/>
              <a:ext cx="112" cy="80"/>
            </a:xfrm>
            <a:custGeom>
              <a:avLst/>
              <a:gdLst>
                <a:gd name="T0" fmla="*/ 0 w 224"/>
                <a:gd name="T1" fmla="*/ 0 h 162"/>
                <a:gd name="T2" fmla="*/ 224 w 224"/>
                <a:gd name="T3" fmla="*/ 118 h 162"/>
                <a:gd name="T4" fmla="*/ 63 w 224"/>
                <a:gd name="T5" fmla="*/ 86 h 162"/>
                <a:gd name="T6" fmla="*/ 8 w 224"/>
                <a:gd name="T7" fmla="*/ 162 h 162"/>
                <a:gd name="T8" fmla="*/ 19 w 224"/>
                <a:gd name="T9" fmla="*/ 52 h 162"/>
                <a:gd name="T10" fmla="*/ 0 w 224"/>
                <a:gd name="T11" fmla="*/ 0 h 162"/>
                <a:gd name="T12" fmla="*/ 0 w 22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4"/>
                <a:gd name="T22" fmla="*/ 0 h 162"/>
                <a:gd name="T23" fmla="*/ 224 w 224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4" h="162">
                  <a:moveTo>
                    <a:pt x="0" y="0"/>
                  </a:moveTo>
                  <a:lnTo>
                    <a:pt x="224" y="118"/>
                  </a:lnTo>
                  <a:lnTo>
                    <a:pt x="63" y="86"/>
                  </a:lnTo>
                  <a:lnTo>
                    <a:pt x="8" y="162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Freeform 69"/>
            <p:cNvSpPr>
              <a:spLocks/>
            </p:cNvSpPr>
            <p:nvPr/>
          </p:nvSpPr>
          <p:spPr bwMode="auto">
            <a:xfrm>
              <a:off x="2298" y="2191"/>
              <a:ext cx="135" cy="653"/>
            </a:xfrm>
            <a:custGeom>
              <a:avLst/>
              <a:gdLst>
                <a:gd name="T0" fmla="*/ 0 w 270"/>
                <a:gd name="T1" fmla="*/ 26 h 1305"/>
                <a:gd name="T2" fmla="*/ 44 w 270"/>
                <a:gd name="T3" fmla="*/ 150 h 1305"/>
                <a:gd name="T4" fmla="*/ 28 w 270"/>
                <a:gd name="T5" fmla="*/ 378 h 1305"/>
                <a:gd name="T6" fmla="*/ 87 w 270"/>
                <a:gd name="T7" fmla="*/ 996 h 1305"/>
                <a:gd name="T8" fmla="*/ 72 w 270"/>
                <a:gd name="T9" fmla="*/ 1237 h 1305"/>
                <a:gd name="T10" fmla="*/ 175 w 270"/>
                <a:gd name="T11" fmla="*/ 1305 h 1305"/>
                <a:gd name="T12" fmla="*/ 270 w 270"/>
                <a:gd name="T13" fmla="*/ 1146 h 1305"/>
                <a:gd name="T14" fmla="*/ 190 w 270"/>
                <a:gd name="T15" fmla="*/ 568 h 1305"/>
                <a:gd name="T16" fmla="*/ 112 w 270"/>
                <a:gd name="T17" fmla="*/ 193 h 1305"/>
                <a:gd name="T18" fmla="*/ 175 w 270"/>
                <a:gd name="T19" fmla="*/ 600 h 1305"/>
                <a:gd name="T20" fmla="*/ 241 w 270"/>
                <a:gd name="T21" fmla="*/ 1134 h 1305"/>
                <a:gd name="T22" fmla="*/ 163 w 270"/>
                <a:gd name="T23" fmla="*/ 1273 h 1305"/>
                <a:gd name="T24" fmla="*/ 108 w 270"/>
                <a:gd name="T25" fmla="*/ 1203 h 1305"/>
                <a:gd name="T26" fmla="*/ 120 w 270"/>
                <a:gd name="T27" fmla="*/ 954 h 1305"/>
                <a:gd name="T28" fmla="*/ 57 w 270"/>
                <a:gd name="T29" fmla="*/ 431 h 1305"/>
                <a:gd name="T30" fmla="*/ 65 w 270"/>
                <a:gd name="T31" fmla="*/ 133 h 1305"/>
                <a:gd name="T32" fmla="*/ 17 w 270"/>
                <a:gd name="T33" fmla="*/ 0 h 1305"/>
                <a:gd name="T34" fmla="*/ 0 w 270"/>
                <a:gd name="T35" fmla="*/ 26 h 1305"/>
                <a:gd name="T36" fmla="*/ 0 w 270"/>
                <a:gd name="T37" fmla="*/ 26 h 13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0"/>
                <a:gd name="T58" fmla="*/ 0 h 1305"/>
                <a:gd name="T59" fmla="*/ 270 w 270"/>
                <a:gd name="T60" fmla="*/ 1305 h 13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0" h="1305">
                  <a:moveTo>
                    <a:pt x="0" y="26"/>
                  </a:moveTo>
                  <a:lnTo>
                    <a:pt x="44" y="150"/>
                  </a:lnTo>
                  <a:lnTo>
                    <a:pt x="28" y="378"/>
                  </a:lnTo>
                  <a:lnTo>
                    <a:pt x="87" y="996"/>
                  </a:lnTo>
                  <a:lnTo>
                    <a:pt x="72" y="1237"/>
                  </a:lnTo>
                  <a:lnTo>
                    <a:pt x="175" y="1305"/>
                  </a:lnTo>
                  <a:lnTo>
                    <a:pt x="270" y="1146"/>
                  </a:lnTo>
                  <a:lnTo>
                    <a:pt x="190" y="568"/>
                  </a:lnTo>
                  <a:lnTo>
                    <a:pt x="112" y="193"/>
                  </a:lnTo>
                  <a:lnTo>
                    <a:pt x="175" y="600"/>
                  </a:lnTo>
                  <a:lnTo>
                    <a:pt x="241" y="1134"/>
                  </a:lnTo>
                  <a:lnTo>
                    <a:pt x="163" y="1273"/>
                  </a:lnTo>
                  <a:lnTo>
                    <a:pt x="108" y="1203"/>
                  </a:lnTo>
                  <a:lnTo>
                    <a:pt x="120" y="954"/>
                  </a:lnTo>
                  <a:lnTo>
                    <a:pt x="57" y="431"/>
                  </a:lnTo>
                  <a:lnTo>
                    <a:pt x="65" y="133"/>
                  </a:lnTo>
                  <a:lnTo>
                    <a:pt x="17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Freeform 70"/>
            <p:cNvSpPr>
              <a:spLocks/>
            </p:cNvSpPr>
            <p:nvPr/>
          </p:nvSpPr>
          <p:spPr bwMode="auto">
            <a:xfrm>
              <a:off x="2431" y="2499"/>
              <a:ext cx="164" cy="56"/>
            </a:xfrm>
            <a:custGeom>
              <a:avLst/>
              <a:gdLst>
                <a:gd name="T0" fmla="*/ 0 w 329"/>
                <a:gd name="T1" fmla="*/ 0 h 113"/>
                <a:gd name="T2" fmla="*/ 165 w 329"/>
                <a:gd name="T3" fmla="*/ 50 h 113"/>
                <a:gd name="T4" fmla="*/ 329 w 329"/>
                <a:gd name="T5" fmla="*/ 69 h 113"/>
                <a:gd name="T6" fmla="*/ 228 w 329"/>
                <a:gd name="T7" fmla="*/ 113 h 113"/>
                <a:gd name="T8" fmla="*/ 110 w 329"/>
                <a:gd name="T9" fmla="*/ 80 h 113"/>
                <a:gd name="T10" fmla="*/ 0 w 329"/>
                <a:gd name="T11" fmla="*/ 0 h 113"/>
                <a:gd name="T12" fmla="*/ 0 w 329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9"/>
                <a:gd name="T22" fmla="*/ 0 h 113"/>
                <a:gd name="T23" fmla="*/ 329 w 329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9" h="113">
                  <a:moveTo>
                    <a:pt x="0" y="0"/>
                  </a:moveTo>
                  <a:lnTo>
                    <a:pt x="165" y="50"/>
                  </a:lnTo>
                  <a:lnTo>
                    <a:pt x="329" y="69"/>
                  </a:lnTo>
                  <a:lnTo>
                    <a:pt x="228" y="113"/>
                  </a:lnTo>
                  <a:lnTo>
                    <a:pt x="11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Freeform 71"/>
            <p:cNvSpPr>
              <a:spLocks/>
            </p:cNvSpPr>
            <p:nvPr/>
          </p:nvSpPr>
          <p:spPr bwMode="auto">
            <a:xfrm>
              <a:off x="1697" y="2125"/>
              <a:ext cx="534" cy="459"/>
            </a:xfrm>
            <a:custGeom>
              <a:avLst/>
              <a:gdLst>
                <a:gd name="T0" fmla="*/ 1007 w 1068"/>
                <a:gd name="T1" fmla="*/ 0 h 919"/>
                <a:gd name="T2" fmla="*/ 897 w 1068"/>
                <a:gd name="T3" fmla="*/ 128 h 919"/>
                <a:gd name="T4" fmla="*/ 827 w 1068"/>
                <a:gd name="T5" fmla="*/ 700 h 919"/>
                <a:gd name="T6" fmla="*/ 308 w 1068"/>
                <a:gd name="T7" fmla="*/ 662 h 919"/>
                <a:gd name="T8" fmla="*/ 43 w 1068"/>
                <a:gd name="T9" fmla="*/ 747 h 919"/>
                <a:gd name="T10" fmla="*/ 376 w 1068"/>
                <a:gd name="T11" fmla="*/ 689 h 919"/>
                <a:gd name="T12" fmla="*/ 980 w 1068"/>
                <a:gd name="T13" fmla="*/ 744 h 919"/>
                <a:gd name="T14" fmla="*/ 754 w 1068"/>
                <a:gd name="T15" fmla="*/ 827 h 919"/>
                <a:gd name="T16" fmla="*/ 901 w 1068"/>
                <a:gd name="T17" fmla="*/ 797 h 919"/>
                <a:gd name="T18" fmla="*/ 977 w 1068"/>
                <a:gd name="T19" fmla="*/ 827 h 919"/>
                <a:gd name="T20" fmla="*/ 811 w 1068"/>
                <a:gd name="T21" fmla="*/ 879 h 919"/>
                <a:gd name="T22" fmla="*/ 566 w 1068"/>
                <a:gd name="T23" fmla="*/ 835 h 919"/>
                <a:gd name="T24" fmla="*/ 676 w 1068"/>
                <a:gd name="T25" fmla="*/ 824 h 919"/>
                <a:gd name="T26" fmla="*/ 490 w 1068"/>
                <a:gd name="T27" fmla="*/ 797 h 919"/>
                <a:gd name="T28" fmla="*/ 213 w 1068"/>
                <a:gd name="T29" fmla="*/ 784 h 919"/>
                <a:gd name="T30" fmla="*/ 0 w 1068"/>
                <a:gd name="T31" fmla="*/ 860 h 919"/>
                <a:gd name="T32" fmla="*/ 234 w 1068"/>
                <a:gd name="T33" fmla="*/ 824 h 919"/>
                <a:gd name="T34" fmla="*/ 479 w 1068"/>
                <a:gd name="T35" fmla="*/ 843 h 919"/>
                <a:gd name="T36" fmla="*/ 811 w 1068"/>
                <a:gd name="T37" fmla="*/ 919 h 919"/>
                <a:gd name="T38" fmla="*/ 1047 w 1068"/>
                <a:gd name="T39" fmla="*/ 856 h 919"/>
                <a:gd name="T40" fmla="*/ 977 w 1068"/>
                <a:gd name="T41" fmla="*/ 787 h 919"/>
                <a:gd name="T42" fmla="*/ 1068 w 1068"/>
                <a:gd name="T43" fmla="*/ 736 h 919"/>
                <a:gd name="T44" fmla="*/ 870 w 1068"/>
                <a:gd name="T45" fmla="*/ 706 h 919"/>
                <a:gd name="T46" fmla="*/ 944 w 1068"/>
                <a:gd name="T47" fmla="*/ 122 h 919"/>
                <a:gd name="T48" fmla="*/ 1043 w 1068"/>
                <a:gd name="T49" fmla="*/ 12 h 919"/>
                <a:gd name="T50" fmla="*/ 1007 w 1068"/>
                <a:gd name="T51" fmla="*/ 0 h 919"/>
                <a:gd name="T52" fmla="*/ 1007 w 1068"/>
                <a:gd name="T53" fmla="*/ 0 h 9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68"/>
                <a:gd name="T82" fmla="*/ 0 h 919"/>
                <a:gd name="T83" fmla="*/ 1068 w 1068"/>
                <a:gd name="T84" fmla="*/ 919 h 9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68" h="919">
                  <a:moveTo>
                    <a:pt x="1007" y="0"/>
                  </a:moveTo>
                  <a:lnTo>
                    <a:pt x="897" y="128"/>
                  </a:lnTo>
                  <a:lnTo>
                    <a:pt x="827" y="700"/>
                  </a:lnTo>
                  <a:lnTo>
                    <a:pt x="308" y="662"/>
                  </a:lnTo>
                  <a:lnTo>
                    <a:pt x="43" y="747"/>
                  </a:lnTo>
                  <a:lnTo>
                    <a:pt x="376" y="689"/>
                  </a:lnTo>
                  <a:lnTo>
                    <a:pt x="980" y="744"/>
                  </a:lnTo>
                  <a:lnTo>
                    <a:pt x="754" y="827"/>
                  </a:lnTo>
                  <a:lnTo>
                    <a:pt x="901" y="797"/>
                  </a:lnTo>
                  <a:lnTo>
                    <a:pt x="977" y="827"/>
                  </a:lnTo>
                  <a:lnTo>
                    <a:pt x="811" y="879"/>
                  </a:lnTo>
                  <a:lnTo>
                    <a:pt x="566" y="835"/>
                  </a:lnTo>
                  <a:lnTo>
                    <a:pt x="676" y="824"/>
                  </a:lnTo>
                  <a:lnTo>
                    <a:pt x="490" y="797"/>
                  </a:lnTo>
                  <a:lnTo>
                    <a:pt x="213" y="784"/>
                  </a:lnTo>
                  <a:lnTo>
                    <a:pt x="0" y="860"/>
                  </a:lnTo>
                  <a:lnTo>
                    <a:pt x="234" y="824"/>
                  </a:lnTo>
                  <a:lnTo>
                    <a:pt x="479" y="843"/>
                  </a:lnTo>
                  <a:lnTo>
                    <a:pt x="811" y="919"/>
                  </a:lnTo>
                  <a:lnTo>
                    <a:pt x="1047" y="856"/>
                  </a:lnTo>
                  <a:lnTo>
                    <a:pt x="977" y="787"/>
                  </a:lnTo>
                  <a:lnTo>
                    <a:pt x="1068" y="736"/>
                  </a:lnTo>
                  <a:lnTo>
                    <a:pt x="870" y="706"/>
                  </a:lnTo>
                  <a:lnTo>
                    <a:pt x="944" y="122"/>
                  </a:lnTo>
                  <a:lnTo>
                    <a:pt x="1043" y="12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Freeform 72"/>
            <p:cNvSpPr>
              <a:spLocks/>
            </p:cNvSpPr>
            <p:nvPr/>
          </p:nvSpPr>
          <p:spPr bwMode="auto">
            <a:xfrm>
              <a:off x="2091" y="2566"/>
              <a:ext cx="75" cy="123"/>
            </a:xfrm>
            <a:custGeom>
              <a:avLst/>
              <a:gdLst>
                <a:gd name="T0" fmla="*/ 40 w 150"/>
                <a:gd name="T1" fmla="*/ 21 h 246"/>
                <a:gd name="T2" fmla="*/ 79 w 150"/>
                <a:gd name="T3" fmla="*/ 88 h 246"/>
                <a:gd name="T4" fmla="*/ 0 w 150"/>
                <a:gd name="T5" fmla="*/ 120 h 246"/>
                <a:gd name="T6" fmla="*/ 0 w 150"/>
                <a:gd name="T7" fmla="*/ 246 h 246"/>
                <a:gd name="T8" fmla="*/ 55 w 150"/>
                <a:gd name="T9" fmla="*/ 238 h 246"/>
                <a:gd name="T10" fmla="*/ 40 w 150"/>
                <a:gd name="T11" fmla="*/ 154 h 246"/>
                <a:gd name="T12" fmla="*/ 150 w 150"/>
                <a:gd name="T13" fmla="*/ 76 h 246"/>
                <a:gd name="T14" fmla="*/ 98 w 150"/>
                <a:gd name="T15" fmla="*/ 0 h 246"/>
                <a:gd name="T16" fmla="*/ 40 w 150"/>
                <a:gd name="T17" fmla="*/ 21 h 246"/>
                <a:gd name="T18" fmla="*/ 40 w 150"/>
                <a:gd name="T19" fmla="*/ 21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246"/>
                <a:gd name="T32" fmla="*/ 150 w 150"/>
                <a:gd name="T33" fmla="*/ 246 h 2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246">
                  <a:moveTo>
                    <a:pt x="40" y="21"/>
                  </a:moveTo>
                  <a:lnTo>
                    <a:pt x="79" y="88"/>
                  </a:lnTo>
                  <a:lnTo>
                    <a:pt x="0" y="120"/>
                  </a:lnTo>
                  <a:lnTo>
                    <a:pt x="0" y="246"/>
                  </a:lnTo>
                  <a:lnTo>
                    <a:pt x="55" y="238"/>
                  </a:lnTo>
                  <a:lnTo>
                    <a:pt x="40" y="154"/>
                  </a:lnTo>
                  <a:lnTo>
                    <a:pt x="150" y="76"/>
                  </a:lnTo>
                  <a:lnTo>
                    <a:pt x="98" y="0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0" name="Freeform 73"/>
            <p:cNvSpPr>
              <a:spLocks/>
            </p:cNvSpPr>
            <p:nvPr/>
          </p:nvSpPr>
          <p:spPr bwMode="auto">
            <a:xfrm>
              <a:off x="2173" y="2275"/>
              <a:ext cx="143" cy="573"/>
            </a:xfrm>
            <a:custGeom>
              <a:avLst/>
              <a:gdLst>
                <a:gd name="T0" fmla="*/ 103 w 285"/>
                <a:gd name="T1" fmla="*/ 0 h 1144"/>
                <a:gd name="T2" fmla="*/ 198 w 285"/>
                <a:gd name="T3" fmla="*/ 538 h 1144"/>
                <a:gd name="T4" fmla="*/ 198 w 285"/>
                <a:gd name="T5" fmla="*/ 834 h 1144"/>
                <a:gd name="T6" fmla="*/ 285 w 285"/>
                <a:gd name="T7" fmla="*/ 954 h 1144"/>
                <a:gd name="T8" fmla="*/ 167 w 285"/>
                <a:gd name="T9" fmla="*/ 1144 h 1144"/>
                <a:gd name="T10" fmla="*/ 226 w 285"/>
                <a:gd name="T11" fmla="*/ 950 h 1144"/>
                <a:gd name="T12" fmla="*/ 0 w 285"/>
                <a:gd name="T13" fmla="*/ 830 h 1144"/>
                <a:gd name="T14" fmla="*/ 143 w 285"/>
                <a:gd name="T15" fmla="*/ 830 h 1144"/>
                <a:gd name="T16" fmla="*/ 76 w 285"/>
                <a:gd name="T17" fmla="*/ 661 h 1144"/>
                <a:gd name="T18" fmla="*/ 167 w 285"/>
                <a:gd name="T19" fmla="*/ 589 h 1144"/>
                <a:gd name="T20" fmla="*/ 76 w 285"/>
                <a:gd name="T21" fmla="*/ 460 h 1144"/>
                <a:gd name="T22" fmla="*/ 124 w 285"/>
                <a:gd name="T23" fmla="*/ 336 h 1144"/>
                <a:gd name="T24" fmla="*/ 103 w 285"/>
                <a:gd name="T25" fmla="*/ 0 h 1144"/>
                <a:gd name="T26" fmla="*/ 103 w 285"/>
                <a:gd name="T27" fmla="*/ 0 h 1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5"/>
                <a:gd name="T43" fmla="*/ 0 h 1144"/>
                <a:gd name="T44" fmla="*/ 285 w 285"/>
                <a:gd name="T45" fmla="*/ 1144 h 11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5" h="1144">
                  <a:moveTo>
                    <a:pt x="103" y="0"/>
                  </a:moveTo>
                  <a:lnTo>
                    <a:pt x="198" y="538"/>
                  </a:lnTo>
                  <a:lnTo>
                    <a:pt x="198" y="834"/>
                  </a:lnTo>
                  <a:lnTo>
                    <a:pt x="285" y="954"/>
                  </a:lnTo>
                  <a:lnTo>
                    <a:pt x="167" y="1144"/>
                  </a:lnTo>
                  <a:lnTo>
                    <a:pt x="226" y="950"/>
                  </a:lnTo>
                  <a:lnTo>
                    <a:pt x="0" y="830"/>
                  </a:lnTo>
                  <a:lnTo>
                    <a:pt x="143" y="830"/>
                  </a:lnTo>
                  <a:lnTo>
                    <a:pt x="76" y="661"/>
                  </a:lnTo>
                  <a:lnTo>
                    <a:pt x="167" y="589"/>
                  </a:lnTo>
                  <a:lnTo>
                    <a:pt x="76" y="460"/>
                  </a:lnTo>
                  <a:lnTo>
                    <a:pt x="124" y="33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Freeform 74"/>
            <p:cNvSpPr>
              <a:spLocks/>
            </p:cNvSpPr>
            <p:nvPr/>
          </p:nvSpPr>
          <p:spPr bwMode="auto">
            <a:xfrm>
              <a:off x="2057" y="2994"/>
              <a:ext cx="74" cy="50"/>
            </a:xfrm>
            <a:custGeom>
              <a:avLst/>
              <a:gdLst>
                <a:gd name="T0" fmla="*/ 0 w 148"/>
                <a:gd name="T1" fmla="*/ 0 h 101"/>
                <a:gd name="T2" fmla="*/ 36 w 148"/>
                <a:gd name="T3" fmla="*/ 76 h 101"/>
                <a:gd name="T4" fmla="*/ 112 w 148"/>
                <a:gd name="T5" fmla="*/ 101 h 101"/>
                <a:gd name="T6" fmla="*/ 148 w 148"/>
                <a:gd name="T7" fmla="*/ 89 h 101"/>
                <a:gd name="T8" fmla="*/ 59 w 148"/>
                <a:gd name="T9" fmla="*/ 53 h 101"/>
                <a:gd name="T10" fmla="*/ 40 w 148"/>
                <a:gd name="T11" fmla="*/ 17 h 101"/>
                <a:gd name="T12" fmla="*/ 0 w 148"/>
                <a:gd name="T13" fmla="*/ 0 h 101"/>
                <a:gd name="T14" fmla="*/ 0 w 148"/>
                <a:gd name="T15" fmla="*/ 0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01"/>
                <a:gd name="T26" fmla="*/ 148 w 148"/>
                <a:gd name="T27" fmla="*/ 101 h 1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01">
                  <a:moveTo>
                    <a:pt x="0" y="0"/>
                  </a:moveTo>
                  <a:lnTo>
                    <a:pt x="36" y="76"/>
                  </a:lnTo>
                  <a:lnTo>
                    <a:pt x="112" y="101"/>
                  </a:lnTo>
                  <a:lnTo>
                    <a:pt x="148" y="89"/>
                  </a:lnTo>
                  <a:lnTo>
                    <a:pt x="59" y="53"/>
                  </a:lnTo>
                  <a:lnTo>
                    <a:pt x="4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Freeform 75"/>
            <p:cNvSpPr>
              <a:spLocks/>
            </p:cNvSpPr>
            <p:nvPr/>
          </p:nvSpPr>
          <p:spPr bwMode="auto">
            <a:xfrm>
              <a:off x="2111" y="2791"/>
              <a:ext cx="146" cy="211"/>
            </a:xfrm>
            <a:custGeom>
              <a:avLst/>
              <a:gdLst>
                <a:gd name="T0" fmla="*/ 55 w 292"/>
                <a:gd name="T1" fmla="*/ 105 h 424"/>
                <a:gd name="T2" fmla="*/ 95 w 292"/>
                <a:gd name="T3" fmla="*/ 226 h 424"/>
                <a:gd name="T4" fmla="*/ 176 w 292"/>
                <a:gd name="T5" fmla="*/ 319 h 424"/>
                <a:gd name="T6" fmla="*/ 184 w 292"/>
                <a:gd name="T7" fmla="*/ 424 h 424"/>
                <a:gd name="T8" fmla="*/ 199 w 292"/>
                <a:gd name="T9" fmla="*/ 306 h 424"/>
                <a:gd name="T10" fmla="*/ 148 w 292"/>
                <a:gd name="T11" fmla="*/ 226 h 424"/>
                <a:gd name="T12" fmla="*/ 205 w 292"/>
                <a:gd name="T13" fmla="*/ 122 h 424"/>
                <a:gd name="T14" fmla="*/ 292 w 292"/>
                <a:gd name="T15" fmla="*/ 122 h 424"/>
                <a:gd name="T16" fmla="*/ 165 w 292"/>
                <a:gd name="T17" fmla="*/ 13 h 424"/>
                <a:gd name="T18" fmla="*/ 0 w 292"/>
                <a:gd name="T19" fmla="*/ 0 h 424"/>
                <a:gd name="T20" fmla="*/ 148 w 292"/>
                <a:gd name="T21" fmla="*/ 53 h 424"/>
                <a:gd name="T22" fmla="*/ 115 w 292"/>
                <a:gd name="T23" fmla="*/ 194 h 424"/>
                <a:gd name="T24" fmla="*/ 55 w 292"/>
                <a:gd name="T25" fmla="*/ 105 h 424"/>
                <a:gd name="T26" fmla="*/ 55 w 292"/>
                <a:gd name="T27" fmla="*/ 105 h 4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2"/>
                <a:gd name="T43" fmla="*/ 0 h 424"/>
                <a:gd name="T44" fmla="*/ 292 w 292"/>
                <a:gd name="T45" fmla="*/ 424 h 4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2" h="424">
                  <a:moveTo>
                    <a:pt x="55" y="105"/>
                  </a:moveTo>
                  <a:lnTo>
                    <a:pt x="95" y="226"/>
                  </a:lnTo>
                  <a:lnTo>
                    <a:pt x="176" y="319"/>
                  </a:lnTo>
                  <a:lnTo>
                    <a:pt x="184" y="424"/>
                  </a:lnTo>
                  <a:lnTo>
                    <a:pt x="199" y="306"/>
                  </a:lnTo>
                  <a:lnTo>
                    <a:pt x="148" y="226"/>
                  </a:lnTo>
                  <a:lnTo>
                    <a:pt x="205" y="122"/>
                  </a:lnTo>
                  <a:lnTo>
                    <a:pt x="292" y="122"/>
                  </a:lnTo>
                  <a:lnTo>
                    <a:pt x="165" y="13"/>
                  </a:lnTo>
                  <a:lnTo>
                    <a:pt x="0" y="0"/>
                  </a:lnTo>
                  <a:lnTo>
                    <a:pt x="148" y="53"/>
                  </a:lnTo>
                  <a:lnTo>
                    <a:pt x="115" y="194"/>
                  </a:lnTo>
                  <a:lnTo>
                    <a:pt x="55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Freeform 76"/>
            <p:cNvSpPr>
              <a:spLocks/>
            </p:cNvSpPr>
            <p:nvPr/>
          </p:nvSpPr>
          <p:spPr bwMode="auto">
            <a:xfrm>
              <a:off x="2324" y="2864"/>
              <a:ext cx="350" cy="152"/>
            </a:xfrm>
            <a:custGeom>
              <a:avLst/>
              <a:gdLst>
                <a:gd name="T0" fmla="*/ 223 w 702"/>
                <a:gd name="T1" fmla="*/ 213 h 305"/>
                <a:gd name="T2" fmla="*/ 114 w 702"/>
                <a:gd name="T3" fmla="*/ 228 h 305"/>
                <a:gd name="T4" fmla="*/ 48 w 702"/>
                <a:gd name="T5" fmla="*/ 282 h 305"/>
                <a:gd name="T6" fmla="*/ 21 w 702"/>
                <a:gd name="T7" fmla="*/ 261 h 305"/>
                <a:gd name="T8" fmla="*/ 48 w 702"/>
                <a:gd name="T9" fmla="*/ 185 h 305"/>
                <a:gd name="T10" fmla="*/ 287 w 702"/>
                <a:gd name="T11" fmla="*/ 160 h 305"/>
                <a:gd name="T12" fmla="*/ 432 w 702"/>
                <a:gd name="T13" fmla="*/ 160 h 305"/>
                <a:gd name="T14" fmla="*/ 702 w 702"/>
                <a:gd name="T15" fmla="*/ 0 h 305"/>
                <a:gd name="T16" fmla="*/ 631 w 702"/>
                <a:gd name="T17" fmla="*/ 0 h 305"/>
                <a:gd name="T18" fmla="*/ 422 w 702"/>
                <a:gd name="T19" fmla="*/ 132 h 305"/>
                <a:gd name="T20" fmla="*/ 242 w 702"/>
                <a:gd name="T21" fmla="*/ 124 h 305"/>
                <a:gd name="T22" fmla="*/ 14 w 702"/>
                <a:gd name="T23" fmla="*/ 173 h 305"/>
                <a:gd name="T24" fmla="*/ 0 w 702"/>
                <a:gd name="T25" fmla="*/ 286 h 305"/>
                <a:gd name="T26" fmla="*/ 48 w 702"/>
                <a:gd name="T27" fmla="*/ 305 h 305"/>
                <a:gd name="T28" fmla="*/ 137 w 702"/>
                <a:gd name="T29" fmla="*/ 246 h 305"/>
                <a:gd name="T30" fmla="*/ 190 w 702"/>
                <a:gd name="T31" fmla="*/ 249 h 305"/>
                <a:gd name="T32" fmla="*/ 223 w 702"/>
                <a:gd name="T33" fmla="*/ 213 h 305"/>
                <a:gd name="T34" fmla="*/ 223 w 702"/>
                <a:gd name="T35" fmla="*/ 213 h 3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2"/>
                <a:gd name="T55" fmla="*/ 0 h 305"/>
                <a:gd name="T56" fmla="*/ 702 w 702"/>
                <a:gd name="T57" fmla="*/ 305 h 3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2" h="305">
                  <a:moveTo>
                    <a:pt x="223" y="213"/>
                  </a:moveTo>
                  <a:lnTo>
                    <a:pt x="114" y="228"/>
                  </a:lnTo>
                  <a:lnTo>
                    <a:pt x="48" y="282"/>
                  </a:lnTo>
                  <a:lnTo>
                    <a:pt x="21" y="261"/>
                  </a:lnTo>
                  <a:lnTo>
                    <a:pt x="48" y="185"/>
                  </a:lnTo>
                  <a:lnTo>
                    <a:pt x="287" y="160"/>
                  </a:lnTo>
                  <a:lnTo>
                    <a:pt x="432" y="160"/>
                  </a:lnTo>
                  <a:lnTo>
                    <a:pt x="702" y="0"/>
                  </a:lnTo>
                  <a:lnTo>
                    <a:pt x="631" y="0"/>
                  </a:lnTo>
                  <a:lnTo>
                    <a:pt x="422" y="132"/>
                  </a:lnTo>
                  <a:lnTo>
                    <a:pt x="242" y="124"/>
                  </a:lnTo>
                  <a:lnTo>
                    <a:pt x="14" y="173"/>
                  </a:lnTo>
                  <a:lnTo>
                    <a:pt x="0" y="286"/>
                  </a:lnTo>
                  <a:lnTo>
                    <a:pt x="48" y="305"/>
                  </a:lnTo>
                  <a:lnTo>
                    <a:pt x="137" y="246"/>
                  </a:lnTo>
                  <a:lnTo>
                    <a:pt x="190" y="249"/>
                  </a:lnTo>
                  <a:lnTo>
                    <a:pt x="223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Freeform 77"/>
            <p:cNvSpPr>
              <a:spLocks/>
            </p:cNvSpPr>
            <p:nvPr/>
          </p:nvSpPr>
          <p:spPr bwMode="auto">
            <a:xfrm>
              <a:off x="2201" y="2952"/>
              <a:ext cx="139" cy="22"/>
            </a:xfrm>
            <a:custGeom>
              <a:avLst/>
              <a:gdLst>
                <a:gd name="T0" fmla="*/ 0 w 278"/>
                <a:gd name="T1" fmla="*/ 44 h 44"/>
                <a:gd name="T2" fmla="*/ 266 w 278"/>
                <a:gd name="T3" fmla="*/ 32 h 44"/>
                <a:gd name="T4" fmla="*/ 278 w 278"/>
                <a:gd name="T5" fmla="*/ 0 h 44"/>
                <a:gd name="T6" fmla="*/ 4 w 278"/>
                <a:gd name="T7" fmla="*/ 23 h 44"/>
                <a:gd name="T8" fmla="*/ 0 w 278"/>
                <a:gd name="T9" fmla="*/ 44 h 44"/>
                <a:gd name="T10" fmla="*/ 0 w 278"/>
                <a:gd name="T11" fmla="*/ 44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8"/>
                <a:gd name="T19" fmla="*/ 0 h 44"/>
                <a:gd name="T20" fmla="*/ 278 w 278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8" h="44">
                  <a:moveTo>
                    <a:pt x="0" y="44"/>
                  </a:moveTo>
                  <a:lnTo>
                    <a:pt x="266" y="32"/>
                  </a:lnTo>
                  <a:lnTo>
                    <a:pt x="278" y="0"/>
                  </a:lnTo>
                  <a:lnTo>
                    <a:pt x="4" y="2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Freeform 78"/>
            <p:cNvSpPr>
              <a:spLocks/>
            </p:cNvSpPr>
            <p:nvPr/>
          </p:nvSpPr>
          <p:spPr bwMode="auto">
            <a:xfrm>
              <a:off x="2280" y="2785"/>
              <a:ext cx="62" cy="20"/>
            </a:xfrm>
            <a:custGeom>
              <a:avLst/>
              <a:gdLst>
                <a:gd name="T0" fmla="*/ 19 w 123"/>
                <a:gd name="T1" fmla="*/ 0 h 40"/>
                <a:gd name="T2" fmla="*/ 123 w 123"/>
                <a:gd name="T3" fmla="*/ 0 h 40"/>
                <a:gd name="T4" fmla="*/ 123 w 123"/>
                <a:gd name="T5" fmla="*/ 40 h 40"/>
                <a:gd name="T6" fmla="*/ 0 w 123"/>
                <a:gd name="T7" fmla="*/ 24 h 40"/>
                <a:gd name="T8" fmla="*/ 19 w 123"/>
                <a:gd name="T9" fmla="*/ 0 h 40"/>
                <a:gd name="T10" fmla="*/ 19 w 123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3"/>
                <a:gd name="T19" fmla="*/ 0 h 40"/>
                <a:gd name="T20" fmla="*/ 123 w 123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3" h="40">
                  <a:moveTo>
                    <a:pt x="19" y="0"/>
                  </a:moveTo>
                  <a:lnTo>
                    <a:pt x="123" y="0"/>
                  </a:lnTo>
                  <a:lnTo>
                    <a:pt x="123" y="4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Freeform 79"/>
            <p:cNvSpPr>
              <a:spLocks/>
            </p:cNvSpPr>
            <p:nvPr/>
          </p:nvSpPr>
          <p:spPr bwMode="auto">
            <a:xfrm>
              <a:off x="2400" y="2791"/>
              <a:ext cx="274" cy="62"/>
            </a:xfrm>
            <a:custGeom>
              <a:avLst/>
              <a:gdLst>
                <a:gd name="T0" fmla="*/ 0 w 550"/>
                <a:gd name="T1" fmla="*/ 34 h 125"/>
                <a:gd name="T2" fmla="*/ 327 w 550"/>
                <a:gd name="T3" fmla="*/ 76 h 125"/>
                <a:gd name="T4" fmla="*/ 533 w 550"/>
                <a:gd name="T5" fmla="*/ 125 h 125"/>
                <a:gd name="T6" fmla="*/ 550 w 550"/>
                <a:gd name="T7" fmla="*/ 89 h 125"/>
                <a:gd name="T8" fmla="*/ 472 w 550"/>
                <a:gd name="T9" fmla="*/ 89 h 125"/>
                <a:gd name="T10" fmla="*/ 284 w 550"/>
                <a:gd name="T11" fmla="*/ 25 h 125"/>
                <a:gd name="T12" fmla="*/ 21 w 550"/>
                <a:gd name="T13" fmla="*/ 0 h 125"/>
                <a:gd name="T14" fmla="*/ 0 w 550"/>
                <a:gd name="T15" fmla="*/ 34 h 125"/>
                <a:gd name="T16" fmla="*/ 0 w 550"/>
                <a:gd name="T17" fmla="*/ 34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0"/>
                <a:gd name="T28" fmla="*/ 0 h 125"/>
                <a:gd name="T29" fmla="*/ 550 w 550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0" h="125">
                  <a:moveTo>
                    <a:pt x="0" y="34"/>
                  </a:moveTo>
                  <a:lnTo>
                    <a:pt x="327" y="76"/>
                  </a:lnTo>
                  <a:lnTo>
                    <a:pt x="533" y="125"/>
                  </a:lnTo>
                  <a:lnTo>
                    <a:pt x="550" y="89"/>
                  </a:lnTo>
                  <a:lnTo>
                    <a:pt x="472" y="89"/>
                  </a:lnTo>
                  <a:lnTo>
                    <a:pt x="284" y="25"/>
                  </a:lnTo>
                  <a:lnTo>
                    <a:pt x="21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Freeform 80"/>
            <p:cNvSpPr>
              <a:spLocks/>
            </p:cNvSpPr>
            <p:nvPr/>
          </p:nvSpPr>
          <p:spPr bwMode="auto">
            <a:xfrm>
              <a:off x="2218" y="2910"/>
              <a:ext cx="60" cy="56"/>
            </a:xfrm>
            <a:custGeom>
              <a:avLst/>
              <a:gdLst>
                <a:gd name="T0" fmla="*/ 120 w 120"/>
                <a:gd name="T1" fmla="*/ 112 h 112"/>
                <a:gd name="T2" fmla="*/ 0 w 120"/>
                <a:gd name="T3" fmla="*/ 0 h 112"/>
                <a:gd name="T4" fmla="*/ 0 w 120"/>
                <a:gd name="T5" fmla="*/ 112 h 112"/>
                <a:gd name="T6" fmla="*/ 120 w 120"/>
                <a:gd name="T7" fmla="*/ 112 h 112"/>
                <a:gd name="T8" fmla="*/ 120 w 120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12"/>
                <a:gd name="T17" fmla="*/ 120 w 120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12">
                  <a:moveTo>
                    <a:pt x="120" y="112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20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Freeform 81"/>
            <p:cNvSpPr>
              <a:spLocks/>
            </p:cNvSpPr>
            <p:nvPr/>
          </p:nvSpPr>
          <p:spPr bwMode="auto">
            <a:xfrm>
              <a:off x="2591" y="2887"/>
              <a:ext cx="99" cy="111"/>
            </a:xfrm>
            <a:custGeom>
              <a:avLst/>
              <a:gdLst>
                <a:gd name="T0" fmla="*/ 0 w 198"/>
                <a:gd name="T1" fmla="*/ 36 h 220"/>
                <a:gd name="T2" fmla="*/ 42 w 198"/>
                <a:gd name="T3" fmla="*/ 78 h 220"/>
                <a:gd name="T4" fmla="*/ 69 w 198"/>
                <a:gd name="T5" fmla="*/ 123 h 220"/>
                <a:gd name="T6" fmla="*/ 69 w 198"/>
                <a:gd name="T7" fmla="*/ 167 h 220"/>
                <a:gd name="T8" fmla="*/ 86 w 198"/>
                <a:gd name="T9" fmla="*/ 201 h 220"/>
                <a:gd name="T10" fmla="*/ 120 w 198"/>
                <a:gd name="T11" fmla="*/ 220 h 220"/>
                <a:gd name="T12" fmla="*/ 151 w 198"/>
                <a:gd name="T13" fmla="*/ 203 h 220"/>
                <a:gd name="T14" fmla="*/ 99 w 198"/>
                <a:gd name="T15" fmla="*/ 190 h 220"/>
                <a:gd name="T16" fmla="*/ 82 w 198"/>
                <a:gd name="T17" fmla="*/ 163 h 220"/>
                <a:gd name="T18" fmla="*/ 95 w 198"/>
                <a:gd name="T19" fmla="*/ 118 h 220"/>
                <a:gd name="T20" fmla="*/ 126 w 198"/>
                <a:gd name="T21" fmla="*/ 101 h 220"/>
                <a:gd name="T22" fmla="*/ 166 w 198"/>
                <a:gd name="T23" fmla="*/ 112 h 220"/>
                <a:gd name="T24" fmla="*/ 183 w 198"/>
                <a:gd name="T25" fmla="*/ 137 h 220"/>
                <a:gd name="T26" fmla="*/ 171 w 198"/>
                <a:gd name="T27" fmla="*/ 188 h 220"/>
                <a:gd name="T28" fmla="*/ 194 w 198"/>
                <a:gd name="T29" fmla="*/ 175 h 220"/>
                <a:gd name="T30" fmla="*/ 198 w 198"/>
                <a:gd name="T31" fmla="*/ 127 h 220"/>
                <a:gd name="T32" fmla="*/ 173 w 198"/>
                <a:gd name="T33" fmla="*/ 93 h 220"/>
                <a:gd name="T34" fmla="*/ 137 w 198"/>
                <a:gd name="T35" fmla="*/ 80 h 220"/>
                <a:gd name="T36" fmla="*/ 95 w 198"/>
                <a:gd name="T37" fmla="*/ 28 h 220"/>
                <a:gd name="T38" fmla="*/ 65 w 198"/>
                <a:gd name="T39" fmla="*/ 0 h 220"/>
                <a:gd name="T40" fmla="*/ 0 w 198"/>
                <a:gd name="T41" fmla="*/ 36 h 220"/>
                <a:gd name="T42" fmla="*/ 0 w 198"/>
                <a:gd name="T43" fmla="*/ 36 h 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8"/>
                <a:gd name="T67" fmla="*/ 0 h 220"/>
                <a:gd name="T68" fmla="*/ 198 w 198"/>
                <a:gd name="T69" fmla="*/ 220 h 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8" h="220">
                  <a:moveTo>
                    <a:pt x="0" y="36"/>
                  </a:moveTo>
                  <a:lnTo>
                    <a:pt x="42" y="78"/>
                  </a:lnTo>
                  <a:lnTo>
                    <a:pt x="69" y="123"/>
                  </a:lnTo>
                  <a:lnTo>
                    <a:pt x="69" y="167"/>
                  </a:lnTo>
                  <a:lnTo>
                    <a:pt x="86" y="201"/>
                  </a:lnTo>
                  <a:lnTo>
                    <a:pt x="120" y="220"/>
                  </a:lnTo>
                  <a:lnTo>
                    <a:pt x="151" y="203"/>
                  </a:lnTo>
                  <a:lnTo>
                    <a:pt x="99" y="190"/>
                  </a:lnTo>
                  <a:lnTo>
                    <a:pt x="82" y="163"/>
                  </a:lnTo>
                  <a:lnTo>
                    <a:pt x="95" y="118"/>
                  </a:lnTo>
                  <a:lnTo>
                    <a:pt x="126" y="101"/>
                  </a:lnTo>
                  <a:lnTo>
                    <a:pt x="166" y="112"/>
                  </a:lnTo>
                  <a:lnTo>
                    <a:pt x="183" y="137"/>
                  </a:lnTo>
                  <a:lnTo>
                    <a:pt x="171" y="188"/>
                  </a:lnTo>
                  <a:lnTo>
                    <a:pt x="194" y="175"/>
                  </a:lnTo>
                  <a:lnTo>
                    <a:pt x="198" y="127"/>
                  </a:lnTo>
                  <a:lnTo>
                    <a:pt x="173" y="93"/>
                  </a:lnTo>
                  <a:lnTo>
                    <a:pt x="137" y="80"/>
                  </a:lnTo>
                  <a:lnTo>
                    <a:pt x="95" y="28"/>
                  </a:lnTo>
                  <a:lnTo>
                    <a:pt x="6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Freeform 82"/>
            <p:cNvSpPr>
              <a:spLocks/>
            </p:cNvSpPr>
            <p:nvPr/>
          </p:nvSpPr>
          <p:spPr bwMode="auto">
            <a:xfrm>
              <a:off x="2421" y="2672"/>
              <a:ext cx="182" cy="155"/>
            </a:xfrm>
            <a:custGeom>
              <a:avLst/>
              <a:gdLst>
                <a:gd name="T0" fmla="*/ 0 w 365"/>
                <a:gd name="T1" fmla="*/ 0 h 310"/>
                <a:gd name="T2" fmla="*/ 365 w 365"/>
                <a:gd name="T3" fmla="*/ 310 h 310"/>
                <a:gd name="T4" fmla="*/ 200 w 365"/>
                <a:gd name="T5" fmla="*/ 263 h 310"/>
                <a:gd name="T6" fmla="*/ 0 w 365"/>
                <a:gd name="T7" fmla="*/ 0 h 310"/>
                <a:gd name="T8" fmla="*/ 0 w 365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"/>
                <a:gd name="T16" fmla="*/ 0 h 310"/>
                <a:gd name="T17" fmla="*/ 365 w 365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" h="310">
                  <a:moveTo>
                    <a:pt x="0" y="0"/>
                  </a:moveTo>
                  <a:lnTo>
                    <a:pt x="365" y="310"/>
                  </a:lnTo>
                  <a:lnTo>
                    <a:pt x="20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0" name="Freeform 83"/>
            <p:cNvSpPr>
              <a:spLocks/>
            </p:cNvSpPr>
            <p:nvPr/>
          </p:nvSpPr>
          <p:spPr bwMode="auto">
            <a:xfrm>
              <a:off x="2837" y="2744"/>
              <a:ext cx="147" cy="179"/>
            </a:xfrm>
            <a:custGeom>
              <a:avLst/>
              <a:gdLst>
                <a:gd name="T0" fmla="*/ 0 w 294"/>
                <a:gd name="T1" fmla="*/ 0 h 357"/>
                <a:gd name="T2" fmla="*/ 174 w 294"/>
                <a:gd name="T3" fmla="*/ 142 h 357"/>
                <a:gd name="T4" fmla="*/ 239 w 294"/>
                <a:gd name="T5" fmla="*/ 237 h 357"/>
                <a:gd name="T6" fmla="*/ 127 w 294"/>
                <a:gd name="T7" fmla="*/ 357 h 357"/>
                <a:gd name="T8" fmla="*/ 294 w 294"/>
                <a:gd name="T9" fmla="*/ 262 h 357"/>
                <a:gd name="T10" fmla="*/ 262 w 294"/>
                <a:gd name="T11" fmla="*/ 165 h 357"/>
                <a:gd name="T12" fmla="*/ 0 w 294"/>
                <a:gd name="T13" fmla="*/ 0 h 357"/>
                <a:gd name="T14" fmla="*/ 0 w 294"/>
                <a:gd name="T15" fmla="*/ 0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4"/>
                <a:gd name="T25" fmla="*/ 0 h 357"/>
                <a:gd name="T26" fmla="*/ 294 w 294"/>
                <a:gd name="T27" fmla="*/ 357 h 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4" h="357">
                  <a:moveTo>
                    <a:pt x="0" y="0"/>
                  </a:moveTo>
                  <a:lnTo>
                    <a:pt x="174" y="142"/>
                  </a:lnTo>
                  <a:lnTo>
                    <a:pt x="239" y="237"/>
                  </a:lnTo>
                  <a:lnTo>
                    <a:pt x="127" y="357"/>
                  </a:lnTo>
                  <a:lnTo>
                    <a:pt x="294" y="262"/>
                  </a:lnTo>
                  <a:lnTo>
                    <a:pt x="262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Freeform 84"/>
            <p:cNvSpPr>
              <a:spLocks/>
            </p:cNvSpPr>
            <p:nvPr/>
          </p:nvSpPr>
          <p:spPr bwMode="auto">
            <a:xfrm>
              <a:off x="1424" y="1517"/>
              <a:ext cx="54" cy="39"/>
            </a:xfrm>
            <a:custGeom>
              <a:avLst/>
              <a:gdLst>
                <a:gd name="T0" fmla="*/ 0 w 109"/>
                <a:gd name="T1" fmla="*/ 23 h 78"/>
                <a:gd name="T2" fmla="*/ 0 w 109"/>
                <a:gd name="T3" fmla="*/ 55 h 78"/>
                <a:gd name="T4" fmla="*/ 33 w 109"/>
                <a:gd name="T5" fmla="*/ 55 h 78"/>
                <a:gd name="T6" fmla="*/ 75 w 109"/>
                <a:gd name="T7" fmla="*/ 78 h 78"/>
                <a:gd name="T8" fmla="*/ 67 w 109"/>
                <a:gd name="T9" fmla="*/ 47 h 78"/>
                <a:gd name="T10" fmla="*/ 94 w 109"/>
                <a:gd name="T11" fmla="*/ 38 h 78"/>
                <a:gd name="T12" fmla="*/ 109 w 109"/>
                <a:gd name="T13" fmla="*/ 4 h 78"/>
                <a:gd name="T14" fmla="*/ 86 w 109"/>
                <a:gd name="T15" fmla="*/ 21 h 78"/>
                <a:gd name="T16" fmla="*/ 48 w 109"/>
                <a:gd name="T17" fmla="*/ 21 h 78"/>
                <a:gd name="T18" fmla="*/ 35 w 109"/>
                <a:gd name="T19" fmla="*/ 0 h 78"/>
                <a:gd name="T20" fmla="*/ 0 w 109"/>
                <a:gd name="T21" fmla="*/ 23 h 78"/>
                <a:gd name="T22" fmla="*/ 0 w 109"/>
                <a:gd name="T23" fmla="*/ 23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9"/>
                <a:gd name="T37" fmla="*/ 0 h 78"/>
                <a:gd name="T38" fmla="*/ 109 w 109"/>
                <a:gd name="T39" fmla="*/ 78 h 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9" h="78">
                  <a:moveTo>
                    <a:pt x="0" y="23"/>
                  </a:moveTo>
                  <a:lnTo>
                    <a:pt x="0" y="55"/>
                  </a:lnTo>
                  <a:lnTo>
                    <a:pt x="33" y="55"/>
                  </a:lnTo>
                  <a:lnTo>
                    <a:pt x="75" y="78"/>
                  </a:lnTo>
                  <a:lnTo>
                    <a:pt x="67" y="47"/>
                  </a:lnTo>
                  <a:lnTo>
                    <a:pt x="94" y="38"/>
                  </a:lnTo>
                  <a:lnTo>
                    <a:pt x="109" y="4"/>
                  </a:lnTo>
                  <a:lnTo>
                    <a:pt x="86" y="21"/>
                  </a:lnTo>
                  <a:lnTo>
                    <a:pt x="48" y="21"/>
                  </a:lnTo>
                  <a:lnTo>
                    <a:pt x="3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2" name="Freeform 85"/>
            <p:cNvSpPr>
              <a:spLocks/>
            </p:cNvSpPr>
            <p:nvPr/>
          </p:nvSpPr>
          <p:spPr bwMode="auto">
            <a:xfrm>
              <a:off x="1464" y="1500"/>
              <a:ext cx="35" cy="16"/>
            </a:xfrm>
            <a:custGeom>
              <a:avLst/>
              <a:gdLst>
                <a:gd name="T0" fmla="*/ 0 w 71"/>
                <a:gd name="T1" fmla="*/ 9 h 32"/>
                <a:gd name="T2" fmla="*/ 33 w 71"/>
                <a:gd name="T3" fmla="*/ 32 h 32"/>
                <a:gd name="T4" fmla="*/ 71 w 71"/>
                <a:gd name="T5" fmla="*/ 5 h 32"/>
                <a:gd name="T6" fmla="*/ 14 w 71"/>
                <a:gd name="T7" fmla="*/ 0 h 32"/>
                <a:gd name="T8" fmla="*/ 0 w 71"/>
                <a:gd name="T9" fmla="*/ 9 h 32"/>
                <a:gd name="T10" fmla="*/ 0 w 71"/>
                <a:gd name="T11" fmla="*/ 9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2"/>
                <a:gd name="T20" fmla="*/ 71 w 7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2">
                  <a:moveTo>
                    <a:pt x="0" y="9"/>
                  </a:moveTo>
                  <a:lnTo>
                    <a:pt x="33" y="32"/>
                  </a:lnTo>
                  <a:lnTo>
                    <a:pt x="71" y="5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3" name="Freeform 86"/>
            <p:cNvSpPr>
              <a:spLocks/>
            </p:cNvSpPr>
            <p:nvPr/>
          </p:nvSpPr>
          <p:spPr bwMode="auto">
            <a:xfrm>
              <a:off x="1265" y="1501"/>
              <a:ext cx="49" cy="23"/>
            </a:xfrm>
            <a:custGeom>
              <a:avLst/>
              <a:gdLst>
                <a:gd name="T0" fmla="*/ 0 w 99"/>
                <a:gd name="T1" fmla="*/ 22 h 45"/>
                <a:gd name="T2" fmla="*/ 44 w 99"/>
                <a:gd name="T3" fmla="*/ 45 h 45"/>
                <a:gd name="T4" fmla="*/ 99 w 99"/>
                <a:gd name="T5" fmla="*/ 17 h 45"/>
                <a:gd name="T6" fmla="*/ 48 w 99"/>
                <a:gd name="T7" fmla="*/ 0 h 45"/>
                <a:gd name="T8" fmla="*/ 0 w 99"/>
                <a:gd name="T9" fmla="*/ 22 h 45"/>
                <a:gd name="T10" fmla="*/ 0 w 99"/>
                <a:gd name="T11" fmla="*/ 22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45"/>
                <a:gd name="T20" fmla="*/ 99 w 99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45">
                  <a:moveTo>
                    <a:pt x="0" y="22"/>
                  </a:moveTo>
                  <a:lnTo>
                    <a:pt x="44" y="45"/>
                  </a:lnTo>
                  <a:lnTo>
                    <a:pt x="99" y="17"/>
                  </a:lnTo>
                  <a:lnTo>
                    <a:pt x="48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4" name="Freeform 87"/>
            <p:cNvSpPr>
              <a:spLocks/>
            </p:cNvSpPr>
            <p:nvPr/>
          </p:nvSpPr>
          <p:spPr bwMode="auto">
            <a:xfrm>
              <a:off x="1295" y="1514"/>
              <a:ext cx="100" cy="52"/>
            </a:xfrm>
            <a:custGeom>
              <a:avLst/>
              <a:gdLst>
                <a:gd name="T0" fmla="*/ 135 w 199"/>
                <a:gd name="T1" fmla="*/ 0 h 105"/>
                <a:gd name="T2" fmla="*/ 70 w 199"/>
                <a:gd name="T3" fmla="*/ 0 h 105"/>
                <a:gd name="T4" fmla="*/ 112 w 199"/>
                <a:gd name="T5" fmla="*/ 34 h 105"/>
                <a:gd name="T6" fmla="*/ 59 w 199"/>
                <a:gd name="T7" fmla="*/ 34 h 105"/>
                <a:gd name="T8" fmla="*/ 0 w 199"/>
                <a:gd name="T9" fmla="*/ 25 h 105"/>
                <a:gd name="T10" fmla="*/ 57 w 199"/>
                <a:gd name="T11" fmla="*/ 69 h 105"/>
                <a:gd name="T12" fmla="*/ 97 w 199"/>
                <a:gd name="T13" fmla="*/ 69 h 105"/>
                <a:gd name="T14" fmla="*/ 61 w 199"/>
                <a:gd name="T15" fmla="*/ 105 h 105"/>
                <a:gd name="T16" fmla="*/ 163 w 199"/>
                <a:gd name="T17" fmla="*/ 61 h 105"/>
                <a:gd name="T18" fmla="*/ 154 w 199"/>
                <a:gd name="T19" fmla="*/ 42 h 105"/>
                <a:gd name="T20" fmla="*/ 199 w 199"/>
                <a:gd name="T21" fmla="*/ 12 h 105"/>
                <a:gd name="T22" fmla="*/ 156 w 199"/>
                <a:gd name="T23" fmla="*/ 17 h 105"/>
                <a:gd name="T24" fmla="*/ 135 w 199"/>
                <a:gd name="T25" fmla="*/ 0 h 105"/>
                <a:gd name="T26" fmla="*/ 135 w 199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9"/>
                <a:gd name="T43" fmla="*/ 0 h 105"/>
                <a:gd name="T44" fmla="*/ 199 w 199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9" h="105">
                  <a:moveTo>
                    <a:pt x="135" y="0"/>
                  </a:moveTo>
                  <a:lnTo>
                    <a:pt x="70" y="0"/>
                  </a:lnTo>
                  <a:lnTo>
                    <a:pt x="112" y="34"/>
                  </a:lnTo>
                  <a:lnTo>
                    <a:pt x="59" y="34"/>
                  </a:lnTo>
                  <a:lnTo>
                    <a:pt x="0" y="25"/>
                  </a:lnTo>
                  <a:lnTo>
                    <a:pt x="57" y="69"/>
                  </a:lnTo>
                  <a:lnTo>
                    <a:pt x="97" y="69"/>
                  </a:lnTo>
                  <a:lnTo>
                    <a:pt x="61" y="105"/>
                  </a:lnTo>
                  <a:lnTo>
                    <a:pt x="163" y="61"/>
                  </a:lnTo>
                  <a:lnTo>
                    <a:pt x="154" y="42"/>
                  </a:lnTo>
                  <a:lnTo>
                    <a:pt x="199" y="12"/>
                  </a:lnTo>
                  <a:lnTo>
                    <a:pt x="156" y="1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5" name="Freeform 88"/>
            <p:cNvSpPr>
              <a:spLocks/>
            </p:cNvSpPr>
            <p:nvPr/>
          </p:nvSpPr>
          <p:spPr bwMode="auto">
            <a:xfrm>
              <a:off x="1351" y="1597"/>
              <a:ext cx="96" cy="34"/>
            </a:xfrm>
            <a:custGeom>
              <a:avLst/>
              <a:gdLst>
                <a:gd name="T0" fmla="*/ 167 w 190"/>
                <a:gd name="T1" fmla="*/ 0 h 68"/>
                <a:gd name="T2" fmla="*/ 150 w 190"/>
                <a:gd name="T3" fmla="*/ 13 h 68"/>
                <a:gd name="T4" fmla="*/ 129 w 190"/>
                <a:gd name="T5" fmla="*/ 41 h 68"/>
                <a:gd name="T6" fmla="*/ 91 w 190"/>
                <a:gd name="T7" fmla="*/ 43 h 68"/>
                <a:gd name="T8" fmla="*/ 47 w 190"/>
                <a:gd name="T9" fmla="*/ 7 h 68"/>
                <a:gd name="T10" fmla="*/ 0 w 190"/>
                <a:gd name="T11" fmla="*/ 22 h 68"/>
                <a:gd name="T12" fmla="*/ 15 w 190"/>
                <a:gd name="T13" fmla="*/ 38 h 68"/>
                <a:gd name="T14" fmla="*/ 51 w 190"/>
                <a:gd name="T15" fmla="*/ 47 h 68"/>
                <a:gd name="T16" fmla="*/ 108 w 190"/>
                <a:gd name="T17" fmla="*/ 68 h 68"/>
                <a:gd name="T18" fmla="*/ 139 w 190"/>
                <a:gd name="T19" fmla="*/ 66 h 68"/>
                <a:gd name="T20" fmla="*/ 162 w 190"/>
                <a:gd name="T21" fmla="*/ 30 h 68"/>
                <a:gd name="T22" fmla="*/ 190 w 190"/>
                <a:gd name="T23" fmla="*/ 20 h 68"/>
                <a:gd name="T24" fmla="*/ 184 w 190"/>
                <a:gd name="T25" fmla="*/ 5 h 68"/>
                <a:gd name="T26" fmla="*/ 167 w 190"/>
                <a:gd name="T27" fmla="*/ 0 h 68"/>
                <a:gd name="T28" fmla="*/ 167 w 190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"/>
                <a:gd name="T46" fmla="*/ 0 h 68"/>
                <a:gd name="T47" fmla="*/ 190 w 190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" h="68">
                  <a:moveTo>
                    <a:pt x="167" y="0"/>
                  </a:moveTo>
                  <a:lnTo>
                    <a:pt x="150" y="13"/>
                  </a:lnTo>
                  <a:lnTo>
                    <a:pt x="129" y="41"/>
                  </a:lnTo>
                  <a:lnTo>
                    <a:pt x="91" y="43"/>
                  </a:lnTo>
                  <a:lnTo>
                    <a:pt x="47" y="7"/>
                  </a:lnTo>
                  <a:lnTo>
                    <a:pt x="0" y="22"/>
                  </a:lnTo>
                  <a:lnTo>
                    <a:pt x="15" y="38"/>
                  </a:lnTo>
                  <a:lnTo>
                    <a:pt x="51" y="47"/>
                  </a:lnTo>
                  <a:lnTo>
                    <a:pt x="108" y="68"/>
                  </a:lnTo>
                  <a:lnTo>
                    <a:pt x="139" y="66"/>
                  </a:lnTo>
                  <a:lnTo>
                    <a:pt x="162" y="30"/>
                  </a:lnTo>
                  <a:lnTo>
                    <a:pt x="190" y="20"/>
                  </a:lnTo>
                  <a:lnTo>
                    <a:pt x="184" y="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6" name="Freeform 89"/>
            <p:cNvSpPr>
              <a:spLocks/>
            </p:cNvSpPr>
            <p:nvPr/>
          </p:nvSpPr>
          <p:spPr bwMode="auto">
            <a:xfrm>
              <a:off x="1321" y="1613"/>
              <a:ext cx="136" cy="33"/>
            </a:xfrm>
            <a:custGeom>
              <a:avLst/>
              <a:gdLst>
                <a:gd name="T0" fmla="*/ 181 w 272"/>
                <a:gd name="T1" fmla="*/ 53 h 66"/>
                <a:gd name="T2" fmla="*/ 152 w 272"/>
                <a:gd name="T3" fmla="*/ 66 h 66"/>
                <a:gd name="T4" fmla="*/ 135 w 272"/>
                <a:gd name="T5" fmla="*/ 61 h 66"/>
                <a:gd name="T6" fmla="*/ 80 w 272"/>
                <a:gd name="T7" fmla="*/ 65 h 66"/>
                <a:gd name="T8" fmla="*/ 40 w 272"/>
                <a:gd name="T9" fmla="*/ 51 h 66"/>
                <a:gd name="T10" fmla="*/ 12 w 272"/>
                <a:gd name="T11" fmla="*/ 66 h 66"/>
                <a:gd name="T12" fmla="*/ 0 w 272"/>
                <a:gd name="T13" fmla="*/ 49 h 66"/>
                <a:gd name="T14" fmla="*/ 36 w 272"/>
                <a:gd name="T15" fmla="*/ 27 h 66"/>
                <a:gd name="T16" fmla="*/ 88 w 272"/>
                <a:gd name="T17" fmla="*/ 23 h 66"/>
                <a:gd name="T18" fmla="*/ 150 w 272"/>
                <a:gd name="T19" fmla="*/ 15 h 66"/>
                <a:gd name="T20" fmla="*/ 200 w 272"/>
                <a:gd name="T21" fmla="*/ 17 h 66"/>
                <a:gd name="T22" fmla="*/ 243 w 272"/>
                <a:gd name="T23" fmla="*/ 0 h 66"/>
                <a:gd name="T24" fmla="*/ 272 w 272"/>
                <a:gd name="T25" fmla="*/ 25 h 66"/>
                <a:gd name="T26" fmla="*/ 259 w 272"/>
                <a:gd name="T27" fmla="*/ 44 h 66"/>
                <a:gd name="T28" fmla="*/ 240 w 272"/>
                <a:gd name="T29" fmla="*/ 42 h 66"/>
                <a:gd name="T30" fmla="*/ 211 w 272"/>
                <a:gd name="T31" fmla="*/ 55 h 66"/>
                <a:gd name="T32" fmla="*/ 181 w 272"/>
                <a:gd name="T33" fmla="*/ 53 h 66"/>
                <a:gd name="T34" fmla="*/ 181 w 272"/>
                <a:gd name="T35" fmla="*/ 53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2"/>
                <a:gd name="T55" fmla="*/ 0 h 66"/>
                <a:gd name="T56" fmla="*/ 272 w 272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2" h="66">
                  <a:moveTo>
                    <a:pt x="181" y="53"/>
                  </a:moveTo>
                  <a:lnTo>
                    <a:pt x="152" y="66"/>
                  </a:lnTo>
                  <a:lnTo>
                    <a:pt x="135" y="61"/>
                  </a:lnTo>
                  <a:lnTo>
                    <a:pt x="80" y="65"/>
                  </a:lnTo>
                  <a:lnTo>
                    <a:pt x="40" y="51"/>
                  </a:lnTo>
                  <a:lnTo>
                    <a:pt x="12" y="66"/>
                  </a:lnTo>
                  <a:lnTo>
                    <a:pt x="0" y="49"/>
                  </a:lnTo>
                  <a:lnTo>
                    <a:pt x="36" y="27"/>
                  </a:lnTo>
                  <a:lnTo>
                    <a:pt x="88" y="23"/>
                  </a:lnTo>
                  <a:lnTo>
                    <a:pt x="150" y="15"/>
                  </a:lnTo>
                  <a:lnTo>
                    <a:pt x="200" y="17"/>
                  </a:lnTo>
                  <a:lnTo>
                    <a:pt x="243" y="0"/>
                  </a:lnTo>
                  <a:lnTo>
                    <a:pt x="272" y="25"/>
                  </a:lnTo>
                  <a:lnTo>
                    <a:pt x="259" y="44"/>
                  </a:lnTo>
                  <a:lnTo>
                    <a:pt x="240" y="42"/>
                  </a:lnTo>
                  <a:lnTo>
                    <a:pt x="211" y="55"/>
                  </a:lnTo>
                  <a:lnTo>
                    <a:pt x="181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7" name="Freeform 90"/>
            <p:cNvSpPr>
              <a:spLocks/>
            </p:cNvSpPr>
            <p:nvPr/>
          </p:nvSpPr>
          <p:spPr bwMode="auto">
            <a:xfrm>
              <a:off x="1357" y="1654"/>
              <a:ext cx="65" cy="16"/>
            </a:xfrm>
            <a:custGeom>
              <a:avLst/>
              <a:gdLst>
                <a:gd name="T0" fmla="*/ 130 w 130"/>
                <a:gd name="T1" fmla="*/ 0 h 32"/>
                <a:gd name="T2" fmla="*/ 2 w 130"/>
                <a:gd name="T3" fmla="*/ 22 h 32"/>
                <a:gd name="T4" fmla="*/ 0 w 130"/>
                <a:gd name="T5" fmla="*/ 32 h 32"/>
                <a:gd name="T6" fmla="*/ 93 w 130"/>
                <a:gd name="T7" fmla="*/ 32 h 32"/>
                <a:gd name="T8" fmla="*/ 130 w 130"/>
                <a:gd name="T9" fmla="*/ 0 h 32"/>
                <a:gd name="T10" fmla="*/ 130 w 130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0"/>
                <a:gd name="T19" fmla="*/ 0 h 32"/>
                <a:gd name="T20" fmla="*/ 130 w 13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0" h="32">
                  <a:moveTo>
                    <a:pt x="130" y="0"/>
                  </a:moveTo>
                  <a:lnTo>
                    <a:pt x="2" y="22"/>
                  </a:lnTo>
                  <a:lnTo>
                    <a:pt x="0" y="32"/>
                  </a:lnTo>
                  <a:lnTo>
                    <a:pt x="93" y="3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8" name="Freeform 91"/>
            <p:cNvSpPr>
              <a:spLocks/>
            </p:cNvSpPr>
            <p:nvPr/>
          </p:nvSpPr>
          <p:spPr bwMode="auto">
            <a:xfrm>
              <a:off x="1424" y="1550"/>
              <a:ext cx="19" cy="57"/>
            </a:xfrm>
            <a:custGeom>
              <a:avLst/>
              <a:gdLst>
                <a:gd name="T0" fmla="*/ 0 w 38"/>
                <a:gd name="T1" fmla="*/ 0 h 114"/>
                <a:gd name="T2" fmla="*/ 0 w 38"/>
                <a:gd name="T3" fmla="*/ 44 h 114"/>
                <a:gd name="T4" fmla="*/ 14 w 38"/>
                <a:gd name="T5" fmla="*/ 114 h 114"/>
                <a:gd name="T6" fmla="*/ 38 w 38"/>
                <a:gd name="T7" fmla="*/ 101 h 114"/>
                <a:gd name="T8" fmla="*/ 0 w 38"/>
                <a:gd name="T9" fmla="*/ 0 h 114"/>
                <a:gd name="T10" fmla="*/ 0 w 3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114"/>
                <a:gd name="T20" fmla="*/ 38 w 38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114">
                  <a:moveTo>
                    <a:pt x="0" y="0"/>
                  </a:moveTo>
                  <a:lnTo>
                    <a:pt x="0" y="44"/>
                  </a:lnTo>
                  <a:lnTo>
                    <a:pt x="14" y="114"/>
                  </a:lnTo>
                  <a:lnTo>
                    <a:pt x="3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9" name="Freeform 92"/>
            <p:cNvSpPr>
              <a:spLocks/>
            </p:cNvSpPr>
            <p:nvPr/>
          </p:nvSpPr>
          <p:spPr bwMode="auto">
            <a:xfrm>
              <a:off x="1221" y="1170"/>
              <a:ext cx="323" cy="545"/>
            </a:xfrm>
            <a:custGeom>
              <a:avLst/>
              <a:gdLst>
                <a:gd name="T0" fmla="*/ 271 w 646"/>
                <a:gd name="T1" fmla="*/ 344 h 1089"/>
                <a:gd name="T2" fmla="*/ 178 w 646"/>
                <a:gd name="T3" fmla="*/ 329 h 1089"/>
                <a:gd name="T4" fmla="*/ 345 w 646"/>
                <a:gd name="T5" fmla="*/ 409 h 1089"/>
                <a:gd name="T6" fmla="*/ 450 w 646"/>
                <a:gd name="T7" fmla="*/ 479 h 1089"/>
                <a:gd name="T8" fmla="*/ 467 w 646"/>
                <a:gd name="T9" fmla="*/ 411 h 1089"/>
                <a:gd name="T10" fmla="*/ 530 w 646"/>
                <a:gd name="T11" fmla="*/ 477 h 1089"/>
                <a:gd name="T12" fmla="*/ 574 w 646"/>
                <a:gd name="T13" fmla="*/ 441 h 1089"/>
                <a:gd name="T14" fmla="*/ 589 w 646"/>
                <a:gd name="T15" fmla="*/ 523 h 1089"/>
                <a:gd name="T16" fmla="*/ 503 w 646"/>
                <a:gd name="T17" fmla="*/ 945 h 1089"/>
                <a:gd name="T18" fmla="*/ 353 w 646"/>
                <a:gd name="T19" fmla="*/ 1068 h 1089"/>
                <a:gd name="T20" fmla="*/ 203 w 646"/>
                <a:gd name="T21" fmla="*/ 1025 h 1089"/>
                <a:gd name="T22" fmla="*/ 203 w 646"/>
                <a:gd name="T23" fmla="*/ 1063 h 1089"/>
                <a:gd name="T24" fmla="*/ 150 w 646"/>
                <a:gd name="T25" fmla="*/ 1036 h 1089"/>
                <a:gd name="T26" fmla="*/ 173 w 646"/>
                <a:gd name="T27" fmla="*/ 1089 h 1089"/>
                <a:gd name="T28" fmla="*/ 370 w 646"/>
                <a:gd name="T29" fmla="*/ 1089 h 1089"/>
                <a:gd name="T30" fmla="*/ 517 w 646"/>
                <a:gd name="T31" fmla="*/ 952 h 1089"/>
                <a:gd name="T32" fmla="*/ 598 w 646"/>
                <a:gd name="T33" fmla="*/ 540 h 1089"/>
                <a:gd name="T34" fmla="*/ 646 w 646"/>
                <a:gd name="T35" fmla="*/ 342 h 1089"/>
                <a:gd name="T36" fmla="*/ 600 w 646"/>
                <a:gd name="T37" fmla="*/ 143 h 1089"/>
                <a:gd name="T38" fmla="*/ 402 w 646"/>
                <a:gd name="T39" fmla="*/ 17 h 1089"/>
                <a:gd name="T40" fmla="*/ 142 w 646"/>
                <a:gd name="T41" fmla="*/ 0 h 1089"/>
                <a:gd name="T42" fmla="*/ 0 w 646"/>
                <a:gd name="T43" fmla="*/ 108 h 1089"/>
                <a:gd name="T44" fmla="*/ 142 w 646"/>
                <a:gd name="T45" fmla="*/ 27 h 1089"/>
                <a:gd name="T46" fmla="*/ 410 w 646"/>
                <a:gd name="T47" fmla="*/ 51 h 1089"/>
                <a:gd name="T48" fmla="*/ 577 w 646"/>
                <a:gd name="T49" fmla="*/ 188 h 1089"/>
                <a:gd name="T50" fmla="*/ 602 w 646"/>
                <a:gd name="T51" fmla="*/ 373 h 1089"/>
                <a:gd name="T52" fmla="*/ 534 w 646"/>
                <a:gd name="T53" fmla="*/ 426 h 1089"/>
                <a:gd name="T54" fmla="*/ 444 w 646"/>
                <a:gd name="T55" fmla="*/ 344 h 1089"/>
                <a:gd name="T56" fmla="*/ 435 w 646"/>
                <a:gd name="T57" fmla="*/ 416 h 1089"/>
                <a:gd name="T58" fmla="*/ 351 w 646"/>
                <a:gd name="T59" fmla="*/ 371 h 1089"/>
                <a:gd name="T60" fmla="*/ 271 w 646"/>
                <a:gd name="T61" fmla="*/ 344 h 1089"/>
                <a:gd name="T62" fmla="*/ 271 w 646"/>
                <a:gd name="T63" fmla="*/ 344 h 10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46"/>
                <a:gd name="T97" fmla="*/ 0 h 1089"/>
                <a:gd name="T98" fmla="*/ 646 w 646"/>
                <a:gd name="T99" fmla="*/ 1089 h 10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46" h="1089">
                  <a:moveTo>
                    <a:pt x="271" y="344"/>
                  </a:moveTo>
                  <a:lnTo>
                    <a:pt x="178" y="329"/>
                  </a:lnTo>
                  <a:lnTo>
                    <a:pt x="345" y="409"/>
                  </a:lnTo>
                  <a:lnTo>
                    <a:pt x="450" y="479"/>
                  </a:lnTo>
                  <a:lnTo>
                    <a:pt x="467" y="411"/>
                  </a:lnTo>
                  <a:lnTo>
                    <a:pt x="530" y="477"/>
                  </a:lnTo>
                  <a:lnTo>
                    <a:pt x="574" y="441"/>
                  </a:lnTo>
                  <a:lnTo>
                    <a:pt x="589" y="523"/>
                  </a:lnTo>
                  <a:lnTo>
                    <a:pt x="503" y="945"/>
                  </a:lnTo>
                  <a:lnTo>
                    <a:pt x="353" y="1068"/>
                  </a:lnTo>
                  <a:lnTo>
                    <a:pt x="203" y="1025"/>
                  </a:lnTo>
                  <a:lnTo>
                    <a:pt x="203" y="1063"/>
                  </a:lnTo>
                  <a:lnTo>
                    <a:pt x="150" y="1036"/>
                  </a:lnTo>
                  <a:lnTo>
                    <a:pt x="173" y="1089"/>
                  </a:lnTo>
                  <a:lnTo>
                    <a:pt x="370" y="1089"/>
                  </a:lnTo>
                  <a:lnTo>
                    <a:pt x="517" y="952"/>
                  </a:lnTo>
                  <a:lnTo>
                    <a:pt x="598" y="540"/>
                  </a:lnTo>
                  <a:lnTo>
                    <a:pt x="646" y="342"/>
                  </a:lnTo>
                  <a:lnTo>
                    <a:pt x="600" y="143"/>
                  </a:lnTo>
                  <a:lnTo>
                    <a:pt x="402" y="17"/>
                  </a:lnTo>
                  <a:lnTo>
                    <a:pt x="142" y="0"/>
                  </a:lnTo>
                  <a:lnTo>
                    <a:pt x="0" y="108"/>
                  </a:lnTo>
                  <a:lnTo>
                    <a:pt x="142" y="27"/>
                  </a:lnTo>
                  <a:lnTo>
                    <a:pt x="410" y="51"/>
                  </a:lnTo>
                  <a:lnTo>
                    <a:pt x="577" y="188"/>
                  </a:lnTo>
                  <a:lnTo>
                    <a:pt x="602" y="373"/>
                  </a:lnTo>
                  <a:lnTo>
                    <a:pt x="534" y="426"/>
                  </a:lnTo>
                  <a:lnTo>
                    <a:pt x="444" y="344"/>
                  </a:lnTo>
                  <a:lnTo>
                    <a:pt x="435" y="416"/>
                  </a:lnTo>
                  <a:lnTo>
                    <a:pt x="351" y="371"/>
                  </a:lnTo>
                  <a:lnTo>
                    <a:pt x="271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0" name="Freeform 93"/>
            <p:cNvSpPr>
              <a:spLocks/>
            </p:cNvSpPr>
            <p:nvPr/>
          </p:nvSpPr>
          <p:spPr bwMode="auto">
            <a:xfrm>
              <a:off x="1177" y="1335"/>
              <a:ext cx="105" cy="165"/>
            </a:xfrm>
            <a:custGeom>
              <a:avLst/>
              <a:gdLst>
                <a:gd name="T0" fmla="*/ 211 w 211"/>
                <a:gd name="T1" fmla="*/ 0 h 329"/>
                <a:gd name="T2" fmla="*/ 143 w 211"/>
                <a:gd name="T3" fmla="*/ 70 h 329"/>
                <a:gd name="T4" fmla="*/ 128 w 211"/>
                <a:gd name="T5" fmla="*/ 203 h 329"/>
                <a:gd name="T6" fmla="*/ 38 w 211"/>
                <a:gd name="T7" fmla="*/ 146 h 329"/>
                <a:gd name="T8" fmla="*/ 0 w 211"/>
                <a:gd name="T9" fmla="*/ 179 h 329"/>
                <a:gd name="T10" fmla="*/ 40 w 211"/>
                <a:gd name="T11" fmla="*/ 180 h 329"/>
                <a:gd name="T12" fmla="*/ 84 w 211"/>
                <a:gd name="T13" fmla="*/ 222 h 329"/>
                <a:gd name="T14" fmla="*/ 101 w 211"/>
                <a:gd name="T15" fmla="*/ 329 h 329"/>
                <a:gd name="T16" fmla="*/ 150 w 211"/>
                <a:gd name="T17" fmla="*/ 241 h 329"/>
                <a:gd name="T18" fmla="*/ 167 w 211"/>
                <a:gd name="T19" fmla="*/ 114 h 329"/>
                <a:gd name="T20" fmla="*/ 211 w 211"/>
                <a:gd name="T21" fmla="*/ 0 h 329"/>
                <a:gd name="T22" fmla="*/ 211 w 211"/>
                <a:gd name="T23" fmla="*/ 0 h 3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1"/>
                <a:gd name="T37" fmla="*/ 0 h 329"/>
                <a:gd name="T38" fmla="*/ 211 w 211"/>
                <a:gd name="T39" fmla="*/ 329 h 3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1" h="329">
                  <a:moveTo>
                    <a:pt x="211" y="0"/>
                  </a:moveTo>
                  <a:lnTo>
                    <a:pt x="143" y="70"/>
                  </a:lnTo>
                  <a:lnTo>
                    <a:pt x="128" y="203"/>
                  </a:lnTo>
                  <a:lnTo>
                    <a:pt x="38" y="146"/>
                  </a:lnTo>
                  <a:lnTo>
                    <a:pt x="0" y="179"/>
                  </a:lnTo>
                  <a:lnTo>
                    <a:pt x="40" y="180"/>
                  </a:lnTo>
                  <a:lnTo>
                    <a:pt x="84" y="222"/>
                  </a:lnTo>
                  <a:lnTo>
                    <a:pt x="101" y="329"/>
                  </a:lnTo>
                  <a:lnTo>
                    <a:pt x="150" y="241"/>
                  </a:lnTo>
                  <a:lnTo>
                    <a:pt x="167" y="11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Freeform 94"/>
            <p:cNvSpPr>
              <a:spLocks/>
            </p:cNvSpPr>
            <p:nvPr/>
          </p:nvSpPr>
          <p:spPr bwMode="auto">
            <a:xfrm>
              <a:off x="1174" y="1238"/>
              <a:ext cx="36" cy="188"/>
            </a:xfrm>
            <a:custGeom>
              <a:avLst/>
              <a:gdLst>
                <a:gd name="T0" fmla="*/ 72 w 72"/>
                <a:gd name="T1" fmla="*/ 0 h 374"/>
                <a:gd name="T2" fmla="*/ 0 w 72"/>
                <a:gd name="T3" fmla="*/ 196 h 374"/>
                <a:gd name="T4" fmla="*/ 20 w 72"/>
                <a:gd name="T5" fmla="*/ 312 h 374"/>
                <a:gd name="T6" fmla="*/ 7 w 72"/>
                <a:gd name="T7" fmla="*/ 374 h 374"/>
                <a:gd name="T8" fmla="*/ 49 w 72"/>
                <a:gd name="T9" fmla="*/ 314 h 374"/>
                <a:gd name="T10" fmla="*/ 49 w 72"/>
                <a:gd name="T11" fmla="*/ 163 h 374"/>
                <a:gd name="T12" fmla="*/ 72 w 72"/>
                <a:gd name="T13" fmla="*/ 0 h 374"/>
                <a:gd name="T14" fmla="*/ 72 w 72"/>
                <a:gd name="T15" fmla="*/ 0 h 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374"/>
                <a:gd name="T26" fmla="*/ 72 w 72"/>
                <a:gd name="T27" fmla="*/ 374 h 3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374">
                  <a:moveTo>
                    <a:pt x="72" y="0"/>
                  </a:moveTo>
                  <a:lnTo>
                    <a:pt x="0" y="196"/>
                  </a:lnTo>
                  <a:lnTo>
                    <a:pt x="20" y="312"/>
                  </a:lnTo>
                  <a:lnTo>
                    <a:pt x="7" y="374"/>
                  </a:lnTo>
                  <a:lnTo>
                    <a:pt x="49" y="314"/>
                  </a:lnTo>
                  <a:lnTo>
                    <a:pt x="49" y="16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2" name="Freeform 95"/>
            <p:cNvSpPr>
              <a:spLocks/>
            </p:cNvSpPr>
            <p:nvPr/>
          </p:nvSpPr>
          <p:spPr bwMode="auto">
            <a:xfrm>
              <a:off x="1227" y="1508"/>
              <a:ext cx="53" cy="150"/>
            </a:xfrm>
            <a:custGeom>
              <a:avLst/>
              <a:gdLst>
                <a:gd name="T0" fmla="*/ 0 w 106"/>
                <a:gd name="T1" fmla="*/ 0 h 298"/>
                <a:gd name="T2" fmla="*/ 30 w 106"/>
                <a:gd name="T3" fmla="*/ 199 h 298"/>
                <a:gd name="T4" fmla="*/ 106 w 106"/>
                <a:gd name="T5" fmla="*/ 298 h 298"/>
                <a:gd name="T6" fmla="*/ 0 w 106"/>
                <a:gd name="T7" fmla="*/ 0 h 298"/>
                <a:gd name="T8" fmla="*/ 0 w 106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298"/>
                <a:gd name="T17" fmla="*/ 106 w 106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298">
                  <a:moveTo>
                    <a:pt x="0" y="0"/>
                  </a:moveTo>
                  <a:lnTo>
                    <a:pt x="30" y="199"/>
                  </a:lnTo>
                  <a:lnTo>
                    <a:pt x="106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3" name="Freeform 96"/>
            <p:cNvSpPr>
              <a:spLocks/>
            </p:cNvSpPr>
            <p:nvPr/>
          </p:nvSpPr>
          <p:spPr bwMode="auto">
            <a:xfrm>
              <a:off x="1179" y="1420"/>
              <a:ext cx="52" cy="106"/>
            </a:xfrm>
            <a:custGeom>
              <a:avLst/>
              <a:gdLst>
                <a:gd name="T0" fmla="*/ 0 w 103"/>
                <a:gd name="T1" fmla="*/ 6 h 213"/>
                <a:gd name="T2" fmla="*/ 0 w 103"/>
                <a:gd name="T3" fmla="*/ 46 h 213"/>
                <a:gd name="T4" fmla="*/ 57 w 103"/>
                <a:gd name="T5" fmla="*/ 173 h 213"/>
                <a:gd name="T6" fmla="*/ 103 w 103"/>
                <a:gd name="T7" fmla="*/ 213 h 213"/>
                <a:gd name="T8" fmla="*/ 95 w 103"/>
                <a:gd name="T9" fmla="*/ 173 h 213"/>
                <a:gd name="T10" fmla="*/ 63 w 103"/>
                <a:gd name="T11" fmla="*/ 160 h 213"/>
                <a:gd name="T12" fmla="*/ 13 w 103"/>
                <a:gd name="T13" fmla="*/ 48 h 213"/>
                <a:gd name="T14" fmla="*/ 30 w 103"/>
                <a:gd name="T15" fmla="*/ 0 h 213"/>
                <a:gd name="T16" fmla="*/ 0 w 103"/>
                <a:gd name="T17" fmla="*/ 6 h 213"/>
                <a:gd name="T18" fmla="*/ 0 w 103"/>
                <a:gd name="T19" fmla="*/ 6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213"/>
                <a:gd name="T32" fmla="*/ 103 w 103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213">
                  <a:moveTo>
                    <a:pt x="0" y="6"/>
                  </a:moveTo>
                  <a:lnTo>
                    <a:pt x="0" y="46"/>
                  </a:lnTo>
                  <a:lnTo>
                    <a:pt x="57" y="173"/>
                  </a:lnTo>
                  <a:lnTo>
                    <a:pt x="103" y="213"/>
                  </a:lnTo>
                  <a:lnTo>
                    <a:pt x="95" y="173"/>
                  </a:lnTo>
                  <a:lnTo>
                    <a:pt x="63" y="160"/>
                  </a:lnTo>
                  <a:lnTo>
                    <a:pt x="13" y="48"/>
                  </a:lnTo>
                  <a:lnTo>
                    <a:pt x="3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4" name="Freeform 97"/>
            <p:cNvSpPr>
              <a:spLocks/>
            </p:cNvSpPr>
            <p:nvPr/>
          </p:nvSpPr>
          <p:spPr bwMode="auto">
            <a:xfrm>
              <a:off x="1504" y="1562"/>
              <a:ext cx="288" cy="895"/>
            </a:xfrm>
            <a:custGeom>
              <a:avLst/>
              <a:gdLst>
                <a:gd name="T0" fmla="*/ 0 w 576"/>
                <a:gd name="T1" fmla="*/ 0 h 1791"/>
                <a:gd name="T2" fmla="*/ 283 w 576"/>
                <a:gd name="T3" fmla="*/ 169 h 1791"/>
                <a:gd name="T4" fmla="*/ 380 w 576"/>
                <a:gd name="T5" fmla="*/ 360 h 1791"/>
                <a:gd name="T6" fmla="*/ 391 w 576"/>
                <a:gd name="T7" fmla="*/ 690 h 1791"/>
                <a:gd name="T8" fmla="*/ 450 w 576"/>
                <a:gd name="T9" fmla="*/ 1051 h 1791"/>
                <a:gd name="T10" fmla="*/ 576 w 576"/>
                <a:gd name="T11" fmla="*/ 1255 h 1791"/>
                <a:gd name="T12" fmla="*/ 494 w 576"/>
                <a:gd name="T13" fmla="*/ 1762 h 1791"/>
                <a:gd name="T14" fmla="*/ 443 w 576"/>
                <a:gd name="T15" fmla="*/ 1791 h 1791"/>
                <a:gd name="T16" fmla="*/ 437 w 576"/>
                <a:gd name="T17" fmla="*/ 1728 h 1791"/>
                <a:gd name="T18" fmla="*/ 306 w 576"/>
                <a:gd name="T19" fmla="*/ 1696 h 1791"/>
                <a:gd name="T20" fmla="*/ 215 w 576"/>
                <a:gd name="T21" fmla="*/ 1741 h 1791"/>
                <a:gd name="T22" fmla="*/ 234 w 576"/>
                <a:gd name="T23" fmla="*/ 1681 h 1791"/>
                <a:gd name="T24" fmla="*/ 384 w 576"/>
                <a:gd name="T25" fmla="*/ 1654 h 1791"/>
                <a:gd name="T26" fmla="*/ 471 w 576"/>
                <a:gd name="T27" fmla="*/ 1700 h 1791"/>
                <a:gd name="T28" fmla="*/ 517 w 576"/>
                <a:gd name="T29" fmla="*/ 1316 h 1791"/>
                <a:gd name="T30" fmla="*/ 329 w 576"/>
                <a:gd name="T31" fmla="*/ 994 h 1791"/>
                <a:gd name="T32" fmla="*/ 405 w 576"/>
                <a:gd name="T33" fmla="*/ 1023 h 1791"/>
                <a:gd name="T34" fmla="*/ 355 w 576"/>
                <a:gd name="T35" fmla="*/ 656 h 1791"/>
                <a:gd name="T36" fmla="*/ 336 w 576"/>
                <a:gd name="T37" fmla="*/ 350 h 1791"/>
                <a:gd name="T38" fmla="*/ 234 w 576"/>
                <a:gd name="T39" fmla="*/ 662 h 1791"/>
                <a:gd name="T40" fmla="*/ 270 w 576"/>
                <a:gd name="T41" fmla="*/ 238 h 1791"/>
                <a:gd name="T42" fmla="*/ 0 w 576"/>
                <a:gd name="T43" fmla="*/ 0 h 1791"/>
                <a:gd name="T44" fmla="*/ 0 w 576"/>
                <a:gd name="T45" fmla="*/ 0 h 17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6"/>
                <a:gd name="T70" fmla="*/ 0 h 1791"/>
                <a:gd name="T71" fmla="*/ 576 w 576"/>
                <a:gd name="T72" fmla="*/ 1791 h 17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6" h="1791">
                  <a:moveTo>
                    <a:pt x="0" y="0"/>
                  </a:moveTo>
                  <a:lnTo>
                    <a:pt x="283" y="169"/>
                  </a:lnTo>
                  <a:lnTo>
                    <a:pt x="380" y="360"/>
                  </a:lnTo>
                  <a:lnTo>
                    <a:pt x="391" y="690"/>
                  </a:lnTo>
                  <a:lnTo>
                    <a:pt x="450" y="1051"/>
                  </a:lnTo>
                  <a:lnTo>
                    <a:pt x="576" y="1255"/>
                  </a:lnTo>
                  <a:lnTo>
                    <a:pt x="494" y="1762"/>
                  </a:lnTo>
                  <a:lnTo>
                    <a:pt x="443" y="1791"/>
                  </a:lnTo>
                  <a:lnTo>
                    <a:pt x="437" y="1728"/>
                  </a:lnTo>
                  <a:lnTo>
                    <a:pt x="306" y="1696"/>
                  </a:lnTo>
                  <a:lnTo>
                    <a:pt x="215" y="1741"/>
                  </a:lnTo>
                  <a:lnTo>
                    <a:pt x="234" y="1681"/>
                  </a:lnTo>
                  <a:lnTo>
                    <a:pt x="384" y="1654"/>
                  </a:lnTo>
                  <a:lnTo>
                    <a:pt x="471" y="1700"/>
                  </a:lnTo>
                  <a:lnTo>
                    <a:pt x="517" y="1316"/>
                  </a:lnTo>
                  <a:lnTo>
                    <a:pt x="329" y="994"/>
                  </a:lnTo>
                  <a:lnTo>
                    <a:pt x="405" y="1023"/>
                  </a:lnTo>
                  <a:lnTo>
                    <a:pt x="355" y="656"/>
                  </a:lnTo>
                  <a:lnTo>
                    <a:pt x="336" y="350"/>
                  </a:lnTo>
                  <a:lnTo>
                    <a:pt x="234" y="662"/>
                  </a:lnTo>
                  <a:lnTo>
                    <a:pt x="270" y="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5" name="Freeform 98"/>
            <p:cNvSpPr>
              <a:spLocks/>
            </p:cNvSpPr>
            <p:nvPr/>
          </p:nvSpPr>
          <p:spPr bwMode="auto">
            <a:xfrm>
              <a:off x="1527" y="1826"/>
              <a:ext cx="134" cy="600"/>
            </a:xfrm>
            <a:custGeom>
              <a:avLst/>
              <a:gdLst>
                <a:gd name="T0" fmla="*/ 169 w 268"/>
                <a:gd name="T1" fmla="*/ 192 h 1199"/>
                <a:gd name="T2" fmla="*/ 91 w 268"/>
                <a:gd name="T3" fmla="*/ 585 h 1199"/>
                <a:gd name="T4" fmla="*/ 53 w 268"/>
                <a:gd name="T5" fmla="*/ 357 h 1199"/>
                <a:gd name="T6" fmla="*/ 121 w 268"/>
                <a:gd name="T7" fmla="*/ 0 h 1199"/>
                <a:gd name="T8" fmla="*/ 0 w 268"/>
                <a:gd name="T9" fmla="*/ 477 h 1199"/>
                <a:gd name="T10" fmla="*/ 0 w 268"/>
                <a:gd name="T11" fmla="*/ 859 h 1199"/>
                <a:gd name="T12" fmla="*/ 95 w 268"/>
                <a:gd name="T13" fmla="*/ 646 h 1199"/>
                <a:gd name="T14" fmla="*/ 98 w 268"/>
                <a:gd name="T15" fmla="*/ 796 h 1199"/>
                <a:gd name="T16" fmla="*/ 154 w 268"/>
                <a:gd name="T17" fmla="*/ 1199 h 1199"/>
                <a:gd name="T18" fmla="*/ 192 w 268"/>
                <a:gd name="T19" fmla="*/ 737 h 1199"/>
                <a:gd name="T20" fmla="*/ 159 w 268"/>
                <a:gd name="T21" fmla="*/ 522 h 1199"/>
                <a:gd name="T22" fmla="*/ 233 w 268"/>
                <a:gd name="T23" fmla="*/ 462 h 1199"/>
                <a:gd name="T24" fmla="*/ 178 w 268"/>
                <a:gd name="T25" fmla="*/ 384 h 1199"/>
                <a:gd name="T26" fmla="*/ 268 w 268"/>
                <a:gd name="T27" fmla="*/ 319 h 1199"/>
                <a:gd name="T28" fmla="*/ 169 w 268"/>
                <a:gd name="T29" fmla="*/ 192 h 1199"/>
                <a:gd name="T30" fmla="*/ 169 w 268"/>
                <a:gd name="T31" fmla="*/ 192 h 11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8"/>
                <a:gd name="T49" fmla="*/ 0 h 1199"/>
                <a:gd name="T50" fmla="*/ 268 w 268"/>
                <a:gd name="T51" fmla="*/ 1199 h 11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8" h="1199">
                  <a:moveTo>
                    <a:pt x="169" y="192"/>
                  </a:moveTo>
                  <a:lnTo>
                    <a:pt x="91" y="585"/>
                  </a:lnTo>
                  <a:lnTo>
                    <a:pt x="53" y="357"/>
                  </a:lnTo>
                  <a:lnTo>
                    <a:pt x="121" y="0"/>
                  </a:lnTo>
                  <a:lnTo>
                    <a:pt x="0" y="477"/>
                  </a:lnTo>
                  <a:lnTo>
                    <a:pt x="0" y="859"/>
                  </a:lnTo>
                  <a:lnTo>
                    <a:pt x="95" y="646"/>
                  </a:lnTo>
                  <a:lnTo>
                    <a:pt x="98" y="796"/>
                  </a:lnTo>
                  <a:lnTo>
                    <a:pt x="154" y="1199"/>
                  </a:lnTo>
                  <a:lnTo>
                    <a:pt x="192" y="737"/>
                  </a:lnTo>
                  <a:lnTo>
                    <a:pt x="159" y="522"/>
                  </a:lnTo>
                  <a:lnTo>
                    <a:pt x="233" y="462"/>
                  </a:lnTo>
                  <a:lnTo>
                    <a:pt x="178" y="384"/>
                  </a:lnTo>
                  <a:lnTo>
                    <a:pt x="268" y="319"/>
                  </a:lnTo>
                  <a:lnTo>
                    <a:pt x="169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6" name="Freeform 99"/>
            <p:cNvSpPr>
              <a:spLocks/>
            </p:cNvSpPr>
            <p:nvPr/>
          </p:nvSpPr>
          <p:spPr bwMode="auto">
            <a:xfrm>
              <a:off x="1195" y="1703"/>
              <a:ext cx="494" cy="858"/>
            </a:xfrm>
            <a:custGeom>
              <a:avLst/>
              <a:gdLst>
                <a:gd name="T0" fmla="*/ 430 w 989"/>
                <a:gd name="T1" fmla="*/ 0 h 1717"/>
                <a:gd name="T2" fmla="*/ 432 w 989"/>
                <a:gd name="T3" fmla="*/ 516 h 1717"/>
                <a:gd name="T4" fmla="*/ 527 w 989"/>
                <a:gd name="T5" fmla="*/ 964 h 1717"/>
                <a:gd name="T6" fmla="*/ 643 w 989"/>
                <a:gd name="T7" fmla="*/ 1276 h 1717"/>
                <a:gd name="T8" fmla="*/ 582 w 989"/>
                <a:gd name="T9" fmla="*/ 1310 h 1717"/>
                <a:gd name="T10" fmla="*/ 595 w 989"/>
                <a:gd name="T11" fmla="*/ 1371 h 1717"/>
                <a:gd name="T12" fmla="*/ 517 w 989"/>
                <a:gd name="T13" fmla="*/ 1424 h 1717"/>
                <a:gd name="T14" fmla="*/ 0 w 989"/>
                <a:gd name="T15" fmla="*/ 1251 h 1717"/>
                <a:gd name="T16" fmla="*/ 116 w 989"/>
                <a:gd name="T17" fmla="*/ 1495 h 1717"/>
                <a:gd name="T18" fmla="*/ 928 w 989"/>
                <a:gd name="T19" fmla="*/ 1717 h 1717"/>
                <a:gd name="T20" fmla="*/ 152 w 989"/>
                <a:gd name="T21" fmla="*/ 1470 h 1717"/>
                <a:gd name="T22" fmla="*/ 59 w 989"/>
                <a:gd name="T23" fmla="*/ 1301 h 1717"/>
                <a:gd name="T24" fmla="*/ 989 w 989"/>
                <a:gd name="T25" fmla="*/ 1626 h 1717"/>
                <a:gd name="T26" fmla="*/ 854 w 989"/>
                <a:gd name="T27" fmla="*/ 1544 h 1717"/>
                <a:gd name="T28" fmla="*/ 884 w 989"/>
                <a:gd name="T29" fmla="*/ 1403 h 1717"/>
                <a:gd name="T30" fmla="*/ 844 w 989"/>
                <a:gd name="T31" fmla="*/ 1426 h 1717"/>
                <a:gd name="T32" fmla="*/ 823 w 989"/>
                <a:gd name="T33" fmla="*/ 1514 h 1717"/>
                <a:gd name="T34" fmla="*/ 820 w 989"/>
                <a:gd name="T35" fmla="*/ 1367 h 1717"/>
                <a:gd name="T36" fmla="*/ 641 w 989"/>
                <a:gd name="T37" fmla="*/ 1166 h 1717"/>
                <a:gd name="T38" fmla="*/ 491 w 989"/>
                <a:gd name="T39" fmla="*/ 671 h 1717"/>
                <a:gd name="T40" fmla="*/ 430 w 989"/>
                <a:gd name="T41" fmla="*/ 0 h 1717"/>
                <a:gd name="T42" fmla="*/ 430 w 989"/>
                <a:gd name="T43" fmla="*/ 0 h 17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89"/>
                <a:gd name="T67" fmla="*/ 0 h 1717"/>
                <a:gd name="T68" fmla="*/ 989 w 989"/>
                <a:gd name="T69" fmla="*/ 1717 h 17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89" h="1717">
                  <a:moveTo>
                    <a:pt x="430" y="0"/>
                  </a:moveTo>
                  <a:lnTo>
                    <a:pt x="432" y="516"/>
                  </a:lnTo>
                  <a:lnTo>
                    <a:pt x="527" y="964"/>
                  </a:lnTo>
                  <a:lnTo>
                    <a:pt x="643" y="1276"/>
                  </a:lnTo>
                  <a:lnTo>
                    <a:pt x="582" y="1310"/>
                  </a:lnTo>
                  <a:lnTo>
                    <a:pt x="595" y="1371"/>
                  </a:lnTo>
                  <a:lnTo>
                    <a:pt x="517" y="1424"/>
                  </a:lnTo>
                  <a:lnTo>
                    <a:pt x="0" y="1251"/>
                  </a:lnTo>
                  <a:lnTo>
                    <a:pt x="116" y="1495"/>
                  </a:lnTo>
                  <a:lnTo>
                    <a:pt x="928" y="1717"/>
                  </a:lnTo>
                  <a:lnTo>
                    <a:pt x="152" y="1470"/>
                  </a:lnTo>
                  <a:lnTo>
                    <a:pt x="59" y="1301"/>
                  </a:lnTo>
                  <a:lnTo>
                    <a:pt x="989" y="1626"/>
                  </a:lnTo>
                  <a:lnTo>
                    <a:pt x="854" y="1544"/>
                  </a:lnTo>
                  <a:lnTo>
                    <a:pt x="884" y="1403"/>
                  </a:lnTo>
                  <a:lnTo>
                    <a:pt x="844" y="1426"/>
                  </a:lnTo>
                  <a:lnTo>
                    <a:pt x="823" y="1514"/>
                  </a:lnTo>
                  <a:lnTo>
                    <a:pt x="820" y="1367"/>
                  </a:lnTo>
                  <a:lnTo>
                    <a:pt x="641" y="1166"/>
                  </a:lnTo>
                  <a:lnTo>
                    <a:pt x="491" y="671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7" name="Freeform 100"/>
            <p:cNvSpPr>
              <a:spLocks/>
            </p:cNvSpPr>
            <p:nvPr/>
          </p:nvSpPr>
          <p:spPr bwMode="auto">
            <a:xfrm>
              <a:off x="1547" y="2178"/>
              <a:ext cx="51" cy="114"/>
            </a:xfrm>
            <a:custGeom>
              <a:avLst/>
              <a:gdLst>
                <a:gd name="T0" fmla="*/ 0 w 101"/>
                <a:gd name="T1" fmla="*/ 0 h 228"/>
                <a:gd name="T2" fmla="*/ 94 w 101"/>
                <a:gd name="T3" fmla="*/ 131 h 228"/>
                <a:gd name="T4" fmla="*/ 101 w 101"/>
                <a:gd name="T5" fmla="*/ 228 h 228"/>
                <a:gd name="T6" fmla="*/ 0 w 101"/>
                <a:gd name="T7" fmla="*/ 46 h 228"/>
                <a:gd name="T8" fmla="*/ 0 w 101"/>
                <a:gd name="T9" fmla="*/ 0 h 228"/>
                <a:gd name="T10" fmla="*/ 0 w 101"/>
                <a:gd name="T11" fmla="*/ 0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28"/>
                <a:gd name="T20" fmla="*/ 101 w 101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28">
                  <a:moveTo>
                    <a:pt x="0" y="0"/>
                  </a:moveTo>
                  <a:lnTo>
                    <a:pt x="94" y="131"/>
                  </a:lnTo>
                  <a:lnTo>
                    <a:pt x="101" y="228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8" name="Freeform 101"/>
            <p:cNvSpPr>
              <a:spLocks/>
            </p:cNvSpPr>
            <p:nvPr/>
          </p:nvSpPr>
          <p:spPr bwMode="auto">
            <a:xfrm>
              <a:off x="1353" y="1707"/>
              <a:ext cx="142" cy="698"/>
            </a:xfrm>
            <a:custGeom>
              <a:avLst/>
              <a:gdLst>
                <a:gd name="T0" fmla="*/ 13 w 283"/>
                <a:gd name="T1" fmla="*/ 0 h 1395"/>
                <a:gd name="T2" fmla="*/ 0 w 283"/>
                <a:gd name="T3" fmla="*/ 88 h 1395"/>
                <a:gd name="T4" fmla="*/ 99 w 283"/>
                <a:gd name="T5" fmla="*/ 823 h 1395"/>
                <a:gd name="T6" fmla="*/ 268 w 283"/>
                <a:gd name="T7" fmla="*/ 1395 h 1395"/>
                <a:gd name="T8" fmla="*/ 283 w 283"/>
                <a:gd name="T9" fmla="*/ 1367 h 1395"/>
                <a:gd name="T10" fmla="*/ 127 w 283"/>
                <a:gd name="T11" fmla="*/ 806 h 1395"/>
                <a:gd name="T12" fmla="*/ 23 w 283"/>
                <a:gd name="T13" fmla="*/ 97 h 1395"/>
                <a:gd name="T14" fmla="*/ 49 w 283"/>
                <a:gd name="T15" fmla="*/ 38 h 1395"/>
                <a:gd name="T16" fmla="*/ 114 w 283"/>
                <a:gd name="T17" fmla="*/ 101 h 1395"/>
                <a:gd name="T18" fmla="*/ 59 w 283"/>
                <a:gd name="T19" fmla="*/ 0 h 1395"/>
                <a:gd name="T20" fmla="*/ 13 w 283"/>
                <a:gd name="T21" fmla="*/ 0 h 1395"/>
                <a:gd name="T22" fmla="*/ 13 w 283"/>
                <a:gd name="T23" fmla="*/ 0 h 13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3"/>
                <a:gd name="T37" fmla="*/ 0 h 1395"/>
                <a:gd name="T38" fmla="*/ 283 w 283"/>
                <a:gd name="T39" fmla="*/ 1395 h 13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3" h="1395">
                  <a:moveTo>
                    <a:pt x="13" y="0"/>
                  </a:moveTo>
                  <a:lnTo>
                    <a:pt x="0" y="88"/>
                  </a:lnTo>
                  <a:lnTo>
                    <a:pt x="99" y="823"/>
                  </a:lnTo>
                  <a:lnTo>
                    <a:pt x="268" y="1395"/>
                  </a:lnTo>
                  <a:lnTo>
                    <a:pt x="283" y="1367"/>
                  </a:lnTo>
                  <a:lnTo>
                    <a:pt x="127" y="806"/>
                  </a:lnTo>
                  <a:lnTo>
                    <a:pt x="23" y="97"/>
                  </a:lnTo>
                  <a:lnTo>
                    <a:pt x="49" y="38"/>
                  </a:lnTo>
                  <a:lnTo>
                    <a:pt x="114" y="101"/>
                  </a:lnTo>
                  <a:lnTo>
                    <a:pt x="5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9" name="Freeform 102"/>
            <p:cNvSpPr>
              <a:spLocks/>
            </p:cNvSpPr>
            <p:nvPr/>
          </p:nvSpPr>
          <p:spPr bwMode="auto">
            <a:xfrm>
              <a:off x="1270" y="1709"/>
              <a:ext cx="74" cy="364"/>
            </a:xfrm>
            <a:custGeom>
              <a:avLst/>
              <a:gdLst>
                <a:gd name="T0" fmla="*/ 0 w 149"/>
                <a:gd name="T1" fmla="*/ 101 h 728"/>
                <a:gd name="T2" fmla="*/ 120 w 149"/>
                <a:gd name="T3" fmla="*/ 0 h 728"/>
                <a:gd name="T4" fmla="*/ 149 w 149"/>
                <a:gd name="T5" fmla="*/ 89 h 728"/>
                <a:gd name="T6" fmla="*/ 120 w 149"/>
                <a:gd name="T7" fmla="*/ 217 h 728"/>
                <a:gd name="T8" fmla="*/ 97 w 149"/>
                <a:gd name="T9" fmla="*/ 728 h 728"/>
                <a:gd name="T10" fmla="*/ 77 w 149"/>
                <a:gd name="T11" fmla="*/ 608 h 728"/>
                <a:gd name="T12" fmla="*/ 84 w 149"/>
                <a:gd name="T13" fmla="*/ 236 h 728"/>
                <a:gd name="T14" fmla="*/ 113 w 149"/>
                <a:gd name="T15" fmla="*/ 84 h 728"/>
                <a:gd name="T16" fmla="*/ 103 w 149"/>
                <a:gd name="T17" fmla="*/ 51 h 728"/>
                <a:gd name="T18" fmla="*/ 0 w 149"/>
                <a:gd name="T19" fmla="*/ 101 h 728"/>
                <a:gd name="T20" fmla="*/ 0 w 149"/>
                <a:gd name="T21" fmla="*/ 101 h 7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728"/>
                <a:gd name="T35" fmla="*/ 149 w 149"/>
                <a:gd name="T36" fmla="*/ 728 h 7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728">
                  <a:moveTo>
                    <a:pt x="0" y="101"/>
                  </a:moveTo>
                  <a:lnTo>
                    <a:pt x="120" y="0"/>
                  </a:lnTo>
                  <a:lnTo>
                    <a:pt x="149" y="89"/>
                  </a:lnTo>
                  <a:lnTo>
                    <a:pt x="120" y="217"/>
                  </a:lnTo>
                  <a:lnTo>
                    <a:pt x="97" y="728"/>
                  </a:lnTo>
                  <a:lnTo>
                    <a:pt x="77" y="608"/>
                  </a:lnTo>
                  <a:lnTo>
                    <a:pt x="84" y="236"/>
                  </a:lnTo>
                  <a:lnTo>
                    <a:pt x="113" y="84"/>
                  </a:lnTo>
                  <a:lnTo>
                    <a:pt x="103" y="5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0" name="Freeform 103"/>
            <p:cNvSpPr>
              <a:spLocks/>
            </p:cNvSpPr>
            <p:nvPr/>
          </p:nvSpPr>
          <p:spPr bwMode="auto">
            <a:xfrm>
              <a:off x="1271" y="2105"/>
              <a:ext cx="122" cy="295"/>
            </a:xfrm>
            <a:custGeom>
              <a:avLst/>
              <a:gdLst>
                <a:gd name="T0" fmla="*/ 164 w 246"/>
                <a:gd name="T1" fmla="*/ 498 h 589"/>
                <a:gd name="T2" fmla="*/ 192 w 246"/>
                <a:gd name="T3" fmla="*/ 583 h 589"/>
                <a:gd name="T4" fmla="*/ 246 w 246"/>
                <a:gd name="T5" fmla="*/ 589 h 589"/>
                <a:gd name="T6" fmla="*/ 196 w 246"/>
                <a:gd name="T7" fmla="*/ 484 h 589"/>
                <a:gd name="T8" fmla="*/ 109 w 246"/>
                <a:gd name="T9" fmla="*/ 0 h 589"/>
                <a:gd name="T10" fmla="*/ 147 w 246"/>
                <a:gd name="T11" fmla="*/ 423 h 589"/>
                <a:gd name="T12" fmla="*/ 0 w 246"/>
                <a:gd name="T13" fmla="*/ 439 h 589"/>
                <a:gd name="T14" fmla="*/ 164 w 246"/>
                <a:gd name="T15" fmla="*/ 498 h 589"/>
                <a:gd name="T16" fmla="*/ 164 w 246"/>
                <a:gd name="T17" fmla="*/ 498 h 5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6"/>
                <a:gd name="T28" fmla="*/ 0 h 589"/>
                <a:gd name="T29" fmla="*/ 246 w 246"/>
                <a:gd name="T30" fmla="*/ 589 h 5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6" h="589">
                  <a:moveTo>
                    <a:pt x="164" y="498"/>
                  </a:moveTo>
                  <a:lnTo>
                    <a:pt x="192" y="583"/>
                  </a:lnTo>
                  <a:lnTo>
                    <a:pt x="246" y="589"/>
                  </a:lnTo>
                  <a:lnTo>
                    <a:pt x="196" y="484"/>
                  </a:lnTo>
                  <a:lnTo>
                    <a:pt x="109" y="0"/>
                  </a:lnTo>
                  <a:lnTo>
                    <a:pt x="147" y="423"/>
                  </a:lnTo>
                  <a:lnTo>
                    <a:pt x="0" y="439"/>
                  </a:lnTo>
                  <a:lnTo>
                    <a:pt x="164" y="4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1" name="Freeform 104"/>
            <p:cNvSpPr>
              <a:spLocks/>
            </p:cNvSpPr>
            <p:nvPr/>
          </p:nvSpPr>
          <p:spPr bwMode="auto">
            <a:xfrm>
              <a:off x="1088" y="1490"/>
              <a:ext cx="229" cy="574"/>
            </a:xfrm>
            <a:custGeom>
              <a:avLst/>
              <a:gdLst>
                <a:gd name="T0" fmla="*/ 227 w 459"/>
                <a:gd name="T1" fmla="*/ 0 h 1148"/>
                <a:gd name="T2" fmla="*/ 101 w 459"/>
                <a:gd name="T3" fmla="*/ 97 h 1148"/>
                <a:gd name="T4" fmla="*/ 0 w 459"/>
                <a:gd name="T5" fmla="*/ 273 h 1148"/>
                <a:gd name="T6" fmla="*/ 122 w 459"/>
                <a:gd name="T7" fmla="*/ 104 h 1148"/>
                <a:gd name="T8" fmla="*/ 210 w 459"/>
                <a:gd name="T9" fmla="*/ 62 h 1148"/>
                <a:gd name="T10" fmla="*/ 213 w 459"/>
                <a:gd name="T11" fmla="*/ 167 h 1148"/>
                <a:gd name="T12" fmla="*/ 459 w 459"/>
                <a:gd name="T13" fmla="*/ 1148 h 1148"/>
                <a:gd name="T14" fmla="*/ 238 w 459"/>
                <a:gd name="T15" fmla="*/ 138 h 1148"/>
                <a:gd name="T16" fmla="*/ 248 w 459"/>
                <a:gd name="T17" fmla="*/ 26 h 1148"/>
                <a:gd name="T18" fmla="*/ 227 w 459"/>
                <a:gd name="T19" fmla="*/ 0 h 1148"/>
                <a:gd name="T20" fmla="*/ 227 w 459"/>
                <a:gd name="T21" fmla="*/ 0 h 1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9"/>
                <a:gd name="T34" fmla="*/ 0 h 1148"/>
                <a:gd name="T35" fmla="*/ 459 w 459"/>
                <a:gd name="T36" fmla="*/ 1148 h 11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9" h="1148">
                  <a:moveTo>
                    <a:pt x="227" y="0"/>
                  </a:moveTo>
                  <a:lnTo>
                    <a:pt x="101" y="97"/>
                  </a:lnTo>
                  <a:lnTo>
                    <a:pt x="0" y="273"/>
                  </a:lnTo>
                  <a:lnTo>
                    <a:pt x="122" y="104"/>
                  </a:lnTo>
                  <a:lnTo>
                    <a:pt x="210" y="62"/>
                  </a:lnTo>
                  <a:lnTo>
                    <a:pt x="213" y="167"/>
                  </a:lnTo>
                  <a:lnTo>
                    <a:pt x="459" y="1148"/>
                  </a:lnTo>
                  <a:lnTo>
                    <a:pt x="238" y="138"/>
                  </a:lnTo>
                  <a:lnTo>
                    <a:pt x="248" y="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2" name="Freeform 105"/>
            <p:cNvSpPr>
              <a:spLocks/>
            </p:cNvSpPr>
            <p:nvPr/>
          </p:nvSpPr>
          <p:spPr bwMode="auto">
            <a:xfrm>
              <a:off x="830" y="1545"/>
              <a:ext cx="307" cy="422"/>
            </a:xfrm>
            <a:custGeom>
              <a:avLst/>
              <a:gdLst>
                <a:gd name="T0" fmla="*/ 613 w 613"/>
                <a:gd name="T1" fmla="*/ 0 h 844"/>
                <a:gd name="T2" fmla="*/ 199 w 613"/>
                <a:gd name="T3" fmla="*/ 116 h 844"/>
                <a:gd name="T4" fmla="*/ 100 w 613"/>
                <a:gd name="T5" fmla="*/ 167 h 844"/>
                <a:gd name="T6" fmla="*/ 0 w 613"/>
                <a:gd name="T7" fmla="*/ 608 h 844"/>
                <a:gd name="T8" fmla="*/ 209 w 613"/>
                <a:gd name="T9" fmla="*/ 844 h 844"/>
                <a:gd name="T10" fmla="*/ 83 w 613"/>
                <a:gd name="T11" fmla="*/ 445 h 844"/>
                <a:gd name="T12" fmla="*/ 114 w 613"/>
                <a:gd name="T13" fmla="*/ 203 h 844"/>
                <a:gd name="T14" fmla="*/ 296 w 613"/>
                <a:gd name="T15" fmla="*/ 437 h 844"/>
                <a:gd name="T16" fmla="*/ 205 w 613"/>
                <a:gd name="T17" fmla="*/ 175 h 844"/>
                <a:gd name="T18" fmla="*/ 604 w 613"/>
                <a:gd name="T19" fmla="*/ 30 h 844"/>
                <a:gd name="T20" fmla="*/ 613 w 613"/>
                <a:gd name="T21" fmla="*/ 0 h 844"/>
                <a:gd name="T22" fmla="*/ 613 w 613"/>
                <a:gd name="T23" fmla="*/ 0 h 8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3"/>
                <a:gd name="T37" fmla="*/ 0 h 844"/>
                <a:gd name="T38" fmla="*/ 613 w 613"/>
                <a:gd name="T39" fmla="*/ 844 h 8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3" h="844">
                  <a:moveTo>
                    <a:pt x="613" y="0"/>
                  </a:moveTo>
                  <a:lnTo>
                    <a:pt x="199" y="116"/>
                  </a:lnTo>
                  <a:lnTo>
                    <a:pt x="100" y="167"/>
                  </a:lnTo>
                  <a:lnTo>
                    <a:pt x="0" y="608"/>
                  </a:lnTo>
                  <a:lnTo>
                    <a:pt x="209" y="844"/>
                  </a:lnTo>
                  <a:lnTo>
                    <a:pt x="83" y="445"/>
                  </a:lnTo>
                  <a:lnTo>
                    <a:pt x="114" y="203"/>
                  </a:lnTo>
                  <a:lnTo>
                    <a:pt x="296" y="437"/>
                  </a:lnTo>
                  <a:lnTo>
                    <a:pt x="205" y="175"/>
                  </a:lnTo>
                  <a:lnTo>
                    <a:pt x="604" y="30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3" name="Freeform 106"/>
            <p:cNvSpPr>
              <a:spLocks/>
            </p:cNvSpPr>
            <p:nvPr/>
          </p:nvSpPr>
          <p:spPr bwMode="auto">
            <a:xfrm>
              <a:off x="789" y="1856"/>
              <a:ext cx="341" cy="707"/>
            </a:xfrm>
            <a:custGeom>
              <a:avLst/>
              <a:gdLst>
                <a:gd name="T0" fmla="*/ 116 w 682"/>
                <a:gd name="T1" fmla="*/ 0 h 1414"/>
                <a:gd name="T2" fmla="*/ 0 w 682"/>
                <a:gd name="T3" fmla="*/ 615 h 1414"/>
                <a:gd name="T4" fmla="*/ 102 w 682"/>
                <a:gd name="T5" fmla="*/ 832 h 1414"/>
                <a:gd name="T6" fmla="*/ 365 w 682"/>
                <a:gd name="T7" fmla="*/ 1189 h 1414"/>
                <a:gd name="T8" fmla="*/ 427 w 682"/>
                <a:gd name="T9" fmla="*/ 1414 h 1414"/>
                <a:gd name="T10" fmla="*/ 595 w 682"/>
                <a:gd name="T11" fmla="*/ 1305 h 1414"/>
                <a:gd name="T12" fmla="*/ 682 w 682"/>
                <a:gd name="T13" fmla="*/ 1111 h 1414"/>
                <a:gd name="T14" fmla="*/ 469 w 682"/>
                <a:gd name="T15" fmla="*/ 1340 h 1414"/>
                <a:gd name="T16" fmla="*/ 336 w 682"/>
                <a:gd name="T17" fmla="*/ 1043 h 1414"/>
                <a:gd name="T18" fmla="*/ 78 w 682"/>
                <a:gd name="T19" fmla="*/ 733 h 1414"/>
                <a:gd name="T20" fmla="*/ 61 w 682"/>
                <a:gd name="T21" fmla="*/ 532 h 1414"/>
                <a:gd name="T22" fmla="*/ 403 w 682"/>
                <a:gd name="T23" fmla="*/ 304 h 1414"/>
                <a:gd name="T24" fmla="*/ 95 w 682"/>
                <a:gd name="T25" fmla="*/ 444 h 1414"/>
                <a:gd name="T26" fmla="*/ 116 w 682"/>
                <a:gd name="T27" fmla="*/ 0 h 1414"/>
                <a:gd name="T28" fmla="*/ 116 w 682"/>
                <a:gd name="T29" fmla="*/ 0 h 14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2"/>
                <a:gd name="T46" fmla="*/ 0 h 1414"/>
                <a:gd name="T47" fmla="*/ 682 w 682"/>
                <a:gd name="T48" fmla="*/ 1414 h 14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2" h="1414">
                  <a:moveTo>
                    <a:pt x="116" y="0"/>
                  </a:moveTo>
                  <a:lnTo>
                    <a:pt x="0" y="615"/>
                  </a:lnTo>
                  <a:lnTo>
                    <a:pt x="102" y="832"/>
                  </a:lnTo>
                  <a:lnTo>
                    <a:pt x="365" y="1189"/>
                  </a:lnTo>
                  <a:lnTo>
                    <a:pt x="427" y="1414"/>
                  </a:lnTo>
                  <a:lnTo>
                    <a:pt x="595" y="1305"/>
                  </a:lnTo>
                  <a:lnTo>
                    <a:pt x="682" y="1111"/>
                  </a:lnTo>
                  <a:lnTo>
                    <a:pt x="469" y="1340"/>
                  </a:lnTo>
                  <a:lnTo>
                    <a:pt x="336" y="1043"/>
                  </a:lnTo>
                  <a:lnTo>
                    <a:pt x="78" y="733"/>
                  </a:lnTo>
                  <a:lnTo>
                    <a:pt x="61" y="532"/>
                  </a:lnTo>
                  <a:lnTo>
                    <a:pt x="403" y="304"/>
                  </a:lnTo>
                  <a:lnTo>
                    <a:pt x="95" y="44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4" name="Freeform 107"/>
            <p:cNvSpPr>
              <a:spLocks/>
            </p:cNvSpPr>
            <p:nvPr/>
          </p:nvSpPr>
          <p:spPr bwMode="auto">
            <a:xfrm>
              <a:off x="922" y="1779"/>
              <a:ext cx="299" cy="766"/>
            </a:xfrm>
            <a:custGeom>
              <a:avLst/>
              <a:gdLst>
                <a:gd name="T0" fmla="*/ 137 w 599"/>
                <a:gd name="T1" fmla="*/ 0 h 1532"/>
                <a:gd name="T2" fmla="*/ 237 w 599"/>
                <a:gd name="T3" fmla="*/ 296 h 1532"/>
                <a:gd name="T4" fmla="*/ 232 w 599"/>
                <a:gd name="T5" fmla="*/ 496 h 1532"/>
                <a:gd name="T6" fmla="*/ 241 w 599"/>
                <a:gd name="T7" fmla="*/ 619 h 1532"/>
                <a:gd name="T8" fmla="*/ 224 w 599"/>
                <a:gd name="T9" fmla="*/ 773 h 1532"/>
                <a:gd name="T10" fmla="*/ 448 w 599"/>
                <a:gd name="T11" fmla="*/ 1064 h 1532"/>
                <a:gd name="T12" fmla="*/ 599 w 599"/>
                <a:gd name="T13" fmla="*/ 1193 h 1532"/>
                <a:gd name="T14" fmla="*/ 471 w 599"/>
                <a:gd name="T15" fmla="*/ 1264 h 1532"/>
                <a:gd name="T16" fmla="*/ 475 w 599"/>
                <a:gd name="T17" fmla="*/ 1315 h 1532"/>
                <a:gd name="T18" fmla="*/ 433 w 599"/>
                <a:gd name="T19" fmla="*/ 1410 h 1532"/>
                <a:gd name="T20" fmla="*/ 496 w 599"/>
                <a:gd name="T21" fmla="*/ 1448 h 1532"/>
                <a:gd name="T22" fmla="*/ 496 w 599"/>
                <a:gd name="T23" fmla="*/ 1532 h 1532"/>
                <a:gd name="T24" fmla="*/ 332 w 599"/>
                <a:gd name="T25" fmla="*/ 1431 h 1532"/>
                <a:gd name="T26" fmla="*/ 429 w 599"/>
                <a:gd name="T27" fmla="*/ 1307 h 1532"/>
                <a:gd name="T28" fmla="*/ 429 w 599"/>
                <a:gd name="T29" fmla="*/ 1235 h 1532"/>
                <a:gd name="T30" fmla="*/ 524 w 599"/>
                <a:gd name="T31" fmla="*/ 1182 h 1532"/>
                <a:gd name="T32" fmla="*/ 308 w 599"/>
                <a:gd name="T33" fmla="*/ 1003 h 1532"/>
                <a:gd name="T34" fmla="*/ 161 w 599"/>
                <a:gd name="T35" fmla="*/ 794 h 1532"/>
                <a:gd name="T36" fmla="*/ 0 w 599"/>
                <a:gd name="T37" fmla="*/ 691 h 1532"/>
                <a:gd name="T38" fmla="*/ 192 w 599"/>
                <a:gd name="T39" fmla="*/ 671 h 1532"/>
                <a:gd name="T40" fmla="*/ 179 w 599"/>
                <a:gd name="T41" fmla="*/ 583 h 1532"/>
                <a:gd name="T42" fmla="*/ 45 w 599"/>
                <a:gd name="T43" fmla="*/ 602 h 1532"/>
                <a:gd name="T44" fmla="*/ 186 w 599"/>
                <a:gd name="T45" fmla="*/ 309 h 1532"/>
                <a:gd name="T46" fmla="*/ 137 w 599"/>
                <a:gd name="T47" fmla="*/ 0 h 1532"/>
                <a:gd name="T48" fmla="*/ 137 w 599"/>
                <a:gd name="T49" fmla="*/ 0 h 15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9"/>
                <a:gd name="T76" fmla="*/ 0 h 1532"/>
                <a:gd name="T77" fmla="*/ 599 w 599"/>
                <a:gd name="T78" fmla="*/ 1532 h 15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9" h="1532">
                  <a:moveTo>
                    <a:pt x="137" y="0"/>
                  </a:moveTo>
                  <a:lnTo>
                    <a:pt x="237" y="296"/>
                  </a:lnTo>
                  <a:lnTo>
                    <a:pt x="232" y="496"/>
                  </a:lnTo>
                  <a:lnTo>
                    <a:pt x="241" y="619"/>
                  </a:lnTo>
                  <a:lnTo>
                    <a:pt x="224" y="773"/>
                  </a:lnTo>
                  <a:lnTo>
                    <a:pt x="448" y="1064"/>
                  </a:lnTo>
                  <a:lnTo>
                    <a:pt x="599" y="1193"/>
                  </a:lnTo>
                  <a:lnTo>
                    <a:pt x="471" y="1264"/>
                  </a:lnTo>
                  <a:lnTo>
                    <a:pt x="475" y="1315"/>
                  </a:lnTo>
                  <a:lnTo>
                    <a:pt x="433" y="1410"/>
                  </a:lnTo>
                  <a:lnTo>
                    <a:pt x="496" y="1448"/>
                  </a:lnTo>
                  <a:lnTo>
                    <a:pt x="496" y="1532"/>
                  </a:lnTo>
                  <a:lnTo>
                    <a:pt x="332" y="1431"/>
                  </a:lnTo>
                  <a:lnTo>
                    <a:pt x="429" y="1307"/>
                  </a:lnTo>
                  <a:lnTo>
                    <a:pt x="429" y="1235"/>
                  </a:lnTo>
                  <a:lnTo>
                    <a:pt x="524" y="1182"/>
                  </a:lnTo>
                  <a:lnTo>
                    <a:pt x="308" y="1003"/>
                  </a:lnTo>
                  <a:lnTo>
                    <a:pt x="161" y="794"/>
                  </a:lnTo>
                  <a:lnTo>
                    <a:pt x="0" y="691"/>
                  </a:lnTo>
                  <a:lnTo>
                    <a:pt x="192" y="671"/>
                  </a:lnTo>
                  <a:lnTo>
                    <a:pt x="179" y="583"/>
                  </a:lnTo>
                  <a:lnTo>
                    <a:pt x="45" y="602"/>
                  </a:lnTo>
                  <a:lnTo>
                    <a:pt x="186" y="30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5" name="Freeform 108"/>
            <p:cNvSpPr>
              <a:spLocks/>
            </p:cNvSpPr>
            <p:nvPr/>
          </p:nvSpPr>
          <p:spPr bwMode="auto">
            <a:xfrm>
              <a:off x="1186" y="2439"/>
              <a:ext cx="200" cy="130"/>
            </a:xfrm>
            <a:custGeom>
              <a:avLst/>
              <a:gdLst>
                <a:gd name="T0" fmla="*/ 4 w 399"/>
                <a:gd name="T1" fmla="*/ 0 h 260"/>
                <a:gd name="T2" fmla="*/ 101 w 399"/>
                <a:gd name="T3" fmla="*/ 80 h 260"/>
                <a:gd name="T4" fmla="*/ 295 w 399"/>
                <a:gd name="T5" fmla="*/ 104 h 260"/>
                <a:gd name="T6" fmla="*/ 325 w 399"/>
                <a:gd name="T7" fmla="*/ 62 h 260"/>
                <a:gd name="T8" fmla="*/ 399 w 399"/>
                <a:gd name="T9" fmla="*/ 87 h 260"/>
                <a:gd name="T10" fmla="*/ 363 w 399"/>
                <a:gd name="T11" fmla="*/ 144 h 260"/>
                <a:gd name="T12" fmla="*/ 259 w 399"/>
                <a:gd name="T13" fmla="*/ 165 h 260"/>
                <a:gd name="T14" fmla="*/ 158 w 399"/>
                <a:gd name="T15" fmla="*/ 245 h 260"/>
                <a:gd name="T16" fmla="*/ 29 w 399"/>
                <a:gd name="T17" fmla="*/ 260 h 260"/>
                <a:gd name="T18" fmla="*/ 0 w 399"/>
                <a:gd name="T19" fmla="*/ 237 h 260"/>
                <a:gd name="T20" fmla="*/ 147 w 399"/>
                <a:gd name="T21" fmla="*/ 161 h 260"/>
                <a:gd name="T22" fmla="*/ 0 w 399"/>
                <a:gd name="T23" fmla="*/ 140 h 260"/>
                <a:gd name="T24" fmla="*/ 55 w 399"/>
                <a:gd name="T25" fmla="*/ 104 h 260"/>
                <a:gd name="T26" fmla="*/ 4 w 399"/>
                <a:gd name="T27" fmla="*/ 0 h 260"/>
                <a:gd name="T28" fmla="*/ 4 w 399"/>
                <a:gd name="T29" fmla="*/ 0 h 2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9"/>
                <a:gd name="T46" fmla="*/ 0 h 260"/>
                <a:gd name="T47" fmla="*/ 399 w 399"/>
                <a:gd name="T48" fmla="*/ 260 h 2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9" h="260">
                  <a:moveTo>
                    <a:pt x="4" y="0"/>
                  </a:moveTo>
                  <a:lnTo>
                    <a:pt x="101" y="80"/>
                  </a:lnTo>
                  <a:lnTo>
                    <a:pt x="295" y="104"/>
                  </a:lnTo>
                  <a:lnTo>
                    <a:pt x="325" y="62"/>
                  </a:lnTo>
                  <a:lnTo>
                    <a:pt x="399" y="87"/>
                  </a:lnTo>
                  <a:lnTo>
                    <a:pt x="363" y="144"/>
                  </a:lnTo>
                  <a:lnTo>
                    <a:pt x="259" y="165"/>
                  </a:lnTo>
                  <a:lnTo>
                    <a:pt x="158" y="245"/>
                  </a:lnTo>
                  <a:lnTo>
                    <a:pt x="29" y="260"/>
                  </a:lnTo>
                  <a:lnTo>
                    <a:pt x="0" y="237"/>
                  </a:lnTo>
                  <a:lnTo>
                    <a:pt x="147" y="161"/>
                  </a:lnTo>
                  <a:lnTo>
                    <a:pt x="0" y="140"/>
                  </a:lnTo>
                  <a:lnTo>
                    <a:pt x="55" y="10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6" name="Freeform 109"/>
            <p:cNvSpPr>
              <a:spLocks/>
            </p:cNvSpPr>
            <p:nvPr/>
          </p:nvSpPr>
          <p:spPr bwMode="auto">
            <a:xfrm>
              <a:off x="1064" y="1798"/>
              <a:ext cx="266" cy="457"/>
            </a:xfrm>
            <a:custGeom>
              <a:avLst/>
              <a:gdLst>
                <a:gd name="T0" fmla="*/ 0 w 532"/>
                <a:gd name="T1" fmla="*/ 0 h 914"/>
                <a:gd name="T2" fmla="*/ 253 w 532"/>
                <a:gd name="T3" fmla="*/ 448 h 914"/>
                <a:gd name="T4" fmla="*/ 532 w 532"/>
                <a:gd name="T5" fmla="*/ 914 h 914"/>
                <a:gd name="T6" fmla="*/ 392 w 532"/>
                <a:gd name="T7" fmla="*/ 826 h 914"/>
                <a:gd name="T8" fmla="*/ 165 w 532"/>
                <a:gd name="T9" fmla="*/ 404 h 914"/>
                <a:gd name="T10" fmla="*/ 0 w 532"/>
                <a:gd name="T11" fmla="*/ 0 h 914"/>
                <a:gd name="T12" fmla="*/ 0 w 532"/>
                <a:gd name="T13" fmla="*/ 0 h 9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2"/>
                <a:gd name="T22" fmla="*/ 0 h 914"/>
                <a:gd name="T23" fmla="*/ 532 w 532"/>
                <a:gd name="T24" fmla="*/ 914 h 9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2" h="914">
                  <a:moveTo>
                    <a:pt x="0" y="0"/>
                  </a:moveTo>
                  <a:lnTo>
                    <a:pt x="253" y="448"/>
                  </a:lnTo>
                  <a:lnTo>
                    <a:pt x="532" y="914"/>
                  </a:lnTo>
                  <a:lnTo>
                    <a:pt x="392" y="826"/>
                  </a:lnTo>
                  <a:lnTo>
                    <a:pt x="165" y="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7" name="Freeform 110"/>
            <p:cNvSpPr>
              <a:spLocks/>
            </p:cNvSpPr>
            <p:nvPr/>
          </p:nvSpPr>
          <p:spPr bwMode="auto">
            <a:xfrm>
              <a:off x="1025" y="2084"/>
              <a:ext cx="303" cy="209"/>
            </a:xfrm>
            <a:custGeom>
              <a:avLst/>
              <a:gdLst>
                <a:gd name="T0" fmla="*/ 0 w 606"/>
                <a:gd name="T1" fmla="*/ 0 h 418"/>
                <a:gd name="T2" fmla="*/ 183 w 606"/>
                <a:gd name="T3" fmla="*/ 80 h 418"/>
                <a:gd name="T4" fmla="*/ 466 w 606"/>
                <a:gd name="T5" fmla="*/ 330 h 418"/>
                <a:gd name="T6" fmla="*/ 606 w 606"/>
                <a:gd name="T7" fmla="*/ 418 h 418"/>
                <a:gd name="T8" fmla="*/ 344 w 606"/>
                <a:gd name="T9" fmla="*/ 372 h 418"/>
                <a:gd name="T10" fmla="*/ 428 w 606"/>
                <a:gd name="T11" fmla="*/ 342 h 418"/>
                <a:gd name="T12" fmla="*/ 228 w 606"/>
                <a:gd name="T13" fmla="*/ 222 h 418"/>
                <a:gd name="T14" fmla="*/ 0 w 606"/>
                <a:gd name="T15" fmla="*/ 197 h 418"/>
                <a:gd name="T16" fmla="*/ 0 w 606"/>
                <a:gd name="T17" fmla="*/ 0 h 418"/>
                <a:gd name="T18" fmla="*/ 0 w 606"/>
                <a:gd name="T19" fmla="*/ 0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6"/>
                <a:gd name="T31" fmla="*/ 0 h 418"/>
                <a:gd name="T32" fmla="*/ 606 w 606"/>
                <a:gd name="T33" fmla="*/ 418 h 4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6" h="418">
                  <a:moveTo>
                    <a:pt x="0" y="0"/>
                  </a:moveTo>
                  <a:lnTo>
                    <a:pt x="183" y="80"/>
                  </a:lnTo>
                  <a:lnTo>
                    <a:pt x="466" y="330"/>
                  </a:lnTo>
                  <a:lnTo>
                    <a:pt x="606" y="418"/>
                  </a:lnTo>
                  <a:lnTo>
                    <a:pt x="344" y="372"/>
                  </a:lnTo>
                  <a:lnTo>
                    <a:pt x="428" y="342"/>
                  </a:lnTo>
                  <a:lnTo>
                    <a:pt x="228" y="222"/>
                  </a:lnTo>
                  <a:lnTo>
                    <a:pt x="0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8" name="Freeform 111"/>
            <p:cNvSpPr>
              <a:spLocks/>
            </p:cNvSpPr>
            <p:nvPr/>
          </p:nvSpPr>
          <p:spPr bwMode="auto">
            <a:xfrm>
              <a:off x="1105" y="2274"/>
              <a:ext cx="137" cy="44"/>
            </a:xfrm>
            <a:custGeom>
              <a:avLst/>
              <a:gdLst>
                <a:gd name="T0" fmla="*/ 62 w 273"/>
                <a:gd name="T1" fmla="*/ 70 h 87"/>
                <a:gd name="T2" fmla="*/ 273 w 273"/>
                <a:gd name="T3" fmla="*/ 87 h 87"/>
                <a:gd name="T4" fmla="*/ 0 w 273"/>
                <a:gd name="T5" fmla="*/ 0 h 87"/>
                <a:gd name="T6" fmla="*/ 62 w 273"/>
                <a:gd name="T7" fmla="*/ 70 h 87"/>
                <a:gd name="T8" fmla="*/ 62 w 273"/>
                <a:gd name="T9" fmla="*/ 7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"/>
                <a:gd name="T16" fmla="*/ 0 h 87"/>
                <a:gd name="T17" fmla="*/ 273 w 27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" h="87">
                  <a:moveTo>
                    <a:pt x="62" y="70"/>
                  </a:moveTo>
                  <a:lnTo>
                    <a:pt x="273" y="87"/>
                  </a:lnTo>
                  <a:lnTo>
                    <a:pt x="0" y="0"/>
                  </a:lnTo>
                  <a:lnTo>
                    <a:pt x="62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9" name="Freeform 112"/>
            <p:cNvSpPr>
              <a:spLocks/>
            </p:cNvSpPr>
            <p:nvPr/>
          </p:nvSpPr>
          <p:spPr bwMode="auto">
            <a:xfrm>
              <a:off x="1055" y="1680"/>
              <a:ext cx="66" cy="34"/>
            </a:xfrm>
            <a:custGeom>
              <a:avLst/>
              <a:gdLst>
                <a:gd name="T0" fmla="*/ 0 w 133"/>
                <a:gd name="T1" fmla="*/ 0 h 66"/>
                <a:gd name="T2" fmla="*/ 133 w 133"/>
                <a:gd name="T3" fmla="*/ 66 h 66"/>
                <a:gd name="T4" fmla="*/ 28 w 133"/>
                <a:gd name="T5" fmla="*/ 66 h 66"/>
                <a:gd name="T6" fmla="*/ 0 w 133"/>
                <a:gd name="T7" fmla="*/ 0 h 66"/>
                <a:gd name="T8" fmla="*/ 0 w 133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66"/>
                <a:gd name="T17" fmla="*/ 133 w 133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66">
                  <a:moveTo>
                    <a:pt x="0" y="0"/>
                  </a:moveTo>
                  <a:lnTo>
                    <a:pt x="133" y="66"/>
                  </a:lnTo>
                  <a:lnTo>
                    <a:pt x="2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0" name="Freeform 113"/>
            <p:cNvSpPr>
              <a:spLocks/>
            </p:cNvSpPr>
            <p:nvPr/>
          </p:nvSpPr>
          <p:spPr bwMode="auto">
            <a:xfrm>
              <a:off x="1522" y="1700"/>
              <a:ext cx="59" cy="23"/>
            </a:xfrm>
            <a:custGeom>
              <a:avLst/>
              <a:gdLst>
                <a:gd name="T0" fmla="*/ 116 w 120"/>
                <a:gd name="T1" fmla="*/ 0 h 45"/>
                <a:gd name="T2" fmla="*/ 0 w 120"/>
                <a:gd name="T3" fmla="*/ 34 h 45"/>
                <a:gd name="T4" fmla="*/ 120 w 120"/>
                <a:gd name="T5" fmla="*/ 45 h 45"/>
                <a:gd name="T6" fmla="*/ 116 w 120"/>
                <a:gd name="T7" fmla="*/ 0 h 45"/>
                <a:gd name="T8" fmla="*/ 116 w 120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5"/>
                <a:gd name="T17" fmla="*/ 120 w 120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5">
                  <a:moveTo>
                    <a:pt x="116" y="0"/>
                  </a:moveTo>
                  <a:lnTo>
                    <a:pt x="0" y="34"/>
                  </a:lnTo>
                  <a:lnTo>
                    <a:pt x="120" y="4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1" name="Freeform 114"/>
            <p:cNvSpPr>
              <a:spLocks/>
            </p:cNvSpPr>
            <p:nvPr/>
          </p:nvSpPr>
          <p:spPr bwMode="auto">
            <a:xfrm>
              <a:off x="908" y="2358"/>
              <a:ext cx="208" cy="275"/>
            </a:xfrm>
            <a:custGeom>
              <a:avLst/>
              <a:gdLst>
                <a:gd name="T0" fmla="*/ 0 w 417"/>
                <a:gd name="T1" fmla="*/ 0 h 549"/>
                <a:gd name="T2" fmla="*/ 0 w 417"/>
                <a:gd name="T3" fmla="*/ 150 h 549"/>
                <a:gd name="T4" fmla="*/ 103 w 417"/>
                <a:gd name="T5" fmla="*/ 390 h 549"/>
                <a:gd name="T6" fmla="*/ 92 w 417"/>
                <a:gd name="T7" fmla="*/ 549 h 549"/>
                <a:gd name="T8" fmla="*/ 246 w 417"/>
                <a:gd name="T9" fmla="*/ 510 h 549"/>
                <a:gd name="T10" fmla="*/ 417 w 417"/>
                <a:gd name="T11" fmla="*/ 280 h 549"/>
                <a:gd name="T12" fmla="*/ 154 w 417"/>
                <a:gd name="T13" fmla="*/ 477 h 549"/>
                <a:gd name="T14" fmla="*/ 131 w 417"/>
                <a:gd name="T15" fmla="*/ 270 h 549"/>
                <a:gd name="T16" fmla="*/ 33 w 417"/>
                <a:gd name="T17" fmla="*/ 128 h 549"/>
                <a:gd name="T18" fmla="*/ 33 w 417"/>
                <a:gd name="T19" fmla="*/ 8 h 549"/>
                <a:gd name="T20" fmla="*/ 0 w 417"/>
                <a:gd name="T21" fmla="*/ 0 h 549"/>
                <a:gd name="T22" fmla="*/ 0 w 417"/>
                <a:gd name="T23" fmla="*/ 0 h 5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7"/>
                <a:gd name="T37" fmla="*/ 0 h 549"/>
                <a:gd name="T38" fmla="*/ 417 w 417"/>
                <a:gd name="T39" fmla="*/ 549 h 5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7" h="549">
                  <a:moveTo>
                    <a:pt x="0" y="0"/>
                  </a:moveTo>
                  <a:lnTo>
                    <a:pt x="0" y="150"/>
                  </a:lnTo>
                  <a:lnTo>
                    <a:pt x="103" y="390"/>
                  </a:lnTo>
                  <a:lnTo>
                    <a:pt x="92" y="549"/>
                  </a:lnTo>
                  <a:lnTo>
                    <a:pt x="246" y="510"/>
                  </a:lnTo>
                  <a:lnTo>
                    <a:pt x="417" y="280"/>
                  </a:lnTo>
                  <a:lnTo>
                    <a:pt x="154" y="477"/>
                  </a:lnTo>
                  <a:lnTo>
                    <a:pt x="131" y="270"/>
                  </a:lnTo>
                  <a:lnTo>
                    <a:pt x="33" y="128"/>
                  </a:lnTo>
                  <a:lnTo>
                    <a:pt x="3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2" name="Freeform 115"/>
            <p:cNvSpPr>
              <a:spLocks/>
            </p:cNvSpPr>
            <p:nvPr/>
          </p:nvSpPr>
          <p:spPr bwMode="auto">
            <a:xfrm>
              <a:off x="1028" y="2573"/>
              <a:ext cx="141" cy="226"/>
            </a:xfrm>
            <a:custGeom>
              <a:avLst/>
              <a:gdLst>
                <a:gd name="T0" fmla="*/ 0 w 281"/>
                <a:gd name="T1" fmla="*/ 26 h 452"/>
                <a:gd name="T2" fmla="*/ 64 w 281"/>
                <a:gd name="T3" fmla="*/ 310 h 452"/>
                <a:gd name="T4" fmla="*/ 171 w 281"/>
                <a:gd name="T5" fmla="*/ 452 h 452"/>
                <a:gd name="T6" fmla="*/ 281 w 281"/>
                <a:gd name="T7" fmla="*/ 329 h 452"/>
                <a:gd name="T8" fmla="*/ 135 w 281"/>
                <a:gd name="T9" fmla="*/ 302 h 452"/>
                <a:gd name="T10" fmla="*/ 116 w 281"/>
                <a:gd name="T11" fmla="*/ 175 h 452"/>
                <a:gd name="T12" fmla="*/ 24 w 281"/>
                <a:gd name="T13" fmla="*/ 0 h 452"/>
                <a:gd name="T14" fmla="*/ 0 w 281"/>
                <a:gd name="T15" fmla="*/ 26 h 452"/>
                <a:gd name="T16" fmla="*/ 0 w 281"/>
                <a:gd name="T17" fmla="*/ 26 h 4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"/>
                <a:gd name="T28" fmla="*/ 0 h 452"/>
                <a:gd name="T29" fmla="*/ 281 w 281"/>
                <a:gd name="T30" fmla="*/ 452 h 4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" h="452">
                  <a:moveTo>
                    <a:pt x="0" y="26"/>
                  </a:moveTo>
                  <a:lnTo>
                    <a:pt x="64" y="310"/>
                  </a:lnTo>
                  <a:lnTo>
                    <a:pt x="171" y="452"/>
                  </a:lnTo>
                  <a:lnTo>
                    <a:pt x="281" y="329"/>
                  </a:lnTo>
                  <a:lnTo>
                    <a:pt x="135" y="302"/>
                  </a:lnTo>
                  <a:lnTo>
                    <a:pt x="116" y="175"/>
                  </a:lnTo>
                  <a:lnTo>
                    <a:pt x="2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3" name="Freeform 116"/>
            <p:cNvSpPr>
              <a:spLocks/>
            </p:cNvSpPr>
            <p:nvPr/>
          </p:nvSpPr>
          <p:spPr bwMode="auto">
            <a:xfrm>
              <a:off x="1103" y="2763"/>
              <a:ext cx="86" cy="548"/>
            </a:xfrm>
            <a:custGeom>
              <a:avLst/>
              <a:gdLst>
                <a:gd name="T0" fmla="*/ 116 w 171"/>
                <a:gd name="T1" fmla="*/ 0 h 1097"/>
                <a:gd name="T2" fmla="*/ 0 w 171"/>
                <a:gd name="T3" fmla="*/ 152 h 1097"/>
                <a:gd name="T4" fmla="*/ 32 w 171"/>
                <a:gd name="T5" fmla="*/ 517 h 1097"/>
                <a:gd name="T6" fmla="*/ 171 w 171"/>
                <a:gd name="T7" fmla="*/ 1097 h 1097"/>
                <a:gd name="T8" fmla="*/ 61 w 171"/>
                <a:gd name="T9" fmla="*/ 226 h 1097"/>
                <a:gd name="T10" fmla="*/ 116 w 171"/>
                <a:gd name="T11" fmla="*/ 0 h 1097"/>
                <a:gd name="T12" fmla="*/ 116 w 171"/>
                <a:gd name="T13" fmla="*/ 0 h 10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"/>
                <a:gd name="T22" fmla="*/ 0 h 1097"/>
                <a:gd name="T23" fmla="*/ 171 w 171"/>
                <a:gd name="T24" fmla="*/ 1097 h 10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" h="1097">
                  <a:moveTo>
                    <a:pt x="116" y="0"/>
                  </a:moveTo>
                  <a:lnTo>
                    <a:pt x="0" y="152"/>
                  </a:lnTo>
                  <a:lnTo>
                    <a:pt x="32" y="517"/>
                  </a:lnTo>
                  <a:lnTo>
                    <a:pt x="171" y="1097"/>
                  </a:lnTo>
                  <a:lnTo>
                    <a:pt x="61" y="22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4" name="Freeform 117"/>
            <p:cNvSpPr>
              <a:spLocks/>
            </p:cNvSpPr>
            <p:nvPr/>
          </p:nvSpPr>
          <p:spPr bwMode="auto">
            <a:xfrm>
              <a:off x="1247" y="2680"/>
              <a:ext cx="113" cy="606"/>
            </a:xfrm>
            <a:custGeom>
              <a:avLst/>
              <a:gdLst>
                <a:gd name="T0" fmla="*/ 0 w 226"/>
                <a:gd name="T1" fmla="*/ 0 h 1210"/>
                <a:gd name="T2" fmla="*/ 59 w 226"/>
                <a:gd name="T3" fmla="*/ 587 h 1210"/>
                <a:gd name="T4" fmla="*/ 226 w 226"/>
                <a:gd name="T5" fmla="*/ 1210 h 1210"/>
                <a:gd name="T6" fmla="*/ 0 w 226"/>
                <a:gd name="T7" fmla="*/ 0 h 1210"/>
                <a:gd name="T8" fmla="*/ 0 w 226"/>
                <a:gd name="T9" fmla="*/ 0 h 1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1210"/>
                <a:gd name="T17" fmla="*/ 226 w 226"/>
                <a:gd name="T18" fmla="*/ 1210 h 1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1210">
                  <a:moveTo>
                    <a:pt x="0" y="0"/>
                  </a:moveTo>
                  <a:lnTo>
                    <a:pt x="59" y="587"/>
                  </a:lnTo>
                  <a:lnTo>
                    <a:pt x="226" y="1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5" name="Freeform 118"/>
            <p:cNvSpPr>
              <a:spLocks/>
            </p:cNvSpPr>
            <p:nvPr/>
          </p:nvSpPr>
          <p:spPr bwMode="auto">
            <a:xfrm>
              <a:off x="1291" y="2485"/>
              <a:ext cx="404" cy="826"/>
            </a:xfrm>
            <a:custGeom>
              <a:avLst/>
              <a:gdLst>
                <a:gd name="T0" fmla="*/ 0 w 808"/>
                <a:gd name="T1" fmla="*/ 80 h 1652"/>
                <a:gd name="T2" fmla="*/ 122 w 808"/>
                <a:gd name="T3" fmla="*/ 433 h 1652"/>
                <a:gd name="T4" fmla="*/ 48 w 808"/>
                <a:gd name="T5" fmla="*/ 543 h 1652"/>
                <a:gd name="T6" fmla="*/ 162 w 808"/>
                <a:gd name="T7" fmla="*/ 770 h 1652"/>
                <a:gd name="T8" fmla="*/ 74 w 808"/>
                <a:gd name="T9" fmla="*/ 787 h 1652"/>
                <a:gd name="T10" fmla="*/ 194 w 808"/>
                <a:gd name="T11" fmla="*/ 1203 h 1652"/>
                <a:gd name="T12" fmla="*/ 274 w 808"/>
                <a:gd name="T13" fmla="*/ 1652 h 1652"/>
                <a:gd name="T14" fmla="*/ 308 w 808"/>
                <a:gd name="T15" fmla="*/ 1652 h 1652"/>
                <a:gd name="T16" fmla="*/ 209 w 808"/>
                <a:gd name="T17" fmla="*/ 726 h 1652"/>
                <a:gd name="T18" fmla="*/ 238 w 808"/>
                <a:gd name="T19" fmla="*/ 302 h 1652"/>
                <a:gd name="T20" fmla="*/ 384 w 808"/>
                <a:gd name="T21" fmla="*/ 346 h 1652"/>
                <a:gd name="T22" fmla="*/ 491 w 808"/>
                <a:gd name="T23" fmla="*/ 477 h 1652"/>
                <a:gd name="T24" fmla="*/ 713 w 808"/>
                <a:gd name="T25" fmla="*/ 711 h 1652"/>
                <a:gd name="T26" fmla="*/ 800 w 808"/>
                <a:gd name="T27" fmla="*/ 595 h 1652"/>
                <a:gd name="T28" fmla="*/ 778 w 808"/>
                <a:gd name="T29" fmla="*/ 492 h 1652"/>
                <a:gd name="T30" fmla="*/ 808 w 808"/>
                <a:gd name="T31" fmla="*/ 369 h 1652"/>
                <a:gd name="T32" fmla="*/ 662 w 808"/>
                <a:gd name="T33" fmla="*/ 507 h 1652"/>
                <a:gd name="T34" fmla="*/ 570 w 808"/>
                <a:gd name="T35" fmla="*/ 469 h 1652"/>
                <a:gd name="T36" fmla="*/ 607 w 808"/>
                <a:gd name="T37" fmla="*/ 211 h 1652"/>
                <a:gd name="T38" fmla="*/ 487 w 808"/>
                <a:gd name="T39" fmla="*/ 369 h 1652"/>
                <a:gd name="T40" fmla="*/ 420 w 808"/>
                <a:gd name="T41" fmla="*/ 175 h 1652"/>
                <a:gd name="T42" fmla="*/ 523 w 808"/>
                <a:gd name="T43" fmla="*/ 91 h 1652"/>
                <a:gd name="T44" fmla="*/ 238 w 808"/>
                <a:gd name="T45" fmla="*/ 0 h 1652"/>
                <a:gd name="T46" fmla="*/ 166 w 808"/>
                <a:gd name="T47" fmla="*/ 378 h 1652"/>
                <a:gd name="T48" fmla="*/ 67 w 808"/>
                <a:gd name="T49" fmla="*/ 40 h 1652"/>
                <a:gd name="T50" fmla="*/ 0 w 808"/>
                <a:gd name="T51" fmla="*/ 80 h 1652"/>
                <a:gd name="T52" fmla="*/ 0 w 808"/>
                <a:gd name="T53" fmla="*/ 80 h 16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8"/>
                <a:gd name="T82" fmla="*/ 0 h 1652"/>
                <a:gd name="T83" fmla="*/ 808 w 808"/>
                <a:gd name="T84" fmla="*/ 1652 h 16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8" h="1652">
                  <a:moveTo>
                    <a:pt x="0" y="80"/>
                  </a:moveTo>
                  <a:lnTo>
                    <a:pt x="122" y="433"/>
                  </a:lnTo>
                  <a:lnTo>
                    <a:pt x="48" y="543"/>
                  </a:lnTo>
                  <a:lnTo>
                    <a:pt x="162" y="770"/>
                  </a:lnTo>
                  <a:lnTo>
                    <a:pt x="74" y="787"/>
                  </a:lnTo>
                  <a:lnTo>
                    <a:pt x="194" y="1203"/>
                  </a:lnTo>
                  <a:lnTo>
                    <a:pt x="274" y="1652"/>
                  </a:lnTo>
                  <a:lnTo>
                    <a:pt x="308" y="1652"/>
                  </a:lnTo>
                  <a:lnTo>
                    <a:pt x="209" y="726"/>
                  </a:lnTo>
                  <a:lnTo>
                    <a:pt x="238" y="302"/>
                  </a:lnTo>
                  <a:lnTo>
                    <a:pt x="384" y="346"/>
                  </a:lnTo>
                  <a:lnTo>
                    <a:pt x="491" y="477"/>
                  </a:lnTo>
                  <a:lnTo>
                    <a:pt x="713" y="711"/>
                  </a:lnTo>
                  <a:lnTo>
                    <a:pt x="800" y="595"/>
                  </a:lnTo>
                  <a:lnTo>
                    <a:pt x="778" y="492"/>
                  </a:lnTo>
                  <a:lnTo>
                    <a:pt x="808" y="369"/>
                  </a:lnTo>
                  <a:lnTo>
                    <a:pt x="662" y="507"/>
                  </a:lnTo>
                  <a:lnTo>
                    <a:pt x="570" y="469"/>
                  </a:lnTo>
                  <a:lnTo>
                    <a:pt x="607" y="211"/>
                  </a:lnTo>
                  <a:lnTo>
                    <a:pt x="487" y="369"/>
                  </a:lnTo>
                  <a:lnTo>
                    <a:pt x="420" y="175"/>
                  </a:lnTo>
                  <a:lnTo>
                    <a:pt x="523" y="91"/>
                  </a:lnTo>
                  <a:lnTo>
                    <a:pt x="238" y="0"/>
                  </a:lnTo>
                  <a:lnTo>
                    <a:pt x="166" y="378"/>
                  </a:lnTo>
                  <a:lnTo>
                    <a:pt x="67" y="4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6" name="Freeform 119"/>
            <p:cNvSpPr>
              <a:spLocks/>
            </p:cNvSpPr>
            <p:nvPr/>
          </p:nvSpPr>
          <p:spPr bwMode="auto">
            <a:xfrm>
              <a:off x="1564" y="2617"/>
              <a:ext cx="303" cy="694"/>
            </a:xfrm>
            <a:custGeom>
              <a:avLst/>
              <a:gdLst>
                <a:gd name="T0" fmla="*/ 412 w 606"/>
                <a:gd name="T1" fmla="*/ 0 h 1390"/>
                <a:gd name="T2" fmla="*/ 534 w 606"/>
                <a:gd name="T3" fmla="*/ 329 h 1390"/>
                <a:gd name="T4" fmla="*/ 427 w 606"/>
                <a:gd name="T5" fmla="*/ 350 h 1390"/>
                <a:gd name="T6" fmla="*/ 256 w 606"/>
                <a:gd name="T7" fmla="*/ 441 h 1390"/>
                <a:gd name="T8" fmla="*/ 95 w 606"/>
                <a:gd name="T9" fmla="*/ 460 h 1390"/>
                <a:gd name="T10" fmla="*/ 118 w 606"/>
                <a:gd name="T11" fmla="*/ 576 h 1390"/>
                <a:gd name="T12" fmla="*/ 91 w 606"/>
                <a:gd name="T13" fmla="*/ 660 h 1390"/>
                <a:gd name="T14" fmla="*/ 125 w 606"/>
                <a:gd name="T15" fmla="*/ 913 h 1390"/>
                <a:gd name="T16" fmla="*/ 0 w 606"/>
                <a:gd name="T17" fmla="*/ 1390 h 1390"/>
                <a:gd name="T18" fmla="*/ 395 w 606"/>
                <a:gd name="T19" fmla="*/ 1390 h 1390"/>
                <a:gd name="T20" fmla="*/ 321 w 606"/>
                <a:gd name="T21" fmla="*/ 966 h 1390"/>
                <a:gd name="T22" fmla="*/ 496 w 606"/>
                <a:gd name="T23" fmla="*/ 460 h 1390"/>
                <a:gd name="T24" fmla="*/ 194 w 606"/>
                <a:gd name="T25" fmla="*/ 646 h 1390"/>
                <a:gd name="T26" fmla="*/ 270 w 606"/>
                <a:gd name="T27" fmla="*/ 544 h 1390"/>
                <a:gd name="T28" fmla="*/ 606 w 606"/>
                <a:gd name="T29" fmla="*/ 329 h 1390"/>
                <a:gd name="T30" fmla="*/ 412 w 606"/>
                <a:gd name="T31" fmla="*/ 0 h 1390"/>
                <a:gd name="T32" fmla="*/ 412 w 606"/>
                <a:gd name="T33" fmla="*/ 0 h 1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6"/>
                <a:gd name="T52" fmla="*/ 0 h 1390"/>
                <a:gd name="T53" fmla="*/ 606 w 606"/>
                <a:gd name="T54" fmla="*/ 1390 h 1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6" h="1390">
                  <a:moveTo>
                    <a:pt x="412" y="0"/>
                  </a:moveTo>
                  <a:lnTo>
                    <a:pt x="534" y="329"/>
                  </a:lnTo>
                  <a:lnTo>
                    <a:pt x="427" y="350"/>
                  </a:lnTo>
                  <a:lnTo>
                    <a:pt x="256" y="441"/>
                  </a:lnTo>
                  <a:lnTo>
                    <a:pt x="95" y="460"/>
                  </a:lnTo>
                  <a:lnTo>
                    <a:pt x="118" y="576"/>
                  </a:lnTo>
                  <a:lnTo>
                    <a:pt x="91" y="660"/>
                  </a:lnTo>
                  <a:lnTo>
                    <a:pt x="125" y="913"/>
                  </a:lnTo>
                  <a:lnTo>
                    <a:pt x="0" y="1390"/>
                  </a:lnTo>
                  <a:lnTo>
                    <a:pt x="395" y="1390"/>
                  </a:lnTo>
                  <a:lnTo>
                    <a:pt x="321" y="966"/>
                  </a:lnTo>
                  <a:lnTo>
                    <a:pt x="496" y="460"/>
                  </a:lnTo>
                  <a:lnTo>
                    <a:pt x="194" y="646"/>
                  </a:lnTo>
                  <a:lnTo>
                    <a:pt x="270" y="544"/>
                  </a:lnTo>
                  <a:lnTo>
                    <a:pt x="606" y="329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7" name="Freeform 120"/>
            <p:cNvSpPr>
              <a:spLocks/>
            </p:cNvSpPr>
            <p:nvPr/>
          </p:nvSpPr>
          <p:spPr bwMode="auto">
            <a:xfrm>
              <a:off x="1818" y="3005"/>
              <a:ext cx="33" cy="304"/>
            </a:xfrm>
            <a:custGeom>
              <a:avLst/>
              <a:gdLst>
                <a:gd name="T0" fmla="*/ 0 w 67"/>
                <a:gd name="T1" fmla="*/ 0 h 608"/>
                <a:gd name="T2" fmla="*/ 67 w 67"/>
                <a:gd name="T3" fmla="*/ 608 h 608"/>
                <a:gd name="T4" fmla="*/ 31 w 67"/>
                <a:gd name="T5" fmla="*/ 608 h 608"/>
                <a:gd name="T6" fmla="*/ 0 w 67"/>
                <a:gd name="T7" fmla="*/ 0 h 608"/>
                <a:gd name="T8" fmla="*/ 0 w 67"/>
                <a:gd name="T9" fmla="*/ 0 h 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608"/>
                <a:gd name="T17" fmla="*/ 67 w 67"/>
                <a:gd name="T18" fmla="*/ 608 h 6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608">
                  <a:moveTo>
                    <a:pt x="0" y="0"/>
                  </a:moveTo>
                  <a:lnTo>
                    <a:pt x="67" y="608"/>
                  </a:lnTo>
                  <a:lnTo>
                    <a:pt x="31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8" name="Freeform 121"/>
            <p:cNvSpPr>
              <a:spLocks/>
            </p:cNvSpPr>
            <p:nvPr/>
          </p:nvSpPr>
          <p:spPr bwMode="auto">
            <a:xfrm>
              <a:off x="1596" y="2533"/>
              <a:ext cx="188" cy="93"/>
            </a:xfrm>
            <a:custGeom>
              <a:avLst/>
              <a:gdLst>
                <a:gd name="T0" fmla="*/ 8 w 377"/>
                <a:gd name="T1" fmla="*/ 23 h 186"/>
                <a:gd name="T2" fmla="*/ 0 w 377"/>
                <a:gd name="T3" fmla="*/ 87 h 186"/>
                <a:gd name="T4" fmla="*/ 120 w 377"/>
                <a:gd name="T5" fmla="*/ 186 h 186"/>
                <a:gd name="T6" fmla="*/ 289 w 377"/>
                <a:gd name="T7" fmla="*/ 152 h 186"/>
                <a:gd name="T8" fmla="*/ 377 w 377"/>
                <a:gd name="T9" fmla="*/ 47 h 186"/>
                <a:gd name="T10" fmla="*/ 377 w 377"/>
                <a:gd name="T11" fmla="*/ 0 h 186"/>
                <a:gd name="T12" fmla="*/ 278 w 377"/>
                <a:gd name="T13" fmla="*/ 127 h 186"/>
                <a:gd name="T14" fmla="*/ 128 w 377"/>
                <a:gd name="T15" fmla="*/ 99 h 186"/>
                <a:gd name="T16" fmla="*/ 128 w 377"/>
                <a:gd name="T17" fmla="*/ 59 h 186"/>
                <a:gd name="T18" fmla="*/ 282 w 377"/>
                <a:gd name="T19" fmla="*/ 59 h 186"/>
                <a:gd name="T20" fmla="*/ 238 w 377"/>
                <a:gd name="T21" fmla="*/ 32 h 186"/>
                <a:gd name="T22" fmla="*/ 99 w 377"/>
                <a:gd name="T23" fmla="*/ 47 h 186"/>
                <a:gd name="T24" fmla="*/ 8 w 377"/>
                <a:gd name="T25" fmla="*/ 23 h 186"/>
                <a:gd name="T26" fmla="*/ 8 w 377"/>
                <a:gd name="T27" fmla="*/ 23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7"/>
                <a:gd name="T43" fmla="*/ 0 h 186"/>
                <a:gd name="T44" fmla="*/ 377 w 377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7" h="186">
                  <a:moveTo>
                    <a:pt x="8" y="23"/>
                  </a:moveTo>
                  <a:lnTo>
                    <a:pt x="0" y="87"/>
                  </a:lnTo>
                  <a:lnTo>
                    <a:pt x="120" y="186"/>
                  </a:lnTo>
                  <a:lnTo>
                    <a:pt x="289" y="152"/>
                  </a:lnTo>
                  <a:lnTo>
                    <a:pt x="377" y="47"/>
                  </a:lnTo>
                  <a:lnTo>
                    <a:pt x="377" y="0"/>
                  </a:lnTo>
                  <a:lnTo>
                    <a:pt x="278" y="127"/>
                  </a:lnTo>
                  <a:lnTo>
                    <a:pt x="128" y="99"/>
                  </a:lnTo>
                  <a:lnTo>
                    <a:pt x="128" y="59"/>
                  </a:lnTo>
                  <a:lnTo>
                    <a:pt x="282" y="59"/>
                  </a:lnTo>
                  <a:lnTo>
                    <a:pt x="238" y="32"/>
                  </a:lnTo>
                  <a:lnTo>
                    <a:pt x="99" y="47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9" name="Freeform 122"/>
            <p:cNvSpPr>
              <a:spLocks/>
            </p:cNvSpPr>
            <p:nvPr/>
          </p:nvSpPr>
          <p:spPr bwMode="auto">
            <a:xfrm>
              <a:off x="1729" y="2464"/>
              <a:ext cx="35" cy="29"/>
            </a:xfrm>
            <a:custGeom>
              <a:avLst/>
              <a:gdLst>
                <a:gd name="T0" fmla="*/ 0 w 71"/>
                <a:gd name="T1" fmla="*/ 0 h 59"/>
                <a:gd name="T2" fmla="*/ 20 w 71"/>
                <a:gd name="T3" fmla="*/ 59 h 59"/>
                <a:gd name="T4" fmla="*/ 71 w 71"/>
                <a:gd name="T5" fmla="*/ 55 h 59"/>
                <a:gd name="T6" fmla="*/ 0 w 71"/>
                <a:gd name="T7" fmla="*/ 0 h 59"/>
                <a:gd name="T8" fmla="*/ 0 w 71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59"/>
                <a:gd name="T17" fmla="*/ 71 w 7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59">
                  <a:moveTo>
                    <a:pt x="0" y="0"/>
                  </a:moveTo>
                  <a:lnTo>
                    <a:pt x="20" y="59"/>
                  </a:lnTo>
                  <a:lnTo>
                    <a:pt x="7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0" name="Freeform 123"/>
            <p:cNvSpPr>
              <a:spLocks/>
            </p:cNvSpPr>
            <p:nvPr/>
          </p:nvSpPr>
          <p:spPr bwMode="auto">
            <a:xfrm>
              <a:off x="672" y="2291"/>
              <a:ext cx="205" cy="107"/>
            </a:xfrm>
            <a:custGeom>
              <a:avLst/>
              <a:gdLst>
                <a:gd name="T0" fmla="*/ 373 w 411"/>
                <a:gd name="T1" fmla="*/ 0 h 215"/>
                <a:gd name="T2" fmla="*/ 0 w 411"/>
                <a:gd name="T3" fmla="*/ 215 h 215"/>
                <a:gd name="T4" fmla="*/ 411 w 411"/>
                <a:gd name="T5" fmla="*/ 33 h 215"/>
                <a:gd name="T6" fmla="*/ 373 w 411"/>
                <a:gd name="T7" fmla="*/ 0 h 215"/>
                <a:gd name="T8" fmla="*/ 373 w 411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1"/>
                <a:gd name="T16" fmla="*/ 0 h 215"/>
                <a:gd name="T17" fmla="*/ 411 w 411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1" h="215">
                  <a:moveTo>
                    <a:pt x="373" y="0"/>
                  </a:moveTo>
                  <a:lnTo>
                    <a:pt x="0" y="215"/>
                  </a:lnTo>
                  <a:lnTo>
                    <a:pt x="411" y="3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1" name="Freeform 124"/>
            <p:cNvSpPr>
              <a:spLocks/>
            </p:cNvSpPr>
            <p:nvPr/>
          </p:nvSpPr>
          <p:spPr bwMode="auto">
            <a:xfrm>
              <a:off x="680" y="2700"/>
              <a:ext cx="396" cy="358"/>
            </a:xfrm>
            <a:custGeom>
              <a:avLst/>
              <a:gdLst>
                <a:gd name="T0" fmla="*/ 762 w 793"/>
                <a:gd name="T1" fmla="*/ 0 h 715"/>
                <a:gd name="T2" fmla="*/ 0 w 793"/>
                <a:gd name="T3" fmla="*/ 715 h 715"/>
                <a:gd name="T4" fmla="*/ 793 w 793"/>
                <a:gd name="T5" fmla="*/ 78 h 715"/>
                <a:gd name="T6" fmla="*/ 762 w 793"/>
                <a:gd name="T7" fmla="*/ 0 h 715"/>
                <a:gd name="T8" fmla="*/ 762 w 793"/>
                <a:gd name="T9" fmla="*/ 0 h 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3"/>
                <a:gd name="T16" fmla="*/ 0 h 715"/>
                <a:gd name="T17" fmla="*/ 793 w 793"/>
                <a:gd name="T18" fmla="*/ 715 h 7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3" h="715">
                  <a:moveTo>
                    <a:pt x="762" y="0"/>
                  </a:moveTo>
                  <a:lnTo>
                    <a:pt x="0" y="715"/>
                  </a:lnTo>
                  <a:lnTo>
                    <a:pt x="793" y="7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277" name="AutoShape 1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77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Merevisi Estimasi Penyusutan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09600" y="1998663"/>
            <a:ext cx="4953000" cy="4003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Satu mesin yang dibeli seharga $130.000 awalnya diestimasikan memiliki masa manfaat 30 tahun dan nilai sisa $10.000.  Aset tersebut sudah disusutkan selama 10 tahun menggunakan metode garis lurus.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638800" y="2073275"/>
            <a:ext cx="2590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Penyusutan </a:t>
            </a:r>
            <a:r>
              <a:rPr lang="en-US" sz="3200" u="sng">
                <a:latin typeface="Times New Roman" pitchFamily="18" charset="0"/>
              </a:rPr>
              <a:t>Tahunan</a:t>
            </a:r>
            <a:endParaRPr lang="en-US" sz="3200"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10200" y="3187700"/>
            <a:ext cx="3429000" cy="1074738"/>
            <a:chOff x="3408" y="2008"/>
            <a:chExt cx="2160" cy="677"/>
          </a:xfrm>
        </p:grpSpPr>
        <p:sp>
          <p:nvSpPr>
            <p:cNvPr id="46088" name="Text Box 6"/>
            <p:cNvSpPr txBox="1">
              <a:spLocks noChangeArrowheads="1"/>
            </p:cNvSpPr>
            <p:nvPr/>
          </p:nvSpPr>
          <p:spPr bwMode="auto">
            <a:xfrm>
              <a:off x="3408" y="2008"/>
              <a:ext cx="2160" cy="6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15000"/>
                </a:spcBef>
              </a:pPr>
              <a:r>
                <a:rPr lang="en-US" sz="2800">
                  <a:latin typeface="Times New Roman" pitchFamily="18" charset="0"/>
                </a:rPr>
                <a:t>$130.000 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2800">
                  <a:latin typeface="Times New Roman" pitchFamily="18" charset="0"/>
                </a:rPr>
                <a:t> $10.000</a:t>
              </a:r>
            </a:p>
            <a:p>
              <a:pPr algn="ctr">
                <a:spcBef>
                  <a:spcPct val="30000"/>
                </a:spcBef>
              </a:pPr>
              <a:r>
                <a:rPr lang="en-US" sz="2800">
                  <a:latin typeface="Times New Roman" pitchFamily="18" charset="0"/>
                </a:rPr>
                <a:t>30 tahun</a:t>
              </a:r>
            </a:p>
          </p:txBody>
        </p:sp>
        <p:sp>
          <p:nvSpPr>
            <p:cNvPr id="46089" name="Line 7"/>
            <p:cNvSpPr>
              <a:spLocks noChangeShapeType="1"/>
            </p:cNvSpPr>
            <p:nvPr/>
          </p:nvSpPr>
          <p:spPr bwMode="auto">
            <a:xfrm>
              <a:off x="3696" y="2352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715000" y="4359275"/>
            <a:ext cx="3124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$4.000 per tahun</a:t>
            </a: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  <p:bldP spid="50184" grpId="0" autoUpdateAnimBg="0"/>
      <p:bldP spid="50185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1676400" y="2438400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3048000" y="24384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981200" y="19812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Peralatan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524000" y="2362200"/>
            <a:ext cx="1371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tabLst>
                <a:tab pos="1143000" algn="r"/>
              </a:tabLs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130.000</a:t>
            </a:r>
            <a:endParaRPr lang="en-US" sz="280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4953000" y="2422525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6324600" y="2422525"/>
            <a:ext cx="0" cy="3368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257800" y="1600200"/>
            <a:ext cx="21336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Akumulasi Penyusutan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6553200" y="2362200"/>
            <a:ext cx="1371600" cy="3817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tabLst>
                <a:tab pos="1143000" algn="r"/>
              </a:tabLst>
            </a:pPr>
            <a:r>
              <a:rPr lang="en-US" sz="2800">
                <a:latin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</a:rPr>
              <a:t>4.000</a:t>
            </a:r>
          </a:p>
          <a:p>
            <a:pPr>
              <a:lnSpc>
                <a:spcPct val="90000"/>
              </a:lnSpc>
              <a:tabLst>
                <a:tab pos="1143000" algn="r"/>
              </a:tabLst>
            </a:pPr>
            <a:r>
              <a:rPr lang="en-US" sz="2800">
                <a:latin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</a:rPr>
              <a:t>4.000</a:t>
            </a:r>
          </a:p>
          <a:p>
            <a:pPr>
              <a:lnSpc>
                <a:spcPct val="90000"/>
              </a:lnSpc>
              <a:tabLst>
                <a:tab pos="1143000" algn="r"/>
              </a:tabLst>
            </a:pPr>
            <a:r>
              <a:rPr lang="en-US" sz="2400">
                <a:latin typeface="Times New Roman" pitchFamily="18" charset="0"/>
              </a:rPr>
              <a:t>	4.000</a:t>
            </a:r>
          </a:p>
          <a:p>
            <a:pPr>
              <a:lnSpc>
                <a:spcPct val="90000"/>
              </a:lnSpc>
              <a:tabLst>
                <a:tab pos="1143000" algn="r"/>
              </a:tabLst>
            </a:pPr>
            <a:r>
              <a:rPr lang="en-US" sz="2400">
                <a:latin typeface="Times New Roman" pitchFamily="18" charset="0"/>
              </a:rPr>
              <a:t>	4.000</a:t>
            </a:r>
          </a:p>
          <a:p>
            <a:pPr>
              <a:lnSpc>
                <a:spcPct val="90000"/>
              </a:lnSpc>
              <a:tabLst>
                <a:tab pos="1143000" algn="r"/>
              </a:tabLst>
            </a:pPr>
            <a:r>
              <a:rPr lang="en-US" sz="2400">
                <a:latin typeface="Times New Roman" pitchFamily="18" charset="0"/>
              </a:rPr>
              <a:t>	4.000</a:t>
            </a:r>
          </a:p>
          <a:p>
            <a:pPr>
              <a:lnSpc>
                <a:spcPct val="90000"/>
              </a:lnSpc>
              <a:tabLst>
                <a:tab pos="1143000" algn="r"/>
              </a:tabLst>
            </a:pPr>
            <a:r>
              <a:rPr lang="en-US" sz="2400">
                <a:latin typeface="Times New Roman" pitchFamily="18" charset="0"/>
              </a:rPr>
              <a:t>	4.000</a:t>
            </a:r>
          </a:p>
          <a:p>
            <a:pPr>
              <a:lnSpc>
                <a:spcPct val="90000"/>
              </a:lnSpc>
              <a:tabLst>
                <a:tab pos="1143000" algn="r"/>
              </a:tabLst>
            </a:pPr>
            <a:r>
              <a:rPr lang="en-US" sz="2400">
                <a:latin typeface="Times New Roman" pitchFamily="18" charset="0"/>
              </a:rPr>
              <a:t>	4.000</a:t>
            </a:r>
          </a:p>
          <a:p>
            <a:pPr>
              <a:lnSpc>
                <a:spcPct val="90000"/>
              </a:lnSpc>
              <a:tabLst>
                <a:tab pos="1143000" algn="r"/>
              </a:tabLst>
            </a:pPr>
            <a:r>
              <a:rPr lang="en-US" sz="2400">
                <a:latin typeface="Times New Roman" pitchFamily="18" charset="0"/>
              </a:rPr>
              <a:t>	4.000</a:t>
            </a:r>
          </a:p>
          <a:p>
            <a:pPr>
              <a:lnSpc>
                <a:spcPct val="90000"/>
              </a:lnSpc>
              <a:tabLst>
                <a:tab pos="1143000" algn="r"/>
              </a:tabLst>
            </a:pPr>
            <a:r>
              <a:rPr lang="en-US" sz="2400">
                <a:latin typeface="Times New Roman" pitchFamily="18" charset="0"/>
              </a:rPr>
              <a:t>	4.000</a:t>
            </a:r>
          </a:p>
          <a:p>
            <a:pPr>
              <a:lnSpc>
                <a:spcPct val="90000"/>
              </a:lnSpc>
              <a:tabLst>
                <a:tab pos="1143000" algn="r"/>
              </a:tabLst>
            </a:pPr>
            <a:r>
              <a:rPr lang="en-US" sz="2400">
                <a:latin typeface="Times New Roman" pitchFamily="18" charset="0"/>
              </a:rPr>
              <a:t>	</a:t>
            </a:r>
            <a:r>
              <a:rPr lang="en-US" sz="2400" u="sng">
                <a:latin typeface="Times New Roman" pitchFamily="18" charset="0"/>
              </a:rPr>
              <a:t>  4.000</a:t>
            </a:r>
            <a:endParaRPr lang="en-US" sz="24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1143000" algn="r"/>
              </a:tabLst>
            </a:pP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	40.000</a:t>
            </a:r>
            <a:endParaRPr lang="en-US" sz="280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838200" y="5181600"/>
            <a:ext cx="2971800" cy="10668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Sebelum revisi</a:t>
            </a:r>
            <a:endParaRPr 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066800" y="3817938"/>
            <a:ext cx="38862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990000"/>
                </a:solidFill>
                <a:latin typeface="Times New Roman" pitchFamily="18" charset="0"/>
              </a:rPr>
              <a:t>Nilai buku = $90.000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Merevisi Estimasi Penyusutan</a:t>
            </a:r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autoUpdateAnimBg="0"/>
      <p:bldP spid="51213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1785938"/>
            <a:ext cx="9144000" cy="161131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Pada tahun ke-11, diestimasikan bahwa sisa masa manfaat  adalah 25 tahun (bukan 20) dan estimasi nilai sisa yang telah direvisi adalah $5.000.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3651250"/>
            <a:ext cx="6477000" cy="1139825"/>
            <a:chOff x="816" y="2300"/>
            <a:chExt cx="4080" cy="718"/>
          </a:xfrm>
        </p:grpSpPr>
        <p:sp>
          <p:nvSpPr>
            <p:cNvPr id="48139" name="Text Box 4"/>
            <p:cNvSpPr txBox="1">
              <a:spLocks noChangeArrowheads="1"/>
            </p:cNvSpPr>
            <p:nvPr/>
          </p:nvSpPr>
          <p:spPr bwMode="auto">
            <a:xfrm>
              <a:off x="816" y="2300"/>
              <a:ext cx="4080" cy="7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15000"/>
                </a:spcBef>
              </a:pPr>
              <a:r>
                <a:rPr lang="en-US" sz="3200">
                  <a:latin typeface="Times New Roman" pitchFamily="18" charset="0"/>
                </a:rPr>
                <a:t>Nilai buku 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3200">
                  <a:latin typeface="Times New Roman" pitchFamily="18" charset="0"/>
                </a:rPr>
                <a:t> Revisi Nilai Sisa</a:t>
              </a:r>
            </a:p>
            <a:p>
              <a:pPr algn="ctr">
                <a:spcBef>
                  <a:spcPct val="15000"/>
                </a:spcBef>
              </a:pPr>
              <a:r>
                <a:rPr lang="en-US" sz="3200">
                  <a:latin typeface="Times New Roman" pitchFamily="18" charset="0"/>
                </a:rPr>
                <a:t>Revisi Estimasi Umur Manfaat</a:t>
              </a:r>
            </a:p>
          </p:txBody>
        </p:sp>
        <p:sp>
          <p:nvSpPr>
            <p:cNvPr id="48140" name="Line 5"/>
            <p:cNvSpPr>
              <a:spLocks noChangeShapeType="1"/>
            </p:cNvSpPr>
            <p:nvPr/>
          </p:nvSpPr>
          <p:spPr bwMode="auto">
            <a:xfrm>
              <a:off x="864" y="2688"/>
              <a:ext cx="38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Merevisi Estimasi Penyusutan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66800" y="4800600"/>
            <a:ext cx="7620000" cy="1219200"/>
            <a:chOff x="672" y="3024"/>
            <a:chExt cx="4800" cy="768"/>
          </a:xfrm>
        </p:grpSpPr>
        <p:sp>
          <p:nvSpPr>
            <p:cNvPr id="48135" name="Text Box 8"/>
            <p:cNvSpPr txBox="1">
              <a:spLocks noChangeArrowheads="1"/>
            </p:cNvSpPr>
            <p:nvPr/>
          </p:nvSpPr>
          <p:spPr bwMode="auto">
            <a:xfrm>
              <a:off x="672" y="3074"/>
              <a:ext cx="2448" cy="7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15000"/>
                </a:spcBef>
              </a:pPr>
              <a:r>
                <a:rPr lang="en-US" sz="3200">
                  <a:latin typeface="Times New Roman" pitchFamily="18" charset="0"/>
                </a:rPr>
                <a:t>$90.000 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3200">
                  <a:latin typeface="Times New Roman" pitchFamily="18" charset="0"/>
                </a:rPr>
                <a:t> $5.000</a:t>
              </a:r>
            </a:p>
            <a:p>
              <a:pPr algn="ctr">
                <a:spcBef>
                  <a:spcPct val="15000"/>
                </a:spcBef>
              </a:pPr>
              <a:r>
                <a:rPr lang="en-US" sz="3200">
                  <a:latin typeface="Times New Roman" pitchFamily="18" charset="0"/>
                </a:rPr>
                <a:t>25 tahun</a:t>
              </a:r>
            </a:p>
          </p:txBody>
        </p:sp>
        <p:sp>
          <p:nvSpPr>
            <p:cNvPr id="48136" name="Line 9"/>
            <p:cNvSpPr>
              <a:spLocks noChangeShapeType="1"/>
            </p:cNvSpPr>
            <p:nvPr/>
          </p:nvSpPr>
          <p:spPr bwMode="auto">
            <a:xfrm flipV="1">
              <a:off x="860" y="3408"/>
              <a:ext cx="1924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Text Box 10"/>
            <p:cNvSpPr txBox="1">
              <a:spLocks noChangeArrowheads="1"/>
            </p:cNvSpPr>
            <p:nvPr/>
          </p:nvSpPr>
          <p:spPr bwMode="auto">
            <a:xfrm>
              <a:off x="2976" y="3024"/>
              <a:ext cx="2496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>
                <a:spcBef>
                  <a:spcPct val="50000"/>
                </a:spcBef>
              </a:pPr>
              <a:r>
                <a:rPr lang="en-US" sz="3200">
                  <a:solidFill>
                    <a:srgbClr val="990000"/>
                  </a:solidFill>
                  <a:latin typeface="Times New Roman" pitchFamily="18" charset="0"/>
                </a:rPr>
                <a:t>$3.400 revisi penyusutan tahunan</a:t>
              </a:r>
            </a:p>
          </p:txBody>
        </p:sp>
        <p:sp>
          <p:nvSpPr>
            <p:cNvPr id="48138" name="Text Box 11"/>
            <p:cNvSpPr txBox="1">
              <a:spLocks noChangeArrowheads="1"/>
            </p:cNvSpPr>
            <p:nvPr/>
          </p:nvSpPr>
          <p:spPr bwMode="auto">
            <a:xfrm>
              <a:off x="2880" y="3216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=</a:t>
              </a:r>
            </a:p>
          </p:txBody>
        </p:sp>
      </p:grp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 flipH="1">
            <a:off x="990600" y="1600200"/>
            <a:ext cx="4800600" cy="2667000"/>
          </a:xfrm>
          <a:prstGeom prst="wedgeRoundRectCallout">
            <a:avLst>
              <a:gd name="adj1" fmla="val -47819"/>
              <a:gd name="adj2" fmla="val 61306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99190" dir="2388334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800080"/>
              </a:buClr>
              <a:buSzPct val="85000"/>
              <a:buFont typeface="Wingdings" pitchFamily="2" charset="2"/>
              <a:buNone/>
              <a:defRPr/>
            </a:pPr>
            <a:r>
              <a:rPr lang="en-US" sz="3200">
                <a:latin typeface="Times New Roman" pitchFamily="18" charset="0"/>
              </a:rPr>
              <a:t>Pengeluaran yang dilakukan untuk mengakuisisi aset tetap baru dikenal sebagai </a:t>
            </a:r>
            <a:r>
              <a:rPr lang="en-US" sz="3200" b="1">
                <a:latin typeface="Times New Roman" pitchFamily="18" charset="0"/>
              </a:rPr>
              <a:t>belanja modal.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33400" y="457200"/>
            <a:ext cx="8077200" cy="7620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Belanja Modal dan Belanja Pendapatan</a:t>
            </a: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5016500" y="4357688"/>
            <a:ext cx="2603500" cy="2478087"/>
            <a:chOff x="2880" y="2745"/>
            <a:chExt cx="1640" cy="1561"/>
          </a:xfrm>
        </p:grpSpPr>
        <p:sp>
          <p:nvSpPr>
            <p:cNvPr id="49158" name="Freeform 5"/>
            <p:cNvSpPr>
              <a:spLocks/>
            </p:cNvSpPr>
            <p:nvPr/>
          </p:nvSpPr>
          <p:spPr bwMode="auto">
            <a:xfrm>
              <a:off x="2892" y="3136"/>
              <a:ext cx="1317" cy="914"/>
            </a:xfrm>
            <a:custGeom>
              <a:avLst/>
              <a:gdLst>
                <a:gd name="T0" fmla="*/ 1098 w 2635"/>
                <a:gd name="T1" fmla="*/ 59 h 1828"/>
                <a:gd name="T2" fmla="*/ 1018 w 2635"/>
                <a:gd name="T3" fmla="*/ 166 h 1828"/>
                <a:gd name="T4" fmla="*/ 820 w 2635"/>
                <a:gd name="T5" fmla="*/ 287 h 1828"/>
                <a:gd name="T6" fmla="*/ 639 w 2635"/>
                <a:gd name="T7" fmla="*/ 360 h 1828"/>
                <a:gd name="T8" fmla="*/ 533 w 2635"/>
                <a:gd name="T9" fmla="*/ 430 h 1828"/>
                <a:gd name="T10" fmla="*/ 485 w 2635"/>
                <a:gd name="T11" fmla="*/ 479 h 1828"/>
                <a:gd name="T12" fmla="*/ 410 w 2635"/>
                <a:gd name="T13" fmla="*/ 559 h 1828"/>
                <a:gd name="T14" fmla="*/ 288 w 2635"/>
                <a:gd name="T15" fmla="*/ 695 h 1828"/>
                <a:gd name="T16" fmla="*/ 170 w 2635"/>
                <a:gd name="T17" fmla="*/ 857 h 1828"/>
                <a:gd name="T18" fmla="*/ 107 w 2635"/>
                <a:gd name="T19" fmla="*/ 909 h 1828"/>
                <a:gd name="T20" fmla="*/ 58 w 2635"/>
                <a:gd name="T21" fmla="*/ 1004 h 1828"/>
                <a:gd name="T22" fmla="*/ 23 w 2635"/>
                <a:gd name="T23" fmla="*/ 1090 h 1828"/>
                <a:gd name="T24" fmla="*/ 23 w 2635"/>
                <a:gd name="T25" fmla="*/ 1229 h 1828"/>
                <a:gd name="T26" fmla="*/ 38 w 2635"/>
                <a:gd name="T27" fmla="*/ 1344 h 1828"/>
                <a:gd name="T28" fmla="*/ 261 w 2635"/>
                <a:gd name="T29" fmla="*/ 1537 h 1828"/>
                <a:gd name="T30" fmla="*/ 517 w 2635"/>
                <a:gd name="T31" fmla="*/ 1504 h 1828"/>
                <a:gd name="T32" fmla="*/ 453 w 2635"/>
                <a:gd name="T33" fmla="*/ 1334 h 1828"/>
                <a:gd name="T34" fmla="*/ 426 w 2635"/>
                <a:gd name="T35" fmla="*/ 1293 h 1828"/>
                <a:gd name="T36" fmla="*/ 580 w 2635"/>
                <a:gd name="T37" fmla="*/ 1229 h 1828"/>
                <a:gd name="T38" fmla="*/ 628 w 2635"/>
                <a:gd name="T39" fmla="*/ 1096 h 1828"/>
                <a:gd name="T40" fmla="*/ 798 w 2635"/>
                <a:gd name="T41" fmla="*/ 1107 h 1828"/>
                <a:gd name="T42" fmla="*/ 798 w 2635"/>
                <a:gd name="T43" fmla="*/ 1249 h 1828"/>
                <a:gd name="T44" fmla="*/ 798 w 2635"/>
                <a:gd name="T45" fmla="*/ 1498 h 1828"/>
                <a:gd name="T46" fmla="*/ 820 w 2635"/>
                <a:gd name="T47" fmla="*/ 1589 h 1828"/>
                <a:gd name="T48" fmla="*/ 826 w 2635"/>
                <a:gd name="T49" fmla="*/ 1707 h 1828"/>
                <a:gd name="T50" fmla="*/ 1869 w 2635"/>
                <a:gd name="T51" fmla="*/ 1776 h 1828"/>
                <a:gd name="T52" fmla="*/ 2108 w 2635"/>
                <a:gd name="T53" fmla="*/ 1261 h 1828"/>
                <a:gd name="T54" fmla="*/ 2338 w 2635"/>
                <a:gd name="T55" fmla="*/ 1526 h 1828"/>
                <a:gd name="T56" fmla="*/ 2614 w 2635"/>
                <a:gd name="T57" fmla="*/ 1314 h 1828"/>
                <a:gd name="T58" fmla="*/ 2635 w 2635"/>
                <a:gd name="T59" fmla="*/ 1207 h 1828"/>
                <a:gd name="T60" fmla="*/ 2491 w 2635"/>
                <a:gd name="T61" fmla="*/ 1170 h 1828"/>
                <a:gd name="T62" fmla="*/ 2454 w 2635"/>
                <a:gd name="T63" fmla="*/ 1015 h 1828"/>
                <a:gd name="T64" fmla="*/ 2402 w 2635"/>
                <a:gd name="T65" fmla="*/ 898 h 1828"/>
                <a:gd name="T66" fmla="*/ 2320 w 2635"/>
                <a:gd name="T67" fmla="*/ 755 h 1828"/>
                <a:gd name="T68" fmla="*/ 2220 w 2635"/>
                <a:gd name="T69" fmla="*/ 563 h 1828"/>
                <a:gd name="T70" fmla="*/ 2093 w 2635"/>
                <a:gd name="T71" fmla="*/ 410 h 1828"/>
                <a:gd name="T72" fmla="*/ 1992 w 2635"/>
                <a:gd name="T73" fmla="*/ 272 h 1828"/>
                <a:gd name="T74" fmla="*/ 1815 w 2635"/>
                <a:gd name="T75" fmla="*/ 207 h 1828"/>
                <a:gd name="T76" fmla="*/ 1677 w 2635"/>
                <a:gd name="T77" fmla="*/ 138 h 1828"/>
                <a:gd name="T78" fmla="*/ 1491 w 2635"/>
                <a:gd name="T79" fmla="*/ 0 h 1828"/>
                <a:gd name="T80" fmla="*/ 1161 w 2635"/>
                <a:gd name="T81" fmla="*/ 15 h 18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35"/>
                <a:gd name="T124" fmla="*/ 0 h 1828"/>
                <a:gd name="T125" fmla="*/ 2635 w 2635"/>
                <a:gd name="T126" fmla="*/ 1828 h 18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35" h="1828">
                  <a:moveTo>
                    <a:pt x="1161" y="15"/>
                  </a:moveTo>
                  <a:lnTo>
                    <a:pt x="1098" y="59"/>
                  </a:lnTo>
                  <a:lnTo>
                    <a:pt x="1066" y="138"/>
                  </a:lnTo>
                  <a:lnTo>
                    <a:pt x="1018" y="166"/>
                  </a:lnTo>
                  <a:lnTo>
                    <a:pt x="1002" y="212"/>
                  </a:lnTo>
                  <a:lnTo>
                    <a:pt x="820" y="287"/>
                  </a:lnTo>
                  <a:lnTo>
                    <a:pt x="729" y="319"/>
                  </a:lnTo>
                  <a:lnTo>
                    <a:pt x="639" y="360"/>
                  </a:lnTo>
                  <a:lnTo>
                    <a:pt x="559" y="404"/>
                  </a:lnTo>
                  <a:lnTo>
                    <a:pt x="533" y="430"/>
                  </a:lnTo>
                  <a:lnTo>
                    <a:pt x="517" y="458"/>
                  </a:lnTo>
                  <a:lnTo>
                    <a:pt x="485" y="479"/>
                  </a:lnTo>
                  <a:lnTo>
                    <a:pt x="448" y="527"/>
                  </a:lnTo>
                  <a:lnTo>
                    <a:pt x="410" y="559"/>
                  </a:lnTo>
                  <a:lnTo>
                    <a:pt x="352" y="613"/>
                  </a:lnTo>
                  <a:lnTo>
                    <a:pt x="288" y="695"/>
                  </a:lnTo>
                  <a:lnTo>
                    <a:pt x="224" y="781"/>
                  </a:lnTo>
                  <a:lnTo>
                    <a:pt x="170" y="857"/>
                  </a:lnTo>
                  <a:lnTo>
                    <a:pt x="150" y="889"/>
                  </a:lnTo>
                  <a:lnTo>
                    <a:pt x="107" y="909"/>
                  </a:lnTo>
                  <a:lnTo>
                    <a:pt x="92" y="967"/>
                  </a:lnTo>
                  <a:lnTo>
                    <a:pt x="58" y="1004"/>
                  </a:lnTo>
                  <a:lnTo>
                    <a:pt x="28" y="1047"/>
                  </a:lnTo>
                  <a:lnTo>
                    <a:pt x="23" y="1090"/>
                  </a:lnTo>
                  <a:lnTo>
                    <a:pt x="0" y="1144"/>
                  </a:lnTo>
                  <a:lnTo>
                    <a:pt x="23" y="1229"/>
                  </a:lnTo>
                  <a:lnTo>
                    <a:pt x="0" y="1280"/>
                  </a:lnTo>
                  <a:lnTo>
                    <a:pt x="38" y="1344"/>
                  </a:lnTo>
                  <a:lnTo>
                    <a:pt x="69" y="1414"/>
                  </a:lnTo>
                  <a:lnTo>
                    <a:pt x="261" y="1537"/>
                  </a:lnTo>
                  <a:lnTo>
                    <a:pt x="485" y="1558"/>
                  </a:lnTo>
                  <a:lnTo>
                    <a:pt x="517" y="1504"/>
                  </a:lnTo>
                  <a:lnTo>
                    <a:pt x="470" y="1420"/>
                  </a:lnTo>
                  <a:lnTo>
                    <a:pt x="453" y="1334"/>
                  </a:lnTo>
                  <a:lnTo>
                    <a:pt x="448" y="1308"/>
                  </a:lnTo>
                  <a:lnTo>
                    <a:pt x="426" y="1293"/>
                  </a:lnTo>
                  <a:lnTo>
                    <a:pt x="432" y="1256"/>
                  </a:lnTo>
                  <a:lnTo>
                    <a:pt x="580" y="1229"/>
                  </a:lnTo>
                  <a:lnTo>
                    <a:pt x="597" y="1202"/>
                  </a:lnTo>
                  <a:lnTo>
                    <a:pt x="628" y="1096"/>
                  </a:lnTo>
                  <a:lnTo>
                    <a:pt x="772" y="973"/>
                  </a:lnTo>
                  <a:lnTo>
                    <a:pt x="798" y="1107"/>
                  </a:lnTo>
                  <a:lnTo>
                    <a:pt x="779" y="1180"/>
                  </a:lnTo>
                  <a:lnTo>
                    <a:pt x="798" y="1249"/>
                  </a:lnTo>
                  <a:lnTo>
                    <a:pt x="816" y="1398"/>
                  </a:lnTo>
                  <a:lnTo>
                    <a:pt x="798" y="1498"/>
                  </a:lnTo>
                  <a:lnTo>
                    <a:pt x="794" y="1526"/>
                  </a:lnTo>
                  <a:lnTo>
                    <a:pt x="820" y="1589"/>
                  </a:lnTo>
                  <a:lnTo>
                    <a:pt x="804" y="1658"/>
                  </a:lnTo>
                  <a:lnTo>
                    <a:pt x="826" y="1707"/>
                  </a:lnTo>
                  <a:lnTo>
                    <a:pt x="906" y="1828"/>
                  </a:lnTo>
                  <a:lnTo>
                    <a:pt x="1869" y="1776"/>
                  </a:lnTo>
                  <a:lnTo>
                    <a:pt x="2076" y="1144"/>
                  </a:lnTo>
                  <a:lnTo>
                    <a:pt x="2108" y="1261"/>
                  </a:lnTo>
                  <a:lnTo>
                    <a:pt x="2193" y="1293"/>
                  </a:lnTo>
                  <a:lnTo>
                    <a:pt x="2338" y="1526"/>
                  </a:lnTo>
                  <a:lnTo>
                    <a:pt x="2581" y="1409"/>
                  </a:lnTo>
                  <a:lnTo>
                    <a:pt x="2614" y="1314"/>
                  </a:lnTo>
                  <a:lnTo>
                    <a:pt x="2629" y="1239"/>
                  </a:lnTo>
                  <a:lnTo>
                    <a:pt x="2635" y="1207"/>
                  </a:lnTo>
                  <a:lnTo>
                    <a:pt x="2609" y="1176"/>
                  </a:lnTo>
                  <a:lnTo>
                    <a:pt x="2491" y="1170"/>
                  </a:lnTo>
                  <a:lnTo>
                    <a:pt x="2503" y="1107"/>
                  </a:lnTo>
                  <a:lnTo>
                    <a:pt x="2454" y="1015"/>
                  </a:lnTo>
                  <a:lnTo>
                    <a:pt x="2434" y="948"/>
                  </a:lnTo>
                  <a:lnTo>
                    <a:pt x="2402" y="898"/>
                  </a:lnTo>
                  <a:lnTo>
                    <a:pt x="2358" y="840"/>
                  </a:lnTo>
                  <a:lnTo>
                    <a:pt x="2320" y="755"/>
                  </a:lnTo>
                  <a:lnTo>
                    <a:pt x="2283" y="669"/>
                  </a:lnTo>
                  <a:lnTo>
                    <a:pt x="2220" y="563"/>
                  </a:lnTo>
                  <a:lnTo>
                    <a:pt x="2167" y="490"/>
                  </a:lnTo>
                  <a:lnTo>
                    <a:pt x="2093" y="410"/>
                  </a:lnTo>
                  <a:lnTo>
                    <a:pt x="2029" y="293"/>
                  </a:lnTo>
                  <a:lnTo>
                    <a:pt x="1992" y="272"/>
                  </a:lnTo>
                  <a:lnTo>
                    <a:pt x="1901" y="240"/>
                  </a:lnTo>
                  <a:lnTo>
                    <a:pt x="1815" y="207"/>
                  </a:lnTo>
                  <a:lnTo>
                    <a:pt x="1737" y="155"/>
                  </a:lnTo>
                  <a:lnTo>
                    <a:pt x="1677" y="138"/>
                  </a:lnTo>
                  <a:lnTo>
                    <a:pt x="1651" y="79"/>
                  </a:lnTo>
                  <a:lnTo>
                    <a:pt x="1491" y="0"/>
                  </a:lnTo>
                  <a:lnTo>
                    <a:pt x="1161" y="15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Freeform 6"/>
            <p:cNvSpPr>
              <a:spLocks/>
            </p:cNvSpPr>
            <p:nvPr/>
          </p:nvSpPr>
          <p:spPr bwMode="auto">
            <a:xfrm>
              <a:off x="4044" y="3731"/>
              <a:ext cx="152" cy="125"/>
            </a:xfrm>
            <a:custGeom>
              <a:avLst/>
              <a:gdLst>
                <a:gd name="T0" fmla="*/ 282 w 304"/>
                <a:gd name="T1" fmla="*/ 0 h 249"/>
                <a:gd name="T2" fmla="*/ 207 w 304"/>
                <a:gd name="T3" fmla="*/ 11 h 249"/>
                <a:gd name="T4" fmla="*/ 84 w 304"/>
                <a:gd name="T5" fmla="*/ 54 h 249"/>
                <a:gd name="T6" fmla="*/ 0 w 304"/>
                <a:gd name="T7" fmla="*/ 121 h 249"/>
                <a:gd name="T8" fmla="*/ 33 w 304"/>
                <a:gd name="T9" fmla="*/ 143 h 249"/>
                <a:gd name="T10" fmla="*/ 33 w 304"/>
                <a:gd name="T11" fmla="*/ 175 h 249"/>
                <a:gd name="T12" fmla="*/ 69 w 304"/>
                <a:gd name="T13" fmla="*/ 207 h 249"/>
                <a:gd name="T14" fmla="*/ 75 w 304"/>
                <a:gd name="T15" fmla="*/ 249 h 249"/>
                <a:gd name="T16" fmla="*/ 175 w 304"/>
                <a:gd name="T17" fmla="*/ 180 h 249"/>
                <a:gd name="T18" fmla="*/ 267 w 304"/>
                <a:gd name="T19" fmla="*/ 165 h 249"/>
                <a:gd name="T20" fmla="*/ 304 w 304"/>
                <a:gd name="T21" fmla="*/ 48 h 249"/>
                <a:gd name="T22" fmla="*/ 282 w 304"/>
                <a:gd name="T23" fmla="*/ 0 h 249"/>
                <a:gd name="T24" fmla="*/ 282 w 304"/>
                <a:gd name="T25" fmla="*/ 0 h 249"/>
                <a:gd name="T26" fmla="*/ 282 w 304"/>
                <a:gd name="T27" fmla="*/ 0 h 2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4"/>
                <a:gd name="T43" fmla="*/ 0 h 249"/>
                <a:gd name="T44" fmla="*/ 304 w 304"/>
                <a:gd name="T45" fmla="*/ 249 h 2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4" h="249">
                  <a:moveTo>
                    <a:pt x="282" y="0"/>
                  </a:moveTo>
                  <a:lnTo>
                    <a:pt x="207" y="11"/>
                  </a:lnTo>
                  <a:lnTo>
                    <a:pt x="84" y="54"/>
                  </a:lnTo>
                  <a:lnTo>
                    <a:pt x="0" y="121"/>
                  </a:lnTo>
                  <a:lnTo>
                    <a:pt x="33" y="143"/>
                  </a:lnTo>
                  <a:lnTo>
                    <a:pt x="33" y="175"/>
                  </a:lnTo>
                  <a:lnTo>
                    <a:pt x="69" y="207"/>
                  </a:lnTo>
                  <a:lnTo>
                    <a:pt x="75" y="249"/>
                  </a:lnTo>
                  <a:lnTo>
                    <a:pt x="175" y="180"/>
                  </a:lnTo>
                  <a:lnTo>
                    <a:pt x="267" y="165"/>
                  </a:lnTo>
                  <a:lnTo>
                    <a:pt x="304" y="48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0" name="Freeform 7"/>
            <p:cNvSpPr>
              <a:spLocks/>
            </p:cNvSpPr>
            <p:nvPr/>
          </p:nvSpPr>
          <p:spPr bwMode="auto">
            <a:xfrm>
              <a:off x="4050" y="3709"/>
              <a:ext cx="47" cy="27"/>
            </a:xfrm>
            <a:custGeom>
              <a:avLst/>
              <a:gdLst>
                <a:gd name="T0" fmla="*/ 95 w 95"/>
                <a:gd name="T1" fmla="*/ 0 h 54"/>
                <a:gd name="T2" fmla="*/ 37 w 95"/>
                <a:gd name="T3" fmla="*/ 11 h 54"/>
                <a:gd name="T4" fmla="*/ 0 w 95"/>
                <a:gd name="T5" fmla="*/ 54 h 54"/>
                <a:gd name="T6" fmla="*/ 73 w 95"/>
                <a:gd name="T7" fmla="*/ 32 h 54"/>
                <a:gd name="T8" fmla="*/ 95 w 95"/>
                <a:gd name="T9" fmla="*/ 0 h 54"/>
                <a:gd name="T10" fmla="*/ 95 w 95"/>
                <a:gd name="T11" fmla="*/ 0 h 54"/>
                <a:gd name="T12" fmla="*/ 95 w 95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54"/>
                <a:gd name="T23" fmla="*/ 95 w 95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54">
                  <a:moveTo>
                    <a:pt x="95" y="0"/>
                  </a:moveTo>
                  <a:lnTo>
                    <a:pt x="37" y="11"/>
                  </a:lnTo>
                  <a:lnTo>
                    <a:pt x="0" y="54"/>
                  </a:lnTo>
                  <a:lnTo>
                    <a:pt x="73" y="3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Freeform 8"/>
            <p:cNvSpPr>
              <a:spLocks/>
            </p:cNvSpPr>
            <p:nvPr/>
          </p:nvSpPr>
          <p:spPr bwMode="auto">
            <a:xfrm>
              <a:off x="4025" y="3643"/>
              <a:ext cx="94" cy="80"/>
            </a:xfrm>
            <a:custGeom>
              <a:avLst/>
              <a:gdLst>
                <a:gd name="T0" fmla="*/ 153 w 186"/>
                <a:gd name="T1" fmla="*/ 0 h 161"/>
                <a:gd name="T2" fmla="*/ 117 w 186"/>
                <a:gd name="T3" fmla="*/ 60 h 161"/>
                <a:gd name="T4" fmla="*/ 0 w 186"/>
                <a:gd name="T5" fmla="*/ 161 h 161"/>
                <a:gd name="T6" fmla="*/ 127 w 186"/>
                <a:gd name="T7" fmla="*/ 97 h 161"/>
                <a:gd name="T8" fmla="*/ 175 w 186"/>
                <a:gd name="T9" fmla="*/ 86 h 161"/>
                <a:gd name="T10" fmla="*/ 186 w 186"/>
                <a:gd name="T11" fmla="*/ 47 h 161"/>
                <a:gd name="T12" fmla="*/ 171 w 186"/>
                <a:gd name="T13" fmla="*/ 12 h 161"/>
                <a:gd name="T14" fmla="*/ 153 w 186"/>
                <a:gd name="T15" fmla="*/ 0 h 161"/>
                <a:gd name="T16" fmla="*/ 153 w 186"/>
                <a:gd name="T17" fmla="*/ 0 h 161"/>
                <a:gd name="T18" fmla="*/ 153 w 186"/>
                <a:gd name="T19" fmla="*/ 0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6"/>
                <a:gd name="T31" fmla="*/ 0 h 161"/>
                <a:gd name="T32" fmla="*/ 186 w 186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6" h="161">
                  <a:moveTo>
                    <a:pt x="153" y="0"/>
                  </a:moveTo>
                  <a:lnTo>
                    <a:pt x="117" y="60"/>
                  </a:lnTo>
                  <a:lnTo>
                    <a:pt x="0" y="161"/>
                  </a:lnTo>
                  <a:lnTo>
                    <a:pt x="127" y="97"/>
                  </a:lnTo>
                  <a:lnTo>
                    <a:pt x="175" y="86"/>
                  </a:lnTo>
                  <a:lnTo>
                    <a:pt x="186" y="47"/>
                  </a:lnTo>
                  <a:lnTo>
                    <a:pt x="171" y="1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9"/>
            <p:cNvSpPr>
              <a:spLocks/>
            </p:cNvSpPr>
            <p:nvPr/>
          </p:nvSpPr>
          <p:spPr bwMode="auto">
            <a:xfrm>
              <a:off x="4044" y="3535"/>
              <a:ext cx="56" cy="106"/>
            </a:xfrm>
            <a:custGeom>
              <a:avLst/>
              <a:gdLst>
                <a:gd name="T0" fmla="*/ 0 w 112"/>
                <a:gd name="T1" fmla="*/ 0 h 212"/>
                <a:gd name="T2" fmla="*/ 37 w 112"/>
                <a:gd name="T3" fmla="*/ 99 h 212"/>
                <a:gd name="T4" fmla="*/ 37 w 112"/>
                <a:gd name="T5" fmla="*/ 212 h 212"/>
                <a:gd name="T6" fmla="*/ 112 w 112"/>
                <a:gd name="T7" fmla="*/ 168 h 212"/>
                <a:gd name="T8" fmla="*/ 80 w 112"/>
                <a:gd name="T9" fmla="*/ 105 h 212"/>
                <a:gd name="T10" fmla="*/ 43 w 112"/>
                <a:gd name="T11" fmla="*/ 73 h 212"/>
                <a:gd name="T12" fmla="*/ 0 w 112"/>
                <a:gd name="T13" fmla="*/ 0 h 212"/>
                <a:gd name="T14" fmla="*/ 0 w 112"/>
                <a:gd name="T15" fmla="*/ 0 h 212"/>
                <a:gd name="T16" fmla="*/ 0 w 112"/>
                <a:gd name="T17" fmla="*/ 0 h 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212"/>
                <a:gd name="T29" fmla="*/ 112 w 112"/>
                <a:gd name="T30" fmla="*/ 212 h 2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212">
                  <a:moveTo>
                    <a:pt x="0" y="0"/>
                  </a:moveTo>
                  <a:lnTo>
                    <a:pt x="37" y="99"/>
                  </a:lnTo>
                  <a:lnTo>
                    <a:pt x="37" y="212"/>
                  </a:lnTo>
                  <a:lnTo>
                    <a:pt x="112" y="168"/>
                  </a:lnTo>
                  <a:lnTo>
                    <a:pt x="80" y="105"/>
                  </a:lnTo>
                  <a:lnTo>
                    <a:pt x="43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Freeform 10"/>
            <p:cNvSpPr>
              <a:spLocks/>
            </p:cNvSpPr>
            <p:nvPr/>
          </p:nvSpPr>
          <p:spPr bwMode="auto">
            <a:xfrm>
              <a:off x="3810" y="3256"/>
              <a:ext cx="218" cy="422"/>
            </a:xfrm>
            <a:custGeom>
              <a:avLst/>
              <a:gdLst>
                <a:gd name="T0" fmla="*/ 15 w 436"/>
                <a:gd name="T1" fmla="*/ 21 h 844"/>
                <a:gd name="T2" fmla="*/ 42 w 436"/>
                <a:gd name="T3" fmla="*/ 142 h 844"/>
                <a:gd name="T4" fmla="*/ 38 w 436"/>
                <a:gd name="T5" fmla="*/ 302 h 844"/>
                <a:gd name="T6" fmla="*/ 58 w 436"/>
                <a:gd name="T7" fmla="*/ 399 h 844"/>
                <a:gd name="T8" fmla="*/ 27 w 436"/>
                <a:gd name="T9" fmla="*/ 489 h 844"/>
                <a:gd name="T10" fmla="*/ 91 w 436"/>
                <a:gd name="T11" fmla="*/ 595 h 844"/>
                <a:gd name="T12" fmla="*/ 159 w 436"/>
                <a:gd name="T13" fmla="*/ 844 h 844"/>
                <a:gd name="T14" fmla="*/ 170 w 436"/>
                <a:gd name="T15" fmla="*/ 712 h 844"/>
                <a:gd name="T16" fmla="*/ 155 w 436"/>
                <a:gd name="T17" fmla="*/ 642 h 844"/>
                <a:gd name="T18" fmla="*/ 180 w 436"/>
                <a:gd name="T19" fmla="*/ 569 h 844"/>
                <a:gd name="T20" fmla="*/ 170 w 436"/>
                <a:gd name="T21" fmla="*/ 472 h 844"/>
                <a:gd name="T22" fmla="*/ 196 w 436"/>
                <a:gd name="T23" fmla="*/ 328 h 844"/>
                <a:gd name="T24" fmla="*/ 180 w 436"/>
                <a:gd name="T25" fmla="*/ 259 h 844"/>
                <a:gd name="T26" fmla="*/ 213 w 436"/>
                <a:gd name="T27" fmla="*/ 155 h 844"/>
                <a:gd name="T28" fmla="*/ 250 w 436"/>
                <a:gd name="T29" fmla="*/ 334 h 844"/>
                <a:gd name="T30" fmla="*/ 250 w 436"/>
                <a:gd name="T31" fmla="*/ 382 h 844"/>
                <a:gd name="T32" fmla="*/ 271 w 436"/>
                <a:gd name="T33" fmla="*/ 297 h 844"/>
                <a:gd name="T34" fmla="*/ 287 w 436"/>
                <a:gd name="T35" fmla="*/ 392 h 844"/>
                <a:gd name="T36" fmla="*/ 278 w 436"/>
                <a:gd name="T37" fmla="*/ 472 h 844"/>
                <a:gd name="T38" fmla="*/ 330 w 436"/>
                <a:gd name="T39" fmla="*/ 392 h 844"/>
                <a:gd name="T40" fmla="*/ 341 w 436"/>
                <a:gd name="T41" fmla="*/ 531 h 844"/>
                <a:gd name="T42" fmla="*/ 315 w 436"/>
                <a:gd name="T43" fmla="*/ 740 h 844"/>
                <a:gd name="T44" fmla="*/ 410 w 436"/>
                <a:gd name="T45" fmla="*/ 673 h 844"/>
                <a:gd name="T46" fmla="*/ 394 w 436"/>
                <a:gd name="T47" fmla="*/ 771 h 844"/>
                <a:gd name="T48" fmla="*/ 366 w 436"/>
                <a:gd name="T49" fmla="*/ 822 h 844"/>
                <a:gd name="T50" fmla="*/ 436 w 436"/>
                <a:gd name="T51" fmla="*/ 781 h 844"/>
                <a:gd name="T52" fmla="*/ 425 w 436"/>
                <a:gd name="T53" fmla="*/ 622 h 844"/>
                <a:gd name="T54" fmla="*/ 436 w 436"/>
                <a:gd name="T55" fmla="*/ 472 h 844"/>
                <a:gd name="T56" fmla="*/ 362 w 436"/>
                <a:gd name="T57" fmla="*/ 328 h 844"/>
                <a:gd name="T58" fmla="*/ 260 w 436"/>
                <a:gd name="T59" fmla="*/ 218 h 844"/>
                <a:gd name="T60" fmla="*/ 196 w 436"/>
                <a:gd name="T61" fmla="*/ 101 h 844"/>
                <a:gd name="T62" fmla="*/ 127 w 436"/>
                <a:gd name="T63" fmla="*/ 41 h 844"/>
                <a:gd name="T64" fmla="*/ 0 w 436"/>
                <a:gd name="T65" fmla="*/ 0 h 844"/>
                <a:gd name="T66" fmla="*/ 15 w 436"/>
                <a:gd name="T67" fmla="*/ 21 h 844"/>
                <a:gd name="T68" fmla="*/ 15 w 436"/>
                <a:gd name="T69" fmla="*/ 21 h 844"/>
                <a:gd name="T70" fmla="*/ 15 w 436"/>
                <a:gd name="T71" fmla="*/ 21 h 8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6"/>
                <a:gd name="T109" fmla="*/ 0 h 844"/>
                <a:gd name="T110" fmla="*/ 436 w 436"/>
                <a:gd name="T111" fmla="*/ 844 h 8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6" h="844">
                  <a:moveTo>
                    <a:pt x="15" y="21"/>
                  </a:moveTo>
                  <a:lnTo>
                    <a:pt x="42" y="142"/>
                  </a:lnTo>
                  <a:lnTo>
                    <a:pt x="38" y="302"/>
                  </a:lnTo>
                  <a:lnTo>
                    <a:pt x="58" y="399"/>
                  </a:lnTo>
                  <a:lnTo>
                    <a:pt x="27" y="489"/>
                  </a:lnTo>
                  <a:lnTo>
                    <a:pt x="91" y="595"/>
                  </a:lnTo>
                  <a:lnTo>
                    <a:pt x="159" y="844"/>
                  </a:lnTo>
                  <a:lnTo>
                    <a:pt x="170" y="712"/>
                  </a:lnTo>
                  <a:lnTo>
                    <a:pt x="155" y="642"/>
                  </a:lnTo>
                  <a:lnTo>
                    <a:pt x="180" y="569"/>
                  </a:lnTo>
                  <a:lnTo>
                    <a:pt x="170" y="472"/>
                  </a:lnTo>
                  <a:lnTo>
                    <a:pt x="196" y="328"/>
                  </a:lnTo>
                  <a:lnTo>
                    <a:pt x="180" y="259"/>
                  </a:lnTo>
                  <a:lnTo>
                    <a:pt x="213" y="155"/>
                  </a:lnTo>
                  <a:lnTo>
                    <a:pt x="250" y="334"/>
                  </a:lnTo>
                  <a:lnTo>
                    <a:pt x="250" y="382"/>
                  </a:lnTo>
                  <a:lnTo>
                    <a:pt x="271" y="297"/>
                  </a:lnTo>
                  <a:lnTo>
                    <a:pt x="287" y="392"/>
                  </a:lnTo>
                  <a:lnTo>
                    <a:pt x="278" y="472"/>
                  </a:lnTo>
                  <a:lnTo>
                    <a:pt x="330" y="392"/>
                  </a:lnTo>
                  <a:lnTo>
                    <a:pt x="341" y="531"/>
                  </a:lnTo>
                  <a:lnTo>
                    <a:pt x="315" y="740"/>
                  </a:lnTo>
                  <a:lnTo>
                    <a:pt x="410" y="673"/>
                  </a:lnTo>
                  <a:lnTo>
                    <a:pt x="394" y="771"/>
                  </a:lnTo>
                  <a:lnTo>
                    <a:pt x="366" y="822"/>
                  </a:lnTo>
                  <a:lnTo>
                    <a:pt x="436" y="781"/>
                  </a:lnTo>
                  <a:lnTo>
                    <a:pt x="425" y="622"/>
                  </a:lnTo>
                  <a:lnTo>
                    <a:pt x="436" y="472"/>
                  </a:lnTo>
                  <a:lnTo>
                    <a:pt x="362" y="328"/>
                  </a:lnTo>
                  <a:lnTo>
                    <a:pt x="260" y="218"/>
                  </a:lnTo>
                  <a:lnTo>
                    <a:pt x="196" y="101"/>
                  </a:lnTo>
                  <a:lnTo>
                    <a:pt x="127" y="41"/>
                  </a:lnTo>
                  <a:lnTo>
                    <a:pt x="0" y="0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Freeform 11"/>
            <p:cNvSpPr>
              <a:spLocks/>
            </p:cNvSpPr>
            <p:nvPr/>
          </p:nvSpPr>
          <p:spPr bwMode="auto">
            <a:xfrm>
              <a:off x="3656" y="3365"/>
              <a:ext cx="113" cy="206"/>
            </a:xfrm>
            <a:custGeom>
              <a:avLst/>
              <a:gdLst>
                <a:gd name="T0" fmla="*/ 171 w 228"/>
                <a:gd name="T1" fmla="*/ 0 h 414"/>
                <a:gd name="T2" fmla="*/ 144 w 228"/>
                <a:gd name="T3" fmla="*/ 26 h 414"/>
                <a:gd name="T4" fmla="*/ 112 w 228"/>
                <a:gd name="T5" fmla="*/ 41 h 414"/>
                <a:gd name="T6" fmla="*/ 112 w 228"/>
                <a:gd name="T7" fmla="*/ 95 h 414"/>
                <a:gd name="T8" fmla="*/ 144 w 228"/>
                <a:gd name="T9" fmla="*/ 127 h 414"/>
                <a:gd name="T10" fmla="*/ 64 w 228"/>
                <a:gd name="T11" fmla="*/ 142 h 414"/>
                <a:gd name="T12" fmla="*/ 17 w 228"/>
                <a:gd name="T13" fmla="*/ 250 h 414"/>
                <a:gd name="T14" fmla="*/ 0 w 228"/>
                <a:gd name="T15" fmla="*/ 414 h 414"/>
                <a:gd name="T16" fmla="*/ 144 w 228"/>
                <a:gd name="T17" fmla="*/ 371 h 414"/>
                <a:gd name="T18" fmla="*/ 218 w 228"/>
                <a:gd name="T19" fmla="*/ 302 h 414"/>
                <a:gd name="T20" fmla="*/ 228 w 228"/>
                <a:gd name="T21" fmla="*/ 250 h 414"/>
                <a:gd name="T22" fmla="*/ 181 w 228"/>
                <a:gd name="T23" fmla="*/ 207 h 414"/>
                <a:gd name="T24" fmla="*/ 160 w 228"/>
                <a:gd name="T25" fmla="*/ 133 h 414"/>
                <a:gd name="T26" fmla="*/ 192 w 228"/>
                <a:gd name="T27" fmla="*/ 64 h 414"/>
                <a:gd name="T28" fmla="*/ 192 w 228"/>
                <a:gd name="T29" fmla="*/ 21 h 414"/>
                <a:gd name="T30" fmla="*/ 171 w 228"/>
                <a:gd name="T31" fmla="*/ 0 h 414"/>
                <a:gd name="T32" fmla="*/ 171 w 228"/>
                <a:gd name="T33" fmla="*/ 0 h 414"/>
                <a:gd name="T34" fmla="*/ 171 w 228"/>
                <a:gd name="T35" fmla="*/ 0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8"/>
                <a:gd name="T55" fmla="*/ 0 h 414"/>
                <a:gd name="T56" fmla="*/ 228 w 228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8" h="414">
                  <a:moveTo>
                    <a:pt x="171" y="0"/>
                  </a:moveTo>
                  <a:lnTo>
                    <a:pt x="144" y="26"/>
                  </a:lnTo>
                  <a:lnTo>
                    <a:pt x="112" y="41"/>
                  </a:lnTo>
                  <a:lnTo>
                    <a:pt x="112" y="95"/>
                  </a:lnTo>
                  <a:lnTo>
                    <a:pt x="144" y="127"/>
                  </a:lnTo>
                  <a:lnTo>
                    <a:pt x="64" y="142"/>
                  </a:lnTo>
                  <a:lnTo>
                    <a:pt x="17" y="250"/>
                  </a:lnTo>
                  <a:lnTo>
                    <a:pt x="0" y="414"/>
                  </a:lnTo>
                  <a:lnTo>
                    <a:pt x="144" y="371"/>
                  </a:lnTo>
                  <a:lnTo>
                    <a:pt x="218" y="302"/>
                  </a:lnTo>
                  <a:lnTo>
                    <a:pt x="228" y="250"/>
                  </a:lnTo>
                  <a:lnTo>
                    <a:pt x="181" y="207"/>
                  </a:lnTo>
                  <a:lnTo>
                    <a:pt x="160" y="133"/>
                  </a:lnTo>
                  <a:lnTo>
                    <a:pt x="192" y="64"/>
                  </a:lnTo>
                  <a:lnTo>
                    <a:pt x="192" y="2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Freeform 12"/>
            <p:cNvSpPr>
              <a:spLocks/>
            </p:cNvSpPr>
            <p:nvPr/>
          </p:nvSpPr>
          <p:spPr bwMode="auto">
            <a:xfrm>
              <a:off x="3687" y="3210"/>
              <a:ext cx="54" cy="159"/>
            </a:xfrm>
            <a:custGeom>
              <a:avLst/>
              <a:gdLst>
                <a:gd name="T0" fmla="*/ 63 w 107"/>
                <a:gd name="T1" fmla="*/ 0 h 319"/>
                <a:gd name="T2" fmla="*/ 59 w 107"/>
                <a:gd name="T3" fmla="*/ 128 h 319"/>
                <a:gd name="T4" fmla="*/ 0 w 107"/>
                <a:gd name="T5" fmla="*/ 319 h 319"/>
                <a:gd name="T6" fmla="*/ 107 w 107"/>
                <a:gd name="T7" fmla="*/ 166 h 319"/>
                <a:gd name="T8" fmla="*/ 96 w 107"/>
                <a:gd name="T9" fmla="*/ 26 h 319"/>
                <a:gd name="T10" fmla="*/ 63 w 107"/>
                <a:gd name="T11" fmla="*/ 0 h 319"/>
                <a:gd name="T12" fmla="*/ 63 w 107"/>
                <a:gd name="T13" fmla="*/ 0 h 319"/>
                <a:gd name="T14" fmla="*/ 63 w 107"/>
                <a:gd name="T15" fmla="*/ 0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319"/>
                <a:gd name="T26" fmla="*/ 107 w 107"/>
                <a:gd name="T27" fmla="*/ 319 h 3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319">
                  <a:moveTo>
                    <a:pt x="63" y="0"/>
                  </a:moveTo>
                  <a:lnTo>
                    <a:pt x="59" y="128"/>
                  </a:lnTo>
                  <a:lnTo>
                    <a:pt x="0" y="319"/>
                  </a:lnTo>
                  <a:lnTo>
                    <a:pt x="107" y="166"/>
                  </a:lnTo>
                  <a:lnTo>
                    <a:pt x="96" y="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Freeform 13"/>
            <p:cNvSpPr>
              <a:spLocks/>
            </p:cNvSpPr>
            <p:nvPr/>
          </p:nvSpPr>
          <p:spPr bwMode="auto">
            <a:xfrm>
              <a:off x="3509" y="3335"/>
              <a:ext cx="62" cy="120"/>
            </a:xfrm>
            <a:custGeom>
              <a:avLst/>
              <a:gdLst>
                <a:gd name="T0" fmla="*/ 0 w 122"/>
                <a:gd name="T1" fmla="*/ 0 h 240"/>
                <a:gd name="T2" fmla="*/ 5 w 122"/>
                <a:gd name="T3" fmla="*/ 52 h 240"/>
                <a:gd name="T4" fmla="*/ 58 w 122"/>
                <a:gd name="T5" fmla="*/ 117 h 240"/>
                <a:gd name="T6" fmla="*/ 122 w 122"/>
                <a:gd name="T7" fmla="*/ 240 h 240"/>
                <a:gd name="T8" fmla="*/ 106 w 122"/>
                <a:gd name="T9" fmla="*/ 154 h 240"/>
                <a:gd name="T10" fmla="*/ 31 w 122"/>
                <a:gd name="T11" fmla="*/ 43 h 240"/>
                <a:gd name="T12" fmla="*/ 0 w 122"/>
                <a:gd name="T13" fmla="*/ 0 h 240"/>
                <a:gd name="T14" fmla="*/ 0 w 122"/>
                <a:gd name="T15" fmla="*/ 0 h 240"/>
                <a:gd name="T16" fmla="*/ 0 w 122"/>
                <a:gd name="T17" fmla="*/ 0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240"/>
                <a:gd name="T29" fmla="*/ 122 w 122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240">
                  <a:moveTo>
                    <a:pt x="0" y="0"/>
                  </a:moveTo>
                  <a:lnTo>
                    <a:pt x="5" y="52"/>
                  </a:lnTo>
                  <a:lnTo>
                    <a:pt x="58" y="117"/>
                  </a:lnTo>
                  <a:lnTo>
                    <a:pt x="122" y="240"/>
                  </a:lnTo>
                  <a:lnTo>
                    <a:pt x="106" y="154"/>
                  </a:lnTo>
                  <a:lnTo>
                    <a:pt x="31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Freeform 14"/>
            <p:cNvSpPr>
              <a:spLocks/>
            </p:cNvSpPr>
            <p:nvPr/>
          </p:nvSpPr>
          <p:spPr bwMode="auto">
            <a:xfrm>
              <a:off x="3371" y="3143"/>
              <a:ext cx="109" cy="229"/>
            </a:xfrm>
            <a:custGeom>
              <a:avLst/>
              <a:gdLst>
                <a:gd name="T0" fmla="*/ 203 w 218"/>
                <a:gd name="T1" fmla="*/ 0 h 458"/>
                <a:gd name="T2" fmla="*/ 149 w 218"/>
                <a:gd name="T3" fmla="*/ 28 h 458"/>
                <a:gd name="T4" fmla="*/ 140 w 218"/>
                <a:gd name="T5" fmla="*/ 155 h 458"/>
                <a:gd name="T6" fmla="*/ 108 w 218"/>
                <a:gd name="T7" fmla="*/ 250 h 458"/>
                <a:gd name="T8" fmla="*/ 80 w 218"/>
                <a:gd name="T9" fmla="*/ 155 h 458"/>
                <a:gd name="T10" fmla="*/ 64 w 218"/>
                <a:gd name="T11" fmla="*/ 181 h 458"/>
                <a:gd name="T12" fmla="*/ 22 w 218"/>
                <a:gd name="T13" fmla="*/ 335 h 458"/>
                <a:gd name="T14" fmla="*/ 0 w 218"/>
                <a:gd name="T15" fmla="*/ 458 h 458"/>
                <a:gd name="T16" fmla="*/ 123 w 218"/>
                <a:gd name="T17" fmla="*/ 432 h 458"/>
                <a:gd name="T18" fmla="*/ 218 w 218"/>
                <a:gd name="T19" fmla="*/ 313 h 458"/>
                <a:gd name="T20" fmla="*/ 182 w 218"/>
                <a:gd name="T21" fmla="*/ 151 h 458"/>
                <a:gd name="T22" fmla="*/ 218 w 218"/>
                <a:gd name="T23" fmla="*/ 6 h 458"/>
                <a:gd name="T24" fmla="*/ 203 w 218"/>
                <a:gd name="T25" fmla="*/ 0 h 458"/>
                <a:gd name="T26" fmla="*/ 203 w 218"/>
                <a:gd name="T27" fmla="*/ 0 h 458"/>
                <a:gd name="T28" fmla="*/ 203 w 218"/>
                <a:gd name="T29" fmla="*/ 0 h 4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8"/>
                <a:gd name="T46" fmla="*/ 0 h 458"/>
                <a:gd name="T47" fmla="*/ 218 w 218"/>
                <a:gd name="T48" fmla="*/ 458 h 4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8" h="458">
                  <a:moveTo>
                    <a:pt x="203" y="0"/>
                  </a:moveTo>
                  <a:lnTo>
                    <a:pt x="149" y="28"/>
                  </a:lnTo>
                  <a:lnTo>
                    <a:pt x="140" y="155"/>
                  </a:lnTo>
                  <a:lnTo>
                    <a:pt x="108" y="250"/>
                  </a:lnTo>
                  <a:lnTo>
                    <a:pt x="80" y="155"/>
                  </a:lnTo>
                  <a:lnTo>
                    <a:pt x="64" y="181"/>
                  </a:lnTo>
                  <a:lnTo>
                    <a:pt x="22" y="335"/>
                  </a:lnTo>
                  <a:lnTo>
                    <a:pt x="0" y="458"/>
                  </a:lnTo>
                  <a:lnTo>
                    <a:pt x="123" y="432"/>
                  </a:lnTo>
                  <a:lnTo>
                    <a:pt x="218" y="313"/>
                  </a:lnTo>
                  <a:lnTo>
                    <a:pt x="182" y="151"/>
                  </a:lnTo>
                  <a:lnTo>
                    <a:pt x="218" y="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Freeform 15"/>
            <p:cNvSpPr>
              <a:spLocks/>
            </p:cNvSpPr>
            <p:nvPr/>
          </p:nvSpPr>
          <p:spPr bwMode="auto">
            <a:xfrm>
              <a:off x="3456" y="3401"/>
              <a:ext cx="90" cy="61"/>
            </a:xfrm>
            <a:custGeom>
              <a:avLst/>
              <a:gdLst>
                <a:gd name="T0" fmla="*/ 0 w 180"/>
                <a:gd name="T1" fmla="*/ 0 h 123"/>
                <a:gd name="T2" fmla="*/ 112 w 180"/>
                <a:gd name="T3" fmla="*/ 75 h 123"/>
                <a:gd name="T4" fmla="*/ 180 w 180"/>
                <a:gd name="T5" fmla="*/ 123 h 123"/>
                <a:gd name="T6" fmla="*/ 75 w 180"/>
                <a:gd name="T7" fmla="*/ 69 h 123"/>
                <a:gd name="T8" fmla="*/ 0 w 180"/>
                <a:gd name="T9" fmla="*/ 11 h 123"/>
                <a:gd name="T10" fmla="*/ 0 w 180"/>
                <a:gd name="T11" fmla="*/ 0 h 123"/>
                <a:gd name="T12" fmla="*/ 0 w 180"/>
                <a:gd name="T13" fmla="*/ 0 h 123"/>
                <a:gd name="T14" fmla="*/ 0 w 180"/>
                <a:gd name="T15" fmla="*/ 0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"/>
                <a:gd name="T25" fmla="*/ 0 h 123"/>
                <a:gd name="T26" fmla="*/ 180 w 180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" h="123">
                  <a:moveTo>
                    <a:pt x="0" y="0"/>
                  </a:moveTo>
                  <a:lnTo>
                    <a:pt x="112" y="75"/>
                  </a:lnTo>
                  <a:lnTo>
                    <a:pt x="180" y="123"/>
                  </a:lnTo>
                  <a:lnTo>
                    <a:pt x="75" y="6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Freeform 16"/>
            <p:cNvSpPr>
              <a:spLocks/>
            </p:cNvSpPr>
            <p:nvPr/>
          </p:nvSpPr>
          <p:spPr bwMode="auto">
            <a:xfrm>
              <a:off x="3525" y="3505"/>
              <a:ext cx="112" cy="78"/>
            </a:xfrm>
            <a:custGeom>
              <a:avLst/>
              <a:gdLst>
                <a:gd name="T0" fmla="*/ 224 w 224"/>
                <a:gd name="T1" fmla="*/ 122 h 154"/>
                <a:gd name="T2" fmla="*/ 118 w 224"/>
                <a:gd name="T3" fmla="*/ 69 h 154"/>
                <a:gd name="T4" fmla="*/ 0 w 224"/>
                <a:gd name="T5" fmla="*/ 0 h 154"/>
                <a:gd name="T6" fmla="*/ 127 w 224"/>
                <a:gd name="T7" fmla="*/ 100 h 154"/>
                <a:gd name="T8" fmla="*/ 218 w 224"/>
                <a:gd name="T9" fmla="*/ 154 h 154"/>
                <a:gd name="T10" fmla="*/ 224 w 224"/>
                <a:gd name="T11" fmla="*/ 122 h 154"/>
                <a:gd name="T12" fmla="*/ 224 w 224"/>
                <a:gd name="T13" fmla="*/ 122 h 154"/>
                <a:gd name="T14" fmla="*/ 224 w 224"/>
                <a:gd name="T15" fmla="*/ 122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54"/>
                <a:gd name="T26" fmla="*/ 224 w 224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54">
                  <a:moveTo>
                    <a:pt x="224" y="122"/>
                  </a:moveTo>
                  <a:lnTo>
                    <a:pt x="118" y="69"/>
                  </a:lnTo>
                  <a:lnTo>
                    <a:pt x="0" y="0"/>
                  </a:lnTo>
                  <a:lnTo>
                    <a:pt x="127" y="100"/>
                  </a:lnTo>
                  <a:lnTo>
                    <a:pt x="218" y="154"/>
                  </a:lnTo>
                  <a:lnTo>
                    <a:pt x="224" y="122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Freeform 17"/>
            <p:cNvSpPr>
              <a:spLocks/>
            </p:cNvSpPr>
            <p:nvPr/>
          </p:nvSpPr>
          <p:spPr bwMode="auto">
            <a:xfrm>
              <a:off x="3366" y="3864"/>
              <a:ext cx="34" cy="29"/>
            </a:xfrm>
            <a:custGeom>
              <a:avLst/>
              <a:gdLst>
                <a:gd name="T0" fmla="*/ 58 w 69"/>
                <a:gd name="T1" fmla="*/ 0 h 58"/>
                <a:gd name="T2" fmla="*/ 0 w 69"/>
                <a:gd name="T3" fmla="*/ 10 h 58"/>
                <a:gd name="T4" fmla="*/ 31 w 69"/>
                <a:gd name="T5" fmla="*/ 58 h 58"/>
                <a:gd name="T6" fmla="*/ 69 w 69"/>
                <a:gd name="T7" fmla="*/ 54 h 58"/>
                <a:gd name="T8" fmla="*/ 58 w 69"/>
                <a:gd name="T9" fmla="*/ 0 h 58"/>
                <a:gd name="T10" fmla="*/ 58 w 69"/>
                <a:gd name="T11" fmla="*/ 0 h 58"/>
                <a:gd name="T12" fmla="*/ 58 w 69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58"/>
                <a:gd name="T23" fmla="*/ 69 w 6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58">
                  <a:moveTo>
                    <a:pt x="58" y="0"/>
                  </a:moveTo>
                  <a:lnTo>
                    <a:pt x="0" y="10"/>
                  </a:lnTo>
                  <a:lnTo>
                    <a:pt x="31" y="58"/>
                  </a:lnTo>
                  <a:lnTo>
                    <a:pt x="69" y="5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18"/>
            <p:cNvSpPr>
              <a:spLocks/>
            </p:cNvSpPr>
            <p:nvPr/>
          </p:nvSpPr>
          <p:spPr bwMode="auto">
            <a:xfrm>
              <a:off x="3336" y="3782"/>
              <a:ext cx="75" cy="45"/>
            </a:xfrm>
            <a:custGeom>
              <a:avLst/>
              <a:gdLst>
                <a:gd name="T0" fmla="*/ 149 w 149"/>
                <a:gd name="T1" fmla="*/ 26 h 89"/>
                <a:gd name="T2" fmla="*/ 64 w 149"/>
                <a:gd name="T3" fmla="*/ 15 h 89"/>
                <a:gd name="T4" fmla="*/ 0 w 149"/>
                <a:gd name="T5" fmla="*/ 0 h 89"/>
                <a:gd name="T6" fmla="*/ 80 w 149"/>
                <a:gd name="T7" fmla="*/ 58 h 89"/>
                <a:gd name="T8" fmla="*/ 149 w 149"/>
                <a:gd name="T9" fmla="*/ 89 h 89"/>
                <a:gd name="T10" fmla="*/ 149 w 149"/>
                <a:gd name="T11" fmla="*/ 26 h 89"/>
                <a:gd name="T12" fmla="*/ 149 w 149"/>
                <a:gd name="T13" fmla="*/ 26 h 89"/>
                <a:gd name="T14" fmla="*/ 149 w 149"/>
                <a:gd name="T15" fmla="*/ 26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"/>
                <a:gd name="T25" fmla="*/ 0 h 89"/>
                <a:gd name="T26" fmla="*/ 149 w 149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" h="89">
                  <a:moveTo>
                    <a:pt x="149" y="26"/>
                  </a:moveTo>
                  <a:lnTo>
                    <a:pt x="64" y="15"/>
                  </a:lnTo>
                  <a:lnTo>
                    <a:pt x="0" y="0"/>
                  </a:lnTo>
                  <a:lnTo>
                    <a:pt x="80" y="58"/>
                  </a:lnTo>
                  <a:lnTo>
                    <a:pt x="149" y="89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Freeform 19"/>
            <p:cNvSpPr>
              <a:spLocks/>
            </p:cNvSpPr>
            <p:nvPr/>
          </p:nvSpPr>
          <p:spPr bwMode="auto">
            <a:xfrm>
              <a:off x="3341" y="3592"/>
              <a:ext cx="104" cy="179"/>
            </a:xfrm>
            <a:custGeom>
              <a:avLst/>
              <a:gdLst>
                <a:gd name="T0" fmla="*/ 96 w 208"/>
                <a:gd name="T1" fmla="*/ 0 h 358"/>
                <a:gd name="T2" fmla="*/ 54 w 208"/>
                <a:gd name="T3" fmla="*/ 0 h 358"/>
                <a:gd name="T4" fmla="*/ 139 w 208"/>
                <a:gd name="T5" fmla="*/ 39 h 358"/>
                <a:gd name="T6" fmla="*/ 59 w 208"/>
                <a:gd name="T7" fmla="*/ 71 h 358"/>
                <a:gd name="T8" fmla="*/ 0 w 208"/>
                <a:gd name="T9" fmla="*/ 80 h 358"/>
                <a:gd name="T10" fmla="*/ 96 w 208"/>
                <a:gd name="T11" fmla="*/ 108 h 358"/>
                <a:gd name="T12" fmla="*/ 145 w 208"/>
                <a:gd name="T13" fmla="*/ 130 h 358"/>
                <a:gd name="T14" fmla="*/ 59 w 208"/>
                <a:gd name="T15" fmla="*/ 167 h 358"/>
                <a:gd name="T16" fmla="*/ 70 w 208"/>
                <a:gd name="T17" fmla="*/ 240 h 358"/>
                <a:gd name="T18" fmla="*/ 128 w 208"/>
                <a:gd name="T19" fmla="*/ 309 h 358"/>
                <a:gd name="T20" fmla="*/ 54 w 208"/>
                <a:gd name="T21" fmla="*/ 309 h 358"/>
                <a:gd name="T22" fmla="*/ 113 w 208"/>
                <a:gd name="T23" fmla="*/ 352 h 358"/>
                <a:gd name="T24" fmla="*/ 160 w 208"/>
                <a:gd name="T25" fmla="*/ 358 h 358"/>
                <a:gd name="T26" fmla="*/ 208 w 208"/>
                <a:gd name="T27" fmla="*/ 108 h 358"/>
                <a:gd name="T28" fmla="*/ 208 w 208"/>
                <a:gd name="T29" fmla="*/ 22 h 358"/>
                <a:gd name="T30" fmla="*/ 96 w 208"/>
                <a:gd name="T31" fmla="*/ 0 h 358"/>
                <a:gd name="T32" fmla="*/ 96 w 208"/>
                <a:gd name="T33" fmla="*/ 0 h 358"/>
                <a:gd name="T34" fmla="*/ 96 w 208"/>
                <a:gd name="T35" fmla="*/ 0 h 3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8"/>
                <a:gd name="T55" fmla="*/ 0 h 358"/>
                <a:gd name="T56" fmla="*/ 208 w 208"/>
                <a:gd name="T57" fmla="*/ 358 h 3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8" h="358">
                  <a:moveTo>
                    <a:pt x="96" y="0"/>
                  </a:moveTo>
                  <a:lnTo>
                    <a:pt x="54" y="0"/>
                  </a:lnTo>
                  <a:lnTo>
                    <a:pt x="139" y="39"/>
                  </a:lnTo>
                  <a:lnTo>
                    <a:pt x="59" y="71"/>
                  </a:lnTo>
                  <a:lnTo>
                    <a:pt x="0" y="80"/>
                  </a:lnTo>
                  <a:lnTo>
                    <a:pt x="96" y="108"/>
                  </a:lnTo>
                  <a:lnTo>
                    <a:pt x="145" y="130"/>
                  </a:lnTo>
                  <a:lnTo>
                    <a:pt x="59" y="167"/>
                  </a:lnTo>
                  <a:lnTo>
                    <a:pt x="70" y="240"/>
                  </a:lnTo>
                  <a:lnTo>
                    <a:pt x="128" y="309"/>
                  </a:lnTo>
                  <a:lnTo>
                    <a:pt x="54" y="309"/>
                  </a:lnTo>
                  <a:lnTo>
                    <a:pt x="113" y="352"/>
                  </a:lnTo>
                  <a:lnTo>
                    <a:pt x="160" y="358"/>
                  </a:lnTo>
                  <a:lnTo>
                    <a:pt x="208" y="108"/>
                  </a:lnTo>
                  <a:lnTo>
                    <a:pt x="208" y="2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Freeform 20"/>
            <p:cNvSpPr>
              <a:spLocks/>
            </p:cNvSpPr>
            <p:nvPr/>
          </p:nvSpPr>
          <p:spPr bwMode="auto">
            <a:xfrm>
              <a:off x="2912" y="3702"/>
              <a:ext cx="219" cy="189"/>
            </a:xfrm>
            <a:custGeom>
              <a:avLst/>
              <a:gdLst>
                <a:gd name="T0" fmla="*/ 27 w 437"/>
                <a:gd name="T1" fmla="*/ 0 h 378"/>
                <a:gd name="T2" fmla="*/ 22 w 437"/>
                <a:gd name="T3" fmla="*/ 26 h 378"/>
                <a:gd name="T4" fmla="*/ 70 w 437"/>
                <a:gd name="T5" fmla="*/ 80 h 378"/>
                <a:gd name="T6" fmla="*/ 199 w 437"/>
                <a:gd name="T7" fmla="*/ 116 h 378"/>
                <a:gd name="T8" fmla="*/ 294 w 437"/>
                <a:gd name="T9" fmla="*/ 128 h 378"/>
                <a:gd name="T10" fmla="*/ 204 w 437"/>
                <a:gd name="T11" fmla="*/ 142 h 378"/>
                <a:gd name="T12" fmla="*/ 236 w 437"/>
                <a:gd name="T13" fmla="*/ 160 h 378"/>
                <a:gd name="T14" fmla="*/ 219 w 437"/>
                <a:gd name="T15" fmla="*/ 186 h 378"/>
                <a:gd name="T16" fmla="*/ 310 w 437"/>
                <a:gd name="T17" fmla="*/ 207 h 378"/>
                <a:gd name="T18" fmla="*/ 384 w 437"/>
                <a:gd name="T19" fmla="*/ 218 h 378"/>
                <a:gd name="T20" fmla="*/ 363 w 437"/>
                <a:gd name="T21" fmla="*/ 261 h 378"/>
                <a:gd name="T22" fmla="*/ 437 w 437"/>
                <a:gd name="T23" fmla="*/ 361 h 378"/>
                <a:gd name="T24" fmla="*/ 368 w 437"/>
                <a:gd name="T25" fmla="*/ 378 h 378"/>
                <a:gd name="T26" fmla="*/ 290 w 437"/>
                <a:gd name="T27" fmla="*/ 365 h 378"/>
                <a:gd name="T28" fmla="*/ 337 w 437"/>
                <a:gd name="T29" fmla="*/ 345 h 378"/>
                <a:gd name="T30" fmla="*/ 219 w 437"/>
                <a:gd name="T31" fmla="*/ 296 h 378"/>
                <a:gd name="T32" fmla="*/ 226 w 437"/>
                <a:gd name="T33" fmla="*/ 281 h 378"/>
                <a:gd name="T34" fmla="*/ 327 w 437"/>
                <a:gd name="T35" fmla="*/ 238 h 378"/>
                <a:gd name="T36" fmla="*/ 214 w 437"/>
                <a:gd name="T37" fmla="*/ 211 h 378"/>
                <a:gd name="T38" fmla="*/ 145 w 437"/>
                <a:gd name="T39" fmla="*/ 229 h 378"/>
                <a:gd name="T40" fmla="*/ 123 w 437"/>
                <a:gd name="T41" fmla="*/ 211 h 378"/>
                <a:gd name="T42" fmla="*/ 59 w 437"/>
                <a:gd name="T43" fmla="*/ 244 h 378"/>
                <a:gd name="T44" fmla="*/ 12 w 437"/>
                <a:gd name="T45" fmla="*/ 179 h 378"/>
                <a:gd name="T46" fmla="*/ 161 w 437"/>
                <a:gd name="T47" fmla="*/ 201 h 378"/>
                <a:gd name="T48" fmla="*/ 154 w 437"/>
                <a:gd name="T49" fmla="*/ 165 h 378"/>
                <a:gd name="T50" fmla="*/ 39 w 437"/>
                <a:gd name="T51" fmla="*/ 89 h 378"/>
                <a:gd name="T52" fmla="*/ 0 w 437"/>
                <a:gd name="T53" fmla="*/ 5 h 378"/>
                <a:gd name="T54" fmla="*/ 27 w 437"/>
                <a:gd name="T55" fmla="*/ 0 h 378"/>
                <a:gd name="T56" fmla="*/ 27 w 437"/>
                <a:gd name="T57" fmla="*/ 0 h 378"/>
                <a:gd name="T58" fmla="*/ 27 w 437"/>
                <a:gd name="T59" fmla="*/ 0 h 3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7"/>
                <a:gd name="T91" fmla="*/ 0 h 378"/>
                <a:gd name="T92" fmla="*/ 437 w 437"/>
                <a:gd name="T93" fmla="*/ 378 h 3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7" h="378">
                  <a:moveTo>
                    <a:pt x="27" y="0"/>
                  </a:moveTo>
                  <a:lnTo>
                    <a:pt x="22" y="26"/>
                  </a:lnTo>
                  <a:lnTo>
                    <a:pt x="70" y="80"/>
                  </a:lnTo>
                  <a:lnTo>
                    <a:pt x="199" y="116"/>
                  </a:lnTo>
                  <a:lnTo>
                    <a:pt x="294" y="128"/>
                  </a:lnTo>
                  <a:lnTo>
                    <a:pt x="204" y="142"/>
                  </a:lnTo>
                  <a:lnTo>
                    <a:pt x="236" y="160"/>
                  </a:lnTo>
                  <a:lnTo>
                    <a:pt x="219" y="186"/>
                  </a:lnTo>
                  <a:lnTo>
                    <a:pt x="310" y="207"/>
                  </a:lnTo>
                  <a:lnTo>
                    <a:pt x="384" y="218"/>
                  </a:lnTo>
                  <a:lnTo>
                    <a:pt x="363" y="261"/>
                  </a:lnTo>
                  <a:lnTo>
                    <a:pt x="437" y="361"/>
                  </a:lnTo>
                  <a:lnTo>
                    <a:pt x="368" y="378"/>
                  </a:lnTo>
                  <a:lnTo>
                    <a:pt x="290" y="365"/>
                  </a:lnTo>
                  <a:lnTo>
                    <a:pt x="337" y="345"/>
                  </a:lnTo>
                  <a:lnTo>
                    <a:pt x="219" y="296"/>
                  </a:lnTo>
                  <a:lnTo>
                    <a:pt x="226" y="281"/>
                  </a:lnTo>
                  <a:lnTo>
                    <a:pt x="327" y="238"/>
                  </a:lnTo>
                  <a:lnTo>
                    <a:pt x="214" y="211"/>
                  </a:lnTo>
                  <a:lnTo>
                    <a:pt x="145" y="229"/>
                  </a:lnTo>
                  <a:lnTo>
                    <a:pt x="123" y="211"/>
                  </a:lnTo>
                  <a:lnTo>
                    <a:pt x="59" y="244"/>
                  </a:lnTo>
                  <a:lnTo>
                    <a:pt x="12" y="179"/>
                  </a:lnTo>
                  <a:lnTo>
                    <a:pt x="161" y="201"/>
                  </a:lnTo>
                  <a:lnTo>
                    <a:pt x="154" y="165"/>
                  </a:lnTo>
                  <a:lnTo>
                    <a:pt x="39" y="89"/>
                  </a:lnTo>
                  <a:lnTo>
                    <a:pt x="0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Freeform 21"/>
            <p:cNvSpPr>
              <a:spLocks/>
            </p:cNvSpPr>
            <p:nvPr/>
          </p:nvSpPr>
          <p:spPr bwMode="auto">
            <a:xfrm>
              <a:off x="2916" y="3665"/>
              <a:ext cx="88" cy="50"/>
            </a:xfrm>
            <a:custGeom>
              <a:avLst/>
              <a:gdLst>
                <a:gd name="T0" fmla="*/ 5 w 175"/>
                <a:gd name="T1" fmla="*/ 0 h 101"/>
                <a:gd name="T2" fmla="*/ 15 w 175"/>
                <a:gd name="T3" fmla="*/ 26 h 101"/>
                <a:gd name="T4" fmla="*/ 121 w 175"/>
                <a:gd name="T5" fmla="*/ 64 h 101"/>
                <a:gd name="T6" fmla="*/ 175 w 175"/>
                <a:gd name="T7" fmla="*/ 101 h 101"/>
                <a:gd name="T8" fmla="*/ 121 w 175"/>
                <a:gd name="T9" fmla="*/ 86 h 101"/>
                <a:gd name="T10" fmla="*/ 80 w 175"/>
                <a:gd name="T11" fmla="*/ 80 h 101"/>
                <a:gd name="T12" fmla="*/ 9 w 175"/>
                <a:gd name="T13" fmla="*/ 49 h 101"/>
                <a:gd name="T14" fmla="*/ 0 w 175"/>
                <a:gd name="T15" fmla="*/ 22 h 101"/>
                <a:gd name="T16" fmla="*/ 5 w 175"/>
                <a:gd name="T17" fmla="*/ 0 h 101"/>
                <a:gd name="T18" fmla="*/ 5 w 175"/>
                <a:gd name="T19" fmla="*/ 0 h 101"/>
                <a:gd name="T20" fmla="*/ 5 w 175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101"/>
                <a:gd name="T35" fmla="*/ 175 w 175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101">
                  <a:moveTo>
                    <a:pt x="5" y="0"/>
                  </a:moveTo>
                  <a:lnTo>
                    <a:pt x="15" y="26"/>
                  </a:lnTo>
                  <a:lnTo>
                    <a:pt x="121" y="64"/>
                  </a:lnTo>
                  <a:lnTo>
                    <a:pt x="175" y="101"/>
                  </a:lnTo>
                  <a:lnTo>
                    <a:pt x="121" y="86"/>
                  </a:lnTo>
                  <a:lnTo>
                    <a:pt x="80" y="80"/>
                  </a:lnTo>
                  <a:lnTo>
                    <a:pt x="9" y="49"/>
                  </a:lnTo>
                  <a:lnTo>
                    <a:pt x="0" y="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Freeform 22"/>
            <p:cNvSpPr>
              <a:spLocks/>
            </p:cNvSpPr>
            <p:nvPr/>
          </p:nvSpPr>
          <p:spPr bwMode="auto">
            <a:xfrm>
              <a:off x="2932" y="3285"/>
              <a:ext cx="484" cy="377"/>
            </a:xfrm>
            <a:custGeom>
              <a:avLst/>
              <a:gdLst>
                <a:gd name="T0" fmla="*/ 754 w 968"/>
                <a:gd name="T1" fmla="*/ 0 h 755"/>
                <a:gd name="T2" fmla="*/ 808 w 968"/>
                <a:gd name="T3" fmla="*/ 48 h 755"/>
                <a:gd name="T4" fmla="*/ 862 w 968"/>
                <a:gd name="T5" fmla="*/ 166 h 755"/>
                <a:gd name="T6" fmla="*/ 776 w 968"/>
                <a:gd name="T7" fmla="*/ 128 h 755"/>
                <a:gd name="T8" fmla="*/ 676 w 968"/>
                <a:gd name="T9" fmla="*/ 84 h 755"/>
                <a:gd name="T10" fmla="*/ 735 w 968"/>
                <a:gd name="T11" fmla="*/ 186 h 755"/>
                <a:gd name="T12" fmla="*/ 799 w 968"/>
                <a:gd name="T13" fmla="*/ 218 h 755"/>
                <a:gd name="T14" fmla="*/ 840 w 968"/>
                <a:gd name="T15" fmla="*/ 239 h 755"/>
                <a:gd name="T16" fmla="*/ 883 w 968"/>
                <a:gd name="T17" fmla="*/ 298 h 755"/>
                <a:gd name="T18" fmla="*/ 937 w 968"/>
                <a:gd name="T19" fmla="*/ 341 h 755"/>
                <a:gd name="T20" fmla="*/ 968 w 968"/>
                <a:gd name="T21" fmla="*/ 451 h 755"/>
                <a:gd name="T22" fmla="*/ 899 w 968"/>
                <a:gd name="T23" fmla="*/ 397 h 755"/>
                <a:gd name="T24" fmla="*/ 850 w 968"/>
                <a:gd name="T25" fmla="*/ 324 h 755"/>
                <a:gd name="T26" fmla="*/ 735 w 968"/>
                <a:gd name="T27" fmla="*/ 250 h 755"/>
                <a:gd name="T28" fmla="*/ 803 w 968"/>
                <a:gd name="T29" fmla="*/ 350 h 755"/>
                <a:gd name="T30" fmla="*/ 830 w 968"/>
                <a:gd name="T31" fmla="*/ 442 h 755"/>
                <a:gd name="T32" fmla="*/ 888 w 968"/>
                <a:gd name="T33" fmla="*/ 483 h 755"/>
                <a:gd name="T34" fmla="*/ 877 w 968"/>
                <a:gd name="T35" fmla="*/ 501 h 755"/>
                <a:gd name="T36" fmla="*/ 845 w 968"/>
                <a:gd name="T37" fmla="*/ 495 h 755"/>
                <a:gd name="T38" fmla="*/ 799 w 968"/>
                <a:gd name="T39" fmla="*/ 436 h 755"/>
                <a:gd name="T40" fmla="*/ 745 w 968"/>
                <a:gd name="T41" fmla="*/ 298 h 755"/>
                <a:gd name="T42" fmla="*/ 670 w 968"/>
                <a:gd name="T43" fmla="*/ 218 h 755"/>
                <a:gd name="T44" fmla="*/ 691 w 968"/>
                <a:gd name="T45" fmla="*/ 334 h 755"/>
                <a:gd name="T46" fmla="*/ 629 w 968"/>
                <a:gd name="T47" fmla="*/ 181 h 755"/>
                <a:gd name="T48" fmla="*/ 612 w 968"/>
                <a:gd name="T49" fmla="*/ 287 h 755"/>
                <a:gd name="T50" fmla="*/ 563 w 968"/>
                <a:gd name="T51" fmla="*/ 388 h 755"/>
                <a:gd name="T52" fmla="*/ 543 w 968"/>
                <a:gd name="T53" fmla="*/ 501 h 755"/>
                <a:gd name="T54" fmla="*/ 510 w 968"/>
                <a:gd name="T55" fmla="*/ 564 h 755"/>
                <a:gd name="T56" fmla="*/ 494 w 968"/>
                <a:gd name="T57" fmla="*/ 611 h 755"/>
                <a:gd name="T58" fmla="*/ 499 w 968"/>
                <a:gd name="T59" fmla="*/ 350 h 755"/>
                <a:gd name="T60" fmla="*/ 458 w 968"/>
                <a:gd name="T61" fmla="*/ 425 h 755"/>
                <a:gd name="T62" fmla="*/ 408 w 968"/>
                <a:gd name="T63" fmla="*/ 431 h 755"/>
                <a:gd name="T64" fmla="*/ 356 w 968"/>
                <a:gd name="T65" fmla="*/ 483 h 755"/>
                <a:gd name="T66" fmla="*/ 302 w 968"/>
                <a:gd name="T67" fmla="*/ 654 h 755"/>
                <a:gd name="T68" fmla="*/ 393 w 968"/>
                <a:gd name="T69" fmla="*/ 287 h 755"/>
                <a:gd name="T70" fmla="*/ 302 w 968"/>
                <a:gd name="T71" fmla="*/ 371 h 755"/>
                <a:gd name="T72" fmla="*/ 229 w 968"/>
                <a:gd name="T73" fmla="*/ 559 h 755"/>
                <a:gd name="T74" fmla="*/ 216 w 968"/>
                <a:gd name="T75" fmla="*/ 686 h 755"/>
                <a:gd name="T76" fmla="*/ 207 w 968"/>
                <a:gd name="T77" fmla="*/ 559 h 755"/>
                <a:gd name="T78" fmla="*/ 169 w 968"/>
                <a:gd name="T79" fmla="*/ 633 h 755"/>
                <a:gd name="T80" fmla="*/ 169 w 968"/>
                <a:gd name="T81" fmla="*/ 749 h 755"/>
                <a:gd name="T82" fmla="*/ 106 w 968"/>
                <a:gd name="T83" fmla="*/ 729 h 755"/>
                <a:gd name="T84" fmla="*/ 84 w 968"/>
                <a:gd name="T85" fmla="*/ 755 h 755"/>
                <a:gd name="T86" fmla="*/ 0 w 968"/>
                <a:gd name="T87" fmla="*/ 723 h 755"/>
                <a:gd name="T88" fmla="*/ 48 w 968"/>
                <a:gd name="T89" fmla="*/ 669 h 755"/>
                <a:gd name="T90" fmla="*/ 52 w 968"/>
                <a:gd name="T91" fmla="*/ 622 h 755"/>
                <a:gd name="T92" fmla="*/ 100 w 968"/>
                <a:gd name="T93" fmla="*/ 580 h 755"/>
                <a:gd name="T94" fmla="*/ 234 w 968"/>
                <a:gd name="T95" fmla="*/ 393 h 755"/>
                <a:gd name="T96" fmla="*/ 356 w 968"/>
                <a:gd name="T97" fmla="*/ 265 h 755"/>
                <a:gd name="T98" fmla="*/ 436 w 968"/>
                <a:gd name="T99" fmla="*/ 201 h 755"/>
                <a:gd name="T100" fmla="*/ 489 w 968"/>
                <a:gd name="T101" fmla="*/ 138 h 755"/>
                <a:gd name="T102" fmla="*/ 585 w 968"/>
                <a:gd name="T103" fmla="*/ 166 h 755"/>
                <a:gd name="T104" fmla="*/ 575 w 968"/>
                <a:gd name="T105" fmla="*/ 97 h 755"/>
                <a:gd name="T106" fmla="*/ 648 w 968"/>
                <a:gd name="T107" fmla="*/ 37 h 755"/>
                <a:gd name="T108" fmla="*/ 754 w 968"/>
                <a:gd name="T109" fmla="*/ 0 h 755"/>
                <a:gd name="T110" fmla="*/ 754 w 968"/>
                <a:gd name="T111" fmla="*/ 0 h 755"/>
                <a:gd name="T112" fmla="*/ 754 w 968"/>
                <a:gd name="T113" fmla="*/ 0 h 7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8"/>
                <a:gd name="T172" fmla="*/ 0 h 755"/>
                <a:gd name="T173" fmla="*/ 968 w 968"/>
                <a:gd name="T174" fmla="*/ 755 h 7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8" h="755">
                  <a:moveTo>
                    <a:pt x="754" y="0"/>
                  </a:moveTo>
                  <a:lnTo>
                    <a:pt x="808" y="48"/>
                  </a:lnTo>
                  <a:lnTo>
                    <a:pt x="862" y="166"/>
                  </a:lnTo>
                  <a:lnTo>
                    <a:pt x="776" y="128"/>
                  </a:lnTo>
                  <a:lnTo>
                    <a:pt x="676" y="84"/>
                  </a:lnTo>
                  <a:lnTo>
                    <a:pt x="735" y="186"/>
                  </a:lnTo>
                  <a:lnTo>
                    <a:pt x="799" y="218"/>
                  </a:lnTo>
                  <a:lnTo>
                    <a:pt x="840" y="239"/>
                  </a:lnTo>
                  <a:lnTo>
                    <a:pt x="883" y="298"/>
                  </a:lnTo>
                  <a:lnTo>
                    <a:pt x="937" y="341"/>
                  </a:lnTo>
                  <a:lnTo>
                    <a:pt x="968" y="451"/>
                  </a:lnTo>
                  <a:lnTo>
                    <a:pt x="899" y="397"/>
                  </a:lnTo>
                  <a:lnTo>
                    <a:pt x="850" y="324"/>
                  </a:lnTo>
                  <a:lnTo>
                    <a:pt x="735" y="250"/>
                  </a:lnTo>
                  <a:lnTo>
                    <a:pt x="803" y="350"/>
                  </a:lnTo>
                  <a:lnTo>
                    <a:pt x="830" y="442"/>
                  </a:lnTo>
                  <a:lnTo>
                    <a:pt x="888" y="483"/>
                  </a:lnTo>
                  <a:lnTo>
                    <a:pt x="877" y="501"/>
                  </a:lnTo>
                  <a:lnTo>
                    <a:pt x="845" y="495"/>
                  </a:lnTo>
                  <a:lnTo>
                    <a:pt x="799" y="436"/>
                  </a:lnTo>
                  <a:lnTo>
                    <a:pt x="745" y="298"/>
                  </a:lnTo>
                  <a:lnTo>
                    <a:pt x="670" y="218"/>
                  </a:lnTo>
                  <a:lnTo>
                    <a:pt x="691" y="334"/>
                  </a:lnTo>
                  <a:lnTo>
                    <a:pt x="629" y="181"/>
                  </a:lnTo>
                  <a:lnTo>
                    <a:pt x="612" y="287"/>
                  </a:lnTo>
                  <a:lnTo>
                    <a:pt x="563" y="388"/>
                  </a:lnTo>
                  <a:lnTo>
                    <a:pt x="543" y="501"/>
                  </a:lnTo>
                  <a:lnTo>
                    <a:pt x="510" y="564"/>
                  </a:lnTo>
                  <a:lnTo>
                    <a:pt x="494" y="611"/>
                  </a:lnTo>
                  <a:lnTo>
                    <a:pt x="499" y="350"/>
                  </a:lnTo>
                  <a:lnTo>
                    <a:pt x="458" y="425"/>
                  </a:lnTo>
                  <a:lnTo>
                    <a:pt x="408" y="431"/>
                  </a:lnTo>
                  <a:lnTo>
                    <a:pt x="356" y="483"/>
                  </a:lnTo>
                  <a:lnTo>
                    <a:pt x="302" y="654"/>
                  </a:lnTo>
                  <a:lnTo>
                    <a:pt x="393" y="287"/>
                  </a:lnTo>
                  <a:lnTo>
                    <a:pt x="302" y="371"/>
                  </a:lnTo>
                  <a:lnTo>
                    <a:pt x="229" y="559"/>
                  </a:lnTo>
                  <a:lnTo>
                    <a:pt x="216" y="686"/>
                  </a:lnTo>
                  <a:lnTo>
                    <a:pt x="207" y="559"/>
                  </a:lnTo>
                  <a:lnTo>
                    <a:pt x="169" y="633"/>
                  </a:lnTo>
                  <a:lnTo>
                    <a:pt x="169" y="749"/>
                  </a:lnTo>
                  <a:lnTo>
                    <a:pt x="106" y="729"/>
                  </a:lnTo>
                  <a:lnTo>
                    <a:pt x="84" y="755"/>
                  </a:lnTo>
                  <a:lnTo>
                    <a:pt x="0" y="723"/>
                  </a:lnTo>
                  <a:lnTo>
                    <a:pt x="48" y="669"/>
                  </a:lnTo>
                  <a:lnTo>
                    <a:pt x="52" y="622"/>
                  </a:lnTo>
                  <a:lnTo>
                    <a:pt x="100" y="580"/>
                  </a:lnTo>
                  <a:lnTo>
                    <a:pt x="234" y="393"/>
                  </a:lnTo>
                  <a:lnTo>
                    <a:pt x="356" y="265"/>
                  </a:lnTo>
                  <a:lnTo>
                    <a:pt x="436" y="201"/>
                  </a:lnTo>
                  <a:lnTo>
                    <a:pt x="489" y="138"/>
                  </a:lnTo>
                  <a:lnTo>
                    <a:pt x="585" y="166"/>
                  </a:lnTo>
                  <a:lnTo>
                    <a:pt x="575" y="97"/>
                  </a:lnTo>
                  <a:lnTo>
                    <a:pt x="648" y="37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Freeform 23"/>
            <p:cNvSpPr>
              <a:spLocks/>
            </p:cNvSpPr>
            <p:nvPr/>
          </p:nvSpPr>
          <p:spPr bwMode="auto">
            <a:xfrm>
              <a:off x="3326" y="3981"/>
              <a:ext cx="1181" cy="323"/>
            </a:xfrm>
            <a:custGeom>
              <a:avLst/>
              <a:gdLst>
                <a:gd name="T0" fmla="*/ 0 w 2362"/>
                <a:gd name="T1" fmla="*/ 647 h 647"/>
                <a:gd name="T2" fmla="*/ 2362 w 2362"/>
                <a:gd name="T3" fmla="*/ 647 h 647"/>
                <a:gd name="T4" fmla="*/ 2312 w 2362"/>
                <a:gd name="T5" fmla="*/ 542 h 647"/>
                <a:gd name="T6" fmla="*/ 2198 w 2362"/>
                <a:gd name="T7" fmla="*/ 447 h 647"/>
                <a:gd name="T8" fmla="*/ 1813 w 2362"/>
                <a:gd name="T9" fmla="*/ 319 h 647"/>
                <a:gd name="T10" fmla="*/ 1553 w 2362"/>
                <a:gd name="T11" fmla="*/ 209 h 647"/>
                <a:gd name="T12" fmla="*/ 1330 w 2362"/>
                <a:gd name="T13" fmla="*/ 124 h 647"/>
                <a:gd name="T14" fmla="*/ 1275 w 2362"/>
                <a:gd name="T15" fmla="*/ 115 h 647"/>
                <a:gd name="T16" fmla="*/ 1226 w 2362"/>
                <a:gd name="T17" fmla="*/ 60 h 647"/>
                <a:gd name="T18" fmla="*/ 1135 w 2362"/>
                <a:gd name="T19" fmla="*/ 0 h 647"/>
                <a:gd name="T20" fmla="*/ 179 w 2362"/>
                <a:gd name="T21" fmla="*/ 174 h 647"/>
                <a:gd name="T22" fmla="*/ 11 w 2362"/>
                <a:gd name="T23" fmla="*/ 529 h 647"/>
                <a:gd name="T24" fmla="*/ 0 w 2362"/>
                <a:gd name="T25" fmla="*/ 647 h 647"/>
                <a:gd name="T26" fmla="*/ 0 w 2362"/>
                <a:gd name="T27" fmla="*/ 647 h 647"/>
                <a:gd name="T28" fmla="*/ 0 w 2362"/>
                <a:gd name="T29" fmla="*/ 647 h 6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62"/>
                <a:gd name="T46" fmla="*/ 0 h 647"/>
                <a:gd name="T47" fmla="*/ 2362 w 2362"/>
                <a:gd name="T48" fmla="*/ 647 h 6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62" h="647">
                  <a:moveTo>
                    <a:pt x="0" y="647"/>
                  </a:moveTo>
                  <a:lnTo>
                    <a:pt x="2362" y="647"/>
                  </a:lnTo>
                  <a:lnTo>
                    <a:pt x="2312" y="542"/>
                  </a:lnTo>
                  <a:lnTo>
                    <a:pt x="2198" y="447"/>
                  </a:lnTo>
                  <a:lnTo>
                    <a:pt x="1813" y="319"/>
                  </a:lnTo>
                  <a:lnTo>
                    <a:pt x="1553" y="209"/>
                  </a:lnTo>
                  <a:lnTo>
                    <a:pt x="1330" y="124"/>
                  </a:lnTo>
                  <a:lnTo>
                    <a:pt x="1275" y="115"/>
                  </a:lnTo>
                  <a:lnTo>
                    <a:pt x="1226" y="60"/>
                  </a:lnTo>
                  <a:lnTo>
                    <a:pt x="1135" y="0"/>
                  </a:lnTo>
                  <a:lnTo>
                    <a:pt x="179" y="174"/>
                  </a:lnTo>
                  <a:lnTo>
                    <a:pt x="11" y="529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rgbClr val="94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24"/>
            <p:cNvSpPr>
              <a:spLocks/>
            </p:cNvSpPr>
            <p:nvPr/>
          </p:nvSpPr>
          <p:spPr bwMode="auto">
            <a:xfrm>
              <a:off x="3731" y="3202"/>
              <a:ext cx="89" cy="298"/>
            </a:xfrm>
            <a:custGeom>
              <a:avLst/>
              <a:gdLst>
                <a:gd name="T0" fmla="*/ 0 w 178"/>
                <a:gd name="T1" fmla="*/ 0 h 597"/>
                <a:gd name="T2" fmla="*/ 29 w 178"/>
                <a:gd name="T3" fmla="*/ 71 h 597"/>
                <a:gd name="T4" fmla="*/ 37 w 178"/>
                <a:gd name="T5" fmla="*/ 178 h 597"/>
                <a:gd name="T6" fmla="*/ 69 w 178"/>
                <a:gd name="T7" fmla="*/ 304 h 597"/>
                <a:gd name="T8" fmla="*/ 56 w 178"/>
                <a:gd name="T9" fmla="*/ 443 h 597"/>
                <a:gd name="T10" fmla="*/ 74 w 178"/>
                <a:gd name="T11" fmla="*/ 532 h 597"/>
                <a:gd name="T12" fmla="*/ 125 w 178"/>
                <a:gd name="T13" fmla="*/ 597 h 597"/>
                <a:gd name="T14" fmla="*/ 178 w 178"/>
                <a:gd name="T15" fmla="*/ 536 h 597"/>
                <a:gd name="T16" fmla="*/ 178 w 178"/>
                <a:gd name="T17" fmla="*/ 439 h 597"/>
                <a:gd name="T18" fmla="*/ 167 w 178"/>
                <a:gd name="T19" fmla="*/ 377 h 597"/>
                <a:gd name="T20" fmla="*/ 172 w 178"/>
                <a:gd name="T21" fmla="*/ 285 h 597"/>
                <a:gd name="T22" fmla="*/ 167 w 178"/>
                <a:gd name="T23" fmla="*/ 191 h 597"/>
                <a:gd name="T24" fmla="*/ 154 w 178"/>
                <a:gd name="T25" fmla="*/ 132 h 597"/>
                <a:gd name="T26" fmla="*/ 125 w 178"/>
                <a:gd name="T27" fmla="*/ 67 h 597"/>
                <a:gd name="T28" fmla="*/ 64 w 178"/>
                <a:gd name="T29" fmla="*/ 34 h 597"/>
                <a:gd name="T30" fmla="*/ 0 w 178"/>
                <a:gd name="T31" fmla="*/ 0 h 597"/>
                <a:gd name="T32" fmla="*/ 0 w 178"/>
                <a:gd name="T33" fmla="*/ 0 h 597"/>
                <a:gd name="T34" fmla="*/ 0 w 178"/>
                <a:gd name="T35" fmla="*/ 0 h 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8"/>
                <a:gd name="T55" fmla="*/ 0 h 597"/>
                <a:gd name="T56" fmla="*/ 178 w 178"/>
                <a:gd name="T57" fmla="*/ 597 h 5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8" h="597">
                  <a:moveTo>
                    <a:pt x="0" y="0"/>
                  </a:moveTo>
                  <a:lnTo>
                    <a:pt x="29" y="71"/>
                  </a:lnTo>
                  <a:lnTo>
                    <a:pt x="37" y="178"/>
                  </a:lnTo>
                  <a:lnTo>
                    <a:pt x="69" y="304"/>
                  </a:lnTo>
                  <a:lnTo>
                    <a:pt x="56" y="443"/>
                  </a:lnTo>
                  <a:lnTo>
                    <a:pt x="74" y="532"/>
                  </a:lnTo>
                  <a:lnTo>
                    <a:pt x="125" y="597"/>
                  </a:lnTo>
                  <a:lnTo>
                    <a:pt x="178" y="536"/>
                  </a:lnTo>
                  <a:lnTo>
                    <a:pt x="178" y="439"/>
                  </a:lnTo>
                  <a:lnTo>
                    <a:pt x="167" y="377"/>
                  </a:lnTo>
                  <a:lnTo>
                    <a:pt x="172" y="285"/>
                  </a:lnTo>
                  <a:lnTo>
                    <a:pt x="167" y="191"/>
                  </a:lnTo>
                  <a:lnTo>
                    <a:pt x="154" y="132"/>
                  </a:lnTo>
                  <a:lnTo>
                    <a:pt x="125" y="67"/>
                  </a:lnTo>
                  <a:lnTo>
                    <a:pt x="6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25"/>
            <p:cNvSpPr>
              <a:spLocks/>
            </p:cNvSpPr>
            <p:nvPr/>
          </p:nvSpPr>
          <p:spPr bwMode="auto">
            <a:xfrm>
              <a:off x="3349" y="3362"/>
              <a:ext cx="608" cy="786"/>
            </a:xfrm>
            <a:custGeom>
              <a:avLst/>
              <a:gdLst>
                <a:gd name="T0" fmla="*/ 73 w 1217"/>
                <a:gd name="T1" fmla="*/ 23 h 1570"/>
                <a:gd name="T2" fmla="*/ 102 w 1217"/>
                <a:gd name="T3" fmla="*/ 141 h 1570"/>
                <a:gd name="T4" fmla="*/ 135 w 1217"/>
                <a:gd name="T5" fmla="*/ 237 h 1570"/>
                <a:gd name="T6" fmla="*/ 171 w 1217"/>
                <a:gd name="T7" fmla="*/ 317 h 1570"/>
                <a:gd name="T8" fmla="*/ 242 w 1217"/>
                <a:gd name="T9" fmla="*/ 335 h 1570"/>
                <a:gd name="T10" fmla="*/ 210 w 1217"/>
                <a:gd name="T11" fmla="*/ 378 h 1570"/>
                <a:gd name="T12" fmla="*/ 191 w 1217"/>
                <a:gd name="T13" fmla="*/ 461 h 1570"/>
                <a:gd name="T14" fmla="*/ 177 w 1217"/>
                <a:gd name="T15" fmla="*/ 582 h 1570"/>
                <a:gd name="T16" fmla="*/ 130 w 1217"/>
                <a:gd name="T17" fmla="*/ 909 h 1570"/>
                <a:gd name="T18" fmla="*/ 98 w 1217"/>
                <a:gd name="T19" fmla="*/ 1087 h 1570"/>
                <a:gd name="T20" fmla="*/ 65 w 1217"/>
                <a:gd name="T21" fmla="*/ 1225 h 1570"/>
                <a:gd name="T22" fmla="*/ 0 w 1217"/>
                <a:gd name="T23" fmla="*/ 1440 h 1570"/>
                <a:gd name="T24" fmla="*/ 186 w 1217"/>
                <a:gd name="T25" fmla="*/ 1468 h 1570"/>
                <a:gd name="T26" fmla="*/ 335 w 1217"/>
                <a:gd name="T27" fmla="*/ 1552 h 1570"/>
                <a:gd name="T28" fmla="*/ 545 w 1217"/>
                <a:gd name="T29" fmla="*/ 1570 h 1570"/>
                <a:gd name="T30" fmla="*/ 745 w 1217"/>
                <a:gd name="T31" fmla="*/ 1525 h 1570"/>
                <a:gd name="T32" fmla="*/ 871 w 1217"/>
                <a:gd name="T33" fmla="*/ 1440 h 1570"/>
                <a:gd name="T34" fmla="*/ 961 w 1217"/>
                <a:gd name="T35" fmla="*/ 1421 h 1570"/>
                <a:gd name="T36" fmla="*/ 1017 w 1217"/>
                <a:gd name="T37" fmla="*/ 1329 h 1570"/>
                <a:gd name="T38" fmla="*/ 1053 w 1217"/>
                <a:gd name="T39" fmla="*/ 1268 h 1570"/>
                <a:gd name="T40" fmla="*/ 1115 w 1217"/>
                <a:gd name="T41" fmla="*/ 1225 h 1570"/>
                <a:gd name="T42" fmla="*/ 1157 w 1217"/>
                <a:gd name="T43" fmla="*/ 1087 h 1570"/>
                <a:gd name="T44" fmla="*/ 1217 w 1217"/>
                <a:gd name="T45" fmla="*/ 982 h 1570"/>
                <a:gd name="T46" fmla="*/ 1208 w 1217"/>
                <a:gd name="T47" fmla="*/ 909 h 1570"/>
                <a:gd name="T48" fmla="*/ 1170 w 1217"/>
                <a:gd name="T49" fmla="*/ 784 h 1570"/>
                <a:gd name="T50" fmla="*/ 1110 w 1217"/>
                <a:gd name="T51" fmla="*/ 654 h 1570"/>
                <a:gd name="T52" fmla="*/ 1053 w 1217"/>
                <a:gd name="T53" fmla="*/ 578 h 1570"/>
                <a:gd name="T54" fmla="*/ 994 w 1217"/>
                <a:gd name="T55" fmla="*/ 424 h 1570"/>
                <a:gd name="T56" fmla="*/ 974 w 1217"/>
                <a:gd name="T57" fmla="*/ 346 h 1570"/>
                <a:gd name="T58" fmla="*/ 932 w 1217"/>
                <a:gd name="T59" fmla="*/ 298 h 1570"/>
                <a:gd name="T60" fmla="*/ 908 w 1217"/>
                <a:gd name="T61" fmla="*/ 290 h 1570"/>
                <a:gd name="T62" fmla="*/ 882 w 1217"/>
                <a:gd name="T63" fmla="*/ 280 h 1570"/>
                <a:gd name="T64" fmla="*/ 843 w 1217"/>
                <a:gd name="T65" fmla="*/ 313 h 1570"/>
                <a:gd name="T66" fmla="*/ 778 w 1217"/>
                <a:gd name="T67" fmla="*/ 350 h 1570"/>
                <a:gd name="T68" fmla="*/ 676 w 1217"/>
                <a:gd name="T69" fmla="*/ 419 h 1570"/>
                <a:gd name="T70" fmla="*/ 565 w 1217"/>
                <a:gd name="T71" fmla="*/ 435 h 1570"/>
                <a:gd name="T72" fmla="*/ 484 w 1217"/>
                <a:gd name="T73" fmla="*/ 419 h 1570"/>
                <a:gd name="T74" fmla="*/ 322 w 1217"/>
                <a:gd name="T75" fmla="*/ 335 h 1570"/>
                <a:gd name="T76" fmla="*/ 284 w 1217"/>
                <a:gd name="T77" fmla="*/ 290 h 1570"/>
                <a:gd name="T78" fmla="*/ 261 w 1217"/>
                <a:gd name="T79" fmla="*/ 225 h 1570"/>
                <a:gd name="T80" fmla="*/ 210 w 1217"/>
                <a:gd name="T81" fmla="*/ 94 h 1570"/>
                <a:gd name="T82" fmla="*/ 177 w 1217"/>
                <a:gd name="T83" fmla="*/ 0 h 1570"/>
                <a:gd name="T84" fmla="*/ 73 w 1217"/>
                <a:gd name="T85" fmla="*/ 23 h 1570"/>
                <a:gd name="T86" fmla="*/ 73 w 1217"/>
                <a:gd name="T87" fmla="*/ 23 h 1570"/>
                <a:gd name="T88" fmla="*/ 73 w 1217"/>
                <a:gd name="T89" fmla="*/ 23 h 15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7"/>
                <a:gd name="T136" fmla="*/ 0 h 1570"/>
                <a:gd name="T137" fmla="*/ 1217 w 1217"/>
                <a:gd name="T138" fmla="*/ 1570 h 15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7" h="1570">
                  <a:moveTo>
                    <a:pt x="73" y="23"/>
                  </a:moveTo>
                  <a:lnTo>
                    <a:pt x="102" y="141"/>
                  </a:lnTo>
                  <a:lnTo>
                    <a:pt x="135" y="237"/>
                  </a:lnTo>
                  <a:lnTo>
                    <a:pt x="171" y="317"/>
                  </a:lnTo>
                  <a:lnTo>
                    <a:pt x="242" y="335"/>
                  </a:lnTo>
                  <a:lnTo>
                    <a:pt x="210" y="378"/>
                  </a:lnTo>
                  <a:lnTo>
                    <a:pt x="191" y="461"/>
                  </a:lnTo>
                  <a:lnTo>
                    <a:pt x="177" y="582"/>
                  </a:lnTo>
                  <a:lnTo>
                    <a:pt x="130" y="909"/>
                  </a:lnTo>
                  <a:lnTo>
                    <a:pt x="98" y="1087"/>
                  </a:lnTo>
                  <a:lnTo>
                    <a:pt x="65" y="1225"/>
                  </a:lnTo>
                  <a:lnTo>
                    <a:pt x="0" y="1440"/>
                  </a:lnTo>
                  <a:lnTo>
                    <a:pt x="186" y="1468"/>
                  </a:lnTo>
                  <a:lnTo>
                    <a:pt x="335" y="1552"/>
                  </a:lnTo>
                  <a:lnTo>
                    <a:pt x="545" y="1570"/>
                  </a:lnTo>
                  <a:lnTo>
                    <a:pt x="745" y="1525"/>
                  </a:lnTo>
                  <a:lnTo>
                    <a:pt x="871" y="1440"/>
                  </a:lnTo>
                  <a:lnTo>
                    <a:pt x="961" y="1421"/>
                  </a:lnTo>
                  <a:lnTo>
                    <a:pt x="1017" y="1329"/>
                  </a:lnTo>
                  <a:lnTo>
                    <a:pt x="1053" y="1268"/>
                  </a:lnTo>
                  <a:lnTo>
                    <a:pt x="1115" y="1225"/>
                  </a:lnTo>
                  <a:lnTo>
                    <a:pt x="1157" y="1087"/>
                  </a:lnTo>
                  <a:lnTo>
                    <a:pt x="1217" y="982"/>
                  </a:lnTo>
                  <a:lnTo>
                    <a:pt x="1208" y="909"/>
                  </a:lnTo>
                  <a:lnTo>
                    <a:pt x="1170" y="784"/>
                  </a:lnTo>
                  <a:lnTo>
                    <a:pt x="1110" y="654"/>
                  </a:lnTo>
                  <a:lnTo>
                    <a:pt x="1053" y="578"/>
                  </a:lnTo>
                  <a:lnTo>
                    <a:pt x="994" y="424"/>
                  </a:lnTo>
                  <a:lnTo>
                    <a:pt x="974" y="346"/>
                  </a:lnTo>
                  <a:lnTo>
                    <a:pt x="932" y="298"/>
                  </a:lnTo>
                  <a:lnTo>
                    <a:pt x="908" y="290"/>
                  </a:lnTo>
                  <a:lnTo>
                    <a:pt x="882" y="280"/>
                  </a:lnTo>
                  <a:lnTo>
                    <a:pt x="843" y="313"/>
                  </a:lnTo>
                  <a:lnTo>
                    <a:pt x="778" y="350"/>
                  </a:lnTo>
                  <a:lnTo>
                    <a:pt x="676" y="419"/>
                  </a:lnTo>
                  <a:lnTo>
                    <a:pt x="565" y="435"/>
                  </a:lnTo>
                  <a:lnTo>
                    <a:pt x="484" y="419"/>
                  </a:lnTo>
                  <a:lnTo>
                    <a:pt x="322" y="335"/>
                  </a:lnTo>
                  <a:lnTo>
                    <a:pt x="284" y="290"/>
                  </a:lnTo>
                  <a:lnTo>
                    <a:pt x="261" y="225"/>
                  </a:lnTo>
                  <a:lnTo>
                    <a:pt x="210" y="94"/>
                  </a:lnTo>
                  <a:lnTo>
                    <a:pt x="177" y="0"/>
                  </a:lnTo>
                  <a:lnTo>
                    <a:pt x="73" y="23"/>
                  </a:lnTo>
                  <a:close/>
                </a:path>
              </a:pathLst>
            </a:custGeom>
            <a:solidFill>
              <a:srgbClr val="ADA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Freeform 26"/>
            <p:cNvSpPr>
              <a:spLocks/>
            </p:cNvSpPr>
            <p:nvPr/>
          </p:nvSpPr>
          <p:spPr bwMode="auto">
            <a:xfrm>
              <a:off x="3306" y="3239"/>
              <a:ext cx="85" cy="108"/>
            </a:xfrm>
            <a:custGeom>
              <a:avLst/>
              <a:gdLst>
                <a:gd name="T0" fmla="*/ 0 w 170"/>
                <a:gd name="T1" fmla="*/ 66 h 215"/>
                <a:gd name="T2" fmla="*/ 49 w 170"/>
                <a:gd name="T3" fmla="*/ 70 h 215"/>
                <a:gd name="T4" fmla="*/ 110 w 170"/>
                <a:gd name="T5" fmla="*/ 153 h 215"/>
                <a:gd name="T6" fmla="*/ 132 w 170"/>
                <a:gd name="T7" fmla="*/ 215 h 215"/>
                <a:gd name="T8" fmla="*/ 136 w 170"/>
                <a:gd name="T9" fmla="*/ 141 h 215"/>
                <a:gd name="T10" fmla="*/ 155 w 170"/>
                <a:gd name="T11" fmla="*/ 70 h 215"/>
                <a:gd name="T12" fmla="*/ 170 w 170"/>
                <a:gd name="T13" fmla="*/ 0 h 215"/>
                <a:gd name="T14" fmla="*/ 100 w 170"/>
                <a:gd name="T15" fmla="*/ 33 h 215"/>
                <a:gd name="T16" fmla="*/ 16 w 170"/>
                <a:gd name="T17" fmla="*/ 47 h 215"/>
                <a:gd name="T18" fmla="*/ 0 w 170"/>
                <a:gd name="T19" fmla="*/ 66 h 215"/>
                <a:gd name="T20" fmla="*/ 0 w 170"/>
                <a:gd name="T21" fmla="*/ 66 h 215"/>
                <a:gd name="T22" fmla="*/ 0 w 170"/>
                <a:gd name="T23" fmla="*/ 66 h 2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215"/>
                <a:gd name="T38" fmla="*/ 170 w 170"/>
                <a:gd name="T39" fmla="*/ 215 h 2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215">
                  <a:moveTo>
                    <a:pt x="0" y="66"/>
                  </a:moveTo>
                  <a:lnTo>
                    <a:pt x="49" y="70"/>
                  </a:lnTo>
                  <a:lnTo>
                    <a:pt x="110" y="153"/>
                  </a:lnTo>
                  <a:lnTo>
                    <a:pt x="132" y="215"/>
                  </a:lnTo>
                  <a:lnTo>
                    <a:pt x="136" y="141"/>
                  </a:lnTo>
                  <a:lnTo>
                    <a:pt x="155" y="70"/>
                  </a:lnTo>
                  <a:lnTo>
                    <a:pt x="170" y="0"/>
                  </a:lnTo>
                  <a:lnTo>
                    <a:pt x="100" y="33"/>
                  </a:lnTo>
                  <a:lnTo>
                    <a:pt x="16" y="47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4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Freeform 27"/>
            <p:cNvSpPr>
              <a:spLocks/>
            </p:cNvSpPr>
            <p:nvPr/>
          </p:nvSpPr>
          <p:spPr bwMode="auto">
            <a:xfrm>
              <a:off x="3747" y="3414"/>
              <a:ext cx="89" cy="55"/>
            </a:xfrm>
            <a:custGeom>
              <a:avLst/>
              <a:gdLst>
                <a:gd name="T0" fmla="*/ 20 w 178"/>
                <a:gd name="T1" fmla="*/ 0 h 111"/>
                <a:gd name="T2" fmla="*/ 0 w 178"/>
                <a:gd name="T3" fmla="*/ 9 h 111"/>
                <a:gd name="T4" fmla="*/ 14 w 178"/>
                <a:gd name="T5" fmla="*/ 103 h 111"/>
                <a:gd name="T6" fmla="*/ 178 w 178"/>
                <a:gd name="T7" fmla="*/ 111 h 111"/>
                <a:gd name="T8" fmla="*/ 178 w 178"/>
                <a:gd name="T9" fmla="*/ 89 h 111"/>
                <a:gd name="T10" fmla="*/ 178 w 178"/>
                <a:gd name="T11" fmla="*/ 38 h 111"/>
                <a:gd name="T12" fmla="*/ 160 w 178"/>
                <a:gd name="T13" fmla="*/ 24 h 111"/>
                <a:gd name="T14" fmla="*/ 51 w 178"/>
                <a:gd name="T15" fmla="*/ 0 h 111"/>
                <a:gd name="T16" fmla="*/ 20 w 178"/>
                <a:gd name="T17" fmla="*/ 0 h 111"/>
                <a:gd name="T18" fmla="*/ 20 w 178"/>
                <a:gd name="T19" fmla="*/ 0 h 111"/>
                <a:gd name="T20" fmla="*/ 20 w 17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111"/>
                <a:gd name="T35" fmla="*/ 178 w 17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111">
                  <a:moveTo>
                    <a:pt x="20" y="0"/>
                  </a:moveTo>
                  <a:lnTo>
                    <a:pt x="0" y="9"/>
                  </a:lnTo>
                  <a:lnTo>
                    <a:pt x="14" y="103"/>
                  </a:lnTo>
                  <a:lnTo>
                    <a:pt x="178" y="111"/>
                  </a:lnTo>
                  <a:lnTo>
                    <a:pt x="178" y="89"/>
                  </a:lnTo>
                  <a:lnTo>
                    <a:pt x="178" y="38"/>
                  </a:lnTo>
                  <a:lnTo>
                    <a:pt x="160" y="24"/>
                  </a:lnTo>
                  <a:lnTo>
                    <a:pt x="51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Freeform 28"/>
            <p:cNvSpPr>
              <a:spLocks/>
            </p:cNvSpPr>
            <p:nvPr/>
          </p:nvSpPr>
          <p:spPr bwMode="auto">
            <a:xfrm>
              <a:off x="3411" y="3421"/>
              <a:ext cx="78" cy="103"/>
            </a:xfrm>
            <a:custGeom>
              <a:avLst/>
              <a:gdLst>
                <a:gd name="T0" fmla="*/ 102 w 154"/>
                <a:gd name="T1" fmla="*/ 0 h 206"/>
                <a:gd name="T2" fmla="*/ 4 w 154"/>
                <a:gd name="T3" fmla="*/ 116 h 206"/>
                <a:gd name="T4" fmla="*/ 0 w 154"/>
                <a:gd name="T5" fmla="*/ 144 h 206"/>
                <a:gd name="T6" fmla="*/ 4 w 154"/>
                <a:gd name="T7" fmla="*/ 169 h 206"/>
                <a:gd name="T8" fmla="*/ 37 w 154"/>
                <a:gd name="T9" fmla="*/ 206 h 206"/>
                <a:gd name="T10" fmla="*/ 60 w 154"/>
                <a:gd name="T11" fmla="*/ 206 h 206"/>
                <a:gd name="T12" fmla="*/ 89 w 154"/>
                <a:gd name="T13" fmla="*/ 177 h 206"/>
                <a:gd name="T14" fmla="*/ 154 w 154"/>
                <a:gd name="T15" fmla="*/ 83 h 206"/>
                <a:gd name="T16" fmla="*/ 143 w 154"/>
                <a:gd name="T17" fmla="*/ 43 h 206"/>
                <a:gd name="T18" fmla="*/ 121 w 154"/>
                <a:gd name="T19" fmla="*/ 4 h 206"/>
                <a:gd name="T20" fmla="*/ 102 w 154"/>
                <a:gd name="T21" fmla="*/ 0 h 206"/>
                <a:gd name="T22" fmla="*/ 102 w 154"/>
                <a:gd name="T23" fmla="*/ 0 h 206"/>
                <a:gd name="T24" fmla="*/ 102 w 154"/>
                <a:gd name="T25" fmla="*/ 0 h 2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4"/>
                <a:gd name="T40" fmla="*/ 0 h 206"/>
                <a:gd name="T41" fmla="*/ 154 w 154"/>
                <a:gd name="T42" fmla="*/ 206 h 2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4" h="206">
                  <a:moveTo>
                    <a:pt x="102" y="0"/>
                  </a:moveTo>
                  <a:lnTo>
                    <a:pt x="4" y="116"/>
                  </a:lnTo>
                  <a:lnTo>
                    <a:pt x="0" y="144"/>
                  </a:lnTo>
                  <a:lnTo>
                    <a:pt x="4" y="169"/>
                  </a:lnTo>
                  <a:lnTo>
                    <a:pt x="37" y="206"/>
                  </a:lnTo>
                  <a:lnTo>
                    <a:pt x="60" y="206"/>
                  </a:lnTo>
                  <a:lnTo>
                    <a:pt x="89" y="177"/>
                  </a:lnTo>
                  <a:lnTo>
                    <a:pt x="154" y="83"/>
                  </a:lnTo>
                  <a:lnTo>
                    <a:pt x="143" y="43"/>
                  </a:lnTo>
                  <a:lnTo>
                    <a:pt x="121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Freeform 29"/>
            <p:cNvSpPr>
              <a:spLocks/>
            </p:cNvSpPr>
            <p:nvPr/>
          </p:nvSpPr>
          <p:spPr bwMode="auto">
            <a:xfrm>
              <a:off x="3759" y="3423"/>
              <a:ext cx="70" cy="26"/>
            </a:xfrm>
            <a:custGeom>
              <a:avLst/>
              <a:gdLst>
                <a:gd name="T0" fmla="*/ 13 w 140"/>
                <a:gd name="T1" fmla="*/ 0 h 51"/>
                <a:gd name="T2" fmla="*/ 0 w 140"/>
                <a:gd name="T3" fmla="*/ 14 h 51"/>
                <a:gd name="T4" fmla="*/ 13 w 140"/>
                <a:gd name="T5" fmla="*/ 47 h 51"/>
                <a:gd name="T6" fmla="*/ 135 w 140"/>
                <a:gd name="T7" fmla="*/ 51 h 51"/>
                <a:gd name="T8" fmla="*/ 140 w 140"/>
                <a:gd name="T9" fmla="*/ 43 h 51"/>
                <a:gd name="T10" fmla="*/ 135 w 140"/>
                <a:gd name="T11" fmla="*/ 24 h 51"/>
                <a:gd name="T12" fmla="*/ 126 w 140"/>
                <a:gd name="T13" fmla="*/ 20 h 51"/>
                <a:gd name="T14" fmla="*/ 13 w 140"/>
                <a:gd name="T15" fmla="*/ 0 h 51"/>
                <a:gd name="T16" fmla="*/ 13 w 140"/>
                <a:gd name="T17" fmla="*/ 0 h 51"/>
                <a:gd name="T18" fmla="*/ 13 w 140"/>
                <a:gd name="T19" fmla="*/ 0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51"/>
                <a:gd name="T32" fmla="*/ 140 w 140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51">
                  <a:moveTo>
                    <a:pt x="13" y="0"/>
                  </a:moveTo>
                  <a:lnTo>
                    <a:pt x="0" y="14"/>
                  </a:lnTo>
                  <a:lnTo>
                    <a:pt x="13" y="47"/>
                  </a:lnTo>
                  <a:lnTo>
                    <a:pt x="135" y="51"/>
                  </a:lnTo>
                  <a:lnTo>
                    <a:pt x="140" y="43"/>
                  </a:lnTo>
                  <a:lnTo>
                    <a:pt x="135" y="24"/>
                  </a:lnTo>
                  <a:lnTo>
                    <a:pt x="126" y="2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DA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Freeform 30"/>
            <p:cNvSpPr>
              <a:spLocks/>
            </p:cNvSpPr>
            <p:nvPr/>
          </p:nvSpPr>
          <p:spPr bwMode="auto">
            <a:xfrm>
              <a:off x="3423" y="3439"/>
              <a:ext cx="53" cy="68"/>
            </a:xfrm>
            <a:custGeom>
              <a:avLst/>
              <a:gdLst>
                <a:gd name="T0" fmla="*/ 79 w 106"/>
                <a:gd name="T1" fmla="*/ 0 h 137"/>
                <a:gd name="T2" fmla="*/ 4 w 106"/>
                <a:gd name="T3" fmla="*/ 84 h 137"/>
                <a:gd name="T4" fmla="*/ 0 w 106"/>
                <a:gd name="T5" fmla="*/ 113 h 137"/>
                <a:gd name="T6" fmla="*/ 18 w 106"/>
                <a:gd name="T7" fmla="*/ 137 h 137"/>
                <a:gd name="T8" fmla="*/ 106 w 106"/>
                <a:gd name="T9" fmla="*/ 29 h 137"/>
                <a:gd name="T10" fmla="*/ 98 w 106"/>
                <a:gd name="T11" fmla="*/ 7 h 137"/>
                <a:gd name="T12" fmla="*/ 79 w 106"/>
                <a:gd name="T13" fmla="*/ 0 h 137"/>
                <a:gd name="T14" fmla="*/ 79 w 106"/>
                <a:gd name="T15" fmla="*/ 0 h 137"/>
                <a:gd name="T16" fmla="*/ 79 w 106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137"/>
                <a:gd name="T29" fmla="*/ 106 w 106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137">
                  <a:moveTo>
                    <a:pt x="79" y="0"/>
                  </a:moveTo>
                  <a:lnTo>
                    <a:pt x="4" y="84"/>
                  </a:lnTo>
                  <a:lnTo>
                    <a:pt x="0" y="113"/>
                  </a:lnTo>
                  <a:lnTo>
                    <a:pt x="18" y="137"/>
                  </a:lnTo>
                  <a:lnTo>
                    <a:pt x="106" y="29"/>
                  </a:lnTo>
                  <a:lnTo>
                    <a:pt x="98" y="7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ADA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Freeform 31"/>
            <p:cNvSpPr>
              <a:spLocks/>
            </p:cNvSpPr>
            <p:nvPr/>
          </p:nvSpPr>
          <p:spPr bwMode="auto">
            <a:xfrm>
              <a:off x="4072" y="3830"/>
              <a:ext cx="245" cy="331"/>
            </a:xfrm>
            <a:custGeom>
              <a:avLst/>
              <a:gdLst>
                <a:gd name="T0" fmla="*/ 0 w 490"/>
                <a:gd name="T1" fmla="*/ 117 h 664"/>
                <a:gd name="T2" fmla="*/ 59 w 490"/>
                <a:gd name="T3" fmla="*/ 47 h 664"/>
                <a:gd name="T4" fmla="*/ 156 w 490"/>
                <a:gd name="T5" fmla="*/ 1 h 664"/>
                <a:gd name="T6" fmla="*/ 227 w 490"/>
                <a:gd name="T7" fmla="*/ 0 h 664"/>
                <a:gd name="T8" fmla="*/ 276 w 490"/>
                <a:gd name="T9" fmla="*/ 120 h 664"/>
                <a:gd name="T10" fmla="*/ 323 w 490"/>
                <a:gd name="T11" fmla="*/ 321 h 664"/>
                <a:gd name="T12" fmla="*/ 401 w 490"/>
                <a:gd name="T13" fmla="*/ 418 h 664"/>
                <a:gd name="T14" fmla="*/ 466 w 490"/>
                <a:gd name="T15" fmla="*/ 519 h 664"/>
                <a:gd name="T16" fmla="*/ 490 w 490"/>
                <a:gd name="T17" fmla="*/ 566 h 664"/>
                <a:gd name="T18" fmla="*/ 487 w 490"/>
                <a:gd name="T19" fmla="*/ 603 h 664"/>
                <a:gd name="T20" fmla="*/ 463 w 490"/>
                <a:gd name="T21" fmla="*/ 664 h 664"/>
                <a:gd name="T22" fmla="*/ 194 w 490"/>
                <a:gd name="T23" fmla="*/ 567 h 664"/>
                <a:gd name="T24" fmla="*/ 172 w 490"/>
                <a:gd name="T25" fmla="*/ 512 h 664"/>
                <a:gd name="T26" fmla="*/ 161 w 490"/>
                <a:gd name="T27" fmla="*/ 400 h 664"/>
                <a:gd name="T28" fmla="*/ 145 w 490"/>
                <a:gd name="T29" fmla="*/ 360 h 664"/>
                <a:gd name="T30" fmla="*/ 88 w 490"/>
                <a:gd name="T31" fmla="*/ 262 h 664"/>
                <a:gd name="T32" fmla="*/ 11 w 490"/>
                <a:gd name="T33" fmla="*/ 141 h 664"/>
                <a:gd name="T34" fmla="*/ 0 w 490"/>
                <a:gd name="T35" fmla="*/ 117 h 664"/>
                <a:gd name="T36" fmla="*/ 0 w 490"/>
                <a:gd name="T37" fmla="*/ 117 h 664"/>
                <a:gd name="T38" fmla="*/ 0 w 490"/>
                <a:gd name="T39" fmla="*/ 117 h 6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0"/>
                <a:gd name="T61" fmla="*/ 0 h 664"/>
                <a:gd name="T62" fmla="*/ 490 w 490"/>
                <a:gd name="T63" fmla="*/ 664 h 6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0" h="664">
                  <a:moveTo>
                    <a:pt x="0" y="117"/>
                  </a:moveTo>
                  <a:lnTo>
                    <a:pt x="59" y="47"/>
                  </a:lnTo>
                  <a:lnTo>
                    <a:pt x="156" y="1"/>
                  </a:lnTo>
                  <a:lnTo>
                    <a:pt x="227" y="0"/>
                  </a:lnTo>
                  <a:lnTo>
                    <a:pt x="276" y="120"/>
                  </a:lnTo>
                  <a:lnTo>
                    <a:pt x="323" y="321"/>
                  </a:lnTo>
                  <a:lnTo>
                    <a:pt x="401" y="418"/>
                  </a:lnTo>
                  <a:lnTo>
                    <a:pt x="466" y="519"/>
                  </a:lnTo>
                  <a:lnTo>
                    <a:pt x="490" y="566"/>
                  </a:lnTo>
                  <a:lnTo>
                    <a:pt x="487" y="603"/>
                  </a:lnTo>
                  <a:lnTo>
                    <a:pt x="463" y="664"/>
                  </a:lnTo>
                  <a:lnTo>
                    <a:pt x="194" y="567"/>
                  </a:lnTo>
                  <a:lnTo>
                    <a:pt x="172" y="512"/>
                  </a:lnTo>
                  <a:lnTo>
                    <a:pt x="161" y="400"/>
                  </a:lnTo>
                  <a:lnTo>
                    <a:pt x="145" y="360"/>
                  </a:lnTo>
                  <a:lnTo>
                    <a:pt x="88" y="262"/>
                  </a:lnTo>
                  <a:lnTo>
                    <a:pt x="11" y="141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Freeform 32"/>
            <p:cNvSpPr>
              <a:spLocks/>
            </p:cNvSpPr>
            <p:nvPr/>
          </p:nvSpPr>
          <p:spPr bwMode="auto">
            <a:xfrm>
              <a:off x="4206" y="4065"/>
              <a:ext cx="58" cy="51"/>
            </a:xfrm>
            <a:custGeom>
              <a:avLst/>
              <a:gdLst>
                <a:gd name="T0" fmla="*/ 1 w 117"/>
                <a:gd name="T1" fmla="*/ 0 h 103"/>
                <a:gd name="T2" fmla="*/ 70 w 117"/>
                <a:gd name="T3" fmla="*/ 58 h 103"/>
                <a:gd name="T4" fmla="*/ 117 w 117"/>
                <a:gd name="T5" fmla="*/ 98 h 103"/>
                <a:gd name="T6" fmla="*/ 75 w 117"/>
                <a:gd name="T7" fmla="*/ 89 h 103"/>
                <a:gd name="T8" fmla="*/ 59 w 117"/>
                <a:gd name="T9" fmla="*/ 87 h 103"/>
                <a:gd name="T10" fmla="*/ 48 w 117"/>
                <a:gd name="T11" fmla="*/ 93 h 103"/>
                <a:gd name="T12" fmla="*/ 39 w 117"/>
                <a:gd name="T13" fmla="*/ 103 h 103"/>
                <a:gd name="T14" fmla="*/ 10 w 117"/>
                <a:gd name="T15" fmla="*/ 53 h 103"/>
                <a:gd name="T16" fmla="*/ 0 w 117"/>
                <a:gd name="T17" fmla="*/ 16 h 103"/>
                <a:gd name="T18" fmla="*/ 1 w 117"/>
                <a:gd name="T19" fmla="*/ 0 h 103"/>
                <a:gd name="T20" fmla="*/ 1 w 117"/>
                <a:gd name="T21" fmla="*/ 0 h 103"/>
                <a:gd name="T22" fmla="*/ 1 w 117"/>
                <a:gd name="T23" fmla="*/ 0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7"/>
                <a:gd name="T37" fmla="*/ 0 h 103"/>
                <a:gd name="T38" fmla="*/ 117 w 117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7" h="103">
                  <a:moveTo>
                    <a:pt x="1" y="0"/>
                  </a:moveTo>
                  <a:lnTo>
                    <a:pt x="70" y="58"/>
                  </a:lnTo>
                  <a:lnTo>
                    <a:pt x="117" y="98"/>
                  </a:lnTo>
                  <a:lnTo>
                    <a:pt x="75" y="89"/>
                  </a:lnTo>
                  <a:lnTo>
                    <a:pt x="59" y="87"/>
                  </a:lnTo>
                  <a:lnTo>
                    <a:pt x="48" y="93"/>
                  </a:lnTo>
                  <a:lnTo>
                    <a:pt x="39" y="103"/>
                  </a:lnTo>
                  <a:lnTo>
                    <a:pt x="10" y="53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Freeform 33"/>
            <p:cNvSpPr>
              <a:spLocks/>
            </p:cNvSpPr>
            <p:nvPr/>
          </p:nvSpPr>
          <p:spPr bwMode="auto">
            <a:xfrm>
              <a:off x="4170" y="3827"/>
              <a:ext cx="133" cy="262"/>
            </a:xfrm>
            <a:custGeom>
              <a:avLst/>
              <a:gdLst>
                <a:gd name="T0" fmla="*/ 0 w 265"/>
                <a:gd name="T1" fmla="*/ 5 h 523"/>
                <a:gd name="T2" fmla="*/ 41 w 265"/>
                <a:gd name="T3" fmla="*/ 107 h 523"/>
                <a:gd name="T4" fmla="*/ 118 w 265"/>
                <a:gd name="T5" fmla="*/ 346 h 523"/>
                <a:gd name="T6" fmla="*/ 176 w 265"/>
                <a:gd name="T7" fmla="*/ 408 h 523"/>
                <a:gd name="T8" fmla="*/ 222 w 265"/>
                <a:gd name="T9" fmla="*/ 466 h 523"/>
                <a:gd name="T10" fmla="*/ 265 w 265"/>
                <a:gd name="T11" fmla="*/ 523 h 523"/>
                <a:gd name="T12" fmla="*/ 214 w 265"/>
                <a:gd name="T13" fmla="*/ 441 h 523"/>
                <a:gd name="T14" fmla="*/ 163 w 265"/>
                <a:gd name="T15" fmla="*/ 375 h 523"/>
                <a:gd name="T16" fmla="*/ 131 w 265"/>
                <a:gd name="T17" fmla="*/ 331 h 523"/>
                <a:gd name="T18" fmla="*/ 96 w 265"/>
                <a:gd name="T19" fmla="*/ 196 h 523"/>
                <a:gd name="T20" fmla="*/ 63 w 265"/>
                <a:gd name="T21" fmla="*/ 92 h 523"/>
                <a:gd name="T22" fmla="*/ 26 w 265"/>
                <a:gd name="T23" fmla="*/ 0 h 523"/>
                <a:gd name="T24" fmla="*/ 0 w 265"/>
                <a:gd name="T25" fmla="*/ 5 h 523"/>
                <a:gd name="T26" fmla="*/ 0 w 265"/>
                <a:gd name="T27" fmla="*/ 5 h 523"/>
                <a:gd name="T28" fmla="*/ 0 w 265"/>
                <a:gd name="T29" fmla="*/ 5 h 5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5"/>
                <a:gd name="T46" fmla="*/ 0 h 523"/>
                <a:gd name="T47" fmla="*/ 265 w 265"/>
                <a:gd name="T48" fmla="*/ 523 h 5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5" h="523">
                  <a:moveTo>
                    <a:pt x="0" y="5"/>
                  </a:moveTo>
                  <a:lnTo>
                    <a:pt x="41" y="107"/>
                  </a:lnTo>
                  <a:lnTo>
                    <a:pt x="118" y="346"/>
                  </a:lnTo>
                  <a:lnTo>
                    <a:pt x="176" y="408"/>
                  </a:lnTo>
                  <a:lnTo>
                    <a:pt x="222" y="466"/>
                  </a:lnTo>
                  <a:lnTo>
                    <a:pt x="265" y="523"/>
                  </a:lnTo>
                  <a:lnTo>
                    <a:pt x="214" y="441"/>
                  </a:lnTo>
                  <a:lnTo>
                    <a:pt x="163" y="375"/>
                  </a:lnTo>
                  <a:lnTo>
                    <a:pt x="131" y="331"/>
                  </a:lnTo>
                  <a:lnTo>
                    <a:pt x="96" y="196"/>
                  </a:lnTo>
                  <a:lnTo>
                    <a:pt x="63" y="92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Freeform 34"/>
            <p:cNvSpPr>
              <a:spLocks/>
            </p:cNvSpPr>
            <p:nvPr/>
          </p:nvSpPr>
          <p:spPr bwMode="auto">
            <a:xfrm>
              <a:off x="4072" y="3863"/>
              <a:ext cx="111" cy="253"/>
            </a:xfrm>
            <a:custGeom>
              <a:avLst/>
              <a:gdLst>
                <a:gd name="T0" fmla="*/ 51 w 221"/>
                <a:gd name="T1" fmla="*/ 0 h 505"/>
                <a:gd name="T2" fmla="*/ 55 w 221"/>
                <a:gd name="T3" fmla="*/ 37 h 505"/>
                <a:gd name="T4" fmla="*/ 72 w 221"/>
                <a:gd name="T5" fmla="*/ 58 h 505"/>
                <a:gd name="T6" fmla="*/ 83 w 221"/>
                <a:gd name="T7" fmla="*/ 100 h 505"/>
                <a:gd name="T8" fmla="*/ 132 w 221"/>
                <a:gd name="T9" fmla="*/ 185 h 505"/>
                <a:gd name="T10" fmla="*/ 194 w 221"/>
                <a:gd name="T11" fmla="*/ 305 h 505"/>
                <a:gd name="T12" fmla="*/ 200 w 221"/>
                <a:gd name="T13" fmla="*/ 397 h 505"/>
                <a:gd name="T14" fmla="*/ 205 w 221"/>
                <a:gd name="T15" fmla="*/ 460 h 505"/>
                <a:gd name="T16" fmla="*/ 221 w 221"/>
                <a:gd name="T17" fmla="*/ 505 h 505"/>
                <a:gd name="T18" fmla="*/ 185 w 221"/>
                <a:gd name="T19" fmla="*/ 491 h 505"/>
                <a:gd name="T20" fmla="*/ 169 w 221"/>
                <a:gd name="T21" fmla="*/ 438 h 505"/>
                <a:gd name="T22" fmla="*/ 172 w 221"/>
                <a:gd name="T23" fmla="*/ 368 h 505"/>
                <a:gd name="T24" fmla="*/ 164 w 221"/>
                <a:gd name="T25" fmla="*/ 335 h 505"/>
                <a:gd name="T26" fmla="*/ 145 w 221"/>
                <a:gd name="T27" fmla="*/ 291 h 505"/>
                <a:gd name="T28" fmla="*/ 73 w 221"/>
                <a:gd name="T29" fmla="*/ 167 h 505"/>
                <a:gd name="T30" fmla="*/ 0 w 221"/>
                <a:gd name="T31" fmla="*/ 53 h 505"/>
                <a:gd name="T32" fmla="*/ 20 w 221"/>
                <a:gd name="T33" fmla="*/ 20 h 505"/>
                <a:gd name="T34" fmla="*/ 51 w 221"/>
                <a:gd name="T35" fmla="*/ 0 h 505"/>
                <a:gd name="T36" fmla="*/ 51 w 221"/>
                <a:gd name="T37" fmla="*/ 0 h 505"/>
                <a:gd name="T38" fmla="*/ 51 w 221"/>
                <a:gd name="T39" fmla="*/ 0 h 5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1"/>
                <a:gd name="T61" fmla="*/ 0 h 505"/>
                <a:gd name="T62" fmla="*/ 221 w 221"/>
                <a:gd name="T63" fmla="*/ 505 h 5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1" h="505">
                  <a:moveTo>
                    <a:pt x="51" y="0"/>
                  </a:moveTo>
                  <a:lnTo>
                    <a:pt x="55" y="37"/>
                  </a:lnTo>
                  <a:lnTo>
                    <a:pt x="72" y="58"/>
                  </a:lnTo>
                  <a:lnTo>
                    <a:pt x="83" y="100"/>
                  </a:lnTo>
                  <a:lnTo>
                    <a:pt x="132" y="185"/>
                  </a:lnTo>
                  <a:lnTo>
                    <a:pt x="194" y="305"/>
                  </a:lnTo>
                  <a:lnTo>
                    <a:pt x="200" y="397"/>
                  </a:lnTo>
                  <a:lnTo>
                    <a:pt x="205" y="460"/>
                  </a:lnTo>
                  <a:lnTo>
                    <a:pt x="221" y="505"/>
                  </a:lnTo>
                  <a:lnTo>
                    <a:pt x="185" y="491"/>
                  </a:lnTo>
                  <a:lnTo>
                    <a:pt x="169" y="438"/>
                  </a:lnTo>
                  <a:lnTo>
                    <a:pt x="172" y="368"/>
                  </a:lnTo>
                  <a:lnTo>
                    <a:pt x="164" y="335"/>
                  </a:lnTo>
                  <a:lnTo>
                    <a:pt x="145" y="291"/>
                  </a:lnTo>
                  <a:lnTo>
                    <a:pt x="73" y="167"/>
                  </a:lnTo>
                  <a:lnTo>
                    <a:pt x="0" y="53"/>
                  </a:lnTo>
                  <a:lnTo>
                    <a:pt x="20" y="2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Freeform 35"/>
            <p:cNvSpPr>
              <a:spLocks/>
            </p:cNvSpPr>
            <p:nvPr/>
          </p:nvSpPr>
          <p:spPr bwMode="auto">
            <a:xfrm>
              <a:off x="3006" y="3899"/>
              <a:ext cx="472" cy="342"/>
            </a:xfrm>
            <a:custGeom>
              <a:avLst/>
              <a:gdLst>
                <a:gd name="T0" fmla="*/ 0 w 944"/>
                <a:gd name="T1" fmla="*/ 0 h 685"/>
                <a:gd name="T2" fmla="*/ 124 w 944"/>
                <a:gd name="T3" fmla="*/ 18 h 685"/>
                <a:gd name="T4" fmla="*/ 264 w 944"/>
                <a:gd name="T5" fmla="*/ 16 h 685"/>
                <a:gd name="T6" fmla="*/ 355 w 944"/>
                <a:gd name="T7" fmla="*/ 142 h 685"/>
                <a:gd name="T8" fmla="*/ 407 w 944"/>
                <a:gd name="T9" fmla="*/ 207 h 685"/>
                <a:gd name="T10" fmla="*/ 436 w 944"/>
                <a:gd name="T11" fmla="*/ 232 h 685"/>
                <a:gd name="T12" fmla="*/ 500 w 944"/>
                <a:gd name="T13" fmla="*/ 232 h 685"/>
                <a:gd name="T14" fmla="*/ 567 w 944"/>
                <a:gd name="T15" fmla="*/ 221 h 685"/>
                <a:gd name="T16" fmla="*/ 613 w 944"/>
                <a:gd name="T17" fmla="*/ 207 h 685"/>
                <a:gd name="T18" fmla="*/ 652 w 944"/>
                <a:gd name="T19" fmla="*/ 268 h 685"/>
                <a:gd name="T20" fmla="*/ 704 w 944"/>
                <a:gd name="T21" fmla="*/ 347 h 685"/>
                <a:gd name="T22" fmla="*/ 881 w 944"/>
                <a:gd name="T23" fmla="*/ 431 h 685"/>
                <a:gd name="T24" fmla="*/ 944 w 944"/>
                <a:gd name="T25" fmla="*/ 474 h 685"/>
                <a:gd name="T26" fmla="*/ 939 w 944"/>
                <a:gd name="T27" fmla="*/ 518 h 685"/>
                <a:gd name="T28" fmla="*/ 896 w 944"/>
                <a:gd name="T29" fmla="*/ 522 h 685"/>
                <a:gd name="T30" fmla="*/ 821 w 944"/>
                <a:gd name="T31" fmla="*/ 522 h 685"/>
                <a:gd name="T32" fmla="*/ 795 w 944"/>
                <a:gd name="T33" fmla="*/ 598 h 685"/>
                <a:gd name="T34" fmla="*/ 741 w 944"/>
                <a:gd name="T35" fmla="*/ 612 h 685"/>
                <a:gd name="T36" fmla="*/ 708 w 944"/>
                <a:gd name="T37" fmla="*/ 657 h 685"/>
                <a:gd name="T38" fmla="*/ 624 w 944"/>
                <a:gd name="T39" fmla="*/ 685 h 685"/>
                <a:gd name="T40" fmla="*/ 596 w 944"/>
                <a:gd name="T41" fmla="*/ 679 h 685"/>
                <a:gd name="T42" fmla="*/ 559 w 944"/>
                <a:gd name="T43" fmla="*/ 643 h 685"/>
                <a:gd name="T44" fmla="*/ 518 w 944"/>
                <a:gd name="T45" fmla="*/ 602 h 685"/>
                <a:gd name="T46" fmla="*/ 490 w 944"/>
                <a:gd name="T47" fmla="*/ 569 h 685"/>
                <a:gd name="T48" fmla="*/ 418 w 944"/>
                <a:gd name="T49" fmla="*/ 526 h 685"/>
                <a:gd name="T50" fmla="*/ 376 w 944"/>
                <a:gd name="T51" fmla="*/ 497 h 685"/>
                <a:gd name="T52" fmla="*/ 323 w 944"/>
                <a:gd name="T53" fmla="*/ 445 h 685"/>
                <a:gd name="T54" fmla="*/ 293 w 944"/>
                <a:gd name="T55" fmla="*/ 388 h 685"/>
                <a:gd name="T56" fmla="*/ 244 w 944"/>
                <a:gd name="T57" fmla="*/ 341 h 685"/>
                <a:gd name="T58" fmla="*/ 195 w 944"/>
                <a:gd name="T59" fmla="*/ 275 h 685"/>
                <a:gd name="T60" fmla="*/ 105 w 944"/>
                <a:gd name="T61" fmla="*/ 171 h 685"/>
                <a:gd name="T62" fmla="*/ 22 w 944"/>
                <a:gd name="T63" fmla="*/ 57 h 685"/>
                <a:gd name="T64" fmla="*/ 0 w 944"/>
                <a:gd name="T65" fmla="*/ 0 h 685"/>
                <a:gd name="T66" fmla="*/ 0 w 944"/>
                <a:gd name="T67" fmla="*/ 0 h 685"/>
                <a:gd name="T68" fmla="*/ 0 w 944"/>
                <a:gd name="T69" fmla="*/ 0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4"/>
                <a:gd name="T106" fmla="*/ 0 h 685"/>
                <a:gd name="T107" fmla="*/ 944 w 944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4" h="685">
                  <a:moveTo>
                    <a:pt x="0" y="0"/>
                  </a:moveTo>
                  <a:lnTo>
                    <a:pt x="124" y="18"/>
                  </a:lnTo>
                  <a:lnTo>
                    <a:pt x="264" y="16"/>
                  </a:lnTo>
                  <a:lnTo>
                    <a:pt x="355" y="142"/>
                  </a:lnTo>
                  <a:lnTo>
                    <a:pt x="407" y="207"/>
                  </a:lnTo>
                  <a:lnTo>
                    <a:pt x="436" y="232"/>
                  </a:lnTo>
                  <a:lnTo>
                    <a:pt x="500" y="232"/>
                  </a:lnTo>
                  <a:lnTo>
                    <a:pt x="567" y="221"/>
                  </a:lnTo>
                  <a:lnTo>
                    <a:pt x="613" y="207"/>
                  </a:lnTo>
                  <a:lnTo>
                    <a:pt x="652" y="268"/>
                  </a:lnTo>
                  <a:lnTo>
                    <a:pt x="704" y="347"/>
                  </a:lnTo>
                  <a:lnTo>
                    <a:pt x="881" y="431"/>
                  </a:lnTo>
                  <a:lnTo>
                    <a:pt x="944" y="474"/>
                  </a:lnTo>
                  <a:lnTo>
                    <a:pt x="939" y="518"/>
                  </a:lnTo>
                  <a:lnTo>
                    <a:pt x="896" y="522"/>
                  </a:lnTo>
                  <a:lnTo>
                    <a:pt x="821" y="522"/>
                  </a:lnTo>
                  <a:lnTo>
                    <a:pt x="795" y="598"/>
                  </a:lnTo>
                  <a:lnTo>
                    <a:pt x="741" y="612"/>
                  </a:lnTo>
                  <a:lnTo>
                    <a:pt x="708" y="657"/>
                  </a:lnTo>
                  <a:lnTo>
                    <a:pt x="624" y="685"/>
                  </a:lnTo>
                  <a:lnTo>
                    <a:pt x="596" y="679"/>
                  </a:lnTo>
                  <a:lnTo>
                    <a:pt x="559" y="643"/>
                  </a:lnTo>
                  <a:lnTo>
                    <a:pt x="518" y="602"/>
                  </a:lnTo>
                  <a:lnTo>
                    <a:pt x="490" y="569"/>
                  </a:lnTo>
                  <a:lnTo>
                    <a:pt x="418" y="526"/>
                  </a:lnTo>
                  <a:lnTo>
                    <a:pt x="376" y="497"/>
                  </a:lnTo>
                  <a:lnTo>
                    <a:pt x="323" y="445"/>
                  </a:lnTo>
                  <a:lnTo>
                    <a:pt x="293" y="388"/>
                  </a:lnTo>
                  <a:lnTo>
                    <a:pt x="244" y="341"/>
                  </a:lnTo>
                  <a:lnTo>
                    <a:pt x="195" y="275"/>
                  </a:lnTo>
                  <a:lnTo>
                    <a:pt x="105" y="171"/>
                  </a:lnTo>
                  <a:lnTo>
                    <a:pt x="22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Freeform 36"/>
            <p:cNvSpPr>
              <a:spLocks/>
            </p:cNvSpPr>
            <p:nvPr/>
          </p:nvSpPr>
          <p:spPr bwMode="auto">
            <a:xfrm>
              <a:off x="3282" y="4110"/>
              <a:ext cx="42" cy="32"/>
            </a:xfrm>
            <a:custGeom>
              <a:avLst/>
              <a:gdLst>
                <a:gd name="T0" fmla="*/ 0 w 86"/>
                <a:gd name="T1" fmla="*/ 0 h 63"/>
                <a:gd name="T2" fmla="*/ 37 w 86"/>
                <a:gd name="T3" fmla="*/ 45 h 63"/>
                <a:gd name="T4" fmla="*/ 75 w 86"/>
                <a:gd name="T5" fmla="*/ 63 h 63"/>
                <a:gd name="T6" fmla="*/ 86 w 86"/>
                <a:gd name="T7" fmla="*/ 60 h 63"/>
                <a:gd name="T8" fmla="*/ 75 w 86"/>
                <a:gd name="T9" fmla="*/ 33 h 63"/>
                <a:gd name="T10" fmla="*/ 43 w 86"/>
                <a:gd name="T11" fmla="*/ 11 h 63"/>
                <a:gd name="T12" fmla="*/ 0 w 86"/>
                <a:gd name="T13" fmla="*/ 0 h 63"/>
                <a:gd name="T14" fmla="*/ 0 w 86"/>
                <a:gd name="T15" fmla="*/ 0 h 63"/>
                <a:gd name="T16" fmla="*/ 0 w 8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63"/>
                <a:gd name="T29" fmla="*/ 86 w 8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63">
                  <a:moveTo>
                    <a:pt x="0" y="0"/>
                  </a:moveTo>
                  <a:lnTo>
                    <a:pt x="37" y="45"/>
                  </a:lnTo>
                  <a:lnTo>
                    <a:pt x="75" y="63"/>
                  </a:lnTo>
                  <a:lnTo>
                    <a:pt x="86" y="60"/>
                  </a:lnTo>
                  <a:lnTo>
                    <a:pt x="75" y="33"/>
                  </a:lnTo>
                  <a:lnTo>
                    <a:pt x="4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Freeform 37"/>
            <p:cNvSpPr>
              <a:spLocks/>
            </p:cNvSpPr>
            <p:nvPr/>
          </p:nvSpPr>
          <p:spPr bwMode="auto">
            <a:xfrm>
              <a:off x="3268" y="4070"/>
              <a:ext cx="72" cy="46"/>
            </a:xfrm>
            <a:custGeom>
              <a:avLst/>
              <a:gdLst>
                <a:gd name="T0" fmla="*/ 0 w 143"/>
                <a:gd name="T1" fmla="*/ 0 h 93"/>
                <a:gd name="T2" fmla="*/ 71 w 143"/>
                <a:gd name="T3" fmla="*/ 51 h 93"/>
                <a:gd name="T4" fmla="*/ 111 w 143"/>
                <a:gd name="T5" fmla="*/ 69 h 93"/>
                <a:gd name="T6" fmla="*/ 143 w 143"/>
                <a:gd name="T7" fmla="*/ 93 h 93"/>
                <a:gd name="T8" fmla="*/ 143 w 143"/>
                <a:gd name="T9" fmla="*/ 64 h 93"/>
                <a:gd name="T10" fmla="*/ 116 w 143"/>
                <a:gd name="T11" fmla="*/ 40 h 93"/>
                <a:gd name="T12" fmla="*/ 60 w 143"/>
                <a:gd name="T13" fmla="*/ 28 h 93"/>
                <a:gd name="T14" fmla="*/ 0 w 143"/>
                <a:gd name="T15" fmla="*/ 0 h 93"/>
                <a:gd name="T16" fmla="*/ 0 w 143"/>
                <a:gd name="T17" fmla="*/ 0 h 93"/>
                <a:gd name="T18" fmla="*/ 0 w 143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93"/>
                <a:gd name="T32" fmla="*/ 143 w 143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93">
                  <a:moveTo>
                    <a:pt x="0" y="0"/>
                  </a:moveTo>
                  <a:lnTo>
                    <a:pt x="71" y="51"/>
                  </a:lnTo>
                  <a:lnTo>
                    <a:pt x="111" y="69"/>
                  </a:lnTo>
                  <a:lnTo>
                    <a:pt x="143" y="93"/>
                  </a:lnTo>
                  <a:lnTo>
                    <a:pt x="143" y="64"/>
                  </a:lnTo>
                  <a:lnTo>
                    <a:pt x="116" y="40"/>
                  </a:lnTo>
                  <a:lnTo>
                    <a:pt x="6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Freeform 38"/>
            <p:cNvSpPr>
              <a:spLocks/>
            </p:cNvSpPr>
            <p:nvPr/>
          </p:nvSpPr>
          <p:spPr bwMode="auto">
            <a:xfrm>
              <a:off x="3349" y="4108"/>
              <a:ext cx="126" cy="54"/>
            </a:xfrm>
            <a:custGeom>
              <a:avLst/>
              <a:gdLst>
                <a:gd name="T0" fmla="*/ 0 w 253"/>
                <a:gd name="T1" fmla="*/ 0 h 109"/>
                <a:gd name="T2" fmla="*/ 135 w 253"/>
                <a:gd name="T3" fmla="*/ 51 h 109"/>
                <a:gd name="T4" fmla="*/ 224 w 253"/>
                <a:gd name="T5" fmla="*/ 83 h 109"/>
                <a:gd name="T6" fmla="*/ 233 w 253"/>
                <a:gd name="T7" fmla="*/ 77 h 109"/>
                <a:gd name="T8" fmla="*/ 242 w 253"/>
                <a:gd name="T9" fmla="*/ 48 h 109"/>
                <a:gd name="T10" fmla="*/ 253 w 253"/>
                <a:gd name="T11" fmla="*/ 91 h 109"/>
                <a:gd name="T12" fmla="*/ 224 w 253"/>
                <a:gd name="T13" fmla="*/ 109 h 109"/>
                <a:gd name="T14" fmla="*/ 65 w 253"/>
                <a:gd name="T15" fmla="*/ 44 h 109"/>
                <a:gd name="T16" fmla="*/ 0 w 253"/>
                <a:gd name="T17" fmla="*/ 0 h 109"/>
                <a:gd name="T18" fmla="*/ 0 w 253"/>
                <a:gd name="T19" fmla="*/ 0 h 109"/>
                <a:gd name="T20" fmla="*/ 0 w 253"/>
                <a:gd name="T21" fmla="*/ 0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3"/>
                <a:gd name="T34" fmla="*/ 0 h 109"/>
                <a:gd name="T35" fmla="*/ 253 w 253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3" h="109">
                  <a:moveTo>
                    <a:pt x="0" y="0"/>
                  </a:moveTo>
                  <a:lnTo>
                    <a:pt x="135" y="51"/>
                  </a:lnTo>
                  <a:lnTo>
                    <a:pt x="224" y="83"/>
                  </a:lnTo>
                  <a:lnTo>
                    <a:pt x="233" y="77"/>
                  </a:lnTo>
                  <a:lnTo>
                    <a:pt x="242" y="48"/>
                  </a:lnTo>
                  <a:lnTo>
                    <a:pt x="253" y="91"/>
                  </a:lnTo>
                  <a:lnTo>
                    <a:pt x="224" y="109"/>
                  </a:lnTo>
                  <a:lnTo>
                    <a:pt x="65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Freeform 39"/>
            <p:cNvSpPr>
              <a:spLocks/>
            </p:cNvSpPr>
            <p:nvPr/>
          </p:nvSpPr>
          <p:spPr bwMode="auto">
            <a:xfrm>
              <a:off x="3330" y="4146"/>
              <a:ext cx="79" cy="48"/>
            </a:xfrm>
            <a:custGeom>
              <a:avLst/>
              <a:gdLst>
                <a:gd name="T0" fmla="*/ 0 w 159"/>
                <a:gd name="T1" fmla="*/ 0 h 96"/>
                <a:gd name="T2" fmla="*/ 98 w 159"/>
                <a:gd name="T3" fmla="*/ 53 h 96"/>
                <a:gd name="T4" fmla="*/ 136 w 159"/>
                <a:gd name="T5" fmla="*/ 75 h 96"/>
                <a:gd name="T6" fmla="*/ 159 w 159"/>
                <a:gd name="T7" fmla="*/ 54 h 96"/>
                <a:gd name="T8" fmla="*/ 159 w 159"/>
                <a:gd name="T9" fmla="*/ 79 h 96"/>
                <a:gd name="T10" fmla="*/ 141 w 159"/>
                <a:gd name="T11" fmla="*/ 96 h 96"/>
                <a:gd name="T12" fmla="*/ 105 w 159"/>
                <a:gd name="T13" fmla="*/ 83 h 96"/>
                <a:gd name="T14" fmla="*/ 34 w 159"/>
                <a:gd name="T15" fmla="*/ 40 h 96"/>
                <a:gd name="T16" fmla="*/ 0 w 159"/>
                <a:gd name="T17" fmla="*/ 0 h 96"/>
                <a:gd name="T18" fmla="*/ 0 w 159"/>
                <a:gd name="T19" fmla="*/ 0 h 96"/>
                <a:gd name="T20" fmla="*/ 0 w 159"/>
                <a:gd name="T21" fmla="*/ 0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9"/>
                <a:gd name="T34" fmla="*/ 0 h 96"/>
                <a:gd name="T35" fmla="*/ 159 w 159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9" h="96">
                  <a:moveTo>
                    <a:pt x="0" y="0"/>
                  </a:moveTo>
                  <a:lnTo>
                    <a:pt x="98" y="53"/>
                  </a:lnTo>
                  <a:lnTo>
                    <a:pt x="136" y="75"/>
                  </a:lnTo>
                  <a:lnTo>
                    <a:pt x="159" y="54"/>
                  </a:lnTo>
                  <a:lnTo>
                    <a:pt x="159" y="79"/>
                  </a:lnTo>
                  <a:lnTo>
                    <a:pt x="141" y="96"/>
                  </a:lnTo>
                  <a:lnTo>
                    <a:pt x="105" y="83"/>
                  </a:lnTo>
                  <a:lnTo>
                    <a:pt x="3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Freeform 40"/>
            <p:cNvSpPr>
              <a:spLocks/>
            </p:cNvSpPr>
            <p:nvPr/>
          </p:nvSpPr>
          <p:spPr bwMode="auto">
            <a:xfrm>
              <a:off x="3297" y="4170"/>
              <a:ext cx="69" cy="52"/>
            </a:xfrm>
            <a:custGeom>
              <a:avLst/>
              <a:gdLst>
                <a:gd name="T0" fmla="*/ 0 w 138"/>
                <a:gd name="T1" fmla="*/ 0 h 105"/>
                <a:gd name="T2" fmla="*/ 74 w 138"/>
                <a:gd name="T3" fmla="*/ 61 h 105"/>
                <a:gd name="T4" fmla="*/ 116 w 138"/>
                <a:gd name="T5" fmla="*/ 86 h 105"/>
                <a:gd name="T6" fmla="*/ 138 w 138"/>
                <a:gd name="T7" fmla="*/ 89 h 105"/>
                <a:gd name="T8" fmla="*/ 120 w 138"/>
                <a:gd name="T9" fmla="*/ 105 h 105"/>
                <a:gd name="T10" fmla="*/ 95 w 138"/>
                <a:gd name="T11" fmla="*/ 91 h 105"/>
                <a:gd name="T12" fmla="*/ 26 w 138"/>
                <a:gd name="T13" fmla="*/ 39 h 105"/>
                <a:gd name="T14" fmla="*/ 0 w 138"/>
                <a:gd name="T15" fmla="*/ 0 h 105"/>
                <a:gd name="T16" fmla="*/ 0 w 138"/>
                <a:gd name="T17" fmla="*/ 0 h 105"/>
                <a:gd name="T18" fmla="*/ 0 w 138"/>
                <a:gd name="T19" fmla="*/ 0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105"/>
                <a:gd name="T32" fmla="*/ 138 w 138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105">
                  <a:moveTo>
                    <a:pt x="0" y="0"/>
                  </a:moveTo>
                  <a:lnTo>
                    <a:pt x="74" y="61"/>
                  </a:lnTo>
                  <a:lnTo>
                    <a:pt x="116" y="86"/>
                  </a:lnTo>
                  <a:lnTo>
                    <a:pt x="138" y="89"/>
                  </a:lnTo>
                  <a:lnTo>
                    <a:pt x="120" y="105"/>
                  </a:lnTo>
                  <a:lnTo>
                    <a:pt x="95" y="91"/>
                  </a:lnTo>
                  <a:lnTo>
                    <a:pt x="26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4" name="Freeform 41"/>
            <p:cNvSpPr>
              <a:spLocks/>
            </p:cNvSpPr>
            <p:nvPr/>
          </p:nvSpPr>
          <p:spPr bwMode="auto">
            <a:xfrm>
              <a:off x="3002" y="3891"/>
              <a:ext cx="322" cy="350"/>
            </a:xfrm>
            <a:custGeom>
              <a:avLst/>
              <a:gdLst>
                <a:gd name="T0" fmla="*/ 265 w 645"/>
                <a:gd name="T1" fmla="*/ 36 h 701"/>
                <a:gd name="T2" fmla="*/ 188 w 645"/>
                <a:gd name="T3" fmla="*/ 63 h 701"/>
                <a:gd name="T4" fmla="*/ 126 w 645"/>
                <a:gd name="T5" fmla="*/ 70 h 701"/>
                <a:gd name="T6" fmla="*/ 69 w 645"/>
                <a:gd name="T7" fmla="*/ 73 h 701"/>
                <a:gd name="T8" fmla="*/ 149 w 645"/>
                <a:gd name="T9" fmla="*/ 156 h 701"/>
                <a:gd name="T10" fmla="*/ 256 w 645"/>
                <a:gd name="T11" fmla="*/ 283 h 701"/>
                <a:gd name="T12" fmla="*/ 298 w 645"/>
                <a:gd name="T13" fmla="*/ 350 h 701"/>
                <a:gd name="T14" fmla="*/ 344 w 645"/>
                <a:gd name="T15" fmla="*/ 393 h 701"/>
                <a:gd name="T16" fmla="*/ 366 w 645"/>
                <a:gd name="T17" fmla="*/ 452 h 701"/>
                <a:gd name="T18" fmla="*/ 418 w 645"/>
                <a:gd name="T19" fmla="*/ 509 h 701"/>
                <a:gd name="T20" fmla="*/ 475 w 645"/>
                <a:gd name="T21" fmla="*/ 545 h 701"/>
                <a:gd name="T22" fmla="*/ 518 w 645"/>
                <a:gd name="T23" fmla="*/ 567 h 701"/>
                <a:gd name="T24" fmla="*/ 545 w 645"/>
                <a:gd name="T25" fmla="*/ 601 h 701"/>
                <a:gd name="T26" fmla="*/ 584 w 645"/>
                <a:gd name="T27" fmla="*/ 648 h 701"/>
                <a:gd name="T28" fmla="*/ 621 w 645"/>
                <a:gd name="T29" fmla="*/ 681 h 701"/>
                <a:gd name="T30" fmla="*/ 645 w 645"/>
                <a:gd name="T31" fmla="*/ 691 h 701"/>
                <a:gd name="T32" fmla="*/ 620 w 645"/>
                <a:gd name="T33" fmla="*/ 701 h 701"/>
                <a:gd name="T34" fmla="*/ 584 w 645"/>
                <a:gd name="T35" fmla="*/ 680 h 701"/>
                <a:gd name="T36" fmla="*/ 552 w 645"/>
                <a:gd name="T37" fmla="*/ 652 h 701"/>
                <a:gd name="T38" fmla="*/ 525 w 645"/>
                <a:gd name="T39" fmla="*/ 618 h 701"/>
                <a:gd name="T40" fmla="*/ 500 w 645"/>
                <a:gd name="T41" fmla="*/ 586 h 701"/>
                <a:gd name="T42" fmla="*/ 421 w 645"/>
                <a:gd name="T43" fmla="*/ 541 h 701"/>
                <a:gd name="T44" fmla="*/ 383 w 645"/>
                <a:gd name="T45" fmla="*/ 510 h 701"/>
                <a:gd name="T46" fmla="*/ 337 w 645"/>
                <a:gd name="T47" fmla="*/ 465 h 701"/>
                <a:gd name="T48" fmla="*/ 309 w 645"/>
                <a:gd name="T49" fmla="*/ 418 h 701"/>
                <a:gd name="T50" fmla="*/ 291 w 645"/>
                <a:gd name="T51" fmla="*/ 390 h 701"/>
                <a:gd name="T52" fmla="*/ 251 w 645"/>
                <a:gd name="T53" fmla="*/ 357 h 701"/>
                <a:gd name="T54" fmla="*/ 192 w 645"/>
                <a:gd name="T55" fmla="*/ 283 h 701"/>
                <a:gd name="T56" fmla="*/ 94 w 645"/>
                <a:gd name="T57" fmla="*/ 163 h 701"/>
                <a:gd name="T58" fmla="*/ 25 w 645"/>
                <a:gd name="T59" fmla="*/ 56 h 701"/>
                <a:gd name="T60" fmla="*/ 0 w 645"/>
                <a:gd name="T61" fmla="*/ 0 h 701"/>
                <a:gd name="T62" fmla="*/ 119 w 645"/>
                <a:gd name="T63" fmla="*/ 23 h 701"/>
                <a:gd name="T64" fmla="*/ 265 w 645"/>
                <a:gd name="T65" fmla="*/ 27 h 701"/>
                <a:gd name="T66" fmla="*/ 265 w 645"/>
                <a:gd name="T67" fmla="*/ 36 h 701"/>
                <a:gd name="T68" fmla="*/ 265 w 645"/>
                <a:gd name="T69" fmla="*/ 36 h 701"/>
                <a:gd name="T70" fmla="*/ 265 w 645"/>
                <a:gd name="T71" fmla="*/ 36 h 7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5"/>
                <a:gd name="T109" fmla="*/ 0 h 701"/>
                <a:gd name="T110" fmla="*/ 645 w 645"/>
                <a:gd name="T111" fmla="*/ 701 h 7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5" h="701">
                  <a:moveTo>
                    <a:pt x="265" y="36"/>
                  </a:moveTo>
                  <a:lnTo>
                    <a:pt x="188" y="63"/>
                  </a:lnTo>
                  <a:lnTo>
                    <a:pt x="126" y="70"/>
                  </a:lnTo>
                  <a:lnTo>
                    <a:pt x="69" y="73"/>
                  </a:lnTo>
                  <a:lnTo>
                    <a:pt x="149" y="156"/>
                  </a:lnTo>
                  <a:lnTo>
                    <a:pt x="256" y="283"/>
                  </a:lnTo>
                  <a:lnTo>
                    <a:pt x="298" y="350"/>
                  </a:lnTo>
                  <a:lnTo>
                    <a:pt x="344" y="393"/>
                  </a:lnTo>
                  <a:lnTo>
                    <a:pt x="366" y="452"/>
                  </a:lnTo>
                  <a:lnTo>
                    <a:pt x="418" y="509"/>
                  </a:lnTo>
                  <a:lnTo>
                    <a:pt x="475" y="545"/>
                  </a:lnTo>
                  <a:lnTo>
                    <a:pt x="518" y="567"/>
                  </a:lnTo>
                  <a:lnTo>
                    <a:pt x="545" y="601"/>
                  </a:lnTo>
                  <a:lnTo>
                    <a:pt x="584" y="648"/>
                  </a:lnTo>
                  <a:lnTo>
                    <a:pt x="621" y="681"/>
                  </a:lnTo>
                  <a:lnTo>
                    <a:pt x="645" y="691"/>
                  </a:lnTo>
                  <a:lnTo>
                    <a:pt x="620" y="701"/>
                  </a:lnTo>
                  <a:lnTo>
                    <a:pt x="584" y="680"/>
                  </a:lnTo>
                  <a:lnTo>
                    <a:pt x="552" y="652"/>
                  </a:lnTo>
                  <a:lnTo>
                    <a:pt x="525" y="618"/>
                  </a:lnTo>
                  <a:lnTo>
                    <a:pt x="500" y="586"/>
                  </a:lnTo>
                  <a:lnTo>
                    <a:pt x="421" y="541"/>
                  </a:lnTo>
                  <a:lnTo>
                    <a:pt x="383" y="510"/>
                  </a:lnTo>
                  <a:lnTo>
                    <a:pt x="337" y="465"/>
                  </a:lnTo>
                  <a:lnTo>
                    <a:pt x="309" y="418"/>
                  </a:lnTo>
                  <a:lnTo>
                    <a:pt x="291" y="390"/>
                  </a:lnTo>
                  <a:lnTo>
                    <a:pt x="251" y="357"/>
                  </a:lnTo>
                  <a:lnTo>
                    <a:pt x="192" y="283"/>
                  </a:lnTo>
                  <a:lnTo>
                    <a:pt x="94" y="163"/>
                  </a:lnTo>
                  <a:lnTo>
                    <a:pt x="25" y="56"/>
                  </a:lnTo>
                  <a:lnTo>
                    <a:pt x="0" y="0"/>
                  </a:lnTo>
                  <a:lnTo>
                    <a:pt x="119" y="23"/>
                  </a:lnTo>
                  <a:lnTo>
                    <a:pt x="265" y="27"/>
                  </a:lnTo>
                  <a:lnTo>
                    <a:pt x="265" y="36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5" name="Freeform 42"/>
            <p:cNvSpPr>
              <a:spLocks/>
            </p:cNvSpPr>
            <p:nvPr/>
          </p:nvSpPr>
          <p:spPr bwMode="auto">
            <a:xfrm>
              <a:off x="3551" y="3356"/>
              <a:ext cx="129" cy="138"/>
            </a:xfrm>
            <a:custGeom>
              <a:avLst/>
              <a:gdLst>
                <a:gd name="T0" fmla="*/ 0 w 258"/>
                <a:gd name="T1" fmla="*/ 33 h 277"/>
                <a:gd name="T2" fmla="*/ 88 w 258"/>
                <a:gd name="T3" fmla="*/ 42 h 277"/>
                <a:gd name="T4" fmla="*/ 193 w 258"/>
                <a:gd name="T5" fmla="*/ 30 h 277"/>
                <a:gd name="T6" fmla="*/ 258 w 258"/>
                <a:gd name="T7" fmla="*/ 0 h 277"/>
                <a:gd name="T8" fmla="*/ 243 w 258"/>
                <a:gd name="T9" fmla="*/ 42 h 277"/>
                <a:gd name="T10" fmla="*/ 186 w 258"/>
                <a:gd name="T11" fmla="*/ 277 h 277"/>
                <a:gd name="T12" fmla="*/ 171 w 258"/>
                <a:gd name="T13" fmla="*/ 272 h 277"/>
                <a:gd name="T14" fmla="*/ 123 w 258"/>
                <a:gd name="T15" fmla="*/ 229 h 277"/>
                <a:gd name="T16" fmla="*/ 77 w 258"/>
                <a:gd name="T17" fmla="*/ 188 h 277"/>
                <a:gd name="T18" fmla="*/ 18 w 258"/>
                <a:gd name="T19" fmla="*/ 72 h 277"/>
                <a:gd name="T20" fmla="*/ 0 w 258"/>
                <a:gd name="T21" fmla="*/ 33 h 277"/>
                <a:gd name="T22" fmla="*/ 0 w 258"/>
                <a:gd name="T23" fmla="*/ 33 h 277"/>
                <a:gd name="T24" fmla="*/ 0 w 258"/>
                <a:gd name="T25" fmla="*/ 33 h 2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8"/>
                <a:gd name="T40" fmla="*/ 0 h 277"/>
                <a:gd name="T41" fmla="*/ 258 w 258"/>
                <a:gd name="T42" fmla="*/ 277 h 2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8" h="277">
                  <a:moveTo>
                    <a:pt x="0" y="33"/>
                  </a:moveTo>
                  <a:lnTo>
                    <a:pt x="88" y="42"/>
                  </a:lnTo>
                  <a:lnTo>
                    <a:pt x="193" y="30"/>
                  </a:lnTo>
                  <a:lnTo>
                    <a:pt x="258" y="0"/>
                  </a:lnTo>
                  <a:lnTo>
                    <a:pt x="243" y="42"/>
                  </a:lnTo>
                  <a:lnTo>
                    <a:pt x="186" y="277"/>
                  </a:lnTo>
                  <a:lnTo>
                    <a:pt x="171" y="272"/>
                  </a:lnTo>
                  <a:lnTo>
                    <a:pt x="123" y="229"/>
                  </a:lnTo>
                  <a:lnTo>
                    <a:pt x="77" y="188"/>
                  </a:lnTo>
                  <a:lnTo>
                    <a:pt x="18" y="7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Freeform 43"/>
            <p:cNvSpPr>
              <a:spLocks/>
            </p:cNvSpPr>
            <p:nvPr/>
          </p:nvSpPr>
          <p:spPr bwMode="auto">
            <a:xfrm>
              <a:off x="3437" y="2977"/>
              <a:ext cx="317" cy="399"/>
            </a:xfrm>
            <a:custGeom>
              <a:avLst/>
              <a:gdLst>
                <a:gd name="T0" fmla="*/ 30 w 635"/>
                <a:gd name="T1" fmla="*/ 111 h 799"/>
                <a:gd name="T2" fmla="*/ 9 w 635"/>
                <a:gd name="T3" fmla="*/ 136 h 799"/>
                <a:gd name="T4" fmla="*/ 0 w 635"/>
                <a:gd name="T5" fmla="*/ 175 h 799"/>
                <a:gd name="T6" fmla="*/ 22 w 635"/>
                <a:gd name="T7" fmla="*/ 242 h 799"/>
                <a:gd name="T8" fmla="*/ 40 w 635"/>
                <a:gd name="T9" fmla="*/ 266 h 799"/>
                <a:gd name="T10" fmla="*/ 51 w 635"/>
                <a:gd name="T11" fmla="*/ 314 h 799"/>
                <a:gd name="T12" fmla="*/ 87 w 635"/>
                <a:gd name="T13" fmla="*/ 325 h 799"/>
                <a:gd name="T14" fmla="*/ 84 w 635"/>
                <a:gd name="T15" fmla="*/ 389 h 799"/>
                <a:gd name="T16" fmla="*/ 51 w 635"/>
                <a:gd name="T17" fmla="*/ 437 h 799"/>
                <a:gd name="T18" fmla="*/ 56 w 635"/>
                <a:gd name="T19" fmla="*/ 523 h 799"/>
                <a:gd name="T20" fmla="*/ 77 w 635"/>
                <a:gd name="T21" fmla="*/ 594 h 799"/>
                <a:gd name="T22" fmla="*/ 95 w 635"/>
                <a:gd name="T23" fmla="*/ 648 h 799"/>
                <a:gd name="T24" fmla="*/ 138 w 635"/>
                <a:gd name="T25" fmla="*/ 684 h 799"/>
                <a:gd name="T26" fmla="*/ 190 w 635"/>
                <a:gd name="T27" fmla="*/ 728 h 799"/>
                <a:gd name="T28" fmla="*/ 229 w 635"/>
                <a:gd name="T29" fmla="*/ 790 h 799"/>
                <a:gd name="T30" fmla="*/ 332 w 635"/>
                <a:gd name="T31" fmla="*/ 799 h 799"/>
                <a:gd name="T32" fmla="*/ 410 w 635"/>
                <a:gd name="T33" fmla="*/ 790 h 799"/>
                <a:gd name="T34" fmla="*/ 458 w 635"/>
                <a:gd name="T35" fmla="*/ 778 h 799"/>
                <a:gd name="T36" fmla="*/ 484 w 635"/>
                <a:gd name="T37" fmla="*/ 760 h 799"/>
                <a:gd name="T38" fmla="*/ 503 w 635"/>
                <a:gd name="T39" fmla="*/ 687 h 799"/>
                <a:gd name="T40" fmla="*/ 528 w 635"/>
                <a:gd name="T41" fmla="*/ 594 h 799"/>
                <a:gd name="T42" fmla="*/ 539 w 635"/>
                <a:gd name="T43" fmla="*/ 434 h 799"/>
                <a:gd name="T44" fmla="*/ 588 w 635"/>
                <a:gd name="T45" fmla="*/ 327 h 799"/>
                <a:gd name="T46" fmla="*/ 596 w 635"/>
                <a:gd name="T47" fmla="*/ 269 h 799"/>
                <a:gd name="T48" fmla="*/ 622 w 635"/>
                <a:gd name="T49" fmla="*/ 252 h 799"/>
                <a:gd name="T50" fmla="*/ 625 w 635"/>
                <a:gd name="T51" fmla="*/ 207 h 799"/>
                <a:gd name="T52" fmla="*/ 635 w 635"/>
                <a:gd name="T53" fmla="*/ 147 h 799"/>
                <a:gd name="T54" fmla="*/ 635 w 635"/>
                <a:gd name="T55" fmla="*/ 118 h 799"/>
                <a:gd name="T56" fmla="*/ 630 w 635"/>
                <a:gd name="T57" fmla="*/ 95 h 799"/>
                <a:gd name="T58" fmla="*/ 619 w 635"/>
                <a:gd name="T59" fmla="*/ 80 h 799"/>
                <a:gd name="T60" fmla="*/ 599 w 635"/>
                <a:gd name="T61" fmla="*/ 13 h 799"/>
                <a:gd name="T62" fmla="*/ 433 w 635"/>
                <a:gd name="T63" fmla="*/ 0 h 799"/>
                <a:gd name="T64" fmla="*/ 128 w 635"/>
                <a:gd name="T65" fmla="*/ 62 h 799"/>
                <a:gd name="T66" fmla="*/ 30 w 635"/>
                <a:gd name="T67" fmla="*/ 111 h 799"/>
                <a:gd name="T68" fmla="*/ 30 w 635"/>
                <a:gd name="T69" fmla="*/ 111 h 799"/>
                <a:gd name="T70" fmla="*/ 30 w 635"/>
                <a:gd name="T71" fmla="*/ 111 h 7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5"/>
                <a:gd name="T109" fmla="*/ 0 h 799"/>
                <a:gd name="T110" fmla="*/ 635 w 635"/>
                <a:gd name="T111" fmla="*/ 799 h 7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5" h="799">
                  <a:moveTo>
                    <a:pt x="30" y="111"/>
                  </a:moveTo>
                  <a:lnTo>
                    <a:pt x="9" y="136"/>
                  </a:lnTo>
                  <a:lnTo>
                    <a:pt x="0" y="175"/>
                  </a:lnTo>
                  <a:lnTo>
                    <a:pt x="22" y="242"/>
                  </a:lnTo>
                  <a:lnTo>
                    <a:pt x="40" y="266"/>
                  </a:lnTo>
                  <a:lnTo>
                    <a:pt x="51" y="314"/>
                  </a:lnTo>
                  <a:lnTo>
                    <a:pt x="87" y="325"/>
                  </a:lnTo>
                  <a:lnTo>
                    <a:pt x="84" y="389"/>
                  </a:lnTo>
                  <a:lnTo>
                    <a:pt x="51" y="437"/>
                  </a:lnTo>
                  <a:lnTo>
                    <a:pt x="56" y="523"/>
                  </a:lnTo>
                  <a:lnTo>
                    <a:pt x="77" y="594"/>
                  </a:lnTo>
                  <a:lnTo>
                    <a:pt x="95" y="648"/>
                  </a:lnTo>
                  <a:lnTo>
                    <a:pt x="138" y="684"/>
                  </a:lnTo>
                  <a:lnTo>
                    <a:pt x="190" y="728"/>
                  </a:lnTo>
                  <a:lnTo>
                    <a:pt x="229" y="790"/>
                  </a:lnTo>
                  <a:lnTo>
                    <a:pt x="332" y="799"/>
                  </a:lnTo>
                  <a:lnTo>
                    <a:pt x="410" y="790"/>
                  </a:lnTo>
                  <a:lnTo>
                    <a:pt x="458" y="778"/>
                  </a:lnTo>
                  <a:lnTo>
                    <a:pt x="484" y="760"/>
                  </a:lnTo>
                  <a:lnTo>
                    <a:pt x="503" y="687"/>
                  </a:lnTo>
                  <a:lnTo>
                    <a:pt x="528" y="594"/>
                  </a:lnTo>
                  <a:lnTo>
                    <a:pt x="539" y="434"/>
                  </a:lnTo>
                  <a:lnTo>
                    <a:pt x="588" y="327"/>
                  </a:lnTo>
                  <a:lnTo>
                    <a:pt x="596" y="269"/>
                  </a:lnTo>
                  <a:lnTo>
                    <a:pt x="622" y="252"/>
                  </a:lnTo>
                  <a:lnTo>
                    <a:pt x="625" y="207"/>
                  </a:lnTo>
                  <a:lnTo>
                    <a:pt x="635" y="147"/>
                  </a:lnTo>
                  <a:lnTo>
                    <a:pt x="635" y="118"/>
                  </a:lnTo>
                  <a:lnTo>
                    <a:pt x="630" y="95"/>
                  </a:lnTo>
                  <a:lnTo>
                    <a:pt x="619" y="80"/>
                  </a:lnTo>
                  <a:lnTo>
                    <a:pt x="599" y="13"/>
                  </a:lnTo>
                  <a:lnTo>
                    <a:pt x="433" y="0"/>
                  </a:lnTo>
                  <a:lnTo>
                    <a:pt x="128" y="62"/>
                  </a:lnTo>
                  <a:lnTo>
                    <a:pt x="30" y="111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Freeform 44"/>
            <p:cNvSpPr>
              <a:spLocks/>
            </p:cNvSpPr>
            <p:nvPr/>
          </p:nvSpPr>
          <p:spPr bwMode="auto">
            <a:xfrm>
              <a:off x="3569" y="3148"/>
              <a:ext cx="110" cy="66"/>
            </a:xfrm>
            <a:custGeom>
              <a:avLst/>
              <a:gdLst>
                <a:gd name="T0" fmla="*/ 27 w 219"/>
                <a:gd name="T1" fmla="*/ 19 h 132"/>
                <a:gd name="T2" fmla="*/ 59 w 219"/>
                <a:gd name="T3" fmla="*/ 22 h 132"/>
                <a:gd name="T4" fmla="*/ 98 w 219"/>
                <a:gd name="T5" fmla="*/ 11 h 132"/>
                <a:gd name="T6" fmla="*/ 174 w 219"/>
                <a:gd name="T7" fmla="*/ 14 h 132"/>
                <a:gd name="T8" fmla="*/ 201 w 219"/>
                <a:gd name="T9" fmla="*/ 0 h 132"/>
                <a:gd name="T10" fmla="*/ 219 w 219"/>
                <a:gd name="T11" fmla="*/ 16 h 132"/>
                <a:gd name="T12" fmla="*/ 182 w 219"/>
                <a:gd name="T13" fmla="*/ 55 h 132"/>
                <a:gd name="T14" fmla="*/ 163 w 219"/>
                <a:gd name="T15" fmla="*/ 73 h 132"/>
                <a:gd name="T16" fmla="*/ 138 w 219"/>
                <a:gd name="T17" fmla="*/ 73 h 132"/>
                <a:gd name="T18" fmla="*/ 163 w 219"/>
                <a:gd name="T19" fmla="*/ 127 h 132"/>
                <a:gd name="T20" fmla="*/ 62 w 219"/>
                <a:gd name="T21" fmla="*/ 132 h 132"/>
                <a:gd name="T22" fmla="*/ 87 w 219"/>
                <a:gd name="T23" fmla="*/ 83 h 132"/>
                <a:gd name="T24" fmla="*/ 52 w 219"/>
                <a:gd name="T25" fmla="*/ 76 h 132"/>
                <a:gd name="T26" fmla="*/ 15 w 219"/>
                <a:gd name="T27" fmla="*/ 52 h 132"/>
                <a:gd name="T28" fmla="*/ 0 w 219"/>
                <a:gd name="T29" fmla="*/ 30 h 132"/>
                <a:gd name="T30" fmla="*/ 27 w 219"/>
                <a:gd name="T31" fmla="*/ 19 h 132"/>
                <a:gd name="T32" fmla="*/ 27 w 219"/>
                <a:gd name="T33" fmla="*/ 19 h 132"/>
                <a:gd name="T34" fmla="*/ 27 w 219"/>
                <a:gd name="T35" fmla="*/ 19 h 1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"/>
                <a:gd name="T55" fmla="*/ 0 h 132"/>
                <a:gd name="T56" fmla="*/ 219 w 219"/>
                <a:gd name="T57" fmla="*/ 132 h 1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" h="132">
                  <a:moveTo>
                    <a:pt x="27" y="19"/>
                  </a:moveTo>
                  <a:lnTo>
                    <a:pt x="59" y="22"/>
                  </a:lnTo>
                  <a:lnTo>
                    <a:pt x="98" y="11"/>
                  </a:lnTo>
                  <a:lnTo>
                    <a:pt x="174" y="14"/>
                  </a:lnTo>
                  <a:lnTo>
                    <a:pt x="201" y="0"/>
                  </a:lnTo>
                  <a:lnTo>
                    <a:pt x="219" y="16"/>
                  </a:lnTo>
                  <a:lnTo>
                    <a:pt x="182" y="55"/>
                  </a:lnTo>
                  <a:lnTo>
                    <a:pt x="163" y="73"/>
                  </a:lnTo>
                  <a:lnTo>
                    <a:pt x="138" y="73"/>
                  </a:lnTo>
                  <a:lnTo>
                    <a:pt x="163" y="127"/>
                  </a:lnTo>
                  <a:lnTo>
                    <a:pt x="62" y="132"/>
                  </a:lnTo>
                  <a:lnTo>
                    <a:pt x="87" y="83"/>
                  </a:lnTo>
                  <a:lnTo>
                    <a:pt x="52" y="76"/>
                  </a:lnTo>
                  <a:lnTo>
                    <a:pt x="15" y="52"/>
                  </a:lnTo>
                  <a:lnTo>
                    <a:pt x="0" y="3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Freeform 45"/>
            <p:cNvSpPr>
              <a:spLocks/>
            </p:cNvSpPr>
            <p:nvPr/>
          </p:nvSpPr>
          <p:spPr bwMode="auto">
            <a:xfrm>
              <a:off x="3593" y="3093"/>
              <a:ext cx="69" cy="34"/>
            </a:xfrm>
            <a:custGeom>
              <a:avLst/>
              <a:gdLst>
                <a:gd name="T0" fmla="*/ 0 w 139"/>
                <a:gd name="T1" fmla="*/ 21 h 68"/>
                <a:gd name="T2" fmla="*/ 0 w 139"/>
                <a:gd name="T3" fmla="*/ 38 h 68"/>
                <a:gd name="T4" fmla="*/ 18 w 139"/>
                <a:gd name="T5" fmla="*/ 52 h 68"/>
                <a:gd name="T6" fmla="*/ 45 w 139"/>
                <a:gd name="T7" fmla="*/ 49 h 68"/>
                <a:gd name="T8" fmla="*/ 74 w 139"/>
                <a:gd name="T9" fmla="*/ 68 h 68"/>
                <a:gd name="T10" fmla="*/ 116 w 139"/>
                <a:gd name="T11" fmla="*/ 57 h 68"/>
                <a:gd name="T12" fmla="*/ 139 w 139"/>
                <a:gd name="T13" fmla="*/ 27 h 68"/>
                <a:gd name="T14" fmla="*/ 121 w 139"/>
                <a:gd name="T15" fmla="*/ 6 h 68"/>
                <a:gd name="T16" fmla="*/ 95 w 139"/>
                <a:gd name="T17" fmla="*/ 32 h 68"/>
                <a:gd name="T18" fmla="*/ 67 w 139"/>
                <a:gd name="T19" fmla="*/ 24 h 68"/>
                <a:gd name="T20" fmla="*/ 45 w 139"/>
                <a:gd name="T21" fmla="*/ 9 h 68"/>
                <a:gd name="T22" fmla="*/ 23 w 139"/>
                <a:gd name="T23" fmla="*/ 11 h 68"/>
                <a:gd name="T24" fmla="*/ 12 w 139"/>
                <a:gd name="T25" fmla="*/ 0 h 68"/>
                <a:gd name="T26" fmla="*/ 0 w 139"/>
                <a:gd name="T27" fmla="*/ 21 h 68"/>
                <a:gd name="T28" fmla="*/ 0 w 139"/>
                <a:gd name="T29" fmla="*/ 21 h 68"/>
                <a:gd name="T30" fmla="*/ 0 w 139"/>
                <a:gd name="T31" fmla="*/ 21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9"/>
                <a:gd name="T49" fmla="*/ 0 h 68"/>
                <a:gd name="T50" fmla="*/ 139 w 139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9" h="68">
                  <a:moveTo>
                    <a:pt x="0" y="21"/>
                  </a:moveTo>
                  <a:lnTo>
                    <a:pt x="0" y="38"/>
                  </a:lnTo>
                  <a:lnTo>
                    <a:pt x="18" y="52"/>
                  </a:lnTo>
                  <a:lnTo>
                    <a:pt x="45" y="49"/>
                  </a:lnTo>
                  <a:lnTo>
                    <a:pt x="74" y="68"/>
                  </a:lnTo>
                  <a:lnTo>
                    <a:pt x="116" y="57"/>
                  </a:lnTo>
                  <a:lnTo>
                    <a:pt x="139" y="27"/>
                  </a:lnTo>
                  <a:lnTo>
                    <a:pt x="121" y="6"/>
                  </a:lnTo>
                  <a:lnTo>
                    <a:pt x="95" y="32"/>
                  </a:lnTo>
                  <a:lnTo>
                    <a:pt x="67" y="24"/>
                  </a:lnTo>
                  <a:lnTo>
                    <a:pt x="45" y="9"/>
                  </a:lnTo>
                  <a:lnTo>
                    <a:pt x="23" y="11"/>
                  </a:lnTo>
                  <a:lnTo>
                    <a:pt x="1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9" name="Freeform 46"/>
            <p:cNvSpPr>
              <a:spLocks/>
            </p:cNvSpPr>
            <p:nvPr/>
          </p:nvSpPr>
          <p:spPr bwMode="auto">
            <a:xfrm>
              <a:off x="3694" y="2977"/>
              <a:ext cx="50" cy="44"/>
            </a:xfrm>
            <a:custGeom>
              <a:avLst/>
              <a:gdLst>
                <a:gd name="T0" fmla="*/ 83 w 101"/>
                <a:gd name="T1" fmla="*/ 62 h 88"/>
                <a:gd name="T2" fmla="*/ 51 w 101"/>
                <a:gd name="T3" fmla="*/ 29 h 88"/>
                <a:gd name="T4" fmla="*/ 47 w 101"/>
                <a:gd name="T5" fmla="*/ 44 h 88"/>
                <a:gd name="T6" fmla="*/ 64 w 101"/>
                <a:gd name="T7" fmla="*/ 88 h 88"/>
                <a:gd name="T8" fmla="*/ 7 w 101"/>
                <a:gd name="T9" fmla="*/ 41 h 88"/>
                <a:gd name="T10" fmla="*/ 0 w 101"/>
                <a:gd name="T11" fmla="*/ 13 h 88"/>
                <a:gd name="T12" fmla="*/ 21 w 101"/>
                <a:gd name="T13" fmla="*/ 0 h 88"/>
                <a:gd name="T14" fmla="*/ 101 w 101"/>
                <a:gd name="T15" fmla="*/ 11 h 88"/>
                <a:gd name="T16" fmla="*/ 83 w 101"/>
                <a:gd name="T17" fmla="*/ 62 h 88"/>
                <a:gd name="T18" fmla="*/ 83 w 101"/>
                <a:gd name="T19" fmla="*/ 62 h 88"/>
                <a:gd name="T20" fmla="*/ 83 w 101"/>
                <a:gd name="T21" fmla="*/ 62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88"/>
                <a:gd name="T35" fmla="*/ 101 w 101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88">
                  <a:moveTo>
                    <a:pt x="83" y="62"/>
                  </a:moveTo>
                  <a:lnTo>
                    <a:pt x="51" y="29"/>
                  </a:lnTo>
                  <a:lnTo>
                    <a:pt x="47" y="44"/>
                  </a:lnTo>
                  <a:lnTo>
                    <a:pt x="64" y="88"/>
                  </a:lnTo>
                  <a:lnTo>
                    <a:pt x="7" y="41"/>
                  </a:lnTo>
                  <a:lnTo>
                    <a:pt x="0" y="13"/>
                  </a:lnTo>
                  <a:lnTo>
                    <a:pt x="21" y="0"/>
                  </a:lnTo>
                  <a:lnTo>
                    <a:pt x="101" y="11"/>
                  </a:lnTo>
                  <a:lnTo>
                    <a:pt x="83" y="62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0" name="Freeform 47"/>
            <p:cNvSpPr>
              <a:spLocks/>
            </p:cNvSpPr>
            <p:nvPr/>
          </p:nvSpPr>
          <p:spPr bwMode="auto">
            <a:xfrm>
              <a:off x="3609" y="3044"/>
              <a:ext cx="47" cy="43"/>
            </a:xfrm>
            <a:custGeom>
              <a:avLst/>
              <a:gdLst>
                <a:gd name="T0" fmla="*/ 0 w 94"/>
                <a:gd name="T1" fmla="*/ 87 h 87"/>
                <a:gd name="T2" fmla="*/ 23 w 94"/>
                <a:gd name="T3" fmla="*/ 60 h 87"/>
                <a:gd name="T4" fmla="*/ 41 w 94"/>
                <a:gd name="T5" fmla="*/ 47 h 87"/>
                <a:gd name="T6" fmla="*/ 65 w 94"/>
                <a:gd name="T7" fmla="*/ 54 h 87"/>
                <a:gd name="T8" fmla="*/ 94 w 94"/>
                <a:gd name="T9" fmla="*/ 79 h 87"/>
                <a:gd name="T10" fmla="*/ 74 w 94"/>
                <a:gd name="T11" fmla="*/ 35 h 87"/>
                <a:gd name="T12" fmla="*/ 60 w 94"/>
                <a:gd name="T13" fmla="*/ 0 h 87"/>
                <a:gd name="T14" fmla="*/ 31 w 94"/>
                <a:gd name="T15" fmla="*/ 3 h 87"/>
                <a:gd name="T16" fmla="*/ 9 w 94"/>
                <a:gd name="T17" fmla="*/ 57 h 87"/>
                <a:gd name="T18" fmla="*/ 0 w 94"/>
                <a:gd name="T19" fmla="*/ 87 h 87"/>
                <a:gd name="T20" fmla="*/ 0 w 94"/>
                <a:gd name="T21" fmla="*/ 87 h 87"/>
                <a:gd name="T22" fmla="*/ 0 w 94"/>
                <a:gd name="T23" fmla="*/ 87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87"/>
                <a:gd name="T38" fmla="*/ 94 w 94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87">
                  <a:moveTo>
                    <a:pt x="0" y="87"/>
                  </a:moveTo>
                  <a:lnTo>
                    <a:pt x="23" y="60"/>
                  </a:lnTo>
                  <a:lnTo>
                    <a:pt x="41" y="47"/>
                  </a:lnTo>
                  <a:lnTo>
                    <a:pt x="65" y="54"/>
                  </a:lnTo>
                  <a:lnTo>
                    <a:pt x="94" y="79"/>
                  </a:lnTo>
                  <a:lnTo>
                    <a:pt x="74" y="35"/>
                  </a:lnTo>
                  <a:lnTo>
                    <a:pt x="60" y="0"/>
                  </a:lnTo>
                  <a:lnTo>
                    <a:pt x="31" y="3"/>
                  </a:lnTo>
                  <a:lnTo>
                    <a:pt x="9" y="5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1" name="Freeform 48"/>
            <p:cNvSpPr>
              <a:spLocks/>
            </p:cNvSpPr>
            <p:nvPr/>
          </p:nvSpPr>
          <p:spPr bwMode="auto">
            <a:xfrm>
              <a:off x="3476" y="3015"/>
              <a:ext cx="40" cy="121"/>
            </a:xfrm>
            <a:custGeom>
              <a:avLst/>
              <a:gdLst>
                <a:gd name="T0" fmla="*/ 79 w 79"/>
                <a:gd name="T1" fmla="*/ 40 h 240"/>
                <a:gd name="T2" fmla="*/ 76 w 79"/>
                <a:gd name="T3" fmla="*/ 91 h 240"/>
                <a:gd name="T4" fmla="*/ 32 w 79"/>
                <a:gd name="T5" fmla="*/ 91 h 240"/>
                <a:gd name="T6" fmla="*/ 43 w 79"/>
                <a:gd name="T7" fmla="*/ 132 h 240"/>
                <a:gd name="T8" fmla="*/ 45 w 79"/>
                <a:gd name="T9" fmla="*/ 175 h 240"/>
                <a:gd name="T10" fmla="*/ 50 w 79"/>
                <a:gd name="T11" fmla="*/ 211 h 240"/>
                <a:gd name="T12" fmla="*/ 65 w 79"/>
                <a:gd name="T13" fmla="*/ 240 h 240"/>
                <a:gd name="T14" fmla="*/ 14 w 79"/>
                <a:gd name="T15" fmla="*/ 172 h 240"/>
                <a:gd name="T16" fmla="*/ 0 w 79"/>
                <a:gd name="T17" fmla="*/ 65 h 240"/>
                <a:gd name="T18" fmla="*/ 32 w 79"/>
                <a:gd name="T19" fmla="*/ 0 h 240"/>
                <a:gd name="T20" fmla="*/ 74 w 79"/>
                <a:gd name="T21" fmla="*/ 0 h 240"/>
                <a:gd name="T22" fmla="*/ 79 w 79"/>
                <a:gd name="T23" fmla="*/ 40 h 240"/>
                <a:gd name="T24" fmla="*/ 79 w 79"/>
                <a:gd name="T25" fmla="*/ 40 h 240"/>
                <a:gd name="T26" fmla="*/ 79 w 79"/>
                <a:gd name="T27" fmla="*/ 40 h 2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"/>
                <a:gd name="T43" fmla="*/ 0 h 240"/>
                <a:gd name="T44" fmla="*/ 79 w 79"/>
                <a:gd name="T45" fmla="*/ 240 h 2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" h="240">
                  <a:moveTo>
                    <a:pt x="79" y="40"/>
                  </a:moveTo>
                  <a:lnTo>
                    <a:pt x="76" y="91"/>
                  </a:lnTo>
                  <a:lnTo>
                    <a:pt x="32" y="91"/>
                  </a:lnTo>
                  <a:lnTo>
                    <a:pt x="43" y="132"/>
                  </a:lnTo>
                  <a:lnTo>
                    <a:pt x="45" y="175"/>
                  </a:lnTo>
                  <a:lnTo>
                    <a:pt x="50" y="211"/>
                  </a:lnTo>
                  <a:lnTo>
                    <a:pt x="65" y="240"/>
                  </a:lnTo>
                  <a:lnTo>
                    <a:pt x="14" y="172"/>
                  </a:lnTo>
                  <a:lnTo>
                    <a:pt x="0" y="65"/>
                  </a:lnTo>
                  <a:lnTo>
                    <a:pt x="32" y="0"/>
                  </a:lnTo>
                  <a:lnTo>
                    <a:pt x="74" y="0"/>
                  </a:lnTo>
                  <a:lnTo>
                    <a:pt x="79" y="4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2" name="Freeform 49"/>
            <p:cNvSpPr>
              <a:spLocks/>
            </p:cNvSpPr>
            <p:nvPr/>
          </p:nvSpPr>
          <p:spPr bwMode="auto">
            <a:xfrm>
              <a:off x="3482" y="3010"/>
              <a:ext cx="250" cy="87"/>
            </a:xfrm>
            <a:custGeom>
              <a:avLst/>
              <a:gdLst>
                <a:gd name="T0" fmla="*/ 13 w 501"/>
                <a:gd name="T1" fmla="*/ 52 h 174"/>
                <a:gd name="T2" fmla="*/ 57 w 501"/>
                <a:gd name="T3" fmla="*/ 59 h 174"/>
                <a:gd name="T4" fmla="*/ 89 w 501"/>
                <a:gd name="T5" fmla="*/ 22 h 174"/>
                <a:gd name="T6" fmla="*/ 152 w 501"/>
                <a:gd name="T7" fmla="*/ 0 h 174"/>
                <a:gd name="T8" fmla="*/ 456 w 501"/>
                <a:gd name="T9" fmla="*/ 0 h 174"/>
                <a:gd name="T10" fmla="*/ 483 w 501"/>
                <a:gd name="T11" fmla="*/ 11 h 174"/>
                <a:gd name="T12" fmla="*/ 501 w 501"/>
                <a:gd name="T13" fmla="*/ 52 h 174"/>
                <a:gd name="T14" fmla="*/ 496 w 501"/>
                <a:gd name="T15" fmla="*/ 114 h 174"/>
                <a:gd name="T16" fmla="*/ 478 w 501"/>
                <a:gd name="T17" fmla="*/ 146 h 174"/>
                <a:gd name="T18" fmla="*/ 439 w 501"/>
                <a:gd name="T19" fmla="*/ 163 h 174"/>
                <a:gd name="T20" fmla="*/ 388 w 501"/>
                <a:gd name="T21" fmla="*/ 160 h 174"/>
                <a:gd name="T22" fmla="*/ 352 w 501"/>
                <a:gd name="T23" fmla="*/ 135 h 174"/>
                <a:gd name="T24" fmla="*/ 323 w 501"/>
                <a:gd name="T25" fmla="*/ 87 h 174"/>
                <a:gd name="T26" fmla="*/ 318 w 501"/>
                <a:gd name="T27" fmla="*/ 76 h 174"/>
                <a:gd name="T28" fmla="*/ 285 w 501"/>
                <a:gd name="T29" fmla="*/ 76 h 174"/>
                <a:gd name="T30" fmla="*/ 276 w 501"/>
                <a:gd name="T31" fmla="*/ 112 h 174"/>
                <a:gd name="T32" fmla="*/ 256 w 501"/>
                <a:gd name="T33" fmla="*/ 141 h 174"/>
                <a:gd name="T34" fmla="*/ 207 w 501"/>
                <a:gd name="T35" fmla="*/ 165 h 174"/>
                <a:gd name="T36" fmla="*/ 152 w 501"/>
                <a:gd name="T37" fmla="*/ 174 h 174"/>
                <a:gd name="T38" fmla="*/ 111 w 501"/>
                <a:gd name="T39" fmla="*/ 165 h 174"/>
                <a:gd name="T40" fmla="*/ 83 w 501"/>
                <a:gd name="T41" fmla="*/ 143 h 174"/>
                <a:gd name="T42" fmla="*/ 63 w 501"/>
                <a:gd name="T43" fmla="*/ 91 h 174"/>
                <a:gd name="T44" fmla="*/ 34 w 501"/>
                <a:gd name="T45" fmla="*/ 70 h 174"/>
                <a:gd name="T46" fmla="*/ 0 w 501"/>
                <a:gd name="T47" fmla="*/ 65 h 174"/>
                <a:gd name="T48" fmla="*/ 13 w 501"/>
                <a:gd name="T49" fmla="*/ 52 h 174"/>
                <a:gd name="T50" fmla="*/ 13 w 501"/>
                <a:gd name="T51" fmla="*/ 52 h 174"/>
                <a:gd name="T52" fmla="*/ 13 w 501"/>
                <a:gd name="T53" fmla="*/ 52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01"/>
                <a:gd name="T82" fmla="*/ 0 h 174"/>
                <a:gd name="T83" fmla="*/ 501 w 501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01" h="174">
                  <a:moveTo>
                    <a:pt x="13" y="52"/>
                  </a:moveTo>
                  <a:lnTo>
                    <a:pt x="57" y="59"/>
                  </a:lnTo>
                  <a:lnTo>
                    <a:pt x="89" y="22"/>
                  </a:lnTo>
                  <a:lnTo>
                    <a:pt x="152" y="0"/>
                  </a:lnTo>
                  <a:lnTo>
                    <a:pt x="456" y="0"/>
                  </a:lnTo>
                  <a:lnTo>
                    <a:pt x="483" y="11"/>
                  </a:lnTo>
                  <a:lnTo>
                    <a:pt x="501" y="52"/>
                  </a:lnTo>
                  <a:lnTo>
                    <a:pt x="496" y="114"/>
                  </a:lnTo>
                  <a:lnTo>
                    <a:pt x="478" y="146"/>
                  </a:lnTo>
                  <a:lnTo>
                    <a:pt x="439" y="163"/>
                  </a:lnTo>
                  <a:lnTo>
                    <a:pt x="388" y="160"/>
                  </a:lnTo>
                  <a:lnTo>
                    <a:pt x="352" y="135"/>
                  </a:lnTo>
                  <a:lnTo>
                    <a:pt x="323" y="87"/>
                  </a:lnTo>
                  <a:lnTo>
                    <a:pt x="318" y="76"/>
                  </a:lnTo>
                  <a:lnTo>
                    <a:pt x="285" y="76"/>
                  </a:lnTo>
                  <a:lnTo>
                    <a:pt x="276" y="112"/>
                  </a:lnTo>
                  <a:lnTo>
                    <a:pt x="256" y="141"/>
                  </a:lnTo>
                  <a:lnTo>
                    <a:pt x="207" y="165"/>
                  </a:lnTo>
                  <a:lnTo>
                    <a:pt x="152" y="174"/>
                  </a:lnTo>
                  <a:lnTo>
                    <a:pt x="111" y="165"/>
                  </a:lnTo>
                  <a:lnTo>
                    <a:pt x="83" y="143"/>
                  </a:lnTo>
                  <a:lnTo>
                    <a:pt x="63" y="91"/>
                  </a:lnTo>
                  <a:lnTo>
                    <a:pt x="34" y="70"/>
                  </a:lnTo>
                  <a:lnTo>
                    <a:pt x="0" y="65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898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Freeform 50"/>
            <p:cNvSpPr>
              <a:spLocks/>
            </p:cNvSpPr>
            <p:nvPr/>
          </p:nvSpPr>
          <p:spPr bwMode="auto">
            <a:xfrm>
              <a:off x="3649" y="3020"/>
              <a:ext cx="74" cy="60"/>
            </a:xfrm>
            <a:custGeom>
              <a:avLst/>
              <a:gdLst>
                <a:gd name="T0" fmla="*/ 8 w 147"/>
                <a:gd name="T1" fmla="*/ 21 h 122"/>
                <a:gd name="T2" fmla="*/ 0 w 147"/>
                <a:gd name="T3" fmla="*/ 72 h 122"/>
                <a:gd name="T4" fmla="*/ 36 w 147"/>
                <a:gd name="T5" fmla="*/ 111 h 122"/>
                <a:gd name="T6" fmla="*/ 84 w 147"/>
                <a:gd name="T7" fmla="*/ 122 h 122"/>
                <a:gd name="T8" fmla="*/ 127 w 147"/>
                <a:gd name="T9" fmla="*/ 111 h 122"/>
                <a:gd name="T10" fmla="*/ 145 w 147"/>
                <a:gd name="T11" fmla="*/ 86 h 122"/>
                <a:gd name="T12" fmla="*/ 147 w 147"/>
                <a:gd name="T13" fmla="*/ 43 h 122"/>
                <a:gd name="T14" fmla="*/ 142 w 147"/>
                <a:gd name="T15" fmla="*/ 15 h 122"/>
                <a:gd name="T16" fmla="*/ 124 w 147"/>
                <a:gd name="T17" fmla="*/ 0 h 122"/>
                <a:gd name="T18" fmla="*/ 95 w 147"/>
                <a:gd name="T19" fmla="*/ 0 h 122"/>
                <a:gd name="T20" fmla="*/ 41 w 147"/>
                <a:gd name="T21" fmla="*/ 10 h 122"/>
                <a:gd name="T22" fmla="*/ 8 w 147"/>
                <a:gd name="T23" fmla="*/ 21 h 122"/>
                <a:gd name="T24" fmla="*/ 8 w 147"/>
                <a:gd name="T25" fmla="*/ 21 h 122"/>
                <a:gd name="T26" fmla="*/ 8 w 147"/>
                <a:gd name="T27" fmla="*/ 21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"/>
                <a:gd name="T43" fmla="*/ 0 h 122"/>
                <a:gd name="T44" fmla="*/ 147 w 147"/>
                <a:gd name="T45" fmla="*/ 122 h 1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" h="122">
                  <a:moveTo>
                    <a:pt x="8" y="21"/>
                  </a:moveTo>
                  <a:lnTo>
                    <a:pt x="0" y="72"/>
                  </a:lnTo>
                  <a:lnTo>
                    <a:pt x="36" y="111"/>
                  </a:lnTo>
                  <a:lnTo>
                    <a:pt x="84" y="122"/>
                  </a:lnTo>
                  <a:lnTo>
                    <a:pt x="127" y="111"/>
                  </a:lnTo>
                  <a:lnTo>
                    <a:pt x="145" y="86"/>
                  </a:lnTo>
                  <a:lnTo>
                    <a:pt x="147" y="43"/>
                  </a:lnTo>
                  <a:lnTo>
                    <a:pt x="142" y="15"/>
                  </a:lnTo>
                  <a:lnTo>
                    <a:pt x="124" y="0"/>
                  </a:lnTo>
                  <a:lnTo>
                    <a:pt x="95" y="0"/>
                  </a:lnTo>
                  <a:lnTo>
                    <a:pt x="41" y="10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Freeform 51"/>
            <p:cNvSpPr>
              <a:spLocks/>
            </p:cNvSpPr>
            <p:nvPr/>
          </p:nvSpPr>
          <p:spPr bwMode="auto">
            <a:xfrm>
              <a:off x="3524" y="3029"/>
              <a:ext cx="94" cy="64"/>
            </a:xfrm>
            <a:custGeom>
              <a:avLst/>
              <a:gdLst>
                <a:gd name="T0" fmla="*/ 29 w 189"/>
                <a:gd name="T1" fmla="*/ 0 h 128"/>
                <a:gd name="T2" fmla="*/ 0 w 189"/>
                <a:gd name="T3" fmla="*/ 57 h 128"/>
                <a:gd name="T4" fmla="*/ 13 w 189"/>
                <a:gd name="T5" fmla="*/ 106 h 128"/>
                <a:gd name="T6" fmla="*/ 58 w 189"/>
                <a:gd name="T7" fmla="*/ 128 h 128"/>
                <a:gd name="T8" fmla="*/ 96 w 189"/>
                <a:gd name="T9" fmla="*/ 128 h 128"/>
                <a:gd name="T10" fmla="*/ 143 w 189"/>
                <a:gd name="T11" fmla="*/ 115 h 128"/>
                <a:gd name="T12" fmla="*/ 173 w 189"/>
                <a:gd name="T13" fmla="*/ 95 h 128"/>
                <a:gd name="T14" fmla="*/ 186 w 189"/>
                <a:gd name="T15" fmla="*/ 72 h 128"/>
                <a:gd name="T16" fmla="*/ 189 w 189"/>
                <a:gd name="T17" fmla="*/ 33 h 128"/>
                <a:gd name="T18" fmla="*/ 146 w 189"/>
                <a:gd name="T19" fmla="*/ 0 h 128"/>
                <a:gd name="T20" fmla="*/ 29 w 189"/>
                <a:gd name="T21" fmla="*/ 0 h 128"/>
                <a:gd name="T22" fmla="*/ 29 w 189"/>
                <a:gd name="T23" fmla="*/ 0 h 128"/>
                <a:gd name="T24" fmla="*/ 29 w 189"/>
                <a:gd name="T25" fmla="*/ 0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9"/>
                <a:gd name="T40" fmla="*/ 0 h 128"/>
                <a:gd name="T41" fmla="*/ 189 w 189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9" h="128">
                  <a:moveTo>
                    <a:pt x="29" y="0"/>
                  </a:moveTo>
                  <a:lnTo>
                    <a:pt x="0" y="57"/>
                  </a:lnTo>
                  <a:lnTo>
                    <a:pt x="13" y="106"/>
                  </a:lnTo>
                  <a:lnTo>
                    <a:pt x="58" y="128"/>
                  </a:lnTo>
                  <a:lnTo>
                    <a:pt x="96" y="128"/>
                  </a:lnTo>
                  <a:lnTo>
                    <a:pt x="143" y="115"/>
                  </a:lnTo>
                  <a:lnTo>
                    <a:pt x="173" y="95"/>
                  </a:lnTo>
                  <a:lnTo>
                    <a:pt x="186" y="72"/>
                  </a:lnTo>
                  <a:lnTo>
                    <a:pt x="189" y="33"/>
                  </a:lnTo>
                  <a:lnTo>
                    <a:pt x="146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Freeform 52"/>
            <p:cNvSpPr>
              <a:spLocks/>
            </p:cNvSpPr>
            <p:nvPr/>
          </p:nvSpPr>
          <p:spPr bwMode="auto">
            <a:xfrm>
              <a:off x="3656" y="3061"/>
              <a:ext cx="47" cy="17"/>
            </a:xfrm>
            <a:custGeom>
              <a:avLst/>
              <a:gdLst>
                <a:gd name="T0" fmla="*/ 0 w 92"/>
                <a:gd name="T1" fmla="*/ 0 h 33"/>
                <a:gd name="T2" fmla="*/ 27 w 92"/>
                <a:gd name="T3" fmla="*/ 30 h 33"/>
                <a:gd name="T4" fmla="*/ 70 w 92"/>
                <a:gd name="T5" fmla="*/ 33 h 33"/>
                <a:gd name="T6" fmla="*/ 92 w 92"/>
                <a:gd name="T7" fmla="*/ 12 h 33"/>
                <a:gd name="T8" fmla="*/ 59 w 92"/>
                <a:gd name="T9" fmla="*/ 7 h 33"/>
                <a:gd name="T10" fmla="*/ 22 w 92"/>
                <a:gd name="T11" fmla="*/ 7 h 33"/>
                <a:gd name="T12" fmla="*/ 0 w 92"/>
                <a:gd name="T13" fmla="*/ 0 h 33"/>
                <a:gd name="T14" fmla="*/ 0 w 92"/>
                <a:gd name="T15" fmla="*/ 0 h 33"/>
                <a:gd name="T16" fmla="*/ 0 w 92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33"/>
                <a:gd name="T29" fmla="*/ 92 w 92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33">
                  <a:moveTo>
                    <a:pt x="0" y="0"/>
                  </a:moveTo>
                  <a:lnTo>
                    <a:pt x="27" y="30"/>
                  </a:lnTo>
                  <a:lnTo>
                    <a:pt x="70" y="33"/>
                  </a:lnTo>
                  <a:lnTo>
                    <a:pt x="92" y="12"/>
                  </a:lnTo>
                  <a:lnTo>
                    <a:pt x="59" y="7"/>
                  </a:lnTo>
                  <a:lnTo>
                    <a:pt x="2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6" name="Freeform 53"/>
            <p:cNvSpPr>
              <a:spLocks/>
            </p:cNvSpPr>
            <p:nvPr/>
          </p:nvSpPr>
          <p:spPr bwMode="auto">
            <a:xfrm>
              <a:off x="3533" y="3052"/>
              <a:ext cx="47" cy="38"/>
            </a:xfrm>
            <a:custGeom>
              <a:avLst/>
              <a:gdLst>
                <a:gd name="T0" fmla="*/ 15 w 92"/>
                <a:gd name="T1" fmla="*/ 0 h 76"/>
                <a:gd name="T2" fmla="*/ 36 w 92"/>
                <a:gd name="T3" fmla="*/ 40 h 76"/>
                <a:gd name="T4" fmla="*/ 56 w 92"/>
                <a:gd name="T5" fmla="*/ 51 h 76"/>
                <a:gd name="T6" fmla="*/ 54 w 92"/>
                <a:gd name="T7" fmla="*/ 68 h 76"/>
                <a:gd name="T8" fmla="*/ 92 w 92"/>
                <a:gd name="T9" fmla="*/ 68 h 76"/>
                <a:gd name="T10" fmla="*/ 51 w 92"/>
                <a:gd name="T11" fmla="*/ 76 h 76"/>
                <a:gd name="T12" fmla="*/ 18 w 92"/>
                <a:gd name="T13" fmla="*/ 68 h 76"/>
                <a:gd name="T14" fmla="*/ 4 w 92"/>
                <a:gd name="T15" fmla="*/ 46 h 76"/>
                <a:gd name="T16" fmla="*/ 0 w 92"/>
                <a:gd name="T17" fmla="*/ 12 h 76"/>
                <a:gd name="T18" fmla="*/ 15 w 92"/>
                <a:gd name="T19" fmla="*/ 0 h 76"/>
                <a:gd name="T20" fmla="*/ 15 w 92"/>
                <a:gd name="T21" fmla="*/ 0 h 76"/>
                <a:gd name="T22" fmla="*/ 15 w 92"/>
                <a:gd name="T23" fmla="*/ 0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76"/>
                <a:gd name="T38" fmla="*/ 92 w 92"/>
                <a:gd name="T39" fmla="*/ 76 h 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76">
                  <a:moveTo>
                    <a:pt x="15" y="0"/>
                  </a:moveTo>
                  <a:lnTo>
                    <a:pt x="36" y="40"/>
                  </a:lnTo>
                  <a:lnTo>
                    <a:pt x="56" y="51"/>
                  </a:lnTo>
                  <a:lnTo>
                    <a:pt x="54" y="68"/>
                  </a:lnTo>
                  <a:lnTo>
                    <a:pt x="92" y="68"/>
                  </a:lnTo>
                  <a:lnTo>
                    <a:pt x="51" y="76"/>
                  </a:lnTo>
                  <a:lnTo>
                    <a:pt x="18" y="68"/>
                  </a:lnTo>
                  <a:lnTo>
                    <a:pt x="4" y="46"/>
                  </a:lnTo>
                  <a:lnTo>
                    <a:pt x="0" y="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A8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7" name="Freeform 54"/>
            <p:cNvSpPr>
              <a:spLocks/>
            </p:cNvSpPr>
            <p:nvPr/>
          </p:nvSpPr>
          <p:spPr bwMode="auto">
            <a:xfrm>
              <a:off x="3654" y="3079"/>
              <a:ext cx="71" cy="42"/>
            </a:xfrm>
            <a:custGeom>
              <a:avLst/>
              <a:gdLst>
                <a:gd name="T0" fmla="*/ 0 w 144"/>
                <a:gd name="T1" fmla="*/ 45 h 84"/>
                <a:gd name="T2" fmla="*/ 44 w 144"/>
                <a:gd name="T3" fmla="*/ 84 h 84"/>
                <a:gd name="T4" fmla="*/ 70 w 144"/>
                <a:gd name="T5" fmla="*/ 76 h 84"/>
                <a:gd name="T6" fmla="*/ 57 w 144"/>
                <a:gd name="T7" fmla="*/ 38 h 84"/>
                <a:gd name="T8" fmla="*/ 104 w 144"/>
                <a:gd name="T9" fmla="*/ 45 h 84"/>
                <a:gd name="T10" fmla="*/ 139 w 144"/>
                <a:gd name="T11" fmla="*/ 16 h 84"/>
                <a:gd name="T12" fmla="*/ 144 w 144"/>
                <a:gd name="T13" fmla="*/ 0 h 84"/>
                <a:gd name="T14" fmla="*/ 106 w 144"/>
                <a:gd name="T15" fmla="*/ 25 h 84"/>
                <a:gd name="T16" fmla="*/ 62 w 144"/>
                <a:gd name="T17" fmla="*/ 25 h 84"/>
                <a:gd name="T18" fmla="*/ 28 w 144"/>
                <a:gd name="T19" fmla="*/ 11 h 84"/>
                <a:gd name="T20" fmla="*/ 18 w 144"/>
                <a:gd name="T21" fmla="*/ 33 h 84"/>
                <a:gd name="T22" fmla="*/ 3 w 144"/>
                <a:gd name="T23" fmla="*/ 33 h 84"/>
                <a:gd name="T24" fmla="*/ 0 w 144"/>
                <a:gd name="T25" fmla="*/ 45 h 84"/>
                <a:gd name="T26" fmla="*/ 0 w 144"/>
                <a:gd name="T27" fmla="*/ 45 h 84"/>
                <a:gd name="T28" fmla="*/ 0 w 144"/>
                <a:gd name="T29" fmla="*/ 45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"/>
                <a:gd name="T46" fmla="*/ 0 h 84"/>
                <a:gd name="T47" fmla="*/ 144 w 144"/>
                <a:gd name="T48" fmla="*/ 84 h 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" h="84">
                  <a:moveTo>
                    <a:pt x="0" y="45"/>
                  </a:moveTo>
                  <a:lnTo>
                    <a:pt x="44" y="84"/>
                  </a:lnTo>
                  <a:lnTo>
                    <a:pt x="70" y="76"/>
                  </a:lnTo>
                  <a:lnTo>
                    <a:pt x="57" y="38"/>
                  </a:lnTo>
                  <a:lnTo>
                    <a:pt x="104" y="45"/>
                  </a:lnTo>
                  <a:lnTo>
                    <a:pt x="139" y="16"/>
                  </a:lnTo>
                  <a:lnTo>
                    <a:pt x="144" y="0"/>
                  </a:lnTo>
                  <a:lnTo>
                    <a:pt x="106" y="25"/>
                  </a:lnTo>
                  <a:lnTo>
                    <a:pt x="62" y="25"/>
                  </a:lnTo>
                  <a:lnTo>
                    <a:pt x="28" y="11"/>
                  </a:lnTo>
                  <a:lnTo>
                    <a:pt x="18" y="33"/>
                  </a:lnTo>
                  <a:lnTo>
                    <a:pt x="3" y="3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8" name="Freeform 55"/>
            <p:cNvSpPr>
              <a:spLocks/>
            </p:cNvSpPr>
            <p:nvPr/>
          </p:nvSpPr>
          <p:spPr bwMode="auto">
            <a:xfrm>
              <a:off x="3513" y="3061"/>
              <a:ext cx="93" cy="61"/>
            </a:xfrm>
            <a:custGeom>
              <a:avLst/>
              <a:gdLst>
                <a:gd name="T0" fmla="*/ 0 w 186"/>
                <a:gd name="T1" fmla="*/ 0 h 123"/>
                <a:gd name="T2" fmla="*/ 15 w 186"/>
                <a:gd name="T3" fmla="*/ 66 h 123"/>
                <a:gd name="T4" fmla="*/ 51 w 186"/>
                <a:gd name="T5" fmla="*/ 112 h 123"/>
                <a:gd name="T6" fmla="*/ 84 w 186"/>
                <a:gd name="T7" fmla="*/ 123 h 123"/>
                <a:gd name="T8" fmla="*/ 144 w 186"/>
                <a:gd name="T9" fmla="*/ 92 h 123"/>
                <a:gd name="T10" fmla="*/ 178 w 186"/>
                <a:gd name="T11" fmla="*/ 69 h 123"/>
                <a:gd name="T12" fmla="*/ 186 w 186"/>
                <a:gd name="T13" fmla="*/ 50 h 123"/>
                <a:gd name="T14" fmla="*/ 132 w 186"/>
                <a:gd name="T15" fmla="*/ 72 h 123"/>
                <a:gd name="T16" fmla="*/ 73 w 186"/>
                <a:gd name="T17" fmla="*/ 72 h 123"/>
                <a:gd name="T18" fmla="*/ 41 w 186"/>
                <a:gd name="T19" fmla="*/ 63 h 123"/>
                <a:gd name="T20" fmla="*/ 20 w 186"/>
                <a:gd name="T21" fmla="*/ 39 h 123"/>
                <a:gd name="T22" fmla="*/ 15 w 186"/>
                <a:gd name="T23" fmla="*/ 0 h 123"/>
                <a:gd name="T24" fmla="*/ 0 w 186"/>
                <a:gd name="T25" fmla="*/ 0 h 123"/>
                <a:gd name="T26" fmla="*/ 0 w 186"/>
                <a:gd name="T27" fmla="*/ 0 h 123"/>
                <a:gd name="T28" fmla="*/ 0 w 186"/>
                <a:gd name="T29" fmla="*/ 0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123"/>
                <a:gd name="T47" fmla="*/ 186 w 186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123">
                  <a:moveTo>
                    <a:pt x="0" y="0"/>
                  </a:moveTo>
                  <a:lnTo>
                    <a:pt x="15" y="66"/>
                  </a:lnTo>
                  <a:lnTo>
                    <a:pt x="51" y="112"/>
                  </a:lnTo>
                  <a:lnTo>
                    <a:pt x="84" y="123"/>
                  </a:lnTo>
                  <a:lnTo>
                    <a:pt x="144" y="92"/>
                  </a:lnTo>
                  <a:lnTo>
                    <a:pt x="178" y="69"/>
                  </a:lnTo>
                  <a:lnTo>
                    <a:pt x="186" y="50"/>
                  </a:lnTo>
                  <a:lnTo>
                    <a:pt x="132" y="72"/>
                  </a:lnTo>
                  <a:lnTo>
                    <a:pt x="73" y="72"/>
                  </a:lnTo>
                  <a:lnTo>
                    <a:pt x="41" y="63"/>
                  </a:lnTo>
                  <a:lnTo>
                    <a:pt x="20" y="39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9" name="Freeform 56"/>
            <p:cNvSpPr>
              <a:spLocks/>
            </p:cNvSpPr>
            <p:nvPr/>
          </p:nvSpPr>
          <p:spPr bwMode="auto">
            <a:xfrm>
              <a:off x="3480" y="3140"/>
              <a:ext cx="225" cy="211"/>
            </a:xfrm>
            <a:custGeom>
              <a:avLst/>
              <a:gdLst>
                <a:gd name="T0" fmla="*/ 0 w 450"/>
                <a:gd name="T1" fmla="*/ 36 h 424"/>
                <a:gd name="T2" fmla="*/ 20 w 450"/>
                <a:gd name="T3" fmla="*/ 107 h 424"/>
                <a:gd name="T4" fmla="*/ 36 w 450"/>
                <a:gd name="T5" fmla="*/ 126 h 424"/>
                <a:gd name="T6" fmla="*/ 45 w 450"/>
                <a:gd name="T7" fmla="*/ 164 h 424"/>
                <a:gd name="T8" fmla="*/ 98 w 450"/>
                <a:gd name="T9" fmla="*/ 213 h 424"/>
                <a:gd name="T10" fmla="*/ 168 w 450"/>
                <a:gd name="T11" fmla="*/ 257 h 424"/>
                <a:gd name="T12" fmla="*/ 211 w 450"/>
                <a:gd name="T13" fmla="*/ 269 h 424"/>
                <a:gd name="T14" fmla="*/ 198 w 450"/>
                <a:gd name="T15" fmla="*/ 289 h 424"/>
                <a:gd name="T16" fmla="*/ 243 w 450"/>
                <a:gd name="T17" fmla="*/ 304 h 424"/>
                <a:gd name="T18" fmla="*/ 243 w 450"/>
                <a:gd name="T19" fmla="*/ 337 h 424"/>
                <a:gd name="T20" fmla="*/ 276 w 450"/>
                <a:gd name="T21" fmla="*/ 326 h 424"/>
                <a:gd name="T22" fmla="*/ 260 w 450"/>
                <a:gd name="T23" fmla="*/ 378 h 424"/>
                <a:gd name="T24" fmla="*/ 245 w 450"/>
                <a:gd name="T25" fmla="*/ 416 h 424"/>
                <a:gd name="T26" fmla="*/ 258 w 450"/>
                <a:gd name="T27" fmla="*/ 424 h 424"/>
                <a:gd name="T28" fmla="*/ 318 w 450"/>
                <a:gd name="T29" fmla="*/ 376 h 424"/>
                <a:gd name="T30" fmla="*/ 371 w 450"/>
                <a:gd name="T31" fmla="*/ 291 h 424"/>
                <a:gd name="T32" fmla="*/ 394 w 450"/>
                <a:gd name="T33" fmla="*/ 229 h 424"/>
                <a:gd name="T34" fmla="*/ 419 w 450"/>
                <a:gd name="T35" fmla="*/ 286 h 424"/>
                <a:gd name="T36" fmla="*/ 419 w 450"/>
                <a:gd name="T37" fmla="*/ 352 h 424"/>
                <a:gd name="T38" fmla="*/ 447 w 450"/>
                <a:gd name="T39" fmla="*/ 257 h 424"/>
                <a:gd name="T40" fmla="*/ 450 w 450"/>
                <a:gd name="T41" fmla="*/ 126 h 424"/>
                <a:gd name="T42" fmla="*/ 323 w 450"/>
                <a:gd name="T43" fmla="*/ 180 h 424"/>
                <a:gd name="T44" fmla="*/ 149 w 450"/>
                <a:gd name="T45" fmla="*/ 134 h 424"/>
                <a:gd name="T46" fmla="*/ 0 w 450"/>
                <a:gd name="T47" fmla="*/ 0 h 424"/>
                <a:gd name="T48" fmla="*/ 0 w 450"/>
                <a:gd name="T49" fmla="*/ 36 h 424"/>
                <a:gd name="T50" fmla="*/ 0 w 450"/>
                <a:gd name="T51" fmla="*/ 36 h 424"/>
                <a:gd name="T52" fmla="*/ 0 w 450"/>
                <a:gd name="T53" fmla="*/ 36 h 4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0"/>
                <a:gd name="T82" fmla="*/ 0 h 424"/>
                <a:gd name="T83" fmla="*/ 450 w 450"/>
                <a:gd name="T84" fmla="*/ 424 h 4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0" h="424">
                  <a:moveTo>
                    <a:pt x="0" y="36"/>
                  </a:moveTo>
                  <a:lnTo>
                    <a:pt x="20" y="107"/>
                  </a:lnTo>
                  <a:lnTo>
                    <a:pt x="36" y="126"/>
                  </a:lnTo>
                  <a:lnTo>
                    <a:pt x="45" y="164"/>
                  </a:lnTo>
                  <a:lnTo>
                    <a:pt x="98" y="213"/>
                  </a:lnTo>
                  <a:lnTo>
                    <a:pt x="168" y="257"/>
                  </a:lnTo>
                  <a:lnTo>
                    <a:pt x="211" y="269"/>
                  </a:lnTo>
                  <a:lnTo>
                    <a:pt x="198" y="289"/>
                  </a:lnTo>
                  <a:lnTo>
                    <a:pt x="243" y="304"/>
                  </a:lnTo>
                  <a:lnTo>
                    <a:pt x="243" y="337"/>
                  </a:lnTo>
                  <a:lnTo>
                    <a:pt x="276" y="326"/>
                  </a:lnTo>
                  <a:lnTo>
                    <a:pt x="260" y="378"/>
                  </a:lnTo>
                  <a:lnTo>
                    <a:pt x="245" y="416"/>
                  </a:lnTo>
                  <a:lnTo>
                    <a:pt x="258" y="424"/>
                  </a:lnTo>
                  <a:lnTo>
                    <a:pt x="318" y="376"/>
                  </a:lnTo>
                  <a:lnTo>
                    <a:pt x="371" y="291"/>
                  </a:lnTo>
                  <a:lnTo>
                    <a:pt x="394" y="229"/>
                  </a:lnTo>
                  <a:lnTo>
                    <a:pt x="419" y="286"/>
                  </a:lnTo>
                  <a:lnTo>
                    <a:pt x="419" y="352"/>
                  </a:lnTo>
                  <a:lnTo>
                    <a:pt x="447" y="257"/>
                  </a:lnTo>
                  <a:lnTo>
                    <a:pt x="450" y="126"/>
                  </a:lnTo>
                  <a:lnTo>
                    <a:pt x="323" y="180"/>
                  </a:lnTo>
                  <a:lnTo>
                    <a:pt x="149" y="134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0" name="Freeform 57"/>
            <p:cNvSpPr>
              <a:spLocks/>
            </p:cNvSpPr>
            <p:nvPr/>
          </p:nvSpPr>
          <p:spPr bwMode="auto">
            <a:xfrm>
              <a:off x="3427" y="2746"/>
              <a:ext cx="342" cy="263"/>
            </a:xfrm>
            <a:custGeom>
              <a:avLst/>
              <a:gdLst>
                <a:gd name="T0" fmla="*/ 0 w 684"/>
                <a:gd name="T1" fmla="*/ 401 h 528"/>
                <a:gd name="T2" fmla="*/ 13 w 684"/>
                <a:gd name="T3" fmla="*/ 430 h 528"/>
                <a:gd name="T4" fmla="*/ 9 w 684"/>
                <a:gd name="T5" fmla="*/ 461 h 528"/>
                <a:gd name="T6" fmla="*/ 16 w 684"/>
                <a:gd name="T7" fmla="*/ 488 h 528"/>
                <a:gd name="T8" fmla="*/ 7 w 684"/>
                <a:gd name="T9" fmla="*/ 526 h 528"/>
                <a:gd name="T10" fmla="*/ 38 w 684"/>
                <a:gd name="T11" fmla="*/ 525 h 528"/>
                <a:gd name="T12" fmla="*/ 177 w 684"/>
                <a:gd name="T13" fmla="*/ 528 h 528"/>
                <a:gd name="T14" fmla="*/ 286 w 684"/>
                <a:gd name="T15" fmla="*/ 519 h 528"/>
                <a:gd name="T16" fmla="*/ 412 w 684"/>
                <a:gd name="T17" fmla="*/ 500 h 528"/>
                <a:gd name="T18" fmla="*/ 512 w 684"/>
                <a:gd name="T19" fmla="*/ 474 h 528"/>
                <a:gd name="T20" fmla="*/ 632 w 684"/>
                <a:gd name="T21" fmla="*/ 430 h 528"/>
                <a:gd name="T22" fmla="*/ 684 w 684"/>
                <a:gd name="T23" fmla="*/ 409 h 528"/>
                <a:gd name="T24" fmla="*/ 652 w 684"/>
                <a:gd name="T25" fmla="*/ 358 h 528"/>
                <a:gd name="T26" fmla="*/ 645 w 684"/>
                <a:gd name="T27" fmla="*/ 338 h 528"/>
                <a:gd name="T28" fmla="*/ 634 w 684"/>
                <a:gd name="T29" fmla="*/ 272 h 528"/>
                <a:gd name="T30" fmla="*/ 617 w 684"/>
                <a:gd name="T31" fmla="*/ 214 h 528"/>
                <a:gd name="T32" fmla="*/ 584 w 684"/>
                <a:gd name="T33" fmla="*/ 144 h 528"/>
                <a:gd name="T34" fmla="*/ 540 w 684"/>
                <a:gd name="T35" fmla="*/ 87 h 528"/>
                <a:gd name="T36" fmla="*/ 478 w 684"/>
                <a:gd name="T37" fmla="*/ 40 h 528"/>
                <a:gd name="T38" fmla="*/ 419 w 684"/>
                <a:gd name="T39" fmla="*/ 14 h 528"/>
                <a:gd name="T40" fmla="*/ 355 w 684"/>
                <a:gd name="T41" fmla="*/ 0 h 528"/>
                <a:gd name="T42" fmla="*/ 279 w 684"/>
                <a:gd name="T43" fmla="*/ 3 h 528"/>
                <a:gd name="T44" fmla="*/ 210 w 684"/>
                <a:gd name="T45" fmla="*/ 16 h 528"/>
                <a:gd name="T46" fmla="*/ 178 w 684"/>
                <a:gd name="T47" fmla="*/ 13 h 528"/>
                <a:gd name="T48" fmla="*/ 158 w 684"/>
                <a:gd name="T49" fmla="*/ 14 h 528"/>
                <a:gd name="T50" fmla="*/ 143 w 684"/>
                <a:gd name="T51" fmla="*/ 20 h 528"/>
                <a:gd name="T52" fmla="*/ 136 w 684"/>
                <a:gd name="T53" fmla="*/ 39 h 528"/>
                <a:gd name="T54" fmla="*/ 136 w 684"/>
                <a:gd name="T55" fmla="*/ 46 h 528"/>
                <a:gd name="T56" fmla="*/ 101 w 684"/>
                <a:gd name="T57" fmla="*/ 69 h 528"/>
                <a:gd name="T58" fmla="*/ 58 w 684"/>
                <a:gd name="T59" fmla="*/ 119 h 528"/>
                <a:gd name="T60" fmla="*/ 25 w 684"/>
                <a:gd name="T61" fmla="*/ 176 h 528"/>
                <a:gd name="T62" fmla="*/ 6 w 684"/>
                <a:gd name="T63" fmla="*/ 232 h 528"/>
                <a:gd name="T64" fmla="*/ 0 w 684"/>
                <a:gd name="T65" fmla="*/ 287 h 528"/>
                <a:gd name="T66" fmla="*/ 2 w 684"/>
                <a:gd name="T67" fmla="*/ 347 h 528"/>
                <a:gd name="T68" fmla="*/ 2 w 684"/>
                <a:gd name="T69" fmla="*/ 381 h 528"/>
                <a:gd name="T70" fmla="*/ 0 w 684"/>
                <a:gd name="T71" fmla="*/ 401 h 528"/>
                <a:gd name="T72" fmla="*/ 0 w 684"/>
                <a:gd name="T73" fmla="*/ 401 h 528"/>
                <a:gd name="T74" fmla="*/ 0 w 684"/>
                <a:gd name="T75" fmla="*/ 401 h 5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4"/>
                <a:gd name="T115" fmla="*/ 0 h 528"/>
                <a:gd name="T116" fmla="*/ 684 w 684"/>
                <a:gd name="T117" fmla="*/ 528 h 5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4" h="528">
                  <a:moveTo>
                    <a:pt x="0" y="401"/>
                  </a:moveTo>
                  <a:lnTo>
                    <a:pt x="13" y="430"/>
                  </a:lnTo>
                  <a:lnTo>
                    <a:pt x="9" y="461"/>
                  </a:lnTo>
                  <a:lnTo>
                    <a:pt x="16" y="488"/>
                  </a:lnTo>
                  <a:lnTo>
                    <a:pt x="7" y="526"/>
                  </a:lnTo>
                  <a:lnTo>
                    <a:pt x="38" y="525"/>
                  </a:lnTo>
                  <a:lnTo>
                    <a:pt x="177" y="528"/>
                  </a:lnTo>
                  <a:lnTo>
                    <a:pt x="286" y="519"/>
                  </a:lnTo>
                  <a:lnTo>
                    <a:pt x="412" y="500"/>
                  </a:lnTo>
                  <a:lnTo>
                    <a:pt x="512" y="474"/>
                  </a:lnTo>
                  <a:lnTo>
                    <a:pt x="632" y="430"/>
                  </a:lnTo>
                  <a:lnTo>
                    <a:pt x="684" y="409"/>
                  </a:lnTo>
                  <a:lnTo>
                    <a:pt x="652" y="358"/>
                  </a:lnTo>
                  <a:lnTo>
                    <a:pt x="645" y="338"/>
                  </a:lnTo>
                  <a:lnTo>
                    <a:pt x="634" y="272"/>
                  </a:lnTo>
                  <a:lnTo>
                    <a:pt x="617" y="214"/>
                  </a:lnTo>
                  <a:lnTo>
                    <a:pt x="584" y="144"/>
                  </a:lnTo>
                  <a:lnTo>
                    <a:pt x="540" y="87"/>
                  </a:lnTo>
                  <a:lnTo>
                    <a:pt x="478" y="40"/>
                  </a:lnTo>
                  <a:lnTo>
                    <a:pt x="419" y="14"/>
                  </a:lnTo>
                  <a:lnTo>
                    <a:pt x="355" y="0"/>
                  </a:lnTo>
                  <a:lnTo>
                    <a:pt x="279" y="3"/>
                  </a:lnTo>
                  <a:lnTo>
                    <a:pt x="210" y="16"/>
                  </a:lnTo>
                  <a:lnTo>
                    <a:pt x="178" y="13"/>
                  </a:lnTo>
                  <a:lnTo>
                    <a:pt x="158" y="14"/>
                  </a:lnTo>
                  <a:lnTo>
                    <a:pt x="143" y="20"/>
                  </a:lnTo>
                  <a:lnTo>
                    <a:pt x="136" y="39"/>
                  </a:lnTo>
                  <a:lnTo>
                    <a:pt x="136" y="46"/>
                  </a:lnTo>
                  <a:lnTo>
                    <a:pt x="101" y="69"/>
                  </a:lnTo>
                  <a:lnTo>
                    <a:pt x="58" y="119"/>
                  </a:lnTo>
                  <a:lnTo>
                    <a:pt x="25" y="176"/>
                  </a:lnTo>
                  <a:lnTo>
                    <a:pt x="6" y="232"/>
                  </a:lnTo>
                  <a:lnTo>
                    <a:pt x="0" y="287"/>
                  </a:lnTo>
                  <a:lnTo>
                    <a:pt x="2" y="347"/>
                  </a:lnTo>
                  <a:lnTo>
                    <a:pt x="2" y="38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1" name="Freeform 58"/>
            <p:cNvSpPr>
              <a:spLocks/>
            </p:cNvSpPr>
            <p:nvPr/>
          </p:nvSpPr>
          <p:spPr bwMode="auto">
            <a:xfrm>
              <a:off x="3499" y="2765"/>
              <a:ext cx="83" cy="81"/>
            </a:xfrm>
            <a:custGeom>
              <a:avLst/>
              <a:gdLst>
                <a:gd name="T0" fmla="*/ 0 w 166"/>
                <a:gd name="T1" fmla="*/ 13 h 162"/>
                <a:gd name="T2" fmla="*/ 66 w 166"/>
                <a:gd name="T3" fmla="*/ 29 h 162"/>
                <a:gd name="T4" fmla="*/ 117 w 166"/>
                <a:gd name="T5" fmla="*/ 58 h 162"/>
                <a:gd name="T6" fmla="*/ 145 w 166"/>
                <a:gd name="T7" fmla="*/ 102 h 162"/>
                <a:gd name="T8" fmla="*/ 120 w 166"/>
                <a:gd name="T9" fmla="*/ 141 h 162"/>
                <a:gd name="T10" fmla="*/ 110 w 166"/>
                <a:gd name="T11" fmla="*/ 162 h 162"/>
                <a:gd name="T12" fmla="*/ 157 w 166"/>
                <a:gd name="T13" fmla="*/ 119 h 162"/>
                <a:gd name="T14" fmla="*/ 166 w 166"/>
                <a:gd name="T15" fmla="*/ 112 h 162"/>
                <a:gd name="T16" fmla="*/ 139 w 166"/>
                <a:gd name="T17" fmla="*/ 58 h 162"/>
                <a:gd name="T18" fmla="*/ 97 w 166"/>
                <a:gd name="T19" fmla="*/ 24 h 162"/>
                <a:gd name="T20" fmla="*/ 51 w 166"/>
                <a:gd name="T21" fmla="*/ 7 h 162"/>
                <a:gd name="T22" fmla="*/ 14 w 166"/>
                <a:gd name="T23" fmla="*/ 0 h 162"/>
                <a:gd name="T24" fmla="*/ 0 w 166"/>
                <a:gd name="T25" fmla="*/ 13 h 162"/>
                <a:gd name="T26" fmla="*/ 0 w 166"/>
                <a:gd name="T27" fmla="*/ 13 h 162"/>
                <a:gd name="T28" fmla="*/ 0 w 166"/>
                <a:gd name="T29" fmla="*/ 13 h 1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6"/>
                <a:gd name="T46" fmla="*/ 0 h 162"/>
                <a:gd name="T47" fmla="*/ 166 w 166"/>
                <a:gd name="T48" fmla="*/ 162 h 1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6" h="162">
                  <a:moveTo>
                    <a:pt x="0" y="13"/>
                  </a:moveTo>
                  <a:lnTo>
                    <a:pt x="66" y="29"/>
                  </a:lnTo>
                  <a:lnTo>
                    <a:pt x="117" y="58"/>
                  </a:lnTo>
                  <a:lnTo>
                    <a:pt x="145" y="102"/>
                  </a:lnTo>
                  <a:lnTo>
                    <a:pt x="120" y="141"/>
                  </a:lnTo>
                  <a:lnTo>
                    <a:pt x="110" y="162"/>
                  </a:lnTo>
                  <a:lnTo>
                    <a:pt x="157" y="119"/>
                  </a:lnTo>
                  <a:lnTo>
                    <a:pt x="166" y="112"/>
                  </a:lnTo>
                  <a:lnTo>
                    <a:pt x="139" y="58"/>
                  </a:lnTo>
                  <a:lnTo>
                    <a:pt x="97" y="24"/>
                  </a:lnTo>
                  <a:lnTo>
                    <a:pt x="51" y="7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Freeform 59"/>
            <p:cNvSpPr>
              <a:spLocks/>
            </p:cNvSpPr>
            <p:nvPr/>
          </p:nvSpPr>
          <p:spPr bwMode="auto">
            <a:xfrm>
              <a:off x="3445" y="2880"/>
              <a:ext cx="144" cy="128"/>
            </a:xfrm>
            <a:custGeom>
              <a:avLst/>
              <a:gdLst>
                <a:gd name="T0" fmla="*/ 213 w 287"/>
                <a:gd name="T1" fmla="*/ 77 h 255"/>
                <a:gd name="T2" fmla="*/ 193 w 287"/>
                <a:gd name="T3" fmla="*/ 89 h 255"/>
                <a:gd name="T4" fmla="*/ 176 w 287"/>
                <a:gd name="T5" fmla="*/ 30 h 255"/>
                <a:gd name="T6" fmla="*/ 167 w 287"/>
                <a:gd name="T7" fmla="*/ 0 h 255"/>
                <a:gd name="T8" fmla="*/ 137 w 287"/>
                <a:gd name="T9" fmla="*/ 60 h 255"/>
                <a:gd name="T10" fmla="*/ 145 w 287"/>
                <a:gd name="T11" fmla="*/ 89 h 255"/>
                <a:gd name="T12" fmla="*/ 123 w 287"/>
                <a:gd name="T13" fmla="*/ 77 h 255"/>
                <a:gd name="T14" fmla="*/ 127 w 287"/>
                <a:gd name="T15" fmla="*/ 140 h 255"/>
                <a:gd name="T16" fmla="*/ 102 w 287"/>
                <a:gd name="T17" fmla="*/ 142 h 255"/>
                <a:gd name="T18" fmla="*/ 119 w 287"/>
                <a:gd name="T19" fmla="*/ 197 h 255"/>
                <a:gd name="T20" fmla="*/ 87 w 287"/>
                <a:gd name="T21" fmla="*/ 205 h 255"/>
                <a:gd name="T22" fmla="*/ 53 w 287"/>
                <a:gd name="T23" fmla="*/ 205 h 255"/>
                <a:gd name="T24" fmla="*/ 29 w 287"/>
                <a:gd name="T25" fmla="*/ 191 h 255"/>
                <a:gd name="T26" fmla="*/ 22 w 287"/>
                <a:gd name="T27" fmla="*/ 160 h 255"/>
                <a:gd name="T28" fmla="*/ 18 w 287"/>
                <a:gd name="T29" fmla="*/ 140 h 255"/>
                <a:gd name="T30" fmla="*/ 2 w 287"/>
                <a:gd name="T31" fmla="*/ 160 h 255"/>
                <a:gd name="T32" fmla="*/ 7 w 287"/>
                <a:gd name="T33" fmla="*/ 197 h 255"/>
                <a:gd name="T34" fmla="*/ 25 w 287"/>
                <a:gd name="T35" fmla="*/ 222 h 255"/>
                <a:gd name="T36" fmla="*/ 0 w 287"/>
                <a:gd name="T37" fmla="*/ 255 h 255"/>
                <a:gd name="T38" fmla="*/ 94 w 287"/>
                <a:gd name="T39" fmla="*/ 224 h 255"/>
                <a:gd name="T40" fmla="*/ 147 w 287"/>
                <a:gd name="T41" fmla="*/ 209 h 255"/>
                <a:gd name="T42" fmla="*/ 198 w 287"/>
                <a:gd name="T43" fmla="*/ 187 h 255"/>
                <a:gd name="T44" fmla="*/ 287 w 287"/>
                <a:gd name="T45" fmla="*/ 166 h 255"/>
                <a:gd name="T46" fmla="*/ 258 w 287"/>
                <a:gd name="T47" fmla="*/ 97 h 255"/>
                <a:gd name="T48" fmla="*/ 213 w 287"/>
                <a:gd name="T49" fmla="*/ 77 h 255"/>
                <a:gd name="T50" fmla="*/ 213 w 287"/>
                <a:gd name="T51" fmla="*/ 77 h 255"/>
                <a:gd name="T52" fmla="*/ 213 w 287"/>
                <a:gd name="T53" fmla="*/ 77 h 2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7"/>
                <a:gd name="T82" fmla="*/ 0 h 255"/>
                <a:gd name="T83" fmla="*/ 287 w 287"/>
                <a:gd name="T84" fmla="*/ 255 h 2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7" h="255">
                  <a:moveTo>
                    <a:pt x="213" y="77"/>
                  </a:moveTo>
                  <a:lnTo>
                    <a:pt x="193" y="89"/>
                  </a:lnTo>
                  <a:lnTo>
                    <a:pt x="176" y="30"/>
                  </a:lnTo>
                  <a:lnTo>
                    <a:pt x="167" y="0"/>
                  </a:lnTo>
                  <a:lnTo>
                    <a:pt x="137" y="60"/>
                  </a:lnTo>
                  <a:lnTo>
                    <a:pt x="145" y="89"/>
                  </a:lnTo>
                  <a:lnTo>
                    <a:pt x="123" y="77"/>
                  </a:lnTo>
                  <a:lnTo>
                    <a:pt x="127" y="140"/>
                  </a:lnTo>
                  <a:lnTo>
                    <a:pt x="102" y="142"/>
                  </a:lnTo>
                  <a:lnTo>
                    <a:pt x="119" y="197"/>
                  </a:lnTo>
                  <a:lnTo>
                    <a:pt x="87" y="205"/>
                  </a:lnTo>
                  <a:lnTo>
                    <a:pt x="53" y="205"/>
                  </a:lnTo>
                  <a:lnTo>
                    <a:pt x="29" y="191"/>
                  </a:lnTo>
                  <a:lnTo>
                    <a:pt x="22" y="160"/>
                  </a:lnTo>
                  <a:lnTo>
                    <a:pt x="18" y="140"/>
                  </a:lnTo>
                  <a:lnTo>
                    <a:pt x="2" y="160"/>
                  </a:lnTo>
                  <a:lnTo>
                    <a:pt x="7" y="197"/>
                  </a:lnTo>
                  <a:lnTo>
                    <a:pt x="25" y="222"/>
                  </a:lnTo>
                  <a:lnTo>
                    <a:pt x="0" y="255"/>
                  </a:lnTo>
                  <a:lnTo>
                    <a:pt x="94" y="224"/>
                  </a:lnTo>
                  <a:lnTo>
                    <a:pt x="147" y="209"/>
                  </a:lnTo>
                  <a:lnTo>
                    <a:pt x="198" y="187"/>
                  </a:lnTo>
                  <a:lnTo>
                    <a:pt x="287" y="166"/>
                  </a:lnTo>
                  <a:lnTo>
                    <a:pt x="258" y="97"/>
                  </a:lnTo>
                  <a:lnTo>
                    <a:pt x="213" y="77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Freeform 60"/>
            <p:cNvSpPr>
              <a:spLocks/>
            </p:cNvSpPr>
            <p:nvPr/>
          </p:nvSpPr>
          <p:spPr bwMode="auto">
            <a:xfrm>
              <a:off x="3434" y="2822"/>
              <a:ext cx="31" cy="100"/>
            </a:xfrm>
            <a:custGeom>
              <a:avLst/>
              <a:gdLst>
                <a:gd name="T0" fmla="*/ 43 w 62"/>
                <a:gd name="T1" fmla="*/ 29 h 198"/>
                <a:gd name="T2" fmla="*/ 18 w 62"/>
                <a:gd name="T3" fmla="*/ 71 h 198"/>
                <a:gd name="T4" fmla="*/ 7 w 62"/>
                <a:gd name="T5" fmla="*/ 143 h 198"/>
                <a:gd name="T6" fmla="*/ 8 w 62"/>
                <a:gd name="T7" fmla="*/ 180 h 198"/>
                <a:gd name="T8" fmla="*/ 0 w 62"/>
                <a:gd name="T9" fmla="*/ 198 h 198"/>
                <a:gd name="T10" fmla="*/ 51 w 62"/>
                <a:gd name="T11" fmla="*/ 193 h 198"/>
                <a:gd name="T12" fmla="*/ 44 w 62"/>
                <a:gd name="T13" fmla="*/ 124 h 198"/>
                <a:gd name="T14" fmla="*/ 62 w 62"/>
                <a:gd name="T15" fmla="*/ 44 h 198"/>
                <a:gd name="T16" fmla="*/ 55 w 62"/>
                <a:gd name="T17" fmla="*/ 30 h 198"/>
                <a:gd name="T18" fmla="*/ 60 w 62"/>
                <a:gd name="T19" fmla="*/ 0 h 198"/>
                <a:gd name="T20" fmla="*/ 43 w 62"/>
                <a:gd name="T21" fmla="*/ 29 h 198"/>
                <a:gd name="T22" fmla="*/ 43 w 62"/>
                <a:gd name="T23" fmla="*/ 29 h 198"/>
                <a:gd name="T24" fmla="*/ 43 w 62"/>
                <a:gd name="T25" fmla="*/ 29 h 1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198"/>
                <a:gd name="T41" fmla="*/ 62 w 62"/>
                <a:gd name="T42" fmla="*/ 198 h 1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198">
                  <a:moveTo>
                    <a:pt x="43" y="29"/>
                  </a:moveTo>
                  <a:lnTo>
                    <a:pt x="18" y="71"/>
                  </a:lnTo>
                  <a:lnTo>
                    <a:pt x="7" y="143"/>
                  </a:lnTo>
                  <a:lnTo>
                    <a:pt x="8" y="180"/>
                  </a:lnTo>
                  <a:lnTo>
                    <a:pt x="0" y="198"/>
                  </a:lnTo>
                  <a:lnTo>
                    <a:pt x="51" y="193"/>
                  </a:lnTo>
                  <a:lnTo>
                    <a:pt x="44" y="124"/>
                  </a:lnTo>
                  <a:lnTo>
                    <a:pt x="62" y="44"/>
                  </a:lnTo>
                  <a:lnTo>
                    <a:pt x="55" y="30"/>
                  </a:lnTo>
                  <a:lnTo>
                    <a:pt x="60" y="0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4" name="Freeform 61"/>
            <p:cNvSpPr>
              <a:spLocks/>
            </p:cNvSpPr>
            <p:nvPr/>
          </p:nvSpPr>
          <p:spPr bwMode="auto">
            <a:xfrm>
              <a:off x="3547" y="2835"/>
              <a:ext cx="120" cy="119"/>
            </a:xfrm>
            <a:custGeom>
              <a:avLst/>
              <a:gdLst>
                <a:gd name="T0" fmla="*/ 238 w 238"/>
                <a:gd name="T1" fmla="*/ 118 h 237"/>
                <a:gd name="T2" fmla="*/ 237 w 238"/>
                <a:gd name="T3" fmla="*/ 106 h 237"/>
                <a:gd name="T4" fmla="*/ 234 w 238"/>
                <a:gd name="T5" fmla="*/ 91 h 237"/>
                <a:gd name="T6" fmla="*/ 231 w 238"/>
                <a:gd name="T7" fmla="*/ 78 h 237"/>
                <a:gd name="T8" fmla="*/ 224 w 238"/>
                <a:gd name="T9" fmla="*/ 66 h 237"/>
                <a:gd name="T10" fmla="*/ 219 w 238"/>
                <a:gd name="T11" fmla="*/ 54 h 237"/>
                <a:gd name="T12" fmla="*/ 211 w 238"/>
                <a:gd name="T13" fmla="*/ 44 h 237"/>
                <a:gd name="T14" fmla="*/ 202 w 238"/>
                <a:gd name="T15" fmla="*/ 34 h 237"/>
                <a:gd name="T16" fmla="*/ 191 w 238"/>
                <a:gd name="T17" fmla="*/ 25 h 237"/>
                <a:gd name="T18" fmla="*/ 180 w 238"/>
                <a:gd name="T19" fmla="*/ 16 h 237"/>
                <a:gd name="T20" fmla="*/ 169 w 238"/>
                <a:gd name="T21" fmla="*/ 11 h 237"/>
                <a:gd name="T22" fmla="*/ 155 w 238"/>
                <a:gd name="T23" fmla="*/ 7 h 237"/>
                <a:gd name="T24" fmla="*/ 143 w 238"/>
                <a:gd name="T25" fmla="*/ 1 h 237"/>
                <a:gd name="T26" fmla="*/ 131 w 238"/>
                <a:gd name="T27" fmla="*/ 0 h 237"/>
                <a:gd name="T28" fmla="*/ 117 w 238"/>
                <a:gd name="T29" fmla="*/ 0 h 237"/>
                <a:gd name="T30" fmla="*/ 103 w 238"/>
                <a:gd name="T31" fmla="*/ 0 h 237"/>
                <a:gd name="T32" fmla="*/ 89 w 238"/>
                <a:gd name="T33" fmla="*/ 3 h 237"/>
                <a:gd name="T34" fmla="*/ 77 w 238"/>
                <a:gd name="T35" fmla="*/ 8 h 237"/>
                <a:gd name="T36" fmla="*/ 64 w 238"/>
                <a:gd name="T37" fmla="*/ 12 h 237"/>
                <a:gd name="T38" fmla="*/ 53 w 238"/>
                <a:gd name="T39" fmla="*/ 19 h 237"/>
                <a:gd name="T40" fmla="*/ 42 w 238"/>
                <a:gd name="T41" fmla="*/ 27 h 237"/>
                <a:gd name="T42" fmla="*/ 33 w 238"/>
                <a:gd name="T43" fmla="*/ 37 h 237"/>
                <a:gd name="T44" fmla="*/ 23 w 238"/>
                <a:gd name="T45" fmla="*/ 47 h 237"/>
                <a:gd name="T46" fmla="*/ 16 w 238"/>
                <a:gd name="T47" fmla="*/ 58 h 237"/>
                <a:gd name="T48" fmla="*/ 11 w 238"/>
                <a:gd name="T49" fmla="*/ 72 h 237"/>
                <a:gd name="T50" fmla="*/ 5 w 238"/>
                <a:gd name="T51" fmla="*/ 83 h 237"/>
                <a:gd name="T52" fmla="*/ 1 w 238"/>
                <a:gd name="T53" fmla="*/ 98 h 237"/>
                <a:gd name="T54" fmla="*/ 0 w 238"/>
                <a:gd name="T55" fmla="*/ 110 h 237"/>
                <a:gd name="T56" fmla="*/ 0 w 238"/>
                <a:gd name="T57" fmla="*/ 123 h 237"/>
                <a:gd name="T58" fmla="*/ 1 w 238"/>
                <a:gd name="T59" fmla="*/ 138 h 237"/>
                <a:gd name="T60" fmla="*/ 4 w 238"/>
                <a:gd name="T61" fmla="*/ 149 h 237"/>
                <a:gd name="T62" fmla="*/ 9 w 238"/>
                <a:gd name="T63" fmla="*/ 163 h 237"/>
                <a:gd name="T64" fmla="*/ 15 w 238"/>
                <a:gd name="T65" fmla="*/ 175 h 237"/>
                <a:gd name="T66" fmla="*/ 22 w 238"/>
                <a:gd name="T67" fmla="*/ 186 h 237"/>
                <a:gd name="T68" fmla="*/ 30 w 238"/>
                <a:gd name="T69" fmla="*/ 197 h 237"/>
                <a:gd name="T70" fmla="*/ 40 w 238"/>
                <a:gd name="T71" fmla="*/ 207 h 237"/>
                <a:gd name="T72" fmla="*/ 51 w 238"/>
                <a:gd name="T73" fmla="*/ 215 h 237"/>
                <a:gd name="T74" fmla="*/ 62 w 238"/>
                <a:gd name="T75" fmla="*/ 223 h 237"/>
                <a:gd name="T76" fmla="*/ 74 w 238"/>
                <a:gd name="T77" fmla="*/ 229 h 237"/>
                <a:gd name="T78" fmla="*/ 85 w 238"/>
                <a:gd name="T79" fmla="*/ 233 h 237"/>
                <a:gd name="T80" fmla="*/ 99 w 238"/>
                <a:gd name="T81" fmla="*/ 236 h 237"/>
                <a:gd name="T82" fmla="*/ 113 w 238"/>
                <a:gd name="T83" fmla="*/ 237 h 237"/>
                <a:gd name="T84" fmla="*/ 125 w 238"/>
                <a:gd name="T85" fmla="*/ 237 h 237"/>
                <a:gd name="T86" fmla="*/ 140 w 238"/>
                <a:gd name="T87" fmla="*/ 236 h 237"/>
                <a:gd name="T88" fmla="*/ 153 w 238"/>
                <a:gd name="T89" fmla="*/ 233 h 237"/>
                <a:gd name="T90" fmla="*/ 167 w 238"/>
                <a:gd name="T91" fmla="*/ 229 h 237"/>
                <a:gd name="T92" fmla="*/ 178 w 238"/>
                <a:gd name="T93" fmla="*/ 221 h 237"/>
                <a:gd name="T94" fmla="*/ 189 w 238"/>
                <a:gd name="T95" fmla="*/ 214 h 237"/>
                <a:gd name="T96" fmla="*/ 200 w 238"/>
                <a:gd name="T97" fmla="*/ 205 h 237"/>
                <a:gd name="T98" fmla="*/ 208 w 238"/>
                <a:gd name="T99" fmla="*/ 197 h 237"/>
                <a:gd name="T100" fmla="*/ 216 w 238"/>
                <a:gd name="T101" fmla="*/ 185 h 237"/>
                <a:gd name="T102" fmla="*/ 223 w 238"/>
                <a:gd name="T103" fmla="*/ 174 h 237"/>
                <a:gd name="T104" fmla="*/ 230 w 238"/>
                <a:gd name="T105" fmla="*/ 163 h 237"/>
                <a:gd name="T106" fmla="*/ 234 w 238"/>
                <a:gd name="T107" fmla="*/ 149 h 237"/>
                <a:gd name="T108" fmla="*/ 237 w 238"/>
                <a:gd name="T109" fmla="*/ 136 h 237"/>
                <a:gd name="T110" fmla="*/ 238 w 238"/>
                <a:gd name="T111" fmla="*/ 123 h 237"/>
                <a:gd name="T112" fmla="*/ 238 w 238"/>
                <a:gd name="T113" fmla="*/ 118 h 237"/>
                <a:gd name="T114" fmla="*/ 238 w 238"/>
                <a:gd name="T115" fmla="*/ 118 h 237"/>
                <a:gd name="T116" fmla="*/ 238 w 238"/>
                <a:gd name="T117" fmla="*/ 118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8"/>
                <a:gd name="T178" fmla="*/ 0 h 237"/>
                <a:gd name="T179" fmla="*/ 238 w 238"/>
                <a:gd name="T180" fmla="*/ 237 h 2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8" h="237">
                  <a:moveTo>
                    <a:pt x="238" y="118"/>
                  </a:moveTo>
                  <a:lnTo>
                    <a:pt x="237" y="106"/>
                  </a:lnTo>
                  <a:lnTo>
                    <a:pt x="234" y="91"/>
                  </a:lnTo>
                  <a:lnTo>
                    <a:pt x="231" y="78"/>
                  </a:lnTo>
                  <a:lnTo>
                    <a:pt x="224" y="66"/>
                  </a:lnTo>
                  <a:lnTo>
                    <a:pt x="219" y="54"/>
                  </a:lnTo>
                  <a:lnTo>
                    <a:pt x="211" y="44"/>
                  </a:lnTo>
                  <a:lnTo>
                    <a:pt x="202" y="34"/>
                  </a:lnTo>
                  <a:lnTo>
                    <a:pt x="191" y="25"/>
                  </a:lnTo>
                  <a:lnTo>
                    <a:pt x="180" y="16"/>
                  </a:lnTo>
                  <a:lnTo>
                    <a:pt x="169" y="11"/>
                  </a:lnTo>
                  <a:lnTo>
                    <a:pt x="155" y="7"/>
                  </a:lnTo>
                  <a:lnTo>
                    <a:pt x="143" y="1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3" y="0"/>
                  </a:lnTo>
                  <a:lnTo>
                    <a:pt x="89" y="3"/>
                  </a:lnTo>
                  <a:lnTo>
                    <a:pt x="77" y="8"/>
                  </a:lnTo>
                  <a:lnTo>
                    <a:pt x="64" y="12"/>
                  </a:lnTo>
                  <a:lnTo>
                    <a:pt x="53" y="19"/>
                  </a:lnTo>
                  <a:lnTo>
                    <a:pt x="42" y="27"/>
                  </a:lnTo>
                  <a:lnTo>
                    <a:pt x="33" y="37"/>
                  </a:lnTo>
                  <a:lnTo>
                    <a:pt x="23" y="47"/>
                  </a:lnTo>
                  <a:lnTo>
                    <a:pt x="16" y="58"/>
                  </a:lnTo>
                  <a:lnTo>
                    <a:pt x="11" y="72"/>
                  </a:lnTo>
                  <a:lnTo>
                    <a:pt x="5" y="83"/>
                  </a:lnTo>
                  <a:lnTo>
                    <a:pt x="1" y="98"/>
                  </a:lnTo>
                  <a:lnTo>
                    <a:pt x="0" y="110"/>
                  </a:lnTo>
                  <a:lnTo>
                    <a:pt x="0" y="123"/>
                  </a:lnTo>
                  <a:lnTo>
                    <a:pt x="1" y="138"/>
                  </a:lnTo>
                  <a:lnTo>
                    <a:pt x="4" y="149"/>
                  </a:lnTo>
                  <a:lnTo>
                    <a:pt x="9" y="163"/>
                  </a:lnTo>
                  <a:lnTo>
                    <a:pt x="15" y="175"/>
                  </a:lnTo>
                  <a:lnTo>
                    <a:pt x="22" y="186"/>
                  </a:lnTo>
                  <a:lnTo>
                    <a:pt x="30" y="197"/>
                  </a:lnTo>
                  <a:lnTo>
                    <a:pt x="40" y="207"/>
                  </a:lnTo>
                  <a:lnTo>
                    <a:pt x="51" y="215"/>
                  </a:lnTo>
                  <a:lnTo>
                    <a:pt x="62" y="223"/>
                  </a:lnTo>
                  <a:lnTo>
                    <a:pt x="74" y="229"/>
                  </a:lnTo>
                  <a:lnTo>
                    <a:pt x="85" y="233"/>
                  </a:lnTo>
                  <a:lnTo>
                    <a:pt x="99" y="236"/>
                  </a:lnTo>
                  <a:lnTo>
                    <a:pt x="113" y="237"/>
                  </a:lnTo>
                  <a:lnTo>
                    <a:pt x="125" y="237"/>
                  </a:lnTo>
                  <a:lnTo>
                    <a:pt x="140" y="236"/>
                  </a:lnTo>
                  <a:lnTo>
                    <a:pt x="153" y="233"/>
                  </a:lnTo>
                  <a:lnTo>
                    <a:pt x="167" y="229"/>
                  </a:lnTo>
                  <a:lnTo>
                    <a:pt x="178" y="221"/>
                  </a:lnTo>
                  <a:lnTo>
                    <a:pt x="189" y="214"/>
                  </a:lnTo>
                  <a:lnTo>
                    <a:pt x="200" y="205"/>
                  </a:lnTo>
                  <a:lnTo>
                    <a:pt x="208" y="197"/>
                  </a:lnTo>
                  <a:lnTo>
                    <a:pt x="216" y="185"/>
                  </a:lnTo>
                  <a:lnTo>
                    <a:pt x="223" y="174"/>
                  </a:lnTo>
                  <a:lnTo>
                    <a:pt x="230" y="163"/>
                  </a:lnTo>
                  <a:lnTo>
                    <a:pt x="234" y="149"/>
                  </a:lnTo>
                  <a:lnTo>
                    <a:pt x="237" y="136"/>
                  </a:lnTo>
                  <a:lnTo>
                    <a:pt x="238" y="123"/>
                  </a:lnTo>
                  <a:lnTo>
                    <a:pt x="238" y="118"/>
                  </a:lnTo>
                  <a:close/>
                </a:path>
              </a:pathLst>
            </a:custGeom>
            <a:solidFill>
              <a:srgbClr val="FFFC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Freeform 62"/>
            <p:cNvSpPr>
              <a:spLocks/>
            </p:cNvSpPr>
            <p:nvPr/>
          </p:nvSpPr>
          <p:spPr bwMode="auto">
            <a:xfrm>
              <a:off x="3613" y="3075"/>
              <a:ext cx="38" cy="24"/>
            </a:xfrm>
            <a:custGeom>
              <a:avLst/>
              <a:gdLst>
                <a:gd name="T0" fmla="*/ 40 w 76"/>
                <a:gd name="T1" fmla="*/ 0 h 48"/>
                <a:gd name="T2" fmla="*/ 18 w 76"/>
                <a:gd name="T3" fmla="*/ 24 h 48"/>
                <a:gd name="T4" fmla="*/ 0 w 76"/>
                <a:gd name="T5" fmla="*/ 24 h 48"/>
                <a:gd name="T6" fmla="*/ 2 w 76"/>
                <a:gd name="T7" fmla="*/ 33 h 48"/>
                <a:gd name="T8" fmla="*/ 20 w 76"/>
                <a:gd name="T9" fmla="*/ 35 h 48"/>
                <a:gd name="T10" fmla="*/ 42 w 76"/>
                <a:gd name="T11" fmla="*/ 48 h 48"/>
                <a:gd name="T12" fmla="*/ 63 w 76"/>
                <a:gd name="T13" fmla="*/ 45 h 48"/>
                <a:gd name="T14" fmla="*/ 76 w 76"/>
                <a:gd name="T15" fmla="*/ 27 h 48"/>
                <a:gd name="T16" fmla="*/ 59 w 76"/>
                <a:gd name="T17" fmla="*/ 2 h 48"/>
                <a:gd name="T18" fmla="*/ 40 w 76"/>
                <a:gd name="T19" fmla="*/ 0 h 48"/>
                <a:gd name="T20" fmla="*/ 40 w 76"/>
                <a:gd name="T21" fmla="*/ 0 h 48"/>
                <a:gd name="T22" fmla="*/ 40 w 76"/>
                <a:gd name="T23" fmla="*/ 0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"/>
                <a:gd name="T37" fmla="*/ 0 h 48"/>
                <a:gd name="T38" fmla="*/ 76 w 76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" h="48">
                  <a:moveTo>
                    <a:pt x="40" y="0"/>
                  </a:moveTo>
                  <a:lnTo>
                    <a:pt x="18" y="24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20" y="35"/>
                  </a:lnTo>
                  <a:lnTo>
                    <a:pt x="42" y="48"/>
                  </a:lnTo>
                  <a:lnTo>
                    <a:pt x="63" y="45"/>
                  </a:lnTo>
                  <a:lnTo>
                    <a:pt x="76" y="27"/>
                  </a:lnTo>
                  <a:lnTo>
                    <a:pt x="59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6" name="Freeform 63"/>
            <p:cNvSpPr>
              <a:spLocks/>
            </p:cNvSpPr>
            <p:nvPr/>
          </p:nvSpPr>
          <p:spPr bwMode="auto">
            <a:xfrm>
              <a:off x="3506" y="3087"/>
              <a:ext cx="38" cy="64"/>
            </a:xfrm>
            <a:custGeom>
              <a:avLst/>
              <a:gdLst>
                <a:gd name="T0" fmla="*/ 0 w 76"/>
                <a:gd name="T1" fmla="*/ 0 h 129"/>
                <a:gd name="T2" fmla="*/ 11 w 76"/>
                <a:gd name="T3" fmla="*/ 61 h 129"/>
                <a:gd name="T4" fmla="*/ 48 w 76"/>
                <a:gd name="T5" fmla="*/ 109 h 129"/>
                <a:gd name="T6" fmla="*/ 73 w 76"/>
                <a:gd name="T7" fmla="*/ 129 h 129"/>
                <a:gd name="T8" fmla="*/ 76 w 76"/>
                <a:gd name="T9" fmla="*/ 91 h 129"/>
                <a:gd name="T10" fmla="*/ 40 w 76"/>
                <a:gd name="T11" fmla="*/ 64 h 129"/>
                <a:gd name="T12" fmla="*/ 20 w 76"/>
                <a:gd name="T13" fmla="*/ 39 h 129"/>
                <a:gd name="T14" fmla="*/ 0 w 76"/>
                <a:gd name="T15" fmla="*/ 0 h 129"/>
                <a:gd name="T16" fmla="*/ 0 w 76"/>
                <a:gd name="T17" fmla="*/ 0 h 129"/>
                <a:gd name="T18" fmla="*/ 0 w 76"/>
                <a:gd name="T19" fmla="*/ 0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29"/>
                <a:gd name="T32" fmla="*/ 76 w 76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29">
                  <a:moveTo>
                    <a:pt x="0" y="0"/>
                  </a:moveTo>
                  <a:lnTo>
                    <a:pt x="11" y="61"/>
                  </a:lnTo>
                  <a:lnTo>
                    <a:pt x="48" y="109"/>
                  </a:lnTo>
                  <a:lnTo>
                    <a:pt x="73" y="129"/>
                  </a:lnTo>
                  <a:lnTo>
                    <a:pt x="76" y="91"/>
                  </a:lnTo>
                  <a:lnTo>
                    <a:pt x="40" y="64"/>
                  </a:lnTo>
                  <a:lnTo>
                    <a:pt x="2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7" name="Freeform 64"/>
            <p:cNvSpPr>
              <a:spLocks/>
            </p:cNvSpPr>
            <p:nvPr/>
          </p:nvSpPr>
          <p:spPr bwMode="auto">
            <a:xfrm>
              <a:off x="3687" y="3101"/>
              <a:ext cx="34" cy="48"/>
            </a:xfrm>
            <a:custGeom>
              <a:avLst/>
              <a:gdLst>
                <a:gd name="T0" fmla="*/ 67 w 67"/>
                <a:gd name="T1" fmla="*/ 0 h 97"/>
                <a:gd name="T2" fmla="*/ 49 w 67"/>
                <a:gd name="T3" fmla="*/ 23 h 97"/>
                <a:gd name="T4" fmla="*/ 27 w 67"/>
                <a:gd name="T5" fmla="*/ 30 h 97"/>
                <a:gd name="T6" fmla="*/ 22 w 67"/>
                <a:gd name="T7" fmla="*/ 57 h 97"/>
                <a:gd name="T8" fmla="*/ 0 w 67"/>
                <a:gd name="T9" fmla="*/ 68 h 97"/>
                <a:gd name="T10" fmla="*/ 19 w 67"/>
                <a:gd name="T11" fmla="*/ 97 h 97"/>
                <a:gd name="T12" fmla="*/ 49 w 67"/>
                <a:gd name="T13" fmla="*/ 76 h 97"/>
                <a:gd name="T14" fmla="*/ 65 w 67"/>
                <a:gd name="T15" fmla="*/ 36 h 97"/>
                <a:gd name="T16" fmla="*/ 67 w 67"/>
                <a:gd name="T17" fmla="*/ 0 h 97"/>
                <a:gd name="T18" fmla="*/ 67 w 67"/>
                <a:gd name="T19" fmla="*/ 0 h 97"/>
                <a:gd name="T20" fmla="*/ 67 w 6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97"/>
                <a:gd name="T35" fmla="*/ 67 w 6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97">
                  <a:moveTo>
                    <a:pt x="67" y="0"/>
                  </a:moveTo>
                  <a:lnTo>
                    <a:pt x="49" y="23"/>
                  </a:lnTo>
                  <a:lnTo>
                    <a:pt x="27" y="30"/>
                  </a:lnTo>
                  <a:lnTo>
                    <a:pt x="22" y="57"/>
                  </a:lnTo>
                  <a:lnTo>
                    <a:pt x="0" y="68"/>
                  </a:lnTo>
                  <a:lnTo>
                    <a:pt x="19" y="97"/>
                  </a:lnTo>
                  <a:lnTo>
                    <a:pt x="49" y="76"/>
                  </a:lnTo>
                  <a:lnTo>
                    <a:pt x="65" y="3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8" name="Freeform 65"/>
            <p:cNvSpPr>
              <a:spLocks/>
            </p:cNvSpPr>
            <p:nvPr/>
          </p:nvSpPr>
          <p:spPr bwMode="auto">
            <a:xfrm>
              <a:off x="3577" y="3116"/>
              <a:ext cx="23" cy="19"/>
            </a:xfrm>
            <a:custGeom>
              <a:avLst/>
              <a:gdLst>
                <a:gd name="T0" fmla="*/ 27 w 47"/>
                <a:gd name="T1" fmla="*/ 0 h 38"/>
                <a:gd name="T2" fmla="*/ 11 w 47"/>
                <a:gd name="T3" fmla="*/ 18 h 38"/>
                <a:gd name="T4" fmla="*/ 0 w 47"/>
                <a:gd name="T5" fmla="*/ 38 h 38"/>
                <a:gd name="T6" fmla="*/ 27 w 47"/>
                <a:gd name="T7" fmla="*/ 21 h 38"/>
                <a:gd name="T8" fmla="*/ 47 w 47"/>
                <a:gd name="T9" fmla="*/ 16 h 38"/>
                <a:gd name="T10" fmla="*/ 27 w 47"/>
                <a:gd name="T11" fmla="*/ 0 h 38"/>
                <a:gd name="T12" fmla="*/ 27 w 47"/>
                <a:gd name="T13" fmla="*/ 0 h 38"/>
                <a:gd name="T14" fmla="*/ 27 w 47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8"/>
                <a:gd name="T26" fmla="*/ 47 w 4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8">
                  <a:moveTo>
                    <a:pt x="27" y="0"/>
                  </a:moveTo>
                  <a:lnTo>
                    <a:pt x="11" y="18"/>
                  </a:lnTo>
                  <a:lnTo>
                    <a:pt x="0" y="38"/>
                  </a:lnTo>
                  <a:lnTo>
                    <a:pt x="27" y="21"/>
                  </a:lnTo>
                  <a:lnTo>
                    <a:pt x="47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9" name="Freeform 66"/>
            <p:cNvSpPr>
              <a:spLocks/>
            </p:cNvSpPr>
            <p:nvPr/>
          </p:nvSpPr>
          <p:spPr bwMode="auto">
            <a:xfrm>
              <a:off x="3663" y="3116"/>
              <a:ext cx="19" cy="12"/>
            </a:xfrm>
            <a:custGeom>
              <a:avLst/>
              <a:gdLst>
                <a:gd name="T0" fmla="*/ 0 w 38"/>
                <a:gd name="T1" fmla="*/ 0 h 24"/>
                <a:gd name="T2" fmla="*/ 0 w 38"/>
                <a:gd name="T3" fmla="*/ 13 h 24"/>
                <a:gd name="T4" fmla="*/ 38 w 38"/>
                <a:gd name="T5" fmla="*/ 24 h 24"/>
                <a:gd name="T6" fmla="*/ 16 w 38"/>
                <a:gd name="T7" fmla="*/ 3 h 24"/>
                <a:gd name="T8" fmla="*/ 0 w 38"/>
                <a:gd name="T9" fmla="*/ 0 h 24"/>
                <a:gd name="T10" fmla="*/ 0 w 38"/>
                <a:gd name="T11" fmla="*/ 0 h 24"/>
                <a:gd name="T12" fmla="*/ 0 w 3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4"/>
                <a:gd name="T23" fmla="*/ 38 w 3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4">
                  <a:moveTo>
                    <a:pt x="0" y="0"/>
                  </a:moveTo>
                  <a:lnTo>
                    <a:pt x="0" y="13"/>
                  </a:lnTo>
                  <a:lnTo>
                    <a:pt x="38" y="24"/>
                  </a:lnTo>
                  <a:lnTo>
                    <a:pt x="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Freeform 67"/>
            <p:cNvSpPr>
              <a:spLocks/>
            </p:cNvSpPr>
            <p:nvPr/>
          </p:nvSpPr>
          <p:spPr bwMode="auto">
            <a:xfrm>
              <a:off x="3524" y="3262"/>
              <a:ext cx="76" cy="89"/>
            </a:xfrm>
            <a:custGeom>
              <a:avLst/>
              <a:gdLst>
                <a:gd name="T0" fmla="*/ 0 w 153"/>
                <a:gd name="T1" fmla="*/ 0 h 178"/>
                <a:gd name="T2" fmla="*/ 125 w 153"/>
                <a:gd name="T3" fmla="*/ 178 h 178"/>
                <a:gd name="T4" fmla="*/ 153 w 153"/>
                <a:gd name="T5" fmla="*/ 125 h 178"/>
                <a:gd name="T6" fmla="*/ 128 w 153"/>
                <a:gd name="T7" fmla="*/ 98 h 178"/>
                <a:gd name="T8" fmla="*/ 120 w 153"/>
                <a:gd name="T9" fmla="*/ 69 h 178"/>
                <a:gd name="T10" fmla="*/ 89 w 153"/>
                <a:gd name="T11" fmla="*/ 52 h 178"/>
                <a:gd name="T12" fmla="*/ 59 w 153"/>
                <a:gd name="T13" fmla="*/ 33 h 178"/>
                <a:gd name="T14" fmla="*/ 0 w 153"/>
                <a:gd name="T15" fmla="*/ 0 h 178"/>
                <a:gd name="T16" fmla="*/ 0 w 153"/>
                <a:gd name="T17" fmla="*/ 0 h 178"/>
                <a:gd name="T18" fmla="*/ 0 w 15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"/>
                <a:gd name="T31" fmla="*/ 0 h 178"/>
                <a:gd name="T32" fmla="*/ 153 w 15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" h="178">
                  <a:moveTo>
                    <a:pt x="0" y="0"/>
                  </a:moveTo>
                  <a:lnTo>
                    <a:pt x="125" y="178"/>
                  </a:lnTo>
                  <a:lnTo>
                    <a:pt x="153" y="125"/>
                  </a:lnTo>
                  <a:lnTo>
                    <a:pt x="128" y="98"/>
                  </a:lnTo>
                  <a:lnTo>
                    <a:pt x="120" y="69"/>
                  </a:lnTo>
                  <a:lnTo>
                    <a:pt x="89" y="52"/>
                  </a:lnTo>
                  <a:lnTo>
                    <a:pt x="5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Freeform 68"/>
            <p:cNvSpPr>
              <a:spLocks/>
            </p:cNvSpPr>
            <p:nvPr/>
          </p:nvSpPr>
          <p:spPr bwMode="auto">
            <a:xfrm>
              <a:off x="3096" y="3926"/>
              <a:ext cx="240" cy="222"/>
            </a:xfrm>
            <a:custGeom>
              <a:avLst/>
              <a:gdLst>
                <a:gd name="T0" fmla="*/ 40 w 480"/>
                <a:gd name="T1" fmla="*/ 29 h 444"/>
                <a:gd name="T2" fmla="*/ 121 w 480"/>
                <a:gd name="T3" fmla="*/ 122 h 444"/>
                <a:gd name="T4" fmla="*/ 179 w 480"/>
                <a:gd name="T5" fmla="*/ 214 h 444"/>
                <a:gd name="T6" fmla="*/ 190 w 480"/>
                <a:gd name="T7" fmla="*/ 309 h 444"/>
                <a:gd name="T8" fmla="*/ 275 w 480"/>
                <a:gd name="T9" fmla="*/ 420 h 444"/>
                <a:gd name="T10" fmla="*/ 355 w 480"/>
                <a:gd name="T11" fmla="*/ 444 h 444"/>
                <a:gd name="T12" fmla="*/ 363 w 480"/>
                <a:gd name="T13" fmla="*/ 409 h 444"/>
                <a:gd name="T14" fmla="*/ 348 w 480"/>
                <a:gd name="T15" fmla="*/ 364 h 444"/>
                <a:gd name="T16" fmla="*/ 378 w 480"/>
                <a:gd name="T17" fmla="*/ 355 h 444"/>
                <a:gd name="T18" fmla="*/ 328 w 480"/>
                <a:gd name="T19" fmla="*/ 294 h 444"/>
                <a:gd name="T20" fmla="*/ 316 w 480"/>
                <a:gd name="T21" fmla="*/ 258 h 444"/>
                <a:gd name="T22" fmla="*/ 407 w 480"/>
                <a:gd name="T23" fmla="*/ 294 h 444"/>
                <a:gd name="T24" fmla="*/ 480 w 480"/>
                <a:gd name="T25" fmla="*/ 316 h 444"/>
                <a:gd name="T26" fmla="*/ 425 w 480"/>
                <a:gd name="T27" fmla="*/ 269 h 444"/>
                <a:gd name="T28" fmla="*/ 355 w 480"/>
                <a:gd name="T29" fmla="*/ 239 h 444"/>
                <a:gd name="T30" fmla="*/ 371 w 480"/>
                <a:gd name="T31" fmla="*/ 203 h 444"/>
                <a:gd name="T32" fmla="*/ 262 w 480"/>
                <a:gd name="T33" fmla="*/ 192 h 444"/>
                <a:gd name="T34" fmla="*/ 224 w 480"/>
                <a:gd name="T35" fmla="*/ 181 h 444"/>
                <a:gd name="T36" fmla="*/ 153 w 480"/>
                <a:gd name="T37" fmla="*/ 102 h 444"/>
                <a:gd name="T38" fmla="*/ 84 w 480"/>
                <a:gd name="T39" fmla="*/ 0 h 444"/>
                <a:gd name="T40" fmla="*/ 55 w 480"/>
                <a:gd name="T41" fmla="*/ 7 h 444"/>
                <a:gd name="T42" fmla="*/ 0 w 480"/>
                <a:gd name="T43" fmla="*/ 11 h 444"/>
                <a:gd name="T44" fmla="*/ 40 w 480"/>
                <a:gd name="T45" fmla="*/ 29 h 444"/>
                <a:gd name="T46" fmla="*/ 40 w 480"/>
                <a:gd name="T47" fmla="*/ 29 h 444"/>
                <a:gd name="T48" fmla="*/ 40 w 480"/>
                <a:gd name="T49" fmla="*/ 29 h 4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0"/>
                <a:gd name="T76" fmla="*/ 0 h 444"/>
                <a:gd name="T77" fmla="*/ 480 w 480"/>
                <a:gd name="T78" fmla="*/ 444 h 4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0" h="444">
                  <a:moveTo>
                    <a:pt x="40" y="29"/>
                  </a:moveTo>
                  <a:lnTo>
                    <a:pt x="121" y="122"/>
                  </a:lnTo>
                  <a:lnTo>
                    <a:pt x="179" y="214"/>
                  </a:lnTo>
                  <a:lnTo>
                    <a:pt x="190" y="309"/>
                  </a:lnTo>
                  <a:lnTo>
                    <a:pt x="275" y="420"/>
                  </a:lnTo>
                  <a:lnTo>
                    <a:pt x="355" y="444"/>
                  </a:lnTo>
                  <a:lnTo>
                    <a:pt x="363" y="409"/>
                  </a:lnTo>
                  <a:lnTo>
                    <a:pt x="348" y="364"/>
                  </a:lnTo>
                  <a:lnTo>
                    <a:pt x="378" y="355"/>
                  </a:lnTo>
                  <a:lnTo>
                    <a:pt x="328" y="294"/>
                  </a:lnTo>
                  <a:lnTo>
                    <a:pt x="316" y="258"/>
                  </a:lnTo>
                  <a:lnTo>
                    <a:pt x="407" y="294"/>
                  </a:lnTo>
                  <a:lnTo>
                    <a:pt x="480" y="316"/>
                  </a:lnTo>
                  <a:lnTo>
                    <a:pt x="425" y="269"/>
                  </a:lnTo>
                  <a:lnTo>
                    <a:pt x="355" y="239"/>
                  </a:lnTo>
                  <a:lnTo>
                    <a:pt x="371" y="203"/>
                  </a:lnTo>
                  <a:lnTo>
                    <a:pt x="262" y="192"/>
                  </a:lnTo>
                  <a:lnTo>
                    <a:pt x="224" y="181"/>
                  </a:lnTo>
                  <a:lnTo>
                    <a:pt x="153" y="102"/>
                  </a:lnTo>
                  <a:lnTo>
                    <a:pt x="84" y="0"/>
                  </a:lnTo>
                  <a:lnTo>
                    <a:pt x="55" y="7"/>
                  </a:lnTo>
                  <a:lnTo>
                    <a:pt x="0" y="11"/>
                  </a:lnTo>
                  <a:lnTo>
                    <a:pt x="40" y="29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2" name="Freeform 69"/>
            <p:cNvSpPr>
              <a:spLocks/>
            </p:cNvSpPr>
            <p:nvPr/>
          </p:nvSpPr>
          <p:spPr bwMode="auto">
            <a:xfrm>
              <a:off x="4114" y="3852"/>
              <a:ext cx="170" cy="240"/>
            </a:xfrm>
            <a:custGeom>
              <a:avLst/>
              <a:gdLst>
                <a:gd name="T0" fmla="*/ 0 w 338"/>
                <a:gd name="T1" fmla="*/ 42 h 480"/>
                <a:gd name="T2" fmla="*/ 145 w 338"/>
                <a:gd name="T3" fmla="*/ 295 h 480"/>
                <a:gd name="T4" fmla="*/ 160 w 338"/>
                <a:gd name="T5" fmla="*/ 421 h 480"/>
                <a:gd name="T6" fmla="*/ 228 w 338"/>
                <a:gd name="T7" fmla="*/ 403 h 480"/>
                <a:gd name="T8" fmla="*/ 338 w 338"/>
                <a:gd name="T9" fmla="*/ 480 h 480"/>
                <a:gd name="T10" fmla="*/ 211 w 338"/>
                <a:gd name="T11" fmla="*/ 311 h 480"/>
                <a:gd name="T12" fmla="*/ 119 w 338"/>
                <a:gd name="T13" fmla="*/ 100 h 480"/>
                <a:gd name="T14" fmla="*/ 76 w 338"/>
                <a:gd name="T15" fmla="*/ 0 h 480"/>
                <a:gd name="T16" fmla="*/ 26 w 338"/>
                <a:gd name="T17" fmla="*/ 17 h 480"/>
                <a:gd name="T18" fmla="*/ 0 w 338"/>
                <a:gd name="T19" fmla="*/ 42 h 480"/>
                <a:gd name="T20" fmla="*/ 0 w 338"/>
                <a:gd name="T21" fmla="*/ 42 h 480"/>
                <a:gd name="T22" fmla="*/ 0 w 338"/>
                <a:gd name="T23" fmla="*/ 42 h 4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8"/>
                <a:gd name="T37" fmla="*/ 0 h 480"/>
                <a:gd name="T38" fmla="*/ 338 w 338"/>
                <a:gd name="T39" fmla="*/ 480 h 4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8" h="480">
                  <a:moveTo>
                    <a:pt x="0" y="42"/>
                  </a:moveTo>
                  <a:lnTo>
                    <a:pt x="145" y="295"/>
                  </a:lnTo>
                  <a:lnTo>
                    <a:pt x="160" y="421"/>
                  </a:lnTo>
                  <a:lnTo>
                    <a:pt x="228" y="403"/>
                  </a:lnTo>
                  <a:lnTo>
                    <a:pt x="338" y="480"/>
                  </a:lnTo>
                  <a:lnTo>
                    <a:pt x="211" y="311"/>
                  </a:lnTo>
                  <a:lnTo>
                    <a:pt x="119" y="100"/>
                  </a:lnTo>
                  <a:lnTo>
                    <a:pt x="76" y="0"/>
                  </a:lnTo>
                  <a:lnTo>
                    <a:pt x="26" y="1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3" name="Freeform 70"/>
            <p:cNvSpPr>
              <a:spLocks/>
            </p:cNvSpPr>
            <p:nvPr/>
          </p:nvSpPr>
          <p:spPr bwMode="auto">
            <a:xfrm>
              <a:off x="3444" y="2949"/>
              <a:ext cx="325" cy="132"/>
            </a:xfrm>
            <a:custGeom>
              <a:avLst/>
              <a:gdLst>
                <a:gd name="T0" fmla="*/ 2 w 651"/>
                <a:gd name="T1" fmla="*/ 123 h 265"/>
                <a:gd name="T2" fmla="*/ 19 w 651"/>
                <a:gd name="T3" fmla="*/ 110 h 265"/>
                <a:gd name="T4" fmla="*/ 42 w 651"/>
                <a:gd name="T5" fmla="*/ 101 h 265"/>
                <a:gd name="T6" fmla="*/ 73 w 651"/>
                <a:gd name="T7" fmla="*/ 94 h 265"/>
                <a:gd name="T8" fmla="*/ 103 w 651"/>
                <a:gd name="T9" fmla="*/ 90 h 265"/>
                <a:gd name="T10" fmla="*/ 89 w 651"/>
                <a:gd name="T11" fmla="*/ 105 h 265"/>
                <a:gd name="T12" fmla="*/ 126 w 651"/>
                <a:gd name="T13" fmla="*/ 115 h 265"/>
                <a:gd name="T14" fmla="*/ 178 w 651"/>
                <a:gd name="T15" fmla="*/ 119 h 265"/>
                <a:gd name="T16" fmla="*/ 237 w 651"/>
                <a:gd name="T17" fmla="*/ 113 h 265"/>
                <a:gd name="T18" fmla="*/ 332 w 651"/>
                <a:gd name="T19" fmla="*/ 99 h 265"/>
                <a:gd name="T20" fmla="*/ 452 w 651"/>
                <a:gd name="T21" fmla="*/ 70 h 265"/>
                <a:gd name="T22" fmla="*/ 536 w 651"/>
                <a:gd name="T23" fmla="*/ 46 h 265"/>
                <a:gd name="T24" fmla="*/ 578 w 651"/>
                <a:gd name="T25" fmla="*/ 32 h 265"/>
                <a:gd name="T26" fmla="*/ 589 w 651"/>
                <a:gd name="T27" fmla="*/ 21 h 265"/>
                <a:gd name="T28" fmla="*/ 594 w 651"/>
                <a:gd name="T29" fmla="*/ 15 h 265"/>
                <a:gd name="T30" fmla="*/ 597 w 651"/>
                <a:gd name="T31" fmla="*/ 4 h 265"/>
                <a:gd name="T32" fmla="*/ 621 w 651"/>
                <a:gd name="T33" fmla="*/ 0 h 265"/>
                <a:gd name="T34" fmla="*/ 651 w 651"/>
                <a:gd name="T35" fmla="*/ 4 h 265"/>
                <a:gd name="T36" fmla="*/ 630 w 651"/>
                <a:gd name="T37" fmla="*/ 15 h 265"/>
                <a:gd name="T38" fmla="*/ 629 w 651"/>
                <a:gd name="T39" fmla="*/ 57 h 265"/>
                <a:gd name="T40" fmla="*/ 614 w 651"/>
                <a:gd name="T41" fmla="*/ 86 h 265"/>
                <a:gd name="T42" fmla="*/ 612 w 651"/>
                <a:gd name="T43" fmla="*/ 126 h 265"/>
                <a:gd name="T44" fmla="*/ 600 w 651"/>
                <a:gd name="T45" fmla="*/ 173 h 265"/>
                <a:gd name="T46" fmla="*/ 587 w 651"/>
                <a:gd name="T47" fmla="*/ 164 h 265"/>
                <a:gd name="T48" fmla="*/ 586 w 651"/>
                <a:gd name="T49" fmla="*/ 137 h 265"/>
                <a:gd name="T50" fmla="*/ 575 w 651"/>
                <a:gd name="T51" fmla="*/ 113 h 265"/>
                <a:gd name="T52" fmla="*/ 574 w 651"/>
                <a:gd name="T53" fmla="*/ 82 h 265"/>
                <a:gd name="T54" fmla="*/ 547 w 651"/>
                <a:gd name="T55" fmla="*/ 69 h 265"/>
                <a:gd name="T56" fmla="*/ 510 w 651"/>
                <a:gd name="T57" fmla="*/ 70 h 265"/>
                <a:gd name="T58" fmla="*/ 512 w 651"/>
                <a:gd name="T59" fmla="*/ 80 h 265"/>
                <a:gd name="T60" fmla="*/ 556 w 651"/>
                <a:gd name="T61" fmla="*/ 130 h 265"/>
                <a:gd name="T62" fmla="*/ 536 w 651"/>
                <a:gd name="T63" fmla="*/ 127 h 265"/>
                <a:gd name="T64" fmla="*/ 487 w 651"/>
                <a:gd name="T65" fmla="*/ 127 h 265"/>
                <a:gd name="T66" fmla="*/ 405 w 651"/>
                <a:gd name="T67" fmla="*/ 131 h 265"/>
                <a:gd name="T68" fmla="*/ 354 w 651"/>
                <a:gd name="T69" fmla="*/ 135 h 265"/>
                <a:gd name="T70" fmla="*/ 271 w 651"/>
                <a:gd name="T71" fmla="*/ 134 h 265"/>
                <a:gd name="T72" fmla="*/ 218 w 651"/>
                <a:gd name="T73" fmla="*/ 134 h 265"/>
                <a:gd name="T74" fmla="*/ 179 w 651"/>
                <a:gd name="T75" fmla="*/ 142 h 265"/>
                <a:gd name="T76" fmla="*/ 157 w 651"/>
                <a:gd name="T77" fmla="*/ 163 h 265"/>
                <a:gd name="T78" fmla="*/ 147 w 651"/>
                <a:gd name="T79" fmla="*/ 174 h 265"/>
                <a:gd name="T80" fmla="*/ 118 w 651"/>
                <a:gd name="T81" fmla="*/ 155 h 265"/>
                <a:gd name="T82" fmla="*/ 95 w 651"/>
                <a:gd name="T83" fmla="*/ 164 h 265"/>
                <a:gd name="T84" fmla="*/ 73 w 651"/>
                <a:gd name="T85" fmla="*/ 265 h 265"/>
                <a:gd name="T86" fmla="*/ 51 w 651"/>
                <a:gd name="T87" fmla="*/ 255 h 265"/>
                <a:gd name="T88" fmla="*/ 37 w 651"/>
                <a:gd name="T89" fmla="*/ 192 h 265"/>
                <a:gd name="T90" fmla="*/ 19 w 651"/>
                <a:gd name="T91" fmla="*/ 179 h 265"/>
                <a:gd name="T92" fmla="*/ 0 w 651"/>
                <a:gd name="T93" fmla="*/ 188 h 265"/>
                <a:gd name="T94" fmla="*/ 9 w 651"/>
                <a:gd name="T95" fmla="*/ 170 h 265"/>
                <a:gd name="T96" fmla="*/ 2 w 651"/>
                <a:gd name="T97" fmla="*/ 146 h 265"/>
                <a:gd name="T98" fmla="*/ 2 w 651"/>
                <a:gd name="T99" fmla="*/ 134 h 265"/>
                <a:gd name="T100" fmla="*/ 2 w 651"/>
                <a:gd name="T101" fmla="*/ 123 h 265"/>
                <a:gd name="T102" fmla="*/ 2 w 651"/>
                <a:gd name="T103" fmla="*/ 123 h 265"/>
                <a:gd name="T104" fmla="*/ 2 w 651"/>
                <a:gd name="T105" fmla="*/ 123 h 2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1"/>
                <a:gd name="T160" fmla="*/ 0 h 265"/>
                <a:gd name="T161" fmla="*/ 651 w 651"/>
                <a:gd name="T162" fmla="*/ 265 h 2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1" h="265">
                  <a:moveTo>
                    <a:pt x="2" y="123"/>
                  </a:moveTo>
                  <a:lnTo>
                    <a:pt x="19" y="110"/>
                  </a:lnTo>
                  <a:lnTo>
                    <a:pt x="42" y="101"/>
                  </a:lnTo>
                  <a:lnTo>
                    <a:pt x="73" y="94"/>
                  </a:lnTo>
                  <a:lnTo>
                    <a:pt x="103" y="90"/>
                  </a:lnTo>
                  <a:lnTo>
                    <a:pt x="89" y="105"/>
                  </a:lnTo>
                  <a:lnTo>
                    <a:pt x="126" y="115"/>
                  </a:lnTo>
                  <a:lnTo>
                    <a:pt x="178" y="119"/>
                  </a:lnTo>
                  <a:lnTo>
                    <a:pt x="237" y="113"/>
                  </a:lnTo>
                  <a:lnTo>
                    <a:pt x="332" y="99"/>
                  </a:lnTo>
                  <a:lnTo>
                    <a:pt x="452" y="70"/>
                  </a:lnTo>
                  <a:lnTo>
                    <a:pt x="536" y="46"/>
                  </a:lnTo>
                  <a:lnTo>
                    <a:pt x="578" y="32"/>
                  </a:lnTo>
                  <a:lnTo>
                    <a:pt x="589" y="21"/>
                  </a:lnTo>
                  <a:lnTo>
                    <a:pt x="594" y="15"/>
                  </a:lnTo>
                  <a:lnTo>
                    <a:pt x="597" y="4"/>
                  </a:lnTo>
                  <a:lnTo>
                    <a:pt x="621" y="0"/>
                  </a:lnTo>
                  <a:lnTo>
                    <a:pt x="651" y="4"/>
                  </a:lnTo>
                  <a:lnTo>
                    <a:pt x="630" y="15"/>
                  </a:lnTo>
                  <a:lnTo>
                    <a:pt x="629" y="57"/>
                  </a:lnTo>
                  <a:lnTo>
                    <a:pt x="614" y="86"/>
                  </a:lnTo>
                  <a:lnTo>
                    <a:pt x="612" y="126"/>
                  </a:lnTo>
                  <a:lnTo>
                    <a:pt x="600" y="173"/>
                  </a:lnTo>
                  <a:lnTo>
                    <a:pt x="587" y="164"/>
                  </a:lnTo>
                  <a:lnTo>
                    <a:pt x="586" y="137"/>
                  </a:lnTo>
                  <a:lnTo>
                    <a:pt x="575" y="113"/>
                  </a:lnTo>
                  <a:lnTo>
                    <a:pt x="574" y="82"/>
                  </a:lnTo>
                  <a:lnTo>
                    <a:pt x="547" y="69"/>
                  </a:lnTo>
                  <a:lnTo>
                    <a:pt x="510" y="70"/>
                  </a:lnTo>
                  <a:lnTo>
                    <a:pt x="512" y="80"/>
                  </a:lnTo>
                  <a:lnTo>
                    <a:pt x="556" y="130"/>
                  </a:lnTo>
                  <a:lnTo>
                    <a:pt x="536" y="127"/>
                  </a:lnTo>
                  <a:lnTo>
                    <a:pt x="487" y="127"/>
                  </a:lnTo>
                  <a:lnTo>
                    <a:pt x="405" y="131"/>
                  </a:lnTo>
                  <a:lnTo>
                    <a:pt x="354" y="135"/>
                  </a:lnTo>
                  <a:lnTo>
                    <a:pt x="271" y="134"/>
                  </a:lnTo>
                  <a:lnTo>
                    <a:pt x="218" y="134"/>
                  </a:lnTo>
                  <a:lnTo>
                    <a:pt x="179" y="142"/>
                  </a:lnTo>
                  <a:lnTo>
                    <a:pt x="157" y="163"/>
                  </a:lnTo>
                  <a:lnTo>
                    <a:pt x="147" y="174"/>
                  </a:lnTo>
                  <a:lnTo>
                    <a:pt x="118" y="155"/>
                  </a:lnTo>
                  <a:lnTo>
                    <a:pt x="95" y="164"/>
                  </a:lnTo>
                  <a:lnTo>
                    <a:pt x="73" y="265"/>
                  </a:lnTo>
                  <a:lnTo>
                    <a:pt x="51" y="255"/>
                  </a:lnTo>
                  <a:lnTo>
                    <a:pt x="37" y="192"/>
                  </a:lnTo>
                  <a:lnTo>
                    <a:pt x="19" y="179"/>
                  </a:lnTo>
                  <a:lnTo>
                    <a:pt x="0" y="188"/>
                  </a:lnTo>
                  <a:lnTo>
                    <a:pt x="9" y="170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2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4" name="Freeform 71"/>
            <p:cNvSpPr>
              <a:spLocks/>
            </p:cNvSpPr>
            <p:nvPr/>
          </p:nvSpPr>
          <p:spPr bwMode="auto">
            <a:xfrm>
              <a:off x="3498" y="3022"/>
              <a:ext cx="124" cy="59"/>
            </a:xfrm>
            <a:custGeom>
              <a:avLst/>
              <a:gdLst>
                <a:gd name="T0" fmla="*/ 232 w 249"/>
                <a:gd name="T1" fmla="*/ 107 h 117"/>
                <a:gd name="T2" fmla="*/ 244 w 249"/>
                <a:gd name="T3" fmla="*/ 87 h 117"/>
                <a:gd name="T4" fmla="*/ 249 w 249"/>
                <a:gd name="T5" fmla="*/ 58 h 117"/>
                <a:gd name="T6" fmla="*/ 242 w 249"/>
                <a:gd name="T7" fmla="*/ 29 h 117"/>
                <a:gd name="T8" fmla="*/ 225 w 249"/>
                <a:gd name="T9" fmla="*/ 8 h 117"/>
                <a:gd name="T10" fmla="*/ 202 w 249"/>
                <a:gd name="T11" fmla="*/ 0 h 117"/>
                <a:gd name="T12" fmla="*/ 94 w 249"/>
                <a:gd name="T13" fmla="*/ 2 h 117"/>
                <a:gd name="T14" fmla="*/ 68 w 249"/>
                <a:gd name="T15" fmla="*/ 18 h 117"/>
                <a:gd name="T16" fmla="*/ 51 w 249"/>
                <a:gd name="T17" fmla="*/ 41 h 117"/>
                <a:gd name="T18" fmla="*/ 47 w 249"/>
                <a:gd name="T19" fmla="*/ 55 h 117"/>
                <a:gd name="T20" fmla="*/ 32 w 249"/>
                <a:gd name="T21" fmla="*/ 56 h 117"/>
                <a:gd name="T22" fmla="*/ 0 w 249"/>
                <a:gd name="T23" fmla="*/ 48 h 117"/>
                <a:gd name="T24" fmla="*/ 17 w 249"/>
                <a:gd name="T25" fmla="*/ 67 h 117"/>
                <a:gd name="T26" fmla="*/ 47 w 249"/>
                <a:gd name="T27" fmla="*/ 81 h 117"/>
                <a:gd name="T28" fmla="*/ 53 w 249"/>
                <a:gd name="T29" fmla="*/ 113 h 117"/>
                <a:gd name="T30" fmla="*/ 69 w 249"/>
                <a:gd name="T31" fmla="*/ 111 h 117"/>
                <a:gd name="T32" fmla="*/ 64 w 249"/>
                <a:gd name="T33" fmla="*/ 77 h 117"/>
                <a:gd name="T34" fmla="*/ 77 w 249"/>
                <a:gd name="T35" fmla="*/ 51 h 117"/>
                <a:gd name="T36" fmla="*/ 104 w 249"/>
                <a:gd name="T37" fmla="*/ 42 h 117"/>
                <a:gd name="T38" fmla="*/ 141 w 249"/>
                <a:gd name="T39" fmla="*/ 54 h 117"/>
                <a:gd name="T40" fmla="*/ 100 w 249"/>
                <a:gd name="T41" fmla="*/ 74 h 117"/>
                <a:gd name="T42" fmla="*/ 119 w 249"/>
                <a:gd name="T43" fmla="*/ 99 h 117"/>
                <a:gd name="T44" fmla="*/ 142 w 249"/>
                <a:gd name="T45" fmla="*/ 102 h 117"/>
                <a:gd name="T46" fmla="*/ 138 w 249"/>
                <a:gd name="T47" fmla="*/ 117 h 117"/>
                <a:gd name="T48" fmla="*/ 185 w 249"/>
                <a:gd name="T49" fmla="*/ 111 h 117"/>
                <a:gd name="T50" fmla="*/ 211 w 249"/>
                <a:gd name="T51" fmla="*/ 103 h 117"/>
                <a:gd name="T52" fmla="*/ 233 w 249"/>
                <a:gd name="T53" fmla="*/ 92 h 117"/>
                <a:gd name="T54" fmla="*/ 232 w 249"/>
                <a:gd name="T55" fmla="*/ 107 h 117"/>
                <a:gd name="T56" fmla="*/ 232 w 249"/>
                <a:gd name="T57" fmla="*/ 107 h 117"/>
                <a:gd name="T58" fmla="*/ 232 w 249"/>
                <a:gd name="T59" fmla="*/ 107 h 1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9"/>
                <a:gd name="T91" fmla="*/ 0 h 117"/>
                <a:gd name="T92" fmla="*/ 249 w 249"/>
                <a:gd name="T93" fmla="*/ 117 h 1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9" h="117">
                  <a:moveTo>
                    <a:pt x="232" y="107"/>
                  </a:moveTo>
                  <a:lnTo>
                    <a:pt x="244" y="87"/>
                  </a:lnTo>
                  <a:lnTo>
                    <a:pt x="249" y="58"/>
                  </a:lnTo>
                  <a:lnTo>
                    <a:pt x="242" y="29"/>
                  </a:lnTo>
                  <a:lnTo>
                    <a:pt x="225" y="8"/>
                  </a:lnTo>
                  <a:lnTo>
                    <a:pt x="202" y="0"/>
                  </a:lnTo>
                  <a:lnTo>
                    <a:pt x="94" y="2"/>
                  </a:lnTo>
                  <a:lnTo>
                    <a:pt x="68" y="18"/>
                  </a:lnTo>
                  <a:lnTo>
                    <a:pt x="51" y="41"/>
                  </a:lnTo>
                  <a:lnTo>
                    <a:pt x="47" y="55"/>
                  </a:lnTo>
                  <a:lnTo>
                    <a:pt x="32" y="56"/>
                  </a:lnTo>
                  <a:lnTo>
                    <a:pt x="0" y="48"/>
                  </a:lnTo>
                  <a:lnTo>
                    <a:pt x="17" y="67"/>
                  </a:lnTo>
                  <a:lnTo>
                    <a:pt x="47" y="81"/>
                  </a:lnTo>
                  <a:lnTo>
                    <a:pt x="53" y="113"/>
                  </a:lnTo>
                  <a:lnTo>
                    <a:pt x="69" y="111"/>
                  </a:lnTo>
                  <a:lnTo>
                    <a:pt x="64" y="77"/>
                  </a:lnTo>
                  <a:lnTo>
                    <a:pt x="77" y="51"/>
                  </a:lnTo>
                  <a:lnTo>
                    <a:pt x="104" y="42"/>
                  </a:lnTo>
                  <a:lnTo>
                    <a:pt x="141" y="54"/>
                  </a:lnTo>
                  <a:lnTo>
                    <a:pt x="100" y="74"/>
                  </a:lnTo>
                  <a:lnTo>
                    <a:pt x="119" y="99"/>
                  </a:lnTo>
                  <a:lnTo>
                    <a:pt x="142" y="102"/>
                  </a:lnTo>
                  <a:lnTo>
                    <a:pt x="138" y="117"/>
                  </a:lnTo>
                  <a:lnTo>
                    <a:pt x="185" y="111"/>
                  </a:lnTo>
                  <a:lnTo>
                    <a:pt x="211" y="103"/>
                  </a:lnTo>
                  <a:lnTo>
                    <a:pt x="233" y="92"/>
                  </a:lnTo>
                  <a:lnTo>
                    <a:pt x="232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5" name="Freeform 72"/>
            <p:cNvSpPr>
              <a:spLocks/>
            </p:cNvSpPr>
            <p:nvPr/>
          </p:nvSpPr>
          <p:spPr bwMode="auto">
            <a:xfrm>
              <a:off x="3529" y="3080"/>
              <a:ext cx="79" cy="31"/>
            </a:xfrm>
            <a:custGeom>
              <a:avLst/>
              <a:gdLst>
                <a:gd name="T0" fmla="*/ 159 w 159"/>
                <a:gd name="T1" fmla="*/ 0 h 62"/>
                <a:gd name="T2" fmla="*/ 133 w 159"/>
                <a:gd name="T3" fmla="*/ 15 h 62"/>
                <a:gd name="T4" fmla="*/ 101 w 159"/>
                <a:gd name="T5" fmla="*/ 26 h 62"/>
                <a:gd name="T6" fmla="*/ 68 w 159"/>
                <a:gd name="T7" fmla="*/ 31 h 62"/>
                <a:gd name="T8" fmla="*/ 32 w 159"/>
                <a:gd name="T9" fmla="*/ 24 h 62"/>
                <a:gd name="T10" fmla="*/ 17 w 159"/>
                <a:gd name="T11" fmla="*/ 15 h 62"/>
                <a:gd name="T12" fmla="*/ 32 w 159"/>
                <a:gd name="T13" fmla="*/ 34 h 62"/>
                <a:gd name="T14" fmla="*/ 15 w 159"/>
                <a:gd name="T15" fmla="*/ 27 h 62"/>
                <a:gd name="T16" fmla="*/ 0 w 159"/>
                <a:gd name="T17" fmla="*/ 13 h 62"/>
                <a:gd name="T18" fmla="*/ 2 w 159"/>
                <a:gd name="T19" fmla="*/ 34 h 62"/>
                <a:gd name="T20" fmla="*/ 22 w 159"/>
                <a:gd name="T21" fmla="*/ 56 h 62"/>
                <a:gd name="T22" fmla="*/ 66 w 159"/>
                <a:gd name="T23" fmla="*/ 62 h 62"/>
                <a:gd name="T24" fmla="*/ 57 w 159"/>
                <a:gd name="T25" fmla="*/ 45 h 62"/>
                <a:gd name="T26" fmla="*/ 97 w 159"/>
                <a:gd name="T27" fmla="*/ 37 h 62"/>
                <a:gd name="T28" fmla="*/ 136 w 159"/>
                <a:gd name="T29" fmla="*/ 22 h 62"/>
                <a:gd name="T30" fmla="*/ 159 w 159"/>
                <a:gd name="T31" fmla="*/ 0 h 62"/>
                <a:gd name="T32" fmla="*/ 159 w 159"/>
                <a:gd name="T33" fmla="*/ 0 h 62"/>
                <a:gd name="T34" fmla="*/ 159 w 159"/>
                <a:gd name="T35" fmla="*/ 0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62"/>
                <a:gd name="T56" fmla="*/ 159 w 159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62">
                  <a:moveTo>
                    <a:pt x="159" y="0"/>
                  </a:moveTo>
                  <a:lnTo>
                    <a:pt x="133" y="15"/>
                  </a:lnTo>
                  <a:lnTo>
                    <a:pt x="101" y="26"/>
                  </a:lnTo>
                  <a:lnTo>
                    <a:pt x="68" y="31"/>
                  </a:lnTo>
                  <a:lnTo>
                    <a:pt x="32" y="24"/>
                  </a:lnTo>
                  <a:lnTo>
                    <a:pt x="17" y="15"/>
                  </a:lnTo>
                  <a:lnTo>
                    <a:pt x="32" y="34"/>
                  </a:lnTo>
                  <a:lnTo>
                    <a:pt x="15" y="27"/>
                  </a:lnTo>
                  <a:lnTo>
                    <a:pt x="0" y="13"/>
                  </a:lnTo>
                  <a:lnTo>
                    <a:pt x="2" y="34"/>
                  </a:lnTo>
                  <a:lnTo>
                    <a:pt x="22" y="56"/>
                  </a:lnTo>
                  <a:lnTo>
                    <a:pt x="66" y="62"/>
                  </a:lnTo>
                  <a:lnTo>
                    <a:pt x="57" y="45"/>
                  </a:lnTo>
                  <a:lnTo>
                    <a:pt x="97" y="37"/>
                  </a:lnTo>
                  <a:lnTo>
                    <a:pt x="136" y="2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6" name="Freeform 73"/>
            <p:cNvSpPr>
              <a:spLocks/>
            </p:cNvSpPr>
            <p:nvPr/>
          </p:nvSpPr>
          <p:spPr bwMode="auto">
            <a:xfrm>
              <a:off x="3623" y="3026"/>
              <a:ext cx="17" cy="18"/>
            </a:xfrm>
            <a:custGeom>
              <a:avLst/>
              <a:gdLst>
                <a:gd name="T0" fmla="*/ 31 w 35"/>
                <a:gd name="T1" fmla="*/ 35 h 35"/>
                <a:gd name="T2" fmla="*/ 2 w 35"/>
                <a:gd name="T3" fmla="*/ 31 h 35"/>
                <a:gd name="T4" fmla="*/ 0 w 35"/>
                <a:gd name="T5" fmla="*/ 9 h 35"/>
                <a:gd name="T6" fmla="*/ 9 w 35"/>
                <a:gd name="T7" fmla="*/ 0 h 35"/>
                <a:gd name="T8" fmla="*/ 33 w 35"/>
                <a:gd name="T9" fmla="*/ 1 h 35"/>
                <a:gd name="T10" fmla="*/ 35 w 35"/>
                <a:gd name="T11" fmla="*/ 18 h 35"/>
                <a:gd name="T12" fmla="*/ 9 w 35"/>
                <a:gd name="T13" fmla="*/ 16 h 35"/>
                <a:gd name="T14" fmla="*/ 10 w 35"/>
                <a:gd name="T15" fmla="*/ 30 h 35"/>
                <a:gd name="T16" fmla="*/ 31 w 35"/>
                <a:gd name="T17" fmla="*/ 35 h 35"/>
                <a:gd name="T18" fmla="*/ 31 w 35"/>
                <a:gd name="T19" fmla="*/ 35 h 35"/>
                <a:gd name="T20" fmla="*/ 31 w 35"/>
                <a:gd name="T21" fmla="*/ 35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35"/>
                <a:gd name="T35" fmla="*/ 35 w 35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35">
                  <a:moveTo>
                    <a:pt x="31" y="35"/>
                  </a:moveTo>
                  <a:lnTo>
                    <a:pt x="2" y="31"/>
                  </a:lnTo>
                  <a:lnTo>
                    <a:pt x="0" y="9"/>
                  </a:lnTo>
                  <a:lnTo>
                    <a:pt x="9" y="0"/>
                  </a:lnTo>
                  <a:lnTo>
                    <a:pt x="33" y="1"/>
                  </a:lnTo>
                  <a:lnTo>
                    <a:pt x="35" y="18"/>
                  </a:lnTo>
                  <a:lnTo>
                    <a:pt x="9" y="16"/>
                  </a:lnTo>
                  <a:lnTo>
                    <a:pt x="10" y="30"/>
                  </a:lnTo>
                  <a:lnTo>
                    <a:pt x="3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7" name="Freeform 74"/>
            <p:cNvSpPr>
              <a:spLocks/>
            </p:cNvSpPr>
            <p:nvPr/>
          </p:nvSpPr>
          <p:spPr bwMode="auto">
            <a:xfrm>
              <a:off x="3621" y="3048"/>
              <a:ext cx="17" cy="23"/>
            </a:xfrm>
            <a:custGeom>
              <a:avLst/>
              <a:gdLst>
                <a:gd name="T0" fmla="*/ 35 w 35"/>
                <a:gd name="T1" fmla="*/ 0 h 45"/>
                <a:gd name="T2" fmla="*/ 10 w 35"/>
                <a:gd name="T3" fmla="*/ 0 h 45"/>
                <a:gd name="T4" fmla="*/ 8 w 35"/>
                <a:gd name="T5" fmla="*/ 16 h 45"/>
                <a:gd name="T6" fmla="*/ 0 w 35"/>
                <a:gd name="T7" fmla="*/ 45 h 45"/>
                <a:gd name="T8" fmla="*/ 11 w 35"/>
                <a:gd name="T9" fmla="*/ 20 h 45"/>
                <a:gd name="T10" fmla="*/ 25 w 35"/>
                <a:gd name="T11" fmla="*/ 15 h 45"/>
                <a:gd name="T12" fmla="*/ 25 w 35"/>
                <a:gd name="T13" fmla="*/ 5 h 45"/>
                <a:gd name="T14" fmla="*/ 35 w 35"/>
                <a:gd name="T15" fmla="*/ 0 h 45"/>
                <a:gd name="T16" fmla="*/ 35 w 35"/>
                <a:gd name="T17" fmla="*/ 0 h 45"/>
                <a:gd name="T18" fmla="*/ 35 w 35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45"/>
                <a:gd name="T32" fmla="*/ 35 w 35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45">
                  <a:moveTo>
                    <a:pt x="35" y="0"/>
                  </a:moveTo>
                  <a:lnTo>
                    <a:pt x="10" y="0"/>
                  </a:lnTo>
                  <a:lnTo>
                    <a:pt x="8" y="16"/>
                  </a:lnTo>
                  <a:lnTo>
                    <a:pt x="0" y="45"/>
                  </a:lnTo>
                  <a:lnTo>
                    <a:pt x="11" y="20"/>
                  </a:lnTo>
                  <a:lnTo>
                    <a:pt x="25" y="15"/>
                  </a:lnTo>
                  <a:lnTo>
                    <a:pt x="25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8" name="Freeform 75"/>
            <p:cNvSpPr>
              <a:spLocks/>
            </p:cNvSpPr>
            <p:nvPr/>
          </p:nvSpPr>
          <p:spPr bwMode="auto">
            <a:xfrm>
              <a:off x="3485" y="3037"/>
              <a:ext cx="31" cy="10"/>
            </a:xfrm>
            <a:custGeom>
              <a:avLst/>
              <a:gdLst>
                <a:gd name="T0" fmla="*/ 61 w 61"/>
                <a:gd name="T1" fmla="*/ 5 h 19"/>
                <a:gd name="T2" fmla="*/ 56 w 61"/>
                <a:gd name="T3" fmla="*/ 19 h 19"/>
                <a:gd name="T4" fmla="*/ 0 w 61"/>
                <a:gd name="T5" fmla="*/ 8 h 19"/>
                <a:gd name="T6" fmla="*/ 0 w 61"/>
                <a:gd name="T7" fmla="*/ 0 h 19"/>
                <a:gd name="T8" fmla="*/ 54 w 61"/>
                <a:gd name="T9" fmla="*/ 12 h 19"/>
                <a:gd name="T10" fmla="*/ 61 w 61"/>
                <a:gd name="T11" fmla="*/ 5 h 19"/>
                <a:gd name="T12" fmla="*/ 61 w 61"/>
                <a:gd name="T13" fmla="*/ 5 h 19"/>
                <a:gd name="T14" fmla="*/ 61 w 61"/>
                <a:gd name="T15" fmla="*/ 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9"/>
                <a:gd name="T26" fmla="*/ 61 w 6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9">
                  <a:moveTo>
                    <a:pt x="61" y="5"/>
                  </a:moveTo>
                  <a:lnTo>
                    <a:pt x="56" y="19"/>
                  </a:lnTo>
                  <a:lnTo>
                    <a:pt x="0" y="8"/>
                  </a:lnTo>
                  <a:lnTo>
                    <a:pt x="0" y="0"/>
                  </a:lnTo>
                  <a:lnTo>
                    <a:pt x="54" y="12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9" name="Freeform 76"/>
            <p:cNvSpPr>
              <a:spLocks/>
            </p:cNvSpPr>
            <p:nvPr/>
          </p:nvSpPr>
          <p:spPr bwMode="auto">
            <a:xfrm>
              <a:off x="3640" y="3020"/>
              <a:ext cx="71" cy="69"/>
            </a:xfrm>
            <a:custGeom>
              <a:avLst/>
              <a:gdLst>
                <a:gd name="T0" fmla="*/ 7 w 141"/>
                <a:gd name="T1" fmla="*/ 28 h 140"/>
                <a:gd name="T2" fmla="*/ 21 w 141"/>
                <a:gd name="T3" fmla="*/ 10 h 140"/>
                <a:gd name="T4" fmla="*/ 36 w 141"/>
                <a:gd name="T5" fmla="*/ 3 h 140"/>
                <a:gd name="T6" fmla="*/ 120 w 141"/>
                <a:gd name="T7" fmla="*/ 0 h 140"/>
                <a:gd name="T8" fmla="*/ 141 w 141"/>
                <a:gd name="T9" fmla="*/ 11 h 140"/>
                <a:gd name="T10" fmla="*/ 141 w 141"/>
                <a:gd name="T11" fmla="*/ 50 h 140"/>
                <a:gd name="T12" fmla="*/ 131 w 141"/>
                <a:gd name="T13" fmla="*/ 25 h 140"/>
                <a:gd name="T14" fmla="*/ 110 w 141"/>
                <a:gd name="T15" fmla="*/ 14 h 140"/>
                <a:gd name="T16" fmla="*/ 94 w 141"/>
                <a:gd name="T17" fmla="*/ 13 h 140"/>
                <a:gd name="T18" fmla="*/ 85 w 141"/>
                <a:gd name="T19" fmla="*/ 29 h 140"/>
                <a:gd name="T20" fmla="*/ 77 w 141"/>
                <a:gd name="T21" fmla="*/ 33 h 140"/>
                <a:gd name="T22" fmla="*/ 61 w 141"/>
                <a:gd name="T23" fmla="*/ 35 h 140"/>
                <a:gd name="T24" fmla="*/ 121 w 141"/>
                <a:gd name="T25" fmla="*/ 55 h 140"/>
                <a:gd name="T26" fmla="*/ 124 w 141"/>
                <a:gd name="T27" fmla="*/ 69 h 140"/>
                <a:gd name="T28" fmla="*/ 102 w 141"/>
                <a:gd name="T29" fmla="*/ 69 h 140"/>
                <a:gd name="T30" fmla="*/ 85 w 141"/>
                <a:gd name="T31" fmla="*/ 57 h 140"/>
                <a:gd name="T32" fmla="*/ 55 w 141"/>
                <a:gd name="T33" fmla="*/ 57 h 140"/>
                <a:gd name="T34" fmla="*/ 77 w 141"/>
                <a:gd name="T35" fmla="*/ 77 h 140"/>
                <a:gd name="T36" fmla="*/ 99 w 141"/>
                <a:gd name="T37" fmla="*/ 87 h 140"/>
                <a:gd name="T38" fmla="*/ 56 w 141"/>
                <a:gd name="T39" fmla="*/ 86 h 140"/>
                <a:gd name="T40" fmla="*/ 19 w 141"/>
                <a:gd name="T41" fmla="*/ 66 h 140"/>
                <a:gd name="T42" fmla="*/ 43 w 141"/>
                <a:gd name="T43" fmla="*/ 109 h 140"/>
                <a:gd name="T44" fmla="*/ 69 w 141"/>
                <a:gd name="T45" fmla="*/ 140 h 140"/>
                <a:gd name="T46" fmla="*/ 36 w 141"/>
                <a:gd name="T47" fmla="*/ 134 h 140"/>
                <a:gd name="T48" fmla="*/ 12 w 141"/>
                <a:gd name="T49" fmla="*/ 102 h 140"/>
                <a:gd name="T50" fmla="*/ 0 w 141"/>
                <a:gd name="T51" fmla="*/ 75 h 140"/>
                <a:gd name="T52" fmla="*/ 3 w 141"/>
                <a:gd name="T53" fmla="*/ 53 h 140"/>
                <a:gd name="T54" fmla="*/ 7 w 141"/>
                <a:gd name="T55" fmla="*/ 28 h 140"/>
                <a:gd name="T56" fmla="*/ 7 w 141"/>
                <a:gd name="T57" fmla="*/ 28 h 140"/>
                <a:gd name="T58" fmla="*/ 7 w 141"/>
                <a:gd name="T59" fmla="*/ 28 h 1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1"/>
                <a:gd name="T91" fmla="*/ 0 h 140"/>
                <a:gd name="T92" fmla="*/ 141 w 141"/>
                <a:gd name="T93" fmla="*/ 140 h 1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1" h="140">
                  <a:moveTo>
                    <a:pt x="7" y="28"/>
                  </a:moveTo>
                  <a:lnTo>
                    <a:pt x="21" y="10"/>
                  </a:lnTo>
                  <a:lnTo>
                    <a:pt x="36" y="3"/>
                  </a:lnTo>
                  <a:lnTo>
                    <a:pt x="120" y="0"/>
                  </a:lnTo>
                  <a:lnTo>
                    <a:pt x="141" y="11"/>
                  </a:lnTo>
                  <a:lnTo>
                    <a:pt x="141" y="50"/>
                  </a:lnTo>
                  <a:lnTo>
                    <a:pt x="131" y="25"/>
                  </a:lnTo>
                  <a:lnTo>
                    <a:pt x="110" y="14"/>
                  </a:lnTo>
                  <a:lnTo>
                    <a:pt x="94" y="13"/>
                  </a:lnTo>
                  <a:lnTo>
                    <a:pt x="85" y="29"/>
                  </a:lnTo>
                  <a:lnTo>
                    <a:pt x="77" y="33"/>
                  </a:lnTo>
                  <a:lnTo>
                    <a:pt x="61" y="35"/>
                  </a:lnTo>
                  <a:lnTo>
                    <a:pt x="121" y="55"/>
                  </a:lnTo>
                  <a:lnTo>
                    <a:pt x="124" y="69"/>
                  </a:lnTo>
                  <a:lnTo>
                    <a:pt x="102" y="69"/>
                  </a:lnTo>
                  <a:lnTo>
                    <a:pt x="85" y="57"/>
                  </a:lnTo>
                  <a:lnTo>
                    <a:pt x="55" y="57"/>
                  </a:lnTo>
                  <a:lnTo>
                    <a:pt x="77" y="77"/>
                  </a:lnTo>
                  <a:lnTo>
                    <a:pt x="99" y="87"/>
                  </a:lnTo>
                  <a:lnTo>
                    <a:pt x="56" y="86"/>
                  </a:lnTo>
                  <a:lnTo>
                    <a:pt x="19" y="66"/>
                  </a:lnTo>
                  <a:lnTo>
                    <a:pt x="43" y="109"/>
                  </a:lnTo>
                  <a:lnTo>
                    <a:pt x="69" y="140"/>
                  </a:lnTo>
                  <a:lnTo>
                    <a:pt x="36" y="134"/>
                  </a:lnTo>
                  <a:lnTo>
                    <a:pt x="12" y="102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Freeform 77"/>
            <p:cNvSpPr>
              <a:spLocks/>
            </p:cNvSpPr>
            <p:nvPr/>
          </p:nvSpPr>
          <p:spPr bwMode="auto">
            <a:xfrm>
              <a:off x="3672" y="3065"/>
              <a:ext cx="50" cy="21"/>
            </a:xfrm>
            <a:custGeom>
              <a:avLst/>
              <a:gdLst>
                <a:gd name="T0" fmla="*/ 0 w 100"/>
                <a:gd name="T1" fmla="*/ 29 h 42"/>
                <a:gd name="T2" fmla="*/ 44 w 100"/>
                <a:gd name="T3" fmla="*/ 31 h 42"/>
                <a:gd name="T4" fmla="*/ 83 w 100"/>
                <a:gd name="T5" fmla="*/ 17 h 42"/>
                <a:gd name="T6" fmla="*/ 100 w 100"/>
                <a:gd name="T7" fmla="*/ 0 h 42"/>
                <a:gd name="T8" fmla="*/ 84 w 100"/>
                <a:gd name="T9" fmla="*/ 24 h 42"/>
                <a:gd name="T10" fmla="*/ 54 w 100"/>
                <a:gd name="T11" fmla="*/ 42 h 42"/>
                <a:gd name="T12" fmla="*/ 17 w 100"/>
                <a:gd name="T13" fmla="*/ 40 h 42"/>
                <a:gd name="T14" fmla="*/ 0 w 100"/>
                <a:gd name="T15" fmla="*/ 29 h 42"/>
                <a:gd name="T16" fmla="*/ 0 w 100"/>
                <a:gd name="T17" fmla="*/ 29 h 42"/>
                <a:gd name="T18" fmla="*/ 0 w 100"/>
                <a:gd name="T19" fmla="*/ 29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42"/>
                <a:gd name="T32" fmla="*/ 100 w 100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42">
                  <a:moveTo>
                    <a:pt x="0" y="29"/>
                  </a:moveTo>
                  <a:lnTo>
                    <a:pt x="44" y="31"/>
                  </a:lnTo>
                  <a:lnTo>
                    <a:pt x="83" y="17"/>
                  </a:lnTo>
                  <a:lnTo>
                    <a:pt x="100" y="0"/>
                  </a:lnTo>
                  <a:lnTo>
                    <a:pt x="84" y="24"/>
                  </a:lnTo>
                  <a:lnTo>
                    <a:pt x="54" y="42"/>
                  </a:lnTo>
                  <a:lnTo>
                    <a:pt x="17" y="4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1" name="Freeform 78"/>
            <p:cNvSpPr>
              <a:spLocks/>
            </p:cNvSpPr>
            <p:nvPr/>
          </p:nvSpPr>
          <p:spPr bwMode="auto">
            <a:xfrm>
              <a:off x="3679" y="3036"/>
              <a:ext cx="54" cy="60"/>
            </a:xfrm>
            <a:custGeom>
              <a:avLst/>
              <a:gdLst>
                <a:gd name="T0" fmla="*/ 97 w 108"/>
                <a:gd name="T1" fmla="*/ 0 h 120"/>
                <a:gd name="T2" fmla="*/ 99 w 108"/>
                <a:gd name="T3" fmla="*/ 36 h 120"/>
                <a:gd name="T4" fmla="*/ 105 w 108"/>
                <a:gd name="T5" fmla="*/ 49 h 120"/>
                <a:gd name="T6" fmla="*/ 97 w 108"/>
                <a:gd name="T7" fmla="*/ 73 h 120"/>
                <a:gd name="T8" fmla="*/ 77 w 108"/>
                <a:gd name="T9" fmla="*/ 94 h 120"/>
                <a:gd name="T10" fmla="*/ 48 w 108"/>
                <a:gd name="T11" fmla="*/ 108 h 120"/>
                <a:gd name="T12" fmla="*/ 21 w 108"/>
                <a:gd name="T13" fmla="*/ 112 h 120"/>
                <a:gd name="T14" fmla="*/ 0 w 108"/>
                <a:gd name="T15" fmla="*/ 113 h 120"/>
                <a:gd name="T16" fmla="*/ 30 w 108"/>
                <a:gd name="T17" fmla="*/ 120 h 120"/>
                <a:gd name="T18" fmla="*/ 72 w 108"/>
                <a:gd name="T19" fmla="*/ 113 h 120"/>
                <a:gd name="T20" fmla="*/ 93 w 108"/>
                <a:gd name="T21" fmla="*/ 98 h 120"/>
                <a:gd name="T22" fmla="*/ 108 w 108"/>
                <a:gd name="T23" fmla="*/ 64 h 120"/>
                <a:gd name="T24" fmla="*/ 108 w 108"/>
                <a:gd name="T25" fmla="*/ 35 h 120"/>
                <a:gd name="T26" fmla="*/ 106 w 108"/>
                <a:gd name="T27" fmla="*/ 4 h 120"/>
                <a:gd name="T28" fmla="*/ 97 w 108"/>
                <a:gd name="T29" fmla="*/ 0 h 120"/>
                <a:gd name="T30" fmla="*/ 97 w 108"/>
                <a:gd name="T31" fmla="*/ 0 h 120"/>
                <a:gd name="T32" fmla="*/ 97 w 108"/>
                <a:gd name="T33" fmla="*/ 0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20"/>
                <a:gd name="T53" fmla="*/ 108 w 108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20">
                  <a:moveTo>
                    <a:pt x="97" y="0"/>
                  </a:moveTo>
                  <a:lnTo>
                    <a:pt x="99" y="36"/>
                  </a:lnTo>
                  <a:lnTo>
                    <a:pt x="105" y="49"/>
                  </a:lnTo>
                  <a:lnTo>
                    <a:pt x="97" y="73"/>
                  </a:lnTo>
                  <a:lnTo>
                    <a:pt x="77" y="94"/>
                  </a:lnTo>
                  <a:lnTo>
                    <a:pt x="48" y="108"/>
                  </a:lnTo>
                  <a:lnTo>
                    <a:pt x="21" y="112"/>
                  </a:lnTo>
                  <a:lnTo>
                    <a:pt x="0" y="113"/>
                  </a:lnTo>
                  <a:lnTo>
                    <a:pt x="30" y="120"/>
                  </a:lnTo>
                  <a:lnTo>
                    <a:pt x="72" y="113"/>
                  </a:lnTo>
                  <a:lnTo>
                    <a:pt x="93" y="98"/>
                  </a:lnTo>
                  <a:lnTo>
                    <a:pt x="108" y="64"/>
                  </a:lnTo>
                  <a:lnTo>
                    <a:pt x="108" y="35"/>
                  </a:lnTo>
                  <a:lnTo>
                    <a:pt x="106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2" name="Freeform 79"/>
            <p:cNvSpPr>
              <a:spLocks/>
            </p:cNvSpPr>
            <p:nvPr/>
          </p:nvSpPr>
          <p:spPr bwMode="auto">
            <a:xfrm>
              <a:off x="3596" y="3082"/>
              <a:ext cx="71" cy="34"/>
            </a:xfrm>
            <a:custGeom>
              <a:avLst/>
              <a:gdLst>
                <a:gd name="T0" fmla="*/ 33 w 142"/>
                <a:gd name="T1" fmla="*/ 0 h 67"/>
                <a:gd name="T2" fmla="*/ 20 w 142"/>
                <a:gd name="T3" fmla="*/ 19 h 67"/>
                <a:gd name="T4" fmla="*/ 23 w 142"/>
                <a:gd name="T5" fmla="*/ 31 h 67"/>
                <a:gd name="T6" fmla="*/ 41 w 142"/>
                <a:gd name="T7" fmla="*/ 27 h 67"/>
                <a:gd name="T8" fmla="*/ 77 w 142"/>
                <a:gd name="T9" fmla="*/ 47 h 67"/>
                <a:gd name="T10" fmla="*/ 96 w 142"/>
                <a:gd name="T11" fmla="*/ 47 h 67"/>
                <a:gd name="T12" fmla="*/ 110 w 142"/>
                <a:gd name="T13" fmla="*/ 25 h 67"/>
                <a:gd name="T14" fmla="*/ 114 w 142"/>
                <a:gd name="T15" fmla="*/ 12 h 67"/>
                <a:gd name="T16" fmla="*/ 120 w 142"/>
                <a:gd name="T17" fmla="*/ 30 h 67"/>
                <a:gd name="T18" fmla="*/ 131 w 142"/>
                <a:gd name="T19" fmla="*/ 25 h 67"/>
                <a:gd name="T20" fmla="*/ 132 w 142"/>
                <a:gd name="T21" fmla="*/ 9 h 67"/>
                <a:gd name="T22" fmla="*/ 142 w 142"/>
                <a:gd name="T23" fmla="*/ 8 h 67"/>
                <a:gd name="T24" fmla="*/ 142 w 142"/>
                <a:gd name="T25" fmla="*/ 27 h 67"/>
                <a:gd name="T26" fmla="*/ 128 w 142"/>
                <a:gd name="T27" fmla="*/ 41 h 67"/>
                <a:gd name="T28" fmla="*/ 118 w 142"/>
                <a:gd name="T29" fmla="*/ 41 h 67"/>
                <a:gd name="T30" fmla="*/ 96 w 142"/>
                <a:gd name="T31" fmla="*/ 67 h 67"/>
                <a:gd name="T32" fmla="*/ 67 w 142"/>
                <a:gd name="T33" fmla="*/ 65 h 67"/>
                <a:gd name="T34" fmla="*/ 55 w 142"/>
                <a:gd name="T35" fmla="*/ 55 h 67"/>
                <a:gd name="T36" fmla="*/ 11 w 142"/>
                <a:gd name="T37" fmla="*/ 48 h 67"/>
                <a:gd name="T38" fmla="*/ 0 w 142"/>
                <a:gd name="T39" fmla="*/ 34 h 67"/>
                <a:gd name="T40" fmla="*/ 12 w 142"/>
                <a:gd name="T41" fmla="*/ 7 h 67"/>
                <a:gd name="T42" fmla="*/ 33 w 142"/>
                <a:gd name="T43" fmla="*/ 0 h 67"/>
                <a:gd name="T44" fmla="*/ 33 w 142"/>
                <a:gd name="T45" fmla="*/ 0 h 67"/>
                <a:gd name="T46" fmla="*/ 33 w 142"/>
                <a:gd name="T47" fmla="*/ 0 h 6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2"/>
                <a:gd name="T73" fmla="*/ 0 h 67"/>
                <a:gd name="T74" fmla="*/ 142 w 142"/>
                <a:gd name="T75" fmla="*/ 67 h 6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2" h="67">
                  <a:moveTo>
                    <a:pt x="33" y="0"/>
                  </a:moveTo>
                  <a:lnTo>
                    <a:pt x="20" y="19"/>
                  </a:lnTo>
                  <a:lnTo>
                    <a:pt x="23" y="31"/>
                  </a:lnTo>
                  <a:lnTo>
                    <a:pt x="41" y="27"/>
                  </a:lnTo>
                  <a:lnTo>
                    <a:pt x="77" y="47"/>
                  </a:lnTo>
                  <a:lnTo>
                    <a:pt x="96" y="47"/>
                  </a:lnTo>
                  <a:lnTo>
                    <a:pt x="110" y="25"/>
                  </a:lnTo>
                  <a:lnTo>
                    <a:pt x="114" y="12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32" y="9"/>
                  </a:lnTo>
                  <a:lnTo>
                    <a:pt x="142" y="8"/>
                  </a:lnTo>
                  <a:lnTo>
                    <a:pt x="142" y="27"/>
                  </a:lnTo>
                  <a:lnTo>
                    <a:pt x="128" y="41"/>
                  </a:lnTo>
                  <a:lnTo>
                    <a:pt x="118" y="41"/>
                  </a:lnTo>
                  <a:lnTo>
                    <a:pt x="96" y="67"/>
                  </a:lnTo>
                  <a:lnTo>
                    <a:pt x="67" y="65"/>
                  </a:lnTo>
                  <a:lnTo>
                    <a:pt x="55" y="55"/>
                  </a:lnTo>
                  <a:lnTo>
                    <a:pt x="11" y="48"/>
                  </a:lnTo>
                  <a:lnTo>
                    <a:pt x="0" y="34"/>
                  </a:lnTo>
                  <a:lnTo>
                    <a:pt x="12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3" name="Freeform 80"/>
            <p:cNvSpPr>
              <a:spLocks/>
            </p:cNvSpPr>
            <p:nvPr/>
          </p:nvSpPr>
          <p:spPr bwMode="auto">
            <a:xfrm>
              <a:off x="3460" y="3046"/>
              <a:ext cx="284" cy="221"/>
            </a:xfrm>
            <a:custGeom>
              <a:avLst/>
              <a:gdLst>
                <a:gd name="T0" fmla="*/ 0 w 567"/>
                <a:gd name="T1" fmla="*/ 67 h 443"/>
                <a:gd name="T2" fmla="*/ 15 w 567"/>
                <a:gd name="T3" fmla="*/ 98 h 443"/>
                <a:gd name="T4" fmla="*/ 36 w 567"/>
                <a:gd name="T5" fmla="*/ 172 h 443"/>
                <a:gd name="T6" fmla="*/ 59 w 567"/>
                <a:gd name="T7" fmla="*/ 248 h 443"/>
                <a:gd name="T8" fmla="*/ 67 w 567"/>
                <a:gd name="T9" fmla="*/ 274 h 443"/>
                <a:gd name="T10" fmla="*/ 81 w 567"/>
                <a:gd name="T11" fmla="*/ 307 h 443"/>
                <a:gd name="T12" fmla="*/ 116 w 567"/>
                <a:gd name="T13" fmla="*/ 343 h 443"/>
                <a:gd name="T14" fmla="*/ 129 w 567"/>
                <a:gd name="T15" fmla="*/ 350 h 443"/>
                <a:gd name="T16" fmla="*/ 179 w 567"/>
                <a:gd name="T17" fmla="*/ 407 h 443"/>
                <a:gd name="T18" fmla="*/ 215 w 567"/>
                <a:gd name="T19" fmla="*/ 420 h 443"/>
                <a:gd name="T20" fmla="*/ 243 w 567"/>
                <a:gd name="T21" fmla="*/ 433 h 443"/>
                <a:gd name="T22" fmla="*/ 276 w 567"/>
                <a:gd name="T23" fmla="*/ 440 h 443"/>
                <a:gd name="T24" fmla="*/ 306 w 567"/>
                <a:gd name="T25" fmla="*/ 443 h 443"/>
                <a:gd name="T26" fmla="*/ 343 w 567"/>
                <a:gd name="T27" fmla="*/ 436 h 443"/>
                <a:gd name="T28" fmla="*/ 408 w 567"/>
                <a:gd name="T29" fmla="*/ 414 h 443"/>
                <a:gd name="T30" fmla="*/ 437 w 567"/>
                <a:gd name="T31" fmla="*/ 396 h 443"/>
                <a:gd name="T32" fmla="*/ 455 w 567"/>
                <a:gd name="T33" fmla="*/ 378 h 443"/>
                <a:gd name="T34" fmla="*/ 487 w 567"/>
                <a:gd name="T35" fmla="*/ 343 h 443"/>
                <a:gd name="T36" fmla="*/ 546 w 567"/>
                <a:gd name="T37" fmla="*/ 223 h 443"/>
                <a:gd name="T38" fmla="*/ 567 w 567"/>
                <a:gd name="T39" fmla="*/ 53 h 443"/>
                <a:gd name="T40" fmla="*/ 556 w 567"/>
                <a:gd name="T41" fmla="*/ 53 h 443"/>
                <a:gd name="T42" fmla="*/ 543 w 567"/>
                <a:gd name="T43" fmla="*/ 125 h 443"/>
                <a:gd name="T44" fmla="*/ 538 w 567"/>
                <a:gd name="T45" fmla="*/ 165 h 443"/>
                <a:gd name="T46" fmla="*/ 523 w 567"/>
                <a:gd name="T47" fmla="*/ 193 h 443"/>
                <a:gd name="T48" fmla="*/ 501 w 567"/>
                <a:gd name="T49" fmla="*/ 216 h 443"/>
                <a:gd name="T50" fmla="*/ 467 w 567"/>
                <a:gd name="T51" fmla="*/ 233 h 443"/>
                <a:gd name="T52" fmla="*/ 394 w 567"/>
                <a:gd name="T53" fmla="*/ 156 h 443"/>
                <a:gd name="T54" fmla="*/ 358 w 567"/>
                <a:gd name="T55" fmla="*/ 135 h 443"/>
                <a:gd name="T56" fmla="*/ 393 w 567"/>
                <a:gd name="T57" fmla="*/ 197 h 443"/>
                <a:gd name="T58" fmla="*/ 443 w 567"/>
                <a:gd name="T59" fmla="*/ 258 h 443"/>
                <a:gd name="T60" fmla="*/ 410 w 567"/>
                <a:gd name="T61" fmla="*/ 284 h 443"/>
                <a:gd name="T62" fmla="*/ 397 w 567"/>
                <a:gd name="T63" fmla="*/ 321 h 443"/>
                <a:gd name="T64" fmla="*/ 357 w 567"/>
                <a:gd name="T65" fmla="*/ 296 h 443"/>
                <a:gd name="T66" fmla="*/ 318 w 567"/>
                <a:gd name="T67" fmla="*/ 270 h 443"/>
                <a:gd name="T68" fmla="*/ 307 w 567"/>
                <a:gd name="T69" fmla="*/ 322 h 443"/>
                <a:gd name="T70" fmla="*/ 283 w 567"/>
                <a:gd name="T71" fmla="*/ 320 h 443"/>
                <a:gd name="T72" fmla="*/ 255 w 567"/>
                <a:gd name="T73" fmla="*/ 313 h 443"/>
                <a:gd name="T74" fmla="*/ 222 w 567"/>
                <a:gd name="T75" fmla="*/ 282 h 443"/>
                <a:gd name="T76" fmla="*/ 244 w 567"/>
                <a:gd name="T77" fmla="*/ 225 h 443"/>
                <a:gd name="T78" fmla="*/ 316 w 567"/>
                <a:gd name="T79" fmla="*/ 185 h 443"/>
                <a:gd name="T80" fmla="*/ 353 w 567"/>
                <a:gd name="T81" fmla="*/ 132 h 443"/>
                <a:gd name="T82" fmla="*/ 302 w 567"/>
                <a:gd name="T83" fmla="*/ 162 h 443"/>
                <a:gd name="T84" fmla="*/ 218 w 567"/>
                <a:gd name="T85" fmla="*/ 200 h 443"/>
                <a:gd name="T86" fmla="*/ 234 w 567"/>
                <a:gd name="T87" fmla="*/ 154 h 443"/>
                <a:gd name="T88" fmla="*/ 278 w 567"/>
                <a:gd name="T89" fmla="*/ 103 h 443"/>
                <a:gd name="T90" fmla="*/ 238 w 567"/>
                <a:gd name="T91" fmla="*/ 116 h 443"/>
                <a:gd name="T92" fmla="*/ 178 w 567"/>
                <a:gd name="T93" fmla="*/ 183 h 443"/>
                <a:gd name="T94" fmla="*/ 151 w 567"/>
                <a:gd name="T95" fmla="*/ 234 h 443"/>
                <a:gd name="T96" fmla="*/ 131 w 567"/>
                <a:gd name="T97" fmla="*/ 218 h 443"/>
                <a:gd name="T98" fmla="*/ 110 w 567"/>
                <a:gd name="T99" fmla="*/ 196 h 443"/>
                <a:gd name="T100" fmla="*/ 93 w 567"/>
                <a:gd name="T101" fmla="*/ 178 h 443"/>
                <a:gd name="T102" fmla="*/ 80 w 567"/>
                <a:gd name="T103" fmla="*/ 153 h 443"/>
                <a:gd name="T104" fmla="*/ 64 w 567"/>
                <a:gd name="T105" fmla="*/ 62 h 443"/>
                <a:gd name="T106" fmla="*/ 16 w 567"/>
                <a:gd name="T107" fmla="*/ 34 h 443"/>
                <a:gd name="T108" fmla="*/ 16 w 567"/>
                <a:gd name="T109" fmla="*/ 34 h 4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7"/>
                <a:gd name="T166" fmla="*/ 0 h 443"/>
                <a:gd name="T167" fmla="*/ 567 w 567"/>
                <a:gd name="T168" fmla="*/ 443 h 4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7" h="443">
                  <a:moveTo>
                    <a:pt x="16" y="34"/>
                  </a:moveTo>
                  <a:lnTo>
                    <a:pt x="0" y="67"/>
                  </a:lnTo>
                  <a:lnTo>
                    <a:pt x="1" y="93"/>
                  </a:lnTo>
                  <a:lnTo>
                    <a:pt x="15" y="98"/>
                  </a:lnTo>
                  <a:lnTo>
                    <a:pt x="31" y="169"/>
                  </a:lnTo>
                  <a:lnTo>
                    <a:pt x="36" y="172"/>
                  </a:lnTo>
                  <a:lnTo>
                    <a:pt x="47" y="213"/>
                  </a:lnTo>
                  <a:lnTo>
                    <a:pt x="59" y="248"/>
                  </a:lnTo>
                  <a:lnTo>
                    <a:pt x="69" y="249"/>
                  </a:lnTo>
                  <a:lnTo>
                    <a:pt x="67" y="274"/>
                  </a:lnTo>
                  <a:lnTo>
                    <a:pt x="78" y="277"/>
                  </a:lnTo>
                  <a:lnTo>
                    <a:pt x="81" y="307"/>
                  </a:lnTo>
                  <a:lnTo>
                    <a:pt x="105" y="345"/>
                  </a:lnTo>
                  <a:lnTo>
                    <a:pt x="116" y="343"/>
                  </a:lnTo>
                  <a:lnTo>
                    <a:pt x="121" y="358"/>
                  </a:lnTo>
                  <a:lnTo>
                    <a:pt x="129" y="350"/>
                  </a:lnTo>
                  <a:lnTo>
                    <a:pt x="136" y="372"/>
                  </a:lnTo>
                  <a:lnTo>
                    <a:pt x="179" y="407"/>
                  </a:lnTo>
                  <a:lnTo>
                    <a:pt x="196" y="409"/>
                  </a:lnTo>
                  <a:lnTo>
                    <a:pt x="215" y="420"/>
                  </a:lnTo>
                  <a:lnTo>
                    <a:pt x="230" y="420"/>
                  </a:lnTo>
                  <a:lnTo>
                    <a:pt x="243" y="433"/>
                  </a:lnTo>
                  <a:lnTo>
                    <a:pt x="256" y="434"/>
                  </a:lnTo>
                  <a:lnTo>
                    <a:pt x="276" y="440"/>
                  </a:lnTo>
                  <a:lnTo>
                    <a:pt x="288" y="434"/>
                  </a:lnTo>
                  <a:lnTo>
                    <a:pt x="306" y="443"/>
                  </a:lnTo>
                  <a:lnTo>
                    <a:pt x="318" y="437"/>
                  </a:lnTo>
                  <a:lnTo>
                    <a:pt x="343" y="436"/>
                  </a:lnTo>
                  <a:lnTo>
                    <a:pt x="389" y="423"/>
                  </a:lnTo>
                  <a:lnTo>
                    <a:pt x="408" y="414"/>
                  </a:lnTo>
                  <a:lnTo>
                    <a:pt x="419" y="401"/>
                  </a:lnTo>
                  <a:lnTo>
                    <a:pt x="437" y="396"/>
                  </a:lnTo>
                  <a:lnTo>
                    <a:pt x="444" y="380"/>
                  </a:lnTo>
                  <a:lnTo>
                    <a:pt x="455" y="378"/>
                  </a:lnTo>
                  <a:lnTo>
                    <a:pt x="469" y="368"/>
                  </a:lnTo>
                  <a:lnTo>
                    <a:pt x="487" y="343"/>
                  </a:lnTo>
                  <a:lnTo>
                    <a:pt x="507" y="294"/>
                  </a:lnTo>
                  <a:lnTo>
                    <a:pt x="546" y="223"/>
                  </a:lnTo>
                  <a:lnTo>
                    <a:pt x="559" y="99"/>
                  </a:lnTo>
                  <a:lnTo>
                    <a:pt x="567" y="53"/>
                  </a:lnTo>
                  <a:lnTo>
                    <a:pt x="567" y="0"/>
                  </a:lnTo>
                  <a:lnTo>
                    <a:pt x="556" y="53"/>
                  </a:lnTo>
                  <a:lnTo>
                    <a:pt x="545" y="87"/>
                  </a:lnTo>
                  <a:lnTo>
                    <a:pt x="543" y="125"/>
                  </a:lnTo>
                  <a:lnTo>
                    <a:pt x="532" y="149"/>
                  </a:lnTo>
                  <a:lnTo>
                    <a:pt x="538" y="165"/>
                  </a:lnTo>
                  <a:lnTo>
                    <a:pt x="527" y="178"/>
                  </a:lnTo>
                  <a:lnTo>
                    <a:pt x="523" y="193"/>
                  </a:lnTo>
                  <a:lnTo>
                    <a:pt x="506" y="197"/>
                  </a:lnTo>
                  <a:lnTo>
                    <a:pt x="501" y="216"/>
                  </a:lnTo>
                  <a:lnTo>
                    <a:pt x="481" y="213"/>
                  </a:lnTo>
                  <a:lnTo>
                    <a:pt x="467" y="233"/>
                  </a:lnTo>
                  <a:lnTo>
                    <a:pt x="437" y="186"/>
                  </a:lnTo>
                  <a:lnTo>
                    <a:pt x="394" y="156"/>
                  </a:lnTo>
                  <a:lnTo>
                    <a:pt x="367" y="131"/>
                  </a:lnTo>
                  <a:lnTo>
                    <a:pt x="358" y="135"/>
                  </a:lnTo>
                  <a:lnTo>
                    <a:pt x="376" y="175"/>
                  </a:lnTo>
                  <a:lnTo>
                    <a:pt x="393" y="197"/>
                  </a:lnTo>
                  <a:lnTo>
                    <a:pt x="430" y="222"/>
                  </a:lnTo>
                  <a:lnTo>
                    <a:pt x="443" y="258"/>
                  </a:lnTo>
                  <a:lnTo>
                    <a:pt x="441" y="282"/>
                  </a:lnTo>
                  <a:lnTo>
                    <a:pt x="410" y="284"/>
                  </a:lnTo>
                  <a:lnTo>
                    <a:pt x="415" y="322"/>
                  </a:lnTo>
                  <a:lnTo>
                    <a:pt x="397" y="321"/>
                  </a:lnTo>
                  <a:lnTo>
                    <a:pt x="385" y="335"/>
                  </a:lnTo>
                  <a:lnTo>
                    <a:pt x="357" y="296"/>
                  </a:lnTo>
                  <a:lnTo>
                    <a:pt x="354" y="259"/>
                  </a:lnTo>
                  <a:lnTo>
                    <a:pt x="318" y="270"/>
                  </a:lnTo>
                  <a:lnTo>
                    <a:pt x="327" y="296"/>
                  </a:lnTo>
                  <a:lnTo>
                    <a:pt x="307" y="322"/>
                  </a:lnTo>
                  <a:lnTo>
                    <a:pt x="292" y="336"/>
                  </a:lnTo>
                  <a:lnTo>
                    <a:pt x="283" y="320"/>
                  </a:lnTo>
                  <a:lnTo>
                    <a:pt x="262" y="328"/>
                  </a:lnTo>
                  <a:lnTo>
                    <a:pt x="255" y="313"/>
                  </a:lnTo>
                  <a:lnTo>
                    <a:pt x="227" y="310"/>
                  </a:lnTo>
                  <a:lnTo>
                    <a:pt x="222" y="282"/>
                  </a:lnTo>
                  <a:lnTo>
                    <a:pt x="202" y="277"/>
                  </a:lnTo>
                  <a:lnTo>
                    <a:pt x="244" y="225"/>
                  </a:lnTo>
                  <a:lnTo>
                    <a:pt x="276" y="212"/>
                  </a:lnTo>
                  <a:lnTo>
                    <a:pt x="316" y="185"/>
                  </a:lnTo>
                  <a:lnTo>
                    <a:pt x="341" y="165"/>
                  </a:lnTo>
                  <a:lnTo>
                    <a:pt x="353" y="132"/>
                  </a:lnTo>
                  <a:lnTo>
                    <a:pt x="334" y="131"/>
                  </a:lnTo>
                  <a:lnTo>
                    <a:pt x="302" y="162"/>
                  </a:lnTo>
                  <a:lnTo>
                    <a:pt x="251" y="173"/>
                  </a:lnTo>
                  <a:lnTo>
                    <a:pt x="218" y="200"/>
                  </a:lnTo>
                  <a:lnTo>
                    <a:pt x="220" y="178"/>
                  </a:lnTo>
                  <a:lnTo>
                    <a:pt x="234" y="154"/>
                  </a:lnTo>
                  <a:lnTo>
                    <a:pt x="270" y="118"/>
                  </a:lnTo>
                  <a:lnTo>
                    <a:pt x="278" y="103"/>
                  </a:lnTo>
                  <a:lnTo>
                    <a:pt x="258" y="116"/>
                  </a:lnTo>
                  <a:lnTo>
                    <a:pt x="238" y="116"/>
                  </a:lnTo>
                  <a:lnTo>
                    <a:pt x="193" y="147"/>
                  </a:lnTo>
                  <a:lnTo>
                    <a:pt x="178" y="183"/>
                  </a:lnTo>
                  <a:lnTo>
                    <a:pt x="174" y="223"/>
                  </a:lnTo>
                  <a:lnTo>
                    <a:pt x="151" y="234"/>
                  </a:lnTo>
                  <a:lnTo>
                    <a:pt x="149" y="219"/>
                  </a:lnTo>
                  <a:lnTo>
                    <a:pt x="131" y="218"/>
                  </a:lnTo>
                  <a:lnTo>
                    <a:pt x="125" y="200"/>
                  </a:lnTo>
                  <a:lnTo>
                    <a:pt x="110" y="196"/>
                  </a:lnTo>
                  <a:lnTo>
                    <a:pt x="110" y="185"/>
                  </a:lnTo>
                  <a:lnTo>
                    <a:pt x="93" y="178"/>
                  </a:lnTo>
                  <a:lnTo>
                    <a:pt x="93" y="160"/>
                  </a:lnTo>
                  <a:lnTo>
                    <a:pt x="80" y="153"/>
                  </a:lnTo>
                  <a:lnTo>
                    <a:pt x="67" y="98"/>
                  </a:lnTo>
                  <a:lnTo>
                    <a:pt x="64" y="62"/>
                  </a:lnTo>
                  <a:lnTo>
                    <a:pt x="47" y="31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4" name="Freeform 81"/>
            <p:cNvSpPr>
              <a:spLocks/>
            </p:cNvSpPr>
            <p:nvPr/>
          </p:nvSpPr>
          <p:spPr bwMode="auto">
            <a:xfrm>
              <a:off x="3603" y="3132"/>
              <a:ext cx="64" cy="14"/>
            </a:xfrm>
            <a:custGeom>
              <a:avLst/>
              <a:gdLst>
                <a:gd name="T0" fmla="*/ 28 w 127"/>
                <a:gd name="T1" fmla="*/ 10 h 28"/>
                <a:gd name="T2" fmla="*/ 46 w 127"/>
                <a:gd name="T3" fmla="*/ 14 h 28"/>
                <a:gd name="T4" fmla="*/ 67 w 127"/>
                <a:gd name="T5" fmla="*/ 11 h 28"/>
                <a:gd name="T6" fmla="*/ 82 w 127"/>
                <a:gd name="T7" fmla="*/ 0 h 28"/>
                <a:gd name="T8" fmla="*/ 100 w 127"/>
                <a:gd name="T9" fmla="*/ 1 h 28"/>
                <a:gd name="T10" fmla="*/ 127 w 127"/>
                <a:gd name="T11" fmla="*/ 28 h 28"/>
                <a:gd name="T12" fmla="*/ 93 w 127"/>
                <a:gd name="T13" fmla="*/ 22 h 28"/>
                <a:gd name="T14" fmla="*/ 73 w 127"/>
                <a:gd name="T15" fmla="*/ 22 h 28"/>
                <a:gd name="T16" fmla="*/ 57 w 127"/>
                <a:gd name="T17" fmla="*/ 25 h 28"/>
                <a:gd name="T18" fmla="*/ 40 w 127"/>
                <a:gd name="T19" fmla="*/ 24 h 28"/>
                <a:gd name="T20" fmla="*/ 0 w 127"/>
                <a:gd name="T21" fmla="*/ 28 h 28"/>
                <a:gd name="T22" fmla="*/ 28 w 127"/>
                <a:gd name="T23" fmla="*/ 10 h 28"/>
                <a:gd name="T24" fmla="*/ 28 w 127"/>
                <a:gd name="T25" fmla="*/ 10 h 28"/>
                <a:gd name="T26" fmla="*/ 28 w 127"/>
                <a:gd name="T27" fmla="*/ 1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7"/>
                <a:gd name="T43" fmla="*/ 0 h 28"/>
                <a:gd name="T44" fmla="*/ 127 w 127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7" h="28">
                  <a:moveTo>
                    <a:pt x="28" y="10"/>
                  </a:moveTo>
                  <a:lnTo>
                    <a:pt x="46" y="14"/>
                  </a:lnTo>
                  <a:lnTo>
                    <a:pt x="67" y="11"/>
                  </a:lnTo>
                  <a:lnTo>
                    <a:pt x="82" y="0"/>
                  </a:lnTo>
                  <a:lnTo>
                    <a:pt x="100" y="1"/>
                  </a:lnTo>
                  <a:lnTo>
                    <a:pt x="127" y="28"/>
                  </a:lnTo>
                  <a:lnTo>
                    <a:pt x="93" y="22"/>
                  </a:lnTo>
                  <a:lnTo>
                    <a:pt x="73" y="22"/>
                  </a:lnTo>
                  <a:lnTo>
                    <a:pt x="57" y="25"/>
                  </a:lnTo>
                  <a:lnTo>
                    <a:pt x="40" y="24"/>
                  </a:lnTo>
                  <a:lnTo>
                    <a:pt x="0" y="28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5" name="Freeform 82"/>
            <p:cNvSpPr>
              <a:spLocks/>
            </p:cNvSpPr>
            <p:nvPr/>
          </p:nvSpPr>
          <p:spPr bwMode="auto">
            <a:xfrm>
              <a:off x="3662" y="3098"/>
              <a:ext cx="18" cy="21"/>
            </a:xfrm>
            <a:custGeom>
              <a:avLst/>
              <a:gdLst>
                <a:gd name="T0" fmla="*/ 0 w 37"/>
                <a:gd name="T1" fmla="*/ 8 h 43"/>
                <a:gd name="T2" fmla="*/ 30 w 37"/>
                <a:gd name="T3" fmla="*/ 43 h 43"/>
                <a:gd name="T4" fmla="*/ 37 w 37"/>
                <a:gd name="T5" fmla="*/ 28 h 43"/>
                <a:gd name="T6" fmla="*/ 20 w 37"/>
                <a:gd name="T7" fmla="*/ 0 h 43"/>
                <a:gd name="T8" fmla="*/ 0 w 37"/>
                <a:gd name="T9" fmla="*/ 8 h 43"/>
                <a:gd name="T10" fmla="*/ 0 w 37"/>
                <a:gd name="T11" fmla="*/ 8 h 43"/>
                <a:gd name="T12" fmla="*/ 0 w 37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43"/>
                <a:gd name="T23" fmla="*/ 37 w 37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43">
                  <a:moveTo>
                    <a:pt x="0" y="8"/>
                  </a:moveTo>
                  <a:lnTo>
                    <a:pt x="30" y="43"/>
                  </a:lnTo>
                  <a:lnTo>
                    <a:pt x="37" y="28"/>
                  </a:lnTo>
                  <a:lnTo>
                    <a:pt x="2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6" name="Freeform 83"/>
            <p:cNvSpPr>
              <a:spLocks/>
            </p:cNvSpPr>
            <p:nvPr/>
          </p:nvSpPr>
          <p:spPr bwMode="auto">
            <a:xfrm>
              <a:off x="3580" y="3154"/>
              <a:ext cx="94" cy="29"/>
            </a:xfrm>
            <a:custGeom>
              <a:avLst/>
              <a:gdLst>
                <a:gd name="T0" fmla="*/ 7 w 188"/>
                <a:gd name="T1" fmla="*/ 20 h 58"/>
                <a:gd name="T2" fmla="*/ 27 w 188"/>
                <a:gd name="T3" fmla="*/ 28 h 58"/>
                <a:gd name="T4" fmla="*/ 57 w 188"/>
                <a:gd name="T5" fmla="*/ 15 h 58"/>
                <a:gd name="T6" fmla="*/ 138 w 188"/>
                <a:gd name="T7" fmla="*/ 15 h 58"/>
                <a:gd name="T8" fmla="*/ 177 w 188"/>
                <a:gd name="T9" fmla="*/ 0 h 58"/>
                <a:gd name="T10" fmla="*/ 172 w 188"/>
                <a:gd name="T11" fmla="*/ 10 h 58"/>
                <a:gd name="T12" fmla="*/ 188 w 188"/>
                <a:gd name="T13" fmla="*/ 15 h 58"/>
                <a:gd name="T14" fmla="*/ 143 w 188"/>
                <a:gd name="T15" fmla="*/ 50 h 58"/>
                <a:gd name="T16" fmla="*/ 111 w 188"/>
                <a:gd name="T17" fmla="*/ 49 h 58"/>
                <a:gd name="T18" fmla="*/ 47 w 188"/>
                <a:gd name="T19" fmla="*/ 58 h 58"/>
                <a:gd name="T20" fmla="*/ 10 w 188"/>
                <a:gd name="T21" fmla="*/ 40 h 58"/>
                <a:gd name="T22" fmla="*/ 0 w 188"/>
                <a:gd name="T23" fmla="*/ 24 h 58"/>
                <a:gd name="T24" fmla="*/ 7 w 188"/>
                <a:gd name="T25" fmla="*/ 20 h 58"/>
                <a:gd name="T26" fmla="*/ 7 w 188"/>
                <a:gd name="T27" fmla="*/ 20 h 58"/>
                <a:gd name="T28" fmla="*/ 7 w 188"/>
                <a:gd name="T29" fmla="*/ 2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"/>
                <a:gd name="T46" fmla="*/ 0 h 58"/>
                <a:gd name="T47" fmla="*/ 188 w 188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" h="58">
                  <a:moveTo>
                    <a:pt x="7" y="20"/>
                  </a:moveTo>
                  <a:lnTo>
                    <a:pt x="27" y="28"/>
                  </a:lnTo>
                  <a:lnTo>
                    <a:pt x="57" y="15"/>
                  </a:lnTo>
                  <a:lnTo>
                    <a:pt x="138" y="15"/>
                  </a:lnTo>
                  <a:lnTo>
                    <a:pt x="177" y="0"/>
                  </a:lnTo>
                  <a:lnTo>
                    <a:pt x="172" y="10"/>
                  </a:lnTo>
                  <a:lnTo>
                    <a:pt x="188" y="15"/>
                  </a:lnTo>
                  <a:lnTo>
                    <a:pt x="143" y="50"/>
                  </a:lnTo>
                  <a:lnTo>
                    <a:pt x="111" y="49"/>
                  </a:lnTo>
                  <a:lnTo>
                    <a:pt x="47" y="58"/>
                  </a:lnTo>
                  <a:lnTo>
                    <a:pt x="10" y="40"/>
                  </a:lnTo>
                  <a:lnTo>
                    <a:pt x="0" y="24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7" name="Freeform 84"/>
            <p:cNvSpPr>
              <a:spLocks/>
            </p:cNvSpPr>
            <p:nvPr/>
          </p:nvSpPr>
          <p:spPr bwMode="auto">
            <a:xfrm>
              <a:off x="3435" y="3046"/>
              <a:ext cx="48" cy="98"/>
            </a:xfrm>
            <a:custGeom>
              <a:avLst/>
              <a:gdLst>
                <a:gd name="T0" fmla="*/ 14 w 95"/>
                <a:gd name="T1" fmla="*/ 0 h 196"/>
                <a:gd name="T2" fmla="*/ 0 w 95"/>
                <a:gd name="T3" fmla="*/ 41 h 196"/>
                <a:gd name="T4" fmla="*/ 21 w 95"/>
                <a:gd name="T5" fmla="*/ 114 h 196"/>
                <a:gd name="T6" fmla="*/ 40 w 95"/>
                <a:gd name="T7" fmla="*/ 140 h 196"/>
                <a:gd name="T8" fmla="*/ 57 w 95"/>
                <a:gd name="T9" fmla="*/ 186 h 196"/>
                <a:gd name="T10" fmla="*/ 86 w 95"/>
                <a:gd name="T11" fmla="*/ 196 h 196"/>
                <a:gd name="T12" fmla="*/ 95 w 95"/>
                <a:gd name="T13" fmla="*/ 191 h 196"/>
                <a:gd name="T14" fmla="*/ 88 w 95"/>
                <a:gd name="T15" fmla="*/ 175 h 196"/>
                <a:gd name="T16" fmla="*/ 73 w 95"/>
                <a:gd name="T17" fmla="*/ 180 h 196"/>
                <a:gd name="T18" fmla="*/ 55 w 95"/>
                <a:gd name="T19" fmla="*/ 168 h 196"/>
                <a:gd name="T20" fmla="*/ 37 w 95"/>
                <a:gd name="T21" fmla="*/ 114 h 196"/>
                <a:gd name="T22" fmla="*/ 18 w 95"/>
                <a:gd name="T23" fmla="*/ 81 h 196"/>
                <a:gd name="T24" fmla="*/ 5 w 95"/>
                <a:gd name="T25" fmla="*/ 41 h 196"/>
                <a:gd name="T26" fmla="*/ 14 w 95"/>
                <a:gd name="T27" fmla="*/ 0 h 196"/>
                <a:gd name="T28" fmla="*/ 14 w 95"/>
                <a:gd name="T29" fmla="*/ 0 h 196"/>
                <a:gd name="T30" fmla="*/ 14 w 95"/>
                <a:gd name="T31" fmla="*/ 0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196"/>
                <a:gd name="T50" fmla="*/ 95 w 95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196">
                  <a:moveTo>
                    <a:pt x="14" y="0"/>
                  </a:moveTo>
                  <a:lnTo>
                    <a:pt x="0" y="41"/>
                  </a:lnTo>
                  <a:lnTo>
                    <a:pt x="21" y="114"/>
                  </a:lnTo>
                  <a:lnTo>
                    <a:pt x="40" y="140"/>
                  </a:lnTo>
                  <a:lnTo>
                    <a:pt x="57" y="186"/>
                  </a:lnTo>
                  <a:lnTo>
                    <a:pt x="86" y="196"/>
                  </a:lnTo>
                  <a:lnTo>
                    <a:pt x="95" y="191"/>
                  </a:lnTo>
                  <a:lnTo>
                    <a:pt x="88" y="175"/>
                  </a:lnTo>
                  <a:lnTo>
                    <a:pt x="73" y="180"/>
                  </a:lnTo>
                  <a:lnTo>
                    <a:pt x="55" y="168"/>
                  </a:lnTo>
                  <a:lnTo>
                    <a:pt x="37" y="114"/>
                  </a:lnTo>
                  <a:lnTo>
                    <a:pt x="18" y="81"/>
                  </a:lnTo>
                  <a:lnTo>
                    <a:pt x="5" y="4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8" name="Freeform 85"/>
            <p:cNvSpPr>
              <a:spLocks/>
            </p:cNvSpPr>
            <p:nvPr/>
          </p:nvSpPr>
          <p:spPr bwMode="auto">
            <a:xfrm>
              <a:off x="3445" y="3047"/>
              <a:ext cx="20" cy="48"/>
            </a:xfrm>
            <a:custGeom>
              <a:avLst/>
              <a:gdLst>
                <a:gd name="T0" fmla="*/ 40 w 40"/>
                <a:gd name="T1" fmla="*/ 14 h 96"/>
                <a:gd name="T2" fmla="*/ 29 w 40"/>
                <a:gd name="T3" fmla="*/ 17 h 96"/>
                <a:gd name="T4" fmla="*/ 7 w 40"/>
                <a:gd name="T5" fmla="*/ 0 h 96"/>
                <a:gd name="T6" fmla="*/ 4 w 40"/>
                <a:gd name="T7" fmla="*/ 9 h 96"/>
                <a:gd name="T8" fmla="*/ 9 w 40"/>
                <a:gd name="T9" fmla="*/ 20 h 96"/>
                <a:gd name="T10" fmla="*/ 0 w 40"/>
                <a:gd name="T11" fmla="*/ 46 h 96"/>
                <a:gd name="T12" fmla="*/ 18 w 40"/>
                <a:gd name="T13" fmla="*/ 96 h 96"/>
                <a:gd name="T14" fmla="*/ 14 w 40"/>
                <a:gd name="T15" fmla="*/ 46 h 96"/>
                <a:gd name="T16" fmla="*/ 28 w 40"/>
                <a:gd name="T17" fmla="*/ 24 h 96"/>
                <a:gd name="T18" fmla="*/ 40 w 40"/>
                <a:gd name="T19" fmla="*/ 14 h 96"/>
                <a:gd name="T20" fmla="*/ 40 w 40"/>
                <a:gd name="T21" fmla="*/ 14 h 96"/>
                <a:gd name="T22" fmla="*/ 40 w 40"/>
                <a:gd name="T23" fmla="*/ 14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96"/>
                <a:gd name="T38" fmla="*/ 40 w 40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96">
                  <a:moveTo>
                    <a:pt x="40" y="14"/>
                  </a:moveTo>
                  <a:lnTo>
                    <a:pt x="29" y="17"/>
                  </a:lnTo>
                  <a:lnTo>
                    <a:pt x="7" y="0"/>
                  </a:lnTo>
                  <a:lnTo>
                    <a:pt x="4" y="9"/>
                  </a:lnTo>
                  <a:lnTo>
                    <a:pt x="9" y="20"/>
                  </a:lnTo>
                  <a:lnTo>
                    <a:pt x="0" y="46"/>
                  </a:lnTo>
                  <a:lnTo>
                    <a:pt x="18" y="96"/>
                  </a:lnTo>
                  <a:lnTo>
                    <a:pt x="14" y="46"/>
                  </a:lnTo>
                  <a:lnTo>
                    <a:pt x="28" y="24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9" name="Freeform 86"/>
            <p:cNvSpPr>
              <a:spLocks/>
            </p:cNvSpPr>
            <p:nvPr/>
          </p:nvSpPr>
          <p:spPr bwMode="auto">
            <a:xfrm>
              <a:off x="3736" y="3022"/>
              <a:ext cx="22" cy="94"/>
            </a:xfrm>
            <a:custGeom>
              <a:avLst/>
              <a:gdLst>
                <a:gd name="T0" fmla="*/ 28 w 46"/>
                <a:gd name="T1" fmla="*/ 0 h 189"/>
                <a:gd name="T2" fmla="*/ 43 w 46"/>
                <a:gd name="T3" fmla="*/ 6 h 189"/>
                <a:gd name="T4" fmla="*/ 46 w 46"/>
                <a:gd name="T5" fmla="*/ 46 h 189"/>
                <a:gd name="T6" fmla="*/ 31 w 46"/>
                <a:gd name="T7" fmla="*/ 120 h 189"/>
                <a:gd name="T8" fmla="*/ 29 w 46"/>
                <a:gd name="T9" fmla="*/ 169 h 189"/>
                <a:gd name="T10" fmla="*/ 17 w 46"/>
                <a:gd name="T11" fmla="*/ 178 h 189"/>
                <a:gd name="T12" fmla="*/ 0 w 46"/>
                <a:gd name="T13" fmla="*/ 189 h 189"/>
                <a:gd name="T14" fmla="*/ 3 w 46"/>
                <a:gd name="T15" fmla="*/ 173 h 189"/>
                <a:gd name="T16" fmla="*/ 22 w 46"/>
                <a:gd name="T17" fmla="*/ 166 h 189"/>
                <a:gd name="T18" fmla="*/ 26 w 46"/>
                <a:gd name="T19" fmla="*/ 109 h 189"/>
                <a:gd name="T20" fmla="*/ 38 w 46"/>
                <a:gd name="T21" fmla="*/ 53 h 189"/>
                <a:gd name="T22" fmla="*/ 33 w 46"/>
                <a:gd name="T23" fmla="*/ 11 h 189"/>
                <a:gd name="T24" fmla="*/ 28 w 46"/>
                <a:gd name="T25" fmla="*/ 0 h 189"/>
                <a:gd name="T26" fmla="*/ 28 w 46"/>
                <a:gd name="T27" fmla="*/ 0 h 189"/>
                <a:gd name="T28" fmla="*/ 28 w 46"/>
                <a:gd name="T29" fmla="*/ 0 h 1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189"/>
                <a:gd name="T47" fmla="*/ 46 w 46"/>
                <a:gd name="T48" fmla="*/ 189 h 1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189">
                  <a:moveTo>
                    <a:pt x="28" y="0"/>
                  </a:moveTo>
                  <a:lnTo>
                    <a:pt x="43" y="6"/>
                  </a:lnTo>
                  <a:lnTo>
                    <a:pt x="46" y="46"/>
                  </a:lnTo>
                  <a:lnTo>
                    <a:pt x="31" y="120"/>
                  </a:lnTo>
                  <a:lnTo>
                    <a:pt x="29" y="169"/>
                  </a:lnTo>
                  <a:lnTo>
                    <a:pt x="17" y="178"/>
                  </a:lnTo>
                  <a:lnTo>
                    <a:pt x="0" y="189"/>
                  </a:lnTo>
                  <a:lnTo>
                    <a:pt x="3" y="173"/>
                  </a:lnTo>
                  <a:lnTo>
                    <a:pt x="22" y="166"/>
                  </a:lnTo>
                  <a:lnTo>
                    <a:pt x="26" y="109"/>
                  </a:lnTo>
                  <a:lnTo>
                    <a:pt x="38" y="53"/>
                  </a:lnTo>
                  <a:lnTo>
                    <a:pt x="33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0" name="Freeform 87"/>
            <p:cNvSpPr>
              <a:spLocks/>
            </p:cNvSpPr>
            <p:nvPr/>
          </p:nvSpPr>
          <p:spPr bwMode="auto">
            <a:xfrm>
              <a:off x="3470" y="3140"/>
              <a:ext cx="12" cy="80"/>
            </a:xfrm>
            <a:custGeom>
              <a:avLst/>
              <a:gdLst>
                <a:gd name="T0" fmla="*/ 15 w 23"/>
                <a:gd name="T1" fmla="*/ 5 h 158"/>
                <a:gd name="T2" fmla="*/ 15 w 23"/>
                <a:gd name="T3" fmla="*/ 91 h 158"/>
                <a:gd name="T4" fmla="*/ 12 w 23"/>
                <a:gd name="T5" fmla="*/ 116 h 158"/>
                <a:gd name="T6" fmla="*/ 0 w 23"/>
                <a:gd name="T7" fmla="*/ 158 h 158"/>
                <a:gd name="T8" fmla="*/ 21 w 23"/>
                <a:gd name="T9" fmla="*/ 109 h 158"/>
                <a:gd name="T10" fmla="*/ 23 w 23"/>
                <a:gd name="T11" fmla="*/ 0 h 158"/>
                <a:gd name="T12" fmla="*/ 15 w 23"/>
                <a:gd name="T13" fmla="*/ 5 h 158"/>
                <a:gd name="T14" fmla="*/ 15 w 23"/>
                <a:gd name="T15" fmla="*/ 5 h 158"/>
                <a:gd name="T16" fmla="*/ 15 w 23"/>
                <a:gd name="T17" fmla="*/ 5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58"/>
                <a:gd name="T29" fmla="*/ 23 w 23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58">
                  <a:moveTo>
                    <a:pt x="15" y="5"/>
                  </a:moveTo>
                  <a:lnTo>
                    <a:pt x="15" y="91"/>
                  </a:lnTo>
                  <a:lnTo>
                    <a:pt x="12" y="116"/>
                  </a:lnTo>
                  <a:lnTo>
                    <a:pt x="0" y="158"/>
                  </a:lnTo>
                  <a:lnTo>
                    <a:pt x="21" y="109"/>
                  </a:lnTo>
                  <a:lnTo>
                    <a:pt x="23" y="0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1" name="Freeform 88"/>
            <p:cNvSpPr>
              <a:spLocks/>
            </p:cNvSpPr>
            <p:nvPr/>
          </p:nvSpPr>
          <p:spPr bwMode="auto">
            <a:xfrm>
              <a:off x="3507" y="2891"/>
              <a:ext cx="191" cy="99"/>
            </a:xfrm>
            <a:custGeom>
              <a:avLst/>
              <a:gdLst>
                <a:gd name="T0" fmla="*/ 99 w 382"/>
                <a:gd name="T1" fmla="*/ 69 h 199"/>
                <a:gd name="T2" fmla="*/ 112 w 382"/>
                <a:gd name="T3" fmla="*/ 97 h 199"/>
                <a:gd name="T4" fmla="*/ 86 w 382"/>
                <a:gd name="T5" fmla="*/ 86 h 199"/>
                <a:gd name="T6" fmla="*/ 73 w 382"/>
                <a:gd name="T7" fmla="*/ 61 h 199"/>
                <a:gd name="T8" fmla="*/ 64 w 382"/>
                <a:gd name="T9" fmla="*/ 28 h 199"/>
                <a:gd name="T10" fmla="*/ 59 w 382"/>
                <a:gd name="T11" fmla="*/ 0 h 199"/>
                <a:gd name="T12" fmla="*/ 30 w 382"/>
                <a:gd name="T13" fmla="*/ 47 h 199"/>
                <a:gd name="T14" fmla="*/ 41 w 382"/>
                <a:gd name="T15" fmla="*/ 106 h 199"/>
                <a:gd name="T16" fmla="*/ 18 w 382"/>
                <a:gd name="T17" fmla="*/ 69 h 199"/>
                <a:gd name="T18" fmla="*/ 26 w 382"/>
                <a:gd name="T19" fmla="*/ 113 h 199"/>
                <a:gd name="T20" fmla="*/ 40 w 382"/>
                <a:gd name="T21" fmla="*/ 138 h 199"/>
                <a:gd name="T22" fmla="*/ 10 w 382"/>
                <a:gd name="T23" fmla="*/ 100 h 199"/>
                <a:gd name="T24" fmla="*/ 22 w 382"/>
                <a:gd name="T25" fmla="*/ 142 h 199"/>
                <a:gd name="T26" fmla="*/ 0 w 382"/>
                <a:gd name="T27" fmla="*/ 130 h 199"/>
                <a:gd name="T28" fmla="*/ 22 w 382"/>
                <a:gd name="T29" fmla="*/ 163 h 199"/>
                <a:gd name="T30" fmla="*/ 36 w 382"/>
                <a:gd name="T31" fmla="*/ 178 h 199"/>
                <a:gd name="T32" fmla="*/ 0 w 382"/>
                <a:gd name="T33" fmla="*/ 199 h 199"/>
                <a:gd name="T34" fmla="*/ 124 w 382"/>
                <a:gd name="T35" fmla="*/ 178 h 199"/>
                <a:gd name="T36" fmla="*/ 232 w 382"/>
                <a:gd name="T37" fmla="*/ 157 h 199"/>
                <a:gd name="T38" fmla="*/ 382 w 382"/>
                <a:gd name="T39" fmla="*/ 127 h 199"/>
                <a:gd name="T40" fmla="*/ 284 w 382"/>
                <a:gd name="T41" fmla="*/ 135 h 199"/>
                <a:gd name="T42" fmla="*/ 316 w 382"/>
                <a:gd name="T43" fmla="*/ 95 h 199"/>
                <a:gd name="T44" fmla="*/ 301 w 382"/>
                <a:gd name="T45" fmla="*/ 95 h 199"/>
                <a:gd name="T46" fmla="*/ 301 w 382"/>
                <a:gd name="T47" fmla="*/ 73 h 199"/>
                <a:gd name="T48" fmla="*/ 282 w 382"/>
                <a:gd name="T49" fmla="*/ 100 h 199"/>
                <a:gd name="T50" fmla="*/ 257 w 382"/>
                <a:gd name="T51" fmla="*/ 116 h 199"/>
                <a:gd name="T52" fmla="*/ 224 w 382"/>
                <a:gd name="T53" fmla="*/ 123 h 199"/>
                <a:gd name="T54" fmla="*/ 200 w 382"/>
                <a:gd name="T55" fmla="*/ 126 h 199"/>
                <a:gd name="T56" fmla="*/ 167 w 382"/>
                <a:gd name="T57" fmla="*/ 122 h 199"/>
                <a:gd name="T58" fmla="*/ 144 w 382"/>
                <a:gd name="T59" fmla="*/ 111 h 199"/>
                <a:gd name="T60" fmla="*/ 117 w 382"/>
                <a:gd name="T61" fmla="*/ 91 h 199"/>
                <a:gd name="T62" fmla="*/ 99 w 382"/>
                <a:gd name="T63" fmla="*/ 69 h 199"/>
                <a:gd name="T64" fmla="*/ 99 w 382"/>
                <a:gd name="T65" fmla="*/ 69 h 199"/>
                <a:gd name="T66" fmla="*/ 99 w 382"/>
                <a:gd name="T67" fmla="*/ 69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2"/>
                <a:gd name="T103" fmla="*/ 0 h 199"/>
                <a:gd name="T104" fmla="*/ 382 w 382"/>
                <a:gd name="T105" fmla="*/ 199 h 1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2" h="199">
                  <a:moveTo>
                    <a:pt x="99" y="69"/>
                  </a:moveTo>
                  <a:lnTo>
                    <a:pt x="112" y="97"/>
                  </a:lnTo>
                  <a:lnTo>
                    <a:pt x="86" y="86"/>
                  </a:lnTo>
                  <a:lnTo>
                    <a:pt x="73" y="61"/>
                  </a:lnTo>
                  <a:lnTo>
                    <a:pt x="64" y="28"/>
                  </a:lnTo>
                  <a:lnTo>
                    <a:pt x="59" y="0"/>
                  </a:lnTo>
                  <a:lnTo>
                    <a:pt x="30" y="47"/>
                  </a:lnTo>
                  <a:lnTo>
                    <a:pt x="41" y="106"/>
                  </a:lnTo>
                  <a:lnTo>
                    <a:pt x="18" y="69"/>
                  </a:lnTo>
                  <a:lnTo>
                    <a:pt x="26" y="113"/>
                  </a:lnTo>
                  <a:lnTo>
                    <a:pt x="40" y="138"/>
                  </a:lnTo>
                  <a:lnTo>
                    <a:pt x="10" y="100"/>
                  </a:lnTo>
                  <a:lnTo>
                    <a:pt x="22" y="142"/>
                  </a:lnTo>
                  <a:lnTo>
                    <a:pt x="0" y="130"/>
                  </a:lnTo>
                  <a:lnTo>
                    <a:pt x="22" y="163"/>
                  </a:lnTo>
                  <a:lnTo>
                    <a:pt x="36" y="178"/>
                  </a:lnTo>
                  <a:lnTo>
                    <a:pt x="0" y="199"/>
                  </a:lnTo>
                  <a:lnTo>
                    <a:pt x="124" y="178"/>
                  </a:lnTo>
                  <a:lnTo>
                    <a:pt x="232" y="157"/>
                  </a:lnTo>
                  <a:lnTo>
                    <a:pt x="382" y="127"/>
                  </a:lnTo>
                  <a:lnTo>
                    <a:pt x="284" y="135"/>
                  </a:lnTo>
                  <a:lnTo>
                    <a:pt x="316" y="95"/>
                  </a:lnTo>
                  <a:lnTo>
                    <a:pt x="301" y="95"/>
                  </a:lnTo>
                  <a:lnTo>
                    <a:pt x="301" y="73"/>
                  </a:lnTo>
                  <a:lnTo>
                    <a:pt x="282" y="100"/>
                  </a:lnTo>
                  <a:lnTo>
                    <a:pt x="257" y="116"/>
                  </a:lnTo>
                  <a:lnTo>
                    <a:pt x="224" y="123"/>
                  </a:lnTo>
                  <a:lnTo>
                    <a:pt x="200" y="126"/>
                  </a:lnTo>
                  <a:lnTo>
                    <a:pt x="167" y="122"/>
                  </a:lnTo>
                  <a:lnTo>
                    <a:pt x="144" y="111"/>
                  </a:lnTo>
                  <a:lnTo>
                    <a:pt x="117" y="91"/>
                  </a:lnTo>
                  <a:lnTo>
                    <a:pt x="9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2" name="Freeform 89"/>
            <p:cNvSpPr>
              <a:spLocks/>
            </p:cNvSpPr>
            <p:nvPr/>
          </p:nvSpPr>
          <p:spPr bwMode="auto">
            <a:xfrm>
              <a:off x="3568" y="2835"/>
              <a:ext cx="99" cy="69"/>
            </a:xfrm>
            <a:custGeom>
              <a:avLst/>
              <a:gdLst>
                <a:gd name="T0" fmla="*/ 0 w 199"/>
                <a:gd name="T1" fmla="*/ 31 h 138"/>
                <a:gd name="T2" fmla="*/ 39 w 199"/>
                <a:gd name="T3" fmla="*/ 11 h 138"/>
                <a:gd name="T4" fmla="*/ 90 w 199"/>
                <a:gd name="T5" fmla="*/ 11 h 138"/>
                <a:gd name="T6" fmla="*/ 137 w 199"/>
                <a:gd name="T7" fmla="*/ 23 h 138"/>
                <a:gd name="T8" fmla="*/ 170 w 199"/>
                <a:gd name="T9" fmla="*/ 49 h 138"/>
                <a:gd name="T10" fmla="*/ 185 w 199"/>
                <a:gd name="T11" fmla="*/ 76 h 138"/>
                <a:gd name="T12" fmla="*/ 193 w 199"/>
                <a:gd name="T13" fmla="*/ 104 h 138"/>
                <a:gd name="T14" fmla="*/ 197 w 199"/>
                <a:gd name="T15" fmla="*/ 138 h 138"/>
                <a:gd name="T16" fmla="*/ 199 w 199"/>
                <a:gd name="T17" fmla="*/ 105 h 138"/>
                <a:gd name="T18" fmla="*/ 189 w 199"/>
                <a:gd name="T19" fmla="*/ 72 h 138"/>
                <a:gd name="T20" fmla="*/ 172 w 199"/>
                <a:gd name="T21" fmla="*/ 43 h 138"/>
                <a:gd name="T22" fmla="*/ 145 w 199"/>
                <a:gd name="T23" fmla="*/ 20 h 138"/>
                <a:gd name="T24" fmla="*/ 113 w 199"/>
                <a:gd name="T25" fmla="*/ 3 h 138"/>
                <a:gd name="T26" fmla="*/ 68 w 199"/>
                <a:gd name="T27" fmla="*/ 0 h 138"/>
                <a:gd name="T28" fmla="*/ 32 w 199"/>
                <a:gd name="T29" fmla="*/ 10 h 138"/>
                <a:gd name="T30" fmla="*/ 0 w 199"/>
                <a:gd name="T31" fmla="*/ 31 h 138"/>
                <a:gd name="T32" fmla="*/ 0 w 199"/>
                <a:gd name="T33" fmla="*/ 31 h 138"/>
                <a:gd name="T34" fmla="*/ 0 w 199"/>
                <a:gd name="T35" fmla="*/ 31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9"/>
                <a:gd name="T55" fmla="*/ 0 h 138"/>
                <a:gd name="T56" fmla="*/ 199 w 199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9" h="138">
                  <a:moveTo>
                    <a:pt x="0" y="31"/>
                  </a:moveTo>
                  <a:lnTo>
                    <a:pt x="39" y="11"/>
                  </a:lnTo>
                  <a:lnTo>
                    <a:pt x="90" y="11"/>
                  </a:lnTo>
                  <a:lnTo>
                    <a:pt x="137" y="23"/>
                  </a:lnTo>
                  <a:lnTo>
                    <a:pt x="170" y="49"/>
                  </a:lnTo>
                  <a:lnTo>
                    <a:pt x="185" y="76"/>
                  </a:lnTo>
                  <a:lnTo>
                    <a:pt x="193" y="104"/>
                  </a:lnTo>
                  <a:lnTo>
                    <a:pt x="197" y="138"/>
                  </a:lnTo>
                  <a:lnTo>
                    <a:pt x="199" y="105"/>
                  </a:lnTo>
                  <a:lnTo>
                    <a:pt x="189" y="72"/>
                  </a:lnTo>
                  <a:lnTo>
                    <a:pt x="172" y="43"/>
                  </a:lnTo>
                  <a:lnTo>
                    <a:pt x="145" y="20"/>
                  </a:lnTo>
                  <a:lnTo>
                    <a:pt x="113" y="3"/>
                  </a:lnTo>
                  <a:lnTo>
                    <a:pt x="68" y="0"/>
                  </a:lnTo>
                  <a:lnTo>
                    <a:pt x="32" y="1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3" name="Freeform 90"/>
            <p:cNvSpPr>
              <a:spLocks/>
            </p:cNvSpPr>
            <p:nvPr/>
          </p:nvSpPr>
          <p:spPr bwMode="auto">
            <a:xfrm>
              <a:off x="3674" y="2871"/>
              <a:ext cx="6" cy="52"/>
            </a:xfrm>
            <a:custGeom>
              <a:avLst/>
              <a:gdLst>
                <a:gd name="T0" fmla="*/ 2 w 13"/>
                <a:gd name="T1" fmla="*/ 0 h 103"/>
                <a:gd name="T2" fmla="*/ 10 w 13"/>
                <a:gd name="T3" fmla="*/ 31 h 103"/>
                <a:gd name="T4" fmla="*/ 7 w 13"/>
                <a:gd name="T5" fmla="*/ 62 h 103"/>
                <a:gd name="T6" fmla="*/ 0 w 13"/>
                <a:gd name="T7" fmla="*/ 103 h 103"/>
                <a:gd name="T8" fmla="*/ 11 w 13"/>
                <a:gd name="T9" fmla="*/ 67 h 103"/>
                <a:gd name="T10" fmla="*/ 13 w 13"/>
                <a:gd name="T11" fmla="*/ 38 h 103"/>
                <a:gd name="T12" fmla="*/ 11 w 13"/>
                <a:gd name="T13" fmla="*/ 18 h 103"/>
                <a:gd name="T14" fmla="*/ 2 w 13"/>
                <a:gd name="T15" fmla="*/ 0 h 103"/>
                <a:gd name="T16" fmla="*/ 2 w 13"/>
                <a:gd name="T17" fmla="*/ 0 h 103"/>
                <a:gd name="T18" fmla="*/ 2 w 13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03"/>
                <a:gd name="T32" fmla="*/ 13 w 13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03">
                  <a:moveTo>
                    <a:pt x="2" y="0"/>
                  </a:moveTo>
                  <a:lnTo>
                    <a:pt x="10" y="31"/>
                  </a:lnTo>
                  <a:lnTo>
                    <a:pt x="7" y="62"/>
                  </a:lnTo>
                  <a:lnTo>
                    <a:pt x="0" y="103"/>
                  </a:lnTo>
                  <a:lnTo>
                    <a:pt x="11" y="67"/>
                  </a:lnTo>
                  <a:lnTo>
                    <a:pt x="13" y="38"/>
                  </a:lnTo>
                  <a:lnTo>
                    <a:pt x="11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4" name="Freeform 91"/>
            <p:cNvSpPr>
              <a:spLocks/>
            </p:cNvSpPr>
            <p:nvPr/>
          </p:nvSpPr>
          <p:spPr bwMode="auto">
            <a:xfrm>
              <a:off x="3452" y="2952"/>
              <a:ext cx="22" cy="34"/>
            </a:xfrm>
            <a:custGeom>
              <a:avLst/>
              <a:gdLst>
                <a:gd name="T0" fmla="*/ 7 w 44"/>
                <a:gd name="T1" fmla="*/ 3 h 69"/>
                <a:gd name="T2" fmla="*/ 0 w 44"/>
                <a:gd name="T3" fmla="*/ 10 h 69"/>
                <a:gd name="T4" fmla="*/ 0 w 44"/>
                <a:gd name="T5" fmla="*/ 30 h 69"/>
                <a:gd name="T6" fmla="*/ 14 w 44"/>
                <a:gd name="T7" fmla="*/ 58 h 69"/>
                <a:gd name="T8" fmla="*/ 28 w 44"/>
                <a:gd name="T9" fmla="*/ 69 h 69"/>
                <a:gd name="T10" fmla="*/ 44 w 44"/>
                <a:gd name="T11" fmla="*/ 63 h 69"/>
                <a:gd name="T12" fmla="*/ 26 w 44"/>
                <a:gd name="T13" fmla="*/ 57 h 69"/>
                <a:gd name="T14" fmla="*/ 15 w 44"/>
                <a:gd name="T15" fmla="*/ 34 h 69"/>
                <a:gd name="T16" fmla="*/ 11 w 44"/>
                <a:gd name="T17" fmla="*/ 12 h 69"/>
                <a:gd name="T18" fmla="*/ 15 w 44"/>
                <a:gd name="T19" fmla="*/ 0 h 69"/>
                <a:gd name="T20" fmla="*/ 7 w 44"/>
                <a:gd name="T21" fmla="*/ 3 h 69"/>
                <a:gd name="T22" fmla="*/ 7 w 44"/>
                <a:gd name="T23" fmla="*/ 3 h 69"/>
                <a:gd name="T24" fmla="*/ 7 w 44"/>
                <a:gd name="T25" fmla="*/ 3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69"/>
                <a:gd name="T41" fmla="*/ 44 w 44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69">
                  <a:moveTo>
                    <a:pt x="7" y="3"/>
                  </a:moveTo>
                  <a:lnTo>
                    <a:pt x="0" y="10"/>
                  </a:lnTo>
                  <a:lnTo>
                    <a:pt x="0" y="30"/>
                  </a:lnTo>
                  <a:lnTo>
                    <a:pt x="14" y="58"/>
                  </a:lnTo>
                  <a:lnTo>
                    <a:pt x="28" y="69"/>
                  </a:lnTo>
                  <a:lnTo>
                    <a:pt x="44" y="63"/>
                  </a:lnTo>
                  <a:lnTo>
                    <a:pt x="26" y="57"/>
                  </a:lnTo>
                  <a:lnTo>
                    <a:pt x="15" y="34"/>
                  </a:lnTo>
                  <a:lnTo>
                    <a:pt x="11" y="12"/>
                  </a:lnTo>
                  <a:lnTo>
                    <a:pt x="15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5" name="Freeform 92"/>
            <p:cNvSpPr>
              <a:spLocks/>
            </p:cNvSpPr>
            <p:nvPr/>
          </p:nvSpPr>
          <p:spPr bwMode="auto">
            <a:xfrm>
              <a:off x="3467" y="2962"/>
              <a:ext cx="6" cy="10"/>
            </a:xfrm>
            <a:custGeom>
              <a:avLst/>
              <a:gdLst>
                <a:gd name="T0" fmla="*/ 0 w 13"/>
                <a:gd name="T1" fmla="*/ 2 h 19"/>
                <a:gd name="T2" fmla="*/ 5 w 13"/>
                <a:gd name="T3" fmla="*/ 15 h 19"/>
                <a:gd name="T4" fmla="*/ 13 w 13"/>
                <a:gd name="T5" fmla="*/ 19 h 19"/>
                <a:gd name="T6" fmla="*/ 13 w 13"/>
                <a:gd name="T7" fmla="*/ 9 h 19"/>
                <a:gd name="T8" fmla="*/ 6 w 13"/>
                <a:gd name="T9" fmla="*/ 0 h 19"/>
                <a:gd name="T10" fmla="*/ 0 w 13"/>
                <a:gd name="T11" fmla="*/ 2 h 19"/>
                <a:gd name="T12" fmla="*/ 0 w 13"/>
                <a:gd name="T13" fmla="*/ 2 h 19"/>
                <a:gd name="T14" fmla="*/ 0 w 13"/>
                <a:gd name="T15" fmla="*/ 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9"/>
                <a:gd name="T26" fmla="*/ 13 w 13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9">
                  <a:moveTo>
                    <a:pt x="0" y="2"/>
                  </a:moveTo>
                  <a:lnTo>
                    <a:pt x="5" y="15"/>
                  </a:lnTo>
                  <a:lnTo>
                    <a:pt x="13" y="19"/>
                  </a:lnTo>
                  <a:lnTo>
                    <a:pt x="13" y="9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6" name="Freeform 93"/>
            <p:cNvSpPr>
              <a:spLocks/>
            </p:cNvSpPr>
            <p:nvPr/>
          </p:nvSpPr>
          <p:spPr bwMode="auto">
            <a:xfrm>
              <a:off x="3444" y="2843"/>
              <a:ext cx="19" cy="76"/>
            </a:xfrm>
            <a:custGeom>
              <a:avLst/>
              <a:gdLst>
                <a:gd name="T0" fmla="*/ 37 w 37"/>
                <a:gd name="T1" fmla="*/ 8 h 152"/>
                <a:gd name="T2" fmla="*/ 26 w 37"/>
                <a:gd name="T3" fmla="*/ 34 h 152"/>
                <a:gd name="T4" fmla="*/ 21 w 37"/>
                <a:gd name="T5" fmla="*/ 65 h 152"/>
                <a:gd name="T6" fmla="*/ 15 w 37"/>
                <a:gd name="T7" fmla="*/ 92 h 152"/>
                <a:gd name="T8" fmla="*/ 15 w 37"/>
                <a:gd name="T9" fmla="*/ 119 h 152"/>
                <a:gd name="T10" fmla="*/ 18 w 37"/>
                <a:gd name="T11" fmla="*/ 150 h 152"/>
                <a:gd name="T12" fmla="*/ 1 w 37"/>
                <a:gd name="T13" fmla="*/ 152 h 152"/>
                <a:gd name="T14" fmla="*/ 0 w 37"/>
                <a:gd name="T15" fmla="*/ 110 h 152"/>
                <a:gd name="T16" fmla="*/ 0 w 37"/>
                <a:gd name="T17" fmla="*/ 72 h 152"/>
                <a:gd name="T18" fmla="*/ 4 w 37"/>
                <a:gd name="T19" fmla="*/ 46 h 152"/>
                <a:gd name="T20" fmla="*/ 10 w 37"/>
                <a:gd name="T21" fmla="*/ 29 h 152"/>
                <a:gd name="T22" fmla="*/ 21 w 37"/>
                <a:gd name="T23" fmla="*/ 6 h 152"/>
                <a:gd name="T24" fmla="*/ 29 w 37"/>
                <a:gd name="T25" fmla="*/ 0 h 152"/>
                <a:gd name="T26" fmla="*/ 37 w 37"/>
                <a:gd name="T27" fmla="*/ 8 h 152"/>
                <a:gd name="T28" fmla="*/ 37 w 37"/>
                <a:gd name="T29" fmla="*/ 8 h 152"/>
                <a:gd name="T30" fmla="*/ 37 w 37"/>
                <a:gd name="T31" fmla="*/ 8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2"/>
                <a:gd name="T50" fmla="*/ 37 w 3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2">
                  <a:moveTo>
                    <a:pt x="37" y="8"/>
                  </a:moveTo>
                  <a:lnTo>
                    <a:pt x="26" y="34"/>
                  </a:lnTo>
                  <a:lnTo>
                    <a:pt x="21" y="65"/>
                  </a:lnTo>
                  <a:lnTo>
                    <a:pt x="15" y="92"/>
                  </a:lnTo>
                  <a:lnTo>
                    <a:pt x="15" y="119"/>
                  </a:lnTo>
                  <a:lnTo>
                    <a:pt x="18" y="150"/>
                  </a:lnTo>
                  <a:lnTo>
                    <a:pt x="1" y="152"/>
                  </a:lnTo>
                  <a:lnTo>
                    <a:pt x="0" y="110"/>
                  </a:lnTo>
                  <a:lnTo>
                    <a:pt x="0" y="72"/>
                  </a:lnTo>
                  <a:lnTo>
                    <a:pt x="4" y="46"/>
                  </a:lnTo>
                  <a:lnTo>
                    <a:pt x="10" y="29"/>
                  </a:lnTo>
                  <a:lnTo>
                    <a:pt x="21" y="6"/>
                  </a:lnTo>
                  <a:lnTo>
                    <a:pt x="29" y="0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7" name="Freeform 94"/>
            <p:cNvSpPr>
              <a:spLocks/>
            </p:cNvSpPr>
            <p:nvPr/>
          </p:nvSpPr>
          <p:spPr bwMode="auto">
            <a:xfrm>
              <a:off x="3493" y="2762"/>
              <a:ext cx="148" cy="94"/>
            </a:xfrm>
            <a:custGeom>
              <a:avLst/>
              <a:gdLst>
                <a:gd name="T0" fmla="*/ 112 w 295"/>
                <a:gd name="T1" fmla="*/ 187 h 187"/>
                <a:gd name="T2" fmla="*/ 139 w 295"/>
                <a:gd name="T3" fmla="*/ 154 h 187"/>
                <a:gd name="T4" fmla="*/ 181 w 295"/>
                <a:gd name="T5" fmla="*/ 129 h 187"/>
                <a:gd name="T6" fmla="*/ 218 w 295"/>
                <a:gd name="T7" fmla="*/ 122 h 187"/>
                <a:gd name="T8" fmla="*/ 258 w 295"/>
                <a:gd name="T9" fmla="*/ 124 h 187"/>
                <a:gd name="T10" fmla="*/ 295 w 295"/>
                <a:gd name="T11" fmla="*/ 138 h 187"/>
                <a:gd name="T12" fmla="*/ 266 w 295"/>
                <a:gd name="T13" fmla="*/ 118 h 187"/>
                <a:gd name="T14" fmla="*/ 228 w 295"/>
                <a:gd name="T15" fmla="*/ 111 h 187"/>
                <a:gd name="T16" fmla="*/ 179 w 295"/>
                <a:gd name="T17" fmla="*/ 117 h 187"/>
                <a:gd name="T18" fmla="*/ 165 w 295"/>
                <a:gd name="T19" fmla="*/ 80 h 187"/>
                <a:gd name="T20" fmla="*/ 135 w 295"/>
                <a:gd name="T21" fmla="*/ 44 h 187"/>
                <a:gd name="T22" fmla="*/ 95 w 295"/>
                <a:gd name="T23" fmla="*/ 19 h 187"/>
                <a:gd name="T24" fmla="*/ 40 w 295"/>
                <a:gd name="T25" fmla="*/ 1 h 187"/>
                <a:gd name="T26" fmla="*/ 7 w 295"/>
                <a:gd name="T27" fmla="*/ 0 h 187"/>
                <a:gd name="T28" fmla="*/ 0 w 295"/>
                <a:gd name="T29" fmla="*/ 11 h 187"/>
                <a:gd name="T30" fmla="*/ 40 w 295"/>
                <a:gd name="T31" fmla="*/ 13 h 187"/>
                <a:gd name="T32" fmla="*/ 92 w 295"/>
                <a:gd name="T33" fmla="*/ 27 h 187"/>
                <a:gd name="T34" fmla="*/ 139 w 295"/>
                <a:gd name="T35" fmla="*/ 62 h 187"/>
                <a:gd name="T36" fmla="*/ 164 w 295"/>
                <a:gd name="T37" fmla="*/ 100 h 187"/>
                <a:gd name="T38" fmla="*/ 170 w 295"/>
                <a:gd name="T39" fmla="*/ 118 h 187"/>
                <a:gd name="T40" fmla="*/ 135 w 295"/>
                <a:gd name="T41" fmla="*/ 147 h 187"/>
                <a:gd name="T42" fmla="*/ 112 w 295"/>
                <a:gd name="T43" fmla="*/ 187 h 187"/>
                <a:gd name="T44" fmla="*/ 112 w 295"/>
                <a:gd name="T45" fmla="*/ 187 h 187"/>
                <a:gd name="T46" fmla="*/ 112 w 295"/>
                <a:gd name="T47" fmla="*/ 187 h 1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5"/>
                <a:gd name="T73" fmla="*/ 0 h 187"/>
                <a:gd name="T74" fmla="*/ 295 w 295"/>
                <a:gd name="T75" fmla="*/ 187 h 1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5" h="187">
                  <a:moveTo>
                    <a:pt x="112" y="187"/>
                  </a:moveTo>
                  <a:lnTo>
                    <a:pt x="139" y="154"/>
                  </a:lnTo>
                  <a:lnTo>
                    <a:pt x="181" y="129"/>
                  </a:lnTo>
                  <a:lnTo>
                    <a:pt x="218" y="122"/>
                  </a:lnTo>
                  <a:lnTo>
                    <a:pt x="258" y="124"/>
                  </a:lnTo>
                  <a:lnTo>
                    <a:pt x="295" y="138"/>
                  </a:lnTo>
                  <a:lnTo>
                    <a:pt x="266" y="118"/>
                  </a:lnTo>
                  <a:lnTo>
                    <a:pt x="228" y="111"/>
                  </a:lnTo>
                  <a:lnTo>
                    <a:pt x="179" y="117"/>
                  </a:lnTo>
                  <a:lnTo>
                    <a:pt x="165" y="80"/>
                  </a:lnTo>
                  <a:lnTo>
                    <a:pt x="135" y="44"/>
                  </a:lnTo>
                  <a:lnTo>
                    <a:pt x="95" y="19"/>
                  </a:lnTo>
                  <a:lnTo>
                    <a:pt x="40" y="1"/>
                  </a:lnTo>
                  <a:lnTo>
                    <a:pt x="7" y="0"/>
                  </a:lnTo>
                  <a:lnTo>
                    <a:pt x="0" y="11"/>
                  </a:lnTo>
                  <a:lnTo>
                    <a:pt x="40" y="13"/>
                  </a:lnTo>
                  <a:lnTo>
                    <a:pt x="92" y="27"/>
                  </a:lnTo>
                  <a:lnTo>
                    <a:pt x="139" y="62"/>
                  </a:lnTo>
                  <a:lnTo>
                    <a:pt x="164" y="100"/>
                  </a:lnTo>
                  <a:lnTo>
                    <a:pt x="170" y="118"/>
                  </a:lnTo>
                  <a:lnTo>
                    <a:pt x="135" y="147"/>
                  </a:lnTo>
                  <a:lnTo>
                    <a:pt x="112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8" name="Freeform 95"/>
            <p:cNvSpPr>
              <a:spLocks/>
            </p:cNvSpPr>
            <p:nvPr/>
          </p:nvSpPr>
          <p:spPr bwMode="auto">
            <a:xfrm>
              <a:off x="3497" y="2751"/>
              <a:ext cx="101" cy="60"/>
            </a:xfrm>
            <a:custGeom>
              <a:avLst/>
              <a:gdLst>
                <a:gd name="T0" fmla="*/ 0 w 203"/>
                <a:gd name="T1" fmla="*/ 13 h 122"/>
                <a:gd name="T2" fmla="*/ 14 w 203"/>
                <a:gd name="T3" fmla="*/ 1 h 122"/>
                <a:gd name="T4" fmla="*/ 33 w 203"/>
                <a:gd name="T5" fmla="*/ 0 h 122"/>
                <a:gd name="T6" fmla="*/ 88 w 203"/>
                <a:gd name="T7" fmla="*/ 15 h 122"/>
                <a:gd name="T8" fmla="*/ 139 w 203"/>
                <a:gd name="T9" fmla="*/ 43 h 122"/>
                <a:gd name="T10" fmla="*/ 181 w 203"/>
                <a:gd name="T11" fmla="*/ 83 h 122"/>
                <a:gd name="T12" fmla="*/ 203 w 203"/>
                <a:gd name="T13" fmla="*/ 122 h 122"/>
                <a:gd name="T14" fmla="*/ 165 w 203"/>
                <a:gd name="T15" fmla="*/ 77 h 122"/>
                <a:gd name="T16" fmla="*/ 112 w 203"/>
                <a:gd name="T17" fmla="*/ 33 h 122"/>
                <a:gd name="T18" fmla="*/ 54 w 203"/>
                <a:gd name="T19" fmla="*/ 11 h 122"/>
                <a:gd name="T20" fmla="*/ 19 w 203"/>
                <a:gd name="T21" fmla="*/ 10 h 122"/>
                <a:gd name="T22" fmla="*/ 0 w 203"/>
                <a:gd name="T23" fmla="*/ 13 h 122"/>
                <a:gd name="T24" fmla="*/ 0 w 203"/>
                <a:gd name="T25" fmla="*/ 13 h 122"/>
                <a:gd name="T26" fmla="*/ 0 w 203"/>
                <a:gd name="T27" fmla="*/ 13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3"/>
                <a:gd name="T43" fmla="*/ 0 h 122"/>
                <a:gd name="T44" fmla="*/ 203 w 203"/>
                <a:gd name="T45" fmla="*/ 122 h 1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3" h="122">
                  <a:moveTo>
                    <a:pt x="0" y="13"/>
                  </a:moveTo>
                  <a:lnTo>
                    <a:pt x="14" y="1"/>
                  </a:lnTo>
                  <a:lnTo>
                    <a:pt x="33" y="0"/>
                  </a:lnTo>
                  <a:lnTo>
                    <a:pt x="88" y="15"/>
                  </a:lnTo>
                  <a:lnTo>
                    <a:pt x="139" y="43"/>
                  </a:lnTo>
                  <a:lnTo>
                    <a:pt x="181" y="83"/>
                  </a:lnTo>
                  <a:lnTo>
                    <a:pt x="203" y="122"/>
                  </a:lnTo>
                  <a:lnTo>
                    <a:pt x="165" y="77"/>
                  </a:lnTo>
                  <a:lnTo>
                    <a:pt x="112" y="33"/>
                  </a:lnTo>
                  <a:lnTo>
                    <a:pt x="54" y="11"/>
                  </a:lnTo>
                  <a:lnTo>
                    <a:pt x="19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9" name="Freeform 96"/>
            <p:cNvSpPr>
              <a:spLocks/>
            </p:cNvSpPr>
            <p:nvPr/>
          </p:nvSpPr>
          <p:spPr bwMode="auto">
            <a:xfrm>
              <a:off x="3424" y="2767"/>
              <a:ext cx="85" cy="242"/>
            </a:xfrm>
            <a:custGeom>
              <a:avLst/>
              <a:gdLst>
                <a:gd name="T0" fmla="*/ 149 w 168"/>
                <a:gd name="T1" fmla="*/ 0 h 485"/>
                <a:gd name="T2" fmla="*/ 103 w 168"/>
                <a:gd name="T3" fmla="*/ 26 h 485"/>
                <a:gd name="T4" fmla="*/ 45 w 168"/>
                <a:gd name="T5" fmla="*/ 94 h 485"/>
                <a:gd name="T6" fmla="*/ 19 w 168"/>
                <a:gd name="T7" fmla="*/ 145 h 485"/>
                <a:gd name="T8" fmla="*/ 1 w 168"/>
                <a:gd name="T9" fmla="*/ 196 h 485"/>
                <a:gd name="T10" fmla="*/ 0 w 168"/>
                <a:gd name="T11" fmla="*/ 247 h 485"/>
                <a:gd name="T12" fmla="*/ 4 w 168"/>
                <a:gd name="T13" fmla="*/ 307 h 485"/>
                <a:gd name="T14" fmla="*/ 1 w 168"/>
                <a:gd name="T15" fmla="*/ 364 h 485"/>
                <a:gd name="T16" fmla="*/ 14 w 168"/>
                <a:gd name="T17" fmla="*/ 393 h 485"/>
                <a:gd name="T18" fmla="*/ 8 w 168"/>
                <a:gd name="T19" fmla="*/ 422 h 485"/>
                <a:gd name="T20" fmla="*/ 19 w 168"/>
                <a:gd name="T21" fmla="*/ 445 h 485"/>
                <a:gd name="T22" fmla="*/ 14 w 168"/>
                <a:gd name="T23" fmla="*/ 485 h 485"/>
                <a:gd name="T24" fmla="*/ 27 w 168"/>
                <a:gd name="T25" fmla="*/ 446 h 485"/>
                <a:gd name="T26" fmla="*/ 19 w 168"/>
                <a:gd name="T27" fmla="*/ 420 h 485"/>
                <a:gd name="T28" fmla="*/ 23 w 168"/>
                <a:gd name="T29" fmla="*/ 385 h 485"/>
                <a:gd name="T30" fmla="*/ 14 w 168"/>
                <a:gd name="T31" fmla="*/ 360 h 485"/>
                <a:gd name="T32" fmla="*/ 14 w 168"/>
                <a:gd name="T33" fmla="*/ 322 h 485"/>
                <a:gd name="T34" fmla="*/ 27 w 168"/>
                <a:gd name="T35" fmla="*/ 311 h 485"/>
                <a:gd name="T36" fmla="*/ 14 w 168"/>
                <a:gd name="T37" fmla="*/ 308 h 485"/>
                <a:gd name="T38" fmla="*/ 10 w 168"/>
                <a:gd name="T39" fmla="*/ 238 h 485"/>
                <a:gd name="T40" fmla="*/ 21 w 168"/>
                <a:gd name="T41" fmla="*/ 169 h 485"/>
                <a:gd name="T42" fmla="*/ 50 w 168"/>
                <a:gd name="T43" fmla="*/ 108 h 485"/>
                <a:gd name="T44" fmla="*/ 90 w 168"/>
                <a:gd name="T45" fmla="*/ 57 h 485"/>
                <a:gd name="T46" fmla="*/ 123 w 168"/>
                <a:gd name="T47" fmla="*/ 25 h 485"/>
                <a:gd name="T48" fmla="*/ 168 w 168"/>
                <a:gd name="T49" fmla="*/ 0 h 485"/>
                <a:gd name="T50" fmla="*/ 149 w 168"/>
                <a:gd name="T51" fmla="*/ 0 h 485"/>
                <a:gd name="T52" fmla="*/ 149 w 168"/>
                <a:gd name="T53" fmla="*/ 0 h 485"/>
                <a:gd name="T54" fmla="*/ 149 w 168"/>
                <a:gd name="T55" fmla="*/ 0 h 4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485"/>
                <a:gd name="T86" fmla="*/ 168 w 168"/>
                <a:gd name="T87" fmla="*/ 485 h 4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485">
                  <a:moveTo>
                    <a:pt x="149" y="0"/>
                  </a:moveTo>
                  <a:lnTo>
                    <a:pt x="103" y="26"/>
                  </a:lnTo>
                  <a:lnTo>
                    <a:pt x="45" y="94"/>
                  </a:lnTo>
                  <a:lnTo>
                    <a:pt x="19" y="145"/>
                  </a:lnTo>
                  <a:lnTo>
                    <a:pt x="1" y="196"/>
                  </a:lnTo>
                  <a:lnTo>
                    <a:pt x="0" y="247"/>
                  </a:lnTo>
                  <a:lnTo>
                    <a:pt x="4" y="307"/>
                  </a:lnTo>
                  <a:lnTo>
                    <a:pt x="1" y="364"/>
                  </a:lnTo>
                  <a:lnTo>
                    <a:pt x="14" y="393"/>
                  </a:lnTo>
                  <a:lnTo>
                    <a:pt x="8" y="422"/>
                  </a:lnTo>
                  <a:lnTo>
                    <a:pt x="19" y="445"/>
                  </a:lnTo>
                  <a:lnTo>
                    <a:pt x="14" y="485"/>
                  </a:lnTo>
                  <a:lnTo>
                    <a:pt x="27" y="446"/>
                  </a:lnTo>
                  <a:lnTo>
                    <a:pt x="19" y="420"/>
                  </a:lnTo>
                  <a:lnTo>
                    <a:pt x="23" y="385"/>
                  </a:lnTo>
                  <a:lnTo>
                    <a:pt x="14" y="360"/>
                  </a:lnTo>
                  <a:lnTo>
                    <a:pt x="14" y="322"/>
                  </a:lnTo>
                  <a:lnTo>
                    <a:pt x="27" y="311"/>
                  </a:lnTo>
                  <a:lnTo>
                    <a:pt x="14" y="308"/>
                  </a:lnTo>
                  <a:lnTo>
                    <a:pt x="10" y="238"/>
                  </a:lnTo>
                  <a:lnTo>
                    <a:pt x="21" y="169"/>
                  </a:lnTo>
                  <a:lnTo>
                    <a:pt x="50" y="108"/>
                  </a:lnTo>
                  <a:lnTo>
                    <a:pt x="90" y="57"/>
                  </a:lnTo>
                  <a:lnTo>
                    <a:pt x="123" y="25"/>
                  </a:lnTo>
                  <a:lnTo>
                    <a:pt x="168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0" name="Freeform 97"/>
            <p:cNvSpPr>
              <a:spLocks/>
            </p:cNvSpPr>
            <p:nvPr/>
          </p:nvSpPr>
          <p:spPr bwMode="auto">
            <a:xfrm>
              <a:off x="3529" y="2745"/>
              <a:ext cx="238" cy="201"/>
            </a:xfrm>
            <a:custGeom>
              <a:avLst/>
              <a:gdLst>
                <a:gd name="T0" fmla="*/ 0 w 478"/>
                <a:gd name="T1" fmla="*/ 21 h 402"/>
                <a:gd name="T2" fmla="*/ 65 w 478"/>
                <a:gd name="T3" fmla="*/ 6 h 402"/>
                <a:gd name="T4" fmla="*/ 160 w 478"/>
                <a:gd name="T5" fmla="*/ 0 h 402"/>
                <a:gd name="T6" fmla="*/ 250 w 478"/>
                <a:gd name="T7" fmla="*/ 22 h 402"/>
                <a:gd name="T8" fmla="*/ 307 w 478"/>
                <a:gd name="T9" fmla="*/ 55 h 402"/>
                <a:gd name="T10" fmla="*/ 358 w 478"/>
                <a:gd name="T11" fmla="*/ 105 h 402"/>
                <a:gd name="T12" fmla="*/ 400 w 478"/>
                <a:gd name="T13" fmla="*/ 168 h 402"/>
                <a:gd name="T14" fmla="*/ 425 w 478"/>
                <a:gd name="T15" fmla="*/ 228 h 402"/>
                <a:gd name="T16" fmla="*/ 443 w 478"/>
                <a:gd name="T17" fmla="*/ 311 h 402"/>
                <a:gd name="T18" fmla="*/ 452 w 478"/>
                <a:gd name="T19" fmla="*/ 360 h 402"/>
                <a:gd name="T20" fmla="*/ 478 w 478"/>
                <a:gd name="T21" fmla="*/ 402 h 402"/>
                <a:gd name="T22" fmla="*/ 442 w 478"/>
                <a:gd name="T23" fmla="*/ 356 h 402"/>
                <a:gd name="T24" fmla="*/ 425 w 478"/>
                <a:gd name="T25" fmla="*/ 261 h 402"/>
                <a:gd name="T26" fmla="*/ 389 w 478"/>
                <a:gd name="T27" fmla="*/ 170 h 402"/>
                <a:gd name="T28" fmla="*/ 340 w 478"/>
                <a:gd name="T29" fmla="*/ 101 h 402"/>
                <a:gd name="T30" fmla="*/ 282 w 478"/>
                <a:gd name="T31" fmla="*/ 54 h 402"/>
                <a:gd name="T32" fmla="*/ 220 w 478"/>
                <a:gd name="T33" fmla="*/ 21 h 402"/>
                <a:gd name="T34" fmla="*/ 144 w 478"/>
                <a:gd name="T35" fmla="*/ 8 h 402"/>
                <a:gd name="T36" fmla="*/ 62 w 478"/>
                <a:gd name="T37" fmla="*/ 12 h 402"/>
                <a:gd name="T38" fmla="*/ 15 w 478"/>
                <a:gd name="T39" fmla="*/ 26 h 402"/>
                <a:gd name="T40" fmla="*/ 0 w 478"/>
                <a:gd name="T41" fmla="*/ 21 h 402"/>
                <a:gd name="T42" fmla="*/ 0 w 478"/>
                <a:gd name="T43" fmla="*/ 21 h 402"/>
                <a:gd name="T44" fmla="*/ 0 w 478"/>
                <a:gd name="T45" fmla="*/ 21 h 4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8"/>
                <a:gd name="T70" fmla="*/ 0 h 402"/>
                <a:gd name="T71" fmla="*/ 478 w 478"/>
                <a:gd name="T72" fmla="*/ 402 h 40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8" h="402">
                  <a:moveTo>
                    <a:pt x="0" y="21"/>
                  </a:moveTo>
                  <a:lnTo>
                    <a:pt x="65" y="6"/>
                  </a:lnTo>
                  <a:lnTo>
                    <a:pt x="160" y="0"/>
                  </a:lnTo>
                  <a:lnTo>
                    <a:pt x="250" y="22"/>
                  </a:lnTo>
                  <a:lnTo>
                    <a:pt x="307" y="55"/>
                  </a:lnTo>
                  <a:lnTo>
                    <a:pt x="358" y="105"/>
                  </a:lnTo>
                  <a:lnTo>
                    <a:pt x="400" y="168"/>
                  </a:lnTo>
                  <a:lnTo>
                    <a:pt x="425" y="228"/>
                  </a:lnTo>
                  <a:lnTo>
                    <a:pt x="443" y="311"/>
                  </a:lnTo>
                  <a:lnTo>
                    <a:pt x="452" y="360"/>
                  </a:lnTo>
                  <a:lnTo>
                    <a:pt x="478" y="402"/>
                  </a:lnTo>
                  <a:lnTo>
                    <a:pt x="442" y="356"/>
                  </a:lnTo>
                  <a:lnTo>
                    <a:pt x="425" y="261"/>
                  </a:lnTo>
                  <a:lnTo>
                    <a:pt x="389" y="170"/>
                  </a:lnTo>
                  <a:lnTo>
                    <a:pt x="340" y="101"/>
                  </a:lnTo>
                  <a:lnTo>
                    <a:pt x="282" y="54"/>
                  </a:lnTo>
                  <a:lnTo>
                    <a:pt x="220" y="21"/>
                  </a:lnTo>
                  <a:lnTo>
                    <a:pt x="144" y="8"/>
                  </a:lnTo>
                  <a:lnTo>
                    <a:pt x="62" y="12"/>
                  </a:lnTo>
                  <a:lnTo>
                    <a:pt x="15" y="2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1" name="Freeform 98"/>
            <p:cNvSpPr>
              <a:spLocks/>
            </p:cNvSpPr>
            <p:nvPr/>
          </p:nvSpPr>
          <p:spPr bwMode="auto">
            <a:xfrm>
              <a:off x="3373" y="3153"/>
              <a:ext cx="386" cy="423"/>
            </a:xfrm>
            <a:custGeom>
              <a:avLst/>
              <a:gdLst>
                <a:gd name="T0" fmla="*/ 173 w 773"/>
                <a:gd name="T1" fmla="*/ 9 h 848"/>
                <a:gd name="T2" fmla="*/ 169 w 773"/>
                <a:gd name="T3" fmla="*/ 83 h 848"/>
                <a:gd name="T4" fmla="*/ 217 w 773"/>
                <a:gd name="T5" fmla="*/ 305 h 848"/>
                <a:gd name="T6" fmla="*/ 155 w 773"/>
                <a:gd name="T7" fmla="*/ 341 h 848"/>
                <a:gd name="T8" fmla="*/ 93 w 773"/>
                <a:gd name="T9" fmla="*/ 417 h 848"/>
                <a:gd name="T10" fmla="*/ 14 w 773"/>
                <a:gd name="T11" fmla="*/ 435 h 848"/>
                <a:gd name="T12" fmla="*/ 46 w 773"/>
                <a:gd name="T13" fmla="*/ 550 h 848"/>
                <a:gd name="T14" fmla="*/ 50 w 773"/>
                <a:gd name="T15" fmla="*/ 547 h 848"/>
                <a:gd name="T16" fmla="*/ 31 w 773"/>
                <a:gd name="T17" fmla="*/ 465 h 848"/>
                <a:gd name="T18" fmla="*/ 125 w 773"/>
                <a:gd name="T19" fmla="*/ 438 h 848"/>
                <a:gd name="T20" fmla="*/ 173 w 773"/>
                <a:gd name="T21" fmla="*/ 536 h 848"/>
                <a:gd name="T22" fmla="*/ 236 w 773"/>
                <a:gd name="T23" fmla="*/ 532 h 848"/>
                <a:gd name="T24" fmla="*/ 416 w 773"/>
                <a:gd name="T25" fmla="*/ 666 h 848"/>
                <a:gd name="T26" fmla="*/ 539 w 773"/>
                <a:gd name="T27" fmla="*/ 801 h 848"/>
                <a:gd name="T28" fmla="*/ 414 w 773"/>
                <a:gd name="T29" fmla="*/ 689 h 848"/>
                <a:gd name="T30" fmla="*/ 225 w 773"/>
                <a:gd name="T31" fmla="*/ 579 h 848"/>
                <a:gd name="T32" fmla="*/ 187 w 773"/>
                <a:gd name="T33" fmla="*/ 536 h 848"/>
                <a:gd name="T34" fmla="*/ 187 w 773"/>
                <a:gd name="T35" fmla="*/ 547 h 848"/>
                <a:gd name="T36" fmla="*/ 232 w 773"/>
                <a:gd name="T37" fmla="*/ 614 h 848"/>
                <a:gd name="T38" fmla="*/ 225 w 773"/>
                <a:gd name="T39" fmla="*/ 635 h 848"/>
                <a:gd name="T40" fmla="*/ 118 w 773"/>
                <a:gd name="T41" fmla="*/ 746 h 848"/>
                <a:gd name="T42" fmla="*/ 80 w 773"/>
                <a:gd name="T43" fmla="*/ 681 h 848"/>
                <a:gd name="T44" fmla="*/ 115 w 773"/>
                <a:gd name="T45" fmla="*/ 750 h 848"/>
                <a:gd name="T46" fmla="*/ 143 w 773"/>
                <a:gd name="T47" fmla="*/ 751 h 848"/>
                <a:gd name="T48" fmla="*/ 239 w 773"/>
                <a:gd name="T49" fmla="*/ 614 h 848"/>
                <a:gd name="T50" fmla="*/ 536 w 773"/>
                <a:gd name="T51" fmla="*/ 816 h 848"/>
                <a:gd name="T52" fmla="*/ 554 w 773"/>
                <a:gd name="T53" fmla="*/ 844 h 848"/>
                <a:gd name="T54" fmla="*/ 592 w 773"/>
                <a:gd name="T55" fmla="*/ 586 h 848"/>
                <a:gd name="T56" fmla="*/ 678 w 773"/>
                <a:gd name="T57" fmla="*/ 545 h 848"/>
                <a:gd name="T58" fmla="*/ 656 w 773"/>
                <a:gd name="T59" fmla="*/ 454 h 848"/>
                <a:gd name="T60" fmla="*/ 735 w 773"/>
                <a:gd name="T61" fmla="*/ 381 h 848"/>
                <a:gd name="T62" fmla="*/ 735 w 773"/>
                <a:gd name="T63" fmla="*/ 307 h 848"/>
                <a:gd name="T64" fmla="*/ 623 w 773"/>
                <a:gd name="T65" fmla="*/ 463 h 848"/>
                <a:gd name="T66" fmla="*/ 605 w 773"/>
                <a:gd name="T67" fmla="*/ 435 h 848"/>
                <a:gd name="T68" fmla="*/ 526 w 773"/>
                <a:gd name="T69" fmla="*/ 675 h 848"/>
                <a:gd name="T70" fmla="*/ 550 w 773"/>
                <a:gd name="T71" fmla="*/ 741 h 848"/>
                <a:gd name="T72" fmla="*/ 448 w 773"/>
                <a:gd name="T73" fmla="*/ 626 h 848"/>
                <a:gd name="T74" fmla="*/ 363 w 773"/>
                <a:gd name="T75" fmla="*/ 529 h 848"/>
                <a:gd name="T76" fmla="*/ 267 w 773"/>
                <a:gd name="T77" fmla="*/ 351 h 848"/>
                <a:gd name="T78" fmla="*/ 200 w 773"/>
                <a:gd name="T79" fmla="*/ 221 h 848"/>
                <a:gd name="T80" fmla="*/ 188 w 773"/>
                <a:gd name="T81" fmla="*/ 97 h 848"/>
                <a:gd name="T82" fmla="*/ 213 w 773"/>
                <a:gd name="T83" fmla="*/ 83 h 848"/>
                <a:gd name="T84" fmla="*/ 210 w 773"/>
                <a:gd name="T85" fmla="*/ 0 h 8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3"/>
                <a:gd name="T130" fmla="*/ 0 h 848"/>
                <a:gd name="T131" fmla="*/ 773 w 773"/>
                <a:gd name="T132" fmla="*/ 848 h 8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3" h="848">
                  <a:moveTo>
                    <a:pt x="210" y="0"/>
                  </a:moveTo>
                  <a:lnTo>
                    <a:pt x="173" y="9"/>
                  </a:lnTo>
                  <a:lnTo>
                    <a:pt x="169" y="18"/>
                  </a:lnTo>
                  <a:lnTo>
                    <a:pt x="169" y="83"/>
                  </a:lnTo>
                  <a:lnTo>
                    <a:pt x="181" y="187"/>
                  </a:lnTo>
                  <a:lnTo>
                    <a:pt x="217" y="305"/>
                  </a:lnTo>
                  <a:lnTo>
                    <a:pt x="199" y="305"/>
                  </a:lnTo>
                  <a:lnTo>
                    <a:pt x="155" y="341"/>
                  </a:lnTo>
                  <a:lnTo>
                    <a:pt x="138" y="395"/>
                  </a:lnTo>
                  <a:lnTo>
                    <a:pt x="93" y="417"/>
                  </a:lnTo>
                  <a:lnTo>
                    <a:pt x="0" y="431"/>
                  </a:lnTo>
                  <a:lnTo>
                    <a:pt x="14" y="435"/>
                  </a:lnTo>
                  <a:lnTo>
                    <a:pt x="22" y="478"/>
                  </a:lnTo>
                  <a:lnTo>
                    <a:pt x="46" y="550"/>
                  </a:lnTo>
                  <a:lnTo>
                    <a:pt x="76" y="617"/>
                  </a:lnTo>
                  <a:lnTo>
                    <a:pt x="50" y="547"/>
                  </a:lnTo>
                  <a:lnTo>
                    <a:pt x="36" y="489"/>
                  </a:lnTo>
                  <a:lnTo>
                    <a:pt x="31" y="465"/>
                  </a:lnTo>
                  <a:lnTo>
                    <a:pt x="90" y="450"/>
                  </a:lnTo>
                  <a:lnTo>
                    <a:pt x="125" y="438"/>
                  </a:lnTo>
                  <a:lnTo>
                    <a:pt x="148" y="497"/>
                  </a:lnTo>
                  <a:lnTo>
                    <a:pt x="173" y="536"/>
                  </a:lnTo>
                  <a:lnTo>
                    <a:pt x="147" y="461"/>
                  </a:lnTo>
                  <a:lnTo>
                    <a:pt x="236" y="532"/>
                  </a:lnTo>
                  <a:lnTo>
                    <a:pt x="341" y="591"/>
                  </a:lnTo>
                  <a:lnTo>
                    <a:pt x="416" y="666"/>
                  </a:lnTo>
                  <a:lnTo>
                    <a:pt x="512" y="728"/>
                  </a:lnTo>
                  <a:lnTo>
                    <a:pt x="539" y="801"/>
                  </a:lnTo>
                  <a:lnTo>
                    <a:pt x="492" y="761"/>
                  </a:lnTo>
                  <a:lnTo>
                    <a:pt x="414" y="689"/>
                  </a:lnTo>
                  <a:lnTo>
                    <a:pt x="286" y="624"/>
                  </a:lnTo>
                  <a:lnTo>
                    <a:pt x="225" y="579"/>
                  </a:lnTo>
                  <a:lnTo>
                    <a:pt x="205" y="540"/>
                  </a:lnTo>
                  <a:lnTo>
                    <a:pt x="187" y="536"/>
                  </a:lnTo>
                  <a:lnTo>
                    <a:pt x="151" y="577"/>
                  </a:lnTo>
                  <a:lnTo>
                    <a:pt x="187" y="547"/>
                  </a:lnTo>
                  <a:lnTo>
                    <a:pt x="199" y="550"/>
                  </a:lnTo>
                  <a:lnTo>
                    <a:pt x="232" y="614"/>
                  </a:lnTo>
                  <a:lnTo>
                    <a:pt x="232" y="624"/>
                  </a:lnTo>
                  <a:lnTo>
                    <a:pt x="225" y="635"/>
                  </a:lnTo>
                  <a:lnTo>
                    <a:pt x="136" y="748"/>
                  </a:lnTo>
                  <a:lnTo>
                    <a:pt x="118" y="746"/>
                  </a:lnTo>
                  <a:lnTo>
                    <a:pt x="82" y="701"/>
                  </a:lnTo>
                  <a:lnTo>
                    <a:pt x="80" y="681"/>
                  </a:lnTo>
                  <a:lnTo>
                    <a:pt x="79" y="699"/>
                  </a:lnTo>
                  <a:lnTo>
                    <a:pt x="115" y="750"/>
                  </a:lnTo>
                  <a:lnTo>
                    <a:pt x="129" y="751"/>
                  </a:lnTo>
                  <a:lnTo>
                    <a:pt x="143" y="751"/>
                  </a:lnTo>
                  <a:lnTo>
                    <a:pt x="236" y="631"/>
                  </a:lnTo>
                  <a:lnTo>
                    <a:pt x="239" y="614"/>
                  </a:lnTo>
                  <a:lnTo>
                    <a:pt x="369" y="723"/>
                  </a:lnTo>
                  <a:lnTo>
                    <a:pt x="536" y="816"/>
                  </a:lnTo>
                  <a:lnTo>
                    <a:pt x="536" y="848"/>
                  </a:lnTo>
                  <a:lnTo>
                    <a:pt x="554" y="844"/>
                  </a:lnTo>
                  <a:lnTo>
                    <a:pt x="561" y="710"/>
                  </a:lnTo>
                  <a:lnTo>
                    <a:pt x="592" y="586"/>
                  </a:lnTo>
                  <a:lnTo>
                    <a:pt x="632" y="537"/>
                  </a:lnTo>
                  <a:lnTo>
                    <a:pt x="678" y="545"/>
                  </a:lnTo>
                  <a:lnTo>
                    <a:pt x="656" y="507"/>
                  </a:lnTo>
                  <a:lnTo>
                    <a:pt x="656" y="454"/>
                  </a:lnTo>
                  <a:lnTo>
                    <a:pt x="712" y="427"/>
                  </a:lnTo>
                  <a:lnTo>
                    <a:pt x="735" y="381"/>
                  </a:lnTo>
                  <a:lnTo>
                    <a:pt x="773" y="425"/>
                  </a:lnTo>
                  <a:lnTo>
                    <a:pt x="735" y="307"/>
                  </a:lnTo>
                  <a:lnTo>
                    <a:pt x="663" y="423"/>
                  </a:lnTo>
                  <a:lnTo>
                    <a:pt x="623" y="463"/>
                  </a:lnTo>
                  <a:lnTo>
                    <a:pt x="590" y="551"/>
                  </a:lnTo>
                  <a:lnTo>
                    <a:pt x="605" y="435"/>
                  </a:lnTo>
                  <a:lnTo>
                    <a:pt x="544" y="681"/>
                  </a:lnTo>
                  <a:lnTo>
                    <a:pt x="526" y="675"/>
                  </a:lnTo>
                  <a:lnTo>
                    <a:pt x="547" y="706"/>
                  </a:lnTo>
                  <a:lnTo>
                    <a:pt x="550" y="741"/>
                  </a:lnTo>
                  <a:lnTo>
                    <a:pt x="530" y="699"/>
                  </a:lnTo>
                  <a:lnTo>
                    <a:pt x="448" y="626"/>
                  </a:lnTo>
                  <a:lnTo>
                    <a:pt x="394" y="594"/>
                  </a:lnTo>
                  <a:lnTo>
                    <a:pt x="363" y="529"/>
                  </a:lnTo>
                  <a:lnTo>
                    <a:pt x="267" y="417"/>
                  </a:lnTo>
                  <a:lnTo>
                    <a:pt x="267" y="351"/>
                  </a:lnTo>
                  <a:lnTo>
                    <a:pt x="231" y="305"/>
                  </a:lnTo>
                  <a:lnTo>
                    <a:pt x="200" y="221"/>
                  </a:lnTo>
                  <a:lnTo>
                    <a:pt x="185" y="115"/>
                  </a:lnTo>
                  <a:lnTo>
                    <a:pt x="188" y="97"/>
                  </a:lnTo>
                  <a:lnTo>
                    <a:pt x="195" y="89"/>
                  </a:lnTo>
                  <a:lnTo>
                    <a:pt x="213" y="8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2" name="Freeform 99"/>
            <p:cNvSpPr>
              <a:spLocks/>
            </p:cNvSpPr>
            <p:nvPr/>
          </p:nvSpPr>
          <p:spPr bwMode="auto">
            <a:xfrm>
              <a:off x="3591" y="3250"/>
              <a:ext cx="71" cy="84"/>
            </a:xfrm>
            <a:custGeom>
              <a:avLst/>
              <a:gdLst>
                <a:gd name="T0" fmla="*/ 90 w 142"/>
                <a:gd name="T1" fmla="*/ 22 h 168"/>
                <a:gd name="T2" fmla="*/ 44 w 142"/>
                <a:gd name="T3" fmla="*/ 44 h 168"/>
                <a:gd name="T4" fmla="*/ 0 w 142"/>
                <a:gd name="T5" fmla="*/ 46 h 168"/>
                <a:gd name="T6" fmla="*/ 54 w 142"/>
                <a:gd name="T7" fmla="*/ 52 h 168"/>
                <a:gd name="T8" fmla="*/ 19 w 142"/>
                <a:gd name="T9" fmla="*/ 62 h 168"/>
                <a:gd name="T10" fmla="*/ 66 w 142"/>
                <a:gd name="T11" fmla="*/ 69 h 168"/>
                <a:gd name="T12" fmla="*/ 45 w 142"/>
                <a:gd name="T13" fmla="*/ 92 h 168"/>
                <a:gd name="T14" fmla="*/ 94 w 142"/>
                <a:gd name="T15" fmla="*/ 70 h 168"/>
                <a:gd name="T16" fmla="*/ 69 w 142"/>
                <a:gd name="T17" fmla="*/ 128 h 168"/>
                <a:gd name="T18" fmla="*/ 48 w 142"/>
                <a:gd name="T19" fmla="*/ 164 h 168"/>
                <a:gd name="T20" fmla="*/ 54 w 142"/>
                <a:gd name="T21" fmla="*/ 168 h 168"/>
                <a:gd name="T22" fmla="*/ 98 w 142"/>
                <a:gd name="T23" fmla="*/ 120 h 168"/>
                <a:gd name="T24" fmla="*/ 142 w 142"/>
                <a:gd name="T25" fmla="*/ 26 h 168"/>
                <a:gd name="T26" fmla="*/ 128 w 142"/>
                <a:gd name="T27" fmla="*/ 28 h 168"/>
                <a:gd name="T28" fmla="*/ 142 w 142"/>
                <a:gd name="T29" fmla="*/ 0 h 168"/>
                <a:gd name="T30" fmla="*/ 90 w 142"/>
                <a:gd name="T31" fmla="*/ 22 h 168"/>
                <a:gd name="T32" fmla="*/ 90 w 142"/>
                <a:gd name="T33" fmla="*/ 22 h 168"/>
                <a:gd name="T34" fmla="*/ 90 w 142"/>
                <a:gd name="T35" fmla="*/ 22 h 1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68"/>
                <a:gd name="T56" fmla="*/ 142 w 142"/>
                <a:gd name="T57" fmla="*/ 168 h 1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68">
                  <a:moveTo>
                    <a:pt x="90" y="22"/>
                  </a:moveTo>
                  <a:lnTo>
                    <a:pt x="44" y="44"/>
                  </a:lnTo>
                  <a:lnTo>
                    <a:pt x="0" y="46"/>
                  </a:lnTo>
                  <a:lnTo>
                    <a:pt x="54" y="52"/>
                  </a:lnTo>
                  <a:lnTo>
                    <a:pt x="19" y="62"/>
                  </a:lnTo>
                  <a:lnTo>
                    <a:pt x="66" y="69"/>
                  </a:lnTo>
                  <a:lnTo>
                    <a:pt x="45" y="92"/>
                  </a:lnTo>
                  <a:lnTo>
                    <a:pt x="94" y="70"/>
                  </a:lnTo>
                  <a:lnTo>
                    <a:pt x="69" y="128"/>
                  </a:lnTo>
                  <a:lnTo>
                    <a:pt x="48" y="164"/>
                  </a:lnTo>
                  <a:lnTo>
                    <a:pt x="54" y="168"/>
                  </a:lnTo>
                  <a:lnTo>
                    <a:pt x="98" y="120"/>
                  </a:lnTo>
                  <a:lnTo>
                    <a:pt x="142" y="26"/>
                  </a:lnTo>
                  <a:lnTo>
                    <a:pt x="128" y="28"/>
                  </a:lnTo>
                  <a:lnTo>
                    <a:pt x="142" y="0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3" name="Freeform 100"/>
            <p:cNvSpPr>
              <a:spLocks/>
            </p:cNvSpPr>
            <p:nvPr/>
          </p:nvSpPr>
          <p:spPr bwMode="auto">
            <a:xfrm>
              <a:off x="3485" y="3303"/>
              <a:ext cx="149" cy="186"/>
            </a:xfrm>
            <a:custGeom>
              <a:avLst/>
              <a:gdLst>
                <a:gd name="T0" fmla="*/ 0 w 297"/>
                <a:gd name="T1" fmla="*/ 0 h 371"/>
                <a:gd name="T2" fmla="*/ 58 w 297"/>
                <a:gd name="T3" fmla="*/ 42 h 371"/>
                <a:gd name="T4" fmla="*/ 111 w 297"/>
                <a:gd name="T5" fmla="*/ 87 h 371"/>
                <a:gd name="T6" fmla="*/ 227 w 297"/>
                <a:gd name="T7" fmla="*/ 304 h 371"/>
                <a:gd name="T8" fmla="*/ 297 w 297"/>
                <a:gd name="T9" fmla="*/ 371 h 371"/>
                <a:gd name="T10" fmla="*/ 205 w 297"/>
                <a:gd name="T11" fmla="*/ 294 h 371"/>
                <a:gd name="T12" fmla="*/ 160 w 297"/>
                <a:gd name="T13" fmla="*/ 206 h 371"/>
                <a:gd name="T14" fmla="*/ 62 w 297"/>
                <a:gd name="T15" fmla="*/ 58 h 371"/>
                <a:gd name="T16" fmla="*/ 0 w 297"/>
                <a:gd name="T17" fmla="*/ 0 h 371"/>
                <a:gd name="T18" fmla="*/ 0 w 297"/>
                <a:gd name="T19" fmla="*/ 0 h 371"/>
                <a:gd name="T20" fmla="*/ 0 w 297"/>
                <a:gd name="T21" fmla="*/ 0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371"/>
                <a:gd name="T35" fmla="*/ 297 w 297"/>
                <a:gd name="T36" fmla="*/ 371 h 3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371">
                  <a:moveTo>
                    <a:pt x="0" y="0"/>
                  </a:moveTo>
                  <a:lnTo>
                    <a:pt x="58" y="42"/>
                  </a:lnTo>
                  <a:lnTo>
                    <a:pt x="111" y="87"/>
                  </a:lnTo>
                  <a:lnTo>
                    <a:pt x="227" y="304"/>
                  </a:lnTo>
                  <a:lnTo>
                    <a:pt x="297" y="371"/>
                  </a:lnTo>
                  <a:lnTo>
                    <a:pt x="205" y="294"/>
                  </a:lnTo>
                  <a:lnTo>
                    <a:pt x="160" y="206"/>
                  </a:lnTo>
                  <a:lnTo>
                    <a:pt x="6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4" name="Freeform 101"/>
            <p:cNvSpPr>
              <a:spLocks/>
            </p:cNvSpPr>
            <p:nvPr/>
          </p:nvSpPr>
          <p:spPr bwMode="auto">
            <a:xfrm>
              <a:off x="3552" y="3357"/>
              <a:ext cx="128" cy="23"/>
            </a:xfrm>
            <a:custGeom>
              <a:avLst/>
              <a:gdLst>
                <a:gd name="T0" fmla="*/ 0 w 255"/>
                <a:gd name="T1" fmla="*/ 30 h 45"/>
                <a:gd name="T2" fmla="*/ 62 w 255"/>
                <a:gd name="T3" fmla="*/ 37 h 45"/>
                <a:gd name="T4" fmla="*/ 140 w 255"/>
                <a:gd name="T5" fmla="*/ 34 h 45"/>
                <a:gd name="T6" fmla="*/ 207 w 255"/>
                <a:gd name="T7" fmla="*/ 22 h 45"/>
                <a:gd name="T8" fmla="*/ 255 w 255"/>
                <a:gd name="T9" fmla="*/ 0 h 45"/>
                <a:gd name="T10" fmla="*/ 247 w 255"/>
                <a:gd name="T11" fmla="*/ 11 h 45"/>
                <a:gd name="T12" fmla="*/ 191 w 255"/>
                <a:gd name="T13" fmla="*/ 34 h 45"/>
                <a:gd name="T14" fmla="*/ 102 w 255"/>
                <a:gd name="T15" fmla="*/ 45 h 45"/>
                <a:gd name="T16" fmla="*/ 6 w 255"/>
                <a:gd name="T17" fmla="*/ 41 h 45"/>
                <a:gd name="T18" fmla="*/ 0 w 255"/>
                <a:gd name="T19" fmla="*/ 30 h 45"/>
                <a:gd name="T20" fmla="*/ 0 w 255"/>
                <a:gd name="T21" fmla="*/ 30 h 45"/>
                <a:gd name="T22" fmla="*/ 0 w 255"/>
                <a:gd name="T23" fmla="*/ 3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5"/>
                <a:gd name="T37" fmla="*/ 0 h 45"/>
                <a:gd name="T38" fmla="*/ 255 w 255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5" h="45">
                  <a:moveTo>
                    <a:pt x="0" y="30"/>
                  </a:moveTo>
                  <a:lnTo>
                    <a:pt x="62" y="37"/>
                  </a:lnTo>
                  <a:lnTo>
                    <a:pt x="140" y="34"/>
                  </a:lnTo>
                  <a:lnTo>
                    <a:pt x="207" y="22"/>
                  </a:lnTo>
                  <a:lnTo>
                    <a:pt x="255" y="0"/>
                  </a:lnTo>
                  <a:lnTo>
                    <a:pt x="247" y="11"/>
                  </a:lnTo>
                  <a:lnTo>
                    <a:pt x="191" y="34"/>
                  </a:lnTo>
                  <a:lnTo>
                    <a:pt x="102" y="45"/>
                  </a:lnTo>
                  <a:lnTo>
                    <a:pt x="6" y="4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5" name="Freeform 102"/>
            <p:cNvSpPr>
              <a:spLocks/>
            </p:cNvSpPr>
            <p:nvPr/>
          </p:nvSpPr>
          <p:spPr bwMode="auto">
            <a:xfrm>
              <a:off x="3565" y="3395"/>
              <a:ext cx="80" cy="7"/>
            </a:xfrm>
            <a:custGeom>
              <a:avLst/>
              <a:gdLst>
                <a:gd name="T0" fmla="*/ 0 w 160"/>
                <a:gd name="T1" fmla="*/ 3 h 14"/>
                <a:gd name="T2" fmla="*/ 55 w 160"/>
                <a:gd name="T3" fmla="*/ 8 h 14"/>
                <a:gd name="T4" fmla="*/ 116 w 160"/>
                <a:gd name="T5" fmla="*/ 4 h 14"/>
                <a:gd name="T6" fmla="*/ 160 w 160"/>
                <a:gd name="T7" fmla="*/ 0 h 14"/>
                <a:gd name="T8" fmla="*/ 99 w 160"/>
                <a:gd name="T9" fmla="*/ 11 h 14"/>
                <a:gd name="T10" fmla="*/ 43 w 160"/>
                <a:gd name="T11" fmla="*/ 14 h 14"/>
                <a:gd name="T12" fmla="*/ 7 w 160"/>
                <a:gd name="T13" fmla="*/ 12 h 14"/>
                <a:gd name="T14" fmla="*/ 0 w 160"/>
                <a:gd name="T15" fmla="*/ 3 h 14"/>
                <a:gd name="T16" fmla="*/ 0 w 160"/>
                <a:gd name="T17" fmla="*/ 3 h 14"/>
                <a:gd name="T18" fmla="*/ 0 w 160"/>
                <a:gd name="T19" fmla="*/ 3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4"/>
                <a:gd name="T32" fmla="*/ 160 w 160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4">
                  <a:moveTo>
                    <a:pt x="0" y="3"/>
                  </a:moveTo>
                  <a:lnTo>
                    <a:pt x="55" y="8"/>
                  </a:lnTo>
                  <a:lnTo>
                    <a:pt x="116" y="4"/>
                  </a:lnTo>
                  <a:lnTo>
                    <a:pt x="160" y="0"/>
                  </a:lnTo>
                  <a:lnTo>
                    <a:pt x="99" y="11"/>
                  </a:lnTo>
                  <a:lnTo>
                    <a:pt x="43" y="14"/>
                  </a:lnTo>
                  <a:lnTo>
                    <a:pt x="7" y="1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6" name="Freeform 103"/>
            <p:cNvSpPr>
              <a:spLocks/>
            </p:cNvSpPr>
            <p:nvPr/>
          </p:nvSpPr>
          <p:spPr bwMode="auto">
            <a:xfrm>
              <a:off x="3378" y="3164"/>
              <a:ext cx="66" cy="130"/>
            </a:xfrm>
            <a:custGeom>
              <a:avLst/>
              <a:gdLst>
                <a:gd name="T0" fmla="*/ 132 w 132"/>
                <a:gd name="T1" fmla="*/ 0 h 259"/>
                <a:gd name="T2" fmla="*/ 115 w 132"/>
                <a:gd name="T3" fmla="*/ 74 h 259"/>
                <a:gd name="T4" fmla="*/ 96 w 132"/>
                <a:gd name="T5" fmla="*/ 148 h 259"/>
                <a:gd name="T6" fmla="*/ 89 w 132"/>
                <a:gd name="T7" fmla="*/ 83 h 259"/>
                <a:gd name="T8" fmla="*/ 39 w 132"/>
                <a:gd name="T9" fmla="*/ 124 h 259"/>
                <a:gd name="T10" fmla="*/ 0 w 132"/>
                <a:gd name="T11" fmla="*/ 259 h 259"/>
                <a:gd name="T12" fmla="*/ 31 w 132"/>
                <a:gd name="T13" fmla="*/ 127 h 259"/>
                <a:gd name="T14" fmla="*/ 43 w 132"/>
                <a:gd name="T15" fmla="*/ 99 h 259"/>
                <a:gd name="T16" fmla="*/ 96 w 132"/>
                <a:gd name="T17" fmla="*/ 69 h 259"/>
                <a:gd name="T18" fmla="*/ 120 w 132"/>
                <a:gd name="T19" fmla="*/ 19 h 259"/>
                <a:gd name="T20" fmla="*/ 132 w 132"/>
                <a:gd name="T21" fmla="*/ 0 h 259"/>
                <a:gd name="T22" fmla="*/ 132 w 132"/>
                <a:gd name="T23" fmla="*/ 0 h 259"/>
                <a:gd name="T24" fmla="*/ 132 w 132"/>
                <a:gd name="T25" fmla="*/ 0 h 2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259"/>
                <a:gd name="T41" fmla="*/ 132 w 132"/>
                <a:gd name="T42" fmla="*/ 259 h 2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259">
                  <a:moveTo>
                    <a:pt x="132" y="0"/>
                  </a:moveTo>
                  <a:lnTo>
                    <a:pt x="115" y="74"/>
                  </a:lnTo>
                  <a:lnTo>
                    <a:pt x="96" y="148"/>
                  </a:lnTo>
                  <a:lnTo>
                    <a:pt x="89" y="83"/>
                  </a:lnTo>
                  <a:lnTo>
                    <a:pt x="39" y="124"/>
                  </a:lnTo>
                  <a:lnTo>
                    <a:pt x="0" y="259"/>
                  </a:lnTo>
                  <a:lnTo>
                    <a:pt x="31" y="127"/>
                  </a:lnTo>
                  <a:lnTo>
                    <a:pt x="43" y="99"/>
                  </a:lnTo>
                  <a:lnTo>
                    <a:pt x="96" y="69"/>
                  </a:lnTo>
                  <a:lnTo>
                    <a:pt x="120" y="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7" name="Freeform 104"/>
            <p:cNvSpPr>
              <a:spLocks/>
            </p:cNvSpPr>
            <p:nvPr/>
          </p:nvSpPr>
          <p:spPr bwMode="auto">
            <a:xfrm>
              <a:off x="3680" y="3200"/>
              <a:ext cx="31" cy="160"/>
            </a:xfrm>
            <a:custGeom>
              <a:avLst/>
              <a:gdLst>
                <a:gd name="T0" fmla="*/ 49 w 64"/>
                <a:gd name="T1" fmla="*/ 33 h 322"/>
                <a:gd name="T2" fmla="*/ 36 w 64"/>
                <a:gd name="T3" fmla="*/ 171 h 322"/>
                <a:gd name="T4" fmla="*/ 0 w 64"/>
                <a:gd name="T5" fmla="*/ 322 h 322"/>
                <a:gd name="T6" fmla="*/ 54 w 64"/>
                <a:gd name="T7" fmla="*/ 141 h 322"/>
                <a:gd name="T8" fmla="*/ 64 w 64"/>
                <a:gd name="T9" fmla="*/ 0 h 322"/>
                <a:gd name="T10" fmla="*/ 49 w 64"/>
                <a:gd name="T11" fmla="*/ 33 h 322"/>
                <a:gd name="T12" fmla="*/ 49 w 64"/>
                <a:gd name="T13" fmla="*/ 33 h 322"/>
                <a:gd name="T14" fmla="*/ 49 w 64"/>
                <a:gd name="T15" fmla="*/ 33 h 3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322"/>
                <a:gd name="T26" fmla="*/ 64 w 64"/>
                <a:gd name="T27" fmla="*/ 322 h 3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322">
                  <a:moveTo>
                    <a:pt x="49" y="33"/>
                  </a:moveTo>
                  <a:lnTo>
                    <a:pt x="36" y="171"/>
                  </a:lnTo>
                  <a:lnTo>
                    <a:pt x="0" y="322"/>
                  </a:lnTo>
                  <a:lnTo>
                    <a:pt x="54" y="141"/>
                  </a:lnTo>
                  <a:lnTo>
                    <a:pt x="64" y="0"/>
                  </a:lnTo>
                  <a:lnTo>
                    <a:pt x="4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8" name="Freeform 105"/>
            <p:cNvSpPr>
              <a:spLocks/>
            </p:cNvSpPr>
            <p:nvPr/>
          </p:nvSpPr>
          <p:spPr bwMode="auto">
            <a:xfrm>
              <a:off x="3720" y="3185"/>
              <a:ext cx="50" cy="236"/>
            </a:xfrm>
            <a:custGeom>
              <a:avLst/>
              <a:gdLst>
                <a:gd name="T0" fmla="*/ 0 w 100"/>
                <a:gd name="T1" fmla="*/ 0 h 472"/>
                <a:gd name="T2" fmla="*/ 62 w 100"/>
                <a:gd name="T3" fmla="*/ 102 h 472"/>
                <a:gd name="T4" fmla="*/ 62 w 100"/>
                <a:gd name="T5" fmla="*/ 203 h 472"/>
                <a:gd name="T6" fmla="*/ 100 w 100"/>
                <a:gd name="T7" fmla="*/ 365 h 472"/>
                <a:gd name="T8" fmla="*/ 80 w 100"/>
                <a:gd name="T9" fmla="*/ 472 h 472"/>
                <a:gd name="T10" fmla="*/ 81 w 100"/>
                <a:gd name="T11" fmla="*/ 338 h 472"/>
                <a:gd name="T12" fmla="*/ 56 w 100"/>
                <a:gd name="T13" fmla="*/ 200 h 472"/>
                <a:gd name="T14" fmla="*/ 52 w 100"/>
                <a:gd name="T15" fmla="*/ 102 h 472"/>
                <a:gd name="T16" fmla="*/ 40 w 100"/>
                <a:gd name="T17" fmla="*/ 83 h 472"/>
                <a:gd name="T18" fmla="*/ 35 w 100"/>
                <a:gd name="T19" fmla="*/ 152 h 472"/>
                <a:gd name="T20" fmla="*/ 30 w 100"/>
                <a:gd name="T21" fmla="*/ 67 h 472"/>
                <a:gd name="T22" fmla="*/ 0 w 100"/>
                <a:gd name="T23" fmla="*/ 0 h 472"/>
                <a:gd name="T24" fmla="*/ 0 w 100"/>
                <a:gd name="T25" fmla="*/ 0 h 472"/>
                <a:gd name="T26" fmla="*/ 0 w 100"/>
                <a:gd name="T27" fmla="*/ 0 h 4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0"/>
                <a:gd name="T43" fmla="*/ 0 h 472"/>
                <a:gd name="T44" fmla="*/ 100 w 100"/>
                <a:gd name="T45" fmla="*/ 472 h 4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0" h="472">
                  <a:moveTo>
                    <a:pt x="0" y="0"/>
                  </a:moveTo>
                  <a:lnTo>
                    <a:pt x="62" y="102"/>
                  </a:lnTo>
                  <a:lnTo>
                    <a:pt x="62" y="203"/>
                  </a:lnTo>
                  <a:lnTo>
                    <a:pt x="100" y="365"/>
                  </a:lnTo>
                  <a:lnTo>
                    <a:pt x="80" y="472"/>
                  </a:lnTo>
                  <a:lnTo>
                    <a:pt x="81" y="338"/>
                  </a:lnTo>
                  <a:lnTo>
                    <a:pt x="56" y="200"/>
                  </a:lnTo>
                  <a:lnTo>
                    <a:pt x="52" y="102"/>
                  </a:lnTo>
                  <a:lnTo>
                    <a:pt x="40" y="83"/>
                  </a:lnTo>
                  <a:lnTo>
                    <a:pt x="35" y="152"/>
                  </a:lnTo>
                  <a:lnTo>
                    <a:pt x="3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9" name="Freeform 106"/>
            <p:cNvSpPr>
              <a:spLocks/>
            </p:cNvSpPr>
            <p:nvPr/>
          </p:nvSpPr>
          <p:spPr bwMode="auto">
            <a:xfrm>
              <a:off x="3480" y="3474"/>
              <a:ext cx="271" cy="109"/>
            </a:xfrm>
            <a:custGeom>
              <a:avLst/>
              <a:gdLst>
                <a:gd name="T0" fmla="*/ 0 w 543"/>
                <a:gd name="T1" fmla="*/ 108 h 218"/>
                <a:gd name="T2" fmla="*/ 0 w 543"/>
                <a:gd name="T3" fmla="*/ 71 h 218"/>
                <a:gd name="T4" fmla="*/ 9 w 543"/>
                <a:gd name="T5" fmla="*/ 0 h 218"/>
                <a:gd name="T6" fmla="*/ 69 w 543"/>
                <a:gd name="T7" fmla="*/ 75 h 218"/>
                <a:gd name="T8" fmla="*/ 166 w 543"/>
                <a:gd name="T9" fmla="*/ 148 h 218"/>
                <a:gd name="T10" fmla="*/ 264 w 543"/>
                <a:gd name="T11" fmla="*/ 201 h 218"/>
                <a:gd name="T12" fmla="*/ 344 w 543"/>
                <a:gd name="T13" fmla="*/ 199 h 218"/>
                <a:gd name="T14" fmla="*/ 441 w 543"/>
                <a:gd name="T15" fmla="*/ 173 h 218"/>
                <a:gd name="T16" fmla="*/ 543 w 543"/>
                <a:gd name="T17" fmla="*/ 116 h 218"/>
                <a:gd name="T18" fmla="*/ 438 w 543"/>
                <a:gd name="T19" fmla="*/ 191 h 218"/>
                <a:gd name="T20" fmla="*/ 314 w 543"/>
                <a:gd name="T21" fmla="*/ 218 h 218"/>
                <a:gd name="T22" fmla="*/ 228 w 543"/>
                <a:gd name="T23" fmla="*/ 203 h 218"/>
                <a:gd name="T24" fmla="*/ 83 w 543"/>
                <a:gd name="T25" fmla="*/ 138 h 218"/>
                <a:gd name="T26" fmla="*/ 17 w 543"/>
                <a:gd name="T27" fmla="*/ 116 h 218"/>
                <a:gd name="T28" fmla="*/ 3 w 543"/>
                <a:gd name="T29" fmla="*/ 118 h 218"/>
                <a:gd name="T30" fmla="*/ 0 w 543"/>
                <a:gd name="T31" fmla="*/ 108 h 218"/>
                <a:gd name="T32" fmla="*/ 0 w 543"/>
                <a:gd name="T33" fmla="*/ 108 h 218"/>
                <a:gd name="T34" fmla="*/ 0 w 543"/>
                <a:gd name="T35" fmla="*/ 108 h 2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3"/>
                <a:gd name="T55" fmla="*/ 0 h 218"/>
                <a:gd name="T56" fmla="*/ 543 w 543"/>
                <a:gd name="T57" fmla="*/ 218 h 2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3" h="218">
                  <a:moveTo>
                    <a:pt x="0" y="108"/>
                  </a:moveTo>
                  <a:lnTo>
                    <a:pt x="0" y="71"/>
                  </a:lnTo>
                  <a:lnTo>
                    <a:pt x="9" y="0"/>
                  </a:lnTo>
                  <a:lnTo>
                    <a:pt x="69" y="75"/>
                  </a:lnTo>
                  <a:lnTo>
                    <a:pt x="166" y="148"/>
                  </a:lnTo>
                  <a:lnTo>
                    <a:pt x="264" y="201"/>
                  </a:lnTo>
                  <a:lnTo>
                    <a:pt x="344" y="199"/>
                  </a:lnTo>
                  <a:lnTo>
                    <a:pt x="441" y="173"/>
                  </a:lnTo>
                  <a:lnTo>
                    <a:pt x="543" y="116"/>
                  </a:lnTo>
                  <a:lnTo>
                    <a:pt x="438" y="191"/>
                  </a:lnTo>
                  <a:lnTo>
                    <a:pt x="314" y="218"/>
                  </a:lnTo>
                  <a:lnTo>
                    <a:pt x="228" y="203"/>
                  </a:lnTo>
                  <a:lnTo>
                    <a:pt x="83" y="138"/>
                  </a:lnTo>
                  <a:lnTo>
                    <a:pt x="17" y="116"/>
                  </a:lnTo>
                  <a:lnTo>
                    <a:pt x="3" y="11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0" name="Freeform 107"/>
            <p:cNvSpPr>
              <a:spLocks/>
            </p:cNvSpPr>
            <p:nvPr/>
          </p:nvSpPr>
          <p:spPr bwMode="auto">
            <a:xfrm>
              <a:off x="3428" y="3441"/>
              <a:ext cx="51" cy="70"/>
            </a:xfrm>
            <a:custGeom>
              <a:avLst/>
              <a:gdLst>
                <a:gd name="T0" fmla="*/ 12 w 102"/>
                <a:gd name="T1" fmla="*/ 64 h 141"/>
                <a:gd name="T2" fmla="*/ 70 w 102"/>
                <a:gd name="T3" fmla="*/ 4 h 141"/>
                <a:gd name="T4" fmla="*/ 76 w 102"/>
                <a:gd name="T5" fmla="*/ 0 h 141"/>
                <a:gd name="T6" fmla="*/ 84 w 102"/>
                <a:gd name="T7" fmla="*/ 4 h 141"/>
                <a:gd name="T8" fmla="*/ 95 w 102"/>
                <a:gd name="T9" fmla="*/ 14 h 141"/>
                <a:gd name="T10" fmla="*/ 102 w 102"/>
                <a:gd name="T11" fmla="*/ 25 h 141"/>
                <a:gd name="T12" fmla="*/ 102 w 102"/>
                <a:gd name="T13" fmla="*/ 36 h 141"/>
                <a:gd name="T14" fmla="*/ 99 w 102"/>
                <a:gd name="T15" fmla="*/ 44 h 141"/>
                <a:gd name="T16" fmla="*/ 18 w 102"/>
                <a:gd name="T17" fmla="*/ 141 h 141"/>
                <a:gd name="T18" fmla="*/ 18 w 102"/>
                <a:gd name="T19" fmla="*/ 130 h 141"/>
                <a:gd name="T20" fmla="*/ 0 w 102"/>
                <a:gd name="T21" fmla="*/ 129 h 141"/>
                <a:gd name="T22" fmla="*/ 89 w 102"/>
                <a:gd name="T23" fmla="*/ 25 h 141"/>
                <a:gd name="T24" fmla="*/ 91 w 102"/>
                <a:gd name="T25" fmla="*/ 17 h 141"/>
                <a:gd name="T26" fmla="*/ 83 w 102"/>
                <a:gd name="T27" fmla="*/ 9 h 141"/>
                <a:gd name="T28" fmla="*/ 74 w 102"/>
                <a:gd name="T29" fmla="*/ 9 h 141"/>
                <a:gd name="T30" fmla="*/ 12 w 102"/>
                <a:gd name="T31" fmla="*/ 64 h 141"/>
                <a:gd name="T32" fmla="*/ 12 w 102"/>
                <a:gd name="T33" fmla="*/ 64 h 141"/>
                <a:gd name="T34" fmla="*/ 12 w 102"/>
                <a:gd name="T35" fmla="*/ 64 h 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2"/>
                <a:gd name="T55" fmla="*/ 0 h 141"/>
                <a:gd name="T56" fmla="*/ 102 w 102"/>
                <a:gd name="T57" fmla="*/ 141 h 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2" h="141">
                  <a:moveTo>
                    <a:pt x="12" y="64"/>
                  </a:moveTo>
                  <a:lnTo>
                    <a:pt x="70" y="4"/>
                  </a:lnTo>
                  <a:lnTo>
                    <a:pt x="76" y="0"/>
                  </a:lnTo>
                  <a:lnTo>
                    <a:pt x="84" y="4"/>
                  </a:lnTo>
                  <a:lnTo>
                    <a:pt x="95" y="14"/>
                  </a:lnTo>
                  <a:lnTo>
                    <a:pt x="102" y="25"/>
                  </a:lnTo>
                  <a:lnTo>
                    <a:pt x="102" y="36"/>
                  </a:lnTo>
                  <a:lnTo>
                    <a:pt x="99" y="44"/>
                  </a:lnTo>
                  <a:lnTo>
                    <a:pt x="18" y="141"/>
                  </a:lnTo>
                  <a:lnTo>
                    <a:pt x="18" y="130"/>
                  </a:lnTo>
                  <a:lnTo>
                    <a:pt x="0" y="129"/>
                  </a:lnTo>
                  <a:lnTo>
                    <a:pt x="89" y="25"/>
                  </a:lnTo>
                  <a:lnTo>
                    <a:pt x="91" y="17"/>
                  </a:lnTo>
                  <a:lnTo>
                    <a:pt x="83" y="9"/>
                  </a:lnTo>
                  <a:lnTo>
                    <a:pt x="74" y="9"/>
                  </a:lnTo>
                  <a:lnTo>
                    <a:pt x="12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1" name="Freeform 108"/>
            <p:cNvSpPr>
              <a:spLocks/>
            </p:cNvSpPr>
            <p:nvPr/>
          </p:nvSpPr>
          <p:spPr bwMode="auto">
            <a:xfrm>
              <a:off x="3367" y="3523"/>
              <a:ext cx="106" cy="75"/>
            </a:xfrm>
            <a:custGeom>
              <a:avLst/>
              <a:gdLst>
                <a:gd name="T0" fmla="*/ 162 w 211"/>
                <a:gd name="T1" fmla="*/ 0 h 152"/>
                <a:gd name="T2" fmla="*/ 211 w 211"/>
                <a:gd name="T3" fmla="*/ 21 h 152"/>
                <a:gd name="T4" fmla="*/ 199 w 211"/>
                <a:gd name="T5" fmla="*/ 33 h 152"/>
                <a:gd name="T6" fmla="*/ 185 w 211"/>
                <a:gd name="T7" fmla="*/ 51 h 152"/>
                <a:gd name="T8" fmla="*/ 155 w 211"/>
                <a:gd name="T9" fmla="*/ 152 h 152"/>
                <a:gd name="T10" fmla="*/ 145 w 211"/>
                <a:gd name="T11" fmla="*/ 120 h 152"/>
                <a:gd name="T12" fmla="*/ 72 w 211"/>
                <a:gd name="T13" fmla="*/ 95 h 152"/>
                <a:gd name="T14" fmla="*/ 43 w 211"/>
                <a:gd name="T15" fmla="*/ 68 h 152"/>
                <a:gd name="T16" fmla="*/ 0 w 211"/>
                <a:gd name="T17" fmla="*/ 46 h 152"/>
                <a:gd name="T18" fmla="*/ 57 w 211"/>
                <a:gd name="T19" fmla="*/ 40 h 152"/>
                <a:gd name="T20" fmla="*/ 123 w 211"/>
                <a:gd name="T21" fmla="*/ 8 h 152"/>
                <a:gd name="T22" fmla="*/ 137 w 211"/>
                <a:gd name="T23" fmla="*/ 14 h 152"/>
                <a:gd name="T24" fmla="*/ 162 w 211"/>
                <a:gd name="T25" fmla="*/ 65 h 152"/>
                <a:gd name="T26" fmla="*/ 194 w 211"/>
                <a:gd name="T27" fmla="*/ 23 h 152"/>
                <a:gd name="T28" fmla="*/ 158 w 211"/>
                <a:gd name="T29" fmla="*/ 3 h 152"/>
                <a:gd name="T30" fmla="*/ 162 w 211"/>
                <a:gd name="T31" fmla="*/ 0 h 152"/>
                <a:gd name="T32" fmla="*/ 162 w 211"/>
                <a:gd name="T33" fmla="*/ 0 h 152"/>
                <a:gd name="T34" fmla="*/ 162 w 211"/>
                <a:gd name="T35" fmla="*/ 0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1"/>
                <a:gd name="T55" fmla="*/ 0 h 152"/>
                <a:gd name="T56" fmla="*/ 211 w 211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1" h="152">
                  <a:moveTo>
                    <a:pt x="162" y="0"/>
                  </a:moveTo>
                  <a:lnTo>
                    <a:pt x="211" y="21"/>
                  </a:lnTo>
                  <a:lnTo>
                    <a:pt x="199" y="33"/>
                  </a:lnTo>
                  <a:lnTo>
                    <a:pt x="185" y="51"/>
                  </a:lnTo>
                  <a:lnTo>
                    <a:pt x="155" y="152"/>
                  </a:lnTo>
                  <a:lnTo>
                    <a:pt x="145" y="120"/>
                  </a:lnTo>
                  <a:lnTo>
                    <a:pt x="72" y="95"/>
                  </a:lnTo>
                  <a:lnTo>
                    <a:pt x="43" y="68"/>
                  </a:lnTo>
                  <a:lnTo>
                    <a:pt x="0" y="46"/>
                  </a:lnTo>
                  <a:lnTo>
                    <a:pt x="57" y="40"/>
                  </a:lnTo>
                  <a:lnTo>
                    <a:pt x="123" y="8"/>
                  </a:lnTo>
                  <a:lnTo>
                    <a:pt x="137" y="14"/>
                  </a:lnTo>
                  <a:lnTo>
                    <a:pt x="162" y="65"/>
                  </a:lnTo>
                  <a:lnTo>
                    <a:pt x="194" y="23"/>
                  </a:lnTo>
                  <a:lnTo>
                    <a:pt x="158" y="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2" name="Freeform 109"/>
            <p:cNvSpPr>
              <a:spLocks/>
            </p:cNvSpPr>
            <p:nvPr/>
          </p:nvSpPr>
          <p:spPr bwMode="auto">
            <a:xfrm>
              <a:off x="3746" y="3416"/>
              <a:ext cx="91" cy="55"/>
            </a:xfrm>
            <a:custGeom>
              <a:avLst/>
              <a:gdLst>
                <a:gd name="T0" fmla="*/ 12 w 182"/>
                <a:gd name="T1" fmla="*/ 0 h 110"/>
                <a:gd name="T2" fmla="*/ 0 w 182"/>
                <a:gd name="T3" fmla="*/ 9 h 110"/>
                <a:gd name="T4" fmla="*/ 8 w 182"/>
                <a:gd name="T5" fmla="*/ 96 h 110"/>
                <a:gd name="T6" fmla="*/ 14 w 182"/>
                <a:gd name="T7" fmla="*/ 103 h 110"/>
                <a:gd name="T8" fmla="*/ 175 w 182"/>
                <a:gd name="T9" fmla="*/ 110 h 110"/>
                <a:gd name="T10" fmla="*/ 182 w 182"/>
                <a:gd name="T11" fmla="*/ 102 h 110"/>
                <a:gd name="T12" fmla="*/ 171 w 182"/>
                <a:gd name="T13" fmla="*/ 103 h 110"/>
                <a:gd name="T14" fmla="*/ 17 w 182"/>
                <a:gd name="T15" fmla="*/ 98 h 110"/>
                <a:gd name="T16" fmla="*/ 12 w 182"/>
                <a:gd name="T17" fmla="*/ 89 h 110"/>
                <a:gd name="T18" fmla="*/ 5 w 182"/>
                <a:gd name="T19" fmla="*/ 17 h 110"/>
                <a:gd name="T20" fmla="*/ 8 w 182"/>
                <a:gd name="T21" fmla="*/ 8 h 110"/>
                <a:gd name="T22" fmla="*/ 12 w 182"/>
                <a:gd name="T23" fmla="*/ 0 h 110"/>
                <a:gd name="T24" fmla="*/ 12 w 182"/>
                <a:gd name="T25" fmla="*/ 0 h 110"/>
                <a:gd name="T26" fmla="*/ 12 w 182"/>
                <a:gd name="T27" fmla="*/ 0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2"/>
                <a:gd name="T43" fmla="*/ 0 h 110"/>
                <a:gd name="T44" fmla="*/ 182 w 182"/>
                <a:gd name="T45" fmla="*/ 110 h 1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2" h="110">
                  <a:moveTo>
                    <a:pt x="12" y="0"/>
                  </a:moveTo>
                  <a:lnTo>
                    <a:pt x="0" y="9"/>
                  </a:lnTo>
                  <a:lnTo>
                    <a:pt x="8" y="96"/>
                  </a:lnTo>
                  <a:lnTo>
                    <a:pt x="14" y="103"/>
                  </a:lnTo>
                  <a:lnTo>
                    <a:pt x="175" y="110"/>
                  </a:lnTo>
                  <a:lnTo>
                    <a:pt x="182" y="102"/>
                  </a:lnTo>
                  <a:lnTo>
                    <a:pt x="171" y="103"/>
                  </a:lnTo>
                  <a:lnTo>
                    <a:pt x="17" y="98"/>
                  </a:lnTo>
                  <a:lnTo>
                    <a:pt x="12" y="89"/>
                  </a:lnTo>
                  <a:lnTo>
                    <a:pt x="5" y="17"/>
                  </a:lnTo>
                  <a:lnTo>
                    <a:pt x="8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3" name="Freeform 110"/>
            <p:cNvSpPr>
              <a:spLocks/>
            </p:cNvSpPr>
            <p:nvPr/>
          </p:nvSpPr>
          <p:spPr bwMode="auto">
            <a:xfrm>
              <a:off x="3759" y="3416"/>
              <a:ext cx="78" cy="33"/>
            </a:xfrm>
            <a:custGeom>
              <a:avLst/>
              <a:gdLst>
                <a:gd name="T0" fmla="*/ 0 w 156"/>
                <a:gd name="T1" fmla="*/ 0 h 66"/>
                <a:gd name="T2" fmla="*/ 146 w 156"/>
                <a:gd name="T3" fmla="*/ 17 h 66"/>
                <a:gd name="T4" fmla="*/ 153 w 156"/>
                <a:gd name="T5" fmla="*/ 24 h 66"/>
                <a:gd name="T6" fmla="*/ 156 w 156"/>
                <a:gd name="T7" fmla="*/ 66 h 66"/>
                <a:gd name="T8" fmla="*/ 149 w 156"/>
                <a:gd name="T9" fmla="*/ 30 h 66"/>
                <a:gd name="T10" fmla="*/ 141 w 156"/>
                <a:gd name="T11" fmla="*/ 22 h 66"/>
                <a:gd name="T12" fmla="*/ 0 w 156"/>
                <a:gd name="T13" fmla="*/ 0 h 66"/>
                <a:gd name="T14" fmla="*/ 0 w 156"/>
                <a:gd name="T15" fmla="*/ 0 h 66"/>
                <a:gd name="T16" fmla="*/ 0 w 156"/>
                <a:gd name="T17" fmla="*/ 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6"/>
                <a:gd name="T28" fmla="*/ 0 h 66"/>
                <a:gd name="T29" fmla="*/ 156 w 15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6" h="66">
                  <a:moveTo>
                    <a:pt x="0" y="0"/>
                  </a:moveTo>
                  <a:lnTo>
                    <a:pt x="146" y="17"/>
                  </a:lnTo>
                  <a:lnTo>
                    <a:pt x="153" y="24"/>
                  </a:lnTo>
                  <a:lnTo>
                    <a:pt x="156" y="66"/>
                  </a:lnTo>
                  <a:lnTo>
                    <a:pt x="149" y="30"/>
                  </a:lnTo>
                  <a:lnTo>
                    <a:pt x="14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4" name="Freeform 111"/>
            <p:cNvSpPr>
              <a:spLocks/>
            </p:cNvSpPr>
            <p:nvPr/>
          </p:nvSpPr>
          <p:spPr bwMode="auto">
            <a:xfrm>
              <a:off x="3759" y="3431"/>
              <a:ext cx="73" cy="27"/>
            </a:xfrm>
            <a:custGeom>
              <a:avLst/>
              <a:gdLst>
                <a:gd name="T0" fmla="*/ 0 w 146"/>
                <a:gd name="T1" fmla="*/ 0 h 54"/>
                <a:gd name="T2" fmla="*/ 3 w 146"/>
                <a:gd name="T3" fmla="*/ 44 h 54"/>
                <a:gd name="T4" fmla="*/ 141 w 146"/>
                <a:gd name="T5" fmla="*/ 54 h 54"/>
                <a:gd name="T6" fmla="*/ 146 w 146"/>
                <a:gd name="T7" fmla="*/ 44 h 54"/>
                <a:gd name="T8" fmla="*/ 146 w 146"/>
                <a:gd name="T9" fmla="*/ 29 h 54"/>
                <a:gd name="T10" fmla="*/ 141 w 146"/>
                <a:gd name="T11" fmla="*/ 15 h 54"/>
                <a:gd name="T12" fmla="*/ 141 w 146"/>
                <a:gd name="T13" fmla="*/ 33 h 54"/>
                <a:gd name="T14" fmla="*/ 14 w 146"/>
                <a:gd name="T15" fmla="*/ 28 h 54"/>
                <a:gd name="T16" fmla="*/ 11 w 146"/>
                <a:gd name="T17" fmla="*/ 14 h 54"/>
                <a:gd name="T18" fmla="*/ 6 w 146"/>
                <a:gd name="T19" fmla="*/ 3 h 54"/>
                <a:gd name="T20" fmla="*/ 0 w 146"/>
                <a:gd name="T21" fmla="*/ 0 h 54"/>
                <a:gd name="T22" fmla="*/ 0 w 146"/>
                <a:gd name="T23" fmla="*/ 0 h 54"/>
                <a:gd name="T24" fmla="*/ 0 w 146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"/>
                <a:gd name="T40" fmla="*/ 0 h 54"/>
                <a:gd name="T41" fmla="*/ 146 w 146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" h="54">
                  <a:moveTo>
                    <a:pt x="0" y="0"/>
                  </a:moveTo>
                  <a:lnTo>
                    <a:pt x="3" y="44"/>
                  </a:lnTo>
                  <a:lnTo>
                    <a:pt x="141" y="54"/>
                  </a:lnTo>
                  <a:lnTo>
                    <a:pt x="146" y="44"/>
                  </a:lnTo>
                  <a:lnTo>
                    <a:pt x="146" y="29"/>
                  </a:lnTo>
                  <a:lnTo>
                    <a:pt x="141" y="15"/>
                  </a:lnTo>
                  <a:lnTo>
                    <a:pt x="141" y="33"/>
                  </a:lnTo>
                  <a:lnTo>
                    <a:pt x="14" y="28"/>
                  </a:lnTo>
                  <a:lnTo>
                    <a:pt x="11" y="14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5" name="Freeform 112"/>
            <p:cNvSpPr>
              <a:spLocks/>
            </p:cNvSpPr>
            <p:nvPr/>
          </p:nvSpPr>
          <p:spPr bwMode="auto">
            <a:xfrm>
              <a:off x="3760" y="3425"/>
              <a:ext cx="57" cy="6"/>
            </a:xfrm>
            <a:custGeom>
              <a:avLst/>
              <a:gdLst>
                <a:gd name="T0" fmla="*/ 7 w 113"/>
                <a:gd name="T1" fmla="*/ 0 h 13"/>
                <a:gd name="T2" fmla="*/ 113 w 113"/>
                <a:gd name="T3" fmla="*/ 13 h 13"/>
                <a:gd name="T4" fmla="*/ 0 w 113"/>
                <a:gd name="T5" fmla="*/ 5 h 13"/>
                <a:gd name="T6" fmla="*/ 7 w 113"/>
                <a:gd name="T7" fmla="*/ 0 h 13"/>
                <a:gd name="T8" fmla="*/ 7 w 113"/>
                <a:gd name="T9" fmla="*/ 0 h 13"/>
                <a:gd name="T10" fmla="*/ 7 w 113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13"/>
                <a:gd name="T20" fmla="*/ 113 w 11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13">
                  <a:moveTo>
                    <a:pt x="7" y="0"/>
                  </a:moveTo>
                  <a:lnTo>
                    <a:pt x="113" y="13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6" name="Freeform 113"/>
            <p:cNvSpPr>
              <a:spLocks/>
            </p:cNvSpPr>
            <p:nvPr/>
          </p:nvSpPr>
          <p:spPr bwMode="auto">
            <a:xfrm>
              <a:off x="3765" y="3469"/>
              <a:ext cx="51" cy="79"/>
            </a:xfrm>
            <a:custGeom>
              <a:avLst/>
              <a:gdLst>
                <a:gd name="T0" fmla="*/ 3 w 104"/>
                <a:gd name="T1" fmla="*/ 1 h 157"/>
                <a:gd name="T2" fmla="*/ 46 w 104"/>
                <a:gd name="T3" fmla="*/ 54 h 157"/>
                <a:gd name="T4" fmla="*/ 49 w 104"/>
                <a:gd name="T5" fmla="*/ 69 h 157"/>
                <a:gd name="T6" fmla="*/ 17 w 104"/>
                <a:gd name="T7" fmla="*/ 77 h 157"/>
                <a:gd name="T8" fmla="*/ 0 w 104"/>
                <a:gd name="T9" fmla="*/ 103 h 157"/>
                <a:gd name="T10" fmla="*/ 17 w 104"/>
                <a:gd name="T11" fmla="*/ 92 h 157"/>
                <a:gd name="T12" fmla="*/ 11 w 104"/>
                <a:gd name="T13" fmla="*/ 120 h 157"/>
                <a:gd name="T14" fmla="*/ 17 w 104"/>
                <a:gd name="T15" fmla="*/ 143 h 157"/>
                <a:gd name="T16" fmla="*/ 42 w 104"/>
                <a:gd name="T17" fmla="*/ 157 h 157"/>
                <a:gd name="T18" fmla="*/ 73 w 104"/>
                <a:gd name="T19" fmla="*/ 153 h 157"/>
                <a:gd name="T20" fmla="*/ 84 w 104"/>
                <a:gd name="T21" fmla="*/ 129 h 157"/>
                <a:gd name="T22" fmla="*/ 60 w 104"/>
                <a:gd name="T23" fmla="*/ 138 h 157"/>
                <a:gd name="T24" fmla="*/ 35 w 104"/>
                <a:gd name="T25" fmla="*/ 129 h 157"/>
                <a:gd name="T26" fmla="*/ 29 w 104"/>
                <a:gd name="T27" fmla="*/ 107 h 157"/>
                <a:gd name="T28" fmla="*/ 33 w 104"/>
                <a:gd name="T29" fmla="*/ 94 h 157"/>
                <a:gd name="T30" fmla="*/ 43 w 104"/>
                <a:gd name="T31" fmla="*/ 84 h 157"/>
                <a:gd name="T32" fmla="*/ 57 w 104"/>
                <a:gd name="T33" fmla="*/ 77 h 157"/>
                <a:gd name="T34" fmla="*/ 65 w 104"/>
                <a:gd name="T35" fmla="*/ 80 h 157"/>
                <a:gd name="T36" fmla="*/ 57 w 104"/>
                <a:gd name="T37" fmla="*/ 63 h 157"/>
                <a:gd name="T38" fmla="*/ 91 w 104"/>
                <a:gd name="T39" fmla="*/ 30 h 157"/>
                <a:gd name="T40" fmla="*/ 104 w 104"/>
                <a:gd name="T41" fmla="*/ 14 h 157"/>
                <a:gd name="T42" fmla="*/ 73 w 104"/>
                <a:gd name="T43" fmla="*/ 41 h 157"/>
                <a:gd name="T44" fmla="*/ 60 w 104"/>
                <a:gd name="T45" fmla="*/ 49 h 157"/>
                <a:gd name="T46" fmla="*/ 35 w 104"/>
                <a:gd name="T47" fmla="*/ 23 h 157"/>
                <a:gd name="T48" fmla="*/ 11 w 104"/>
                <a:gd name="T49" fmla="*/ 0 h 157"/>
                <a:gd name="T50" fmla="*/ 3 w 104"/>
                <a:gd name="T51" fmla="*/ 1 h 157"/>
                <a:gd name="T52" fmla="*/ 3 w 104"/>
                <a:gd name="T53" fmla="*/ 1 h 157"/>
                <a:gd name="T54" fmla="*/ 3 w 104"/>
                <a:gd name="T55" fmla="*/ 1 h 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4"/>
                <a:gd name="T85" fmla="*/ 0 h 157"/>
                <a:gd name="T86" fmla="*/ 104 w 104"/>
                <a:gd name="T87" fmla="*/ 157 h 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4" h="157">
                  <a:moveTo>
                    <a:pt x="3" y="1"/>
                  </a:moveTo>
                  <a:lnTo>
                    <a:pt x="46" y="54"/>
                  </a:lnTo>
                  <a:lnTo>
                    <a:pt x="49" y="69"/>
                  </a:lnTo>
                  <a:lnTo>
                    <a:pt x="17" y="77"/>
                  </a:lnTo>
                  <a:lnTo>
                    <a:pt x="0" y="103"/>
                  </a:lnTo>
                  <a:lnTo>
                    <a:pt x="17" y="92"/>
                  </a:lnTo>
                  <a:lnTo>
                    <a:pt x="11" y="120"/>
                  </a:lnTo>
                  <a:lnTo>
                    <a:pt x="17" y="143"/>
                  </a:lnTo>
                  <a:lnTo>
                    <a:pt x="42" y="157"/>
                  </a:lnTo>
                  <a:lnTo>
                    <a:pt x="73" y="153"/>
                  </a:lnTo>
                  <a:lnTo>
                    <a:pt x="84" y="129"/>
                  </a:lnTo>
                  <a:lnTo>
                    <a:pt x="60" y="138"/>
                  </a:lnTo>
                  <a:lnTo>
                    <a:pt x="35" y="129"/>
                  </a:lnTo>
                  <a:lnTo>
                    <a:pt x="29" y="107"/>
                  </a:lnTo>
                  <a:lnTo>
                    <a:pt x="33" y="94"/>
                  </a:lnTo>
                  <a:lnTo>
                    <a:pt x="43" y="84"/>
                  </a:lnTo>
                  <a:lnTo>
                    <a:pt x="57" y="77"/>
                  </a:lnTo>
                  <a:lnTo>
                    <a:pt x="65" y="80"/>
                  </a:lnTo>
                  <a:lnTo>
                    <a:pt x="57" y="63"/>
                  </a:lnTo>
                  <a:lnTo>
                    <a:pt x="91" y="30"/>
                  </a:lnTo>
                  <a:lnTo>
                    <a:pt x="104" y="14"/>
                  </a:lnTo>
                  <a:lnTo>
                    <a:pt x="73" y="41"/>
                  </a:lnTo>
                  <a:lnTo>
                    <a:pt x="60" y="49"/>
                  </a:lnTo>
                  <a:lnTo>
                    <a:pt x="35" y="23"/>
                  </a:lnTo>
                  <a:lnTo>
                    <a:pt x="11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7" name="Freeform 114"/>
            <p:cNvSpPr>
              <a:spLocks/>
            </p:cNvSpPr>
            <p:nvPr/>
          </p:nvSpPr>
          <p:spPr bwMode="auto">
            <a:xfrm>
              <a:off x="3796" y="3241"/>
              <a:ext cx="26" cy="183"/>
            </a:xfrm>
            <a:custGeom>
              <a:avLst/>
              <a:gdLst>
                <a:gd name="T0" fmla="*/ 0 w 51"/>
                <a:gd name="T1" fmla="*/ 0 h 366"/>
                <a:gd name="T2" fmla="*/ 29 w 51"/>
                <a:gd name="T3" fmla="*/ 79 h 366"/>
                <a:gd name="T4" fmla="*/ 41 w 51"/>
                <a:gd name="T5" fmla="*/ 203 h 366"/>
                <a:gd name="T6" fmla="*/ 38 w 51"/>
                <a:gd name="T7" fmla="*/ 320 h 366"/>
                <a:gd name="T8" fmla="*/ 41 w 51"/>
                <a:gd name="T9" fmla="*/ 366 h 366"/>
                <a:gd name="T10" fmla="*/ 51 w 51"/>
                <a:gd name="T11" fmla="*/ 364 h 366"/>
                <a:gd name="T12" fmla="*/ 48 w 51"/>
                <a:gd name="T13" fmla="*/ 327 h 366"/>
                <a:gd name="T14" fmla="*/ 51 w 51"/>
                <a:gd name="T15" fmla="*/ 228 h 366"/>
                <a:gd name="T16" fmla="*/ 49 w 51"/>
                <a:gd name="T17" fmla="*/ 166 h 366"/>
                <a:gd name="T18" fmla="*/ 33 w 51"/>
                <a:gd name="T19" fmla="*/ 73 h 366"/>
                <a:gd name="T20" fmla="*/ 0 w 51"/>
                <a:gd name="T21" fmla="*/ 0 h 366"/>
                <a:gd name="T22" fmla="*/ 0 w 51"/>
                <a:gd name="T23" fmla="*/ 0 h 366"/>
                <a:gd name="T24" fmla="*/ 0 w 51"/>
                <a:gd name="T25" fmla="*/ 0 h 3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366"/>
                <a:gd name="T41" fmla="*/ 51 w 51"/>
                <a:gd name="T42" fmla="*/ 366 h 3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366">
                  <a:moveTo>
                    <a:pt x="0" y="0"/>
                  </a:moveTo>
                  <a:lnTo>
                    <a:pt x="29" y="79"/>
                  </a:lnTo>
                  <a:lnTo>
                    <a:pt x="41" y="203"/>
                  </a:lnTo>
                  <a:lnTo>
                    <a:pt x="38" y="320"/>
                  </a:lnTo>
                  <a:lnTo>
                    <a:pt x="41" y="366"/>
                  </a:lnTo>
                  <a:lnTo>
                    <a:pt x="51" y="364"/>
                  </a:lnTo>
                  <a:lnTo>
                    <a:pt x="48" y="327"/>
                  </a:lnTo>
                  <a:lnTo>
                    <a:pt x="51" y="228"/>
                  </a:lnTo>
                  <a:lnTo>
                    <a:pt x="49" y="166"/>
                  </a:lnTo>
                  <a:lnTo>
                    <a:pt x="33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8" name="Freeform 115"/>
            <p:cNvSpPr>
              <a:spLocks/>
            </p:cNvSpPr>
            <p:nvPr/>
          </p:nvSpPr>
          <p:spPr bwMode="auto">
            <a:xfrm>
              <a:off x="3808" y="3513"/>
              <a:ext cx="39" cy="67"/>
            </a:xfrm>
            <a:custGeom>
              <a:avLst/>
              <a:gdLst>
                <a:gd name="T0" fmla="*/ 0 w 77"/>
                <a:gd name="T1" fmla="*/ 0 h 135"/>
                <a:gd name="T2" fmla="*/ 25 w 77"/>
                <a:gd name="T3" fmla="*/ 18 h 135"/>
                <a:gd name="T4" fmla="*/ 50 w 77"/>
                <a:gd name="T5" fmla="*/ 59 h 135"/>
                <a:gd name="T6" fmla="*/ 77 w 77"/>
                <a:gd name="T7" fmla="*/ 135 h 135"/>
                <a:gd name="T8" fmla="*/ 60 w 77"/>
                <a:gd name="T9" fmla="*/ 52 h 135"/>
                <a:gd name="T10" fmla="*/ 31 w 77"/>
                <a:gd name="T11" fmla="*/ 11 h 135"/>
                <a:gd name="T12" fmla="*/ 0 w 77"/>
                <a:gd name="T13" fmla="*/ 0 h 135"/>
                <a:gd name="T14" fmla="*/ 0 w 77"/>
                <a:gd name="T15" fmla="*/ 0 h 135"/>
                <a:gd name="T16" fmla="*/ 0 w 77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135"/>
                <a:gd name="T29" fmla="*/ 77 w 77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135">
                  <a:moveTo>
                    <a:pt x="0" y="0"/>
                  </a:moveTo>
                  <a:lnTo>
                    <a:pt x="25" y="18"/>
                  </a:lnTo>
                  <a:lnTo>
                    <a:pt x="50" y="59"/>
                  </a:lnTo>
                  <a:lnTo>
                    <a:pt x="77" y="135"/>
                  </a:lnTo>
                  <a:lnTo>
                    <a:pt x="60" y="52"/>
                  </a:lnTo>
                  <a:lnTo>
                    <a:pt x="3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69" name="Freeform 116"/>
            <p:cNvSpPr>
              <a:spLocks/>
            </p:cNvSpPr>
            <p:nvPr/>
          </p:nvSpPr>
          <p:spPr bwMode="auto">
            <a:xfrm>
              <a:off x="3464" y="3540"/>
              <a:ext cx="43" cy="111"/>
            </a:xfrm>
            <a:custGeom>
              <a:avLst/>
              <a:gdLst>
                <a:gd name="T0" fmla="*/ 15 w 85"/>
                <a:gd name="T1" fmla="*/ 4 h 222"/>
                <a:gd name="T2" fmla="*/ 7 w 85"/>
                <a:gd name="T3" fmla="*/ 16 h 222"/>
                <a:gd name="T4" fmla="*/ 18 w 85"/>
                <a:gd name="T5" fmla="*/ 37 h 222"/>
                <a:gd name="T6" fmla="*/ 37 w 85"/>
                <a:gd name="T7" fmla="*/ 48 h 222"/>
                <a:gd name="T8" fmla="*/ 62 w 85"/>
                <a:gd name="T9" fmla="*/ 37 h 222"/>
                <a:gd name="T10" fmla="*/ 65 w 85"/>
                <a:gd name="T11" fmla="*/ 20 h 222"/>
                <a:gd name="T12" fmla="*/ 58 w 85"/>
                <a:gd name="T13" fmla="*/ 0 h 222"/>
                <a:gd name="T14" fmla="*/ 74 w 85"/>
                <a:gd name="T15" fmla="*/ 16 h 222"/>
                <a:gd name="T16" fmla="*/ 72 w 85"/>
                <a:gd name="T17" fmla="*/ 44 h 222"/>
                <a:gd name="T18" fmla="*/ 52 w 85"/>
                <a:gd name="T19" fmla="*/ 62 h 222"/>
                <a:gd name="T20" fmla="*/ 65 w 85"/>
                <a:gd name="T21" fmla="*/ 157 h 222"/>
                <a:gd name="T22" fmla="*/ 85 w 85"/>
                <a:gd name="T23" fmla="*/ 222 h 222"/>
                <a:gd name="T24" fmla="*/ 83 w 85"/>
                <a:gd name="T25" fmla="*/ 222 h 222"/>
                <a:gd name="T26" fmla="*/ 58 w 85"/>
                <a:gd name="T27" fmla="*/ 182 h 222"/>
                <a:gd name="T28" fmla="*/ 40 w 85"/>
                <a:gd name="T29" fmla="*/ 64 h 222"/>
                <a:gd name="T30" fmla="*/ 28 w 85"/>
                <a:gd name="T31" fmla="*/ 59 h 222"/>
                <a:gd name="T32" fmla="*/ 21 w 85"/>
                <a:gd name="T33" fmla="*/ 113 h 222"/>
                <a:gd name="T34" fmla="*/ 28 w 85"/>
                <a:gd name="T35" fmla="*/ 208 h 222"/>
                <a:gd name="T36" fmla="*/ 10 w 85"/>
                <a:gd name="T37" fmla="*/ 106 h 222"/>
                <a:gd name="T38" fmla="*/ 10 w 85"/>
                <a:gd name="T39" fmla="*/ 48 h 222"/>
                <a:gd name="T40" fmla="*/ 0 w 85"/>
                <a:gd name="T41" fmla="*/ 27 h 222"/>
                <a:gd name="T42" fmla="*/ 4 w 85"/>
                <a:gd name="T43" fmla="*/ 13 h 222"/>
                <a:gd name="T44" fmla="*/ 15 w 85"/>
                <a:gd name="T45" fmla="*/ 4 h 222"/>
                <a:gd name="T46" fmla="*/ 15 w 85"/>
                <a:gd name="T47" fmla="*/ 4 h 222"/>
                <a:gd name="T48" fmla="*/ 15 w 85"/>
                <a:gd name="T49" fmla="*/ 4 h 2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222"/>
                <a:gd name="T77" fmla="*/ 85 w 85"/>
                <a:gd name="T78" fmla="*/ 222 h 2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222">
                  <a:moveTo>
                    <a:pt x="15" y="4"/>
                  </a:moveTo>
                  <a:lnTo>
                    <a:pt x="7" y="16"/>
                  </a:lnTo>
                  <a:lnTo>
                    <a:pt x="18" y="37"/>
                  </a:lnTo>
                  <a:lnTo>
                    <a:pt x="37" y="48"/>
                  </a:lnTo>
                  <a:lnTo>
                    <a:pt x="62" y="37"/>
                  </a:lnTo>
                  <a:lnTo>
                    <a:pt x="65" y="20"/>
                  </a:lnTo>
                  <a:lnTo>
                    <a:pt x="58" y="0"/>
                  </a:lnTo>
                  <a:lnTo>
                    <a:pt x="74" y="16"/>
                  </a:lnTo>
                  <a:lnTo>
                    <a:pt x="72" y="44"/>
                  </a:lnTo>
                  <a:lnTo>
                    <a:pt x="52" y="62"/>
                  </a:lnTo>
                  <a:lnTo>
                    <a:pt x="65" y="157"/>
                  </a:lnTo>
                  <a:lnTo>
                    <a:pt x="85" y="222"/>
                  </a:lnTo>
                  <a:lnTo>
                    <a:pt x="83" y="222"/>
                  </a:lnTo>
                  <a:lnTo>
                    <a:pt x="58" y="182"/>
                  </a:lnTo>
                  <a:lnTo>
                    <a:pt x="40" y="64"/>
                  </a:lnTo>
                  <a:lnTo>
                    <a:pt x="28" y="59"/>
                  </a:lnTo>
                  <a:lnTo>
                    <a:pt x="21" y="113"/>
                  </a:lnTo>
                  <a:lnTo>
                    <a:pt x="28" y="208"/>
                  </a:lnTo>
                  <a:lnTo>
                    <a:pt x="10" y="106"/>
                  </a:lnTo>
                  <a:lnTo>
                    <a:pt x="10" y="48"/>
                  </a:lnTo>
                  <a:lnTo>
                    <a:pt x="0" y="27"/>
                  </a:lnTo>
                  <a:lnTo>
                    <a:pt x="4" y="13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0" name="Freeform 117"/>
            <p:cNvSpPr>
              <a:spLocks/>
            </p:cNvSpPr>
            <p:nvPr/>
          </p:nvSpPr>
          <p:spPr bwMode="auto">
            <a:xfrm>
              <a:off x="3507" y="3608"/>
              <a:ext cx="158" cy="53"/>
            </a:xfrm>
            <a:custGeom>
              <a:avLst/>
              <a:gdLst>
                <a:gd name="T0" fmla="*/ 0 w 315"/>
                <a:gd name="T1" fmla="*/ 0 h 106"/>
                <a:gd name="T2" fmla="*/ 42 w 315"/>
                <a:gd name="T3" fmla="*/ 86 h 106"/>
                <a:gd name="T4" fmla="*/ 7 w 315"/>
                <a:gd name="T5" fmla="*/ 88 h 106"/>
                <a:gd name="T6" fmla="*/ 63 w 315"/>
                <a:gd name="T7" fmla="*/ 95 h 106"/>
                <a:gd name="T8" fmla="*/ 183 w 315"/>
                <a:gd name="T9" fmla="*/ 106 h 106"/>
                <a:gd name="T10" fmla="*/ 315 w 315"/>
                <a:gd name="T11" fmla="*/ 104 h 106"/>
                <a:gd name="T12" fmla="*/ 188 w 315"/>
                <a:gd name="T13" fmla="*/ 99 h 106"/>
                <a:gd name="T14" fmla="*/ 63 w 315"/>
                <a:gd name="T15" fmla="*/ 86 h 106"/>
                <a:gd name="T16" fmla="*/ 0 w 315"/>
                <a:gd name="T17" fmla="*/ 0 h 106"/>
                <a:gd name="T18" fmla="*/ 0 w 315"/>
                <a:gd name="T19" fmla="*/ 0 h 106"/>
                <a:gd name="T20" fmla="*/ 0 w 315"/>
                <a:gd name="T21" fmla="*/ 0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5"/>
                <a:gd name="T34" fmla="*/ 0 h 106"/>
                <a:gd name="T35" fmla="*/ 315 w 315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5" h="106">
                  <a:moveTo>
                    <a:pt x="0" y="0"/>
                  </a:moveTo>
                  <a:lnTo>
                    <a:pt x="42" y="86"/>
                  </a:lnTo>
                  <a:lnTo>
                    <a:pt x="7" y="88"/>
                  </a:lnTo>
                  <a:lnTo>
                    <a:pt x="63" y="95"/>
                  </a:lnTo>
                  <a:lnTo>
                    <a:pt x="183" y="106"/>
                  </a:lnTo>
                  <a:lnTo>
                    <a:pt x="315" y="104"/>
                  </a:lnTo>
                  <a:lnTo>
                    <a:pt x="188" y="99"/>
                  </a:lnTo>
                  <a:lnTo>
                    <a:pt x="63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1" name="Freeform 118"/>
            <p:cNvSpPr>
              <a:spLocks/>
            </p:cNvSpPr>
            <p:nvPr/>
          </p:nvSpPr>
          <p:spPr bwMode="auto">
            <a:xfrm>
              <a:off x="3516" y="3552"/>
              <a:ext cx="136" cy="108"/>
            </a:xfrm>
            <a:custGeom>
              <a:avLst/>
              <a:gdLst>
                <a:gd name="T0" fmla="*/ 0 w 273"/>
                <a:gd name="T1" fmla="*/ 0 h 216"/>
                <a:gd name="T2" fmla="*/ 73 w 273"/>
                <a:gd name="T3" fmla="*/ 38 h 216"/>
                <a:gd name="T4" fmla="*/ 157 w 273"/>
                <a:gd name="T5" fmla="*/ 68 h 216"/>
                <a:gd name="T6" fmla="*/ 196 w 273"/>
                <a:gd name="T7" fmla="*/ 72 h 216"/>
                <a:gd name="T8" fmla="*/ 196 w 273"/>
                <a:gd name="T9" fmla="*/ 89 h 216"/>
                <a:gd name="T10" fmla="*/ 222 w 273"/>
                <a:gd name="T11" fmla="*/ 140 h 216"/>
                <a:gd name="T12" fmla="*/ 160 w 273"/>
                <a:gd name="T13" fmla="*/ 82 h 216"/>
                <a:gd name="T14" fmla="*/ 108 w 273"/>
                <a:gd name="T15" fmla="*/ 62 h 216"/>
                <a:gd name="T16" fmla="*/ 160 w 273"/>
                <a:gd name="T17" fmla="*/ 123 h 216"/>
                <a:gd name="T18" fmla="*/ 237 w 273"/>
                <a:gd name="T19" fmla="*/ 188 h 216"/>
                <a:gd name="T20" fmla="*/ 273 w 273"/>
                <a:gd name="T21" fmla="*/ 216 h 216"/>
                <a:gd name="T22" fmla="*/ 141 w 273"/>
                <a:gd name="T23" fmla="*/ 133 h 216"/>
                <a:gd name="T24" fmla="*/ 22 w 273"/>
                <a:gd name="T25" fmla="*/ 35 h 216"/>
                <a:gd name="T26" fmla="*/ 0 w 273"/>
                <a:gd name="T27" fmla="*/ 0 h 216"/>
                <a:gd name="T28" fmla="*/ 0 w 273"/>
                <a:gd name="T29" fmla="*/ 0 h 216"/>
                <a:gd name="T30" fmla="*/ 0 w 273"/>
                <a:gd name="T31" fmla="*/ 0 h 2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3"/>
                <a:gd name="T49" fmla="*/ 0 h 216"/>
                <a:gd name="T50" fmla="*/ 273 w 273"/>
                <a:gd name="T51" fmla="*/ 216 h 2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3" h="216">
                  <a:moveTo>
                    <a:pt x="0" y="0"/>
                  </a:moveTo>
                  <a:lnTo>
                    <a:pt x="73" y="38"/>
                  </a:lnTo>
                  <a:lnTo>
                    <a:pt x="157" y="68"/>
                  </a:lnTo>
                  <a:lnTo>
                    <a:pt x="196" y="72"/>
                  </a:lnTo>
                  <a:lnTo>
                    <a:pt x="196" y="89"/>
                  </a:lnTo>
                  <a:lnTo>
                    <a:pt x="222" y="140"/>
                  </a:lnTo>
                  <a:lnTo>
                    <a:pt x="160" y="82"/>
                  </a:lnTo>
                  <a:lnTo>
                    <a:pt x="108" y="62"/>
                  </a:lnTo>
                  <a:lnTo>
                    <a:pt x="160" y="123"/>
                  </a:lnTo>
                  <a:lnTo>
                    <a:pt x="237" y="188"/>
                  </a:lnTo>
                  <a:lnTo>
                    <a:pt x="273" y="216"/>
                  </a:lnTo>
                  <a:lnTo>
                    <a:pt x="141" y="133"/>
                  </a:lnTo>
                  <a:lnTo>
                    <a:pt x="2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2" name="Freeform 119"/>
            <p:cNvSpPr>
              <a:spLocks/>
            </p:cNvSpPr>
            <p:nvPr/>
          </p:nvSpPr>
          <p:spPr bwMode="auto">
            <a:xfrm>
              <a:off x="3881" y="3362"/>
              <a:ext cx="319" cy="572"/>
            </a:xfrm>
            <a:custGeom>
              <a:avLst/>
              <a:gdLst>
                <a:gd name="T0" fmla="*/ 70 w 639"/>
                <a:gd name="T1" fmla="*/ 58 h 1144"/>
                <a:gd name="T2" fmla="*/ 70 w 639"/>
                <a:gd name="T3" fmla="*/ 181 h 1144"/>
                <a:gd name="T4" fmla="*/ 55 w 639"/>
                <a:gd name="T5" fmla="*/ 359 h 1144"/>
                <a:gd name="T6" fmla="*/ 35 w 639"/>
                <a:gd name="T7" fmla="*/ 444 h 1144"/>
                <a:gd name="T8" fmla="*/ 55 w 639"/>
                <a:gd name="T9" fmla="*/ 604 h 1144"/>
                <a:gd name="T10" fmla="*/ 0 w 639"/>
                <a:gd name="T11" fmla="*/ 590 h 1144"/>
                <a:gd name="T12" fmla="*/ 110 w 639"/>
                <a:gd name="T13" fmla="*/ 829 h 1144"/>
                <a:gd name="T14" fmla="*/ 145 w 639"/>
                <a:gd name="T15" fmla="*/ 904 h 1144"/>
                <a:gd name="T16" fmla="*/ 162 w 639"/>
                <a:gd name="T17" fmla="*/ 843 h 1144"/>
                <a:gd name="T18" fmla="*/ 220 w 639"/>
                <a:gd name="T19" fmla="*/ 893 h 1144"/>
                <a:gd name="T20" fmla="*/ 213 w 639"/>
                <a:gd name="T21" fmla="*/ 996 h 1144"/>
                <a:gd name="T22" fmla="*/ 345 w 639"/>
                <a:gd name="T23" fmla="*/ 1144 h 1144"/>
                <a:gd name="T24" fmla="*/ 389 w 639"/>
                <a:gd name="T25" fmla="*/ 1058 h 1144"/>
                <a:gd name="T26" fmla="*/ 509 w 639"/>
                <a:gd name="T27" fmla="*/ 960 h 1144"/>
                <a:gd name="T28" fmla="*/ 622 w 639"/>
                <a:gd name="T29" fmla="*/ 942 h 1144"/>
                <a:gd name="T30" fmla="*/ 639 w 639"/>
                <a:gd name="T31" fmla="*/ 850 h 1144"/>
                <a:gd name="T32" fmla="*/ 602 w 639"/>
                <a:gd name="T33" fmla="*/ 924 h 1144"/>
                <a:gd name="T34" fmla="*/ 456 w 639"/>
                <a:gd name="T35" fmla="*/ 970 h 1144"/>
                <a:gd name="T36" fmla="*/ 367 w 639"/>
                <a:gd name="T37" fmla="*/ 1010 h 1144"/>
                <a:gd name="T38" fmla="*/ 352 w 639"/>
                <a:gd name="T39" fmla="*/ 980 h 1144"/>
                <a:gd name="T40" fmla="*/ 349 w 639"/>
                <a:gd name="T41" fmla="*/ 952 h 1144"/>
                <a:gd name="T42" fmla="*/ 333 w 639"/>
                <a:gd name="T43" fmla="*/ 933 h 1144"/>
                <a:gd name="T44" fmla="*/ 326 w 639"/>
                <a:gd name="T45" fmla="*/ 901 h 1144"/>
                <a:gd name="T46" fmla="*/ 335 w 639"/>
                <a:gd name="T47" fmla="*/ 850 h 1144"/>
                <a:gd name="T48" fmla="*/ 317 w 639"/>
                <a:gd name="T49" fmla="*/ 835 h 1144"/>
                <a:gd name="T50" fmla="*/ 421 w 639"/>
                <a:gd name="T51" fmla="*/ 739 h 1144"/>
                <a:gd name="T52" fmla="*/ 404 w 639"/>
                <a:gd name="T53" fmla="*/ 734 h 1144"/>
                <a:gd name="T54" fmla="*/ 352 w 639"/>
                <a:gd name="T55" fmla="*/ 717 h 1144"/>
                <a:gd name="T56" fmla="*/ 465 w 639"/>
                <a:gd name="T57" fmla="*/ 668 h 1144"/>
                <a:gd name="T58" fmla="*/ 317 w 639"/>
                <a:gd name="T59" fmla="*/ 713 h 1144"/>
                <a:gd name="T60" fmla="*/ 247 w 639"/>
                <a:gd name="T61" fmla="*/ 745 h 1144"/>
                <a:gd name="T62" fmla="*/ 175 w 639"/>
                <a:gd name="T63" fmla="*/ 795 h 1144"/>
                <a:gd name="T64" fmla="*/ 155 w 639"/>
                <a:gd name="T65" fmla="*/ 764 h 1144"/>
                <a:gd name="T66" fmla="*/ 272 w 639"/>
                <a:gd name="T67" fmla="*/ 672 h 1144"/>
                <a:gd name="T68" fmla="*/ 340 w 639"/>
                <a:gd name="T69" fmla="*/ 573 h 1144"/>
                <a:gd name="T70" fmla="*/ 335 w 639"/>
                <a:gd name="T71" fmla="*/ 419 h 1144"/>
                <a:gd name="T72" fmla="*/ 295 w 639"/>
                <a:gd name="T73" fmla="*/ 389 h 1144"/>
                <a:gd name="T74" fmla="*/ 326 w 639"/>
                <a:gd name="T75" fmla="*/ 539 h 1144"/>
                <a:gd name="T76" fmla="*/ 295 w 639"/>
                <a:gd name="T77" fmla="*/ 611 h 1144"/>
                <a:gd name="T78" fmla="*/ 192 w 639"/>
                <a:gd name="T79" fmla="*/ 653 h 1144"/>
                <a:gd name="T80" fmla="*/ 206 w 639"/>
                <a:gd name="T81" fmla="*/ 584 h 1144"/>
                <a:gd name="T82" fmla="*/ 250 w 639"/>
                <a:gd name="T83" fmla="*/ 481 h 1144"/>
                <a:gd name="T84" fmla="*/ 179 w 639"/>
                <a:gd name="T85" fmla="*/ 557 h 1144"/>
                <a:gd name="T86" fmla="*/ 157 w 639"/>
                <a:gd name="T87" fmla="*/ 491 h 1144"/>
                <a:gd name="T88" fmla="*/ 175 w 639"/>
                <a:gd name="T89" fmla="*/ 241 h 1144"/>
                <a:gd name="T90" fmla="*/ 90 w 639"/>
                <a:gd name="T91" fmla="*/ 368 h 1144"/>
                <a:gd name="T92" fmla="*/ 138 w 639"/>
                <a:gd name="T93" fmla="*/ 54 h 1144"/>
                <a:gd name="T94" fmla="*/ 70 w 639"/>
                <a:gd name="T95" fmla="*/ 339 h 1144"/>
                <a:gd name="T96" fmla="*/ 90 w 639"/>
                <a:gd name="T97" fmla="*/ 72 h 1144"/>
                <a:gd name="T98" fmla="*/ 80 w 639"/>
                <a:gd name="T99" fmla="*/ 0 h 11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9"/>
                <a:gd name="T151" fmla="*/ 0 h 1144"/>
                <a:gd name="T152" fmla="*/ 639 w 639"/>
                <a:gd name="T153" fmla="*/ 1144 h 11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9" h="1144">
                  <a:moveTo>
                    <a:pt x="80" y="0"/>
                  </a:moveTo>
                  <a:lnTo>
                    <a:pt x="70" y="58"/>
                  </a:lnTo>
                  <a:lnTo>
                    <a:pt x="80" y="103"/>
                  </a:lnTo>
                  <a:lnTo>
                    <a:pt x="70" y="181"/>
                  </a:lnTo>
                  <a:lnTo>
                    <a:pt x="53" y="259"/>
                  </a:lnTo>
                  <a:lnTo>
                    <a:pt x="55" y="359"/>
                  </a:lnTo>
                  <a:lnTo>
                    <a:pt x="59" y="410"/>
                  </a:lnTo>
                  <a:lnTo>
                    <a:pt x="35" y="444"/>
                  </a:lnTo>
                  <a:lnTo>
                    <a:pt x="55" y="477"/>
                  </a:lnTo>
                  <a:lnTo>
                    <a:pt x="55" y="604"/>
                  </a:lnTo>
                  <a:lnTo>
                    <a:pt x="46" y="635"/>
                  </a:lnTo>
                  <a:lnTo>
                    <a:pt x="0" y="590"/>
                  </a:lnTo>
                  <a:lnTo>
                    <a:pt x="55" y="683"/>
                  </a:lnTo>
                  <a:lnTo>
                    <a:pt x="110" y="829"/>
                  </a:lnTo>
                  <a:lnTo>
                    <a:pt x="155" y="975"/>
                  </a:lnTo>
                  <a:lnTo>
                    <a:pt x="145" y="904"/>
                  </a:lnTo>
                  <a:lnTo>
                    <a:pt x="120" y="819"/>
                  </a:lnTo>
                  <a:lnTo>
                    <a:pt x="162" y="843"/>
                  </a:lnTo>
                  <a:lnTo>
                    <a:pt x="164" y="880"/>
                  </a:lnTo>
                  <a:lnTo>
                    <a:pt x="220" y="893"/>
                  </a:lnTo>
                  <a:lnTo>
                    <a:pt x="244" y="928"/>
                  </a:lnTo>
                  <a:lnTo>
                    <a:pt x="213" y="996"/>
                  </a:lnTo>
                  <a:lnTo>
                    <a:pt x="275" y="1078"/>
                  </a:lnTo>
                  <a:lnTo>
                    <a:pt x="345" y="1144"/>
                  </a:lnTo>
                  <a:lnTo>
                    <a:pt x="428" y="1126"/>
                  </a:lnTo>
                  <a:lnTo>
                    <a:pt x="389" y="1058"/>
                  </a:lnTo>
                  <a:lnTo>
                    <a:pt x="432" y="1010"/>
                  </a:lnTo>
                  <a:lnTo>
                    <a:pt x="509" y="960"/>
                  </a:lnTo>
                  <a:lnTo>
                    <a:pt x="574" y="945"/>
                  </a:lnTo>
                  <a:lnTo>
                    <a:pt x="622" y="942"/>
                  </a:lnTo>
                  <a:lnTo>
                    <a:pt x="627" y="901"/>
                  </a:lnTo>
                  <a:lnTo>
                    <a:pt x="639" y="850"/>
                  </a:lnTo>
                  <a:lnTo>
                    <a:pt x="616" y="887"/>
                  </a:lnTo>
                  <a:lnTo>
                    <a:pt x="602" y="924"/>
                  </a:lnTo>
                  <a:lnTo>
                    <a:pt x="544" y="933"/>
                  </a:lnTo>
                  <a:lnTo>
                    <a:pt x="456" y="970"/>
                  </a:lnTo>
                  <a:lnTo>
                    <a:pt x="380" y="1031"/>
                  </a:lnTo>
                  <a:lnTo>
                    <a:pt x="367" y="1010"/>
                  </a:lnTo>
                  <a:lnTo>
                    <a:pt x="345" y="1006"/>
                  </a:lnTo>
                  <a:lnTo>
                    <a:pt x="352" y="980"/>
                  </a:lnTo>
                  <a:lnTo>
                    <a:pt x="330" y="985"/>
                  </a:lnTo>
                  <a:lnTo>
                    <a:pt x="349" y="952"/>
                  </a:lnTo>
                  <a:lnTo>
                    <a:pt x="315" y="955"/>
                  </a:lnTo>
                  <a:lnTo>
                    <a:pt x="333" y="933"/>
                  </a:lnTo>
                  <a:lnTo>
                    <a:pt x="300" y="938"/>
                  </a:lnTo>
                  <a:lnTo>
                    <a:pt x="326" y="901"/>
                  </a:lnTo>
                  <a:lnTo>
                    <a:pt x="282" y="908"/>
                  </a:lnTo>
                  <a:lnTo>
                    <a:pt x="335" y="850"/>
                  </a:lnTo>
                  <a:lnTo>
                    <a:pt x="407" y="785"/>
                  </a:lnTo>
                  <a:lnTo>
                    <a:pt x="317" y="835"/>
                  </a:lnTo>
                  <a:lnTo>
                    <a:pt x="333" y="782"/>
                  </a:lnTo>
                  <a:lnTo>
                    <a:pt x="421" y="739"/>
                  </a:lnTo>
                  <a:lnTo>
                    <a:pt x="469" y="737"/>
                  </a:lnTo>
                  <a:lnTo>
                    <a:pt x="404" y="734"/>
                  </a:lnTo>
                  <a:lnTo>
                    <a:pt x="315" y="755"/>
                  </a:lnTo>
                  <a:lnTo>
                    <a:pt x="352" y="717"/>
                  </a:lnTo>
                  <a:lnTo>
                    <a:pt x="421" y="679"/>
                  </a:lnTo>
                  <a:lnTo>
                    <a:pt x="465" y="668"/>
                  </a:lnTo>
                  <a:lnTo>
                    <a:pt x="402" y="675"/>
                  </a:lnTo>
                  <a:lnTo>
                    <a:pt x="317" y="713"/>
                  </a:lnTo>
                  <a:lnTo>
                    <a:pt x="291" y="748"/>
                  </a:lnTo>
                  <a:lnTo>
                    <a:pt x="247" y="745"/>
                  </a:lnTo>
                  <a:lnTo>
                    <a:pt x="196" y="764"/>
                  </a:lnTo>
                  <a:lnTo>
                    <a:pt x="175" y="795"/>
                  </a:lnTo>
                  <a:lnTo>
                    <a:pt x="155" y="792"/>
                  </a:lnTo>
                  <a:lnTo>
                    <a:pt x="155" y="764"/>
                  </a:lnTo>
                  <a:lnTo>
                    <a:pt x="229" y="717"/>
                  </a:lnTo>
                  <a:lnTo>
                    <a:pt x="272" y="672"/>
                  </a:lnTo>
                  <a:lnTo>
                    <a:pt x="322" y="611"/>
                  </a:lnTo>
                  <a:lnTo>
                    <a:pt x="340" y="573"/>
                  </a:lnTo>
                  <a:lnTo>
                    <a:pt x="345" y="491"/>
                  </a:lnTo>
                  <a:lnTo>
                    <a:pt x="335" y="419"/>
                  </a:lnTo>
                  <a:lnTo>
                    <a:pt x="302" y="312"/>
                  </a:lnTo>
                  <a:lnTo>
                    <a:pt x="295" y="389"/>
                  </a:lnTo>
                  <a:lnTo>
                    <a:pt x="302" y="475"/>
                  </a:lnTo>
                  <a:lnTo>
                    <a:pt x="326" y="539"/>
                  </a:lnTo>
                  <a:lnTo>
                    <a:pt x="326" y="573"/>
                  </a:lnTo>
                  <a:lnTo>
                    <a:pt x="295" y="611"/>
                  </a:lnTo>
                  <a:lnTo>
                    <a:pt x="237" y="639"/>
                  </a:lnTo>
                  <a:lnTo>
                    <a:pt x="192" y="653"/>
                  </a:lnTo>
                  <a:lnTo>
                    <a:pt x="175" y="632"/>
                  </a:lnTo>
                  <a:lnTo>
                    <a:pt x="206" y="584"/>
                  </a:lnTo>
                  <a:lnTo>
                    <a:pt x="237" y="526"/>
                  </a:lnTo>
                  <a:lnTo>
                    <a:pt x="250" y="481"/>
                  </a:lnTo>
                  <a:lnTo>
                    <a:pt x="222" y="521"/>
                  </a:lnTo>
                  <a:lnTo>
                    <a:pt x="179" y="557"/>
                  </a:lnTo>
                  <a:lnTo>
                    <a:pt x="130" y="570"/>
                  </a:lnTo>
                  <a:lnTo>
                    <a:pt x="157" y="491"/>
                  </a:lnTo>
                  <a:lnTo>
                    <a:pt x="173" y="352"/>
                  </a:lnTo>
                  <a:lnTo>
                    <a:pt x="175" y="241"/>
                  </a:lnTo>
                  <a:lnTo>
                    <a:pt x="120" y="331"/>
                  </a:lnTo>
                  <a:lnTo>
                    <a:pt x="90" y="368"/>
                  </a:lnTo>
                  <a:lnTo>
                    <a:pt x="124" y="229"/>
                  </a:lnTo>
                  <a:lnTo>
                    <a:pt x="138" y="54"/>
                  </a:lnTo>
                  <a:lnTo>
                    <a:pt x="115" y="218"/>
                  </a:lnTo>
                  <a:lnTo>
                    <a:pt x="70" y="339"/>
                  </a:lnTo>
                  <a:lnTo>
                    <a:pt x="90" y="194"/>
                  </a:lnTo>
                  <a:lnTo>
                    <a:pt x="90" y="7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3" name="Freeform 120"/>
            <p:cNvSpPr>
              <a:spLocks/>
            </p:cNvSpPr>
            <p:nvPr/>
          </p:nvSpPr>
          <p:spPr bwMode="auto">
            <a:xfrm>
              <a:off x="4010" y="3632"/>
              <a:ext cx="89" cy="95"/>
            </a:xfrm>
            <a:custGeom>
              <a:avLst/>
              <a:gdLst>
                <a:gd name="T0" fmla="*/ 0 w 178"/>
                <a:gd name="T1" fmla="*/ 191 h 191"/>
                <a:gd name="T2" fmla="*/ 45 w 178"/>
                <a:gd name="T3" fmla="*/ 136 h 191"/>
                <a:gd name="T4" fmla="*/ 103 w 178"/>
                <a:gd name="T5" fmla="*/ 31 h 191"/>
                <a:gd name="T6" fmla="*/ 107 w 178"/>
                <a:gd name="T7" fmla="*/ 65 h 191"/>
                <a:gd name="T8" fmla="*/ 178 w 178"/>
                <a:gd name="T9" fmla="*/ 0 h 191"/>
                <a:gd name="T10" fmla="*/ 124 w 178"/>
                <a:gd name="T11" fmla="*/ 75 h 191"/>
                <a:gd name="T12" fmla="*/ 57 w 178"/>
                <a:gd name="T13" fmla="*/ 147 h 191"/>
                <a:gd name="T14" fmla="*/ 0 w 178"/>
                <a:gd name="T15" fmla="*/ 191 h 191"/>
                <a:gd name="T16" fmla="*/ 0 w 178"/>
                <a:gd name="T17" fmla="*/ 191 h 191"/>
                <a:gd name="T18" fmla="*/ 0 w 178"/>
                <a:gd name="T19" fmla="*/ 191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191"/>
                <a:gd name="T32" fmla="*/ 178 w 178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191">
                  <a:moveTo>
                    <a:pt x="0" y="191"/>
                  </a:moveTo>
                  <a:lnTo>
                    <a:pt x="45" y="136"/>
                  </a:lnTo>
                  <a:lnTo>
                    <a:pt x="103" y="31"/>
                  </a:lnTo>
                  <a:lnTo>
                    <a:pt x="107" y="65"/>
                  </a:lnTo>
                  <a:lnTo>
                    <a:pt x="178" y="0"/>
                  </a:lnTo>
                  <a:lnTo>
                    <a:pt x="124" y="75"/>
                  </a:lnTo>
                  <a:lnTo>
                    <a:pt x="57" y="147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4" name="Freeform 121"/>
            <p:cNvSpPr>
              <a:spLocks/>
            </p:cNvSpPr>
            <p:nvPr/>
          </p:nvSpPr>
          <p:spPr bwMode="auto">
            <a:xfrm>
              <a:off x="3688" y="3622"/>
              <a:ext cx="110" cy="105"/>
            </a:xfrm>
            <a:custGeom>
              <a:avLst/>
              <a:gdLst>
                <a:gd name="T0" fmla="*/ 0 w 219"/>
                <a:gd name="T1" fmla="*/ 65 h 211"/>
                <a:gd name="T2" fmla="*/ 83 w 219"/>
                <a:gd name="T3" fmla="*/ 48 h 211"/>
                <a:gd name="T4" fmla="*/ 160 w 219"/>
                <a:gd name="T5" fmla="*/ 20 h 211"/>
                <a:gd name="T6" fmla="*/ 219 w 219"/>
                <a:gd name="T7" fmla="*/ 0 h 211"/>
                <a:gd name="T8" fmla="*/ 144 w 219"/>
                <a:gd name="T9" fmla="*/ 48 h 211"/>
                <a:gd name="T10" fmla="*/ 182 w 219"/>
                <a:gd name="T11" fmla="*/ 211 h 211"/>
                <a:gd name="T12" fmla="*/ 130 w 219"/>
                <a:gd name="T13" fmla="*/ 51 h 211"/>
                <a:gd name="T14" fmla="*/ 65 w 219"/>
                <a:gd name="T15" fmla="*/ 60 h 211"/>
                <a:gd name="T16" fmla="*/ 0 w 219"/>
                <a:gd name="T17" fmla="*/ 65 h 211"/>
                <a:gd name="T18" fmla="*/ 0 w 219"/>
                <a:gd name="T19" fmla="*/ 65 h 211"/>
                <a:gd name="T20" fmla="*/ 0 w 219"/>
                <a:gd name="T21" fmla="*/ 65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211"/>
                <a:gd name="T35" fmla="*/ 219 w 219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211">
                  <a:moveTo>
                    <a:pt x="0" y="65"/>
                  </a:moveTo>
                  <a:lnTo>
                    <a:pt x="83" y="48"/>
                  </a:lnTo>
                  <a:lnTo>
                    <a:pt x="160" y="20"/>
                  </a:lnTo>
                  <a:lnTo>
                    <a:pt x="219" y="0"/>
                  </a:lnTo>
                  <a:lnTo>
                    <a:pt x="144" y="48"/>
                  </a:lnTo>
                  <a:lnTo>
                    <a:pt x="182" y="211"/>
                  </a:lnTo>
                  <a:lnTo>
                    <a:pt x="130" y="51"/>
                  </a:lnTo>
                  <a:lnTo>
                    <a:pt x="65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5" name="Freeform 122"/>
            <p:cNvSpPr>
              <a:spLocks/>
            </p:cNvSpPr>
            <p:nvPr/>
          </p:nvSpPr>
          <p:spPr bwMode="auto">
            <a:xfrm>
              <a:off x="3739" y="3206"/>
              <a:ext cx="476" cy="571"/>
            </a:xfrm>
            <a:custGeom>
              <a:avLst/>
              <a:gdLst>
                <a:gd name="T0" fmla="*/ 0 w 952"/>
                <a:gd name="T1" fmla="*/ 0 h 1142"/>
                <a:gd name="T2" fmla="*/ 68 w 952"/>
                <a:gd name="T3" fmla="*/ 33 h 1142"/>
                <a:gd name="T4" fmla="*/ 124 w 952"/>
                <a:gd name="T5" fmla="*/ 63 h 1142"/>
                <a:gd name="T6" fmla="*/ 209 w 952"/>
                <a:gd name="T7" fmla="*/ 78 h 1142"/>
                <a:gd name="T8" fmla="*/ 257 w 952"/>
                <a:gd name="T9" fmla="*/ 116 h 1142"/>
                <a:gd name="T10" fmla="*/ 336 w 952"/>
                <a:gd name="T11" fmla="*/ 143 h 1142"/>
                <a:gd name="T12" fmla="*/ 393 w 952"/>
                <a:gd name="T13" fmla="*/ 245 h 1142"/>
                <a:gd name="T14" fmla="*/ 475 w 952"/>
                <a:gd name="T15" fmla="*/ 324 h 1142"/>
                <a:gd name="T16" fmla="*/ 567 w 952"/>
                <a:gd name="T17" fmla="*/ 472 h 1142"/>
                <a:gd name="T18" fmla="*/ 646 w 952"/>
                <a:gd name="T19" fmla="*/ 628 h 1142"/>
                <a:gd name="T20" fmla="*/ 678 w 952"/>
                <a:gd name="T21" fmla="*/ 705 h 1142"/>
                <a:gd name="T22" fmla="*/ 755 w 952"/>
                <a:gd name="T23" fmla="*/ 815 h 1142"/>
                <a:gd name="T24" fmla="*/ 765 w 952"/>
                <a:gd name="T25" fmla="*/ 873 h 1142"/>
                <a:gd name="T26" fmla="*/ 817 w 952"/>
                <a:gd name="T27" fmla="*/ 966 h 1142"/>
                <a:gd name="T28" fmla="*/ 808 w 952"/>
                <a:gd name="T29" fmla="*/ 1008 h 1142"/>
                <a:gd name="T30" fmla="*/ 817 w 952"/>
                <a:gd name="T31" fmla="*/ 1018 h 1142"/>
                <a:gd name="T32" fmla="*/ 922 w 952"/>
                <a:gd name="T33" fmla="*/ 1033 h 1142"/>
                <a:gd name="T34" fmla="*/ 952 w 952"/>
                <a:gd name="T35" fmla="*/ 1070 h 1142"/>
                <a:gd name="T36" fmla="*/ 925 w 952"/>
                <a:gd name="T37" fmla="*/ 1142 h 1142"/>
                <a:gd name="T38" fmla="*/ 933 w 952"/>
                <a:gd name="T39" fmla="*/ 1070 h 1142"/>
                <a:gd name="T40" fmla="*/ 910 w 952"/>
                <a:gd name="T41" fmla="*/ 1043 h 1142"/>
                <a:gd name="T42" fmla="*/ 820 w 952"/>
                <a:gd name="T43" fmla="*/ 1047 h 1142"/>
                <a:gd name="T44" fmla="*/ 721 w 952"/>
                <a:gd name="T45" fmla="*/ 1070 h 1142"/>
                <a:gd name="T46" fmla="*/ 697 w 952"/>
                <a:gd name="T47" fmla="*/ 1084 h 1142"/>
                <a:gd name="T48" fmla="*/ 730 w 952"/>
                <a:gd name="T49" fmla="*/ 1047 h 1142"/>
                <a:gd name="T50" fmla="*/ 783 w 952"/>
                <a:gd name="T51" fmla="*/ 1018 h 1142"/>
                <a:gd name="T52" fmla="*/ 790 w 952"/>
                <a:gd name="T53" fmla="*/ 1003 h 1142"/>
                <a:gd name="T54" fmla="*/ 758 w 952"/>
                <a:gd name="T55" fmla="*/ 1012 h 1142"/>
                <a:gd name="T56" fmla="*/ 704 w 952"/>
                <a:gd name="T57" fmla="*/ 1037 h 1142"/>
                <a:gd name="T58" fmla="*/ 748 w 952"/>
                <a:gd name="T59" fmla="*/ 981 h 1142"/>
                <a:gd name="T60" fmla="*/ 790 w 952"/>
                <a:gd name="T61" fmla="*/ 952 h 1142"/>
                <a:gd name="T62" fmla="*/ 745 w 952"/>
                <a:gd name="T63" fmla="*/ 846 h 1142"/>
                <a:gd name="T64" fmla="*/ 725 w 952"/>
                <a:gd name="T65" fmla="*/ 790 h 1142"/>
                <a:gd name="T66" fmla="*/ 653 w 952"/>
                <a:gd name="T67" fmla="*/ 712 h 1142"/>
                <a:gd name="T68" fmla="*/ 585 w 952"/>
                <a:gd name="T69" fmla="*/ 524 h 1142"/>
                <a:gd name="T70" fmla="*/ 496 w 952"/>
                <a:gd name="T71" fmla="*/ 382 h 1142"/>
                <a:gd name="T72" fmla="*/ 403 w 952"/>
                <a:gd name="T73" fmla="*/ 296 h 1142"/>
                <a:gd name="T74" fmla="*/ 338 w 952"/>
                <a:gd name="T75" fmla="*/ 187 h 1142"/>
                <a:gd name="T76" fmla="*/ 301 w 952"/>
                <a:gd name="T77" fmla="*/ 143 h 1142"/>
                <a:gd name="T78" fmla="*/ 225 w 952"/>
                <a:gd name="T79" fmla="*/ 118 h 1142"/>
                <a:gd name="T80" fmla="*/ 199 w 952"/>
                <a:gd name="T81" fmla="*/ 103 h 1142"/>
                <a:gd name="T82" fmla="*/ 124 w 952"/>
                <a:gd name="T83" fmla="*/ 74 h 1142"/>
                <a:gd name="T84" fmla="*/ 86 w 952"/>
                <a:gd name="T85" fmla="*/ 51 h 1142"/>
                <a:gd name="T86" fmla="*/ 0 w 952"/>
                <a:gd name="T87" fmla="*/ 0 h 1142"/>
                <a:gd name="T88" fmla="*/ 0 w 952"/>
                <a:gd name="T89" fmla="*/ 0 h 1142"/>
                <a:gd name="T90" fmla="*/ 0 w 952"/>
                <a:gd name="T91" fmla="*/ 0 h 11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52"/>
                <a:gd name="T139" fmla="*/ 0 h 1142"/>
                <a:gd name="T140" fmla="*/ 952 w 952"/>
                <a:gd name="T141" fmla="*/ 1142 h 114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52" h="1142">
                  <a:moveTo>
                    <a:pt x="0" y="0"/>
                  </a:moveTo>
                  <a:lnTo>
                    <a:pt x="68" y="33"/>
                  </a:lnTo>
                  <a:lnTo>
                    <a:pt x="124" y="63"/>
                  </a:lnTo>
                  <a:lnTo>
                    <a:pt x="209" y="78"/>
                  </a:lnTo>
                  <a:lnTo>
                    <a:pt x="257" y="116"/>
                  </a:lnTo>
                  <a:lnTo>
                    <a:pt x="336" y="143"/>
                  </a:lnTo>
                  <a:lnTo>
                    <a:pt x="393" y="245"/>
                  </a:lnTo>
                  <a:lnTo>
                    <a:pt x="475" y="324"/>
                  </a:lnTo>
                  <a:lnTo>
                    <a:pt x="567" y="472"/>
                  </a:lnTo>
                  <a:lnTo>
                    <a:pt x="646" y="628"/>
                  </a:lnTo>
                  <a:lnTo>
                    <a:pt x="678" y="705"/>
                  </a:lnTo>
                  <a:lnTo>
                    <a:pt x="755" y="815"/>
                  </a:lnTo>
                  <a:lnTo>
                    <a:pt x="765" y="873"/>
                  </a:lnTo>
                  <a:lnTo>
                    <a:pt x="817" y="966"/>
                  </a:lnTo>
                  <a:lnTo>
                    <a:pt x="808" y="1008"/>
                  </a:lnTo>
                  <a:lnTo>
                    <a:pt x="817" y="1018"/>
                  </a:lnTo>
                  <a:lnTo>
                    <a:pt x="922" y="1033"/>
                  </a:lnTo>
                  <a:lnTo>
                    <a:pt x="952" y="1070"/>
                  </a:lnTo>
                  <a:lnTo>
                    <a:pt x="925" y="1142"/>
                  </a:lnTo>
                  <a:lnTo>
                    <a:pt x="933" y="1070"/>
                  </a:lnTo>
                  <a:lnTo>
                    <a:pt x="910" y="1043"/>
                  </a:lnTo>
                  <a:lnTo>
                    <a:pt x="820" y="1047"/>
                  </a:lnTo>
                  <a:lnTo>
                    <a:pt x="721" y="1070"/>
                  </a:lnTo>
                  <a:lnTo>
                    <a:pt x="697" y="1084"/>
                  </a:lnTo>
                  <a:lnTo>
                    <a:pt x="730" y="1047"/>
                  </a:lnTo>
                  <a:lnTo>
                    <a:pt x="783" y="1018"/>
                  </a:lnTo>
                  <a:lnTo>
                    <a:pt x="790" y="1003"/>
                  </a:lnTo>
                  <a:lnTo>
                    <a:pt x="758" y="1012"/>
                  </a:lnTo>
                  <a:lnTo>
                    <a:pt x="704" y="1037"/>
                  </a:lnTo>
                  <a:lnTo>
                    <a:pt x="748" y="981"/>
                  </a:lnTo>
                  <a:lnTo>
                    <a:pt x="790" y="952"/>
                  </a:lnTo>
                  <a:lnTo>
                    <a:pt x="745" y="846"/>
                  </a:lnTo>
                  <a:lnTo>
                    <a:pt x="725" y="790"/>
                  </a:lnTo>
                  <a:lnTo>
                    <a:pt x="653" y="712"/>
                  </a:lnTo>
                  <a:lnTo>
                    <a:pt x="585" y="524"/>
                  </a:lnTo>
                  <a:lnTo>
                    <a:pt x="496" y="382"/>
                  </a:lnTo>
                  <a:lnTo>
                    <a:pt x="403" y="296"/>
                  </a:lnTo>
                  <a:lnTo>
                    <a:pt x="338" y="187"/>
                  </a:lnTo>
                  <a:lnTo>
                    <a:pt x="301" y="143"/>
                  </a:lnTo>
                  <a:lnTo>
                    <a:pt x="225" y="118"/>
                  </a:lnTo>
                  <a:lnTo>
                    <a:pt x="199" y="103"/>
                  </a:lnTo>
                  <a:lnTo>
                    <a:pt x="124" y="74"/>
                  </a:lnTo>
                  <a:lnTo>
                    <a:pt x="86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6" name="Freeform 123"/>
            <p:cNvSpPr>
              <a:spLocks/>
            </p:cNvSpPr>
            <p:nvPr/>
          </p:nvSpPr>
          <p:spPr bwMode="auto">
            <a:xfrm>
              <a:off x="4070" y="3882"/>
              <a:ext cx="105" cy="238"/>
            </a:xfrm>
            <a:custGeom>
              <a:avLst/>
              <a:gdLst>
                <a:gd name="T0" fmla="*/ 0 w 209"/>
                <a:gd name="T1" fmla="*/ 36 h 476"/>
                <a:gd name="T2" fmla="*/ 42 w 209"/>
                <a:gd name="T3" fmla="*/ 90 h 476"/>
                <a:gd name="T4" fmla="*/ 102 w 209"/>
                <a:gd name="T5" fmla="*/ 182 h 476"/>
                <a:gd name="T6" fmla="*/ 151 w 209"/>
                <a:gd name="T7" fmla="*/ 268 h 476"/>
                <a:gd name="T8" fmla="*/ 164 w 209"/>
                <a:gd name="T9" fmla="*/ 297 h 476"/>
                <a:gd name="T10" fmla="*/ 165 w 209"/>
                <a:gd name="T11" fmla="*/ 327 h 476"/>
                <a:gd name="T12" fmla="*/ 165 w 209"/>
                <a:gd name="T13" fmla="*/ 396 h 476"/>
                <a:gd name="T14" fmla="*/ 180 w 209"/>
                <a:gd name="T15" fmla="*/ 450 h 476"/>
                <a:gd name="T16" fmla="*/ 193 w 209"/>
                <a:gd name="T17" fmla="*/ 469 h 476"/>
                <a:gd name="T18" fmla="*/ 209 w 209"/>
                <a:gd name="T19" fmla="*/ 476 h 476"/>
                <a:gd name="T20" fmla="*/ 187 w 209"/>
                <a:gd name="T21" fmla="*/ 439 h 476"/>
                <a:gd name="T22" fmla="*/ 180 w 209"/>
                <a:gd name="T23" fmla="*/ 389 h 476"/>
                <a:gd name="T24" fmla="*/ 176 w 209"/>
                <a:gd name="T25" fmla="*/ 305 h 476"/>
                <a:gd name="T26" fmla="*/ 165 w 209"/>
                <a:gd name="T27" fmla="*/ 279 h 476"/>
                <a:gd name="T28" fmla="*/ 76 w 209"/>
                <a:gd name="T29" fmla="*/ 119 h 476"/>
                <a:gd name="T30" fmla="*/ 5 w 209"/>
                <a:gd name="T31" fmla="*/ 0 h 476"/>
                <a:gd name="T32" fmla="*/ 0 w 209"/>
                <a:gd name="T33" fmla="*/ 36 h 476"/>
                <a:gd name="T34" fmla="*/ 0 w 209"/>
                <a:gd name="T35" fmla="*/ 36 h 476"/>
                <a:gd name="T36" fmla="*/ 0 w 209"/>
                <a:gd name="T37" fmla="*/ 36 h 4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9"/>
                <a:gd name="T58" fmla="*/ 0 h 476"/>
                <a:gd name="T59" fmla="*/ 209 w 209"/>
                <a:gd name="T60" fmla="*/ 476 h 4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9" h="476">
                  <a:moveTo>
                    <a:pt x="0" y="36"/>
                  </a:moveTo>
                  <a:lnTo>
                    <a:pt x="42" y="90"/>
                  </a:lnTo>
                  <a:lnTo>
                    <a:pt x="102" y="182"/>
                  </a:lnTo>
                  <a:lnTo>
                    <a:pt x="151" y="268"/>
                  </a:lnTo>
                  <a:lnTo>
                    <a:pt x="164" y="297"/>
                  </a:lnTo>
                  <a:lnTo>
                    <a:pt x="165" y="327"/>
                  </a:lnTo>
                  <a:lnTo>
                    <a:pt x="165" y="396"/>
                  </a:lnTo>
                  <a:lnTo>
                    <a:pt x="180" y="450"/>
                  </a:lnTo>
                  <a:lnTo>
                    <a:pt x="193" y="469"/>
                  </a:lnTo>
                  <a:lnTo>
                    <a:pt x="209" y="476"/>
                  </a:lnTo>
                  <a:lnTo>
                    <a:pt x="187" y="439"/>
                  </a:lnTo>
                  <a:lnTo>
                    <a:pt x="180" y="389"/>
                  </a:lnTo>
                  <a:lnTo>
                    <a:pt x="176" y="305"/>
                  </a:lnTo>
                  <a:lnTo>
                    <a:pt x="165" y="279"/>
                  </a:lnTo>
                  <a:lnTo>
                    <a:pt x="76" y="119"/>
                  </a:lnTo>
                  <a:lnTo>
                    <a:pt x="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7" name="Freeform 124"/>
            <p:cNvSpPr>
              <a:spLocks/>
            </p:cNvSpPr>
            <p:nvPr/>
          </p:nvSpPr>
          <p:spPr bwMode="auto">
            <a:xfrm>
              <a:off x="4181" y="3825"/>
              <a:ext cx="140" cy="336"/>
            </a:xfrm>
            <a:custGeom>
              <a:avLst/>
              <a:gdLst>
                <a:gd name="T0" fmla="*/ 0 w 281"/>
                <a:gd name="T1" fmla="*/ 16 h 674"/>
                <a:gd name="T2" fmla="*/ 40 w 281"/>
                <a:gd name="T3" fmla="*/ 96 h 674"/>
                <a:gd name="T4" fmla="*/ 89 w 281"/>
                <a:gd name="T5" fmla="*/ 261 h 674"/>
                <a:gd name="T6" fmla="*/ 111 w 281"/>
                <a:gd name="T7" fmla="*/ 348 h 674"/>
                <a:gd name="T8" fmla="*/ 165 w 281"/>
                <a:gd name="T9" fmla="*/ 412 h 674"/>
                <a:gd name="T10" fmla="*/ 229 w 281"/>
                <a:gd name="T11" fmla="*/ 509 h 674"/>
                <a:gd name="T12" fmla="*/ 247 w 281"/>
                <a:gd name="T13" fmla="*/ 538 h 674"/>
                <a:gd name="T14" fmla="*/ 249 w 281"/>
                <a:gd name="T15" fmla="*/ 570 h 674"/>
                <a:gd name="T16" fmla="*/ 247 w 281"/>
                <a:gd name="T17" fmla="*/ 598 h 674"/>
                <a:gd name="T18" fmla="*/ 263 w 281"/>
                <a:gd name="T19" fmla="*/ 552 h 674"/>
                <a:gd name="T20" fmla="*/ 272 w 281"/>
                <a:gd name="T21" fmla="*/ 580 h 674"/>
                <a:gd name="T22" fmla="*/ 257 w 281"/>
                <a:gd name="T23" fmla="*/ 643 h 674"/>
                <a:gd name="T24" fmla="*/ 249 w 281"/>
                <a:gd name="T25" fmla="*/ 674 h 674"/>
                <a:gd name="T26" fmla="*/ 258 w 281"/>
                <a:gd name="T27" fmla="*/ 674 h 674"/>
                <a:gd name="T28" fmla="*/ 281 w 281"/>
                <a:gd name="T29" fmla="*/ 606 h 674"/>
                <a:gd name="T30" fmla="*/ 279 w 281"/>
                <a:gd name="T31" fmla="*/ 569 h 674"/>
                <a:gd name="T32" fmla="*/ 260 w 281"/>
                <a:gd name="T33" fmla="*/ 532 h 674"/>
                <a:gd name="T34" fmla="*/ 247 w 281"/>
                <a:gd name="T35" fmla="*/ 501 h 674"/>
                <a:gd name="T36" fmla="*/ 185 w 281"/>
                <a:gd name="T37" fmla="*/ 414 h 674"/>
                <a:gd name="T38" fmla="*/ 116 w 281"/>
                <a:gd name="T39" fmla="*/ 337 h 674"/>
                <a:gd name="T40" fmla="*/ 78 w 281"/>
                <a:gd name="T41" fmla="*/ 177 h 674"/>
                <a:gd name="T42" fmla="*/ 35 w 281"/>
                <a:gd name="T43" fmla="*/ 56 h 674"/>
                <a:gd name="T44" fmla="*/ 20 w 281"/>
                <a:gd name="T45" fmla="*/ 0 h 674"/>
                <a:gd name="T46" fmla="*/ 0 w 281"/>
                <a:gd name="T47" fmla="*/ 16 h 674"/>
                <a:gd name="T48" fmla="*/ 0 w 281"/>
                <a:gd name="T49" fmla="*/ 16 h 674"/>
                <a:gd name="T50" fmla="*/ 0 w 281"/>
                <a:gd name="T51" fmla="*/ 16 h 6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1"/>
                <a:gd name="T79" fmla="*/ 0 h 674"/>
                <a:gd name="T80" fmla="*/ 281 w 281"/>
                <a:gd name="T81" fmla="*/ 674 h 6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1" h="674">
                  <a:moveTo>
                    <a:pt x="0" y="16"/>
                  </a:moveTo>
                  <a:lnTo>
                    <a:pt x="40" y="96"/>
                  </a:lnTo>
                  <a:lnTo>
                    <a:pt x="89" y="261"/>
                  </a:lnTo>
                  <a:lnTo>
                    <a:pt x="111" y="348"/>
                  </a:lnTo>
                  <a:lnTo>
                    <a:pt x="165" y="412"/>
                  </a:lnTo>
                  <a:lnTo>
                    <a:pt x="229" y="509"/>
                  </a:lnTo>
                  <a:lnTo>
                    <a:pt x="247" y="538"/>
                  </a:lnTo>
                  <a:lnTo>
                    <a:pt x="249" y="570"/>
                  </a:lnTo>
                  <a:lnTo>
                    <a:pt x="247" y="598"/>
                  </a:lnTo>
                  <a:lnTo>
                    <a:pt x="263" y="552"/>
                  </a:lnTo>
                  <a:lnTo>
                    <a:pt x="272" y="580"/>
                  </a:lnTo>
                  <a:lnTo>
                    <a:pt x="257" y="643"/>
                  </a:lnTo>
                  <a:lnTo>
                    <a:pt x="249" y="674"/>
                  </a:lnTo>
                  <a:lnTo>
                    <a:pt x="258" y="674"/>
                  </a:lnTo>
                  <a:lnTo>
                    <a:pt x="281" y="606"/>
                  </a:lnTo>
                  <a:lnTo>
                    <a:pt x="279" y="569"/>
                  </a:lnTo>
                  <a:lnTo>
                    <a:pt x="260" y="532"/>
                  </a:lnTo>
                  <a:lnTo>
                    <a:pt x="247" y="501"/>
                  </a:lnTo>
                  <a:lnTo>
                    <a:pt x="185" y="414"/>
                  </a:lnTo>
                  <a:lnTo>
                    <a:pt x="116" y="337"/>
                  </a:lnTo>
                  <a:lnTo>
                    <a:pt x="78" y="177"/>
                  </a:lnTo>
                  <a:lnTo>
                    <a:pt x="35" y="56"/>
                  </a:lnTo>
                  <a:lnTo>
                    <a:pt x="2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8" name="Freeform 125"/>
            <p:cNvSpPr>
              <a:spLocks/>
            </p:cNvSpPr>
            <p:nvPr/>
          </p:nvSpPr>
          <p:spPr bwMode="auto">
            <a:xfrm>
              <a:off x="4208" y="4074"/>
              <a:ext cx="54" cy="59"/>
            </a:xfrm>
            <a:custGeom>
              <a:avLst/>
              <a:gdLst>
                <a:gd name="T0" fmla="*/ 0 w 109"/>
                <a:gd name="T1" fmla="*/ 0 h 117"/>
                <a:gd name="T2" fmla="*/ 0 w 109"/>
                <a:gd name="T3" fmla="*/ 33 h 117"/>
                <a:gd name="T4" fmla="*/ 26 w 109"/>
                <a:gd name="T5" fmla="*/ 76 h 117"/>
                <a:gd name="T6" fmla="*/ 50 w 109"/>
                <a:gd name="T7" fmla="*/ 117 h 117"/>
                <a:gd name="T8" fmla="*/ 39 w 109"/>
                <a:gd name="T9" fmla="*/ 76 h 117"/>
                <a:gd name="T10" fmla="*/ 26 w 109"/>
                <a:gd name="T11" fmla="*/ 49 h 117"/>
                <a:gd name="T12" fmla="*/ 62 w 109"/>
                <a:gd name="T13" fmla="*/ 69 h 117"/>
                <a:gd name="T14" fmla="*/ 78 w 109"/>
                <a:gd name="T15" fmla="*/ 74 h 117"/>
                <a:gd name="T16" fmla="*/ 68 w 109"/>
                <a:gd name="T17" fmla="*/ 98 h 117"/>
                <a:gd name="T18" fmla="*/ 82 w 109"/>
                <a:gd name="T19" fmla="*/ 78 h 117"/>
                <a:gd name="T20" fmla="*/ 109 w 109"/>
                <a:gd name="T21" fmla="*/ 81 h 117"/>
                <a:gd name="T22" fmla="*/ 71 w 109"/>
                <a:gd name="T23" fmla="*/ 61 h 117"/>
                <a:gd name="T24" fmla="*/ 25 w 109"/>
                <a:gd name="T25" fmla="*/ 36 h 117"/>
                <a:gd name="T26" fmla="*/ 15 w 109"/>
                <a:gd name="T27" fmla="*/ 21 h 117"/>
                <a:gd name="T28" fmla="*/ 0 w 109"/>
                <a:gd name="T29" fmla="*/ 0 h 117"/>
                <a:gd name="T30" fmla="*/ 0 w 109"/>
                <a:gd name="T31" fmla="*/ 0 h 117"/>
                <a:gd name="T32" fmla="*/ 0 w 109"/>
                <a:gd name="T33" fmla="*/ 0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117"/>
                <a:gd name="T53" fmla="*/ 109 w 109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117">
                  <a:moveTo>
                    <a:pt x="0" y="0"/>
                  </a:moveTo>
                  <a:lnTo>
                    <a:pt x="0" y="33"/>
                  </a:lnTo>
                  <a:lnTo>
                    <a:pt x="26" y="76"/>
                  </a:lnTo>
                  <a:lnTo>
                    <a:pt x="50" y="117"/>
                  </a:lnTo>
                  <a:lnTo>
                    <a:pt x="39" y="76"/>
                  </a:lnTo>
                  <a:lnTo>
                    <a:pt x="26" y="49"/>
                  </a:lnTo>
                  <a:lnTo>
                    <a:pt x="62" y="69"/>
                  </a:lnTo>
                  <a:lnTo>
                    <a:pt x="78" y="74"/>
                  </a:lnTo>
                  <a:lnTo>
                    <a:pt x="68" y="98"/>
                  </a:lnTo>
                  <a:lnTo>
                    <a:pt x="82" y="78"/>
                  </a:lnTo>
                  <a:lnTo>
                    <a:pt x="109" y="81"/>
                  </a:lnTo>
                  <a:lnTo>
                    <a:pt x="71" y="61"/>
                  </a:lnTo>
                  <a:lnTo>
                    <a:pt x="25" y="36"/>
                  </a:lnTo>
                  <a:lnTo>
                    <a:pt x="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79" name="Freeform 126"/>
            <p:cNvSpPr>
              <a:spLocks/>
            </p:cNvSpPr>
            <p:nvPr/>
          </p:nvSpPr>
          <p:spPr bwMode="auto">
            <a:xfrm>
              <a:off x="4282" y="4103"/>
              <a:ext cx="24" cy="54"/>
            </a:xfrm>
            <a:custGeom>
              <a:avLst/>
              <a:gdLst>
                <a:gd name="T0" fmla="*/ 49 w 49"/>
                <a:gd name="T1" fmla="*/ 0 h 106"/>
                <a:gd name="T2" fmla="*/ 0 w 49"/>
                <a:gd name="T3" fmla="*/ 98 h 106"/>
                <a:gd name="T4" fmla="*/ 20 w 49"/>
                <a:gd name="T5" fmla="*/ 106 h 106"/>
                <a:gd name="T6" fmla="*/ 46 w 49"/>
                <a:gd name="T7" fmla="*/ 34 h 106"/>
                <a:gd name="T8" fmla="*/ 49 w 49"/>
                <a:gd name="T9" fmla="*/ 0 h 106"/>
                <a:gd name="T10" fmla="*/ 49 w 49"/>
                <a:gd name="T11" fmla="*/ 0 h 106"/>
                <a:gd name="T12" fmla="*/ 49 w 49"/>
                <a:gd name="T13" fmla="*/ 0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06"/>
                <a:gd name="T23" fmla="*/ 49 w 49"/>
                <a:gd name="T24" fmla="*/ 106 h 1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06">
                  <a:moveTo>
                    <a:pt x="49" y="0"/>
                  </a:moveTo>
                  <a:lnTo>
                    <a:pt x="0" y="98"/>
                  </a:lnTo>
                  <a:lnTo>
                    <a:pt x="20" y="106"/>
                  </a:lnTo>
                  <a:lnTo>
                    <a:pt x="46" y="3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0" name="Freeform 127"/>
            <p:cNvSpPr>
              <a:spLocks/>
            </p:cNvSpPr>
            <p:nvPr/>
          </p:nvSpPr>
          <p:spPr bwMode="auto">
            <a:xfrm>
              <a:off x="3847" y="3855"/>
              <a:ext cx="116" cy="179"/>
            </a:xfrm>
            <a:custGeom>
              <a:avLst/>
              <a:gdLst>
                <a:gd name="T0" fmla="*/ 217 w 232"/>
                <a:gd name="T1" fmla="*/ 0 h 359"/>
                <a:gd name="T2" fmla="*/ 208 w 232"/>
                <a:gd name="T3" fmla="*/ 12 h 359"/>
                <a:gd name="T4" fmla="*/ 171 w 232"/>
                <a:gd name="T5" fmla="*/ 40 h 359"/>
                <a:gd name="T6" fmla="*/ 85 w 232"/>
                <a:gd name="T7" fmla="*/ 81 h 359"/>
                <a:gd name="T8" fmla="*/ 0 w 232"/>
                <a:gd name="T9" fmla="*/ 120 h 359"/>
                <a:gd name="T10" fmla="*/ 27 w 232"/>
                <a:gd name="T11" fmla="*/ 120 h 359"/>
                <a:gd name="T12" fmla="*/ 59 w 232"/>
                <a:gd name="T13" fmla="*/ 182 h 359"/>
                <a:gd name="T14" fmla="*/ 107 w 232"/>
                <a:gd name="T15" fmla="*/ 233 h 359"/>
                <a:gd name="T16" fmla="*/ 74 w 232"/>
                <a:gd name="T17" fmla="*/ 258 h 359"/>
                <a:gd name="T18" fmla="*/ 50 w 232"/>
                <a:gd name="T19" fmla="*/ 287 h 359"/>
                <a:gd name="T20" fmla="*/ 128 w 232"/>
                <a:gd name="T21" fmla="*/ 290 h 359"/>
                <a:gd name="T22" fmla="*/ 193 w 232"/>
                <a:gd name="T23" fmla="*/ 327 h 359"/>
                <a:gd name="T24" fmla="*/ 232 w 232"/>
                <a:gd name="T25" fmla="*/ 359 h 359"/>
                <a:gd name="T26" fmla="*/ 185 w 232"/>
                <a:gd name="T27" fmla="*/ 305 h 359"/>
                <a:gd name="T28" fmla="*/ 139 w 232"/>
                <a:gd name="T29" fmla="*/ 261 h 359"/>
                <a:gd name="T30" fmla="*/ 131 w 232"/>
                <a:gd name="T31" fmla="*/ 218 h 359"/>
                <a:gd name="T32" fmla="*/ 171 w 232"/>
                <a:gd name="T33" fmla="*/ 130 h 359"/>
                <a:gd name="T34" fmla="*/ 208 w 232"/>
                <a:gd name="T35" fmla="*/ 37 h 359"/>
                <a:gd name="T36" fmla="*/ 217 w 232"/>
                <a:gd name="T37" fmla="*/ 0 h 359"/>
                <a:gd name="T38" fmla="*/ 217 w 232"/>
                <a:gd name="T39" fmla="*/ 0 h 359"/>
                <a:gd name="T40" fmla="*/ 217 w 232"/>
                <a:gd name="T41" fmla="*/ 0 h 3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2"/>
                <a:gd name="T64" fmla="*/ 0 h 359"/>
                <a:gd name="T65" fmla="*/ 232 w 232"/>
                <a:gd name="T66" fmla="*/ 359 h 3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2" h="359">
                  <a:moveTo>
                    <a:pt x="217" y="0"/>
                  </a:moveTo>
                  <a:lnTo>
                    <a:pt x="208" y="12"/>
                  </a:lnTo>
                  <a:lnTo>
                    <a:pt x="171" y="40"/>
                  </a:lnTo>
                  <a:lnTo>
                    <a:pt x="85" y="81"/>
                  </a:lnTo>
                  <a:lnTo>
                    <a:pt x="0" y="120"/>
                  </a:lnTo>
                  <a:lnTo>
                    <a:pt x="27" y="120"/>
                  </a:lnTo>
                  <a:lnTo>
                    <a:pt x="59" y="182"/>
                  </a:lnTo>
                  <a:lnTo>
                    <a:pt x="107" y="233"/>
                  </a:lnTo>
                  <a:lnTo>
                    <a:pt x="74" y="258"/>
                  </a:lnTo>
                  <a:lnTo>
                    <a:pt x="50" y="287"/>
                  </a:lnTo>
                  <a:lnTo>
                    <a:pt x="128" y="290"/>
                  </a:lnTo>
                  <a:lnTo>
                    <a:pt x="193" y="327"/>
                  </a:lnTo>
                  <a:lnTo>
                    <a:pt x="232" y="359"/>
                  </a:lnTo>
                  <a:lnTo>
                    <a:pt x="185" y="305"/>
                  </a:lnTo>
                  <a:lnTo>
                    <a:pt x="139" y="261"/>
                  </a:lnTo>
                  <a:lnTo>
                    <a:pt x="131" y="218"/>
                  </a:lnTo>
                  <a:lnTo>
                    <a:pt x="171" y="130"/>
                  </a:lnTo>
                  <a:lnTo>
                    <a:pt x="208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1" name="Freeform 128"/>
            <p:cNvSpPr>
              <a:spLocks/>
            </p:cNvSpPr>
            <p:nvPr/>
          </p:nvSpPr>
          <p:spPr bwMode="auto">
            <a:xfrm>
              <a:off x="3460" y="3705"/>
              <a:ext cx="291" cy="247"/>
            </a:xfrm>
            <a:custGeom>
              <a:avLst/>
              <a:gdLst>
                <a:gd name="T0" fmla="*/ 11 w 583"/>
                <a:gd name="T1" fmla="*/ 0 h 492"/>
                <a:gd name="T2" fmla="*/ 0 w 583"/>
                <a:gd name="T3" fmla="*/ 190 h 492"/>
                <a:gd name="T4" fmla="*/ 6 w 583"/>
                <a:gd name="T5" fmla="*/ 311 h 492"/>
                <a:gd name="T6" fmla="*/ 21 w 583"/>
                <a:gd name="T7" fmla="*/ 371 h 492"/>
                <a:gd name="T8" fmla="*/ 50 w 583"/>
                <a:gd name="T9" fmla="*/ 414 h 492"/>
                <a:gd name="T10" fmla="*/ 94 w 583"/>
                <a:gd name="T11" fmla="*/ 441 h 492"/>
                <a:gd name="T12" fmla="*/ 151 w 583"/>
                <a:gd name="T13" fmla="*/ 460 h 492"/>
                <a:gd name="T14" fmla="*/ 200 w 583"/>
                <a:gd name="T15" fmla="*/ 477 h 492"/>
                <a:gd name="T16" fmla="*/ 260 w 583"/>
                <a:gd name="T17" fmla="*/ 484 h 492"/>
                <a:gd name="T18" fmla="*/ 329 w 583"/>
                <a:gd name="T19" fmla="*/ 492 h 492"/>
                <a:gd name="T20" fmla="*/ 396 w 583"/>
                <a:gd name="T21" fmla="*/ 492 h 492"/>
                <a:gd name="T22" fmla="*/ 472 w 583"/>
                <a:gd name="T23" fmla="*/ 484 h 492"/>
                <a:gd name="T24" fmla="*/ 529 w 583"/>
                <a:gd name="T25" fmla="*/ 477 h 492"/>
                <a:gd name="T26" fmla="*/ 583 w 583"/>
                <a:gd name="T27" fmla="*/ 467 h 492"/>
                <a:gd name="T28" fmla="*/ 414 w 583"/>
                <a:gd name="T29" fmla="*/ 484 h 492"/>
                <a:gd name="T30" fmla="*/ 289 w 583"/>
                <a:gd name="T31" fmla="*/ 478 h 492"/>
                <a:gd name="T32" fmla="*/ 187 w 583"/>
                <a:gd name="T33" fmla="*/ 460 h 492"/>
                <a:gd name="T34" fmla="*/ 113 w 583"/>
                <a:gd name="T35" fmla="*/ 433 h 492"/>
                <a:gd name="T36" fmla="*/ 64 w 583"/>
                <a:gd name="T37" fmla="*/ 400 h 492"/>
                <a:gd name="T38" fmla="*/ 39 w 583"/>
                <a:gd name="T39" fmla="*/ 357 h 492"/>
                <a:gd name="T40" fmla="*/ 26 w 583"/>
                <a:gd name="T41" fmla="*/ 296 h 492"/>
                <a:gd name="T42" fmla="*/ 18 w 583"/>
                <a:gd name="T43" fmla="*/ 200 h 492"/>
                <a:gd name="T44" fmla="*/ 11 w 583"/>
                <a:gd name="T45" fmla="*/ 0 h 492"/>
                <a:gd name="T46" fmla="*/ 11 w 583"/>
                <a:gd name="T47" fmla="*/ 0 h 492"/>
                <a:gd name="T48" fmla="*/ 11 w 583"/>
                <a:gd name="T49" fmla="*/ 0 h 4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3"/>
                <a:gd name="T76" fmla="*/ 0 h 492"/>
                <a:gd name="T77" fmla="*/ 583 w 583"/>
                <a:gd name="T78" fmla="*/ 492 h 4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3" h="492">
                  <a:moveTo>
                    <a:pt x="11" y="0"/>
                  </a:moveTo>
                  <a:lnTo>
                    <a:pt x="0" y="190"/>
                  </a:lnTo>
                  <a:lnTo>
                    <a:pt x="6" y="311"/>
                  </a:lnTo>
                  <a:lnTo>
                    <a:pt x="21" y="371"/>
                  </a:lnTo>
                  <a:lnTo>
                    <a:pt x="50" y="414"/>
                  </a:lnTo>
                  <a:lnTo>
                    <a:pt x="94" y="441"/>
                  </a:lnTo>
                  <a:lnTo>
                    <a:pt x="151" y="460"/>
                  </a:lnTo>
                  <a:lnTo>
                    <a:pt x="200" y="477"/>
                  </a:lnTo>
                  <a:lnTo>
                    <a:pt x="260" y="484"/>
                  </a:lnTo>
                  <a:lnTo>
                    <a:pt x="329" y="492"/>
                  </a:lnTo>
                  <a:lnTo>
                    <a:pt x="396" y="492"/>
                  </a:lnTo>
                  <a:lnTo>
                    <a:pt x="472" y="484"/>
                  </a:lnTo>
                  <a:lnTo>
                    <a:pt x="529" y="477"/>
                  </a:lnTo>
                  <a:lnTo>
                    <a:pt x="583" y="467"/>
                  </a:lnTo>
                  <a:lnTo>
                    <a:pt x="414" y="484"/>
                  </a:lnTo>
                  <a:lnTo>
                    <a:pt x="289" y="478"/>
                  </a:lnTo>
                  <a:lnTo>
                    <a:pt x="187" y="460"/>
                  </a:lnTo>
                  <a:lnTo>
                    <a:pt x="113" y="433"/>
                  </a:lnTo>
                  <a:lnTo>
                    <a:pt x="64" y="400"/>
                  </a:lnTo>
                  <a:lnTo>
                    <a:pt x="39" y="357"/>
                  </a:lnTo>
                  <a:lnTo>
                    <a:pt x="26" y="296"/>
                  </a:lnTo>
                  <a:lnTo>
                    <a:pt x="18" y="20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2" name="Freeform 129"/>
            <p:cNvSpPr>
              <a:spLocks/>
            </p:cNvSpPr>
            <p:nvPr/>
          </p:nvSpPr>
          <p:spPr bwMode="auto">
            <a:xfrm>
              <a:off x="3491" y="3658"/>
              <a:ext cx="127" cy="149"/>
            </a:xfrm>
            <a:custGeom>
              <a:avLst/>
              <a:gdLst>
                <a:gd name="T0" fmla="*/ 0 w 254"/>
                <a:gd name="T1" fmla="*/ 0 h 300"/>
                <a:gd name="T2" fmla="*/ 73 w 254"/>
                <a:gd name="T3" fmla="*/ 9 h 300"/>
                <a:gd name="T4" fmla="*/ 163 w 254"/>
                <a:gd name="T5" fmla="*/ 16 h 300"/>
                <a:gd name="T6" fmla="*/ 254 w 254"/>
                <a:gd name="T7" fmla="*/ 18 h 300"/>
                <a:gd name="T8" fmla="*/ 165 w 254"/>
                <a:gd name="T9" fmla="*/ 21 h 300"/>
                <a:gd name="T10" fmla="*/ 58 w 254"/>
                <a:gd name="T11" fmla="*/ 16 h 300"/>
                <a:gd name="T12" fmla="*/ 43 w 254"/>
                <a:gd name="T13" fmla="*/ 14 h 300"/>
                <a:gd name="T14" fmla="*/ 56 w 254"/>
                <a:gd name="T15" fmla="*/ 63 h 300"/>
                <a:gd name="T16" fmla="*/ 98 w 254"/>
                <a:gd name="T17" fmla="*/ 147 h 300"/>
                <a:gd name="T18" fmla="*/ 138 w 254"/>
                <a:gd name="T19" fmla="*/ 247 h 300"/>
                <a:gd name="T20" fmla="*/ 160 w 254"/>
                <a:gd name="T21" fmla="*/ 300 h 300"/>
                <a:gd name="T22" fmla="*/ 107 w 254"/>
                <a:gd name="T23" fmla="*/ 228 h 300"/>
                <a:gd name="T24" fmla="*/ 65 w 254"/>
                <a:gd name="T25" fmla="*/ 130 h 300"/>
                <a:gd name="T26" fmla="*/ 29 w 254"/>
                <a:gd name="T27" fmla="*/ 13 h 300"/>
                <a:gd name="T28" fmla="*/ 0 w 254"/>
                <a:gd name="T29" fmla="*/ 0 h 300"/>
                <a:gd name="T30" fmla="*/ 0 w 254"/>
                <a:gd name="T31" fmla="*/ 0 h 300"/>
                <a:gd name="T32" fmla="*/ 0 w 254"/>
                <a:gd name="T33" fmla="*/ 0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4"/>
                <a:gd name="T52" fmla="*/ 0 h 300"/>
                <a:gd name="T53" fmla="*/ 254 w 254"/>
                <a:gd name="T54" fmla="*/ 300 h 3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4" h="300">
                  <a:moveTo>
                    <a:pt x="0" y="0"/>
                  </a:moveTo>
                  <a:lnTo>
                    <a:pt x="73" y="9"/>
                  </a:lnTo>
                  <a:lnTo>
                    <a:pt x="163" y="16"/>
                  </a:lnTo>
                  <a:lnTo>
                    <a:pt x="254" y="18"/>
                  </a:lnTo>
                  <a:lnTo>
                    <a:pt x="165" y="21"/>
                  </a:lnTo>
                  <a:lnTo>
                    <a:pt x="58" y="16"/>
                  </a:lnTo>
                  <a:lnTo>
                    <a:pt x="43" y="14"/>
                  </a:lnTo>
                  <a:lnTo>
                    <a:pt x="56" y="63"/>
                  </a:lnTo>
                  <a:lnTo>
                    <a:pt x="98" y="147"/>
                  </a:lnTo>
                  <a:lnTo>
                    <a:pt x="138" y="247"/>
                  </a:lnTo>
                  <a:lnTo>
                    <a:pt x="160" y="300"/>
                  </a:lnTo>
                  <a:lnTo>
                    <a:pt x="107" y="228"/>
                  </a:lnTo>
                  <a:lnTo>
                    <a:pt x="65" y="130"/>
                  </a:lnTo>
                  <a:lnTo>
                    <a:pt x="2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3" name="Freeform 130"/>
            <p:cNvSpPr>
              <a:spLocks/>
            </p:cNvSpPr>
            <p:nvPr/>
          </p:nvSpPr>
          <p:spPr bwMode="auto">
            <a:xfrm>
              <a:off x="3495" y="3682"/>
              <a:ext cx="63" cy="228"/>
            </a:xfrm>
            <a:custGeom>
              <a:avLst/>
              <a:gdLst>
                <a:gd name="T0" fmla="*/ 0 w 127"/>
                <a:gd name="T1" fmla="*/ 0 h 456"/>
                <a:gd name="T2" fmla="*/ 59 w 127"/>
                <a:gd name="T3" fmla="*/ 310 h 456"/>
                <a:gd name="T4" fmla="*/ 87 w 127"/>
                <a:gd name="T5" fmla="*/ 419 h 456"/>
                <a:gd name="T6" fmla="*/ 116 w 127"/>
                <a:gd name="T7" fmla="*/ 448 h 456"/>
                <a:gd name="T8" fmla="*/ 127 w 127"/>
                <a:gd name="T9" fmla="*/ 456 h 456"/>
                <a:gd name="T10" fmla="*/ 99 w 127"/>
                <a:gd name="T11" fmla="*/ 422 h 456"/>
                <a:gd name="T12" fmla="*/ 82 w 127"/>
                <a:gd name="T13" fmla="*/ 345 h 456"/>
                <a:gd name="T14" fmla="*/ 62 w 127"/>
                <a:gd name="T15" fmla="*/ 269 h 456"/>
                <a:gd name="T16" fmla="*/ 29 w 127"/>
                <a:gd name="T17" fmla="*/ 128 h 456"/>
                <a:gd name="T18" fmla="*/ 0 w 127"/>
                <a:gd name="T19" fmla="*/ 0 h 456"/>
                <a:gd name="T20" fmla="*/ 0 w 127"/>
                <a:gd name="T21" fmla="*/ 0 h 456"/>
                <a:gd name="T22" fmla="*/ 0 w 127"/>
                <a:gd name="T23" fmla="*/ 0 h 4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7"/>
                <a:gd name="T37" fmla="*/ 0 h 456"/>
                <a:gd name="T38" fmla="*/ 127 w 127"/>
                <a:gd name="T39" fmla="*/ 456 h 4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7" h="456">
                  <a:moveTo>
                    <a:pt x="0" y="0"/>
                  </a:moveTo>
                  <a:lnTo>
                    <a:pt x="59" y="310"/>
                  </a:lnTo>
                  <a:lnTo>
                    <a:pt x="87" y="419"/>
                  </a:lnTo>
                  <a:lnTo>
                    <a:pt x="116" y="448"/>
                  </a:lnTo>
                  <a:lnTo>
                    <a:pt x="127" y="456"/>
                  </a:lnTo>
                  <a:lnTo>
                    <a:pt x="99" y="422"/>
                  </a:lnTo>
                  <a:lnTo>
                    <a:pt x="82" y="345"/>
                  </a:lnTo>
                  <a:lnTo>
                    <a:pt x="62" y="269"/>
                  </a:lnTo>
                  <a:lnTo>
                    <a:pt x="2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4" name="Freeform 131"/>
            <p:cNvSpPr>
              <a:spLocks/>
            </p:cNvSpPr>
            <p:nvPr/>
          </p:nvSpPr>
          <p:spPr bwMode="auto">
            <a:xfrm>
              <a:off x="3482" y="3697"/>
              <a:ext cx="6" cy="106"/>
            </a:xfrm>
            <a:custGeom>
              <a:avLst/>
              <a:gdLst>
                <a:gd name="T0" fmla="*/ 5 w 13"/>
                <a:gd name="T1" fmla="*/ 0 h 213"/>
                <a:gd name="T2" fmla="*/ 0 w 13"/>
                <a:gd name="T3" fmla="*/ 109 h 213"/>
                <a:gd name="T4" fmla="*/ 6 w 13"/>
                <a:gd name="T5" fmla="*/ 213 h 213"/>
                <a:gd name="T6" fmla="*/ 13 w 13"/>
                <a:gd name="T7" fmla="*/ 122 h 213"/>
                <a:gd name="T8" fmla="*/ 11 w 13"/>
                <a:gd name="T9" fmla="*/ 51 h 213"/>
                <a:gd name="T10" fmla="*/ 5 w 13"/>
                <a:gd name="T11" fmla="*/ 0 h 213"/>
                <a:gd name="T12" fmla="*/ 5 w 13"/>
                <a:gd name="T13" fmla="*/ 0 h 213"/>
                <a:gd name="T14" fmla="*/ 5 w 13"/>
                <a:gd name="T15" fmla="*/ 0 h 2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213"/>
                <a:gd name="T26" fmla="*/ 13 w 13"/>
                <a:gd name="T27" fmla="*/ 213 h 2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213">
                  <a:moveTo>
                    <a:pt x="5" y="0"/>
                  </a:moveTo>
                  <a:lnTo>
                    <a:pt x="0" y="109"/>
                  </a:lnTo>
                  <a:lnTo>
                    <a:pt x="6" y="213"/>
                  </a:lnTo>
                  <a:lnTo>
                    <a:pt x="13" y="122"/>
                  </a:lnTo>
                  <a:lnTo>
                    <a:pt x="11" y="5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5" name="Freeform 132"/>
            <p:cNvSpPr>
              <a:spLocks/>
            </p:cNvSpPr>
            <p:nvPr/>
          </p:nvSpPr>
          <p:spPr bwMode="auto">
            <a:xfrm>
              <a:off x="3573" y="3694"/>
              <a:ext cx="147" cy="162"/>
            </a:xfrm>
            <a:custGeom>
              <a:avLst/>
              <a:gdLst>
                <a:gd name="T0" fmla="*/ 0 w 294"/>
                <a:gd name="T1" fmla="*/ 0 h 326"/>
                <a:gd name="T2" fmla="*/ 67 w 294"/>
                <a:gd name="T3" fmla="*/ 95 h 326"/>
                <a:gd name="T4" fmla="*/ 128 w 294"/>
                <a:gd name="T5" fmla="*/ 177 h 326"/>
                <a:gd name="T6" fmla="*/ 186 w 294"/>
                <a:gd name="T7" fmla="*/ 233 h 326"/>
                <a:gd name="T8" fmla="*/ 245 w 294"/>
                <a:gd name="T9" fmla="*/ 282 h 326"/>
                <a:gd name="T10" fmla="*/ 294 w 294"/>
                <a:gd name="T11" fmla="*/ 322 h 326"/>
                <a:gd name="T12" fmla="*/ 251 w 294"/>
                <a:gd name="T13" fmla="*/ 297 h 326"/>
                <a:gd name="T14" fmla="*/ 220 w 294"/>
                <a:gd name="T15" fmla="*/ 284 h 326"/>
                <a:gd name="T16" fmla="*/ 200 w 294"/>
                <a:gd name="T17" fmla="*/ 283 h 326"/>
                <a:gd name="T18" fmla="*/ 211 w 294"/>
                <a:gd name="T19" fmla="*/ 326 h 326"/>
                <a:gd name="T20" fmla="*/ 164 w 294"/>
                <a:gd name="T21" fmla="*/ 242 h 326"/>
                <a:gd name="T22" fmla="*/ 103 w 294"/>
                <a:gd name="T23" fmla="*/ 157 h 326"/>
                <a:gd name="T24" fmla="*/ 53 w 294"/>
                <a:gd name="T25" fmla="*/ 83 h 326"/>
                <a:gd name="T26" fmla="*/ 0 w 294"/>
                <a:gd name="T27" fmla="*/ 0 h 326"/>
                <a:gd name="T28" fmla="*/ 0 w 294"/>
                <a:gd name="T29" fmla="*/ 0 h 326"/>
                <a:gd name="T30" fmla="*/ 0 w 294"/>
                <a:gd name="T31" fmla="*/ 0 h 3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4"/>
                <a:gd name="T49" fmla="*/ 0 h 326"/>
                <a:gd name="T50" fmla="*/ 294 w 294"/>
                <a:gd name="T51" fmla="*/ 326 h 3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4" h="326">
                  <a:moveTo>
                    <a:pt x="0" y="0"/>
                  </a:moveTo>
                  <a:lnTo>
                    <a:pt x="67" y="95"/>
                  </a:lnTo>
                  <a:lnTo>
                    <a:pt x="128" y="177"/>
                  </a:lnTo>
                  <a:lnTo>
                    <a:pt x="186" y="233"/>
                  </a:lnTo>
                  <a:lnTo>
                    <a:pt x="245" y="282"/>
                  </a:lnTo>
                  <a:lnTo>
                    <a:pt x="294" y="322"/>
                  </a:lnTo>
                  <a:lnTo>
                    <a:pt x="251" y="297"/>
                  </a:lnTo>
                  <a:lnTo>
                    <a:pt x="220" y="284"/>
                  </a:lnTo>
                  <a:lnTo>
                    <a:pt x="200" y="283"/>
                  </a:lnTo>
                  <a:lnTo>
                    <a:pt x="211" y="326"/>
                  </a:lnTo>
                  <a:lnTo>
                    <a:pt x="164" y="242"/>
                  </a:lnTo>
                  <a:lnTo>
                    <a:pt x="103" y="157"/>
                  </a:lnTo>
                  <a:lnTo>
                    <a:pt x="53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6" name="Freeform 133"/>
            <p:cNvSpPr>
              <a:spLocks/>
            </p:cNvSpPr>
            <p:nvPr/>
          </p:nvSpPr>
          <p:spPr bwMode="auto">
            <a:xfrm>
              <a:off x="3293" y="3234"/>
              <a:ext cx="98" cy="117"/>
            </a:xfrm>
            <a:custGeom>
              <a:avLst/>
              <a:gdLst>
                <a:gd name="T0" fmla="*/ 196 w 196"/>
                <a:gd name="T1" fmla="*/ 0 h 233"/>
                <a:gd name="T2" fmla="*/ 167 w 196"/>
                <a:gd name="T3" fmla="*/ 4 h 233"/>
                <a:gd name="T4" fmla="*/ 122 w 196"/>
                <a:gd name="T5" fmla="*/ 33 h 233"/>
                <a:gd name="T6" fmla="*/ 13 w 196"/>
                <a:gd name="T7" fmla="*/ 64 h 233"/>
                <a:gd name="T8" fmla="*/ 0 w 196"/>
                <a:gd name="T9" fmla="*/ 90 h 233"/>
                <a:gd name="T10" fmla="*/ 55 w 196"/>
                <a:gd name="T11" fmla="*/ 86 h 233"/>
                <a:gd name="T12" fmla="*/ 89 w 196"/>
                <a:gd name="T13" fmla="*/ 111 h 233"/>
                <a:gd name="T14" fmla="*/ 136 w 196"/>
                <a:gd name="T15" fmla="*/ 182 h 233"/>
                <a:gd name="T16" fmla="*/ 157 w 196"/>
                <a:gd name="T17" fmla="*/ 233 h 233"/>
                <a:gd name="T18" fmla="*/ 157 w 196"/>
                <a:gd name="T19" fmla="*/ 203 h 233"/>
                <a:gd name="T20" fmla="*/ 114 w 196"/>
                <a:gd name="T21" fmla="*/ 123 h 233"/>
                <a:gd name="T22" fmla="*/ 81 w 196"/>
                <a:gd name="T23" fmla="*/ 90 h 233"/>
                <a:gd name="T24" fmla="*/ 51 w 196"/>
                <a:gd name="T25" fmla="*/ 78 h 233"/>
                <a:gd name="T26" fmla="*/ 36 w 196"/>
                <a:gd name="T27" fmla="*/ 68 h 233"/>
                <a:gd name="T28" fmla="*/ 114 w 196"/>
                <a:gd name="T29" fmla="*/ 55 h 233"/>
                <a:gd name="T30" fmla="*/ 153 w 196"/>
                <a:gd name="T31" fmla="*/ 31 h 233"/>
                <a:gd name="T32" fmla="*/ 169 w 196"/>
                <a:gd name="T33" fmla="*/ 27 h 233"/>
                <a:gd name="T34" fmla="*/ 190 w 196"/>
                <a:gd name="T35" fmla="*/ 27 h 233"/>
                <a:gd name="T36" fmla="*/ 196 w 196"/>
                <a:gd name="T37" fmla="*/ 0 h 233"/>
                <a:gd name="T38" fmla="*/ 196 w 196"/>
                <a:gd name="T39" fmla="*/ 0 h 233"/>
                <a:gd name="T40" fmla="*/ 196 w 196"/>
                <a:gd name="T41" fmla="*/ 0 h 2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6"/>
                <a:gd name="T64" fmla="*/ 0 h 233"/>
                <a:gd name="T65" fmla="*/ 196 w 196"/>
                <a:gd name="T66" fmla="*/ 233 h 2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6" h="233">
                  <a:moveTo>
                    <a:pt x="196" y="0"/>
                  </a:moveTo>
                  <a:lnTo>
                    <a:pt x="167" y="4"/>
                  </a:lnTo>
                  <a:lnTo>
                    <a:pt x="122" y="33"/>
                  </a:lnTo>
                  <a:lnTo>
                    <a:pt x="13" y="64"/>
                  </a:lnTo>
                  <a:lnTo>
                    <a:pt x="0" y="90"/>
                  </a:lnTo>
                  <a:lnTo>
                    <a:pt x="55" y="86"/>
                  </a:lnTo>
                  <a:lnTo>
                    <a:pt x="89" y="111"/>
                  </a:lnTo>
                  <a:lnTo>
                    <a:pt x="136" y="182"/>
                  </a:lnTo>
                  <a:lnTo>
                    <a:pt x="157" y="233"/>
                  </a:lnTo>
                  <a:lnTo>
                    <a:pt x="157" y="203"/>
                  </a:lnTo>
                  <a:lnTo>
                    <a:pt x="114" y="123"/>
                  </a:lnTo>
                  <a:lnTo>
                    <a:pt x="81" y="90"/>
                  </a:lnTo>
                  <a:lnTo>
                    <a:pt x="51" y="78"/>
                  </a:lnTo>
                  <a:lnTo>
                    <a:pt x="36" y="68"/>
                  </a:lnTo>
                  <a:lnTo>
                    <a:pt x="114" y="55"/>
                  </a:lnTo>
                  <a:lnTo>
                    <a:pt x="153" y="31"/>
                  </a:lnTo>
                  <a:lnTo>
                    <a:pt x="169" y="27"/>
                  </a:lnTo>
                  <a:lnTo>
                    <a:pt x="190" y="27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7" name="Freeform 134"/>
            <p:cNvSpPr>
              <a:spLocks/>
            </p:cNvSpPr>
            <p:nvPr/>
          </p:nvSpPr>
          <p:spPr bwMode="auto">
            <a:xfrm>
              <a:off x="3287" y="3342"/>
              <a:ext cx="108" cy="82"/>
            </a:xfrm>
            <a:custGeom>
              <a:avLst/>
              <a:gdLst>
                <a:gd name="T0" fmla="*/ 209 w 217"/>
                <a:gd name="T1" fmla="*/ 114 h 164"/>
                <a:gd name="T2" fmla="*/ 149 w 217"/>
                <a:gd name="T3" fmla="*/ 88 h 164"/>
                <a:gd name="T4" fmla="*/ 102 w 217"/>
                <a:gd name="T5" fmla="*/ 63 h 164"/>
                <a:gd name="T6" fmla="*/ 0 w 217"/>
                <a:gd name="T7" fmla="*/ 0 h 164"/>
                <a:gd name="T8" fmla="*/ 82 w 217"/>
                <a:gd name="T9" fmla="*/ 77 h 164"/>
                <a:gd name="T10" fmla="*/ 120 w 217"/>
                <a:gd name="T11" fmla="*/ 88 h 164"/>
                <a:gd name="T12" fmla="*/ 170 w 217"/>
                <a:gd name="T13" fmla="*/ 140 h 164"/>
                <a:gd name="T14" fmla="*/ 217 w 217"/>
                <a:gd name="T15" fmla="*/ 164 h 164"/>
                <a:gd name="T16" fmla="*/ 209 w 217"/>
                <a:gd name="T17" fmla="*/ 114 h 164"/>
                <a:gd name="T18" fmla="*/ 209 w 217"/>
                <a:gd name="T19" fmla="*/ 114 h 164"/>
                <a:gd name="T20" fmla="*/ 209 w 217"/>
                <a:gd name="T21" fmla="*/ 114 h 1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7"/>
                <a:gd name="T34" fmla="*/ 0 h 164"/>
                <a:gd name="T35" fmla="*/ 217 w 217"/>
                <a:gd name="T36" fmla="*/ 164 h 1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7" h="164">
                  <a:moveTo>
                    <a:pt x="209" y="114"/>
                  </a:moveTo>
                  <a:lnTo>
                    <a:pt x="149" y="88"/>
                  </a:lnTo>
                  <a:lnTo>
                    <a:pt x="102" y="63"/>
                  </a:lnTo>
                  <a:lnTo>
                    <a:pt x="0" y="0"/>
                  </a:lnTo>
                  <a:lnTo>
                    <a:pt x="82" y="77"/>
                  </a:lnTo>
                  <a:lnTo>
                    <a:pt x="120" y="88"/>
                  </a:lnTo>
                  <a:lnTo>
                    <a:pt x="170" y="140"/>
                  </a:lnTo>
                  <a:lnTo>
                    <a:pt x="217" y="164"/>
                  </a:lnTo>
                  <a:lnTo>
                    <a:pt x="209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8" name="Freeform 135"/>
            <p:cNvSpPr>
              <a:spLocks/>
            </p:cNvSpPr>
            <p:nvPr/>
          </p:nvSpPr>
          <p:spPr bwMode="auto">
            <a:xfrm>
              <a:off x="3311" y="3424"/>
              <a:ext cx="109" cy="127"/>
            </a:xfrm>
            <a:custGeom>
              <a:avLst/>
              <a:gdLst>
                <a:gd name="T0" fmla="*/ 218 w 218"/>
                <a:gd name="T1" fmla="*/ 220 h 255"/>
                <a:gd name="T2" fmla="*/ 104 w 218"/>
                <a:gd name="T3" fmla="*/ 110 h 255"/>
                <a:gd name="T4" fmla="*/ 82 w 218"/>
                <a:gd name="T5" fmla="*/ 65 h 255"/>
                <a:gd name="T6" fmla="*/ 0 w 218"/>
                <a:gd name="T7" fmla="*/ 0 h 255"/>
                <a:gd name="T8" fmla="*/ 53 w 218"/>
                <a:gd name="T9" fmla="*/ 55 h 255"/>
                <a:gd name="T10" fmla="*/ 86 w 218"/>
                <a:gd name="T11" fmla="*/ 161 h 255"/>
                <a:gd name="T12" fmla="*/ 146 w 218"/>
                <a:gd name="T13" fmla="*/ 186 h 255"/>
                <a:gd name="T14" fmla="*/ 168 w 218"/>
                <a:gd name="T15" fmla="*/ 255 h 255"/>
                <a:gd name="T16" fmla="*/ 218 w 218"/>
                <a:gd name="T17" fmla="*/ 220 h 255"/>
                <a:gd name="T18" fmla="*/ 218 w 218"/>
                <a:gd name="T19" fmla="*/ 220 h 255"/>
                <a:gd name="T20" fmla="*/ 218 w 218"/>
                <a:gd name="T21" fmla="*/ 220 h 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8"/>
                <a:gd name="T34" fmla="*/ 0 h 255"/>
                <a:gd name="T35" fmla="*/ 218 w 218"/>
                <a:gd name="T36" fmla="*/ 255 h 2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8" h="255">
                  <a:moveTo>
                    <a:pt x="218" y="220"/>
                  </a:moveTo>
                  <a:lnTo>
                    <a:pt x="104" y="110"/>
                  </a:lnTo>
                  <a:lnTo>
                    <a:pt x="82" y="65"/>
                  </a:lnTo>
                  <a:lnTo>
                    <a:pt x="0" y="0"/>
                  </a:lnTo>
                  <a:lnTo>
                    <a:pt x="53" y="55"/>
                  </a:lnTo>
                  <a:lnTo>
                    <a:pt x="86" y="161"/>
                  </a:lnTo>
                  <a:lnTo>
                    <a:pt x="146" y="186"/>
                  </a:lnTo>
                  <a:lnTo>
                    <a:pt x="168" y="255"/>
                  </a:lnTo>
                  <a:lnTo>
                    <a:pt x="218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89" name="Freeform 136"/>
            <p:cNvSpPr>
              <a:spLocks/>
            </p:cNvSpPr>
            <p:nvPr/>
          </p:nvSpPr>
          <p:spPr bwMode="auto">
            <a:xfrm>
              <a:off x="3277" y="3414"/>
              <a:ext cx="80" cy="150"/>
            </a:xfrm>
            <a:custGeom>
              <a:avLst/>
              <a:gdLst>
                <a:gd name="T0" fmla="*/ 0 w 160"/>
                <a:gd name="T1" fmla="*/ 0 h 300"/>
                <a:gd name="T2" fmla="*/ 51 w 160"/>
                <a:gd name="T3" fmla="*/ 64 h 300"/>
                <a:gd name="T4" fmla="*/ 102 w 160"/>
                <a:gd name="T5" fmla="*/ 194 h 300"/>
                <a:gd name="T6" fmla="*/ 160 w 160"/>
                <a:gd name="T7" fmla="*/ 261 h 300"/>
                <a:gd name="T8" fmla="*/ 55 w 160"/>
                <a:gd name="T9" fmla="*/ 257 h 300"/>
                <a:gd name="T10" fmla="*/ 13 w 160"/>
                <a:gd name="T11" fmla="*/ 300 h 300"/>
                <a:gd name="T12" fmla="*/ 38 w 160"/>
                <a:gd name="T13" fmla="*/ 240 h 300"/>
                <a:gd name="T14" fmla="*/ 20 w 160"/>
                <a:gd name="T15" fmla="*/ 50 h 300"/>
                <a:gd name="T16" fmla="*/ 0 w 160"/>
                <a:gd name="T17" fmla="*/ 0 h 300"/>
                <a:gd name="T18" fmla="*/ 0 w 160"/>
                <a:gd name="T19" fmla="*/ 0 h 300"/>
                <a:gd name="T20" fmla="*/ 0 w 160"/>
                <a:gd name="T21" fmla="*/ 0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"/>
                <a:gd name="T34" fmla="*/ 0 h 300"/>
                <a:gd name="T35" fmla="*/ 160 w 160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" h="300">
                  <a:moveTo>
                    <a:pt x="0" y="0"/>
                  </a:moveTo>
                  <a:lnTo>
                    <a:pt x="51" y="64"/>
                  </a:lnTo>
                  <a:lnTo>
                    <a:pt x="102" y="194"/>
                  </a:lnTo>
                  <a:lnTo>
                    <a:pt x="160" y="261"/>
                  </a:lnTo>
                  <a:lnTo>
                    <a:pt x="55" y="257"/>
                  </a:lnTo>
                  <a:lnTo>
                    <a:pt x="13" y="300"/>
                  </a:lnTo>
                  <a:lnTo>
                    <a:pt x="38" y="240"/>
                  </a:lnTo>
                  <a:lnTo>
                    <a:pt x="2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0" name="Freeform 137"/>
            <p:cNvSpPr>
              <a:spLocks/>
            </p:cNvSpPr>
            <p:nvPr/>
          </p:nvSpPr>
          <p:spPr bwMode="auto">
            <a:xfrm>
              <a:off x="3184" y="3418"/>
              <a:ext cx="260" cy="669"/>
            </a:xfrm>
            <a:custGeom>
              <a:avLst/>
              <a:gdLst>
                <a:gd name="T0" fmla="*/ 144 w 521"/>
                <a:gd name="T1" fmla="*/ 0 h 1339"/>
                <a:gd name="T2" fmla="*/ 211 w 521"/>
                <a:gd name="T3" fmla="*/ 275 h 1339"/>
                <a:gd name="T4" fmla="*/ 330 w 521"/>
                <a:gd name="T5" fmla="*/ 275 h 1339"/>
                <a:gd name="T6" fmla="*/ 428 w 521"/>
                <a:gd name="T7" fmla="*/ 331 h 1339"/>
                <a:gd name="T8" fmla="*/ 500 w 521"/>
                <a:gd name="T9" fmla="*/ 365 h 1339"/>
                <a:gd name="T10" fmla="*/ 428 w 521"/>
                <a:gd name="T11" fmla="*/ 351 h 1339"/>
                <a:gd name="T12" fmla="*/ 380 w 521"/>
                <a:gd name="T13" fmla="*/ 342 h 1339"/>
                <a:gd name="T14" fmla="*/ 258 w 521"/>
                <a:gd name="T15" fmla="*/ 342 h 1339"/>
                <a:gd name="T16" fmla="*/ 356 w 521"/>
                <a:gd name="T17" fmla="*/ 373 h 1339"/>
                <a:gd name="T18" fmla="*/ 450 w 521"/>
                <a:gd name="T19" fmla="*/ 381 h 1339"/>
                <a:gd name="T20" fmla="*/ 380 w 521"/>
                <a:gd name="T21" fmla="*/ 391 h 1339"/>
                <a:gd name="T22" fmla="*/ 318 w 521"/>
                <a:gd name="T23" fmla="*/ 416 h 1339"/>
                <a:gd name="T24" fmla="*/ 256 w 521"/>
                <a:gd name="T25" fmla="*/ 416 h 1339"/>
                <a:gd name="T26" fmla="*/ 229 w 521"/>
                <a:gd name="T27" fmla="*/ 410 h 1339"/>
                <a:gd name="T28" fmla="*/ 301 w 521"/>
                <a:gd name="T29" fmla="*/ 449 h 1339"/>
                <a:gd name="T30" fmla="*/ 406 w 521"/>
                <a:gd name="T31" fmla="*/ 479 h 1339"/>
                <a:gd name="T32" fmla="*/ 342 w 521"/>
                <a:gd name="T33" fmla="*/ 503 h 1339"/>
                <a:gd name="T34" fmla="*/ 352 w 521"/>
                <a:gd name="T35" fmla="*/ 570 h 1339"/>
                <a:gd name="T36" fmla="*/ 394 w 521"/>
                <a:gd name="T37" fmla="*/ 643 h 1339"/>
                <a:gd name="T38" fmla="*/ 428 w 521"/>
                <a:gd name="T39" fmla="*/ 664 h 1339"/>
                <a:gd name="T40" fmla="*/ 365 w 521"/>
                <a:gd name="T41" fmla="*/ 639 h 1339"/>
                <a:gd name="T42" fmla="*/ 301 w 521"/>
                <a:gd name="T43" fmla="*/ 584 h 1339"/>
                <a:gd name="T44" fmla="*/ 246 w 521"/>
                <a:gd name="T45" fmla="*/ 543 h 1339"/>
                <a:gd name="T46" fmla="*/ 309 w 521"/>
                <a:gd name="T47" fmla="*/ 621 h 1339"/>
                <a:gd name="T48" fmla="*/ 377 w 521"/>
                <a:gd name="T49" fmla="*/ 681 h 1339"/>
                <a:gd name="T50" fmla="*/ 454 w 521"/>
                <a:gd name="T51" fmla="*/ 705 h 1339"/>
                <a:gd name="T52" fmla="*/ 492 w 521"/>
                <a:gd name="T53" fmla="*/ 576 h 1339"/>
                <a:gd name="T54" fmla="*/ 521 w 521"/>
                <a:gd name="T55" fmla="*/ 387 h 1339"/>
                <a:gd name="T56" fmla="*/ 496 w 521"/>
                <a:gd name="T57" fmla="*/ 629 h 1339"/>
                <a:gd name="T58" fmla="*/ 461 w 521"/>
                <a:gd name="T59" fmla="*/ 883 h 1339"/>
                <a:gd name="T60" fmla="*/ 420 w 521"/>
                <a:gd name="T61" fmla="*/ 1056 h 1339"/>
                <a:gd name="T62" fmla="*/ 360 w 521"/>
                <a:gd name="T63" fmla="*/ 1315 h 1339"/>
                <a:gd name="T64" fmla="*/ 387 w 521"/>
                <a:gd name="T65" fmla="*/ 1339 h 1339"/>
                <a:gd name="T66" fmla="*/ 301 w 521"/>
                <a:gd name="T67" fmla="*/ 1297 h 1339"/>
                <a:gd name="T68" fmla="*/ 216 w 521"/>
                <a:gd name="T69" fmla="*/ 1267 h 1339"/>
                <a:gd name="T70" fmla="*/ 275 w 521"/>
                <a:gd name="T71" fmla="*/ 1275 h 1339"/>
                <a:gd name="T72" fmla="*/ 267 w 521"/>
                <a:gd name="T73" fmla="*/ 1205 h 1339"/>
                <a:gd name="T74" fmla="*/ 238 w 521"/>
                <a:gd name="T75" fmla="*/ 1133 h 1339"/>
                <a:gd name="T76" fmla="*/ 264 w 521"/>
                <a:gd name="T77" fmla="*/ 1162 h 1339"/>
                <a:gd name="T78" fmla="*/ 318 w 521"/>
                <a:gd name="T79" fmla="*/ 1188 h 1339"/>
                <a:gd name="T80" fmla="*/ 373 w 521"/>
                <a:gd name="T81" fmla="*/ 1183 h 1339"/>
                <a:gd name="T82" fmla="*/ 387 w 521"/>
                <a:gd name="T83" fmla="*/ 1123 h 1339"/>
                <a:gd name="T84" fmla="*/ 420 w 521"/>
                <a:gd name="T85" fmla="*/ 922 h 1339"/>
                <a:gd name="T86" fmla="*/ 443 w 521"/>
                <a:gd name="T87" fmla="*/ 752 h 1339"/>
                <a:gd name="T88" fmla="*/ 334 w 521"/>
                <a:gd name="T89" fmla="*/ 732 h 1339"/>
                <a:gd name="T90" fmla="*/ 250 w 521"/>
                <a:gd name="T91" fmla="*/ 676 h 1339"/>
                <a:gd name="T92" fmla="*/ 207 w 521"/>
                <a:gd name="T93" fmla="*/ 629 h 1339"/>
                <a:gd name="T94" fmla="*/ 238 w 521"/>
                <a:gd name="T95" fmla="*/ 740 h 1339"/>
                <a:gd name="T96" fmla="*/ 166 w 521"/>
                <a:gd name="T97" fmla="*/ 588 h 1339"/>
                <a:gd name="T98" fmla="*/ 182 w 521"/>
                <a:gd name="T99" fmla="*/ 520 h 1339"/>
                <a:gd name="T100" fmla="*/ 170 w 521"/>
                <a:gd name="T101" fmla="*/ 449 h 1339"/>
                <a:gd name="T102" fmla="*/ 106 w 521"/>
                <a:gd name="T103" fmla="*/ 496 h 1339"/>
                <a:gd name="T104" fmla="*/ 43 w 521"/>
                <a:gd name="T105" fmla="*/ 562 h 1339"/>
                <a:gd name="T106" fmla="*/ 25 w 521"/>
                <a:gd name="T107" fmla="*/ 629 h 1339"/>
                <a:gd name="T108" fmla="*/ 0 w 521"/>
                <a:gd name="T109" fmla="*/ 668 h 1339"/>
                <a:gd name="T110" fmla="*/ 21 w 521"/>
                <a:gd name="T111" fmla="*/ 609 h 1339"/>
                <a:gd name="T112" fmla="*/ 39 w 521"/>
                <a:gd name="T113" fmla="*/ 507 h 1339"/>
                <a:gd name="T114" fmla="*/ 60 w 521"/>
                <a:gd name="T115" fmla="*/ 435 h 1339"/>
                <a:gd name="T116" fmla="*/ 152 w 521"/>
                <a:gd name="T117" fmla="*/ 275 h 1339"/>
                <a:gd name="T118" fmla="*/ 182 w 521"/>
                <a:gd name="T119" fmla="*/ 246 h 1339"/>
                <a:gd name="T120" fmla="*/ 144 w 521"/>
                <a:gd name="T121" fmla="*/ 0 h 1339"/>
                <a:gd name="T122" fmla="*/ 144 w 521"/>
                <a:gd name="T123" fmla="*/ 0 h 1339"/>
                <a:gd name="T124" fmla="*/ 144 w 521"/>
                <a:gd name="T125" fmla="*/ 0 h 13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21"/>
                <a:gd name="T190" fmla="*/ 0 h 1339"/>
                <a:gd name="T191" fmla="*/ 521 w 521"/>
                <a:gd name="T192" fmla="*/ 1339 h 13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21" h="1339">
                  <a:moveTo>
                    <a:pt x="144" y="0"/>
                  </a:moveTo>
                  <a:lnTo>
                    <a:pt x="211" y="275"/>
                  </a:lnTo>
                  <a:lnTo>
                    <a:pt x="330" y="275"/>
                  </a:lnTo>
                  <a:lnTo>
                    <a:pt x="428" y="331"/>
                  </a:lnTo>
                  <a:lnTo>
                    <a:pt x="500" y="365"/>
                  </a:lnTo>
                  <a:lnTo>
                    <a:pt x="428" y="351"/>
                  </a:lnTo>
                  <a:lnTo>
                    <a:pt x="380" y="342"/>
                  </a:lnTo>
                  <a:lnTo>
                    <a:pt x="258" y="342"/>
                  </a:lnTo>
                  <a:lnTo>
                    <a:pt x="356" y="373"/>
                  </a:lnTo>
                  <a:lnTo>
                    <a:pt x="450" y="381"/>
                  </a:lnTo>
                  <a:lnTo>
                    <a:pt x="380" y="391"/>
                  </a:lnTo>
                  <a:lnTo>
                    <a:pt x="318" y="416"/>
                  </a:lnTo>
                  <a:lnTo>
                    <a:pt x="256" y="416"/>
                  </a:lnTo>
                  <a:lnTo>
                    <a:pt x="229" y="410"/>
                  </a:lnTo>
                  <a:lnTo>
                    <a:pt x="301" y="449"/>
                  </a:lnTo>
                  <a:lnTo>
                    <a:pt x="406" y="479"/>
                  </a:lnTo>
                  <a:lnTo>
                    <a:pt x="342" y="503"/>
                  </a:lnTo>
                  <a:lnTo>
                    <a:pt x="352" y="570"/>
                  </a:lnTo>
                  <a:lnTo>
                    <a:pt x="394" y="643"/>
                  </a:lnTo>
                  <a:lnTo>
                    <a:pt x="428" y="664"/>
                  </a:lnTo>
                  <a:lnTo>
                    <a:pt x="365" y="639"/>
                  </a:lnTo>
                  <a:lnTo>
                    <a:pt x="301" y="584"/>
                  </a:lnTo>
                  <a:lnTo>
                    <a:pt x="246" y="543"/>
                  </a:lnTo>
                  <a:lnTo>
                    <a:pt x="309" y="621"/>
                  </a:lnTo>
                  <a:lnTo>
                    <a:pt x="377" y="681"/>
                  </a:lnTo>
                  <a:lnTo>
                    <a:pt x="454" y="705"/>
                  </a:lnTo>
                  <a:lnTo>
                    <a:pt x="492" y="576"/>
                  </a:lnTo>
                  <a:lnTo>
                    <a:pt x="521" y="387"/>
                  </a:lnTo>
                  <a:lnTo>
                    <a:pt x="496" y="629"/>
                  </a:lnTo>
                  <a:lnTo>
                    <a:pt x="461" y="883"/>
                  </a:lnTo>
                  <a:lnTo>
                    <a:pt x="420" y="1056"/>
                  </a:lnTo>
                  <a:lnTo>
                    <a:pt x="360" y="1315"/>
                  </a:lnTo>
                  <a:lnTo>
                    <a:pt x="387" y="1339"/>
                  </a:lnTo>
                  <a:lnTo>
                    <a:pt x="301" y="1297"/>
                  </a:lnTo>
                  <a:lnTo>
                    <a:pt x="216" y="1267"/>
                  </a:lnTo>
                  <a:lnTo>
                    <a:pt x="275" y="1275"/>
                  </a:lnTo>
                  <a:lnTo>
                    <a:pt x="267" y="1205"/>
                  </a:lnTo>
                  <a:lnTo>
                    <a:pt x="238" y="1133"/>
                  </a:lnTo>
                  <a:lnTo>
                    <a:pt x="264" y="1162"/>
                  </a:lnTo>
                  <a:lnTo>
                    <a:pt x="318" y="1188"/>
                  </a:lnTo>
                  <a:lnTo>
                    <a:pt x="373" y="1183"/>
                  </a:lnTo>
                  <a:lnTo>
                    <a:pt x="387" y="1123"/>
                  </a:lnTo>
                  <a:lnTo>
                    <a:pt x="420" y="922"/>
                  </a:lnTo>
                  <a:lnTo>
                    <a:pt x="443" y="752"/>
                  </a:lnTo>
                  <a:lnTo>
                    <a:pt x="334" y="732"/>
                  </a:lnTo>
                  <a:lnTo>
                    <a:pt x="250" y="676"/>
                  </a:lnTo>
                  <a:lnTo>
                    <a:pt x="207" y="629"/>
                  </a:lnTo>
                  <a:lnTo>
                    <a:pt x="238" y="740"/>
                  </a:lnTo>
                  <a:lnTo>
                    <a:pt x="166" y="588"/>
                  </a:lnTo>
                  <a:lnTo>
                    <a:pt x="182" y="520"/>
                  </a:lnTo>
                  <a:lnTo>
                    <a:pt x="170" y="449"/>
                  </a:lnTo>
                  <a:lnTo>
                    <a:pt x="106" y="496"/>
                  </a:lnTo>
                  <a:lnTo>
                    <a:pt x="43" y="562"/>
                  </a:lnTo>
                  <a:lnTo>
                    <a:pt x="25" y="629"/>
                  </a:lnTo>
                  <a:lnTo>
                    <a:pt x="0" y="668"/>
                  </a:lnTo>
                  <a:lnTo>
                    <a:pt x="21" y="609"/>
                  </a:lnTo>
                  <a:lnTo>
                    <a:pt x="39" y="507"/>
                  </a:lnTo>
                  <a:lnTo>
                    <a:pt x="60" y="435"/>
                  </a:lnTo>
                  <a:lnTo>
                    <a:pt x="152" y="275"/>
                  </a:lnTo>
                  <a:lnTo>
                    <a:pt x="182" y="24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1" name="Freeform 138"/>
            <p:cNvSpPr>
              <a:spLocks/>
            </p:cNvSpPr>
            <p:nvPr/>
          </p:nvSpPr>
          <p:spPr bwMode="auto">
            <a:xfrm>
              <a:off x="3277" y="3737"/>
              <a:ext cx="128" cy="255"/>
            </a:xfrm>
            <a:custGeom>
              <a:avLst/>
              <a:gdLst>
                <a:gd name="T0" fmla="*/ 9 w 256"/>
                <a:gd name="T1" fmla="*/ 13 h 511"/>
                <a:gd name="T2" fmla="*/ 0 w 256"/>
                <a:gd name="T3" fmla="*/ 37 h 511"/>
                <a:gd name="T4" fmla="*/ 17 w 256"/>
                <a:gd name="T5" fmla="*/ 109 h 511"/>
                <a:gd name="T6" fmla="*/ 13 w 256"/>
                <a:gd name="T7" fmla="*/ 248 h 511"/>
                <a:gd name="T8" fmla="*/ 29 w 256"/>
                <a:gd name="T9" fmla="*/ 287 h 511"/>
                <a:gd name="T10" fmla="*/ 13 w 256"/>
                <a:gd name="T11" fmla="*/ 324 h 511"/>
                <a:gd name="T12" fmla="*/ 29 w 256"/>
                <a:gd name="T13" fmla="*/ 364 h 511"/>
                <a:gd name="T14" fmla="*/ 38 w 256"/>
                <a:gd name="T15" fmla="*/ 402 h 511"/>
                <a:gd name="T16" fmla="*/ 33 w 256"/>
                <a:gd name="T17" fmla="*/ 461 h 511"/>
                <a:gd name="T18" fmla="*/ 88 w 256"/>
                <a:gd name="T19" fmla="*/ 494 h 511"/>
                <a:gd name="T20" fmla="*/ 143 w 256"/>
                <a:gd name="T21" fmla="*/ 511 h 511"/>
                <a:gd name="T22" fmla="*/ 169 w 256"/>
                <a:gd name="T23" fmla="*/ 498 h 511"/>
                <a:gd name="T24" fmla="*/ 200 w 256"/>
                <a:gd name="T25" fmla="*/ 506 h 511"/>
                <a:gd name="T26" fmla="*/ 202 w 256"/>
                <a:gd name="T27" fmla="*/ 480 h 511"/>
                <a:gd name="T28" fmla="*/ 151 w 256"/>
                <a:gd name="T29" fmla="*/ 435 h 511"/>
                <a:gd name="T30" fmla="*/ 59 w 256"/>
                <a:gd name="T31" fmla="*/ 380 h 511"/>
                <a:gd name="T32" fmla="*/ 24 w 256"/>
                <a:gd name="T33" fmla="*/ 324 h 511"/>
                <a:gd name="T34" fmla="*/ 33 w 256"/>
                <a:gd name="T35" fmla="*/ 302 h 511"/>
                <a:gd name="T36" fmla="*/ 84 w 256"/>
                <a:gd name="T37" fmla="*/ 329 h 511"/>
                <a:gd name="T38" fmla="*/ 165 w 256"/>
                <a:gd name="T39" fmla="*/ 329 h 511"/>
                <a:gd name="T40" fmla="*/ 102 w 256"/>
                <a:gd name="T41" fmla="*/ 302 h 511"/>
                <a:gd name="T42" fmla="*/ 80 w 256"/>
                <a:gd name="T43" fmla="*/ 279 h 511"/>
                <a:gd name="T44" fmla="*/ 135 w 256"/>
                <a:gd name="T45" fmla="*/ 287 h 511"/>
                <a:gd name="T46" fmla="*/ 200 w 256"/>
                <a:gd name="T47" fmla="*/ 334 h 511"/>
                <a:gd name="T48" fmla="*/ 233 w 256"/>
                <a:gd name="T49" fmla="*/ 346 h 511"/>
                <a:gd name="T50" fmla="*/ 229 w 256"/>
                <a:gd name="T51" fmla="*/ 308 h 511"/>
                <a:gd name="T52" fmla="*/ 165 w 256"/>
                <a:gd name="T53" fmla="*/ 248 h 511"/>
                <a:gd name="T54" fmla="*/ 88 w 256"/>
                <a:gd name="T55" fmla="*/ 156 h 511"/>
                <a:gd name="T56" fmla="*/ 77 w 256"/>
                <a:gd name="T57" fmla="*/ 127 h 511"/>
                <a:gd name="T58" fmla="*/ 122 w 256"/>
                <a:gd name="T59" fmla="*/ 177 h 511"/>
                <a:gd name="T60" fmla="*/ 202 w 256"/>
                <a:gd name="T61" fmla="*/ 236 h 511"/>
                <a:gd name="T62" fmla="*/ 249 w 256"/>
                <a:gd name="T63" fmla="*/ 261 h 511"/>
                <a:gd name="T64" fmla="*/ 256 w 256"/>
                <a:gd name="T65" fmla="*/ 173 h 511"/>
                <a:gd name="T66" fmla="*/ 151 w 256"/>
                <a:gd name="T67" fmla="*/ 127 h 511"/>
                <a:gd name="T68" fmla="*/ 71 w 256"/>
                <a:gd name="T69" fmla="*/ 66 h 511"/>
                <a:gd name="T70" fmla="*/ 20 w 256"/>
                <a:gd name="T71" fmla="*/ 0 h 511"/>
                <a:gd name="T72" fmla="*/ 9 w 256"/>
                <a:gd name="T73" fmla="*/ 13 h 511"/>
                <a:gd name="T74" fmla="*/ 9 w 256"/>
                <a:gd name="T75" fmla="*/ 13 h 511"/>
                <a:gd name="T76" fmla="*/ 9 w 256"/>
                <a:gd name="T77" fmla="*/ 13 h 5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6"/>
                <a:gd name="T118" fmla="*/ 0 h 511"/>
                <a:gd name="T119" fmla="*/ 256 w 256"/>
                <a:gd name="T120" fmla="*/ 511 h 5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6" h="511">
                  <a:moveTo>
                    <a:pt x="9" y="13"/>
                  </a:moveTo>
                  <a:lnTo>
                    <a:pt x="0" y="37"/>
                  </a:lnTo>
                  <a:lnTo>
                    <a:pt x="17" y="109"/>
                  </a:lnTo>
                  <a:lnTo>
                    <a:pt x="13" y="248"/>
                  </a:lnTo>
                  <a:lnTo>
                    <a:pt x="29" y="287"/>
                  </a:lnTo>
                  <a:lnTo>
                    <a:pt x="13" y="324"/>
                  </a:lnTo>
                  <a:lnTo>
                    <a:pt x="29" y="364"/>
                  </a:lnTo>
                  <a:lnTo>
                    <a:pt x="38" y="402"/>
                  </a:lnTo>
                  <a:lnTo>
                    <a:pt x="33" y="461"/>
                  </a:lnTo>
                  <a:lnTo>
                    <a:pt x="88" y="494"/>
                  </a:lnTo>
                  <a:lnTo>
                    <a:pt x="143" y="511"/>
                  </a:lnTo>
                  <a:lnTo>
                    <a:pt x="169" y="498"/>
                  </a:lnTo>
                  <a:lnTo>
                    <a:pt x="200" y="506"/>
                  </a:lnTo>
                  <a:lnTo>
                    <a:pt x="202" y="480"/>
                  </a:lnTo>
                  <a:lnTo>
                    <a:pt x="151" y="435"/>
                  </a:lnTo>
                  <a:lnTo>
                    <a:pt x="59" y="380"/>
                  </a:lnTo>
                  <a:lnTo>
                    <a:pt x="24" y="324"/>
                  </a:lnTo>
                  <a:lnTo>
                    <a:pt x="33" y="302"/>
                  </a:lnTo>
                  <a:lnTo>
                    <a:pt x="84" y="329"/>
                  </a:lnTo>
                  <a:lnTo>
                    <a:pt x="165" y="329"/>
                  </a:lnTo>
                  <a:lnTo>
                    <a:pt x="102" y="302"/>
                  </a:lnTo>
                  <a:lnTo>
                    <a:pt x="80" y="279"/>
                  </a:lnTo>
                  <a:lnTo>
                    <a:pt x="135" y="287"/>
                  </a:lnTo>
                  <a:lnTo>
                    <a:pt x="200" y="334"/>
                  </a:lnTo>
                  <a:lnTo>
                    <a:pt x="233" y="346"/>
                  </a:lnTo>
                  <a:lnTo>
                    <a:pt x="229" y="308"/>
                  </a:lnTo>
                  <a:lnTo>
                    <a:pt x="165" y="248"/>
                  </a:lnTo>
                  <a:lnTo>
                    <a:pt x="88" y="156"/>
                  </a:lnTo>
                  <a:lnTo>
                    <a:pt x="77" y="127"/>
                  </a:lnTo>
                  <a:lnTo>
                    <a:pt x="122" y="177"/>
                  </a:lnTo>
                  <a:lnTo>
                    <a:pt x="202" y="236"/>
                  </a:lnTo>
                  <a:lnTo>
                    <a:pt x="249" y="261"/>
                  </a:lnTo>
                  <a:lnTo>
                    <a:pt x="256" y="173"/>
                  </a:lnTo>
                  <a:lnTo>
                    <a:pt x="151" y="127"/>
                  </a:lnTo>
                  <a:lnTo>
                    <a:pt x="71" y="66"/>
                  </a:lnTo>
                  <a:lnTo>
                    <a:pt x="20" y="0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2" name="Freeform 139"/>
            <p:cNvSpPr>
              <a:spLocks/>
            </p:cNvSpPr>
            <p:nvPr/>
          </p:nvSpPr>
          <p:spPr bwMode="auto">
            <a:xfrm>
              <a:off x="3328" y="3919"/>
              <a:ext cx="61" cy="35"/>
            </a:xfrm>
            <a:custGeom>
              <a:avLst/>
              <a:gdLst>
                <a:gd name="T0" fmla="*/ 0 w 121"/>
                <a:gd name="T1" fmla="*/ 0 h 71"/>
                <a:gd name="T2" fmla="*/ 63 w 121"/>
                <a:gd name="T3" fmla="*/ 28 h 71"/>
                <a:gd name="T4" fmla="*/ 113 w 121"/>
                <a:gd name="T5" fmla="*/ 71 h 71"/>
                <a:gd name="T6" fmla="*/ 121 w 121"/>
                <a:gd name="T7" fmla="*/ 11 h 71"/>
                <a:gd name="T8" fmla="*/ 98 w 121"/>
                <a:gd name="T9" fmla="*/ 0 h 71"/>
                <a:gd name="T10" fmla="*/ 0 w 121"/>
                <a:gd name="T11" fmla="*/ 0 h 71"/>
                <a:gd name="T12" fmla="*/ 0 w 121"/>
                <a:gd name="T13" fmla="*/ 0 h 71"/>
                <a:gd name="T14" fmla="*/ 0 w 121"/>
                <a:gd name="T15" fmla="*/ 0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71"/>
                <a:gd name="T26" fmla="*/ 121 w 121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71">
                  <a:moveTo>
                    <a:pt x="0" y="0"/>
                  </a:moveTo>
                  <a:lnTo>
                    <a:pt x="63" y="28"/>
                  </a:lnTo>
                  <a:lnTo>
                    <a:pt x="113" y="71"/>
                  </a:lnTo>
                  <a:lnTo>
                    <a:pt x="121" y="11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3" name="Freeform 140"/>
            <p:cNvSpPr>
              <a:spLocks/>
            </p:cNvSpPr>
            <p:nvPr/>
          </p:nvSpPr>
          <p:spPr bwMode="auto">
            <a:xfrm>
              <a:off x="3668" y="3969"/>
              <a:ext cx="210" cy="56"/>
            </a:xfrm>
            <a:custGeom>
              <a:avLst/>
              <a:gdLst>
                <a:gd name="T0" fmla="*/ 421 w 421"/>
                <a:gd name="T1" fmla="*/ 0 h 113"/>
                <a:gd name="T2" fmla="*/ 333 w 421"/>
                <a:gd name="T3" fmla="*/ 4 h 113"/>
                <a:gd name="T4" fmla="*/ 236 w 421"/>
                <a:gd name="T5" fmla="*/ 42 h 113"/>
                <a:gd name="T6" fmla="*/ 92 w 421"/>
                <a:gd name="T7" fmla="*/ 65 h 113"/>
                <a:gd name="T8" fmla="*/ 0 w 421"/>
                <a:gd name="T9" fmla="*/ 105 h 113"/>
                <a:gd name="T10" fmla="*/ 127 w 421"/>
                <a:gd name="T11" fmla="*/ 113 h 113"/>
                <a:gd name="T12" fmla="*/ 261 w 421"/>
                <a:gd name="T13" fmla="*/ 47 h 113"/>
                <a:gd name="T14" fmla="*/ 351 w 421"/>
                <a:gd name="T15" fmla="*/ 12 h 113"/>
                <a:gd name="T16" fmla="*/ 421 w 421"/>
                <a:gd name="T17" fmla="*/ 0 h 113"/>
                <a:gd name="T18" fmla="*/ 421 w 421"/>
                <a:gd name="T19" fmla="*/ 0 h 113"/>
                <a:gd name="T20" fmla="*/ 421 w 421"/>
                <a:gd name="T21" fmla="*/ 0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1"/>
                <a:gd name="T34" fmla="*/ 0 h 113"/>
                <a:gd name="T35" fmla="*/ 421 w 421"/>
                <a:gd name="T36" fmla="*/ 113 h 1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1" h="113">
                  <a:moveTo>
                    <a:pt x="421" y="0"/>
                  </a:moveTo>
                  <a:lnTo>
                    <a:pt x="333" y="4"/>
                  </a:lnTo>
                  <a:lnTo>
                    <a:pt x="236" y="42"/>
                  </a:lnTo>
                  <a:lnTo>
                    <a:pt x="92" y="65"/>
                  </a:lnTo>
                  <a:lnTo>
                    <a:pt x="0" y="105"/>
                  </a:lnTo>
                  <a:lnTo>
                    <a:pt x="127" y="113"/>
                  </a:lnTo>
                  <a:lnTo>
                    <a:pt x="261" y="47"/>
                  </a:lnTo>
                  <a:lnTo>
                    <a:pt x="351" y="12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4" name="Freeform 141"/>
            <p:cNvSpPr>
              <a:spLocks/>
            </p:cNvSpPr>
            <p:nvPr/>
          </p:nvSpPr>
          <p:spPr bwMode="auto">
            <a:xfrm>
              <a:off x="2921" y="3450"/>
              <a:ext cx="334" cy="354"/>
            </a:xfrm>
            <a:custGeom>
              <a:avLst/>
              <a:gdLst>
                <a:gd name="T0" fmla="*/ 666 w 666"/>
                <a:gd name="T1" fmla="*/ 64 h 708"/>
                <a:gd name="T2" fmla="*/ 640 w 666"/>
                <a:gd name="T3" fmla="*/ 236 h 708"/>
                <a:gd name="T4" fmla="*/ 568 w 666"/>
                <a:gd name="T5" fmla="*/ 428 h 708"/>
                <a:gd name="T6" fmla="*/ 505 w 666"/>
                <a:gd name="T7" fmla="*/ 588 h 708"/>
                <a:gd name="T8" fmla="*/ 469 w 666"/>
                <a:gd name="T9" fmla="*/ 617 h 708"/>
                <a:gd name="T10" fmla="*/ 389 w 666"/>
                <a:gd name="T11" fmla="*/ 631 h 708"/>
                <a:gd name="T12" fmla="*/ 401 w 666"/>
                <a:gd name="T13" fmla="*/ 675 h 708"/>
                <a:gd name="T14" fmla="*/ 389 w 666"/>
                <a:gd name="T15" fmla="*/ 685 h 708"/>
                <a:gd name="T16" fmla="*/ 243 w 666"/>
                <a:gd name="T17" fmla="*/ 676 h 708"/>
                <a:gd name="T18" fmla="*/ 339 w 666"/>
                <a:gd name="T19" fmla="*/ 650 h 708"/>
                <a:gd name="T20" fmla="*/ 274 w 666"/>
                <a:gd name="T21" fmla="*/ 607 h 708"/>
                <a:gd name="T22" fmla="*/ 134 w 666"/>
                <a:gd name="T23" fmla="*/ 549 h 708"/>
                <a:gd name="T24" fmla="*/ 244 w 666"/>
                <a:gd name="T25" fmla="*/ 585 h 708"/>
                <a:gd name="T26" fmla="*/ 139 w 666"/>
                <a:gd name="T27" fmla="*/ 489 h 708"/>
                <a:gd name="T28" fmla="*/ 11 w 666"/>
                <a:gd name="T29" fmla="*/ 436 h 708"/>
                <a:gd name="T30" fmla="*/ 63 w 666"/>
                <a:gd name="T31" fmla="*/ 446 h 708"/>
                <a:gd name="T32" fmla="*/ 229 w 666"/>
                <a:gd name="T33" fmla="*/ 530 h 708"/>
                <a:gd name="T34" fmla="*/ 183 w 666"/>
                <a:gd name="T35" fmla="*/ 464 h 708"/>
                <a:gd name="T36" fmla="*/ 212 w 666"/>
                <a:gd name="T37" fmla="*/ 369 h 708"/>
                <a:gd name="T38" fmla="*/ 223 w 666"/>
                <a:gd name="T39" fmla="*/ 393 h 708"/>
                <a:gd name="T40" fmla="*/ 310 w 666"/>
                <a:gd name="T41" fmla="*/ 574 h 708"/>
                <a:gd name="T42" fmla="*/ 383 w 666"/>
                <a:gd name="T43" fmla="*/ 592 h 708"/>
                <a:gd name="T44" fmla="*/ 262 w 666"/>
                <a:gd name="T45" fmla="*/ 431 h 708"/>
                <a:gd name="T46" fmla="*/ 353 w 666"/>
                <a:gd name="T47" fmla="*/ 42 h 708"/>
                <a:gd name="T48" fmla="*/ 299 w 666"/>
                <a:gd name="T49" fmla="*/ 351 h 708"/>
                <a:gd name="T50" fmla="*/ 332 w 666"/>
                <a:gd name="T51" fmla="*/ 388 h 708"/>
                <a:gd name="T52" fmla="*/ 439 w 666"/>
                <a:gd name="T53" fmla="*/ 146 h 708"/>
                <a:gd name="T54" fmla="*/ 502 w 666"/>
                <a:gd name="T55" fmla="*/ 88 h 708"/>
                <a:gd name="T56" fmla="*/ 520 w 666"/>
                <a:gd name="T57" fmla="*/ 462 h 708"/>
                <a:gd name="T58" fmla="*/ 568 w 666"/>
                <a:gd name="T59" fmla="*/ 191 h 708"/>
                <a:gd name="T60" fmla="*/ 614 w 666"/>
                <a:gd name="T61" fmla="*/ 57 h 708"/>
                <a:gd name="T62" fmla="*/ 659 w 666"/>
                <a:gd name="T63" fmla="*/ 0 h 708"/>
                <a:gd name="T64" fmla="*/ 659 w 666"/>
                <a:gd name="T65" fmla="*/ 0 h 7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6"/>
                <a:gd name="T100" fmla="*/ 0 h 708"/>
                <a:gd name="T101" fmla="*/ 666 w 666"/>
                <a:gd name="T102" fmla="*/ 708 h 7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6" h="708">
                  <a:moveTo>
                    <a:pt x="659" y="0"/>
                  </a:moveTo>
                  <a:lnTo>
                    <a:pt x="666" y="64"/>
                  </a:lnTo>
                  <a:lnTo>
                    <a:pt x="653" y="178"/>
                  </a:lnTo>
                  <a:lnTo>
                    <a:pt x="640" y="236"/>
                  </a:lnTo>
                  <a:lnTo>
                    <a:pt x="602" y="282"/>
                  </a:lnTo>
                  <a:lnTo>
                    <a:pt x="568" y="428"/>
                  </a:lnTo>
                  <a:lnTo>
                    <a:pt x="519" y="498"/>
                  </a:lnTo>
                  <a:lnTo>
                    <a:pt x="505" y="588"/>
                  </a:lnTo>
                  <a:lnTo>
                    <a:pt x="524" y="606"/>
                  </a:lnTo>
                  <a:lnTo>
                    <a:pt x="469" y="617"/>
                  </a:lnTo>
                  <a:lnTo>
                    <a:pt x="437" y="635"/>
                  </a:lnTo>
                  <a:lnTo>
                    <a:pt x="389" y="631"/>
                  </a:lnTo>
                  <a:lnTo>
                    <a:pt x="381" y="667"/>
                  </a:lnTo>
                  <a:lnTo>
                    <a:pt x="401" y="675"/>
                  </a:lnTo>
                  <a:lnTo>
                    <a:pt x="396" y="708"/>
                  </a:lnTo>
                  <a:lnTo>
                    <a:pt x="389" y="685"/>
                  </a:lnTo>
                  <a:lnTo>
                    <a:pt x="332" y="696"/>
                  </a:lnTo>
                  <a:lnTo>
                    <a:pt x="243" y="676"/>
                  </a:lnTo>
                  <a:lnTo>
                    <a:pt x="348" y="671"/>
                  </a:lnTo>
                  <a:lnTo>
                    <a:pt x="339" y="650"/>
                  </a:lnTo>
                  <a:lnTo>
                    <a:pt x="339" y="622"/>
                  </a:lnTo>
                  <a:lnTo>
                    <a:pt x="274" y="607"/>
                  </a:lnTo>
                  <a:lnTo>
                    <a:pt x="194" y="580"/>
                  </a:lnTo>
                  <a:lnTo>
                    <a:pt x="134" y="549"/>
                  </a:lnTo>
                  <a:lnTo>
                    <a:pt x="207" y="576"/>
                  </a:lnTo>
                  <a:lnTo>
                    <a:pt x="244" y="585"/>
                  </a:lnTo>
                  <a:lnTo>
                    <a:pt x="199" y="558"/>
                  </a:lnTo>
                  <a:lnTo>
                    <a:pt x="139" y="489"/>
                  </a:lnTo>
                  <a:lnTo>
                    <a:pt x="81" y="457"/>
                  </a:lnTo>
                  <a:lnTo>
                    <a:pt x="11" y="436"/>
                  </a:lnTo>
                  <a:lnTo>
                    <a:pt x="0" y="410"/>
                  </a:lnTo>
                  <a:lnTo>
                    <a:pt x="63" y="446"/>
                  </a:lnTo>
                  <a:lnTo>
                    <a:pt x="156" y="484"/>
                  </a:lnTo>
                  <a:lnTo>
                    <a:pt x="229" y="530"/>
                  </a:lnTo>
                  <a:lnTo>
                    <a:pt x="218" y="500"/>
                  </a:lnTo>
                  <a:lnTo>
                    <a:pt x="183" y="464"/>
                  </a:lnTo>
                  <a:lnTo>
                    <a:pt x="219" y="468"/>
                  </a:lnTo>
                  <a:lnTo>
                    <a:pt x="212" y="369"/>
                  </a:lnTo>
                  <a:lnTo>
                    <a:pt x="223" y="291"/>
                  </a:lnTo>
                  <a:lnTo>
                    <a:pt x="223" y="393"/>
                  </a:lnTo>
                  <a:lnTo>
                    <a:pt x="255" y="515"/>
                  </a:lnTo>
                  <a:lnTo>
                    <a:pt x="310" y="574"/>
                  </a:lnTo>
                  <a:lnTo>
                    <a:pt x="372" y="600"/>
                  </a:lnTo>
                  <a:lnTo>
                    <a:pt x="383" y="592"/>
                  </a:lnTo>
                  <a:lnTo>
                    <a:pt x="316" y="548"/>
                  </a:lnTo>
                  <a:lnTo>
                    <a:pt x="262" y="431"/>
                  </a:lnTo>
                  <a:lnTo>
                    <a:pt x="255" y="249"/>
                  </a:lnTo>
                  <a:lnTo>
                    <a:pt x="353" y="42"/>
                  </a:lnTo>
                  <a:lnTo>
                    <a:pt x="383" y="25"/>
                  </a:lnTo>
                  <a:lnTo>
                    <a:pt x="299" y="351"/>
                  </a:lnTo>
                  <a:lnTo>
                    <a:pt x="327" y="480"/>
                  </a:lnTo>
                  <a:lnTo>
                    <a:pt x="332" y="388"/>
                  </a:lnTo>
                  <a:lnTo>
                    <a:pt x="381" y="171"/>
                  </a:lnTo>
                  <a:lnTo>
                    <a:pt x="439" y="146"/>
                  </a:lnTo>
                  <a:lnTo>
                    <a:pt x="481" y="204"/>
                  </a:lnTo>
                  <a:lnTo>
                    <a:pt x="502" y="88"/>
                  </a:lnTo>
                  <a:lnTo>
                    <a:pt x="505" y="511"/>
                  </a:lnTo>
                  <a:lnTo>
                    <a:pt x="520" y="462"/>
                  </a:lnTo>
                  <a:lnTo>
                    <a:pt x="542" y="250"/>
                  </a:lnTo>
                  <a:lnTo>
                    <a:pt x="568" y="191"/>
                  </a:lnTo>
                  <a:lnTo>
                    <a:pt x="581" y="196"/>
                  </a:lnTo>
                  <a:lnTo>
                    <a:pt x="614" y="57"/>
                  </a:lnTo>
                  <a:lnTo>
                    <a:pt x="644" y="6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5" name="Freeform 142"/>
            <p:cNvSpPr>
              <a:spLocks/>
            </p:cNvSpPr>
            <p:nvPr/>
          </p:nvSpPr>
          <p:spPr bwMode="auto">
            <a:xfrm>
              <a:off x="2880" y="3275"/>
              <a:ext cx="437" cy="637"/>
            </a:xfrm>
            <a:custGeom>
              <a:avLst/>
              <a:gdLst>
                <a:gd name="T0" fmla="*/ 734 w 874"/>
                <a:gd name="T1" fmla="*/ 38 h 1275"/>
                <a:gd name="T2" fmla="*/ 564 w 874"/>
                <a:gd name="T3" fmla="*/ 127 h 1275"/>
                <a:gd name="T4" fmla="*/ 501 w 874"/>
                <a:gd name="T5" fmla="*/ 200 h 1275"/>
                <a:gd name="T6" fmla="*/ 425 w 874"/>
                <a:gd name="T7" fmla="*/ 258 h 1275"/>
                <a:gd name="T8" fmla="*/ 320 w 874"/>
                <a:gd name="T9" fmla="*/ 389 h 1275"/>
                <a:gd name="T10" fmla="*/ 185 w 874"/>
                <a:gd name="T11" fmla="*/ 585 h 1275"/>
                <a:gd name="T12" fmla="*/ 110 w 874"/>
                <a:gd name="T13" fmla="*/ 688 h 1275"/>
                <a:gd name="T14" fmla="*/ 33 w 874"/>
                <a:gd name="T15" fmla="*/ 814 h 1275"/>
                <a:gd name="T16" fmla="*/ 21 w 874"/>
                <a:gd name="T17" fmla="*/ 949 h 1275"/>
                <a:gd name="T18" fmla="*/ 43 w 874"/>
                <a:gd name="T19" fmla="*/ 1040 h 1275"/>
                <a:gd name="T20" fmla="*/ 163 w 874"/>
                <a:gd name="T21" fmla="*/ 1212 h 1275"/>
                <a:gd name="T22" fmla="*/ 408 w 874"/>
                <a:gd name="T23" fmla="*/ 1275 h 1275"/>
                <a:gd name="T24" fmla="*/ 544 w 874"/>
                <a:gd name="T25" fmla="*/ 1253 h 1275"/>
                <a:gd name="T26" fmla="*/ 501 w 874"/>
                <a:gd name="T27" fmla="*/ 1144 h 1275"/>
                <a:gd name="T28" fmla="*/ 495 w 874"/>
                <a:gd name="T29" fmla="*/ 1138 h 1275"/>
                <a:gd name="T30" fmla="*/ 524 w 874"/>
                <a:gd name="T31" fmla="*/ 1215 h 1275"/>
                <a:gd name="T32" fmla="*/ 433 w 874"/>
                <a:gd name="T33" fmla="*/ 1253 h 1275"/>
                <a:gd name="T34" fmla="*/ 266 w 874"/>
                <a:gd name="T35" fmla="*/ 1219 h 1275"/>
                <a:gd name="T36" fmla="*/ 235 w 874"/>
                <a:gd name="T37" fmla="*/ 1179 h 1275"/>
                <a:gd name="T38" fmla="*/ 345 w 874"/>
                <a:gd name="T39" fmla="*/ 1201 h 1275"/>
                <a:gd name="T40" fmla="*/ 308 w 874"/>
                <a:gd name="T41" fmla="*/ 1179 h 1275"/>
                <a:gd name="T42" fmla="*/ 235 w 874"/>
                <a:gd name="T43" fmla="*/ 1144 h 1275"/>
                <a:gd name="T44" fmla="*/ 360 w 874"/>
                <a:gd name="T45" fmla="*/ 1099 h 1275"/>
                <a:gd name="T46" fmla="*/ 266 w 874"/>
                <a:gd name="T47" fmla="*/ 1091 h 1275"/>
                <a:gd name="T48" fmla="*/ 179 w 874"/>
                <a:gd name="T49" fmla="*/ 1079 h 1275"/>
                <a:gd name="T50" fmla="*/ 119 w 874"/>
                <a:gd name="T51" fmla="*/ 1135 h 1275"/>
                <a:gd name="T52" fmla="*/ 66 w 874"/>
                <a:gd name="T53" fmla="*/ 1058 h 1275"/>
                <a:gd name="T54" fmla="*/ 97 w 874"/>
                <a:gd name="T55" fmla="*/ 1026 h 1275"/>
                <a:gd name="T56" fmla="*/ 146 w 874"/>
                <a:gd name="T57" fmla="*/ 1008 h 1275"/>
                <a:gd name="T58" fmla="*/ 108 w 874"/>
                <a:gd name="T59" fmla="*/ 966 h 1275"/>
                <a:gd name="T60" fmla="*/ 54 w 874"/>
                <a:gd name="T61" fmla="*/ 817 h 1275"/>
                <a:gd name="T62" fmla="*/ 124 w 874"/>
                <a:gd name="T63" fmla="*/ 688 h 1275"/>
                <a:gd name="T64" fmla="*/ 192 w 874"/>
                <a:gd name="T65" fmla="*/ 593 h 1275"/>
                <a:gd name="T66" fmla="*/ 351 w 874"/>
                <a:gd name="T67" fmla="*/ 375 h 1275"/>
                <a:gd name="T68" fmla="*/ 489 w 874"/>
                <a:gd name="T69" fmla="*/ 252 h 1275"/>
                <a:gd name="T70" fmla="*/ 559 w 874"/>
                <a:gd name="T71" fmla="*/ 179 h 1275"/>
                <a:gd name="T72" fmla="*/ 642 w 874"/>
                <a:gd name="T73" fmla="*/ 149 h 1275"/>
                <a:gd name="T74" fmla="*/ 644 w 874"/>
                <a:gd name="T75" fmla="*/ 132 h 1275"/>
                <a:gd name="T76" fmla="*/ 742 w 874"/>
                <a:gd name="T77" fmla="*/ 47 h 1275"/>
                <a:gd name="T78" fmla="*/ 840 w 874"/>
                <a:gd name="T79" fmla="*/ 2 h 1275"/>
                <a:gd name="T80" fmla="*/ 840 w 874"/>
                <a:gd name="T81" fmla="*/ 2 h 12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4"/>
                <a:gd name="T124" fmla="*/ 0 h 1275"/>
                <a:gd name="T125" fmla="*/ 874 w 874"/>
                <a:gd name="T126" fmla="*/ 1275 h 12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4" h="1275">
                  <a:moveTo>
                    <a:pt x="840" y="2"/>
                  </a:moveTo>
                  <a:lnTo>
                    <a:pt x="734" y="38"/>
                  </a:lnTo>
                  <a:lnTo>
                    <a:pt x="604" y="111"/>
                  </a:lnTo>
                  <a:lnTo>
                    <a:pt x="564" y="127"/>
                  </a:lnTo>
                  <a:lnTo>
                    <a:pt x="547" y="169"/>
                  </a:lnTo>
                  <a:lnTo>
                    <a:pt x="501" y="200"/>
                  </a:lnTo>
                  <a:lnTo>
                    <a:pt x="464" y="249"/>
                  </a:lnTo>
                  <a:lnTo>
                    <a:pt x="425" y="258"/>
                  </a:lnTo>
                  <a:lnTo>
                    <a:pt x="375" y="323"/>
                  </a:lnTo>
                  <a:lnTo>
                    <a:pt x="320" y="389"/>
                  </a:lnTo>
                  <a:lnTo>
                    <a:pt x="244" y="494"/>
                  </a:lnTo>
                  <a:lnTo>
                    <a:pt x="185" y="585"/>
                  </a:lnTo>
                  <a:lnTo>
                    <a:pt x="124" y="633"/>
                  </a:lnTo>
                  <a:lnTo>
                    <a:pt x="110" y="688"/>
                  </a:lnTo>
                  <a:lnTo>
                    <a:pt x="37" y="783"/>
                  </a:lnTo>
                  <a:lnTo>
                    <a:pt x="33" y="814"/>
                  </a:lnTo>
                  <a:lnTo>
                    <a:pt x="7" y="861"/>
                  </a:lnTo>
                  <a:lnTo>
                    <a:pt x="21" y="949"/>
                  </a:lnTo>
                  <a:lnTo>
                    <a:pt x="0" y="990"/>
                  </a:lnTo>
                  <a:lnTo>
                    <a:pt x="43" y="1040"/>
                  </a:lnTo>
                  <a:lnTo>
                    <a:pt x="94" y="1152"/>
                  </a:lnTo>
                  <a:lnTo>
                    <a:pt x="163" y="1212"/>
                  </a:lnTo>
                  <a:lnTo>
                    <a:pt x="277" y="1265"/>
                  </a:lnTo>
                  <a:lnTo>
                    <a:pt x="408" y="1275"/>
                  </a:lnTo>
                  <a:lnTo>
                    <a:pt x="524" y="1262"/>
                  </a:lnTo>
                  <a:lnTo>
                    <a:pt x="544" y="1253"/>
                  </a:lnTo>
                  <a:lnTo>
                    <a:pt x="553" y="1207"/>
                  </a:lnTo>
                  <a:lnTo>
                    <a:pt x="501" y="1144"/>
                  </a:lnTo>
                  <a:lnTo>
                    <a:pt x="483" y="1079"/>
                  </a:lnTo>
                  <a:lnTo>
                    <a:pt x="495" y="1138"/>
                  </a:lnTo>
                  <a:lnTo>
                    <a:pt x="466" y="1113"/>
                  </a:lnTo>
                  <a:lnTo>
                    <a:pt x="524" y="1215"/>
                  </a:lnTo>
                  <a:lnTo>
                    <a:pt x="519" y="1247"/>
                  </a:lnTo>
                  <a:lnTo>
                    <a:pt x="433" y="1253"/>
                  </a:lnTo>
                  <a:lnTo>
                    <a:pt x="338" y="1247"/>
                  </a:lnTo>
                  <a:lnTo>
                    <a:pt x="266" y="1219"/>
                  </a:lnTo>
                  <a:lnTo>
                    <a:pt x="229" y="1199"/>
                  </a:lnTo>
                  <a:lnTo>
                    <a:pt x="235" y="1179"/>
                  </a:lnTo>
                  <a:lnTo>
                    <a:pt x="286" y="1179"/>
                  </a:lnTo>
                  <a:lnTo>
                    <a:pt x="345" y="1201"/>
                  </a:lnTo>
                  <a:lnTo>
                    <a:pt x="363" y="1188"/>
                  </a:lnTo>
                  <a:lnTo>
                    <a:pt x="308" y="1179"/>
                  </a:lnTo>
                  <a:lnTo>
                    <a:pt x="242" y="1159"/>
                  </a:lnTo>
                  <a:lnTo>
                    <a:pt x="235" y="1144"/>
                  </a:lnTo>
                  <a:lnTo>
                    <a:pt x="277" y="1116"/>
                  </a:lnTo>
                  <a:lnTo>
                    <a:pt x="360" y="1099"/>
                  </a:lnTo>
                  <a:lnTo>
                    <a:pt x="335" y="1094"/>
                  </a:lnTo>
                  <a:lnTo>
                    <a:pt x="266" y="1091"/>
                  </a:lnTo>
                  <a:lnTo>
                    <a:pt x="217" y="1099"/>
                  </a:lnTo>
                  <a:lnTo>
                    <a:pt x="179" y="1079"/>
                  </a:lnTo>
                  <a:lnTo>
                    <a:pt x="146" y="1124"/>
                  </a:lnTo>
                  <a:lnTo>
                    <a:pt x="119" y="1135"/>
                  </a:lnTo>
                  <a:lnTo>
                    <a:pt x="91" y="1110"/>
                  </a:lnTo>
                  <a:lnTo>
                    <a:pt x="66" y="1058"/>
                  </a:lnTo>
                  <a:lnTo>
                    <a:pt x="30" y="1001"/>
                  </a:lnTo>
                  <a:lnTo>
                    <a:pt x="97" y="1026"/>
                  </a:lnTo>
                  <a:lnTo>
                    <a:pt x="214" y="1040"/>
                  </a:lnTo>
                  <a:lnTo>
                    <a:pt x="146" y="1008"/>
                  </a:lnTo>
                  <a:lnTo>
                    <a:pt x="199" y="1015"/>
                  </a:lnTo>
                  <a:lnTo>
                    <a:pt x="108" y="966"/>
                  </a:lnTo>
                  <a:lnTo>
                    <a:pt x="30" y="861"/>
                  </a:lnTo>
                  <a:lnTo>
                    <a:pt x="54" y="817"/>
                  </a:lnTo>
                  <a:lnTo>
                    <a:pt x="58" y="774"/>
                  </a:lnTo>
                  <a:lnTo>
                    <a:pt x="124" y="688"/>
                  </a:lnTo>
                  <a:lnTo>
                    <a:pt x="138" y="645"/>
                  </a:lnTo>
                  <a:lnTo>
                    <a:pt x="192" y="593"/>
                  </a:lnTo>
                  <a:lnTo>
                    <a:pt x="266" y="480"/>
                  </a:lnTo>
                  <a:lnTo>
                    <a:pt x="351" y="375"/>
                  </a:lnTo>
                  <a:lnTo>
                    <a:pt x="433" y="285"/>
                  </a:lnTo>
                  <a:lnTo>
                    <a:pt x="489" y="252"/>
                  </a:lnTo>
                  <a:lnTo>
                    <a:pt x="519" y="203"/>
                  </a:lnTo>
                  <a:lnTo>
                    <a:pt x="559" y="179"/>
                  </a:lnTo>
                  <a:lnTo>
                    <a:pt x="581" y="143"/>
                  </a:lnTo>
                  <a:lnTo>
                    <a:pt x="642" y="149"/>
                  </a:lnTo>
                  <a:lnTo>
                    <a:pt x="679" y="164"/>
                  </a:lnTo>
                  <a:lnTo>
                    <a:pt x="644" y="132"/>
                  </a:lnTo>
                  <a:lnTo>
                    <a:pt x="620" y="116"/>
                  </a:lnTo>
                  <a:lnTo>
                    <a:pt x="742" y="47"/>
                  </a:lnTo>
                  <a:lnTo>
                    <a:pt x="874" y="0"/>
                  </a:lnTo>
                  <a:lnTo>
                    <a:pt x="84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6" name="Freeform 143"/>
            <p:cNvSpPr>
              <a:spLocks/>
            </p:cNvSpPr>
            <p:nvPr/>
          </p:nvSpPr>
          <p:spPr bwMode="auto">
            <a:xfrm>
              <a:off x="2934" y="3702"/>
              <a:ext cx="105" cy="53"/>
            </a:xfrm>
            <a:custGeom>
              <a:avLst/>
              <a:gdLst>
                <a:gd name="T0" fmla="*/ 16 w 209"/>
                <a:gd name="T1" fmla="*/ 0 h 106"/>
                <a:gd name="T2" fmla="*/ 0 w 209"/>
                <a:gd name="T3" fmla="*/ 15 h 106"/>
                <a:gd name="T4" fmla="*/ 13 w 209"/>
                <a:gd name="T5" fmla="*/ 43 h 106"/>
                <a:gd name="T6" fmla="*/ 109 w 209"/>
                <a:gd name="T7" fmla="*/ 81 h 106"/>
                <a:gd name="T8" fmla="*/ 209 w 209"/>
                <a:gd name="T9" fmla="*/ 106 h 106"/>
                <a:gd name="T10" fmla="*/ 111 w 209"/>
                <a:gd name="T11" fmla="*/ 76 h 106"/>
                <a:gd name="T12" fmla="*/ 33 w 209"/>
                <a:gd name="T13" fmla="*/ 33 h 106"/>
                <a:gd name="T14" fmla="*/ 22 w 209"/>
                <a:gd name="T15" fmla="*/ 12 h 106"/>
                <a:gd name="T16" fmla="*/ 16 w 209"/>
                <a:gd name="T17" fmla="*/ 0 h 106"/>
                <a:gd name="T18" fmla="*/ 16 w 209"/>
                <a:gd name="T19" fmla="*/ 0 h 106"/>
                <a:gd name="T20" fmla="*/ 16 w 209"/>
                <a:gd name="T21" fmla="*/ 0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9"/>
                <a:gd name="T34" fmla="*/ 0 h 106"/>
                <a:gd name="T35" fmla="*/ 209 w 209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9" h="106">
                  <a:moveTo>
                    <a:pt x="16" y="0"/>
                  </a:moveTo>
                  <a:lnTo>
                    <a:pt x="0" y="15"/>
                  </a:lnTo>
                  <a:lnTo>
                    <a:pt x="13" y="43"/>
                  </a:lnTo>
                  <a:lnTo>
                    <a:pt x="109" y="81"/>
                  </a:lnTo>
                  <a:lnTo>
                    <a:pt x="209" y="106"/>
                  </a:lnTo>
                  <a:lnTo>
                    <a:pt x="111" y="76"/>
                  </a:lnTo>
                  <a:lnTo>
                    <a:pt x="33" y="33"/>
                  </a:lnTo>
                  <a:lnTo>
                    <a:pt x="2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7" name="Freeform 144"/>
            <p:cNvSpPr>
              <a:spLocks/>
            </p:cNvSpPr>
            <p:nvPr/>
          </p:nvSpPr>
          <p:spPr bwMode="auto">
            <a:xfrm>
              <a:off x="2966" y="3878"/>
              <a:ext cx="492" cy="428"/>
            </a:xfrm>
            <a:custGeom>
              <a:avLst/>
              <a:gdLst>
                <a:gd name="T0" fmla="*/ 0 w 985"/>
                <a:gd name="T1" fmla="*/ 0 h 856"/>
                <a:gd name="T2" fmla="*/ 80 w 985"/>
                <a:gd name="T3" fmla="*/ 118 h 856"/>
                <a:gd name="T4" fmla="*/ 254 w 985"/>
                <a:gd name="T5" fmla="*/ 303 h 856"/>
                <a:gd name="T6" fmla="*/ 300 w 985"/>
                <a:gd name="T7" fmla="*/ 357 h 856"/>
                <a:gd name="T8" fmla="*/ 330 w 985"/>
                <a:gd name="T9" fmla="*/ 405 h 856"/>
                <a:gd name="T10" fmla="*/ 377 w 985"/>
                <a:gd name="T11" fmla="*/ 442 h 856"/>
                <a:gd name="T12" fmla="*/ 406 w 985"/>
                <a:gd name="T13" fmla="*/ 502 h 856"/>
                <a:gd name="T14" fmla="*/ 469 w 985"/>
                <a:gd name="T15" fmla="*/ 561 h 856"/>
                <a:gd name="T16" fmla="*/ 570 w 985"/>
                <a:gd name="T17" fmla="*/ 620 h 856"/>
                <a:gd name="T18" fmla="*/ 605 w 985"/>
                <a:gd name="T19" fmla="*/ 666 h 856"/>
                <a:gd name="T20" fmla="*/ 654 w 985"/>
                <a:gd name="T21" fmla="*/ 705 h 856"/>
                <a:gd name="T22" fmla="*/ 687 w 985"/>
                <a:gd name="T23" fmla="*/ 738 h 856"/>
                <a:gd name="T24" fmla="*/ 709 w 985"/>
                <a:gd name="T25" fmla="*/ 738 h 856"/>
                <a:gd name="T26" fmla="*/ 709 w 985"/>
                <a:gd name="T27" fmla="*/ 805 h 856"/>
                <a:gd name="T28" fmla="*/ 718 w 985"/>
                <a:gd name="T29" fmla="*/ 856 h 856"/>
                <a:gd name="T30" fmla="*/ 781 w 985"/>
                <a:gd name="T31" fmla="*/ 856 h 856"/>
                <a:gd name="T32" fmla="*/ 752 w 985"/>
                <a:gd name="T33" fmla="*/ 818 h 856"/>
                <a:gd name="T34" fmla="*/ 836 w 985"/>
                <a:gd name="T35" fmla="*/ 840 h 856"/>
                <a:gd name="T36" fmla="*/ 773 w 985"/>
                <a:gd name="T37" fmla="*/ 787 h 856"/>
                <a:gd name="T38" fmla="*/ 762 w 985"/>
                <a:gd name="T39" fmla="*/ 758 h 856"/>
                <a:gd name="T40" fmla="*/ 845 w 985"/>
                <a:gd name="T41" fmla="*/ 797 h 856"/>
                <a:gd name="T42" fmla="*/ 985 w 985"/>
                <a:gd name="T43" fmla="*/ 809 h 856"/>
                <a:gd name="T44" fmla="*/ 810 w 985"/>
                <a:gd name="T45" fmla="*/ 768 h 856"/>
                <a:gd name="T46" fmla="*/ 814 w 985"/>
                <a:gd name="T47" fmla="*/ 717 h 856"/>
                <a:gd name="T48" fmla="*/ 922 w 985"/>
                <a:gd name="T49" fmla="*/ 676 h 856"/>
                <a:gd name="T50" fmla="*/ 896 w 985"/>
                <a:gd name="T51" fmla="*/ 654 h 856"/>
                <a:gd name="T52" fmla="*/ 896 w 985"/>
                <a:gd name="T53" fmla="*/ 627 h 856"/>
                <a:gd name="T54" fmla="*/ 888 w 985"/>
                <a:gd name="T55" fmla="*/ 620 h 856"/>
                <a:gd name="T56" fmla="*/ 867 w 985"/>
                <a:gd name="T57" fmla="*/ 627 h 856"/>
                <a:gd name="T58" fmla="*/ 828 w 985"/>
                <a:gd name="T59" fmla="*/ 612 h 856"/>
                <a:gd name="T60" fmla="*/ 791 w 985"/>
                <a:gd name="T61" fmla="*/ 583 h 856"/>
                <a:gd name="T62" fmla="*/ 727 w 985"/>
                <a:gd name="T63" fmla="*/ 545 h 856"/>
                <a:gd name="T64" fmla="*/ 765 w 985"/>
                <a:gd name="T65" fmla="*/ 603 h 856"/>
                <a:gd name="T66" fmla="*/ 802 w 985"/>
                <a:gd name="T67" fmla="*/ 658 h 856"/>
                <a:gd name="T68" fmla="*/ 799 w 985"/>
                <a:gd name="T69" fmla="*/ 676 h 856"/>
                <a:gd name="T70" fmla="*/ 785 w 985"/>
                <a:gd name="T71" fmla="*/ 683 h 856"/>
                <a:gd name="T72" fmla="*/ 762 w 985"/>
                <a:gd name="T73" fmla="*/ 680 h 856"/>
                <a:gd name="T74" fmla="*/ 714 w 985"/>
                <a:gd name="T75" fmla="*/ 641 h 856"/>
                <a:gd name="T76" fmla="*/ 664 w 985"/>
                <a:gd name="T77" fmla="*/ 590 h 856"/>
                <a:gd name="T78" fmla="*/ 672 w 985"/>
                <a:gd name="T79" fmla="*/ 632 h 856"/>
                <a:gd name="T80" fmla="*/ 705 w 985"/>
                <a:gd name="T81" fmla="*/ 680 h 856"/>
                <a:gd name="T82" fmla="*/ 718 w 985"/>
                <a:gd name="T83" fmla="*/ 705 h 856"/>
                <a:gd name="T84" fmla="*/ 709 w 985"/>
                <a:gd name="T85" fmla="*/ 721 h 856"/>
                <a:gd name="T86" fmla="*/ 693 w 985"/>
                <a:gd name="T87" fmla="*/ 725 h 856"/>
                <a:gd name="T88" fmla="*/ 650 w 985"/>
                <a:gd name="T89" fmla="*/ 691 h 856"/>
                <a:gd name="T90" fmla="*/ 605 w 985"/>
                <a:gd name="T91" fmla="*/ 645 h 856"/>
                <a:gd name="T92" fmla="*/ 578 w 985"/>
                <a:gd name="T93" fmla="*/ 608 h 856"/>
                <a:gd name="T94" fmla="*/ 473 w 985"/>
                <a:gd name="T95" fmla="*/ 549 h 856"/>
                <a:gd name="T96" fmla="*/ 406 w 985"/>
                <a:gd name="T97" fmla="*/ 481 h 856"/>
                <a:gd name="T98" fmla="*/ 373 w 985"/>
                <a:gd name="T99" fmla="*/ 422 h 856"/>
                <a:gd name="T100" fmla="*/ 330 w 985"/>
                <a:gd name="T101" fmla="*/ 379 h 856"/>
                <a:gd name="T102" fmla="*/ 291 w 985"/>
                <a:gd name="T103" fmla="*/ 316 h 856"/>
                <a:gd name="T104" fmla="*/ 203 w 985"/>
                <a:gd name="T105" fmla="*/ 215 h 856"/>
                <a:gd name="T106" fmla="*/ 119 w 985"/>
                <a:gd name="T107" fmla="*/ 96 h 856"/>
                <a:gd name="T108" fmla="*/ 90 w 985"/>
                <a:gd name="T109" fmla="*/ 45 h 856"/>
                <a:gd name="T110" fmla="*/ 0 w 985"/>
                <a:gd name="T111" fmla="*/ 0 h 856"/>
                <a:gd name="T112" fmla="*/ 0 w 985"/>
                <a:gd name="T113" fmla="*/ 0 h 856"/>
                <a:gd name="T114" fmla="*/ 0 w 985"/>
                <a:gd name="T115" fmla="*/ 0 h 8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5"/>
                <a:gd name="T175" fmla="*/ 0 h 856"/>
                <a:gd name="T176" fmla="*/ 985 w 985"/>
                <a:gd name="T177" fmla="*/ 856 h 8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5" h="856">
                  <a:moveTo>
                    <a:pt x="0" y="0"/>
                  </a:moveTo>
                  <a:lnTo>
                    <a:pt x="80" y="118"/>
                  </a:lnTo>
                  <a:lnTo>
                    <a:pt x="254" y="303"/>
                  </a:lnTo>
                  <a:lnTo>
                    <a:pt x="300" y="357"/>
                  </a:lnTo>
                  <a:lnTo>
                    <a:pt x="330" y="405"/>
                  </a:lnTo>
                  <a:lnTo>
                    <a:pt x="377" y="442"/>
                  </a:lnTo>
                  <a:lnTo>
                    <a:pt x="406" y="502"/>
                  </a:lnTo>
                  <a:lnTo>
                    <a:pt x="469" y="561"/>
                  </a:lnTo>
                  <a:lnTo>
                    <a:pt x="570" y="620"/>
                  </a:lnTo>
                  <a:lnTo>
                    <a:pt x="605" y="666"/>
                  </a:lnTo>
                  <a:lnTo>
                    <a:pt x="654" y="705"/>
                  </a:lnTo>
                  <a:lnTo>
                    <a:pt x="687" y="738"/>
                  </a:lnTo>
                  <a:lnTo>
                    <a:pt x="709" y="738"/>
                  </a:lnTo>
                  <a:lnTo>
                    <a:pt x="709" y="805"/>
                  </a:lnTo>
                  <a:lnTo>
                    <a:pt x="718" y="856"/>
                  </a:lnTo>
                  <a:lnTo>
                    <a:pt x="781" y="856"/>
                  </a:lnTo>
                  <a:lnTo>
                    <a:pt x="752" y="818"/>
                  </a:lnTo>
                  <a:lnTo>
                    <a:pt x="836" y="840"/>
                  </a:lnTo>
                  <a:lnTo>
                    <a:pt x="773" y="787"/>
                  </a:lnTo>
                  <a:lnTo>
                    <a:pt x="762" y="758"/>
                  </a:lnTo>
                  <a:lnTo>
                    <a:pt x="845" y="797"/>
                  </a:lnTo>
                  <a:lnTo>
                    <a:pt x="985" y="809"/>
                  </a:lnTo>
                  <a:lnTo>
                    <a:pt x="810" y="768"/>
                  </a:lnTo>
                  <a:lnTo>
                    <a:pt x="814" y="717"/>
                  </a:lnTo>
                  <a:lnTo>
                    <a:pt x="922" y="676"/>
                  </a:lnTo>
                  <a:lnTo>
                    <a:pt x="896" y="654"/>
                  </a:lnTo>
                  <a:lnTo>
                    <a:pt x="896" y="627"/>
                  </a:lnTo>
                  <a:lnTo>
                    <a:pt x="888" y="620"/>
                  </a:lnTo>
                  <a:lnTo>
                    <a:pt x="867" y="627"/>
                  </a:lnTo>
                  <a:lnTo>
                    <a:pt x="828" y="612"/>
                  </a:lnTo>
                  <a:lnTo>
                    <a:pt x="791" y="583"/>
                  </a:lnTo>
                  <a:lnTo>
                    <a:pt x="727" y="545"/>
                  </a:lnTo>
                  <a:lnTo>
                    <a:pt x="765" y="603"/>
                  </a:lnTo>
                  <a:lnTo>
                    <a:pt x="802" y="658"/>
                  </a:lnTo>
                  <a:lnTo>
                    <a:pt x="799" y="676"/>
                  </a:lnTo>
                  <a:lnTo>
                    <a:pt x="785" y="683"/>
                  </a:lnTo>
                  <a:lnTo>
                    <a:pt x="762" y="680"/>
                  </a:lnTo>
                  <a:lnTo>
                    <a:pt x="714" y="641"/>
                  </a:lnTo>
                  <a:lnTo>
                    <a:pt x="664" y="590"/>
                  </a:lnTo>
                  <a:lnTo>
                    <a:pt x="672" y="632"/>
                  </a:lnTo>
                  <a:lnTo>
                    <a:pt x="705" y="680"/>
                  </a:lnTo>
                  <a:lnTo>
                    <a:pt x="718" y="705"/>
                  </a:lnTo>
                  <a:lnTo>
                    <a:pt x="709" y="721"/>
                  </a:lnTo>
                  <a:lnTo>
                    <a:pt x="693" y="725"/>
                  </a:lnTo>
                  <a:lnTo>
                    <a:pt x="650" y="691"/>
                  </a:lnTo>
                  <a:lnTo>
                    <a:pt x="605" y="645"/>
                  </a:lnTo>
                  <a:lnTo>
                    <a:pt x="578" y="608"/>
                  </a:lnTo>
                  <a:lnTo>
                    <a:pt x="473" y="549"/>
                  </a:lnTo>
                  <a:lnTo>
                    <a:pt x="406" y="481"/>
                  </a:lnTo>
                  <a:lnTo>
                    <a:pt x="373" y="422"/>
                  </a:lnTo>
                  <a:lnTo>
                    <a:pt x="330" y="379"/>
                  </a:lnTo>
                  <a:lnTo>
                    <a:pt x="291" y="316"/>
                  </a:lnTo>
                  <a:lnTo>
                    <a:pt x="203" y="215"/>
                  </a:lnTo>
                  <a:lnTo>
                    <a:pt x="119" y="96"/>
                  </a:lnTo>
                  <a:lnTo>
                    <a:pt x="9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8" name="Freeform 145"/>
            <p:cNvSpPr>
              <a:spLocks/>
            </p:cNvSpPr>
            <p:nvPr/>
          </p:nvSpPr>
          <p:spPr bwMode="auto">
            <a:xfrm>
              <a:off x="3133" y="3901"/>
              <a:ext cx="179" cy="118"/>
            </a:xfrm>
            <a:custGeom>
              <a:avLst/>
              <a:gdLst>
                <a:gd name="T0" fmla="*/ 25 w 359"/>
                <a:gd name="T1" fmla="*/ 0 h 237"/>
                <a:gd name="T2" fmla="*/ 119 w 359"/>
                <a:gd name="T3" fmla="*/ 156 h 237"/>
                <a:gd name="T4" fmla="*/ 185 w 359"/>
                <a:gd name="T5" fmla="*/ 229 h 237"/>
                <a:gd name="T6" fmla="*/ 266 w 359"/>
                <a:gd name="T7" fmla="*/ 225 h 237"/>
                <a:gd name="T8" fmla="*/ 351 w 359"/>
                <a:gd name="T9" fmla="*/ 207 h 237"/>
                <a:gd name="T10" fmla="*/ 359 w 359"/>
                <a:gd name="T11" fmla="*/ 211 h 237"/>
                <a:gd name="T12" fmla="*/ 300 w 359"/>
                <a:gd name="T13" fmla="*/ 229 h 237"/>
                <a:gd name="T14" fmla="*/ 189 w 359"/>
                <a:gd name="T15" fmla="*/ 237 h 237"/>
                <a:gd name="T16" fmla="*/ 174 w 359"/>
                <a:gd name="T17" fmla="*/ 233 h 237"/>
                <a:gd name="T18" fmla="*/ 106 w 359"/>
                <a:gd name="T19" fmla="*/ 156 h 237"/>
                <a:gd name="T20" fmla="*/ 0 w 359"/>
                <a:gd name="T21" fmla="*/ 10 h 237"/>
                <a:gd name="T22" fmla="*/ 25 w 359"/>
                <a:gd name="T23" fmla="*/ 0 h 237"/>
                <a:gd name="T24" fmla="*/ 25 w 359"/>
                <a:gd name="T25" fmla="*/ 0 h 237"/>
                <a:gd name="T26" fmla="*/ 25 w 359"/>
                <a:gd name="T27" fmla="*/ 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9"/>
                <a:gd name="T43" fmla="*/ 0 h 237"/>
                <a:gd name="T44" fmla="*/ 359 w 359"/>
                <a:gd name="T45" fmla="*/ 237 h 2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9" h="237">
                  <a:moveTo>
                    <a:pt x="25" y="0"/>
                  </a:moveTo>
                  <a:lnTo>
                    <a:pt x="119" y="156"/>
                  </a:lnTo>
                  <a:lnTo>
                    <a:pt x="185" y="229"/>
                  </a:lnTo>
                  <a:lnTo>
                    <a:pt x="266" y="225"/>
                  </a:lnTo>
                  <a:lnTo>
                    <a:pt x="351" y="207"/>
                  </a:lnTo>
                  <a:lnTo>
                    <a:pt x="359" y="211"/>
                  </a:lnTo>
                  <a:lnTo>
                    <a:pt x="300" y="229"/>
                  </a:lnTo>
                  <a:lnTo>
                    <a:pt x="189" y="237"/>
                  </a:lnTo>
                  <a:lnTo>
                    <a:pt x="174" y="233"/>
                  </a:lnTo>
                  <a:lnTo>
                    <a:pt x="106" y="156"/>
                  </a:lnTo>
                  <a:lnTo>
                    <a:pt x="0" y="1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99" name="Freeform 146"/>
            <p:cNvSpPr>
              <a:spLocks/>
            </p:cNvSpPr>
            <p:nvPr/>
          </p:nvSpPr>
          <p:spPr bwMode="auto">
            <a:xfrm>
              <a:off x="3348" y="3979"/>
              <a:ext cx="570" cy="264"/>
            </a:xfrm>
            <a:custGeom>
              <a:avLst/>
              <a:gdLst>
                <a:gd name="T0" fmla="*/ 106 w 1141"/>
                <a:gd name="T1" fmla="*/ 211 h 530"/>
                <a:gd name="T2" fmla="*/ 143 w 1141"/>
                <a:gd name="T3" fmla="*/ 156 h 530"/>
                <a:gd name="T4" fmla="*/ 422 w 1141"/>
                <a:gd name="T5" fmla="*/ 211 h 530"/>
                <a:gd name="T6" fmla="*/ 270 w 1141"/>
                <a:gd name="T7" fmla="*/ 284 h 530"/>
                <a:gd name="T8" fmla="*/ 583 w 1141"/>
                <a:gd name="T9" fmla="*/ 322 h 530"/>
                <a:gd name="T10" fmla="*/ 799 w 1141"/>
                <a:gd name="T11" fmla="*/ 229 h 530"/>
                <a:gd name="T12" fmla="*/ 530 w 1141"/>
                <a:gd name="T13" fmla="*/ 280 h 530"/>
                <a:gd name="T14" fmla="*/ 557 w 1141"/>
                <a:gd name="T15" fmla="*/ 241 h 530"/>
                <a:gd name="T16" fmla="*/ 828 w 1141"/>
                <a:gd name="T17" fmla="*/ 204 h 530"/>
                <a:gd name="T18" fmla="*/ 975 w 1141"/>
                <a:gd name="T19" fmla="*/ 132 h 530"/>
                <a:gd name="T20" fmla="*/ 862 w 1141"/>
                <a:gd name="T21" fmla="*/ 152 h 530"/>
                <a:gd name="T22" fmla="*/ 668 w 1141"/>
                <a:gd name="T23" fmla="*/ 207 h 530"/>
                <a:gd name="T24" fmla="*/ 702 w 1141"/>
                <a:gd name="T25" fmla="*/ 178 h 530"/>
                <a:gd name="T26" fmla="*/ 1011 w 1141"/>
                <a:gd name="T27" fmla="*/ 51 h 530"/>
                <a:gd name="T28" fmla="*/ 1057 w 1141"/>
                <a:gd name="T29" fmla="*/ 51 h 530"/>
                <a:gd name="T30" fmla="*/ 1141 w 1141"/>
                <a:gd name="T31" fmla="*/ 110 h 530"/>
                <a:gd name="T32" fmla="*/ 989 w 1141"/>
                <a:gd name="T33" fmla="*/ 211 h 530"/>
                <a:gd name="T34" fmla="*/ 888 w 1141"/>
                <a:gd name="T35" fmla="*/ 465 h 530"/>
                <a:gd name="T36" fmla="*/ 917 w 1141"/>
                <a:gd name="T37" fmla="*/ 258 h 530"/>
                <a:gd name="T38" fmla="*/ 811 w 1141"/>
                <a:gd name="T39" fmla="*/ 326 h 530"/>
                <a:gd name="T40" fmla="*/ 647 w 1141"/>
                <a:gd name="T41" fmla="*/ 385 h 530"/>
                <a:gd name="T42" fmla="*/ 470 w 1141"/>
                <a:gd name="T43" fmla="*/ 479 h 530"/>
                <a:gd name="T44" fmla="*/ 280 w 1141"/>
                <a:gd name="T45" fmla="*/ 486 h 530"/>
                <a:gd name="T46" fmla="*/ 139 w 1141"/>
                <a:gd name="T47" fmla="*/ 530 h 530"/>
                <a:gd name="T48" fmla="*/ 461 w 1141"/>
                <a:gd name="T49" fmla="*/ 440 h 530"/>
                <a:gd name="T50" fmla="*/ 240 w 1141"/>
                <a:gd name="T51" fmla="*/ 389 h 530"/>
                <a:gd name="T52" fmla="*/ 123 w 1141"/>
                <a:gd name="T53" fmla="*/ 419 h 530"/>
                <a:gd name="T54" fmla="*/ 85 w 1141"/>
                <a:gd name="T55" fmla="*/ 348 h 530"/>
                <a:gd name="T56" fmla="*/ 4 w 1141"/>
                <a:gd name="T57" fmla="*/ 266 h 530"/>
                <a:gd name="T58" fmla="*/ 225 w 1141"/>
                <a:gd name="T59" fmla="*/ 360 h 530"/>
                <a:gd name="T60" fmla="*/ 244 w 1141"/>
                <a:gd name="T61" fmla="*/ 344 h 530"/>
                <a:gd name="T62" fmla="*/ 42 w 1141"/>
                <a:gd name="T63" fmla="*/ 207 h 530"/>
                <a:gd name="T64" fmla="*/ 30 w 1141"/>
                <a:gd name="T65" fmla="*/ 188 h 5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1"/>
                <a:gd name="T100" fmla="*/ 0 h 530"/>
                <a:gd name="T101" fmla="*/ 1141 w 1141"/>
                <a:gd name="T102" fmla="*/ 530 h 5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1" h="530">
                  <a:moveTo>
                    <a:pt x="30" y="188"/>
                  </a:moveTo>
                  <a:lnTo>
                    <a:pt x="106" y="211"/>
                  </a:lnTo>
                  <a:lnTo>
                    <a:pt x="229" y="211"/>
                  </a:lnTo>
                  <a:lnTo>
                    <a:pt x="143" y="156"/>
                  </a:lnTo>
                  <a:lnTo>
                    <a:pt x="283" y="204"/>
                  </a:lnTo>
                  <a:lnTo>
                    <a:pt x="422" y="211"/>
                  </a:lnTo>
                  <a:lnTo>
                    <a:pt x="270" y="215"/>
                  </a:lnTo>
                  <a:lnTo>
                    <a:pt x="270" y="284"/>
                  </a:lnTo>
                  <a:lnTo>
                    <a:pt x="426" y="326"/>
                  </a:lnTo>
                  <a:lnTo>
                    <a:pt x="583" y="322"/>
                  </a:lnTo>
                  <a:lnTo>
                    <a:pt x="731" y="275"/>
                  </a:lnTo>
                  <a:lnTo>
                    <a:pt x="799" y="229"/>
                  </a:lnTo>
                  <a:lnTo>
                    <a:pt x="680" y="258"/>
                  </a:lnTo>
                  <a:lnTo>
                    <a:pt x="530" y="280"/>
                  </a:lnTo>
                  <a:lnTo>
                    <a:pt x="422" y="258"/>
                  </a:lnTo>
                  <a:lnTo>
                    <a:pt x="557" y="241"/>
                  </a:lnTo>
                  <a:lnTo>
                    <a:pt x="702" y="241"/>
                  </a:lnTo>
                  <a:lnTo>
                    <a:pt x="828" y="204"/>
                  </a:lnTo>
                  <a:lnTo>
                    <a:pt x="946" y="192"/>
                  </a:lnTo>
                  <a:lnTo>
                    <a:pt x="975" y="132"/>
                  </a:lnTo>
                  <a:lnTo>
                    <a:pt x="908" y="161"/>
                  </a:lnTo>
                  <a:lnTo>
                    <a:pt x="862" y="152"/>
                  </a:lnTo>
                  <a:lnTo>
                    <a:pt x="803" y="188"/>
                  </a:lnTo>
                  <a:lnTo>
                    <a:pt x="668" y="207"/>
                  </a:lnTo>
                  <a:lnTo>
                    <a:pt x="490" y="215"/>
                  </a:lnTo>
                  <a:lnTo>
                    <a:pt x="702" y="178"/>
                  </a:lnTo>
                  <a:lnTo>
                    <a:pt x="848" y="123"/>
                  </a:lnTo>
                  <a:lnTo>
                    <a:pt x="1011" y="51"/>
                  </a:lnTo>
                  <a:lnTo>
                    <a:pt x="1094" y="0"/>
                  </a:lnTo>
                  <a:lnTo>
                    <a:pt x="1057" y="51"/>
                  </a:lnTo>
                  <a:lnTo>
                    <a:pt x="1116" y="86"/>
                  </a:lnTo>
                  <a:lnTo>
                    <a:pt x="1141" y="110"/>
                  </a:lnTo>
                  <a:lnTo>
                    <a:pt x="1057" y="128"/>
                  </a:lnTo>
                  <a:lnTo>
                    <a:pt x="989" y="211"/>
                  </a:lnTo>
                  <a:lnTo>
                    <a:pt x="934" y="330"/>
                  </a:lnTo>
                  <a:lnTo>
                    <a:pt x="888" y="465"/>
                  </a:lnTo>
                  <a:lnTo>
                    <a:pt x="946" y="233"/>
                  </a:lnTo>
                  <a:lnTo>
                    <a:pt x="917" y="258"/>
                  </a:lnTo>
                  <a:lnTo>
                    <a:pt x="879" y="330"/>
                  </a:lnTo>
                  <a:lnTo>
                    <a:pt x="811" y="326"/>
                  </a:lnTo>
                  <a:lnTo>
                    <a:pt x="721" y="356"/>
                  </a:lnTo>
                  <a:lnTo>
                    <a:pt x="647" y="385"/>
                  </a:lnTo>
                  <a:lnTo>
                    <a:pt x="541" y="448"/>
                  </a:lnTo>
                  <a:lnTo>
                    <a:pt x="470" y="479"/>
                  </a:lnTo>
                  <a:lnTo>
                    <a:pt x="363" y="479"/>
                  </a:lnTo>
                  <a:lnTo>
                    <a:pt x="280" y="486"/>
                  </a:lnTo>
                  <a:lnTo>
                    <a:pt x="203" y="508"/>
                  </a:lnTo>
                  <a:lnTo>
                    <a:pt x="139" y="530"/>
                  </a:lnTo>
                  <a:lnTo>
                    <a:pt x="254" y="475"/>
                  </a:lnTo>
                  <a:lnTo>
                    <a:pt x="461" y="440"/>
                  </a:lnTo>
                  <a:lnTo>
                    <a:pt x="339" y="431"/>
                  </a:lnTo>
                  <a:lnTo>
                    <a:pt x="240" y="389"/>
                  </a:lnTo>
                  <a:lnTo>
                    <a:pt x="135" y="397"/>
                  </a:lnTo>
                  <a:lnTo>
                    <a:pt x="123" y="419"/>
                  </a:lnTo>
                  <a:lnTo>
                    <a:pt x="123" y="389"/>
                  </a:lnTo>
                  <a:lnTo>
                    <a:pt x="85" y="348"/>
                  </a:lnTo>
                  <a:lnTo>
                    <a:pt x="0" y="275"/>
                  </a:lnTo>
                  <a:lnTo>
                    <a:pt x="4" y="266"/>
                  </a:lnTo>
                  <a:lnTo>
                    <a:pt x="153" y="326"/>
                  </a:lnTo>
                  <a:lnTo>
                    <a:pt x="225" y="360"/>
                  </a:lnTo>
                  <a:lnTo>
                    <a:pt x="244" y="356"/>
                  </a:lnTo>
                  <a:lnTo>
                    <a:pt x="244" y="344"/>
                  </a:lnTo>
                  <a:lnTo>
                    <a:pt x="240" y="317"/>
                  </a:lnTo>
                  <a:lnTo>
                    <a:pt x="42" y="207"/>
                  </a:lnTo>
                  <a:lnTo>
                    <a:pt x="30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0" name="Freeform 147"/>
            <p:cNvSpPr>
              <a:spLocks/>
            </p:cNvSpPr>
            <p:nvPr/>
          </p:nvSpPr>
          <p:spPr bwMode="auto">
            <a:xfrm>
              <a:off x="3272" y="4074"/>
              <a:ext cx="63" cy="40"/>
            </a:xfrm>
            <a:custGeom>
              <a:avLst/>
              <a:gdLst>
                <a:gd name="T0" fmla="*/ 0 w 127"/>
                <a:gd name="T1" fmla="*/ 0 h 78"/>
                <a:gd name="T2" fmla="*/ 59 w 127"/>
                <a:gd name="T3" fmla="*/ 33 h 78"/>
                <a:gd name="T4" fmla="*/ 101 w 127"/>
                <a:gd name="T5" fmla="*/ 37 h 78"/>
                <a:gd name="T6" fmla="*/ 123 w 127"/>
                <a:gd name="T7" fmla="*/ 54 h 78"/>
                <a:gd name="T8" fmla="*/ 127 w 127"/>
                <a:gd name="T9" fmla="*/ 78 h 78"/>
                <a:gd name="T10" fmla="*/ 110 w 127"/>
                <a:gd name="T11" fmla="*/ 58 h 78"/>
                <a:gd name="T12" fmla="*/ 88 w 127"/>
                <a:gd name="T13" fmla="*/ 45 h 78"/>
                <a:gd name="T14" fmla="*/ 55 w 127"/>
                <a:gd name="T15" fmla="*/ 33 h 78"/>
                <a:gd name="T16" fmla="*/ 0 w 127"/>
                <a:gd name="T17" fmla="*/ 0 h 78"/>
                <a:gd name="T18" fmla="*/ 0 w 127"/>
                <a:gd name="T19" fmla="*/ 0 h 78"/>
                <a:gd name="T20" fmla="*/ 0 w 127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78"/>
                <a:gd name="T35" fmla="*/ 127 w 127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78">
                  <a:moveTo>
                    <a:pt x="0" y="0"/>
                  </a:moveTo>
                  <a:lnTo>
                    <a:pt x="59" y="33"/>
                  </a:lnTo>
                  <a:lnTo>
                    <a:pt x="101" y="37"/>
                  </a:lnTo>
                  <a:lnTo>
                    <a:pt x="123" y="54"/>
                  </a:lnTo>
                  <a:lnTo>
                    <a:pt x="127" y="78"/>
                  </a:lnTo>
                  <a:lnTo>
                    <a:pt x="110" y="58"/>
                  </a:lnTo>
                  <a:lnTo>
                    <a:pt x="88" y="45"/>
                  </a:lnTo>
                  <a:lnTo>
                    <a:pt x="55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1" name="Freeform 148"/>
            <p:cNvSpPr>
              <a:spLocks/>
            </p:cNvSpPr>
            <p:nvPr/>
          </p:nvSpPr>
          <p:spPr bwMode="auto">
            <a:xfrm>
              <a:off x="3291" y="4116"/>
              <a:ext cx="27" cy="23"/>
            </a:xfrm>
            <a:custGeom>
              <a:avLst/>
              <a:gdLst>
                <a:gd name="T0" fmla="*/ 0 w 55"/>
                <a:gd name="T1" fmla="*/ 0 h 47"/>
                <a:gd name="T2" fmla="*/ 22 w 55"/>
                <a:gd name="T3" fmla="*/ 22 h 47"/>
                <a:gd name="T4" fmla="*/ 47 w 55"/>
                <a:gd name="T5" fmla="*/ 40 h 47"/>
                <a:gd name="T6" fmla="*/ 51 w 55"/>
                <a:gd name="T7" fmla="*/ 47 h 47"/>
                <a:gd name="T8" fmla="*/ 55 w 55"/>
                <a:gd name="T9" fmla="*/ 34 h 47"/>
                <a:gd name="T10" fmla="*/ 37 w 55"/>
                <a:gd name="T11" fmla="*/ 18 h 47"/>
                <a:gd name="T12" fmla="*/ 0 w 55"/>
                <a:gd name="T13" fmla="*/ 0 h 47"/>
                <a:gd name="T14" fmla="*/ 0 w 55"/>
                <a:gd name="T15" fmla="*/ 0 h 47"/>
                <a:gd name="T16" fmla="*/ 0 w 55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47"/>
                <a:gd name="T29" fmla="*/ 55 w 55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47">
                  <a:moveTo>
                    <a:pt x="0" y="0"/>
                  </a:moveTo>
                  <a:lnTo>
                    <a:pt x="22" y="22"/>
                  </a:lnTo>
                  <a:lnTo>
                    <a:pt x="47" y="40"/>
                  </a:lnTo>
                  <a:lnTo>
                    <a:pt x="51" y="47"/>
                  </a:lnTo>
                  <a:lnTo>
                    <a:pt x="55" y="34"/>
                  </a:lnTo>
                  <a:lnTo>
                    <a:pt x="37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2" name="Freeform 149"/>
            <p:cNvSpPr>
              <a:spLocks/>
            </p:cNvSpPr>
            <p:nvPr/>
          </p:nvSpPr>
          <p:spPr bwMode="auto">
            <a:xfrm>
              <a:off x="3441" y="4151"/>
              <a:ext cx="433" cy="154"/>
            </a:xfrm>
            <a:custGeom>
              <a:avLst/>
              <a:gdLst>
                <a:gd name="T0" fmla="*/ 489 w 865"/>
                <a:gd name="T1" fmla="*/ 26 h 308"/>
                <a:gd name="T2" fmla="*/ 556 w 865"/>
                <a:gd name="T3" fmla="*/ 40 h 308"/>
                <a:gd name="T4" fmla="*/ 556 w 865"/>
                <a:gd name="T5" fmla="*/ 90 h 308"/>
                <a:gd name="T6" fmla="*/ 497 w 865"/>
                <a:gd name="T7" fmla="*/ 135 h 308"/>
                <a:gd name="T8" fmla="*/ 429 w 865"/>
                <a:gd name="T9" fmla="*/ 139 h 308"/>
                <a:gd name="T10" fmla="*/ 312 w 865"/>
                <a:gd name="T11" fmla="*/ 195 h 308"/>
                <a:gd name="T12" fmla="*/ 195 w 865"/>
                <a:gd name="T13" fmla="*/ 239 h 308"/>
                <a:gd name="T14" fmla="*/ 99 w 865"/>
                <a:gd name="T15" fmla="*/ 270 h 308"/>
                <a:gd name="T16" fmla="*/ 0 w 865"/>
                <a:gd name="T17" fmla="*/ 281 h 308"/>
                <a:gd name="T18" fmla="*/ 68 w 865"/>
                <a:gd name="T19" fmla="*/ 290 h 308"/>
                <a:gd name="T20" fmla="*/ 184 w 865"/>
                <a:gd name="T21" fmla="*/ 270 h 308"/>
                <a:gd name="T22" fmla="*/ 403 w 865"/>
                <a:gd name="T23" fmla="*/ 181 h 308"/>
                <a:gd name="T24" fmla="*/ 493 w 865"/>
                <a:gd name="T25" fmla="*/ 181 h 308"/>
                <a:gd name="T26" fmla="*/ 571 w 865"/>
                <a:gd name="T27" fmla="*/ 154 h 308"/>
                <a:gd name="T28" fmla="*/ 598 w 865"/>
                <a:gd name="T29" fmla="*/ 177 h 308"/>
                <a:gd name="T30" fmla="*/ 580 w 865"/>
                <a:gd name="T31" fmla="*/ 222 h 308"/>
                <a:gd name="T32" fmla="*/ 540 w 865"/>
                <a:gd name="T33" fmla="*/ 235 h 308"/>
                <a:gd name="T34" fmla="*/ 366 w 865"/>
                <a:gd name="T35" fmla="*/ 298 h 308"/>
                <a:gd name="T36" fmla="*/ 258 w 865"/>
                <a:gd name="T37" fmla="*/ 308 h 308"/>
                <a:gd name="T38" fmla="*/ 738 w 865"/>
                <a:gd name="T39" fmla="*/ 308 h 308"/>
                <a:gd name="T40" fmla="*/ 782 w 865"/>
                <a:gd name="T41" fmla="*/ 207 h 308"/>
                <a:gd name="T42" fmla="*/ 843 w 865"/>
                <a:gd name="T43" fmla="*/ 127 h 308"/>
                <a:gd name="T44" fmla="*/ 774 w 865"/>
                <a:gd name="T45" fmla="*/ 207 h 308"/>
                <a:gd name="T46" fmla="*/ 725 w 865"/>
                <a:gd name="T47" fmla="*/ 266 h 308"/>
                <a:gd name="T48" fmla="*/ 787 w 865"/>
                <a:gd name="T49" fmla="*/ 103 h 308"/>
                <a:gd name="T50" fmla="*/ 865 w 865"/>
                <a:gd name="T51" fmla="*/ 0 h 308"/>
                <a:gd name="T52" fmla="*/ 778 w 865"/>
                <a:gd name="T53" fmla="*/ 90 h 308"/>
                <a:gd name="T54" fmla="*/ 683 w 865"/>
                <a:gd name="T55" fmla="*/ 222 h 308"/>
                <a:gd name="T56" fmla="*/ 667 w 865"/>
                <a:gd name="T57" fmla="*/ 258 h 308"/>
                <a:gd name="T58" fmla="*/ 693 w 865"/>
                <a:gd name="T59" fmla="*/ 143 h 308"/>
                <a:gd name="T60" fmla="*/ 661 w 865"/>
                <a:gd name="T61" fmla="*/ 181 h 308"/>
                <a:gd name="T62" fmla="*/ 615 w 865"/>
                <a:gd name="T63" fmla="*/ 167 h 308"/>
                <a:gd name="T64" fmla="*/ 584 w 865"/>
                <a:gd name="T65" fmla="*/ 103 h 308"/>
                <a:gd name="T66" fmla="*/ 571 w 865"/>
                <a:gd name="T67" fmla="*/ 26 h 308"/>
                <a:gd name="T68" fmla="*/ 548 w 865"/>
                <a:gd name="T69" fmla="*/ 0 h 308"/>
                <a:gd name="T70" fmla="*/ 489 w 865"/>
                <a:gd name="T71" fmla="*/ 26 h 308"/>
                <a:gd name="T72" fmla="*/ 489 w 865"/>
                <a:gd name="T73" fmla="*/ 26 h 308"/>
                <a:gd name="T74" fmla="*/ 489 w 865"/>
                <a:gd name="T75" fmla="*/ 26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5"/>
                <a:gd name="T115" fmla="*/ 0 h 308"/>
                <a:gd name="T116" fmla="*/ 865 w 865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5" h="308">
                  <a:moveTo>
                    <a:pt x="489" y="26"/>
                  </a:moveTo>
                  <a:lnTo>
                    <a:pt x="556" y="40"/>
                  </a:lnTo>
                  <a:lnTo>
                    <a:pt x="556" y="90"/>
                  </a:lnTo>
                  <a:lnTo>
                    <a:pt x="497" y="135"/>
                  </a:lnTo>
                  <a:lnTo>
                    <a:pt x="429" y="139"/>
                  </a:lnTo>
                  <a:lnTo>
                    <a:pt x="312" y="195"/>
                  </a:lnTo>
                  <a:lnTo>
                    <a:pt x="195" y="239"/>
                  </a:lnTo>
                  <a:lnTo>
                    <a:pt x="99" y="270"/>
                  </a:lnTo>
                  <a:lnTo>
                    <a:pt x="0" y="281"/>
                  </a:lnTo>
                  <a:lnTo>
                    <a:pt x="68" y="290"/>
                  </a:lnTo>
                  <a:lnTo>
                    <a:pt x="184" y="270"/>
                  </a:lnTo>
                  <a:lnTo>
                    <a:pt x="403" y="181"/>
                  </a:lnTo>
                  <a:lnTo>
                    <a:pt x="493" y="181"/>
                  </a:lnTo>
                  <a:lnTo>
                    <a:pt x="571" y="154"/>
                  </a:lnTo>
                  <a:lnTo>
                    <a:pt x="598" y="177"/>
                  </a:lnTo>
                  <a:lnTo>
                    <a:pt x="580" y="222"/>
                  </a:lnTo>
                  <a:lnTo>
                    <a:pt x="540" y="235"/>
                  </a:lnTo>
                  <a:lnTo>
                    <a:pt x="366" y="298"/>
                  </a:lnTo>
                  <a:lnTo>
                    <a:pt x="258" y="308"/>
                  </a:lnTo>
                  <a:lnTo>
                    <a:pt x="738" y="308"/>
                  </a:lnTo>
                  <a:lnTo>
                    <a:pt x="782" y="207"/>
                  </a:lnTo>
                  <a:lnTo>
                    <a:pt x="843" y="127"/>
                  </a:lnTo>
                  <a:lnTo>
                    <a:pt x="774" y="207"/>
                  </a:lnTo>
                  <a:lnTo>
                    <a:pt x="725" y="266"/>
                  </a:lnTo>
                  <a:lnTo>
                    <a:pt x="787" y="103"/>
                  </a:lnTo>
                  <a:lnTo>
                    <a:pt x="865" y="0"/>
                  </a:lnTo>
                  <a:lnTo>
                    <a:pt x="778" y="90"/>
                  </a:lnTo>
                  <a:lnTo>
                    <a:pt x="683" y="222"/>
                  </a:lnTo>
                  <a:lnTo>
                    <a:pt x="667" y="258"/>
                  </a:lnTo>
                  <a:lnTo>
                    <a:pt x="693" y="143"/>
                  </a:lnTo>
                  <a:lnTo>
                    <a:pt x="661" y="181"/>
                  </a:lnTo>
                  <a:lnTo>
                    <a:pt x="615" y="167"/>
                  </a:lnTo>
                  <a:lnTo>
                    <a:pt x="584" y="103"/>
                  </a:lnTo>
                  <a:lnTo>
                    <a:pt x="571" y="26"/>
                  </a:lnTo>
                  <a:lnTo>
                    <a:pt x="548" y="0"/>
                  </a:lnTo>
                  <a:lnTo>
                    <a:pt x="48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3" name="Freeform 150"/>
            <p:cNvSpPr>
              <a:spLocks/>
            </p:cNvSpPr>
            <p:nvPr/>
          </p:nvSpPr>
          <p:spPr bwMode="auto">
            <a:xfrm>
              <a:off x="3830" y="4194"/>
              <a:ext cx="107" cy="111"/>
            </a:xfrm>
            <a:custGeom>
              <a:avLst/>
              <a:gdLst>
                <a:gd name="T0" fmla="*/ 0 w 214"/>
                <a:gd name="T1" fmla="*/ 222 h 222"/>
                <a:gd name="T2" fmla="*/ 69 w 214"/>
                <a:gd name="T3" fmla="*/ 131 h 222"/>
                <a:gd name="T4" fmla="*/ 214 w 214"/>
                <a:gd name="T5" fmla="*/ 0 h 222"/>
                <a:gd name="T6" fmla="*/ 91 w 214"/>
                <a:gd name="T7" fmla="*/ 140 h 222"/>
                <a:gd name="T8" fmla="*/ 38 w 214"/>
                <a:gd name="T9" fmla="*/ 222 h 222"/>
                <a:gd name="T10" fmla="*/ 0 w 214"/>
                <a:gd name="T11" fmla="*/ 222 h 222"/>
                <a:gd name="T12" fmla="*/ 0 w 214"/>
                <a:gd name="T13" fmla="*/ 222 h 222"/>
                <a:gd name="T14" fmla="*/ 0 w 214"/>
                <a:gd name="T15" fmla="*/ 222 h 2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"/>
                <a:gd name="T25" fmla="*/ 0 h 222"/>
                <a:gd name="T26" fmla="*/ 214 w 214"/>
                <a:gd name="T27" fmla="*/ 222 h 2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" h="222">
                  <a:moveTo>
                    <a:pt x="0" y="222"/>
                  </a:moveTo>
                  <a:lnTo>
                    <a:pt x="69" y="131"/>
                  </a:lnTo>
                  <a:lnTo>
                    <a:pt x="214" y="0"/>
                  </a:lnTo>
                  <a:lnTo>
                    <a:pt x="91" y="140"/>
                  </a:lnTo>
                  <a:lnTo>
                    <a:pt x="3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4" name="Freeform 151"/>
            <p:cNvSpPr>
              <a:spLocks/>
            </p:cNvSpPr>
            <p:nvPr/>
          </p:nvSpPr>
          <p:spPr bwMode="auto">
            <a:xfrm>
              <a:off x="3863" y="4237"/>
              <a:ext cx="138" cy="68"/>
            </a:xfrm>
            <a:custGeom>
              <a:avLst/>
              <a:gdLst>
                <a:gd name="T0" fmla="*/ 0 w 276"/>
                <a:gd name="T1" fmla="*/ 137 h 137"/>
                <a:gd name="T2" fmla="*/ 104 w 276"/>
                <a:gd name="T3" fmla="*/ 32 h 137"/>
                <a:gd name="T4" fmla="*/ 145 w 276"/>
                <a:gd name="T5" fmla="*/ 0 h 137"/>
                <a:gd name="T6" fmla="*/ 72 w 276"/>
                <a:gd name="T7" fmla="*/ 110 h 137"/>
                <a:gd name="T8" fmla="*/ 122 w 276"/>
                <a:gd name="T9" fmla="*/ 91 h 137"/>
                <a:gd name="T10" fmla="*/ 167 w 276"/>
                <a:gd name="T11" fmla="*/ 110 h 137"/>
                <a:gd name="T12" fmla="*/ 235 w 276"/>
                <a:gd name="T13" fmla="*/ 110 h 137"/>
                <a:gd name="T14" fmla="*/ 276 w 276"/>
                <a:gd name="T15" fmla="*/ 137 h 137"/>
                <a:gd name="T16" fmla="*/ 0 w 276"/>
                <a:gd name="T17" fmla="*/ 137 h 137"/>
                <a:gd name="T18" fmla="*/ 0 w 276"/>
                <a:gd name="T19" fmla="*/ 137 h 137"/>
                <a:gd name="T20" fmla="*/ 0 w 276"/>
                <a:gd name="T21" fmla="*/ 137 h 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6"/>
                <a:gd name="T34" fmla="*/ 0 h 137"/>
                <a:gd name="T35" fmla="*/ 276 w 276"/>
                <a:gd name="T36" fmla="*/ 137 h 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6" h="137">
                  <a:moveTo>
                    <a:pt x="0" y="137"/>
                  </a:moveTo>
                  <a:lnTo>
                    <a:pt x="104" y="32"/>
                  </a:lnTo>
                  <a:lnTo>
                    <a:pt x="145" y="0"/>
                  </a:lnTo>
                  <a:lnTo>
                    <a:pt x="72" y="110"/>
                  </a:lnTo>
                  <a:lnTo>
                    <a:pt x="122" y="91"/>
                  </a:lnTo>
                  <a:lnTo>
                    <a:pt x="167" y="110"/>
                  </a:lnTo>
                  <a:lnTo>
                    <a:pt x="235" y="110"/>
                  </a:lnTo>
                  <a:lnTo>
                    <a:pt x="276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05" name="Freeform 152"/>
            <p:cNvSpPr>
              <a:spLocks/>
            </p:cNvSpPr>
            <p:nvPr/>
          </p:nvSpPr>
          <p:spPr bwMode="auto">
            <a:xfrm>
              <a:off x="3933" y="4033"/>
              <a:ext cx="587" cy="272"/>
            </a:xfrm>
            <a:custGeom>
              <a:avLst/>
              <a:gdLst>
                <a:gd name="T0" fmla="*/ 0 w 1174"/>
                <a:gd name="T1" fmla="*/ 0 h 544"/>
                <a:gd name="T2" fmla="*/ 139 w 1174"/>
                <a:gd name="T3" fmla="*/ 17 h 544"/>
                <a:gd name="T4" fmla="*/ 330 w 1174"/>
                <a:gd name="T5" fmla="*/ 87 h 544"/>
                <a:gd name="T6" fmla="*/ 516 w 1174"/>
                <a:gd name="T7" fmla="*/ 172 h 544"/>
                <a:gd name="T8" fmla="*/ 770 w 1174"/>
                <a:gd name="T9" fmla="*/ 258 h 544"/>
                <a:gd name="T10" fmla="*/ 992 w 1174"/>
                <a:gd name="T11" fmla="*/ 339 h 544"/>
                <a:gd name="T12" fmla="*/ 1141 w 1174"/>
                <a:gd name="T13" fmla="*/ 466 h 544"/>
                <a:gd name="T14" fmla="*/ 1174 w 1174"/>
                <a:gd name="T15" fmla="*/ 544 h 544"/>
                <a:gd name="T16" fmla="*/ 1032 w 1174"/>
                <a:gd name="T17" fmla="*/ 544 h 544"/>
                <a:gd name="T18" fmla="*/ 1083 w 1174"/>
                <a:gd name="T19" fmla="*/ 494 h 544"/>
                <a:gd name="T20" fmla="*/ 1092 w 1174"/>
                <a:gd name="T21" fmla="*/ 462 h 544"/>
                <a:gd name="T22" fmla="*/ 988 w 1174"/>
                <a:gd name="T23" fmla="*/ 363 h 544"/>
                <a:gd name="T24" fmla="*/ 707 w 1174"/>
                <a:gd name="T25" fmla="*/ 258 h 544"/>
                <a:gd name="T26" fmla="*/ 425 w 1174"/>
                <a:gd name="T27" fmla="*/ 155 h 544"/>
                <a:gd name="T28" fmla="*/ 199 w 1174"/>
                <a:gd name="T29" fmla="*/ 55 h 544"/>
                <a:gd name="T30" fmla="*/ 72 w 1174"/>
                <a:gd name="T31" fmla="*/ 12 h 544"/>
                <a:gd name="T32" fmla="*/ 0 w 1174"/>
                <a:gd name="T33" fmla="*/ 0 h 544"/>
                <a:gd name="T34" fmla="*/ 0 w 1174"/>
                <a:gd name="T35" fmla="*/ 0 h 544"/>
                <a:gd name="T36" fmla="*/ 0 w 1174"/>
                <a:gd name="T37" fmla="*/ 0 h 5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4"/>
                <a:gd name="T58" fmla="*/ 0 h 544"/>
                <a:gd name="T59" fmla="*/ 1174 w 1174"/>
                <a:gd name="T60" fmla="*/ 544 h 5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4" h="544">
                  <a:moveTo>
                    <a:pt x="0" y="0"/>
                  </a:moveTo>
                  <a:lnTo>
                    <a:pt x="139" y="17"/>
                  </a:lnTo>
                  <a:lnTo>
                    <a:pt x="330" y="87"/>
                  </a:lnTo>
                  <a:lnTo>
                    <a:pt x="516" y="172"/>
                  </a:lnTo>
                  <a:lnTo>
                    <a:pt x="770" y="258"/>
                  </a:lnTo>
                  <a:lnTo>
                    <a:pt x="992" y="339"/>
                  </a:lnTo>
                  <a:lnTo>
                    <a:pt x="1141" y="466"/>
                  </a:lnTo>
                  <a:lnTo>
                    <a:pt x="1174" y="544"/>
                  </a:lnTo>
                  <a:lnTo>
                    <a:pt x="1032" y="544"/>
                  </a:lnTo>
                  <a:lnTo>
                    <a:pt x="1083" y="494"/>
                  </a:lnTo>
                  <a:lnTo>
                    <a:pt x="1092" y="462"/>
                  </a:lnTo>
                  <a:lnTo>
                    <a:pt x="988" y="363"/>
                  </a:lnTo>
                  <a:lnTo>
                    <a:pt x="707" y="258"/>
                  </a:lnTo>
                  <a:lnTo>
                    <a:pt x="425" y="155"/>
                  </a:lnTo>
                  <a:lnTo>
                    <a:pt x="199" y="55"/>
                  </a:lnTo>
                  <a:lnTo>
                    <a:pt x="7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401" name="AutoShape 15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01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444500" y="1524000"/>
            <a:ext cx="5562600" cy="2667000"/>
          </a:xfrm>
          <a:prstGeom prst="wedgeRoundRectCallout">
            <a:avLst>
              <a:gd name="adj1" fmla="val 42296"/>
              <a:gd name="adj2" fmla="val 68750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5194" dir="1593903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rgbClr val="800080"/>
              </a:buClr>
              <a:buSzPct val="85000"/>
              <a:buFont typeface="Wingdings" pitchFamily="2" charset="2"/>
              <a:buNone/>
              <a:defRPr/>
            </a:pPr>
            <a:r>
              <a:rPr lang="en-US" sz="2800">
                <a:latin typeface="Times New Roman" pitchFamily="18" charset="0"/>
              </a:rPr>
              <a:t>Pengeluaran untuk memperbaiki atau memelihara aset tetap yang tidak memperpanjang umur manfaatnya atau meningkatkan nilainya dikenal sebagai         </a:t>
            </a:r>
            <a:r>
              <a:rPr lang="en-US" sz="2800" b="1">
                <a:latin typeface="Times New Roman" pitchFamily="18" charset="0"/>
              </a:rPr>
              <a:t>belanja pendapatan.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533400" y="457200"/>
            <a:ext cx="8077200" cy="7620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Belanja Modal dan Belanja Pendapatan</a:t>
            </a: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5016500" y="4357688"/>
            <a:ext cx="2603500" cy="2478087"/>
            <a:chOff x="2880" y="2745"/>
            <a:chExt cx="1640" cy="1561"/>
          </a:xfrm>
        </p:grpSpPr>
        <p:sp>
          <p:nvSpPr>
            <p:cNvPr id="50182" name="Freeform 5"/>
            <p:cNvSpPr>
              <a:spLocks/>
            </p:cNvSpPr>
            <p:nvPr/>
          </p:nvSpPr>
          <p:spPr bwMode="auto">
            <a:xfrm>
              <a:off x="2892" y="3136"/>
              <a:ext cx="1317" cy="914"/>
            </a:xfrm>
            <a:custGeom>
              <a:avLst/>
              <a:gdLst>
                <a:gd name="T0" fmla="*/ 1098 w 2635"/>
                <a:gd name="T1" fmla="*/ 59 h 1828"/>
                <a:gd name="T2" fmla="*/ 1018 w 2635"/>
                <a:gd name="T3" fmla="*/ 166 h 1828"/>
                <a:gd name="T4" fmla="*/ 820 w 2635"/>
                <a:gd name="T5" fmla="*/ 287 h 1828"/>
                <a:gd name="T6" fmla="*/ 639 w 2635"/>
                <a:gd name="T7" fmla="*/ 360 h 1828"/>
                <a:gd name="T8" fmla="*/ 533 w 2635"/>
                <a:gd name="T9" fmla="*/ 430 h 1828"/>
                <a:gd name="T10" fmla="*/ 485 w 2635"/>
                <a:gd name="T11" fmla="*/ 479 h 1828"/>
                <a:gd name="T12" fmla="*/ 410 w 2635"/>
                <a:gd name="T13" fmla="*/ 559 h 1828"/>
                <a:gd name="T14" fmla="*/ 288 w 2635"/>
                <a:gd name="T15" fmla="*/ 695 h 1828"/>
                <a:gd name="T16" fmla="*/ 170 w 2635"/>
                <a:gd name="T17" fmla="*/ 857 h 1828"/>
                <a:gd name="T18" fmla="*/ 107 w 2635"/>
                <a:gd name="T19" fmla="*/ 909 h 1828"/>
                <a:gd name="T20" fmla="*/ 58 w 2635"/>
                <a:gd name="T21" fmla="*/ 1004 h 1828"/>
                <a:gd name="T22" fmla="*/ 23 w 2635"/>
                <a:gd name="T23" fmla="*/ 1090 h 1828"/>
                <a:gd name="T24" fmla="*/ 23 w 2635"/>
                <a:gd name="T25" fmla="*/ 1229 h 1828"/>
                <a:gd name="T26" fmla="*/ 38 w 2635"/>
                <a:gd name="T27" fmla="*/ 1344 h 1828"/>
                <a:gd name="T28" fmla="*/ 261 w 2635"/>
                <a:gd name="T29" fmla="*/ 1537 h 1828"/>
                <a:gd name="T30" fmla="*/ 517 w 2635"/>
                <a:gd name="T31" fmla="*/ 1504 h 1828"/>
                <a:gd name="T32" fmla="*/ 453 w 2635"/>
                <a:gd name="T33" fmla="*/ 1334 h 1828"/>
                <a:gd name="T34" fmla="*/ 426 w 2635"/>
                <a:gd name="T35" fmla="*/ 1293 h 1828"/>
                <a:gd name="T36" fmla="*/ 580 w 2635"/>
                <a:gd name="T37" fmla="*/ 1229 h 1828"/>
                <a:gd name="T38" fmla="*/ 628 w 2635"/>
                <a:gd name="T39" fmla="*/ 1096 h 1828"/>
                <a:gd name="T40" fmla="*/ 798 w 2635"/>
                <a:gd name="T41" fmla="*/ 1107 h 1828"/>
                <a:gd name="T42" fmla="*/ 798 w 2635"/>
                <a:gd name="T43" fmla="*/ 1249 h 1828"/>
                <a:gd name="T44" fmla="*/ 798 w 2635"/>
                <a:gd name="T45" fmla="*/ 1498 h 1828"/>
                <a:gd name="T46" fmla="*/ 820 w 2635"/>
                <a:gd name="T47" fmla="*/ 1589 h 1828"/>
                <a:gd name="T48" fmla="*/ 826 w 2635"/>
                <a:gd name="T49" fmla="*/ 1707 h 1828"/>
                <a:gd name="T50" fmla="*/ 1869 w 2635"/>
                <a:gd name="T51" fmla="*/ 1776 h 1828"/>
                <a:gd name="T52" fmla="*/ 2108 w 2635"/>
                <a:gd name="T53" fmla="*/ 1261 h 1828"/>
                <a:gd name="T54" fmla="*/ 2338 w 2635"/>
                <a:gd name="T55" fmla="*/ 1526 h 1828"/>
                <a:gd name="T56" fmla="*/ 2614 w 2635"/>
                <a:gd name="T57" fmla="*/ 1314 h 1828"/>
                <a:gd name="T58" fmla="*/ 2635 w 2635"/>
                <a:gd name="T59" fmla="*/ 1207 h 1828"/>
                <a:gd name="T60" fmla="*/ 2491 w 2635"/>
                <a:gd name="T61" fmla="*/ 1170 h 1828"/>
                <a:gd name="T62" fmla="*/ 2454 w 2635"/>
                <a:gd name="T63" fmla="*/ 1015 h 1828"/>
                <a:gd name="T64" fmla="*/ 2402 w 2635"/>
                <a:gd name="T65" fmla="*/ 898 h 1828"/>
                <a:gd name="T66" fmla="*/ 2320 w 2635"/>
                <a:gd name="T67" fmla="*/ 755 h 1828"/>
                <a:gd name="T68" fmla="*/ 2220 w 2635"/>
                <a:gd name="T69" fmla="*/ 563 h 1828"/>
                <a:gd name="T70" fmla="*/ 2093 w 2635"/>
                <a:gd name="T71" fmla="*/ 410 h 1828"/>
                <a:gd name="T72" fmla="*/ 1992 w 2635"/>
                <a:gd name="T73" fmla="*/ 272 h 1828"/>
                <a:gd name="T74" fmla="*/ 1815 w 2635"/>
                <a:gd name="T75" fmla="*/ 207 h 1828"/>
                <a:gd name="T76" fmla="*/ 1677 w 2635"/>
                <a:gd name="T77" fmla="*/ 138 h 1828"/>
                <a:gd name="T78" fmla="*/ 1491 w 2635"/>
                <a:gd name="T79" fmla="*/ 0 h 1828"/>
                <a:gd name="T80" fmla="*/ 1161 w 2635"/>
                <a:gd name="T81" fmla="*/ 15 h 18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35"/>
                <a:gd name="T124" fmla="*/ 0 h 1828"/>
                <a:gd name="T125" fmla="*/ 2635 w 2635"/>
                <a:gd name="T126" fmla="*/ 1828 h 18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35" h="1828">
                  <a:moveTo>
                    <a:pt x="1161" y="15"/>
                  </a:moveTo>
                  <a:lnTo>
                    <a:pt x="1098" y="59"/>
                  </a:lnTo>
                  <a:lnTo>
                    <a:pt x="1066" y="138"/>
                  </a:lnTo>
                  <a:lnTo>
                    <a:pt x="1018" y="166"/>
                  </a:lnTo>
                  <a:lnTo>
                    <a:pt x="1002" y="212"/>
                  </a:lnTo>
                  <a:lnTo>
                    <a:pt x="820" y="287"/>
                  </a:lnTo>
                  <a:lnTo>
                    <a:pt x="729" y="319"/>
                  </a:lnTo>
                  <a:lnTo>
                    <a:pt x="639" y="360"/>
                  </a:lnTo>
                  <a:lnTo>
                    <a:pt x="559" y="404"/>
                  </a:lnTo>
                  <a:lnTo>
                    <a:pt x="533" y="430"/>
                  </a:lnTo>
                  <a:lnTo>
                    <a:pt x="517" y="458"/>
                  </a:lnTo>
                  <a:lnTo>
                    <a:pt x="485" y="479"/>
                  </a:lnTo>
                  <a:lnTo>
                    <a:pt x="448" y="527"/>
                  </a:lnTo>
                  <a:lnTo>
                    <a:pt x="410" y="559"/>
                  </a:lnTo>
                  <a:lnTo>
                    <a:pt x="352" y="613"/>
                  </a:lnTo>
                  <a:lnTo>
                    <a:pt x="288" y="695"/>
                  </a:lnTo>
                  <a:lnTo>
                    <a:pt x="224" y="781"/>
                  </a:lnTo>
                  <a:lnTo>
                    <a:pt x="170" y="857"/>
                  </a:lnTo>
                  <a:lnTo>
                    <a:pt x="150" y="889"/>
                  </a:lnTo>
                  <a:lnTo>
                    <a:pt x="107" y="909"/>
                  </a:lnTo>
                  <a:lnTo>
                    <a:pt x="92" y="967"/>
                  </a:lnTo>
                  <a:lnTo>
                    <a:pt x="58" y="1004"/>
                  </a:lnTo>
                  <a:lnTo>
                    <a:pt x="28" y="1047"/>
                  </a:lnTo>
                  <a:lnTo>
                    <a:pt x="23" y="1090"/>
                  </a:lnTo>
                  <a:lnTo>
                    <a:pt x="0" y="1144"/>
                  </a:lnTo>
                  <a:lnTo>
                    <a:pt x="23" y="1229"/>
                  </a:lnTo>
                  <a:lnTo>
                    <a:pt x="0" y="1280"/>
                  </a:lnTo>
                  <a:lnTo>
                    <a:pt x="38" y="1344"/>
                  </a:lnTo>
                  <a:lnTo>
                    <a:pt x="69" y="1414"/>
                  </a:lnTo>
                  <a:lnTo>
                    <a:pt x="261" y="1537"/>
                  </a:lnTo>
                  <a:lnTo>
                    <a:pt x="485" y="1558"/>
                  </a:lnTo>
                  <a:lnTo>
                    <a:pt x="517" y="1504"/>
                  </a:lnTo>
                  <a:lnTo>
                    <a:pt x="470" y="1420"/>
                  </a:lnTo>
                  <a:lnTo>
                    <a:pt x="453" y="1334"/>
                  </a:lnTo>
                  <a:lnTo>
                    <a:pt x="448" y="1308"/>
                  </a:lnTo>
                  <a:lnTo>
                    <a:pt x="426" y="1293"/>
                  </a:lnTo>
                  <a:lnTo>
                    <a:pt x="432" y="1256"/>
                  </a:lnTo>
                  <a:lnTo>
                    <a:pt x="580" y="1229"/>
                  </a:lnTo>
                  <a:lnTo>
                    <a:pt x="597" y="1202"/>
                  </a:lnTo>
                  <a:lnTo>
                    <a:pt x="628" y="1096"/>
                  </a:lnTo>
                  <a:lnTo>
                    <a:pt x="772" y="973"/>
                  </a:lnTo>
                  <a:lnTo>
                    <a:pt x="798" y="1107"/>
                  </a:lnTo>
                  <a:lnTo>
                    <a:pt x="779" y="1180"/>
                  </a:lnTo>
                  <a:lnTo>
                    <a:pt x="798" y="1249"/>
                  </a:lnTo>
                  <a:lnTo>
                    <a:pt x="816" y="1398"/>
                  </a:lnTo>
                  <a:lnTo>
                    <a:pt x="798" y="1498"/>
                  </a:lnTo>
                  <a:lnTo>
                    <a:pt x="794" y="1526"/>
                  </a:lnTo>
                  <a:lnTo>
                    <a:pt x="820" y="1589"/>
                  </a:lnTo>
                  <a:lnTo>
                    <a:pt x="804" y="1658"/>
                  </a:lnTo>
                  <a:lnTo>
                    <a:pt x="826" y="1707"/>
                  </a:lnTo>
                  <a:lnTo>
                    <a:pt x="906" y="1828"/>
                  </a:lnTo>
                  <a:lnTo>
                    <a:pt x="1869" y="1776"/>
                  </a:lnTo>
                  <a:lnTo>
                    <a:pt x="2076" y="1144"/>
                  </a:lnTo>
                  <a:lnTo>
                    <a:pt x="2108" y="1261"/>
                  </a:lnTo>
                  <a:lnTo>
                    <a:pt x="2193" y="1293"/>
                  </a:lnTo>
                  <a:lnTo>
                    <a:pt x="2338" y="1526"/>
                  </a:lnTo>
                  <a:lnTo>
                    <a:pt x="2581" y="1409"/>
                  </a:lnTo>
                  <a:lnTo>
                    <a:pt x="2614" y="1314"/>
                  </a:lnTo>
                  <a:lnTo>
                    <a:pt x="2629" y="1239"/>
                  </a:lnTo>
                  <a:lnTo>
                    <a:pt x="2635" y="1207"/>
                  </a:lnTo>
                  <a:lnTo>
                    <a:pt x="2609" y="1176"/>
                  </a:lnTo>
                  <a:lnTo>
                    <a:pt x="2491" y="1170"/>
                  </a:lnTo>
                  <a:lnTo>
                    <a:pt x="2503" y="1107"/>
                  </a:lnTo>
                  <a:lnTo>
                    <a:pt x="2454" y="1015"/>
                  </a:lnTo>
                  <a:lnTo>
                    <a:pt x="2434" y="948"/>
                  </a:lnTo>
                  <a:lnTo>
                    <a:pt x="2402" y="898"/>
                  </a:lnTo>
                  <a:lnTo>
                    <a:pt x="2358" y="840"/>
                  </a:lnTo>
                  <a:lnTo>
                    <a:pt x="2320" y="755"/>
                  </a:lnTo>
                  <a:lnTo>
                    <a:pt x="2283" y="669"/>
                  </a:lnTo>
                  <a:lnTo>
                    <a:pt x="2220" y="563"/>
                  </a:lnTo>
                  <a:lnTo>
                    <a:pt x="2167" y="490"/>
                  </a:lnTo>
                  <a:lnTo>
                    <a:pt x="2093" y="410"/>
                  </a:lnTo>
                  <a:lnTo>
                    <a:pt x="2029" y="293"/>
                  </a:lnTo>
                  <a:lnTo>
                    <a:pt x="1992" y="272"/>
                  </a:lnTo>
                  <a:lnTo>
                    <a:pt x="1901" y="240"/>
                  </a:lnTo>
                  <a:lnTo>
                    <a:pt x="1815" y="207"/>
                  </a:lnTo>
                  <a:lnTo>
                    <a:pt x="1737" y="155"/>
                  </a:lnTo>
                  <a:lnTo>
                    <a:pt x="1677" y="138"/>
                  </a:lnTo>
                  <a:lnTo>
                    <a:pt x="1651" y="79"/>
                  </a:lnTo>
                  <a:lnTo>
                    <a:pt x="1491" y="0"/>
                  </a:lnTo>
                  <a:lnTo>
                    <a:pt x="1161" y="15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Freeform 6"/>
            <p:cNvSpPr>
              <a:spLocks/>
            </p:cNvSpPr>
            <p:nvPr/>
          </p:nvSpPr>
          <p:spPr bwMode="auto">
            <a:xfrm>
              <a:off x="4044" y="3731"/>
              <a:ext cx="152" cy="125"/>
            </a:xfrm>
            <a:custGeom>
              <a:avLst/>
              <a:gdLst>
                <a:gd name="T0" fmla="*/ 282 w 304"/>
                <a:gd name="T1" fmla="*/ 0 h 249"/>
                <a:gd name="T2" fmla="*/ 207 w 304"/>
                <a:gd name="T3" fmla="*/ 11 h 249"/>
                <a:gd name="T4" fmla="*/ 84 w 304"/>
                <a:gd name="T5" fmla="*/ 54 h 249"/>
                <a:gd name="T6" fmla="*/ 0 w 304"/>
                <a:gd name="T7" fmla="*/ 121 h 249"/>
                <a:gd name="T8" fmla="*/ 33 w 304"/>
                <a:gd name="T9" fmla="*/ 143 h 249"/>
                <a:gd name="T10" fmla="*/ 33 w 304"/>
                <a:gd name="T11" fmla="*/ 175 h 249"/>
                <a:gd name="T12" fmla="*/ 69 w 304"/>
                <a:gd name="T13" fmla="*/ 207 h 249"/>
                <a:gd name="T14" fmla="*/ 75 w 304"/>
                <a:gd name="T15" fmla="*/ 249 h 249"/>
                <a:gd name="T16" fmla="*/ 175 w 304"/>
                <a:gd name="T17" fmla="*/ 180 h 249"/>
                <a:gd name="T18" fmla="*/ 267 w 304"/>
                <a:gd name="T19" fmla="*/ 165 h 249"/>
                <a:gd name="T20" fmla="*/ 304 w 304"/>
                <a:gd name="T21" fmla="*/ 48 h 249"/>
                <a:gd name="T22" fmla="*/ 282 w 304"/>
                <a:gd name="T23" fmla="*/ 0 h 249"/>
                <a:gd name="T24" fmla="*/ 282 w 304"/>
                <a:gd name="T25" fmla="*/ 0 h 249"/>
                <a:gd name="T26" fmla="*/ 282 w 304"/>
                <a:gd name="T27" fmla="*/ 0 h 2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4"/>
                <a:gd name="T43" fmla="*/ 0 h 249"/>
                <a:gd name="T44" fmla="*/ 304 w 304"/>
                <a:gd name="T45" fmla="*/ 249 h 2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4" h="249">
                  <a:moveTo>
                    <a:pt x="282" y="0"/>
                  </a:moveTo>
                  <a:lnTo>
                    <a:pt x="207" y="11"/>
                  </a:lnTo>
                  <a:lnTo>
                    <a:pt x="84" y="54"/>
                  </a:lnTo>
                  <a:lnTo>
                    <a:pt x="0" y="121"/>
                  </a:lnTo>
                  <a:lnTo>
                    <a:pt x="33" y="143"/>
                  </a:lnTo>
                  <a:lnTo>
                    <a:pt x="33" y="175"/>
                  </a:lnTo>
                  <a:lnTo>
                    <a:pt x="69" y="207"/>
                  </a:lnTo>
                  <a:lnTo>
                    <a:pt x="75" y="249"/>
                  </a:lnTo>
                  <a:lnTo>
                    <a:pt x="175" y="180"/>
                  </a:lnTo>
                  <a:lnTo>
                    <a:pt x="267" y="165"/>
                  </a:lnTo>
                  <a:lnTo>
                    <a:pt x="304" y="48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Freeform 7"/>
            <p:cNvSpPr>
              <a:spLocks/>
            </p:cNvSpPr>
            <p:nvPr/>
          </p:nvSpPr>
          <p:spPr bwMode="auto">
            <a:xfrm>
              <a:off x="4050" y="3709"/>
              <a:ext cx="47" cy="27"/>
            </a:xfrm>
            <a:custGeom>
              <a:avLst/>
              <a:gdLst>
                <a:gd name="T0" fmla="*/ 95 w 95"/>
                <a:gd name="T1" fmla="*/ 0 h 54"/>
                <a:gd name="T2" fmla="*/ 37 w 95"/>
                <a:gd name="T3" fmla="*/ 11 h 54"/>
                <a:gd name="T4" fmla="*/ 0 w 95"/>
                <a:gd name="T5" fmla="*/ 54 h 54"/>
                <a:gd name="T6" fmla="*/ 73 w 95"/>
                <a:gd name="T7" fmla="*/ 32 h 54"/>
                <a:gd name="T8" fmla="*/ 95 w 95"/>
                <a:gd name="T9" fmla="*/ 0 h 54"/>
                <a:gd name="T10" fmla="*/ 95 w 95"/>
                <a:gd name="T11" fmla="*/ 0 h 54"/>
                <a:gd name="T12" fmla="*/ 95 w 95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54"/>
                <a:gd name="T23" fmla="*/ 95 w 95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54">
                  <a:moveTo>
                    <a:pt x="95" y="0"/>
                  </a:moveTo>
                  <a:lnTo>
                    <a:pt x="37" y="11"/>
                  </a:lnTo>
                  <a:lnTo>
                    <a:pt x="0" y="54"/>
                  </a:lnTo>
                  <a:lnTo>
                    <a:pt x="73" y="3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Freeform 8"/>
            <p:cNvSpPr>
              <a:spLocks/>
            </p:cNvSpPr>
            <p:nvPr/>
          </p:nvSpPr>
          <p:spPr bwMode="auto">
            <a:xfrm>
              <a:off x="4025" y="3643"/>
              <a:ext cx="94" cy="80"/>
            </a:xfrm>
            <a:custGeom>
              <a:avLst/>
              <a:gdLst>
                <a:gd name="T0" fmla="*/ 153 w 186"/>
                <a:gd name="T1" fmla="*/ 0 h 161"/>
                <a:gd name="T2" fmla="*/ 117 w 186"/>
                <a:gd name="T3" fmla="*/ 60 h 161"/>
                <a:gd name="T4" fmla="*/ 0 w 186"/>
                <a:gd name="T5" fmla="*/ 161 h 161"/>
                <a:gd name="T6" fmla="*/ 127 w 186"/>
                <a:gd name="T7" fmla="*/ 97 h 161"/>
                <a:gd name="T8" fmla="*/ 175 w 186"/>
                <a:gd name="T9" fmla="*/ 86 h 161"/>
                <a:gd name="T10" fmla="*/ 186 w 186"/>
                <a:gd name="T11" fmla="*/ 47 h 161"/>
                <a:gd name="T12" fmla="*/ 171 w 186"/>
                <a:gd name="T13" fmla="*/ 12 h 161"/>
                <a:gd name="T14" fmla="*/ 153 w 186"/>
                <a:gd name="T15" fmla="*/ 0 h 161"/>
                <a:gd name="T16" fmla="*/ 153 w 186"/>
                <a:gd name="T17" fmla="*/ 0 h 161"/>
                <a:gd name="T18" fmla="*/ 153 w 186"/>
                <a:gd name="T19" fmla="*/ 0 h 1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6"/>
                <a:gd name="T31" fmla="*/ 0 h 161"/>
                <a:gd name="T32" fmla="*/ 186 w 186"/>
                <a:gd name="T33" fmla="*/ 161 h 1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6" h="161">
                  <a:moveTo>
                    <a:pt x="153" y="0"/>
                  </a:moveTo>
                  <a:lnTo>
                    <a:pt x="117" y="60"/>
                  </a:lnTo>
                  <a:lnTo>
                    <a:pt x="0" y="161"/>
                  </a:lnTo>
                  <a:lnTo>
                    <a:pt x="127" y="97"/>
                  </a:lnTo>
                  <a:lnTo>
                    <a:pt x="175" y="86"/>
                  </a:lnTo>
                  <a:lnTo>
                    <a:pt x="186" y="47"/>
                  </a:lnTo>
                  <a:lnTo>
                    <a:pt x="171" y="1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Freeform 9"/>
            <p:cNvSpPr>
              <a:spLocks/>
            </p:cNvSpPr>
            <p:nvPr/>
          </p:nvSpPr>
          <p:spPr bwMode="auto">
            <a:xfrm>
              <a:off x="4044" y="3535"/>
              <a:ext cx="56" cy="106"/>
            </a:xfrm>
            <a:custGeom>
              <a:avLst/>
              <a:gdLst>
                <a:gd name="T0" fmla="*/ 0 w 112"/>
                <a:gd name="T1" fmla="*/ 0 h 212"/>
                <a:gd name="T2" fmla="*/ 37 w 112"/>
                <a:gd name="T3" fmla="*/ 99 h 212"/>
                <a:gd name="T4" fmla="*/ 37 w 112"/>
                <a:gd name="T5" fmla="*/ 212 h 212"/>
                <a:gd name="T6" fmla="*/ 112 w 112"/>
                <a:gd name="T7" fmla="*/ 168 h 212"/>
                <a:gd name="T8" fmla="*/ 80 w 112"/>
                <a:gd name="T9" fmla="*/ 105 h 212"/>
                <a:gd name="T10" fmla="*/ 43 w 112"/>
                <a:gd name="T11" fmla="*/ 73 h 212"/>
                <a:gd name="T12" fmla="*/ 0 w 112"/>
                <a:gd name="T13" fmla="*/ 0 h 212"/>
                <a:gd name="T14" fmla="*/ 0 w 112"/>
                <a:gd name="T15" fmla="*/ 0 h 212"/>
                <a:gd name="T16" fmla="*/ 0 w 112"/>
                <a:gd name="T17" fmla="*/ 0 h 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212"/>
                <a:gd name="T29" fmla="*/ 112 w 112"/>
                <a:gd name="T30" fmla="*/ 212 h 2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212">
                  <a:moveTo>
                    <a:pt x="0" y="0"/>
                  </a:moveTo>
                  <a:lnTo>
                    <a:pt x="37" y="99"/>
                  </a:lnTo>
                  <a:lnTo>
                    <a:pt x="37" y="212"/>
                  </a:lnTo>
                  <a:lnTo>
                    <a:pt x="112" y="168"/>
                  </a:lnTo>
                  <a:lnTo>
                    <a:pt x="80" y="105"/>
                  </a:lnTo>
                  <a:lnTo>
                    <a:pt x="43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Freeform 10"/>
            <p:cNvSpPr>
              <a:spLocks/>
            </p:cNvSpPr>
            <p:nvPr/>
          </p:nvSpPr>
          <p:spPr bwMode="auto">
            <a:xfrm>
              <a:off x="3810" y="3256"/>
              <a:ext cx="218" cy="422"/>
            </a:xfrm>
            <a:custGeom>
              <a:avLst/>
              <a:gdLst>
                <a:gd name="T0" fmla="*/ 15 w 436"/>
                <a:gd name="T1" fmla="*/ 21 h 844"/>
                <a:gd name="T2" fmla="*/ 42 w 436"/>
                <a:gd name="T3" fmla="*/ 142 h 844"/>
                <a:gd name="T4" fmla="*/ 38 w 436"/>
                <a:gd name="T5" fmla="*/ 302 h 844"/>
                <a:gd name="T6" fmla="*/ 58 w 436"/>
                <a:gd name="T7" fmla="*/ 399 h 844"/>
                <a:gd name="T8" fmla="*/ 27 w 436"/>
                <a:gd name="T9" fmla="*/ 489 h 844"/>
                <a:gd name="T10" fmla="*/ 91 w 436"/>
                <a:gd name="T11" fmla="*/ 595 h 844"/>
                <a:gd name="T12" fmla="*/ 159 w 436"/>
                <a:gd name="T13" fmla="*/ 844 h 844"/>
                <a:gd name="T14" fmla="*/ 170 w 436"/>
                <a:gd name="T15" fmla="*/ 712 h 844"/>
                <a:gd name="T16" fmla="*/ 155 w 436"/>
                <a:gd name="T17" fmla="*/ 642 h 844"/>
                <a:gd name="T18" fmla="*/ 180 w 436"/>
                <a:gd name="T19" fmla="*/ 569 h 844"/>
                <a:gd name="T20" fmla="*/ 170 w 436"/>
                <a:gd name="T21" fmla="*/ 472 h 844"/>
                <a:gd name="T22" fmla="*/ 196 w 436"/>
                <a:gd name="T23" fmla="*/ 328 h 844"/>
                <a:gd name="T24" fmla="*/ 180 w 436"/>
                <a:gd name="T25" fmla="*/ 259 h 844"/>
                <a:gd name="T26" fmla="*/ 213 w 436"/>
                <a:gd name="T27" fmla="*/ 155 h 844"/>
                <a:gd name="T28" fmla="*/ 250 w 436"/>
                <a:gd name="T29" fmla="*/ 334 h 844"/>
                <a:gd name="T30" fmla="*/ 250 w 436"/>
                <a:gd name="T31" fmla="*/ 382 h 844"/>
                <a:gd name="T32" fmla="*/ 271 w 436"/>
                <a:gd name="T33" fmla="*/ 297 h 844"/>
                <a:gd name="T34" fmla="*/ 287 w 436"/>
                <a:gd name="T35" fmla="*/ 392 h 844"/>
                <a:gd name="T36" fmla="*/ 278 w 436"/>
                <a:gd name="T37" fmla="*/ 472 h 844"/>
                <a:gd name="T38" fmla="*/ 330 w 436"/>
                <a:gd name="T39" fmla="*/ 392 h 844"/>
                <a:gd name="T40" fmla="*/ 341 w 436"/>
                <a:gd name="T41" fmla="*/ 531 h 844"/>
                <a:gd name="T42" fmla="*/ 315 w 436"/>
                <a:gd name="T43" fmla="*/ 740 h 844"/>
                <a:gd name="T44" fmla="*/ 410 w 436"/>
                <a:gd name="T45" fmla="*/ 673 h 844"/>
                <a:gd name="T46" fmla="*/ 394 w 436"/>
                <a:gd name="T47" fmla="*/ 771 h 844"/>
                <a:gd name="T48" fmla="*/ 366 w 436"/>
                <a:gd name="T49" fmla="*/ 822 h 844"/>
                <a:gd name="T50" fmla="*/ 436 w 436"/>
                <a:gd name="T51" fmla="*/ 781 h 844"/>
                <a:gd name="T52" fmla="*/ 425 w 436"/>
                <a:gd name="T53" fmla="*/ 622 h 844"/>
                <a:gd name="T54" fmla="*/ 436 w 436"/>
                <a:gd name="T55" fmla="*/ 472 h 844"/>
                <a:gd name="T56" fmla="*/ 362 w 436"/>
                <a:gd name="T57" fmla="*/ 328 h 844"/>
                <a:gd name="T58" fmla="*/ 260 w 436"/>
                <a:gd name="T59" fmla="*/ 218 h 844"/>
                <a:gd name="T60" fmla="*/ 196 w 436"/>
                <a:gd name="T61" fmla="*/ 101 h 844"/>
                <a:gd name="T62" fmla="*/ 127 w 436"/>
                <a:gd name="T63" fmla="*/ 41 h 844"/>
                <a:gd name="T64" fmla="*/ 0 w 436"/>
                <a:gd name="T65" fmla="*/ 0 h 844"/>
                <a:gd name="T66" fmla="*/ 15 w 436"/>
                <a:gd name="T67" fmla="*/ 21 h 844"/>
                <a:gd name="T68" fmla="*/ 15 w 436"/>
                <a:gd name="T69" fmla="*/ 21 h 844"/>
                <a:gd name="T70" fmla="*/ 15 w 436"/>
                <a:gd name="T71" fmla="*/ 21 h 8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6"/>
                <a:gd name="T109" fmla="*/ 0 h 844"/>
                <a:gd name="T110" fmla="*/ 436 w 436"/>
                <a:gd name="T111" fmla="*/ 844 h 8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6" h="844">
                  <a:moveTo>
                    <a:pt x="15" y="21"/>
                  </a:moveTo>
                  <a:lnTo>
                    <a:pt x="42" y="142"/>
                  </a:lnTo>
                  <a:lnTo>
                    <a:pt x="38" y="302"/>
                  </a:lnTo>
                  <a:lnTo>
                    <a:pt x="58" y="399"/>
                  </a:lnTo>
                  <a:lnTo>
                    <a:pt x="27" y="489"/>
                  </a:lnTo>
                  <a:lnTo>
                    <a:pt x="91" y="595"/>
                  </a:lnTo>
                  <a:lnTo>
                    <a:pt x="159" y="844"/>
                  </a:lnTo>
                  <a:lnTo>
                    <a:pt x="170" y="712"/>
                  </a:lnTo>
                  <a:lnTo>
                    <a:pt x="155" y="642"/>
                  </a:lnTo>
                  <a:lnTo>
                    <a:pt x="180" y="569"/>
                  </a:lnTo>
                  <a:lnTo>
                    <a:pt x="170" y="472"/>
                  </a:lnTo>
                  <a:lnTo>
                    <a:pt x="196" y="328"/>
                  </a:lnTo>
                  <a:lnTo>
                    <a:pt x="180" y="259"/>
                  </a:lnTo>
                  <a:lnTo>
                    <a:pt x="213" y="155"/>
                  </a:lnTo>
                  <a:lnTo>
                    <a:pt x="250" y="334"/>
                  </a:lnTo>
                  <a:lnTo>
                    <a:pt x="250" y="382"/>
                  </a:lnTo>
                  <a:lnTo>
                    <a:pt x="271" y="297"/>
                  </a:lnTo>
                  <a:lnTo>
                    <a:pt x="287" y="392"/>
                  </a:lnTo>
                  <a:lnTo>
                    <a:pt x="278" y="472"/>
                  </a:lnTo>
                  <a:lnTo>
                    <a:pt x="330" y="392"/>
                  </a:lnTo>
                  <a:lnTo>
                    <a:pt x="341" y="531"/>
                  </a:lnTo>
                  <a:lnTo>
                    <a:pt x="315" y="740"/>
                  </a:lnTo>
                  <a:lnTo>
                    <a:pt x="410" y="673"/>
                  </a:lnTo>
                  <a:lnTo>
                    <a:pt x="394" y="771"/>
                  </a:lnTo>
                  <a:lnTo>
                    <a:pt x="366" y="822"/>
                  </a:lnTo>
                  <a:lnTo>
                    <a:pt x="436" y="781"/>
                  </a:lnTo>
                  <a:lnTo>
                    <a:pt x="425" y="622"/>
                  </a:lnTo>
                  <a:lnTo>
                    <a:pt x="436" y="472"/>
                  </a:lnTo>
                  <a:lnTo>
                    <a:pt x="362" y="328"/>
                  </a:lnTo>
                  <a:lnTo>
                    <a:pt x="260" y="218"/>
                  </a:lnTo>
                  <a:lnTo>
                    <a:pt x="196" y="101"/>
                  </a:lnTo>
                  <a:lnTo>
                    <a:pt x="127" y="41"/>
                  </a:lnTo>
                  <a:lnTo>
                    <a:pt x="0" y="0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Freeform 11"/>
            <p:cNvSpPr>
              <a:spLocks/>
            </p:cNvSpPr>
            <p:nvPr/>
          </p:nvSpPr>
          <p:spPr bwMode="auto">
            <a:xfrm>
              <a:off x="3656" y="3365"/>
              <a:ext cx="113" cy="206"/>
            </a:xfrm>
            <a:custGeom>
              <a:avLst/>
              <a:gdLst>
                <a:gd name="T0" fmla="*/ 171 w 228"/>
                <a:gd name="T1" fmla="*/ 0 h 414"/>
                <a:gd name="T2" fmla="*/ 144 w 228"/>
                <a:gd name="T3" fmla="*/ 26 h 414"/>
                <a:gd name="T4" fmla="*/ 112 w 228"/>
                <a:gd name="T5" fmla="*/ 41 h 414"/>
                <a:gd name="T6" fmla="*/ 112 w 228"/>
                <a:gd name="T7" fmla="*/ 95 h 414"/>
                <a:gd name="T8" fmla="*/ 144 w 228"/>
                <a:gd name="T9" fmla="*/ 127 h 414"/>
                <a:gd name="T10" fmla="*/ 64 w 228"/>
                <a:gd name="T11" fmla="*/ 142 h 414"/>
                <a:gd name="T12" fmla="*/ 17 w 228"/>
                <a:gd name="T13" fmla="*/ 250 h 414"/>
                <a:gd name="T14" fmla="*/ 0 w 228"/>
                <a:gd name="T15" fmla="*/ 414 h 414"/>
                <a:gd name="T16" fmla="*/ 144 w 228"/>
                <a:gd name="T17" fmla="*/ 371 h 414"/>
                <a:gd name="T18" fmla="*/ 218 w 228"/>
                <a:gd name="T19" fmla="*/ 302 h 414"/>
                <a:gd name="T20" fmla="*/ 228 w 228"/>
                <a:gd name="T21" fmla="*/ 250 h 414"/>
                <a:gd name="T22" fmla="*/ 181 w 228"/>
                <a:gd name="T23" fmla="*/ 207 h 414"/>
                <a:gd name="T24" fmla="*/ 160 w 228"/>
                <a:gd name="T25" fmla="*/ 133 h 414"/>
                <a:gd name="T26" fmla="*/ 192 w 228"/>
                <a:gd name="T27" fmla="*/ 64 h 414"/>
                <a:gd name="T28" fmla="*/ 192 w 228"/>
                <a:gd name="T29" fmla="*/ 21 h 414"/>
                <a:gd name="T30" fmla="*/ 171 w 228"/>
                <a:gd name="T31" fmla="*/ 0 h 414"/>
                <a:gd name="T32" fmla="*/ 171 w 228"/>
                <a:gd name="T33" fmla="*/ 0 h 414"/>
                <a:gd name="T34" fmla="*/ 171 w 228"/>
                <a:gd name="T35" fmla="*/ 0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8"/>
                <a:gd name="T55" fmla="*/ 0 h 414"/>
                <a:gd name="T56" fmla="*/ 228 w 228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8" h="414">
                  <a:moveTo>
                    <a:pt x="171" y="0"/>
                  </a:moveTo>
                  <a:lnTo>
                    <a:pt x="144" y="26"/>
                  </a:lnTo>
                  <a:lnTo>
                    <a:pt x="112" y="41"/>
                  </a:lnTo>
                  <a:lnTo>
                    <a:pt x="112" y="95"/>
                  </a:lnTo>
                  <a:lnTo>
                    <a:pt x="144" y="127"/>
                  </a:lnTo>
                  <a:lnTo>
                    <a:pt x="64" y="142"/>
                  </a:lnTo>
                  <a:lnTo>
                    <a:pt x="17" y="250"/>
                  </a:lnTo>
                  <a:lnTo>
                    <a:pt x="0" y="414"/>
                  </a:lnTo>
                  <a:lnTo>
                    <a:pt x="144" y="371"/>
                  </a:lnTo>
                  <a:lnTo>
                    <a:pt x="218" y="302"/>
                  </a:lnTo>
                  <a:lnTo>
                    <a:pt x="228" y="250"/>
                  </a:lnTo>
                  <a:lnTo>
                    <a:pt x="181" y="207"/>
                  </a:lnTo>
                  <a:lnTo>
                    <a:pt x="160" y="133"/>
                  </a:lnTo>
                  <a:lnTo>
                    <a:pt x="192" y="64"/>
                  </a:lnTo>
                  <a:lnTo>
                    <a:pt x="192" y="2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Freeform 12"/>
            <p:cNvSpPr>
              <a:spLocks/>
            </p:cNvSpPr>
            <p:nvPr/>
          </p:nvSpPr>
          <p:spPr bwMode="auto">
            <a:xfrm>
              <a:off x="3687" y="3210"/>
              <a:ext cx="54" cy="159"/>
            </a:xfrm>
            <a:custGeom>
              <a:avLst/>
              <a:gdLst>
                <a:gd name="T0" fmla="*/ 63 w 107"/>
                <a:gd name="T1" fmla="*/ 0 h 319"/>
                <a:gd name="T2" fmla="*/ 59 w 107"/>
                <a:gd name="T3" fmla="*/ 128 h 319"/>
                <a:gd name="T4" fmla="*/ 0 w 107"/>
                <a:gd name="T5" fmla="*/ 319 h 319"/>
                <a:gd name="T6" fmla="*/ 107 w 107"/>
                <a:gd name="T7" fmla="*/ 166 h 319"/>
                <a:gd name="T8" fmla="*/ 96 w 107"/>
                <a:gd name="T9" fmla="*/ 26 h 319"/>
                <a:gd name="T10" fmla="*/ 63 w 107"/>
                <a:gd name="T11" fmla="*/ 0 h 319"/>
                <a:gd name="T12" fmla="*/ 63 w 107"/>
                <a:gd name="T13" fmla="*/ 0 h 319"/>
                <a:gd name="T14" fmla="*/ 63 w 107"/>
                <a:gd name="T15" fmla="*/ 0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319"/>
                <a:gd name="T26" fmla="*/ 107 w 107"/>
                <a:gd name="T27" fmla="*/ 319 h 3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319">
                  <a:moveTo>
                    <a:pt x="63" y="0"/>
                  </a:moveTo>
                  <a:lnTo>
                    <a:pt x="59" y="128"/>
                  </a:lnTo>
                  <a:lnTo>
                    <a:pt x="0" y="319"/>
                  </a:lnTo>
                  <a:lnTo>
                    <a:pt x="107" y="166"/>
                  </a:lnTo>
                  <a:lnTo>
                    <a:pt x="96" y="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Freeform 13"/>
            <p:cNvSpPr>
              <a:spLocks/>
            </p:cNvSpPr>
            <p:nvPr/>
          </p:nvSpPr>
          <p:spPr bwMode="auto">
            <a:xfrm>
              <a:off x="3509" y="3335"/>
              <a:ext cx="62" cy="120"/>
            </a:xfrm>
            <a:custGeom>
              <a:avLst/>
              <a:gdLst>
                <a:gd name="T0" fmla="*/ 0 w 122"/>
                <a:gd name="T1" fmla="*/ 0 h 240"/>
                <a:gd name="T2" fmla="*/ 5 w 122"/>
                <a:gd name="T3" fmla="*/ 52 h 240"/>
                <a:gd name="T4" fmla="*/ 58 w 122"/>
                <a:gd name="T5" fmla="*/ 117 h 240"/>
                <a:gd name="T6" fmla="*/ 122 w 122"/>
                <a:gd name="T7" fmla="*/ 240 h 240"/>
                <a:gd name="T8" fmla="*/ 106 w 122"/>
                <a:gd name="T9" fmla="*/ 154 h 240"/>
                <a:gd name="T10" fmla="*/ 31 w 122"/>
                <a:gd name="T11" fmla="*/ 43 h 240"/>
                <a:gd name="T12" fmla="*/ 0 w 122"/>
                <a:gd name="T13" fmla="*/ 0 h 240"/>
                <a:gd name="T14" fmla="*/ 0 w 122"/>
                <a:gd name="T15" fmla="*/ 0 h 240"/>
                <a:gd name="T16" fmla="*/ 0 w 122"/>
                <a:gd name="T17" fmla="*/ 0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240"/>
                <a:gd name="T29" fmla="*/ 122 w 122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240">
                  <a:moveTo>
                    <a:pt x="0" y="0"/>
                  </a:moveTo>
                  <a:lnTo>
                    <a:pt x="5" y="52"/>
                  </a:lnTo>
                  <a:lnTo>
                    <a:pt x="58" y="117"/>
                  </a:lnTo>
                  <a:lnTo>
                    <a:pt x="122" y="240"/>
                  </a:lnTo>
                  <a:lnTo>
                    <a:pt x="106" y="154"/>
                  </a:lnTo>
                  <a:lnTo>
                    <a:pt x="31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Freeform 14"/>
            <p:cNvSpPr>
              <a:spLocks/>
            </p:cNvSpPr>
            <p:nvPr/>
          </p:nvSpPr>
          <p:spPr bwMode="auto">
            <a:xfrm>
              <a:off x="3371" y="3143"/>
              <a:ext cx="109" cy="229"/>
            </a:xfrm>
            <a:custGeom>
              <a:avLst/>
              <a:gdLst>
                <a:gd name="T0" fmla="*/ 203 w 218"/>
                <a:gd name="T1" fmla="*/ 0 h 458"/>
                <a:gd name="T2" fmla="*/ 149 w 218"/>
                <a:gd name="T3" fmla="*/ 28 h 458"/>
                <a:gd name="T4" fmla="*/ 140 w 218"/>
                <a:gd name="T5" fmla="*/ 155 h 458"/>
                <a:gd name="T6" fmla="*/ 108 w 218"/>
                <a:gd name="T7" fmla="*/ 250 h 458"/>
                <a:gd name="T8" fmla="*/ 80 w 218"/>
                <a:gd name="T9" fmla="*/ 155 h 458"/>
                <a:gd name="T10" fmla="*/ 64 w 218"/>
                <a:gd name="T11" fmla="*/ 181 h 458"/>
                <a:gd name="T12" fmla="*/ 22 w 218"/>
                <a:gd name="T13" fmla="*/ 335 h 458"/>
                <a:gd name="T14" fmla="*/ 0 w 218"/>
                <a:gd name="T15" fmla="*/ 458 h 458"/>
                <a:gd name="T16" fmla="*/ 123 w 218"/>
                <a:gd name="T17" fmla="*/ 432 h 458"/>
                <a:gd name="T18" fmla="*/ 218 w 218"/>
                <a:gd name="T19" fmla="*/ 313 h 458"/>
                <a:gd name="T20" fmla="*/ 182 w 218"/>
                <a:gd name="T21" fmla="*/ 151 h 458"/>
                <a:gd name="T22" fmla="*/ 218 w 218"/>
                <a:gd name="T23" fmla="*/ 6 h 458"/>
                <a:gd name="T24" fmla="*/ 203 w 218"/>
                <a:gd name="T25" fmla="*/ 0 h 458"/>
                <a:gd name="T26" fmla="*/ 203 w 218"/>
                <a:gd name="T27" fmla="*/ 0 h 458"/>
                <a:gd name="T28" fmla="*/ 203 w 218"/>
                <a:gd name="T29" fmla="*/ 0 h 4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8"/>
                <a:gd name="T46" fmla="*/ 0 h 458"/>
                <a:gd name="T47" fmla="*/ 218 w 218"/>
                <a:gd name="T48" fmla="*/ 458 h 4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8" h="458">
                  <a:moveTo>
                    <a:pt x="203" y="0"/>
                  </a:moveTo>
                  <a:lnTo>
                    <a:pt x="149" y="28"/>
                  </a:lnTo>
                  <a:lnTo>
                    <a:pt x="140" y="155"/>
                  </a:lnTo>
                  <a:lnTo>
                    <a:pt x="108" y="250"/>
                  </a:lnTo>
                  <a:lnTo>
                    <a:pt x="80" y="155"/>
                  </a:lnTo>
                  <a:lnTo>
                    <a:pt x="64" y="181"/>
                  </a:lnTo>
                  <a:lnTo>
                    <a:pt x="22" y="335"/>
                  </a:lnTo>
                  <a:lnTo>
                    <a:pt x="0" y="458"/>
                  </a:lnTo>
                  <a:lnTo>
                    <a:pt x="123" y="432"/>
                  </a:lnTo>
                  <a:lnTo>
                    <a:pt x="218" y="313"/>
                  </a:lnTo>
                  <a:lnTo>
                    <a:pt x="182" y="151"/>
                  </a:lnTo>
                  <a:lnTo>
                    <a:pt x="218" y="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Freeform 15"/>
            <p:cNvSpPr>
              <a:spLocks/>
            </p:cNvSpPr>
            <p:nvPr/>
          </p:nvSpPr>
          <p:spPr bwMode="auto">
            <a:xfrm>
              <a:off x="3456" y="3401"/>
              <a:ext cx="90" cy="61"/>
            </a:xfrm>
            <a:custGeom>
              <a:avLst/>
              <a:gdLst>
                <a:gd name="T0" fmla="*/ 0 w 180"/>
                <a:gd name="T1" fmla="*/ 0 h 123"/>
                <a:gd name="T2" fmla="*/ 112 w 180"/>
                <a:gd name="T3" fmla="*/ 75 h 123"/>
                <a:gd name="T4" fmla="*/ 180 w 180"/>
                <a:gd name="T5" fmla="*/ 123 h 123"/>
                <a:gd name="T6" fmla="*/ 75 w 180"/>
                <a:gd name="T7" fmla="*/ 69 h 123"/>
                <a:gd name="T8" fmla="*/ 0 w 180"/>
                <a:gd name="T9" fmla="*/ 11 h 123"/>
                <a:gd name="T10" fmla="*/ 0 w 180"/>
                <a:gd name="T11" fmla="*/ 0 h 123"/>
                <a:gd name="T12" fmla="*/ 0 w 180"/>
                <a:gd name="T13" fmla="*/ 0 h 123"/>
                <a:gd name="T14" fmla="*/ 0 w 180"/>
                <a:gd name="T15" fmla="*/ 0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"/>
                <a:gd name="T25" fmla="*/ 0 h 123"/>
                <a:gd name="T26" fmla="*/ 180 w 180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" h="123">
                  <a:moveTo>
                    <a:pt x="0" y="0"/>
                  </a:moveTo>
                  <a:lnTo>
                    <a:pt x="112" y="75"/>
                  </a:lnTo>
                  <a:lnTo>
                    <a:pt x="180" y="123"/>
                  </a:lnTo>
                  <a:lnTo>
                    <a:pt x="75" y="6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Freeform 16"/>
            <p:cNvSpPr>
              <a:spLocks/>
            </p:cNvSpPr>
            <p:nvPr/>
          </p:nvSpPr>
          <p:spPr bwMode="auto">
            <a:xfrm>
              <a:off x="3525" y="3505"/>
              <a:ext cx="112" cy="78"/>
            </a:xfrm>
            <a:custGeom>
              <a:avLst/>
              <a:gdLst>
                <a:gd name="T0" fmla="*/ 224 w 224"/>
                <a:gd name="T1" fmla="*/ 122 h 154"/>
                <a:gd name="T2" fmla="*/ 118 w 224"/>
                <a:gd name="T3" fmla="*/ 69 h 154"/>
                <a:gd name="T4" fmla="*/ 0 w 224"/>
                <a:gd name="T5" fmla="*/ 0 h 154"/>
                <a:gd name="T6" fmla="*/ 127 w 224"/>
                <a:gd name="T7" fmla="*/ 100 h 154"/>
                <a:gd name="T8" fmla="*/ 218 w 224"/>
                <a:gd name="T9" fmla="*/ 154 h 154"/>
                <a:gd name="T10" fmla="*/ 224 w 224"/>
                <a:gd name="T11" fmla="*/ 122 h 154"/>
                <a:gd name="T12" fmla="*/ 224 w 224"/>
                <a:gd name="T13" fmla="*/ 122 h 154"/>
                <a:gd name="T14" fmla="*/ 224 w 224"/>
                <a:gd name="T15" fmla="*/ 122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4"/>
                <a:gd name="T25" fmla="*/ 0 h 154"/>
                <a:gd name="T26" fmla="*/ 224 w 224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4" h="154">
                  <a:moveTo>
                    <a:pt x="224" y="122"/>
                  </a:moveTo>
                  <a:lnTo>
                    <a:pt x="118" y="69"/>
                  </a:lnTo>
                  <a:lnTo>
                    <a:pt x="0" y="0"/>
                  </a:lnTo>
                  <a:lnTo>
                    <a:pt x="127" y="100"/>
                  </a:lnTo>
                  <a:lnTo>
                    <a:pt x="218" y="154"/>
                  </a:lnTo>
                  <a:lnTo>
                    <a:pt x="224" y="122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Freeform 17"/>
            <p:cNvSpPr>
              <a:spLocks/>
            </p:cNvSpPr>
            <p:nvPr/>
          </p:nvSpPr>
          <p:spPr bwMode="auto">
            <a:xfrm>
              <a:off x="3366" y="3864"/>
              <a:ext cx="34" cy="29"/>
            </a:xfrm>
            <a:custGeom>
              <a:avLst/>
              <a:gdLst>
                <a:gd name="T0" fmla="*/ 58 w 69"/>
                <a:gd name="T1" fmla="*/ 0 h 58"/>
                <a:gd name="T2" fmla="*/ 0 w 69"/>
                <a:gd name="T3" fmla="*/ 10 h 58"/>
                <a:gd name="T4" fmla="*/ 31 w 69"/>
                <a:gd name="T5" fmla="*/ 58 h 58"/>
                <a:gd name="T6" fmla="*/ 69 w 69"/>
                <a:gd name="T7" fmla="*/ 54 h 58"/>
                <a:gd name="T8" fmla="*/ 58 w 69"/>
                <a:gd name="T9" fmla="*/ 0 h 58"/>
                <a:gd name="T10" fmla="*/ 58 w 69"/>
                <a:gd name="T11" fmla="*/ 0 h 58"/>
                <a:gd name="T12" fmla="*/ 58 w 69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58"/>
                <a:gd name="T23" fmla="*/ 69 w 6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58">
                  <a:moveTo>
                    <a:pt x="58" y="0"/>
                  </a:moveTo>
                  <a:lnTo>
                    <a:pt x="0" y="10"/>
                  </a:lnTo>
                  <a:lnTo>
                    <a:pt x="31" y="58"/>
                  </a:lnTo>
                  <a:lnTo>
                    <a:pt x="69" y="5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18"/>
            <p:cNvSpPr>
              <a:spLocks/>
            </p:cNvSpPr>
            <p:nvPr/>
          </p:nvSpPr>
          <p:spPr bwMode="auto">
            <a:xfrm>
              <a:off x="3336" y="3782"/>
              <a:ext cx="75" cy="45"/>
            </a:xfrm>
            <a:custGeom>
              <a:avLst/>
              <a:gdLst>
                <a:gd name="T0" fmla="*/ 149 w 149"/>
                <a:gd name="T1" fmla="*/ 26 h 89"/>
                <a:gd name="T2" fmla="*/ 64 w 149"/>
                <a:gd name="T3" fmla="*/ 15 h 89"/>
                <a:gd name="T4" fmla="*/ 0 w 149"/>
                <a:gd name="T5" fmla="*/ 0 h 89"/>
                <a:gd name="T6" fmla="*/ 80 w 149"/>
                <a:gd name="T7" fmla="*/ 58 h 89"/>
                <a:gd name="T8" fmla="*/ 149 w 149"/>
                <a:gd name="T9" fmla="*/ 89 h 89"/>
                <a:gd name="T10" fmla="*/ 149 w 149"/>
                <a:gd name="T11" fmla="*/ 26 h 89"/>
                <a:gd name="T12" fmla="*/ 149 w 149"/>
                <a:gd name="T13" fmla="*/ 26 h 89"/>
                <a:gd name="T14" fmla="*/ 149 w 149"/>
                <a:gd name="T15" fmla="*/ 26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"/>
                <a:gd name="T25" fmla="*/ 0 h 89"/>
                <a:gd name="T26" fmla="*/ 149 w 149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" h="89">
                  <a:moveTo>
                    <a:pt x="149" y="26"/>
                  </a:moveTo>
                  <a:lnTo>
                    <a:pt x="64" y="15"/>
                  </a:lnTo>
                  <a:lnTo>
                    <a:pt x="0" y="0"/>
                  </a:lnTo>
                  <a:lnTo>
                    <a:pt x="80" y="58"/>
                  </a:lnTo>
                  <a:lnTo>
                    <a:pt x="149" y="89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Freeform 19"/>
            <p:cNvSpPr>
              <a:spLocks/>
            </p:cNvSpPr>
            <p:nvPr/>
          </p:nvSpPr>
          <p:spPr bwMode="auto">
            <a:xfrm>
              <a:off x="3341" y="3592"/>
              <a:ext cx="104" cy="179"/>
            </a:xfrm>
            <a:custGeom>
              <a:avLst/>
              <a:gdLst>
                <a:gd name="T0" fmla="*/ 96 w 208"/>
                <a:gd name="T1" fmla="*/ 0 h 358"/>
                <a:gd name="T2" fmla="*/ 54 w 208"/>
                <a:gd name="T3" fmla="*/ 0 h 358"/>
                <a:gd name="T4" fmla="*/ 139 w 208"/>
                <a:gd name="T5" fmla="*/ 39 h 358"/>
                <a:gd name="T6" fmla="*/ 59 w 208"/>
                <a:gd name="T7" fmla="*/ 71 h 358"/>
                <a:gd name="T8" fmla="*/ 0 w 208"/>
                <a:gd name="T9" fmla="*/ 80 h 358"/>
                <a:gd name="T10" fmla="*/ 96 w 208"/>
                <a:gd name="T11" fmla="*/ 108 h 358"/>
                <a:gd name="T12" fmla="*/ 145 w 208"/>
                <a:gd name="T13" fmla="*/ 130 h 358"/>
                <a:gd name="T14" fmla="*/ 59 w 208"/>
                <a:gd name="T15" fmla="*/ 167 h 358"/>
                <a:gd name="T16" fmla="*/ 70 w 208"/>
                <a:gd name="T17" fmla="*/ 240 h 358"/>
                <a:gd name="T18" fmla="*/ 128 w 208"/>
                <a:gd name="T19" fmla="*/ 309 h 358"/>
                <a:gd name="T20" fmla="*/ 54 w 208"/>
                <a:gd name="T21" fmla="*/ 309 h 358"/>
                <a:gd name="T22" fmla="*/ 113 w 208"/>
                <a:gd name="T23" fmla="*/ 352 h 358"/>
                <a:gd name="T24" fmla="*/ 160 w 208"/>
                <a:gd name="T25" fmla="*/ 358 h 358"/>
                <a:gd name="T26" fmla="*/ 208 w 208"/>
                <a:gd name="T27" fmla="*/ 108 h 358"/>
                <a:gd name="T28" fmla="*/ 208 w 208"/>
                <a:gd name="T29" fmla="*/ 22 h 358"/>
                <a:gd name="T30" fmla="*/ 96 w 208"/>
                <a:gd name="T31" fmla="*/ 0 h 358"/>
                <a:gd name="T32" fmla="*/ 96 w 208"/>
                <a:gd name="T33" fmla="*/ 0 h 358"/>
                <a:gd name="T34" fmla="*/ 96 w 208"/>
                <a:gd name="T35" fmla="*/ 0 h 3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8"/>
                <a:gd name="T55" fmla="*/ 0 h 358"/>
                <a:gd name="T56" fmla="*/ 208 w 208"/>
                <a:gd name="T57" fmla="*/ 358 h 3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8" h="358">
                  <a:moveTo>
                    <a:pt x="96" y="0"/>
                  </a:moveTo>
                  <a:lnTo>
                    <a:pt x="54" y="0"/>
                  </a:lnTo>
                  <a:lnTo>
                    <a:pt x="139" y="39"/>
                  </a:lnTo>
                  <a:lnTo>
                    <a:pt x="59" y="71"/>
                  </a:lnTo>
                  <a:lnTo>
                    <a:pt x="0" y="80"/>
                  </a:lnTo>
                  <a:lnTo>
                    <a:pt x="96" y="108"/>
                  </a:lnTo>
                  <a:lnTo>
                    <a:pt x="145" y="130"/>
                  </a:lnTo>
                  <a:lnTo>
                    <a:pt x="59" y="167"/>
                  </a:lnTo>
                  <a:lnTo>
                    <a:pt x="70" y="240"/>
                  </a:lnTo>
                  <a:lnTo>
                    <a:pt x="128" y="309"/>
                  </a:lnTo>
                  <a:lnTo>
                    <a:pt x="54" y="309"/>
                  </a:lnTo>
                  <a:lnTo>
                    <a:pt x="113" y="352"/>
                  </a:lnTo>
                  <a:lnTo>
                    <a:pt x="160" y="358"/>
                  </a:lnTo>
                  <a:lnTo>
                    <a:pt x="208" y="108"/>
                  </a:lnTo>
                  <a:lnTo>
                    <a:pt x="208" y="2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Freeform 20"/>
            <p:cNvSpPr>
              <a:spLocks/>
            </p:cNvSpPr>
            <p:nvPr/>
          </p:nvSpPr>
          <p:spPr bwMode="auto">
            <a:xfrm>
              <a:off x="2912" y="3702"/>
              <a:ext cx="219" cy="189"/>
            </a:xfrm>
            <a:custGeom>
              <a:avLst/>
              <a:gdLst>
                <a:gd name="T0" fmla="*/ 27 w 437"/>
                <a:gd name="T1" fmla="*/ 0 h 378"/>
                <a:gd name="T2" fmla="*/ 22 w 437"/>
                <a:gd name="T3" fmla="*/ 26 h 378"/>
                <a:gd name="T4" fmla="*/ 70 w 437"/>
                <a:gd name="T5" fmla="*/ 80 h 378"/>
                <a:gd name="T6" fmla="*/ 199 w 437"/>
                <a:gd name="T7" fmla="*/ 116 h 378"/>
                <a:gd name="T8" fmla="*/ 294 w 437"/>
                <a:gd name="T9" fmla="*/ 128 h 378"/>
                <a:gd name="T10" fmla="*/ 204 w 437"/>
                <a:gd name="T11" fmla="*/ 142 h 378"/>
                <a:gd name="T12" fmla="*/ 236 w 437"/>
                <a:gd name="T13" fmla="*/ 160 h 378"/>
                <a:gd name="T14" fmla="*/ 219 w 437"/>
                <a:gd name="T15" fmla="*/ 186 h 378"/>
                <a:gd name="T16" fmla="*/ 310 w 437"/>
                <a:gd name="T17" fmla="*/ 207 h 378"/>
                <a:gd name="T18" fmla="*/ 384 w 437"/>
                <a:gd name="T19" fmla="*/ 218 h 378"/>
                <a:gd name="T20" fmla="*/ 363 w 437"/>
                <a:gd name="T21" fmla="*/ 261 h 378"/>
                <a:gd name="T22" fmla="*/ 437 w 437"/>
                <a:gd name="T23" fmla="*/ 361 h 378"/>
                <a:gd name="T24" fmla="*/ 368 w 437"/>
                <a:gd name="T25" fmla="*/ 378 h 378"/>
                <a:gd name="T26" fmla="*/ 290 w 437"/>
                <a:gd name="T27" fmla="*/ 365 h 378"/>
                <a:gd name="T28" fmla="*/ 337 w 437"/>
                <a:gd name="T29" fmla="*/ 345 h 378"/>
                <a:gd name="T30" fmla="*/ 219 w 437"/>
                <a:gd name="T31" fmla="*/ 296 h 378"/>
                <a:gd name="T32" fmla="*/ 226 w 437"/>
                <a:gd name="T33" fmla="*/ 281 h 378"/>
                <a:gd name="T34" fmla="*/ 327 w 437"/>
                <a:gd name="T35" fmla="*/ 238 h 378"/>
                <a:gd name="T36" fmla="*/ 214 w 437"/>
                <a:gd name="T37" fmla="*/ 211 h 378"/>
                <a:gd name="T38" fmla="*/ 145 w 437"/>
                <a:gd name="T39" fmla="*/ 229 h 378"/>
                <a:gd name="T40" fmla="*/ 123 w 437"/>
                <a:gd name="T41" fmla="*/ 211 h 378"/>
                <a:gd name="T42" fmla="*/ 59 w 437"/>
                <a:gd name="T43" fmla="*/ 244 h 378"/>
                <a:gd name="T44" fmla="*/ 12 w 437"/>
                <a:gd name="T45" fmla="*/ 179 h 378"/>
                <a:gd name="T46" fmla="*/ 161 w 437"/>
                <a:gd name="T47" fmla="*/ 201 h 378"/>
                <a:gd name="T48" fmla="*/ 154 w 437"/>
                <a:gd name="T49" fmla="*/ 165 h 378"/>
                <a:gd name="T50" fmla="*/ 39 w 437"/>
                <a:gd name="T51" fmla="*/ 89 h 378"/>
                <a:gd name="T52" fmla="*/ 0 w 437"/>
                <a:gd name="T53" fmla="*/ 5 h 378"/>
                <a:gd name="T54" fmla="*/ 27 w 437"/>
                <a:gd name="T55" fmla="*/ 0 h 378"/>
                <a:gd name="T56" fmla="*/ 27 w 437"/>
                <a:gd name="T57" fmla="*/ 0 h 378"/>
                <a:gd name="T58" fmla="*/ 27 w 437"/>
                <a:gd name="T59" fmla="*/ 0 h 3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7"/>
                <a:gd name="T91" fmla="*/ 0 h 378"/>
                <a:gd name="T92" fmla="*/ 437 w 437"/>
                <a:gd name="T93" fmla="*/ 378 h 3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7" h="378">
                  <a:moveTo>
                    <a:pt x="27" y="0"/>
                  </a:moveTo>
                  <a:lnTo>
                    <a:pt x="22" y="26"/>
                  </a:lnTo>
                  <a:lnTo>
                    <a:pt x="70" y="80"/>
                  </a:lnTo>
                  <a:lnTo>
                    <a:pt x="199" y="116"/>
                  </a:lnTo>
                  <a:lnTo>
                    <a:pt x="294" y="128"/>
                  </a:lnTo>
                  <a:lnTo>
                    <a:pt x="204" y="142"/>
                  </a:lnTo>
                  <a:lnTo>
                    <a:pt x="236" y="160"/>
                  </a:lnTo>
                  <a:lnTo>
                    <a:pt x="219" y="186"/>
                  </a:lnTo>
                  <a:lnTo>
                    <a:pt x="310" y="207"/>
                  </a:lnTo>
                  <a:lnTo>
                    <a:pt x="384" y="218"/>
                  </a:lnTo>
                  <a:lnTo>
                    <a:pt x="363" y="261"/>
                  </a:lnTo>
                  <a:lnTo>
                    <a:pt x="437" y="361"/>
                  </a:lnTo>
                  <a:lnTo>
                    <a:pt x="368" y="378"/>
                  </a:lnTo>
                  <a:lnTo>
                    <a:pt x="290" y="365"/>
                  </a:lnTo>
                  <a:lnTo>
                    <a:pt x="337" y="345"/>
                  </a:lnTo>
                  <a:lnTo>
                    <a:pt x="219" y="296"/>
                  </a:lnTo>
                  <a:lnTo>
                    <a:pt x="226" y="281"/>
                  </a:lnTo>
                  <a:lnTo>
                    <a:pt x="327" y="238"/>
                  </a:lnTo>
                  <a:lnTo>
                    <a:pt x="214" y="211"/>
                  </a:lnTo>
                  <a:lnTo>
                    <a:pt x="145" y="229"/>
                  </a:lnTo>
                  <a:lnTo>
                    <a:pt x="123" y="211"/>
                  </a:lnTo>
                  <a:lnTo>
                    <a:pt x="59" y="244"/>
                  </a:lnTo>
                  <a:lnTo>
                    <a:pt x="12" y="179"/>
                  </a:lnTo>
                  <a:lnTo>
                    <a:pt x="161" y="201"/>
                  </a:lnTo>
                  <a:lnTo>
                    <a:pt x="154" y="165"/>
                  </a:lnTo>
                  <a:lnTo>
                    <a:pt x="39" y="89"/>
                  </a:lnTo>
                  <a:lnTo>
                    <a:pt x="0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Freeform 21"/>
            <p:cNvSpPr>
              <a:spLocks/>
            </p:cNvSpPr>
            <p:nvPr/>
          </p:nvSpPr>
          <p:spPr bwMode="auto">
            <a:xfrm>
              <a:off x="2916" y="3665"/>
              <a:ext cx="88" cy="50"/>
            </a:xfrm>
            <a:custGeom>
              <a:avLst/>
              <a:gdLst>
                <a:gd name="T0" fmla="*/ 5 w 175"/>
                <a:gd name="T1" fmla="*/ 0 h 101"/>
                <a:gd name="T2" fmla="*/ 15 w 175"/>
                <a:gd name="T3" fmla="*/ 26 h 101"/>
                <a:gd name="T4" fmla="*/ 121 w 175"/>
                <a:gd name="T5" fmla="*/ 64 h 101"/>
                <a:gd name="T6" fmla="*/ 175 w 175"/>
                <a:gd name="T7" fmla="*/ 101 h 101"/>
                <a:gd name="T8" fmla="*/ 121 w 175"/>
                <a:gd name="T9" fmla="*/ 86 h 101"/>
                <a:gd name="T10" fmla="*/ 80 w 175"/>
                <a:gd name="T11" fmla="*/ 80 h 101"/>
                <a:gd name="T12" fmla="*/ 9 w 175"/>
                <a:gd name="T13" fmla="*/ 49 h 101"/>
                <a:gd name="T14" fmla="*/ 0 w 175"/>
                <a:gd name="T15" fmla="*/ 22 h 101"/>
                <a:gd name="T16" fmla="*/ 5 w 175"/>
                <a:gd name="T17" fmla="*/ 0 h 101"/>
                <a:gd name="T18" fmla="*/ 5 w 175"/>
                <a:gd name="T19" fmla="*/ 0 h 101"/>
                <a:gd name="T20" fmla="*/ 5 w 175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"/>
                <a:gd name="T34" fmla="*/ 0 h 101"/>
                <a:gd name="T35" fmla="*/ 175 w 175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" h="101">
                  <a:moveTo>
                    <a:pt x="5" y="0"/>
                  </a:moveTo>
                  <a:lnTo>
                    <a:pt x="15" y="26"/>
                  </a:lnTo>
                  <a:lnTo>
                    <a:pt x="121" y="64"/>
                  </a:lnTo>
                  <a:lnTo>
                    <a:pt x="175" y="101"/>
                  </a:lnTo>
                  <a:lnTo>
                    <a:pt x="121" y="86"/>
                  </a:lnTo>
                  <a:lnTo>
                    <a:pt x="80" y="80"/>
                  </a:lnTo>
                  <a:lnTo>
                    <a:pt x="9" y="49"/>
                  </a:lnTo>
                  <a:lnTo>
                    <a:pt x="0" y="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Freeform 22"/>
            <p:cNvSpPr>
              <a:spLocks/>
            </p:cNvSpPr>
            <p:nvPr/>
          </p:nvSpPr>
          <p:spPr bwMode="auto">
            <a:xfrm>
              <a:off x="2932" y="3285"/>
              <a:ext cx="484" cy="377"/>
            </a:xfrm>
            <a:custGeom>
              <a:avLst/>
              <a:gdLst>
                <a:gd name="T0" fmla="*/ 754 w 968"/>
                <a:gd name="T1" fmla="*/ 0 h 755"/>
                <a:gd name="T2" fmla="*/ 808 w 968"/>
                <a:gd name="T3" fmla="*/ 48 h 755"/>
                <a:gd name="T4" fmla="*/ 862 w 968"/>
                <a:gd name="T5" fmla="*/ 166 h 755"/>
                <a:gd name="T6" fmla="*/ 776 w 968"/>
                <a:gd name="T7" fmla="*/ 128 h 755"/>
                <a:gd name="T8" fmla="*/ 676 w 968"/>
                <a:gd name="T9" fmla="*/ 84 h 755"/>
                <a:gd name="T10" fmla="*/ 735 w 968"/>
                <a:gd name="T11" fmla="*/ 186 h 755"/>
                <a:gd name="T12" fmla="*/ 799 w 968"/>
                <a:gd name="T13" fmla="*/ 218 h 755"/>
                <a:gd name="T14" fmla="*/ 840 w 968"/>
                <a:gd name="T15" fmla="*/ 239 h 755"/>
                <a:gd name="T16" fmla="*/ 883 w 968"/>
                <a:gd name="T17" fmla="*/ 298 h 755"/>
                <a:gd name="T18" fmla="*/ 937 w 968"/>
                <a:gd name="T19" fmla="*/ 341 h 755"/>
                <a:gd name="T20" fmla="*/ 968 w 968"/>
                <a:gd name="T21" fmla="*/ 451 h 755"/>
                <a:gd name="T22" fmla="*/ 899 w 968"/>
                <a:gd name="T23" fmla="*/ 397 h 755"/>
                <a:gd name="T24" fmla="*/ 850 w 968"/>
                <a:gd name="T25" fmla="*/ 324 h 755"/>
                <a:gd name="T26" fmla="*/ 735 w 968"/>
                <a:gd name="T27" fmla="*/ 250 h 755"/>
                <a:gd name="T28" fmla="*/ 803 w 968"/>
                <a:gd name="T29" fmla="*/ 350 h 755"/>
                <a:gd name="T30" fmla="*/ 830 w 968"/>
                <a:gd name="T31" fmla="*/ 442 h 755"/>
                <a:gd name="T32" fmla="*/ 888 w 968"/>
                <a:gd name="T33" fmla="*/ 483 h 755"/>
                <a:gd name="T34" fmla="*/ 877 w 968"/>
                <a:gd name="T35" fmla="*/ 501 h 755"/>
                <a:gd name="T36" fmla="*/ 845 w 968"/>
                <a:gd name="T37" fmla="*/ 495 h 755"/>
                <a:gd name="T38" fmla="*/ 799 w 968"/>
                <a:gd name="T39" fmla="*/ 436 h 755"/>
                <a:gd name="T40" fmla="*/ 745 w 968"/>
                <a:gd name="T41" fmla="*/ 298 h 755"/>
                <a:gd name="T42" fmla="*/ 670 w 968"/>
                <a:gd name="T43" fmla="*/ 218 h 755"/>
                <a:gd name="T44" fmla="*/ 691 w 968"/>
                <a:gd name="T45" fmla="*/ 334 h 755"/>
                <a:gd name="T46" fmla="*/ 629 w 968"/>
                <a:gd name="T47" fmla="*/ 181 h 755"/>
                <a:gd name="T48" fmla="*/ 612 w 968"/>
                <a:gd name="T49" fmla="*/ 287 h 755"/>
                <a:gd name="T50" fmla="*/ 563 w 968"/>
                <a:gd name="T51" fmla="*/ 388 h 755"/>
                <a:gd name="T52" fmla="*/ 543 w 968"/>
                <a:gd name="T53" fmla="*/ 501 h 755"/>
                <a:gd name="T54" fmla="*/ 510 w 968"/>
                <a:gd name="T55" fmla="*/ 564 h 755"/>
                <a:gd name="T56" fmla="*/ 494 w 968"/>
                <a:gd name="T57" fmla="*/ 611 h 755"/>
                <a:gd name="T58" fmla="*/ 499 w 968"/>
                <a:gd name="T59" fmla="*/ 350 h 755"/>
                <a:gd name="T60" fmla="*/ 458 w 968"/>
                <a:gd name="T61" fmla="*/ 425 h 755"/>
                <a:gd name="T62" fmla="*/ 408 w 968"/>
                <a:gd name="T63" fmla="*/ 431 h 755"/>
                <a:gd name="T64" fmla="*/ 356 w 968"/>
                <a:gd name="T65" fmla="*/ 483 h 755"/>
                <a:gd name="T66" fmla="*/ 302 w 968"/>
                <a:gd name="T67" fmla="*/ 654 h 755"/>
                <a:gd name="T68" fmla="*/ 393 w 968"/>
                <a:gd name="T69" fmla="*/ 287 h 755"/>
                <a:gd name="T70" fmla="*/ 302 w 968"/>
                <a:gd name="T71" fmla="*/ 371 h 755"/>
                <a:gd name="T72" fmla="*/ 229 w 968"/>
                <a:gd name="T73" fmla="*/ 559 h 755"/>
                <a:gd name="T74" fmla="*/ 216 w 968"/>
                <a:gd name="T75" fmla="*/ 686 h 755"/>
                <a:gd name="T76" fmla="*/ 207 w 968"/>
                <a:gd name="T77" fmla="*/ 559 h 755"/>
                <a:gd name="T78" fmla="*/ 169 w 968"/>
                <a:gd name="T79" fmla="*/ 633 h 755"/>
                <a:gd name="T80" fmla="*/ 169 w 968"/>
                <a:gd name="T81" fmla="*/ 749 h 755"/>
                <a:gd name="T82" fmla="*/ 106 w 968"/>
                <a:gd name="T83" fmla="*/ 729 h 755"/>
                <a:gd name="T84" fmla="*/ 84 w 968"/>
                <a:gd name="T85" fmla="*/ 755 h 755"/>
                <a:gd name="T86" fmla="*/ 0 w 968"/>
                <a:gd name="T87" fmla="*/ 723 h 755"/>
                <a:gd name="T88" fmla="*/ 48 w 968"/>
                <a:gd name="T89" fmla="*/ 669 h 755"/>
                <a:gd name="T90" fmla="*/ 52 w 968"/>
                <a:gd name="T91" fmla="*/ 622 h 755"/>
                <a:gd name="T92" fmla="*/ 100 w 968"/>
                <a:gd name="T93" fmla="*/ 580 h 755"/>
                <a:gd name="T94" fmla="*/ 234 w 968"/>
                <a:gd name="T95" fmla="*/ 393 h 755"/>
                <a:gd name="T96" fmla="*/ 356 w 968"/>
                <a:gd name="T97" fmla="*/ 265 h 755"/>
                <a:gd name="T98" fmla="*/ 436 w 968"/>
                <a:gd name="T99" fmla="*/ 201 h 755"/>
                <a:gd name="T100" fmla="*/ 489 w 968"/>
                <a:gd name="T101" fmla="*/ 138 h 755"/>
                <a:gd name="T102" fmla="*/ 585 w 968"/>
                <a:gd name="T103" fmla="*/ 166 h 755"/>
                <a:gd name="T104" fmla="*/ 575 w 968"/>
                <a:gd name="T105" fmla="*/ 97 h 755"/>
                <a:gd name="T106" fmla="*/ 648 w 968"/>
                <a:gd name="T107" fmla="*/ 37 h 755"/>
                <a:gd name="T108" fmla="*/ 754 w 968"/>
                <a:gd name="T109" fmla="*/ 0 h 755"/>
                <a:gd name="T110" fmla="*/ 754 w 968"/>
                <a:gd name="T111" fmla="*/ 0 h 755"/>
                <a:gd name="T112" fmla="*/ 754 w 968"/>
                <a:gd name="T113" fmla="*/ 0 h 7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8"/>
                <a:gd name="T172" fmla="*/ 0 h 755"/>
                <a:gd name="T173" fmla="*/ 968 w 968"/>
                <a:gd name="T174" fmla="*/ 755 h 7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8" h="755">
                  <a:moveTo>
                    <a:pt x="754" y="0"/>
                  </a:moveTo>
                  <a:lnTo>
                    <a:pt x="808" y="48"/>
                  </a:lnTo>
                  <a:lnTo>
                    <a:pt x="862" y="166"/>
                  </a:lnTo>
                  <a:lnTo>
                    <a:pt x="776" y="128"/>
                  </a:lnTo>
                  <a:lnTo>
                    <a:pt x="676" y="84"/>
                  </a:lnTo>
                  <a:lnTo>
                    <a:pt x="735" y="186"/>
                  </a:lnTo>
                  <a:lnTo>
                    <a:pt x="799" y="218"/>
                  </a:lnTo>
                  <a:lnTo>
                    <a:pt x="840" y="239"/>
                  </a:lnTo>
                  <a:lnTo>
                    <a:pt x="883" y="298"/>
                  </a:lnTo>
                  <a:lnTo>
                    <a:pt x="937" y="341"/>
                  </a:lnTo>
                  <a:lnTo>
                    <a:pt x="968" y="451"/>
                  </a:lnTo>
                  <a:lnTo>
                    <a:pt x="899" y="397"/>
                  </a:lnTo>
                  <a:lnTo>
                    <a:pt x="850" y="324"/>
                  </a:lnTo>
                  <a:lnTo>
                    <a:pt x="735" y="250"/>
                  </a:lnTo>
                  <a:lnTo>
                    <a:pt x="803" y="350"/>
                  </a:lnTo>
                  <a:lnTo>
                    <a:pt x="830" y="442"/>
                  </a:lnTo>
                  <a:lnTo>
                    <a:pt x="888" y="483"/>
                  </a:lnTo>
                  <a:lnTo>
                    <a:pt x="877" y="501"/>
                  </a:lnTo>
                  <a:lnTo>
                    <a:pt x="845" y="495"/>
                  </a:lnTo>
                  <a:lnTo>
                    <a:pt x="799" y="436"/>
                  </a:lnTo>
                  <a:lnTo>
                    <a:pt x="745" y="298"/>
                  </a:lnTo>
                  <a:lnTo>
                    <a:pt x="670" y="218"/>
                  </a:lnTo>
                  <a:lnTo>
                    <a:pt x="691" y="334"/>
                  </a:lnTo>
                  <a:lnTo>
                    <a:pt x="629" y="181"/>
                  </a:lnTo>
                  <a:lnTo>
                    <a:pt x="612" y="287"/>
                  </a:lnTo>
                  <a:lnTo>
                    <a:pt x="563" y="388"/>
                  </a:lnTo>
                  <a:lnTo>
                    <a:pt x="543" y="501"/>
                  </a:lnTo>
                  <a:lnTo>
                    <a:pt x="510" y="564"/>
                  </a:lnTo>
                  <a:lnTo>
                    <a:pt x="494" y="611"/>
                  </a:lnTo>
                  <a:lnTo>
                    <a:pt x="499" y="350"/>
                  </a:lnTo>
                  <a:lnTo>
                    <a:pt x="458" y="425"/>
                  </a:lnTo>
                  <a:lnTo>
                    <a:pt x="408" y="431"/>
                  </a:lnTo>
                  <a:lnTo>
                    <a:pt x="356" y="483"/>
                  </a:lnTo>
                  <a:lnTo>
                    <a:pt x="302" y="654"/>
                  </a:lnTo>
                  <a:lnTo>
                    <a:pt x="393" y="287"/>
                  </a:lnTo>
                  <a:lnTo>
                    <a:pt x="302" y="371"/>
                  </a:lnTo>
                  <a:lnTo>
                    <a:pt x="229" y="559"/>
                  </a:lnTo>
                  <a:lnTo>
                    <a:pt x="216" y="686"/>
                  </a:lnTo>
                  <a:lnTo>
                    <a:pt x="207" y="559"/>
                  </a:lnTo>
                  <a:lnTo>
                    <a:pt x="169" y="633"/>
                  </a:lnTo>
                  <a:lnTo>
                    <a:pt x="169" y="749"/>
                  </a:lnTo>
                  <a:lnTo>
                    <a:pt x="106" y="729"/>
                  </a:lnTo>
                  <a:lnTo>
                    <a:pt x="84" y="755"/>
                  </a:lnTo>
                  <a:lnTo>
                    <a:pt x="0" y="723"/>
                  </a:lnTo>
                  <a:lnTo>
                    <a:pt x="48" y="669"/>
                  </a:lnTo>
                  <a:lnTo>
                    <a:pt x="52" y="622"/>
                  </a:lnTo>
                  <a:lnTo>
                    <a:pt x="100" y="580"/>
                  </a:lnTo>
                  <a:lnTo>
                    <a:pt x="234" y="393"/>
                  </a:lnTo>
                  <a:lnTo>
                    <a:pt x="356" y="265"/>
                  </a:lnTo>
                  <a:lnTo>
                    <a:pt x="436" y="201"/>
                  </a:lnTo>
                  <a:lnTo>
                    <a:pt x="489" y="138"/>
                  </a:lnTo>
                  <a:lnTo>
                    <a:pt x="585" y="166"/>
                  </a:lnTo>
                  <a:lnTo>
                    <a:pt x="575" y="97"/>
                  </a:lnTo>
                  <a:lnTo>
                    <a:pt x="648" y="37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Freeform 23"/>
            <p:cNvSpPr>
              <a:spLocks/>
            </p:cNvSpPr>
            <p:nvPr/>
          </p:nvSpPr>
          <p:spPr bwMode="auto">
            <a:xfrm>
              <a:off x="3326" y="3981"/>
              <a:ext cx="1181" cy="323"/>
            </a:xfrm>
            <a:custGeom>
              <a:avLst/>
              <a:gdLst>
                <a:gd name="T0" fmla="*/ 0 w 2362"/>
                <a:gd name="T1" fmla="*/ 647 h 647"/>
                <a:gd name="T2" fmla="*/ 2362 w 2362"/>
                <a:gd name="T3" fmla="*/ 647 h 647"/>
                <a:gd name="T4" fmla="*/ 2312 w 2362"/>
                <a:gd name="T5" fmla="*/ 542 h 647"/>
                <a:gd name="T6" fmla="*/ 2198 w 2362"/>
                <a:gd name="T7" fmla="*/ 447 h 647"/>
                <a:gd name="T8" fmla="*/ 1813 w 2362"/>
                <a:gd name="T9" fmla="*/ 319 h 647"/>
                <a:gd name="T10" fmla="*/ 1553 w 2362"/>
                <a:gd name="T11" fmla="*/ 209 h 647"/>
                <a:gd name="T12" fmla="*/ 1330 w 2362"/>
                <a:gd name="T13" fmla="*/ 124 h 647"/>
                <a:gd name="T14" fmla="*/ 1275 w 2362"/>
                <a:gd name="T15" fmla="*/ 115 h 647"/>
                <a:gd name="T16" fmla="*/ 1226 w 2362"/>
                <a:gd name="T17" fmla="*/ 60 h 647"/>
                <a:gd name="T18" fmla="*/ 1135 w 2362"/>
                <a:gd name="T19" fmla="*/ 0 h 647"/>
                <a:gd name="T20" fmla="*/ 179 w 2362"/>
                <a:gd name="T21" fmla="*/ 174 h 647"/>
                <a:gd name="T22" fmla="*/ 11 w 2362"/>
                <a:gd name="T23" fmla="*/ 529 h 647"/>
                <a:gd name="T24" fmla="*/ 0 w 2362"/>
                <a:gd name="T25" fmla="*/ 647 h 647"/>
                <a:gd name="T26" fmla="*/ 0 w 2362"/>
                <a:gd name="T27" fmla="*/ 647 h 647"/>
                <a:gd name="T28" fmla="*/ 0 w 2362"/>
                <a:gd name="T29" fmla="*/ 647 h 6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62"/>
                <a:gd name="T46" fmla="*/ 0 h 647"/>
                <a:gd name="T47" fmla="*/ 2362 w 2362"/>
                <a:gd name="T48" fmla="*/ 647 h 6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62" h="647">
                  <a:moveTo>
                    <a:pt x="0" y="647"/>
                  </a:moveTo>
                  <a:lnTo>
                    <a:pt x="2362" y="647"/>
                  </a:lnTo>
                  <a:lnTo>
                    <a:pt x="2312" y="542"/>
                  </a:lnTo>
                  <a:lnTo>
                    <a:pt x="2198" y="447"/>
                  </a:lnTo>
                  <a:lnTo>
                    <a:pt x="1813" y="319"/>
                  </a:lnTo>
                  <a:lnTo>
                    <a:pt x="1553" y="209"/>
                  </a:lnTo>
                  <a:lnTo>
                    <a:pt x="1330" y="124"/>
                  </a:lnTo>
                  <a:lnTo>
                    <a:pt x="1275" y="115"/>
                  </a:lnTo>
                  <a:lnTo>
                    <a:pt x="1226" y="60"/>
                  </a:lnTo>
                  <a:lnTo>
                    <a:pt x="1135" y="0"/>
                  </a:lnTo>
                  <a:lnTo>
                    <a:pt x="179" y="174"/>
                  </a:lnTo>
                  <a:lnTo>
                    <a:pt x="11" y="529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rgbClr val="94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Freeform 24"/>
            <p:cNvSpPr>
              <a:spLocks/>
            </p:cNvSpPr>
            <p:nvPr/>
          </p:nvSpPr>
          <p:spPr bwMode="auto">
            <a:xfrm>
              <a:off x="3731" y="3202"/>
              <a:ext cx="89" cy="298"/>
            </a:xfrm>
            <a:custGeom>
              <a:avLst/>
              <a:gdLst>
                <a:gd name="T0" fmla="*/ 0 w 178"/>
                <a:gd name="T1" fmla="*/ 0 h 597"/>
                <a:gd name="T2" fmla="*/ 29 w 178"/>
                <a:gd name="T3" fmla="*/ 71 h 597"/>
                <a:gd name="T4" fmla="*/ 37 w 178"/>
                <a:gd name="T5" fmla="*/ 178 h 597"/>
                <a:gd name="T6" fmla="*/ 69 w 178"/>
                <a:gd name="T7" fmla="*/ 304 h 597"/>
                <a:gd name="T8" fmla="*/ 56 w 178"/>
                <a:gd name="T9" fmla="*/ 443 h 597"/>
                <a:gd name="T10" fmla="*/ 74 w 178"/>
                <a:gd name="T11" fmla="*/ 532 h 597"/>
                <a:gd name="T12" fmla="*/ 125 w 178"/>
                <a:gd name="T13" fmla="*/ 597 h 597"/>
                <a:gd name="T14" fmla="*/ 178 w 178"/>
                <a:gd name="T15" fmla="*/ 536 h 597"/>
                <a:gd name="T16" fmla="*/ 178 w 178"/>
                <a:gd name="T17" fmla="*/ 439 h 597"/>
                <a:gd name="T18" fmla="*/ 167 w 178"/>
                <a:gd name="T19" fmla="*/ 377 h 597"/>
                <a:gd name="T20" fmla="*/ 172 w 178"/>
                <a:gd name="T21" fmla="*/ 285 h 597"/>
                <a:gd name="T22" fmla="*/ 167 w 178"/>
                <a:gd name="T23" fmla="*/ 191 h 597"/>
                <a:gd name="T24" fmla="*/ 154 w 178"/>
                <a:gd name="T25" fmla="*/ 132 h 597"/>
                <a:gd name="T26" fmla="*/ 125 w 178"/>
                <a:gd name="T27" fmla="*/ 67 h 597"/>
                <a:gd name="T28" fmla="*/ 64 w 178"/>
                <a:gd name="T29" fmla="*/ 34 h 597"/>
                <a:gd name="T30" fmla="*/ 0 w 178"/>
                <a:gd name="T31" fmla="*/ 0 h 597"/>
                <a:gd name="T32" fmla="*/ 0 w 178"/>
                <a:gd name="T33" fmla="*/ 0 h 597"/>
                <a:gd name="T34" fmla="*/ 0 w 178"/>
                <a:gd name="T35" fmla="*/ 0 h 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8"/>
                <a:gd name="T55" fmla="*/ 0 h 597"/>
                <a:gd name="T56" fmla="*/ 178 w 178"/>
                <a:gd name="T57" fmla="*/ 597 h 5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8" h="597">
                  <a:moveTo>
                    <a:pt x="0" y="0"/>
                  </a:moveTo>
                  <a:lnTo>
                    <a:pt x="29" y="71"/>
                  </a:lnTo>
                  <a:lnTo>
                    <a:pt x="37" y="178"/>
                  </a:lnTo>
                  <a:lnTo>
                    <a:pt x="69" y="304"/>
                  </a:lnTo>
                  <a:lnTo>
                    <a:pt x="56" y="443"/>
                  </a:lnTo>
                  <a:lnTo>
                    <a:pt x="74" y="532"/>
                  </a:lnTo>
                  <a:lnTo>
                    <a:pt x="125" y="597"/>
                  </a:lnTo>
                  <a:lnTo>
                    <a:pt x="178" y="536"/>
                  </a:lnTo>
                  <a:lnTo>
                    <a:pt x="178" y="439"/>
                  </a:lnTo>
                  <a:lnTo>
                    <a:pt x="167" y="377"/>
                  </a:lnTo>
                  <a:lnTo>
                    <a:pt x="172" y="285"/>
                  </a:lnTo>
                  <a:lnTo>
                    <a:pt x="167" y="191"/>
                  </a:lnTo>
                  <a:lnTo>
                    <a:pt x="154" y="132"/>
                  </a:lnTo>
                  <a:lnTo>
                    <a:pt x="125" y="67"/>
                  </a:lnTo>
                  <a:lnTo>
                    <a:pt x="6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Freeform 25"/>
            <p:cNvSpPr>
              <a:spLocks/>
            </p:cNvSpPr>
            <p:nvPr/>
          </p:nvSpPr>
          <p:spPr bwMode="auto">
            <a:xfrm>
              <a:off x="3349" y="3362"/>
              <a:ext cx="608" cy="786"/>
            </a:xfrm>
            <a:custGeom>
              <a:avLst/>
              <a:gdLst>
                <a:gd name="T0" fmla="*/ 73 w 1217"/>
                <a:gd name="T1" fmla="*/ 23 h 1570"/>
                <a:gd name="T2" fmla="*/ 102 w 1217"/>
                <a:gd name="T3" fmla="*/ 141 h 1570"/>
                <a:gd name="T4" fmla="*/ 135 w 1217"/>
                <a:gd name="T5" fmla="*/ 237 h 1570"/>
                <a:gd name="T6" fmla="*/ 171 w 1217"/>
                <a:gd name="T7" fmla="*/ 317 h 1570"/>
                <a:gd name="T8" fmla="*/ 242 w 1217"/>
                <a:gd name="T9" fmla="*/ 335 h 1570"/>
                <a:gd name="T10" fmla="*/ 210 w 1217"/>
                <a:gd name="T11" fmla="*/ 378 h 1570"/>
                <a:gd name="T12" fmla="*/ 191 w 1217"/>
                <a:gd name="T13" fmla="*/ 461 h 1570"/>
                <a:gd name="T14" fmla="*/ 177 w 1217"/>
                <a:gd name="T15" fmla="*/ 582 h 1570"/>
                <a:gd name="T16" fmla="*/ 130 w 1217"/>
                <a:gd name="T17" fmla="*/ 909 h 1570"/>
                <a:gd name="T18" fmla="*/ 98 w 1217"/>
                <a:gd name="T19" fmla="*/ 1087 h 1570"/>
                <a:gd name="T20" fmla="*/ 65 w 1217"/>
                <a:gd name="T21" fmla="*/ 1225 h 1570"/>
                <a:gd name="T22" fmla="*/ 0 w 1217"/>
                <a:gd name="T23" fmla="*/ 1440 h 1570"/>
                <a:gd name="T24" fmla="*/ 186 w 1217"/>
                <a:gd name="T25" fmla="*/ 1468 h 1570"/>
                <a:gd name="T26" fmla="*/ 335 w 1217"/>
                <a:gd name="T27" fmla="*/ 1552 h 1570"/>
                <a:gd name="T28" fmla="*/ 545 w 1217"/>
                <a:gd name="T29" fmla="*/ 1570 h 1570"/>
                <a:gd name="T30" fmla="*/ 745 w 1217"/>
                <a:gd name="T31" fmla="*/ 1525 h 1570"/>
                <a:gd name="T32" fmla="*/ 871 w 1217"/>
                <a:gd name="T33" fmla="*/ 1440 h 1570"/>
                <a:gd name="T34" fmla="*/ 961 w 1217"/>
                <a:gd name="T35" fmla="*/ 1421 h 1570"/>
                <a:gd name="T36" fmla="*/ 1017 w 1217"/>
                <a:gd name="T37" fmla="*/ 1329 h 1570"/>
                <a:gd name="T38" fmla="*/ 1053 w 1217"/>
                <a:gd name="T39" fmla="*/ 1268 h 1570"/>
                <a:gd name="T40" fmla="*/ 1115 w 1217"/>
                <a:gd name="T41" fmla="*/ 1225 h 1570"/>
                <a:gd name="T42" fmla="*/ 1157 w 1217"/>
                <a:gd name="T43" fmla="*/ 1087 h 1570"/>
                <a:gd name="T44" fmla="*/ 1217 w 1217"/>
                <a:gd name="T45" fmla="*/ 982 h 1570"/>
                <a:gd name="T46" fmla="*/ 1208 w 1217"/>
                <a:gd name="T47" fmla="*/ 909 h 1570"/>
                <a:gd name="T48" fmla="*/ 1170 w 1217"/>
                <a:gd name="T49" fmla="*/ 784 h 1570"/>
                <a:gd name="T50" fmla="*/ 1110 w 1217"/>
                <a:gd name="T51" fmla="*/ 654 h 1570"/>
                <a:gd name="T52" fmla="*/ 1053 w 1217"/>
                <a:gd name="T53" fmla="*/ 578 h 1570"/>
                <a:gd name="T54" fmla="*/ 994 w 1217"/>
                <a:gd name="T55" fmla="*/ 424 h 1570"/>
                <a:gd name="T56" fmla="*/ 974 w 1217"/>
                <a:gd name="T57" fmla="*/ 346 h 1570"/>
                <a:gd name="T58" fmla="*/ 932 w 1217"/>
                <a:gd name="T59" fmla="*/ 298 h 1570"/>
                <a:gd name="T60" fmla="*/ 908 w 1217"/>
                <a:gd name="T61" fmla="*/ 290 h 1570"/>
                <a:gd name="T62" fmla="*/ 882 w 1217"/>
                <a:gd name="T63" fmla="*/ 280 h 1570"/>
                <a:gd name="T64" fmla="*/ 843 w 1217"/>
                <a:gd name="T65" fmla="*/ 313 h 1570"/>
                <a:gd name="T66" fmla="*/ 778 w 1217"/>
                <a:gd name="T67" fmla="*/ 350 h 1570"/>
                <a:gd name="T68" fmla="*/ 676 w 1217"/>
                <a:gd name="T69" fmla="*/ 419 h 1570"/>
                <a:gd name="T70" fmla="*/ 565 w 1217"/>
                <a:gd name="T71" fmla="*/ 435 h 1570"/>
                <a:gd name="T72" fmla="*/ 484 w 1217"/>
                <a:gd name="T73" fmla="*/ 419 h 1570"/>
                <a:gd name="T74" fmla="*/ 322 w 1217"/>
                <a:gd name="T75" fmla="*/ 335 h 1570"/>
                <a:gd name="T76" fmla="*/ 284 w 1217"/>
                <a:gd name="T77" fmla="*/ 290 h 1570"/>
                <a:gd name="T78" fmla="*/ 261 w 1217"/>
                <a:gd name="T79" fmla="*/ 225 h 1570"/>
                <a:gd name="T80" fmla="*/ 210 w 1217"/>
                <a:gd name="T81" fmla="*/ 94 h 1570"/>
                <a:gd name="T82" fmla="*/ 177 w 1217"/>
                <a:gd name="T83" fmla="*/ 0 h 1570"/>
                <a:gd name="T84" fmla="*/ 73 w 1217"/>
                <a:gd name="T85" fmla="*/ 23 h 1570"/>
                <a:gd name="T86" fmla="*/ 73 w 1217"/>
                <a:gd name="T87" fmla="*/ 23 h 1570"/>
                <a:gd name="T88" fmla="*/ 73 w 1217"/>
                <a:gd name="T89" fmla="*/ 23 h 15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7"/>
                <a:gd name="T136" fmla="*/ 0 h 1570"/>
                <a:gd name="T137" fmla="*/ 1217 w 1217"/>
                <a:gd name="T138" fmla="*/ 1570 h 15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7" h="1570">
                  <a:moveTo>
                    <a:pt x="73" y="23"/>
                  </a:moveTo>
                  <a:lnTo>
                    <a:pt x="102" y="141"/>
                  </a:lnTo>
                  <a:lnTo>
                    <a:pt x="135" y="237"/>
                  </a:lnTo>
                  <a:lnTo>
                    <a:pt x="171" y="317"/>
                  </a:lnTo>
                  <a:lnTo>
                    <a:pt x="242" y="335"/>
                  </a:lnTo>
                  <a:lnTo>
                    <a:pt x="210" y="378"/>
                  </a:lnTo>
                  <a:lnTo>
                    <a:pt x="191" y="461"/>
                  </a:lnTo>
                  <a:lnTo>
                    <a:pt x="177" y="582"/>
                  </a:lnTo>
                  <a:lnTo>
                    <a:pt x="130" y="909"/>
                  </a:lnTo>
                  <a:lnTo>
                    <a:pt x="98" y="1087"/>
                  </a:lnTo>
                  <a:lnTo>
                    <a:pt x="65" y="1225"/>
                  </a:lnTo>
                  <a:lnTo>
                    <a:pt x="0" y="1440"/>
                  </a:lnTo>
                  <a:lnTo>
                    <a:pt x="186" y="1468"/>
                  </a:lnTo>
                  <a:lnTo>
                    <a:pt x="335" y="1552"/>
                  </a:lnTo>
                  <a:lnTo>
                    <a:pt x="545" y="1570"/>
                  </a:lnTo>
                  <a:lnTo>
                    <a:pt x="745" y="1525"/>
                  </a:lnTo>
                  <a:lnTo>
                    <a:pt x="871" y="1440"/>
                  </a:lnTo>
                  <a:lnTo>
                    <a:pt x="961" y="1421"/>
                  </a:lnTo>
                  <a:lnTo>
                    <a:pt x="1017" y="1329"/>
                  </a:lnTo>
                  <a:lnTo>
                    <a:pt x="1053" y="1268"/>
                  </a:lnTo>
                  <a:lnTo>
                    <a:pt x="1115" y="1225"/>
                  </a:lnTo>
                  <a:lnTo>
                    <a:pt x="1157" y="1087"/>
                  </a:lnTo>
                  <a:lnTo>
                    <a:pt x="1217" y="982"/>
                  </a:lnTo>
                  <a:lnTo>
                    <a:pt x="1208" y="909"/>
                  </a:lnTo>
                  <a:lnTo>
                    <a:pt x="1170" y="784"/>
                  </a:lnTo>
                  <a:lnTo>
                    <a:pt x="1110" y="654"/>
                  </a:lnTo>
                  <a:lnTo>
                    <a:pt x="1053" y="578"/>
                  </a:lnTo>
                  <a:lnTo>
                    <a:pt x="994" y="424"/>
                  </a:lnTo>
                  <a:lnTo>
                    <a:pt x="974" y="346"/>
                  </a:lnTo>
                  <a:lnTo>
                    <a:pt x="932" y="298"/>
                  </a:lnTo>
                  <a:lnTo>
                    <a:pt x="908" y="290"/>
                  </a:lnTo>
                  <a:lnTo>
                    <a:pt x="882" y="280"/>
                  </a:lnTo>
                  <a:lnTo>
                    <a:pt x="843" y="313"/>
                  </a:lnTo>
                  <a:lnTo>
                    <a:pt x="778" y="350"/>
                  </a:lnTo>
                  <a:lnTo>
                    <a:pt x="676" y="419"/>
                  </a:lnTo>
                  <a:lnTo>
                    <a:pt x="565" y="435"/>
                  </a:lnTo>
                  <a:lnTo>
                    <a:pt x="484" y="419"/>
                  </a:lnTo>
                  <a:lnTo>
                    <a:pt x="322" y="335"/>
                  </a:lnTo>
                  <a:lnTo>
                    <a:pt x="284" y="290"/>
                  </a:lnTo>
                  <a:lnTo>
                    <a:pt x="261" y="225"/>
                  </a:lnTo>
                  <a:lnTo>
                    <a:pt x="210" y="94"/>
                  </a:lnTo>
                  <a:lnTo>
                    <a:pt x="177" y="0"/>
                  </a:lnTo>
                  <a:lnTo>
                    <a:pt x="73" y="23"/>
                  </a:lnTo>
                  <a:close/>
                </a:path>
              </a:pathLst>
            </a:custGeom>
            <a:solidFill>
              <a:srgbClr val="ADA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Freeform 26"/>
            <p:cNvSpPr>
              <a:spLocks/>
            </p:cNvSpPr>
            <p:nvPr/>
          </p:nvSpPr>
          <p:spPr bwMode="auto">
            <a:xfrm>
              <a:off x="3306" y="3239"/>
              <a:ext cx="85" cy="108"/>
            </a:xfrm>
            <a:custGeom>
              <a:avLst/>
              <a:gdLst>
                <a:gd name="T0" fmla="*/ 0 w 170"/>
                <a:gd name="T1" fmla="*/ 66 h 215"/>
                <a:gd name="T2" fmla="*/ 49 w 170"/>
                <a:gd name="T3" fmla="*/ 70 h 215"/>
                <a:gd name="T4" fmla="*/ 110 w 170"/>
                <a:gd name="T5" fmla="*/ 153 h 215"/>
                <a:gd name="T6" fmla="*/ 132 w 170"/>
                <a:gd name="T7" fmla="*/ 215 h 215"/>
                <a:gd name="T8" fmla="*/ 136 w 170"/>
                <a:gd name="T9" fmla="*/ 141 h 215"/>
                <a:gd name="T10" fmla="*/ 155 w 170"/>
                <a:gd name="T11" fmla="*/ 70 h 215"/>
                <a:gd name="T12" fmla="*/ 170 w 170"/>
                <a:gd name="T13" fmla="*/ 0 h 215"/>
                <a:gd name="T14" fmla="*/ 100 w 170"/>
                <a:gd name="T15" fmla="*/ 33 h 215"/>
                <a:gd name="T16" fmla="*/ 16 w 170"/>
                <a:gd name="T17" fmla="*/ 47 h 215"/>
                <a:gd name="T18" fmla="*/ 0 w 170"/>
                <a:gd name="T19" fmla="*/ 66 h 215"/>
                <a:gd name="T20" fmla="*/ 0 w 170"/>
                <a:gd name="T21" fmla="*/ 66 h 215"/>
                <a:gd name="T22" fmla="*/ 0 w 170"/>
                <a:gd name="T23" fmla="*/ 66 h 2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215"/>
                <a:gd name="T38" fmla="*/ 170 w 170"/>
                <a:gd name="T39" fmla="*/ 215 h 2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215">
                  <a:moveTo>
                    <a:pt x="0" y="66"/>
                  </a:moveTo>
                  <a:lnTo>
                    <a:pt x="49" y="70"/>
                  </a:lnTo>
                  <a:lnTo>
                    <a:pt x="110" y="153"/>
                  </a:lnTo>
                  <a:lnTo>
                    <a:pt x="132" y="215"/>
                  </a:lnTo>
                  <a:lnTo>
                    <a:pt x="136" y="141"/>
                  </a:lnTo>
                  <a:lnTo>
                    <a:pt x="155" y="70"/>
                  </a:lnTo>
                  <a:lnTo>
                    <a:pt x="170" y="0"/>
                  </a:lnTo>
                  <a:lnTo>
                    <a:pt x="100" y="33"/>
                  </a:lnTo>
                  <a:lnTo>
                    <a:pt x="16" y="47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4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Freeform 27"/>
            <p:cNvSpPr>
              <a:spLocks/>
            </p:cNvSpPr>
            <p:nvPr/>
          </p:nvSpPr>
          <p:spPr bwMode="auto">
            <a:xfrm>
              <a:off x="3747" y="3414"/>
              <a:ext cx="89" cy="55"/>
            </a:xfrm>
            <a:custGeom>
              <a:avLst/>
              <a:gdLst>
                <a:gd name="T0" fmla="*/ 20 w 178"/>
                <a:gd name="T1" fmla="*/ 0 h 111"/>
                <a:gd name="T2" fmla="*/ 0 w 178"/>
                <a:gd name="T3" fmla="*/ 9 h 111"/>
                <a:gd name="T4" fmla="*/ 14 w 178"/>
                <a:gd name="T5" fmla="*/ 103 h 111"/>
                <a:gd name="T6" fmla="*/ 178 w 178"/>
                <a:gd name="T7" fmla="*/ 111 h 111"/>
                <a:gd name="T8" fmla="*/ 178 w 178"/>
                <a:gd name="T9" fmla="*/ 89 h 111"/>
                <a:gd name="T10" fmla="*/ 178 w 178"/>
                <a:gd name="T11" fmla="*/ 38 h 111"/>
                <a:gd name="T12" fmla="*/ 160 w 178"/>
                <a:gd name="T13" fmla="*/ 24 h 111"/>
                <a:gd name="T14" fmla="*/ 51 w 178"/>
                <a:gd name="T15" fmla="*/ 0 h 111"/>
                <a:gd name="T16" fmla="*/ 20 w 178"/>
                <a:gd name="T17" fmla="*/ 0 h 111"/>
                <a:gd name="T18" fmla="*/ 20 w 178"/>
                <a:gd name="T19" fmla="*/ 0 h 111"/>
                <a:gd name="T20" fmla="*/ 20 w 17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111"/>
                <a:gd name="T35" fmla="*/ 178 w 17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111">
                  <a:moveTo>
                    <a:pt x="20" y="0"/>
                  </a:moveTo>
                  <a:lnTo>
                    <a:pt x="0" y="9"/>
                  </a:lnTo>
                  <a:lnTo>
                    <a:pt x="14" y="103"/>
                  </a:lnTo>
                  <a:lnTo>
                    <a:pt x="178" y="111"/>
                  </a:lnTo>
                  <a:lnTo>
                    <a:pt x="178" y="89"/>
                  </a:lnTo>
                  <a:lnTo>
                    <a:pt x="178" y="38"/>
                  </a:lnTo>
                  <a:lnTo>
                    <a:pt x="160" y="24"/>
                  </a:lnTo>
                  <a:lnTo>
                    <a:pt x="51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Freeform 28"/>
            <p:cNvSpPr>
              <a:spLocks/>
            </p:cNvSpPr>
            <p:nvPr/>
          </p:nvSpPr>
          <p:spPr bwMode="auto">
            <a:xfrm>
              <a:off x="3411" y="3421"/>
              <a:ext cx="78" cy="103"/>
            </a:xfrm>
            <a:custGeom>
              <a:avLst/>
              <a:gdLst>
                <a:gd name="T0" fmla="*/ 102 w 154"/>
                <a:gd name="T1" fmla="*/ 0 h 206"/>
                <a:gd name="T2" fmla="*/ 4 w 154"/>
                <a:gd name="T3" fmla="*/ 116 h 206"/>
                <a:gd name="T4" fmla="*/ 0 w 154"/>
                <a:gd name="T5" fmla="*/ 144 h 206"/>
                <a:gd name="T6" fmla="*/ 4 w 154"/>
                <a:gd name="T7" fmla="*/ 169 h 206"/>
                <a:gd name="T8" fmla="*/ 37 w 154"/>
                <a:gd name="T9" fmla="*/ 206 h 206"/>
                <a:gd name="T10" fmla="*/ 60 w 154"/>
                <a:gd name="T11" fmla="*/ 206 h 206"/>
                <a:gd name="T12" fmla="*/ 89 w 154"/>
                <a:gd name="T13" fmla="*/ 177 h 206"/>
                <a:gd name="T14" fmla="*/ 154 w 154"/>
                <a:gd name="T15" fmla="*/ 83 h 206"/>
                <a:gd name="T16" fmla="*/ 143 w 154"/>
                <a:gd name="T17" fmla="*/ 43 h 206"/>
                <a:gd name="T18" fmla="*/ 121 w 154"/>
                <a:gd name="T19" fmla="*/ 4 h 206"/>
                <a:gd name="T20" fmla="*/ 102 w 154"/>
                <a:gd name="T21" fmla="*/ 0 h 206"/>
                <a:gd name="T22" fmla="*/ 102 w 154"/>
                <a:gd name="T23" fmla="*/ 0 h 206"/>
                <a:gd name="T24" fmla="*/ 102 w 154"/>
                <a:gd name="T25" fmla="*/ 0 h 2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4"/>
                <a:gd name="T40" fmla="*/ 0 h 206"/>
                <a:gd name="T41" fmla="*/ 154 w 154"/>
                <a:gd name="T42" fmla="*/ 206 h 2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4" h="206">
                  <a:moveTo>
                    <a:pt x="102" y="0"/>
                  </a:moveTo>
                  <a:lnTo>
                    <a:pt x="4" y="116"/>
                  </a:lnTo>
                  <a:lnTo>
                    <a:pt x="0" y="144"/>
                  </a:lnTo>
                  <a:lnTo>
                    <a:pt x="4" y="169"/>
                  </a:lnTo>
                  <a:lnTo>
                    <a:pt x="37" y="206"/>
                  </a:lnTo>
                  <a:lnTo>
                    <a:pt x="60" y="206"/>
                  </a:lnTo>
                  <a:lnTo>
                    <a:pt x="89" y="177"/>
                  </a:lnTo>
                  <a:lnTo>
                    <a:pt x="154" y="83"/>
                  </a:lnTo>
                  <a:lnTo>
                    <a:pt x="143" y="43"/>
                  </a:lnTo>
                  <a:lnTo>
                    <a:pt x="121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29"/>
            <p:cNvSpPr>
              <a:spLocks/>
            </p:cNvSpPr>
            <p:nvPr/>
          </p:nvSpPr>
          <p:spPr bwMode="auto">
            <a:xfrm>
              <a:off x="3759" y="3423"/>
              <a:ext cx="70" cy="26"/>
            </a:xfrm>
            <a:custGeom>
              <a:avLst/>
              <a:gdLst>
                <a:gd name="T0" fmla="*/ 13 w 140"/>
                <a:gd name="T1" fmla="*/ 0 h 51"/>
                <a:gd name="T2" fmla="*/ 0 w 140"/>
                <a:gd name="T3" fmla="*/ 14 h 51"/>
                <a:gd name="T4" fmla="*/ 13 w 140"/>
                <a:gd name="T5" fmla="*/ 47 h 51"/>
                <a:gd name="T6" fmla="*/ 135 w 140"/>
                <a:gd name="T7" fmla="*/ 51 h 51"/>
                <a:gd name="T8" fmla="*/ 140 w 140"/>
                <a:gd name="T9" fmla="*/ 43 h 51"/>
                <a:gd name="T10" fmla="*/ 135 w 140"/>
                <a:gd name="T11" fmla="*/ 24 h 51"/>
                <a:gd name="T12" fmla="*/ 126 w 140"/>
                <a:gd name="T13" fmla="*/ 20 h 51"/>
                <a:gd name="T14" fmla="*/ 13 w 140"/>
                <a:gd name="T15" fmla="*/ 0 h 51"/>
                <a:gd name="T16" fmla="*/ 13 w 140"/>
                <a:gd name="T17" fmla="*/ 0 h 51"/>
                <a:gd name="T18" fmla="*/ 13 w 140"/>
                <a:gd name="T19" fmla="*/ 0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51"/>
                <a:gd name="T32" fmla="*/ 140 w 140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51">
                  <a:moveTo>
                    <a:pt x="13" y="0"/>
                  </a:moveTo>
                  <a:lnTo>
                    <a:pt x="0" y="14"/>
                  </a:lnTo>
                  <a:lnTo>
                    <a:pt x="13" y="47"/>
                  </a:lnTo>
                  <a:lnTo>
                    <a:pt x="135" y="51"/>
                  </a:lnTo>
                  <a:lnTo>
                    <a:pt x="140" y="43"/>
                  </a:lnTo>
                  <a:lnTo>
                    <a:pt x="135" y="24"/>
                  </a:lnTo>
                  <a:lnTo>
                    <a:pt x="126" y="2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DA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Freeform 30"/>
            <p:cNvSpPr>
              <a:spLocks/>
            </p:cNvSpPr>
            <p:nvPr/>
          </p:nvSpPr>
          <p:spPr bwMode="auto">
            <a:xfrm>
              <a:off x="3423" y="3439"/>
              <a:ext cx="53" cy="68"/>
            </a:xfrm>
            <a:custGeom>
              <a:avLst/>
              <a:gdLst>
                <a:gd name="T0" fmla="*/ 79 w 106"/>
                <a:gd name="T1" fmla="*/ 0 h 137"/>
                <a:gd name="T2" fmla="*/ 4 w 106"/>
                <a:gd name="T3" fmla="*/ 84 h 137"/>
                <a:gd name="T4" fmla="*/ 0 w 106"/>
                <a:gd name="T5" fmla="*/ 113 h 137"/>
                <a:gd name="T6" fmla="*/ 18 w 106"/>
                <a:gd name="T7" fmla="*/ 137 h 137"/>
                <a:gd name="T8" fmla="*/ 106 w 106"/>
                <a:gd name="T9" fmla="*/ 29 h 137"/>
                <a:gd name="T10" fmla="*/ 98 w 106"/>
                <a:gd name="T11" fmla="*/ 7 h 137"/>
                <a:gd name="T12" fmla="*/ 79 w 106"/>
                <a:gd name="T13" fmla="*/ 0 h 137"/>
                <a:gd name="T14" fmla="*/ 79 w 106"/>
                <a:gd name="T15" fmla="*/ 0 h 137"/>
                <a:gd name="T16" fmla="*/ 79 w 106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137"/>
                <a:gd name="T29" fmla="*/ 106 w 106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137">
                  <a:moveTo>
                    <a:pt x="79" y="0"/>
                  </a:moveTo>
                  <a:lnTo>
                    <a:pt x="4" y="84"/>
                  </a:lnTo>
                  <a:lnTo>
                    <a:pt x="0" y="113"/>
                  </a:lnTo>
                  <a:lnTo>
                    <a:pt x="18" y="137"/>
                  </a:lnTo>
                  <a:lnTo>
                    <a:pt x="106" y="29"/>
                  </a:lnTo>
                  <a:lnTo>
                    <a:pt x="98" y="7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ADA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Freeform 31"/>
            <p:cNvSpPr>
              <a:spLocks/>
            </p:cNvSpPr>
            <p:nvPr/>
          </p:nvSpPr>
          <p:spPr bwMode="auto">
            <a:xfrm>
              <a:off x="4072" y="3830"/>
              <a:ext cx="245" cy="331"/>
            </a:xfrm>
            <a:custGeom>
              <a:avLst/>
              <a:gdLst>
                <a:gd name="T0" fmla="*/ 0 w 490"/>
                <a:gd name="T1" fmla="*/ 117 h 664"/>
                <a:gd name="T2" fmla="*/ 59 w 490"/>
                <a:gd name="T3" fmla="*/ 47 h 664"/>
                <a:gd name="T4" fmla="*/ 156 w 490"/>
                <a:gd name="T5" fmla="*/ 1 h 664"/>
                <a:gd name="T6" fmla="*/ 227 w 490"/>
                <a:gd name="T7" fmla="*/ 0 h 664"/>
                <a:gd name="T8" fmla="*/ 276 w 490"/>
                <a:gd name="T9" fmla="*/ 120 h 664"/>
                <a:gd name="T10" fmla="*/ 323 w 490"/>
                <a:gd name="T11" fmla="*/ 321 h 664"/>
                <a:gd name="T12" fmla="*/ 401 w 490"/>
                <a:gd name="T13" fmla="*/ 418 h 664"/>
                <a:gd name="T14" fmla="*/ 466 w 490"/>
                <a:gd name="T15" fmla="*/ 519 h 664"/>
                <a:gd name="T16" fmla="*/ 490 w 490"/>
                <a:gd name="T17" fmla="*/ 566 h 664"/>
                <a:gd name="T18" fmla="*/ 487 w 490"/>
                <a:gd name="T19" fmla="*/ 603 h 664"/>
                <a:gd name="T20" fmla="*/ 463 w 490"/>
                <a:gd name="T21" fmla="*/ 664 h 664"/>
                <a:gd name="T22" fmla="*/ 194 w 490"/>
                <a:gd name="T23" fmla="*/ 567 h 664"/>
                <a:gd name="T24" fmla="*/ 172 w 490"/>
                <a:gd name="T25" fmla="*/ 512 h 664"/>
                <a:gd name="T26" fmla="*/ 161 w 490"/>
                <a:gd name="T27" fmla="*/ 400 h 664"/>
                <a:gd name="T28" fmla="*/ 145 w 490"/>
                <a:gd name="T29" fmla="*/ 360 h 664"/>
                <a:gd name="T30" fmla="*/ 88 w 490"/>
                <a:gd name="T31" fmla="*/ 262 h 664"/>
                <a:gd name="T32" fmla="*/ 11 w 490"/>
                <a:gd name="T33" fmla="*/ 141 h 664"/>
                <a:gd name="T34" fmla="*/ 0 w 490"/>
                <a:gd name="T35" fmla="*/ 117 h 664"/>
                <a:gd name="T36" fmla="*/ 0 w 490"/>
                <a:gd name="T37" fmla="*/ 117 h 664"/>
                <a:gd name="T38" fmla="*/ 0 w 490"/>
                <a:gd name="T39" fmla="*/ 117 h 6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90"/>
                <a:gd name="T61" fmla="*/ 0 h 664"/>
                <a:gd name="T62" fmla="*/ 490 w 490"/>
                <a:gd name="T63" fmla="*/ 664 h 6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90" h="664">
                  <a:moveTo>
                    <a:pt x="0" y="117"/>
                  </a:moveTo>
                  <a:lnTo>
                    <a:pt x="59" y="47"/>
                  </a:lnTo>
                  <a:lnTo>
                    <a:pt x="156" y="1"/>
                  </a:lnTo>
                  <a:lnTo>
                    <a:pt x="227" y="0"/>
                  </a:lnTo>
                  <a:lnTo>
                    <a:pt x="276" y="120"/>
                  </a:lnTo>
                  <a:lnTo>
                    <a:pt x="323" y="321"/>
                  </a:lnTo>
                  <a:lnTo>
                    <a:pt x="401" y="418"/>
                  </a:lnTo>
                  <a:lnTo>
                    <a:pt x="466" y="519"/>
                  </a:lnTo>
                  <a:lnTo>
                    <a:pt x="490" y="566"/>
                  </a:lnTo>
                  <a:lnTo>
                    <a:pt x="487" y="603"/>
                  </a:lnTo>
                  <a:lnTo>
                    <a:pt x="463" y="664"/>
                  </a:lnTo>
                  <a:lnTo>
                    <a:pt x="194" y="567"/>
                  </a:lnTo>
                  <a:lnTo>
                    <a:pt x="172" y="512"/>
                  </a:lnTo>
                  <a:lnTo>
                    <a:pt x="161" y="400"/>
                  </a:lnTo>
                  <a:lnTo>
                    <a:pt x="145" y="360"/>
                  </a:lnTo>
                  <a:lnTo>
                    <a:pt x="88" y="262"/>
                  </a:lnTo>
                  <a:lnTo>
                    <a:pt x="11" y="141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Freeform 32"/>
            <p:cNvSpPr>
              <a:spLocks/>
            </p:cNvSpPr>
            <p:nvPr/>
          </p:nvSpPr>
          <p:spPr bwMode="auto">
            <a:xfrm>
              <a:off x="4206" y="4065"/>
              <a:ext cx="58" cy="51"/>
            </a:xfrm>
            <a:custGeom>
              <a:avLst/>
              <a:gdLst>
                <a:gd name="T0" fmla="*/ 1 w 117"/>
                <a:gd name="T1" fmla="*/ 0 h 103"/>
                <a:gd name="T2" fmla="*/ 70 w 117"/>
                <a:gd name="T3" fmla="*/ 58 h 103"/>
                <a:gd name="T4" fmla="*/ 117 w 117"/>
                <a:gd name="T5" fmla="*/ 98 h 103"/>
                <a:gd name="T6" fmla="*/ 75 w 117"/>
                <a:gd name="T7" fmla="*/ 89 h 103"/>
                <a:gd name="T8" fmla="*/ 59 w 117"/>
                <a:gd name="T9" fmla="*/ 87 h 103"/>
                <a:gd name="T10" fmla="*/ 48 w 117"/>
                <a:gd name="T11" fmla="*/ 93 h 103"/>
                <a:gd name="T12" fmla="*/ 39 w 117"/>
                <a:gd name="T13" fmla="*/ 103 h 103"/>
                <a:gd name="T14" fmla="*/ 10 w 117"/>
                <a:gd name="T15" fmla="*/ 53 h 103"/>
                <a:gd name="T16" fmla="*/ 0 w 117"/>
                <a:gd name="T17" fmla="*/ 16 h 103"/>
                <a:gd name="T18" fmla="*/ 1 w 117"/>
                <a:gd name="T19" fmla="*/ 0 h 103"/>
                <a:gd name="T20" fmla="*/ 1 w 117"/>
                <a:gd name="T21" fmla="*/ 0 h 103"/>
                <a:gd name="T22" fmla="*/ 1 w 117"/>
                <a:gd name="T23" fmla="*/ 0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7"/>
                <a:gd name="T37" fmla="*/ 0 h 103"/>
                <a:gd name="T38" fmla="*/ 117 w 117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7" h="103">
                  <a:moveTo>
                    <a:pt x="1" y="0"/>
                  </a:moveTo>
                  <a:lnTo>
                    <a:pt x="70" y="58"/>
                  </a:lnTo>
                  <a:lnTo>
                    <a:pt x="117" y="98"/>
                  </a:lnTo>
                  <a:lnTo>
                    <a:pt x="75" y="89"/>
                  </a:lnTo>
                  <a:lnTo>
                    <a:pt x="59" y="87"/>
                  </a:lnTo>
                  <a:lnTo>
                    <a:pt x="48" y="93"/>
                  </a:lnTo>
                  <a:lnTo>
                    <a:pt x="39" y="103"/>
                  </a:lnTo>
                  <a:lnTo>
                    <a:pt x="10" y="53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Freeform 33"/>
            <p:cNvSpPr>
              <a:spLocks/>
            </p:cNvSpPr>
            <p:nvPr/>
          </p:nvSpPr>
          <p:spPr bwMode="auto">
            <a:xfrm>
              <a:off x="4170" y="3827"/>
              <a:ext cx="133" cy="262"/>
            </a:xfrm>
            <a:custGeom>
              <a:avLst/>
              <a:gdLst>
                <a:gd name="T0" fmla="*/ 0 w 265"/>
                <a:gd name="T1" fmla="*/ 5 h 523"/>
                <a:gd name="T2" fmla="*/ 41 w 265"/>
                <a:gd name="T3" fmla="*/ 107 h 523"/>
                <a:gd name="T4" fmla="*/ 118 w 265"/>
                <a:gd name="T5" fmla="*/ 346 h 523"/>
                <a:gd name="T6" fmla="*/ 176 w 265"/>
                <a:gd name="T7" fmla="*/ 408 h 523"/>
                <a:gd name="T8" fmla="*/ 222 w 265"/>
                <a:gd name="T9" fmla="*/ 466 h 523"/>
                <a:gd name="T10" fmla="*/ 265 w 265"/>
                <a:gd name="T11" fmla="*/ 523 h 523"/>
                <a:gd name="T12" fmla="*/ 214 w 265"/>
                <a:gd name="T13" fmla="*/ 441 h 523"/>
                <a:gd name="T14" fmla="*/ 163 w 265"/>
                <a:gd name="T15" fmla="*/ 375 h 523"/>
                <a:gd name="T16" fmla="*/ 131 w 265"/>
                <a:gd name="T17" fmla="*/ 331 h 523"/>
                <a:gd name="T18" fmla="*/ 96 w 265"/>
                <a:gd name="T19" fmla="*/ 196 h 523"/>
                <a:gd name="T20" fmla="*/ 63 w 265"/>
                <a:gd name="T21" fmla="*/ 92 h 523"/>
                <a:gd name="T22" fmla="*/ 26 w 265"/>
                <a:gd name="T23" fmla="*/ 0 h 523"/>
                <a:gd name="T24" fmla="*/ 0 w 265"/>
                <a:gd name="T25" fmla="*/ 5 h 523"/>
                <a:gd name="T26" fmla="*/ 0 w 265"/>
                <a:gd name="T27" fmla="*/ 5 h 523"/>
                <a:gd name="T28" fmla="*/ 0 w 265"/>
                <a:gd name="T29" fmla="*/ 5 h 5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5"/>
                <a:gd name="T46" fmla="*/ 0 h 523"/>
                <a:gd name="T47" fmla="*/ 265 w 265"/>
                <a:gd name="T48" fmla="*/ 523 h 5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5" h="523">
                  <a:moveTo>
                    <a:pt x="0" y="5"/>
                  </a:moveTo>
                  <a:lnTo>
                    <a:pt x="41" y="107"/>
                  </a:lnTo>
                  <a:lnTo>
                    <a:pt x="118" y="346"/>
                  </a:lnTo>
                  <a:lnTo>
                    <a:pt x="176" y="408"/>
                  </a:lnTo>
                  <a:lnTo>
                    <a:pt x="222" y="466"/>
                  </a:lnTo>
                  <a:lnTo>
                    <a:pt x="265" y="523"/>
                  </a:lnTo>
                  <a:lnTo>
                    <a:pt x="214" y="441"/>
                  </a:lnTo>
                  <a:lnTo>
                    <a:pt x="163" y="375"/>
                  </a:lnTo>
                  <a:lnTo>
                    <a:pt x="131" y="331"/>
                  </a:lnTo>
                  <a:lnTo>
                    <a:pt x="96" y="196"/>
                  </a:lnTo>
                  <a:lnTo>
                    <a:pt x="63" y="92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Freeform 34"/>
            <p:cNvSpPr>
              <a:spLocks/>
            </p:cNvSpPr>
            <p:nvPr/>
          </p:nvSpPr>
          <p:spPr bwMode="auto">
            <a:xfrm>
              <a:off x="4072" y="3863"/>
              <a:ext cx="111" cy="253"/>
            </a:xfrm>
            <a:custGeom>
              <a:avLst/>
              <a:gdLst>
                <a:gd name="T0" fmla="*/ 51 w 221"/>
                <a:gd name="T1" fmla="*/ 0 h 505"/>
                <a:gd name="T2" fmla="*/ 55 w 221"/>
                <a:gd name="T3" fmla="*/ 37 h 505"/>
                <a:gd name="T4" fmla="*/ 72 w 221"/>
                <a:gd name="T5" fmla="*/ 58 h 505"/>
                <a:gd name="T6" fmla="*/ 83 w 221"/>
                <a:gd name="T7" fmla="*/ 100 h 505"/>
                <a:gd name="T8" fmla="*/ 132 w 221"/>
                <a:gd name="T9" fmla="*/ 185 h 505"/>
                <a:gd name="T10" fmla="*/ 194 w 221"/>
                <a:gd name="T11" fmla="*/ 305 h 505"/>
                <a:gd name="T12" fmla="*/ 200 w 221"/>
                <a:gd name="T13" fmla="*/ 397 h 505"/>
                <a:gd name="T14" fmla="*/ 205 w 221"/>
                <a:gd name="T15" fmla="*/ 460 h 505"/>
                <a:gd name="T16" fmla="*/ 221 w 221"/>
                <a:gd name="T17" fmla="*/ 505 h 505"/>
                <a:gd name="T18" fmla="*/ 185 w 221"/>
                <a:gd name="T19" fmla="*/ 491 h 505"/>
                <a:gd name="T20" fmla="*/ 169 w 221"/>
                <a:gd name="T21" fmla="*/ 438 h 505"/>
                <a:gd name="T22" fmla="*/ 172 w 221"/>
                <a:gd name="T23" fmla="*/ 368 h 505"/>
                <a:gd name="T24" fmla="*/ 164 w 221"/>
                <a:gd name="T25" fmla="*/ 335 h 505"/>
                <a:gd name="T26" fmla="*/ 145 w 221"/>
                <a:gd name="T27" fmla="*/ 291 h 505"/>
                <a:gd name="T28" fmla="*/ 73 w 221"/>
                <a:gd name="T29" fmla="*/ 167 h 505"/>
                <a:gd name="T30" fmla="*/ 0 w 221"/>
                <a:gd name="T31" fmla="*/ 53 h 505"/>
                <a:gd name="T32" fmla="*/ 20 w 221"/>
                <a:gd name="T33" fmla="*/ 20 h 505"/>
                <a:gd name="T34" fmla="*/ 51 w 221"/>
                <a:gd name="T35" fmla="*/ 0 h 505"/>
                <a:gd name="T36" fmla="*/ 51 w 221"/>
                <a:gd name="T37" fmla="*/ 0 h 505"/>
                <a:gd name="T38" fmla="*/ 51 w 221"/>
                <a:gd name="T39" fmla="*/ 0 h 5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1"/>
                <a:gd name="T61" fmla="*/ 0 h 505"/>
                <a:gd name="T62" fmla="*/ 221 w 221"/>
                <a:gd name="T63" fmla="*/ 505 h 5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1" h="505">
                  <a:moveTo>
                    <a:pt x="51" y="0"/>
                  </a:moveTo>
                  <a:lnTo>
                    <a:pt x="55" y="37"/>
                  </a:lnTo>
                  <a:lnTo>
                    <a:pt x="72" y="58"/>
                  </a:lnTo>
                  <a:lnTo>
                    <a:pt x="83" y="100"/>
                  </a:lnTo>
                  <a:lnTo>
                    <a:pt x="132" y="185"/>
                  </a:lnTo>
                  <a:lnTo>
                    <a:pt x="194" y="305"/>
                  </a:lnTo>
                  <a:lnTo>
                    <a:pt x="200" y="397"/>
                  </a:lnTo>
                  <a:lnTo>
                    <a:pt x="205" y="460"/>
                  </a:lnTo>
                  <a:lnTo>
                    <a:pt x="221" y="505"/>
                  </a:lnTo>
                  <a:lnTo>
                    <a:pt x="185" y="491"/>
                  </a:lnTo>
                  <a:lnTo>
                    <a:pt x="169" y="438"/>
                  </a:lnTo>
                  <a:lnTo>
                    <a:pt x="172" y="368"/>
                  </a:lnTo>
                  <a:lnTo>
                    <a:pt x="164" y="335"/>
                  </a:lnTo>
                  <a:lnTo>
                    <a:pt x="145" y="291"/>
                  </a:lnTo>
                  <a:lnTo>
                    <a:pt x="73" y="167"/>
                  </a:lnTo>
                  <a:lnTo>
                    <a:pt x="0" y="53"/>
                  </a:lnTo>
                  <a:lnTo>
                    <a:pt x="20" y="2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Freeform 35"/>
            <p:cNvSpPr>
              <a:spLocks/>
            </p:cNvSpPr>
            <p:nvPr/>
          </p:nvSpPr>
          <p:spPr bwMode="auto">
            <a:xfrm>
              <a:off x="3006" y="3899"/>
              <a:ext cx="472" cy="342"/>
            </a:xfrm>
            <a:custGeom>
              <a:avLst/>
              <a:gdLst>
                <a:gd name="T0" fmla="*/ 0 w 944"/>
                <a:gd name="T1" fmla="*/ 0 h 685"/>
                <a:gd name="T2" fmla="*/ 124 w 944"/>
                <a:gd name="T3" fmla="*/ 18 h 685"/>
                <a:gd name="T4" fmla="*/ 264 w 944"/>
                <a:gd name="T5" fmla="*/ 16 h 685"/>
                <a:gd name="T6" fmla="*/ 355 w 944"/>
                <a:gd name="T7" fmla="*/ 142 h 685"/>
                <a:gd name="T8" fmla="*/ 407 w 944"/>
                <a:gd name="T9" fmla="*/ 207 h 685"/>
                <a:gd name="T10" fmla="*/ 436 w 944"/>
                <a:gd name="T11" fmla="*/ 232 h 685"/>
                <a:gd name="T12" fmla="*/ 500 w 944"/>
                <a:gd name="T13" fmla="*/ 232 h 685"/>
                <a:gd name="T14" fmla="*/ 567 w 944"/>
                <a:gd name="T15" fmla="*/ 221 h 685"/>
                <a:gd name="T16" fmla="*/ 613 w 944"/>
                <a:gd name="T17" fmla="*/ 207 h 685"/>
                <a:gd name="T18" fmla="*/ 652 w 944"/>
                <a:gd name="T19" fmla="*/ 268 h 685"/>
                <a:gd name="T20" fmla="*/ 704 w 944"/>
                <a:gd name="T21" fmla="*/ 347 h 685"/>
                <a:gd name="T22" fmla="*/ 881 w 944"/>
                <a:gd name="T23" fmla="*/ 431 h 685"/>
                <a:gd name="T24" fmla="*/ 944 w 944"/>
                <a:gd name="T25" fmla="*/ 474 h 685"/>
                <a:gd name="T26" fmla="*/ 939 w 944"/>
                <a:gd name="T27" fmla="*/ 518 h 685"/>
                <a:gd name="T28" fmla="*/ 896 w 944"/>
                <a:gd name="T29" fmla="*/ 522 h 685"/>
                <a:gd name="T30" fmla="*/ 821 w 944"/>
                <a:gd name="T31" fmla="*/ 522 h 685"/>
                <a:gd name="T32" fmla="*/ 795 w 944"/>
                <a:gd name="T33" fmla="*/ 598 h 685"/>
                <a:gd name="T34" fmla="*/ 741 w 944"/>
                <a:gd name="T35" fmla="*/ 612 h 685"/>
                <a:gd name="T36" fmla="*/ 708 w 944"/>
                <a:gd name="T37" fmla="*/ 657 h 685"/>
                <a:gd name="T38" fmla="*/ 624 w 944"/>
                <a:gd name="T39" fmla="*/ 685 h 685"/>
                <a:gd name="T40" fmla="*/ 596 w 944"/>
                <a:gd name="T41" fmla="*/ 679 h 685"/>
                <a:gd name="T42" fmla="*/ 559 w 944"/>
                <a:gd name="T43" fmla="*/ 643 h 685"/>
                <a:gd name="T44" fmla="*/ 518 w 944"/>
                <a:gd name="T45" fmla="*/ 602 h 685"/>
                <a:gd name="T46" fmla="*/ 490 w 944"/>
                <a:gd name="T47" fmla="*/ 569 h 685"/>
                <a:gd name="T48" fmla="*/ 418 w 944"/>
                <a:gd name="T49" fmla="*/ 526 h 685"/>
                <a:gd name="T50" fmla="*/ 376 w 944"/>
                <a:gd name="T51" fmla="*/ 497 h 685"/>
                <a:gd name="T52" fmla="*/ 323 w 944"/>
                <a:gd name="T53" fmla="*/ 445 h 685"/>
                <a:gd name="T54" fmla="*/ 293 w 944"/>
                <a:gd name="T55" fmla="*/ 388 h 685"/>
                <a:gd name="T56" fmla="*/ 244 w 944"/>
                <a:gd name="T57" fmla="*/ 341 h 685"/>
                <a:gd name="T58" fmla="*/ 195 w 944"/>
                <a:gd name="T59" fmla="*/ 275 h 685"/>
                <a:gd name="T60" fmla="*/ 105 w 944"/>
                <a:gd name="T61" fmla="*/ 171 h 685"/>
                <a:gd name="T62" fmla="*/ 22 w 944"/>
                <a:gd name="T63" fmla="*/ 57 h 685"/>
                <a:gd name="T64" fmla="*/ 0 w 944"/>
                <a:gd name="T65" fmla="*/ 0 h 685"/>
                <a:gd name="T66" fmla="*/ 0 w 944"/>
                <a:gd name="T67" fmla="*/ 0 h 685"/>
                <a:gd name="T68" fmla="*/ 0 w 944"/>
                <a:gd name="T69" fmla="*/ 0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4"/>
                <a:gd name="T106" fmla="*/ 0 h 685"/>
                <a:gd name="T107" fmla="*/ 944 w 944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4" h="685">
                  <a:moveTo>
                    <a:pt x="0" y="0"/>
                  </a:moveTo>
                  <a:lnTo>
                    <a:pt x="124" y="18"/>
                  </a:lnTo>
                  <a:lnTo>
                    <a:pt x="264" y="16"/>
                  </a:lnTo>
                  <a:lnTo>
                    <a:pt x="355" y="142"/>
                  </a:lnTo>
                  <a:lnTo>
                    <a:pt x="407" y="207"/>
                  </a:lnTo>
                  <a:lnTo>
                    <a:pt x="436" y="232"/>
                  </a:lnTo>
                  <a:lnTo>
                    <a:pt x="500" y="232"/>
                  </a:lnTo>
                  <a:lnTo>
                    <a:pt x="567" y="221"/>
                  </a:lnTo>
                  <a:lnTo>
                    <a:pt x="613" y="207"/>
                  </a:lnTo>
                  <a:lnTo>
                    <a:pt x="652" y="268"/>
                  </a:lnTo>
                  <a:lnTo>
                    <a:pt x="704" y="347"/>
                  </a:lnTo>
                  <a:lnTo>
                    <a:pt x="881" y="431"/>
                  </a:lnTo>
                  <a:lnTo>
                    <a:pt x="944" y="474"/>
                  </a:lnTo>
                  <a:lnTo>
                    <a:pt x="939" y="518"/>
                  </a:lnTo>
                  <a:lnTo>
                    <a:pt x="896" y="522"/>
                  </a:lnTo>
                  <a:lnTo>
                    <a:pt x="821" y="522"/>
                  </a:lnTo>
                  <a:lnTo>
                    <a:pt x="795" y="598"/>
                  </a:lnTo>
                  <a:lnTo>
                    <a:pt x="741" y="612"/>
                  </a:lnTo>
                  <a:lnTo>
                    <a:pt x="708" y="657"/>
                  </a:lnTo>
                  <a:lnTo>
                    <a:pt x="624" y="685"/>
                  </a:lnTo>
                  <a:lnTo>
                    <a:pt x="596" y="679"/>
                  </a:lnTo>
                  <a:lnTo>
                    <a:pt x="559" y="643"/>
                  </a:lnTo>
                  <a:lnTo>
                    <a:pt x="518" y="602"/>
                  </a:lnTo>
                  <a:lnTo>
                    <a:pt x="490" y="569"/>
                  </a:lnTo>
                  <a:lnTo>
                    <a:pt x="418" y="526"/>
                  </a:lnTo>
                  <a:lnTo>
                    <a:pt x="376" y="497"/>
                  </a:lnTo>
                  <a:lnTo>
                    <a:pt x="323" y="445"/>
                  </a:lnTo>
                  <a:lnTo>
                    <a:pt x="293" y="388"/>
                  </a:lnTo>
                  <a:lnTo>
                    <a:pt x="244" y="341"/>
                  </a:lnTo>
                  <a:lnTo>
                    <a:pt x="195" y="275"/>
                  </a:lnTo>
                  <a:lnTo>
                    <a:pt x="105" y="171"/>
                  </a:lnTo>
                  <a:lnTo>
                    <a:pt x="22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Freeform 36"/>
            <p:cNvSpPr>
              <a:spLocks/>
            </p:cNvSpPr>
            <p:nvPr/>
          </p:nvSpPr>
          <p:spPr bwMode="auto">
            <a:xfrm>
              <a:off x="3282" y="4110"/>
              <a:ext cx="42" cy="32"/>
            </a:xfrm>
            <a:custGeom>
              <a:avLst/>
              <a:gdLst>
                <a:gd name="T0" fmla="*/ 0 w 86"/>
                <a:gd name="T1" fmla="*/ 0 h 63"/>
                <a:gd name="T2" fmla="*/ 37 w 86"/>
                <a:gd name="T3" fmla="*/ 45 h 63"/>
                <a:gd name="T4" fmla="*/ 75 w 86"/>
                <a:gd name="T5" fmla="*/ 63 h 63"/>
                <a:gd name="T6" fmla="*/ 86 w 86"/>
                <a:gd name="T7" fmla="*/ 60 h 63"/>
                <a:gd name="T8" fmla="*/ 75 w 86"/>
                <a:gd name="T9" fmla="*/ 33 h 63"/>
                <a:gd name="T10" fmla="*/ 43 w 86"/>
                <a:gd name="T11" fmla="*/ 11 h 63"/>
                <a:gd name="T12" fmla="*/ 0 w 86"/>
                <a:gd name="T13" fmla="*/ 0 h 63"/>
                <a:gd name="T14" fmla="*/ 0 w 86"/>
                <a:gd name="T15" fmla="*/ 0 h 63"/>
                <a:gd name="T16" fmla="*/ 0 w 8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63"/>
                <a:gd name="T29" fmla="*/ 86 w 8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63">
                  <a:moveTo>
                    <a:pt x="0" y="0"/>
                  </a:moveTo>
                  <a:lnTo>
                    <a:pt x="37" y="45"/>
                  </a:lnTo>
                  <a:lnTo>
                    <a:pt x="75" y="63"/>
                  </a:lnTo>
                  <a:lnTo>
                    <a:pt x="86" y="60"/>
                  </a:lnTo>
                  <a:lnTo>
                    <a:pt x="75" y="33"/>
                  </a:lnTo>
                  <a:lnTo>
                    <a:pt x="4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Freeform 37"/>
            <p:cNvSpPr>
              <a:spLocks/>
            </p:cNvSpPr>
            <p:nvPr/>
          </p:nvSpPr>
          <p:spPr bwMode="auto">
            <a:xfrm>
              <a:off x="3268" y="4070"/>
              <a:ext cx="72" cy="46"/>
            </a:xfrm>
            <a:custGeom>
              <a:avLst/>
              <a:gdLst>
                <a:gd name="T0" fmla="*/ 0 w 143"/>
                <a:gd name="T1" fmla="*/ 0 h 93"/>
                <a:gd name="T2" fmla="*/ 71 w 143"/>
                <a:gd name="T3" fmla="*/ 51 h 93"/>
                <a:gd name="T4" fmla="*/ 111 w 143"/>
                <a:gd name="T5" fmla="*/ 69 h 93"/>
                <a:gd name="T6" fmla="*/ 143 w 143"/>
                <a:gd name="T7" fmla="*/ 93 h 93"/>
                <a:gd name="T8" fmla="*/ 143 w 143"/>
                <a:gd name="T9" fmla="*/ 64 h 93"/>
                <a:gd name="T10" fmla="*/ 116 w 143"/>
                <a:gd name="T11" fmla="*/ 40 h 93"/>
                <a:gd name="T12" fmla="*/ 60 w 143"/>
                <a:gd name="T13" fmla="*/ 28 h 93"/>
                <a:gd name="T14" fmla="*/ 0 w 143"/>
                <a:gd name="T15" fmla="*/ 0 h 93"/>
                <a:gd name="T16" fmla="*/ 0 w 143"/>
                <a:gd name="T17" fmla="*/ 0 h 93"/>
                <a:gd name="T18" fmla="*/ 0 w 143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93"/>
                <a:gd name="T32" fmla="*/ 143 w 143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93">
                  <a:moveTo>
                    <a:pt x="0" y="0"/>
                  </a:moveTo>
                  <a:lnTo>
                    <a:pt x="71" y="51"/>
                  </a:lnTo>
                  <a:lnTo>
                    <a:pt x="111" y="69"/>
                  </a:lnTo>
                  <a:lnTo>
                    <a:pt x="143" y="93"/>
                  </a:lnTo>
                  <a:lnTo>
                    <a:pt x="143" y="64"/>
                  </a:lnTo>
                  <a:lnTo>
                    <a:pt x="116" y="40"/>
                  </a:lnTo>
                  <a:lnTo>
                    <a:pt x="6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Freeform 38"/>
            <p:cNvSpPr>
              <a:spLocks/>
            </p:cNvSpPr>
            <p:nvPr/>
          </p:nvSpPr>
          <p:spPr bwMode="auto">
            <a:xfrm>
              <a:off x="3349" y="4108"/>
              <a:ext cx="126" cy="54"/>
            </a:xfrm>
            <a:custGeom>
              <a:avLst/>
              <a:gdLst>
                <a:gd name="T0" fmla="*/ 0 w 253"/>
                <a:gd name="T1" fmla="*/ 0 h 109"/>
                <a:gd name="T2" fmla="*/ 135 w 253"/>
                <a:gd name="T3" fmla="*/ 51 h 109"/>
                <a:gd name="T4" fmla="*/ 224 w 253"/>
                <a:gd name="T5" fmla="*/ 83 h 109"/>
                <a:gd name="T6" fmla="*/ 233 w 253"/>
                <a:gd name="T7" fmla="*/ 77 h 109"/>
                <a:gd name="T8" fmla="*/ 242 w 253"/>
                <a:gd name="T9" fmla="*/ 48 h 109"/>
                <a:gd name="T10" fmla="*/ 253 w 253"/>
                <a:gd name="T11" fmla="*/ 91 h 109"/>
                <a:gd name="T12" fmla="*/ 224 w 253"/>
                <a:gd name="T13" fmla="*/ 109 h 109"/>
                <a:gd name="T14" fmla="*/ 65 w 253"/>
                <a:gd name="T15" fmla="*/ 44 h 109"/>
                <a:gd name="T16" fmla="*/ 0 w 253"/>
                <a:gd name="T17" fmla="*/ 0 h 109"/>
                <a:gd name="T18" fmla="*/ 0 w 253"/>
                <a:gd name="T19" fmla="*/ 0 h 109"/>
                <a:gd name="T20" fmla="*/ 0 w 253"/>
                <a:gd name="T21" fmla="*/ 0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3"/>
                <a:gd name="T34" fmla="*/ 0 h 109"/>
                <a:gd name="T35" fmla="*/ 253 w 253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3" h="109">
                  <a:moveTo>
                    <a:pt x="0" y="0"/>
                  </a:moveTo>
                  <a:lnTo>
                    <a:pt x="135" y="51"/>
                  </a:lnTo>
                  <a:lnTo>
                    <a:pt x="224" y="83"/>
                  </a:lnTo>
                  <a:lnTo>
                    <a:pt x="233" y="77"/>
                  </a:lnTo>
                  <a:lnTo>
                    <a:pt x="242" y="48"/>
                  </a:lnTo>
                  <a:lnTo>
                    <a:pt x="253" y="91"/>
                  </a:lnTo>
                  <a:lnTo>
                    <a:pt x="224" y="109"/>
                  </a:lnTo>
                  <a:lnTo>
                    <a:pt x="65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Freeform 39"/>
            <p:cNvSpPr>
              <a:spLocks/>
            </p:cNvSpPr>
            <p:nvPr/>
          </p:nvSpPr>
          <p:spPr bwMode="auto">
            <a:xfrm>
              <a:off x="3330" y="4146"/>
              <a:ext cx="79" cy="48"/>
            </a:xfrm>
            <a:custGeom>
              <a:avLst/>
              <a:gdLst>
                <a:gd name="T0" fmla="*/ 0 w 159"/>
                <a:gd name="T1" fmla="*/ 0 h 96"/>
                <a:gd name="T2" fmla="*/ 98 w 159"/>
                <a:gd name="T3" fmla="*/ 53 h 96"/>
                <a:gd name="T4" fmla="*/ 136 w 159"/>
                <a:gd name="T5" fmla="*/ 75 h 96"/>
                <a:gd name="T6" fmla="*/ 159 w 159"/>
                <a:gd name="T7" fmla="*/ 54 h 96"/>
                <a:gd name="T8" fmla="*/ 159 w 159"/>
                <a:gd name="T9" fmla="*/ 79 h 96"/>
                <a:gd name="T10" fmla="*/ 141 w 159"/>
                <a:gd name="T11" fmla="*/ 96 h 96"/>
                <a:gd name="T12" fmla="*/ 105 w 159"/>
                <a:gd name="T13" fmla="*/ 83 h 96"/>
                <a:gd name="T14" fmla="*/ 34 w 159"/>
                <a:gd name="T15" fmla="*/ 40 h 96"/>
                <a:gd name="T16" fmla="*/ 0 w 159"/>
                <a:gd name="T17" fmla="*/ 0 h 96"/>
                <a:gd name="T18" fmla="*/ 0 w 159"/>
                <a:gd name="T19" fmla="*/ 0 h 96"/>
                <a:gd name="T20" fmla="*/ 0 w 159"/>
                <a:gd name="T21" fmla="*/ 0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9"/>
                <a:gd name="T34" fmla="*/ 0 h 96"/>
                <a:gd name="T35" fmla="*/ 159 w 159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9" h="96">
                  <a:moveTo>
                    <a:pt x="0" y="0"/>
                  </a:moveTo>
                  <a:lnTo>
                    <a:pt x="98" y="53"/>
                  </a:lnTo>
                  <a:lnTo>
                    <a:pt x="136" y="75"/>
                  </a:lnTo>
                  <a:lnTo>
                    <a:pt x="159" y="54"/>
                  </a:lnTo>
                  <a:lnTo>
                    <a:pt x="159" y="79"/>
                  </a:lnTo>
                  <a:lnTo>
                    <a:pt x="141" y="96"/>
                  </a:lnTo>
                  <a:lnTo>
                    <a:pt x="105" y="83"/>
                  </a:lnTo>
                  <a:lnTo>
                    <a:pt x="3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Freeform 40"/>
            <p:cNvSpPr>
              <a:spLocks/>
            </p:cNvSpPr>
            <p:nvPr/>
          </p:nvSpPr>
          <p:spPr bwMode="auto">
            <a:xfrm>
              <a:off x="3297" y="4170"/>
              <a:ext cx="69" cy="52"/>
            </a:xfrm>
            <a:custGeom>
              <a:avLst/>
              <a:gdLst>
                <a:gd name="T0" fmla="*/ 0 w 138"/>
                <a:gd name="T1" fmla="*/ 0 h 105"/>
                <a:gd name="T2" fmla="*/ 74 w 138"/>
                <a:gd name="T3" fmla="*/ 61 h 105"/>
                <a:gd name="T4" fmla="*/ 116 w 138"/>
                <a:gd name="T5" fmla="*/ 86 h 105"/>
                <a:gd name="T6" fmla="*/ 138 w 138"/>
                <a:gd name="T7" fmla="*/ 89 h 105"/>
                <a:gd name="T8" fmla="*/ 120 w 138"/>
                <a:gd name="T9" fmla="*/ 105 h 105"/>
                <a:gd name="T10" fmla="*/ 95 w 138"/>
                <a:gd name="T11" fmla="*/ 91 h 105"/>
                <a:gd name="T12" fmla="*/ 26 w 138"/>
                <a:gd name="T13" fmla="*/ 39 h 105"/>
                <a:gd name="T14" fmla="*/ 0 w 138"/>
                <a:gd name="T15" fmla="*/ 0 h 105"/>
                <a:gd name="T16" fmla="*/ 0 w 138"/>
                <a:gd name="T17" fmla="*/ 0 h 105"/>
                <a:gd name="T18" fmla="*/ 0 w 138"/>
                <a:gd name="T19" fmla="*/ 0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105"/>
                <a:gd name="T32" fmla="*/ 138 w 138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105">
                  <a:moveTo>
                    <a:pt x="0" y="0"/>
                  </a:moveTo>
                  <a:lnTo>
                    <a:pt x="74" y="61"/>
                  </a:lnTo>
                  <a:lnTo>
                    <a:pt x="116" y="86"/>
                  </a:lnTo>
                  <a:lnTo>
                    <a:pt x="138" y="89"/>
                  </a:lnTo>
                  <a:lnTo>
                    <a:pt x="120" y="105"/>
                  </a:lnTo>
                  <a:lnTo>
                    <a:pt x="95" y="91"/>
                  </a:lnTo>
                  <a:lnTo>
                    <a:pt x="26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Freeform 41"/>
            <p:cNvSpPr>
              <a:spLocks/>
            </p:cNvSpPr>
            <p:nvPr/>
          </p:nvSpPr>
          <p:spPr bwMode="auto">
            <a:xfrm>
              <a:off x="3002" y="3891"/>
              <a:ext cx="322" cy="350"/>
            </a:xfrm>
            <a:custGeom>
              <a:avLst/>
              <a:gdLst>
                <a:gd name="T0" fmla="*/ 265 w 645"/>
                <a:gd name="T1" fmla="*/ 36 h 701"/>
                <a:gd name="T2" fmla="*/ 188 w 645"/>
                <a:gd name="T3" fmla="*/ 63 h 701"/>
                <a:gd name="T4" fmla="*/ 126 w 645"/>
                <a:gd name="T5" fmla="*/ 70 h 701"/>
                <a:gd name="T6" fmla="*/ 69 w 645"/>
                <a:gd name="T7" fmla="*/ 73 h 701"/>
                <a:gd name="T8" fmla="*/ 149 w 645"/>
                <a:gd name="T9" fmla="*/ 156 h 701"/>
                <a:gd name="T10" fmla="*/ 256 w 645"/>
                <a:gd name="T11" fmla="*/ 283 h 701"/>
                <a:gd name="T12" fmla="*/ 298 w 645"/>
                <a:gd name="T13" fmla="*/ 350 h 701"/>
                <a:gd name="T14" fmla="*/ 344 w 645"/>
                <a:gd name="T15" fmla="*/ 393 h 701"/>
                <a:gd name="T16" fmla="*/ 366 w 645"/>
                <a:gd name="T17" fmla="*/ 452 h 701"/>
                <a:gd name="T18" fmla="*/ 418 w 645"/>
                <a:gd name="T19" fmla="*/ 509 h 701"/>
                <a:gd name="T20" fmla="*/ 475 w 645"/>
                <a:gd name="T21" fmla="*/ 545 h 701"/>
                <a:gd name="T22" fmla="*/ 518 w 645"/>
                <a:gd name="T23" fmla="*/ 567 h 701"/>
                <a:gd name="T24" fmla="*/ 545 w 645"/>
                <a:gd name="T25" fmla="*/ 601 h 701"/>
                <a:gd name="T26" fmla="*/ 584 w 645"/>
                <a:gd name="T27" fmla="*/ 648 h 701"/>
                <a:gd name="T28" fmla="*/ 621 w 645"/>
                <a:gd name="T29" fmla="*/ 681 h 701"/>
                <a:gd name="T30" fmla="*/ 645 w 645"/>
                <a:gd name="T31" fmla="*/ 691 h 701"/>
                <a:gd name="T32" fmla="*/ 620 w 645"/>
                <a:gd name="T33" fmla="*/ 701 h 701"/>
                <a:gd name="T34" fmla="*/ 584 w 645"/>
                <a:gd name="T35" fmla="*/ 680 h 701"/>
                <a:gd name="T36" fmla="*/ 552 w 645"/>
                <a:gd name="T37" fmla="*/ 652 h 701"/>
                <a:gd name="T38" fmla="*/ 525 w 645"/>
                <a:gd name="T39" fmla="*/ 618 h 701"/>
                <a:gd name="T40" fmla="*/ 500 w 645"/>
                <a:gd name="T41" fmla="*/ 586 h 701"/>
                <a:gd name="T42" fmla="*/ 421 w 645"/>
                <a:gd name="T43" fmla="*/ 541 h 701"/>
                <a:gd name="T44" fmla="*/ 383 w 645"/>
                <a:gd name="T45" fmla="*/ 510 h 701"/>
                <a:gd name="T46" fmla="*/ 337 w 645"/>
                <a:gd name="T47" fmla="*/ 465 h 701"/>
                <a:gd name="T48" fmla="*/ 309 w 645"/>
                <a:gd name="T49" fmla="*/ 418 h 701"/>
                <a:gd name="T50" fmla="*/ 291 w 645"/>
                <a:gd name="T51" fmla="*/ 390 h 701"/>
                <a:gd name="T52" fmla="*/ 251 w 645"/>
                <a:gd name="T53" fmla="*/ 357 h 701"/>
                <a:gd name="T54" fmla="*/ 192 w 645"/>
                <a:gd name="T55" fmla="*/ 283 h 701"/>
                <a:gd name="T56" fmla="*/ 94 w 645"/>
                <a:gd name="T57" fmla="*/ 163 h 701"/>
                <a:gd name="T58" fmla="*/ 25 w 645"/>
                <a:gd name="T59" fmla="*/ 56 h 701"/>
                <a:gd name="T60" fmla="*/ 0 w 645"/>
                <a:gd name="T61" fmla="*/ 0 h 701"/>
                <a:gd name="T62" fmla="*/ 119 w 645"/>
                <a:gd name="T63" fmla="*/ 23 h 701"/>
                <a:gd name="T64" fmla="*/ 265 w 645"/>
                <a:gd name="T65" fmla="*/ 27 h 701"/>
                <a:gd name="T66" fmla="*/ 265 w 645"/>
                <a:gd name="T67" fmla="*/ 36 h 701"/>
                <a:gd name="T68" fmla="*/ 265 w 645"/>
                <a:gd name="T69" fmla="*/ 36 h 701"/>
                <a:gd name="T70" fmla="*/ 265 w 645"/>
                <a:gd name="T71" fmla="*/ 36 h 7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5"/>
                <a:gd name="T109" fmla="*/ 0 h 701"/>
                <a:gd name="T110" fmla="*/ 645 w 645"/>
                <a:gd name="T111" fmla="*/ 701 h 7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5" h="701">
                  <a:moveTo>
                    <a:pt x="265" y="36"/>
                  </a:moveTo>
                  <a:lnTo>
                    <a:pt x="188" y="63"/>
                  </a:lnTo>
                  <a:lnTo>
                    <a:pt x="126" y="70"/>
                  </a:lnTo>
                  <a:lnTo>
                    <a:pt x="69" y="73"/>
                  </a:lnTo>
                  <a:lnTo>
                    <a:pt x="149" y="156"/>
                  </a:lnTo>
                  <a:lnTo>
                    <a:pt x="256" y="283"/>
                  </a:lnTo>
                  <a:lnTo>
                    <a:pt x="298" y="350"/>
                  </a:lnTo>
                  <a:lnTo>
                    <a:pt x="344" y="393"/>
                  </a:lnTo>
                  <a:lnTo>
                    <a:pt x="366" y="452"/>
                  </a:lnTo>
                  <a:lnTo>
                    <a:pt x="418" y="509"/>
                  </a:lnTo>
                  <a:lnTo>
                    <a:pt x="475" y="545"/>
                  </a:lnTo>
                  <a:lnTo>
                    <a:pt x="518" y="567"/>
                  </a:lnTo>
                  <a:lnTo>
                    <a:pt x="545" y="601"/>
                  </a:lnTo>
                  <a:lnTo>
                    <a:pt x="584" y="648"/>
                  </a:lnTo>
                  <a:lnTo>
                    <a:pt x="621" y="681"/>
                  </a:lnTo>
                  <a:lnTo>
                    <a:pt x="645" y="691"/>
                  </a:lnTo>
                  <a:lnTo>
                    <a:pt x="620" y="701"/>
                  </a:lnTo>
                  <a:lnTo>
                    <a:pt x="584" y="680"/>
                  </a:lnTo>
                  <a:lnTo>
                    <a:pt x="552" y="652"/>
                  </a:lnTo>
                  <a:lnTo>
                    <a:pt x="525" y="618"/>
                  </a:lnTo>
                  <a:lnTo>
                    <a:pt x="500" y="586"/>
                  </a:lnTo>
                  <a:lnTo>
                    <a:pt x="421" y="541"/>
                  </a:lnTo>
                  <a:lnTo>
                    <a:pt x="383" y="510"/>
                  </a:lnTo>
                  <a:lnTo>
                    <a:pt x="337" y="465"/>
                  </a:lnTo>
                  <a:lnTo>
                    <a:pt x="309" y="418"/>
                  </a:lnTo>
                  <a:lnTo>
                    <a:pt x="291" y="390"/>
                  </a:lnTo>
                  <a:lnTo>
                    <a:pt x="251" y="357"/>
                  </a:lnTo>
                  <a:lnTo>
                    <a:pt x="192" y="283"/>
                  </a:lnTo>
                  <a:lnTo>
                    <a:pt x="94" y="163"/>
                  </a:lnTo>
                  <a:lnTo>
                    <a:pt x="25" y="56"/>
                  </a:lnTo>
                  <a:lnTo>
                    <a:pt x="0" y="0"/>
                  </a:lnTo>
                  <a:lnTo>
                    <a:pt x="119" y="23"/>
                  </a:lnTo>
                  <a:lnTo>
                    <a:pt x="265" y="27"/>
                  </a:lnTo>
                  <a:lnTo>
                    <a:pt x="265" y="36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Freeform 42"/>
            <p:cNvSpPr>
              <a:spLocks/>
            </p:cNvSpPr>
            <p:nvPr/>
          </p:nvSpPr>
          <p:spPr bwMode="auto">
            <a:xfrm>
              <a:off x="3551" y="3356"/>
              <a:ext cx="129" cy="138"/>
            </a:xfrm>
            <a:custGeom>
              <a:avLst/>
              <a:gdLst>
                <a:gd name="T0" fmla="*/ 0 w 258"/>
                <a:gd name="T1" fmla="*/ 33 h 277"/>
                <a:gd name="T2" fmla="*/ 88 w 258"/>
                <a:gd name="T3" fmla="*/ 42 h 277"/>
                <a:gd name="T4" fmla="*/ 193 w 258"/>
                <a:gd name="T5" fmla="*/ 30 h 277"/>
                <a:gd name="T6" fmla="*/ 258 w 258"/>
                <a:gd name="T7" fmla="*/ 0 h 277"/>
                <a:gd name="T8" fmla="*/ 243 w 258"/>
                <a:gd name="T9" fmla="*/ 42 h 277"/>
                <a:gd name="T10" fmla="*/ 186 w 258"/>
                <a:gd name="T11" fmla="*/ 277 h 277"/>
                <a:gd name="T12" fmla="*/ 171 w 258"/>
                <a:gd name="T13" fmla="*/ 272 h 277"/>
                <a:gd name="T14" fmla="*/ 123 w 258"/>
                <a:gd name="T15" fmla="*/ 229 h 277"/>
                <a:gd name="T16" fmla="*/ 77 w 258"/>
                <a:gd name="T17" fmla="*/ 188 h 277"/>
                <a:gd name="T18" fmla="*/ 18 w 258"/>
                <a:gd name="T19" fmla="*/ 72 h 277"/>
                <a:gd name="T20" fmla="*/ 0 w 258"/>
                <a:gd name="T21" fmla="*/ 33 h 277"/>
                <a:gd name="T22" fmla="*/ 0 w 258"/>
                <a:gd name="T23" fmla="*/ 33 h 277"/>
                <a:gd name="T24" fmla="*/ 0 w 258"/>
                <a:gd name="T25" fmla="*/ 33 h 2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8"/>
                <a:gd name="T40" fmla="*/ 0 h 277"/>
                <a:gd name="T41" fmla="*/ 258 w 258"/>
                <a:gd name="T42" fmla="*/ 277 h 2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8" h="277">
                  <a:moveTo>
                    <a:pt x="0" y="33"/>
                  </a:moveTo>
                  <a:lnTo>
                    <a:pt x="88" y="42"/>
                  </a:lnTo>
                  <a:lnTo>
                    <a:pt x="193" y="30"/>
                  </a:lnTo>
                  <a:lnTo>
                    <a:pt x="258" y="0"/>
                  </a:lnTo>
                  <a:lnTo>
                    <a:pt x="243" y="42"/>
                  </a:lnTo>
                  <a:lnTo>
                    <a:pt x="186" y="277"/>
                  </a:lnTo>
                  <a:lnTo>
                    <a:pt x="171" y="272"/>
                  </a:lnTo>
                  <a:lnTo>
                    <a:pt x="123" y="229"/>
                  </a:lnTo>
                  <a:lnTo>
                    <a:pt x="77" y="188"/>
                  </a:lnTo>
                  <a:lnTo>
                    <a:pt x="18" y="7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Freeform 43"/>
            <p:cNvSpPr>
              <a:spLocks/>
            </p:cNvSpPr>
            <p:nvPr/>
          </p:nvSpPr>
          <p:spPr bwMode="auto">
            <a:xfrm>
              <a:off x="3437" y="2977"/>
              <a:ext cx="317" cy="399"/>
            </a:xfrm>
            <a:custGeom>
              <a:avLst/>
              <a:gdLst>
                <a:gd name="T0" fmla="*/ 30 w 635"/>
                <a:gd name="T1" fmla="*/ 111 h 799"/>
                <a:gd name="T2" fmla="*/ 9 w 635"/>
                <a:gd name="T3" fmla="*/ 136 h 799"/>
                <a:gd name="T4" fmla="*/ 0 w 635"/>
                <a:gd name="T5" fmla="*/ 175 h 799"/>
                <a:gd name="T6" fmla="*/ 22 w 635"/>
                <a:gd name="T7" fmla="*/ 242 h 799"/>
                <a:gd name="T8" fmla="*/ 40 w 635"/>
                <a:gd name="T9" fmla="*/ 266 h 799"/>
                <a:gd name="T10" fmla="*/ 51 w 635"/>
                <a:gd name="T11" fmla="*/ 314 h 799"/>
                <a:gd name="T12" fmla="*/ 87 w 635"/>
                <a:gd name="T13" fmla="*/ 325 h 799"/>
                <a:gd name="T14" fmla="*/ 84 w 635"/>
                <a:gd name="T15" fmla="*/ 389 h 799"/>
                <a:gd name="T16" fmla="*/ 51 w 635"/>
                <a:gd name="T17" fmla="*/ 437 h 799"/>
                <a:gd name="T18" fmla="*/ 56 w 635"/>
                <a:gd name="T19" fmla="*/ 523 h 799"/>
                <a:gd name="T20" fmla="*/ 77 w 635"/>
                <a:gd name="T21" fmla="*/ 594 h 799"/>
                <a:gd name="T22" fmla="*/ 95 w 635"/>
                <a:gd name="T23" fmla="*/ 648 h 799"/>
                <a:gd name="T24" fmla="*/ 138 w 635"/>
                <a:gd name="T25" fmla="*/ 684 h 799"/>
                <a:gd name="T26" fmla="*/ 190 w 635"/>
                <a:gd name="T27" fmla="*/ 728 h 799"/>
                <a:gd name="T28" fmla="*/ 229 w 635"/>
                <a:gd name="T29" fmla="*/ 790 h 799"/>
                <a:gd name="T30" fmla="*/ 332 w 635"/>
                <a:gd name="T31" fmla="*/ 799 h 799"/>
                <a:gd name="T32" fmla="*/ 410 w 635"/>
                <a:gd name="T33" fmla="*/ 790 h 799"/>
                <a:gd name="T34" fmla="*/ 458 w 635"/>
                <a:gd name="T35" fmla="*/ 778 h 799"/>
                <a:gd name="T36" fmla="*/ 484 w 635"/>
                <a:gd name="T37" fmla="*/ 760 h 799"/>
                <a:gd name="T38" fmla="*/ 503 w 635"/>
                <a:gd name="T39" fmla="*/ 687 h 799"/>
                <a:gd name="T40" fmla="*/ 528 w 635"/>
                <a:gd name="T41" fmla="*/ 594 h 799"/>
                <a:gd name="T42" fmla="*/ 539 w 635"/>
                <a:gd name="T43" fmla="*/ 434 h 799"/>
                <a:gd name="T44" fmla="*/ 588 w 635"/>
                <a:gd name="T45" fmla="*/ 327 h 799"/>
                <a:gd name="T46" fmla="*/ 596 w 635"/>
                <a:gd name="T47" fmla="*/ 269 h 799"/>
                <a:gd name="T48" fmla="*/ 622 w 635"/>
                <a:gd name="T49" fmla="*/ 252 h 799"/>
                <a:gd name="T50" fmla="*/ 625 w 635"/>
                <a:gd name="T51" fmla="*/ 207 h 799"/>
                <a:gd name="T52" fmla="*/ 635 w 635"/>
                <a:gd name="T53" fmla="*/ 147 h 799"/>
                <a:gd name="T54" fmla="*/ 635 w 635"/>
                <a:gd name="T55" fmla="*/ 118 h 799"/>
                <a:gd name="T56" fmla="*/ 630 w 635"/>
                <a:gd name="T57" fmla="*/ 95 h 799"/>
                <a:gd name="T58" fmla="*/ 619 w 635"/>
                <a:gd name="T59" fmla="*/ 80 h 799"/>
                <a:gd name="T60" fmla="*/ 599 w 635"/>
                <a:gd name="T61" fmla="*/ 13 h 799"/>
                <a:gd name="T62" fmla="*/ 433 w 635"/>
                <a:gd name="T63" fmla="*/ 0 h 799"/>
                <a:gd name="T64" fmla="*/ 128 w 635"/>
                <a:gd name="T65" fmla="*/ 62 h 799"/>
                <a:gd name="T66" fmla="*/ 30 w 635"/>
                <a:gd name="T67" fmla="*/ 111 h 799"/>
                <a:gd name="T68" fmla="*/ 30 w 635"/>
                <a:gd name="T69" fmla="*/ 111 h 799"/>
                <a:gd name="T70" fmla="*/ 30 w 635"/>
                <a:gd name="T71" fmla="*/ 111 h 7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5"/>
                <a:gd name="T109" fmla="*/ 0 h 799"/>
                <a:gd name="T110" fmla="*/ 635 w 635"/>
                <a:gd name="T111" fmla="*/ 799 h 7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5" h="799">
                  <a:moveTo>
                    <a:pt x="30" y="111"/>
                  </a:moveTo>
                  <a:lnTo>
                    <a:pt x="9" y="136"/>
                  </a:lnTo>
                  <a:lnTo>
                    <a:pt x="0" y="175"/>
                  </a:lnTo>
                  <a:lnTo>
                    <a:pt x="22" y="242"/>
                  </a:lnTo>
                  <a:lnTo>
                    <a:pt x="40" y="266"/>
                  </a:lnTo>
                  <a:lnTo>
                    <a:pt x="51" y="314"/>
                  </a:lnTo>
                  <a:lnTo>
                    <a:pt x="87" y="325"/>
                  </a:lnTo>
                  <a:lnTo>
                    <a:pt x="84" y="389"/>
                  </a:lnTo>
                  <a:lnTo>
                    <a:pt x="51" y="437"/>
                  </a:lnTo>
                  <a:lnTo>
                    <a:pt x="56" y="523"/>
                  </a:lnTo>
                  <a:lnTo>
                    <a:pt x="77" y="594"/>
                  </a:lnTo>
                  <a:lnTo>
                    <a:pt x="95" y="648"/>
                  </a:lnTo>
                  <a:lnTo>
                    <a:pt x="138" y="684"/>
                  </a:lnTo>
                  <a:lnTo>
                    <a:pt x="190" y="728"/>
                  </a:lnTo>
                  <a:lnTo>
                    <a:pt x="229" y="790"/>
                  </a:lnTo>
                  <a:lnTo>
                    <a:pt x="332" y="799"/>
                  </a:lnTo>
                  <a:lnTo>
                    <a:pt x="410" y="790"/>
                  </a:lnTo>
                  <a:lnTo>
                    <a:pt x="458" y="778"/>
                  </a:lnTo>
                  <a:lnTo>
                    <a:pt x="484" y="760"/>
                  </a:lnTo>
                  <a:lnTo>
                    <a:pt x="503" y="687"/>
                  </a:lnTo>
                  <a:lnTo>
                    <a:pt x="528" y="594"/>
                  </a:lnTo>
                  <a:lnTo>
                    <a:pt x="539" y="434"/>
                  </a:lnTo>
                  <a:lnTo>
                    <a:pt x="588" y="327"/>
                  </a:lnTo>
                  <a:lnTo>
                    <a:pt x="596" y="269"/>
                  </a:lnTo>
                  <a:lnTo>
                    <a:pt x="622" y="252"/>
                  </a:lnTo>
                  <a:lnTo>
                    <a:pt x="625" y="207"/>
                  </a:lnTo>
                  <a:lnTo>
                    <a:pt x="635" y="147"/>
                  </a:lnTo>
                  <a:lnTo>
                    <a:pt x="635" y="118"/>
                  </a:lnTo>
                  <a:lnTo>
                    <a:pt x="630" y="95"/>
                  </a:lnTo>
                  <a:lnTo>
                    <a:pt x="619" y="80"/>
                  </a:lnTo>
                  <a:lnTo>
                    <a:pt x="599" y="13"/>
                  </a:lnTo>
                  <a:lnTo>
                    <a:pt x="433" y="0"/>
                  </a:lnTo>
                  <a:lnTo>
                    <a:pt x="128" y="62"/>
                  </a:lnTo>
                  <a:lnTo>
                    <a:pt x="30" y="111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Freeform 44"/>
            <p:cNvSpPr>
              <a:spLocks/>
            </p:cNvSpPr>
            <p:nvPr/>
          </p:nvSpPr>
          <p:spPr bwMode="auto">
            <a:xfrm>
              <a:off x="3569" y="3148"/>
              <a:ext cx="110" cy="66"/>
            </a:xfrm>
            <a:custGeom>
              <a:avLst/>
              <a:gdLst>
                <a:gd name="T0" fmla="*/ 27 w 219"/>
                <a:gd name="T1" fmla="*/ 19 h 132"/>
                <a:gd name="T2" fmla="*/ 59 w 219"/>
                <a:gd name="T3" fmla="*/ 22 h 132"/>
                <a:gd name="T4" fmla="*/ 98 w 219"/>
                <a:gd name="T5" fmla="*/ 11 h 132"/>
                <a:gd name="T6" fmla="*/ 174 w 219"/>
                <a:gd name="T7" fmla="*/ 14 h 132"/>
                <a:gd name="T8" fmla="*/ 201 w 219"/>
                <a:gd name="T9" fmla="*/ 0 h 132"/>
                <a:gd name="T10" fmla="*/ 219 w 219"/>
                <a:gd name="T11" fmla="*/ 16 h 132"/>
                <a:gd name="T12" fmla="*/ 182 w 219"/>
                <a:gd name="T13" fmla="*/ 55 h 132"/>
                <a:gd name="T14" fmla="*/ 163 w 219"/>
                <a:gd name="T15" fmla="*/ 73 h 132"/>
                <a:gd name="T16" fmla="*/ 138 w 219"/>
                <a:gd name="T17" fmla="*/ 73 h 132"/>
                <a:gd name="T18" fmla="*/ 163 w 219"/>
                <a:gd name="T19" fmla="*/ 127 h 132"/>
                <a:gd name="T20" fmla="*/ 62 w 219"/>
                <a:gd name="T21" fmla="*/ 132 h 132"/>
                <a:gd name="T22" fmla="*/ 87 w 219"/>
                <a:gd name="T23" fmla="*/ 83 h 132"/>
                <a:gd name="T24" fmla="*/ 52 w 219"/>
                <a:gd name="T25" fmla="*/ 76 h 132"/>
                <a:gd name="T26" fmla="*/ 15 w 219"/>
                <a:gd name="T27" fmla="*/ 52 h 132"/>
                <a:gd name="T28" fmla="*/ 0 w 219"/>
                <a:gd name="T29" fmla="*/ 30 h 132"/>
                <a:gd name="T30" fmla="*/ 27 w 219"/>
                <a:gd name="T31" fmla="*/ 19 h 132"/>
                <a:gd name="T32" fmla="*/ 27 w 219"/>
                <a:gd name="T33" fmla="*/ 19 h 132"/>
                <a:gd name="T34" fmla="*/ 27 w 219"/>
                <a:gd name="T35" fmla="*/ 19 h 1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"/>
                <a:gd name="T55" fmla="*/ 0 h 132"/>
                <a:gd name="T56" fmla="*/ 219 w 219"/>
                <a:gd name="T57" fmla="*/ 132 h 1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" h="132">
                  <a:moveTo>
                    <a:pt x="27" y="19"/>
                  </a:moveTo>
                  <a:lnTo>
                    <a:pt x="59" y="22"/>
                  </a:lnTo>
                  <a:lnTo>
                    <a:pt x="98" y="11"/>
                  </a:lnTo>
                  <a:lnTo>
                    <a:pt x="174" y="14"/>
                  </a:lnTo>
                  <a:lnTo>
                    <a:pt x="201" y="0"/>
                  </a:lnTo>
                  <a:lnTo>
                    <a:pt x="219" y="16"/>
                  </a:lnTo>
                  <a:lnTo>
                    <a:pt x="182" y="55"/>
                  </a:lnTo>
                  <a:lnTo>
                    <a:pt x="163" y="73"/>
                  </a:lnTo>
                  <a:lnTo>
                    <a:pt x="138" y="73"/>
                  </a:lnTo>
                  <a:lnTo>
                    <a:pt x="163" y="127"/>
                  </a:lnTo>
                  <a:lnTo>
                    <a:pt x="62" y="132"/>
                  </a:lnTo>
                  <a:lnTo>
                    <a:pt x="87" y="83"/>
                  </a:lnTo>
                  <a:lnTo>
                    <a:pt x="52" y="76"/>
                  </a:lnTo>
                  <a:lnTo>
                    <a:pt x="15" y="52"/>
                  </a:lnTo>
                  <a:lnTo>
                    <a:pt x="0" y="3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Freeform 45"/>
            <p:cNvSpPr>
              <a:spLocks/>
            </p:cNvSpPr>
            <p:nvPr/>
          </p:nvSpPr>
          <p:spPr bwMode="auto">
            <a:xfrm>
              <a:off x="3593" y="3093"/>
              <a:ext cx="69" cy="34"/>
            </a:xfrm>
            <a:custGeom>
              <a:avLst/>
              <a:gdLst>
                <a:gd name="T0" fmla="*/ 0 w 139"/>
                <a:gd name="T1" fmla="*/ 21 h 68"/>
                <a:gd name="T2" fmla="*/ 0 w 139"/>
                <a:gd name="T3" fmla="*/ 38 h 68"/>
                <a:gd name="T4" fmla="*/ 18 w 139"/>
                <a:gd name="T5" fmla="*/ 52 h 68"/>
                <a:gd name="T6" fmla="*/ 45 w 139"/>
                <a:gd name="T7" fmla="*/ 49 h 68"/>
                <a:gd name="T8" fmla="*/ 74 w 139"/>
                <a:gd name="T9" fmla="*/ 68 h 68"/>
                <a:gd name="T10" fmla="*/ 116 w 139"/>
                <a:gd name="T11" fmla="*/ 57 h 68"/>
                <a:gd name="T12" fmla="*/ 139 w 139"/>
                <a:gd name="T13" fmla="*/ 27 h 68"/>
                <a:gd name="T14" fmla="*/ 121 w 139"/>
                <a:gd name="T15" fmla="*/ 6 h 68"/>
                <a:gd name="T16" fmla="*/ 95 w 139"/>
                <a:gd name="T17" fmla="*/ 32 h 68"/>
                <a:gd name="T18" fmla="*/ 67 w 139"/>
                <a:gd name="T19" fmla="*/ 24 h 68"/>
                <a:gd name="T20" fmla="*/ 45 w 139"/>
                <a:gd name="T21" fmla="*/ 9 h 68"/>
                <a:gd name="T22" fmla="*/ 23 w 139"/>
                <a:gd name="T23" fmla="*/ 11 h 68"/>
                <a:gd name="T24" fmla="*/ 12 w 139"/>
                <a:gd name="T25" fmla="*/ 0 h 68"/>
                <a:gd name="T26" fmla="*/ 0 w 139"/>
                <a:gd name="T27" fmla="*/ 21 h 68"/>
                <a:gd name="T28" fmla="*/ 0 w 139"/>
                <a:gd name="T29" fmla="*/ 21 h 68"/>
                <a:gd name="T30" fmla="*/ 0 w 139"/>
                <a:gd name="T31" fmla="*/ 21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9"/>
                <a:gd name="T49" fmla="*/ 0 h 68"/>
                <a:gd name="T50" fmla="*/ 139 w 139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9" h="68">
                  <a:moveTo>
                    <a:pt x="0" y="21"/>
                  </a:moveTo>
                  <a:lnTo>
                    <a:pt x="0" y="38"/>
                  </a:lnTo>
                  <a:lnTo>
                    <a:pt x="18" y="52"/>
                  </a:lnTo>
                  <a:lnTo>
                    <a:pt x="45" y="49"/>
                  </a:lnTo>
                  <a:lnTo>
                    <a:pt x="74" y="68"/>
                  </a:lnTo>
                  <a:lnTo>
                    <a:pt x="116" y="57"/>
                  </a:lnTo>
                  <a:lnTo>
                    <a:pt x="139" y="27"/>
                  </a:lnTo>
                  <a:lnTo>
                    <a:pt x="121" y="6"/>
                  </a:lnTo>
                  <a:lnTo>
                    <a:pt x="95" y="32"/>
                  </a:lnTo>
                  <a:lnTo>
                    <a:pt x="67" y="24"/>
                  </a:lnTo>
                  <a:lnTo>
                    <a:pt x="45" y="9"/>
                  </a:lnTo>
                  <a:lnTo>
                    <a:pt x="23" y="11"/>
                  </a:lnTo>
                  <a:lnTo>
                    <a:pt x="1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Freeform 46"/>
            <p:cNvSpPr>
              <a:spLocks/>
            </p:cNvSpPr>
            <p:nvPr/>
          </p:nvSpPr>
          <p:spPr bwMode="auto">
            <a:xfrm>
              <a:off x="3694" y="2977"/>
              <a:ext cx="50" cy="44"/>
            </a:xfrm>
            <a:custGeom>
              <a:avLst/>
              <a:gdLst>
                <a:gd name="T0" fmla="*/ 83 w 101"/>
                <a:gd name="T1" fmla="*/ 62 h 88"/>
                <a:gd name="T2" fmla="*/ 51 w 101"/>
                <a:gd name="T3" fmla="*/ 29 h 88"/>
                <a:gd name="T4" fmla="*/ 47 w 101"/>
                <a:gd name="T5" fmla="*/ 44 h 88"/>
                <a:gd name="T6" fmla="*/ 64 w 101"/>
                <a:gd name="T7" fmla="*/ 88 h 88"/>
                <a:gd name="T8" fmla="*/ 7 w 101"/>
                <a:gd name="T9" fmla="*/ 41 h 88"/>
                <a:gd name="T10" fmla="*/ 0 w 101"/>
                <a:gd name="T11" fmla="*/ 13 h 88"/>
                <a:gd name="T12" fmla="*/ 21 w 101"/>
                <a:gd name="T13" fmla="*/ 0 h 88"/>
                <a:gd name="T14" fmla="*/ 101 w 101"/>
                <a:gd name="T15" fmla="*/ 11 h 88"/>
                <a:gd name="T16" fmla="*/ 83 w 101"/>
                <a:gd name="T17" fmla="*/ 62 h 88"/>
                <a:gd name="T18" fmla="*/ 83 w 101"/>
                <a:gd name="T19" fmla="*/ 62 h 88"/>
                <a:gd name="T20" fmla="*/ 83 w 101"/>
                <a:gd name="T21" fmla="*/ 62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88"/>
                <a:gd name="T35" fmla="*/ 101 w 101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88">
                  <a:moveTo>
                    <a:pt x="83" y="62"/>
                  </a:moveTo>
                  <a:lnTo>
                    <a:pt x="51" y="29"/>
                  </a:lnTo>
                  <a:lnTo>
                    <a:pt x="47" y="44"/>
                  </a:lnTo>
                  <a:lnTo>
                    <a:pt x="64" y="88"/>
                  </a:lnTo>
                  <a:lnTo>
                    <a:pt x="7" y="41"/>
                  </a:lnTo>
                  <a:lnTo>
                    <a:pt x="0" y="13"/>
                  </a:lnTo>
                  <a:lnTo>
                    <a:pt x="21" y="0"/>
                  </a:lnTo>
                  <a:lnTo>
                    <a:pt x="101" y="11"/>
                  </a:lnTo>
                  <a:lnTo>
                    <a:pt x="83" y="62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47"/>
            <p:cNvSpPr>
              <a:spLocks/>
            </p:cNvSpPr>
            <p:nvPr/>
          </p:nvSpPr>
          <p:spPr bwMode="auto">
            <a:xfrm>
              <a:off x="3609" y="3044"/>
              <a:ext cx="47" cy="43"/>
            </a:xfrm>
            <a:custGeom>
              <a:avLst/>
              <a:gdLst>
                <a:gd name="T0" fmla="*/ 0 w 94"/>
                <a:gd name="T1" fmla="*/ 87 h 87"/>
                <a:gd name="T2" fmla="*/ 23 w 94"/>
                <a:gd name="T3" fmla="*/ 60 h 87"/>
                <a:gd name="T4" fmla="*/ 41 w 94"/>
                <a:gd name="T5" fmla="*/ 47 h 87"/>
                <a:gd name="T6" fmla="*/ 65 w 94"/>
                <a:gd name="T7" fmla="*/ 54 h 87"/>
                <a:gd name="T8" fmla="*/ 94 w 94"/>
                <a:gd name="T9" fmla="*/ 79 h 87"/>
                <a:gd name="T10" fmla="*/ 74 w 94"/>
                <a:gd name="T11" fmla="*/ 35 h 87"/>
                <a:gd name="T12" fmla="*/ 60 w 94"/>
                <a:gd name="T13" fmla="*/ 0 h 87"/>
                <a:gd name="T14" fmla="*/ 31 w 94"/>
                <a:gd name="T15" fmla="*/ 3 h 87"/>
                <a:gd name="T16" fmla="*/ 9 w 94"/>
                <a:gd name="T17" fmla="*/ 57 h 87"/>
                <a:gd name="T18" fmla="*/ 0 w 94"/>
                <a:gd name="T19" fmla="*/ 87 h 87"/>
                <a:gd name="T20" fmla="*/ 0 w 94"/>
                <a:gd name="T21" fmla="*/ 87 h 87"/>
                <a:gd name="T22" fmla="*/ 0 w 94"/>
                <a:gd name="T23" fmla="*/ 87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87"/>
                <a:gd name="T38" fmla="*/ 94 w 94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87">
                  <a:moveTo>
                    <a:pt x="0" y="87"/>
                  </a:moveTo>
                  <a:lnTo>
                    <a:pt x="23" y="60"/>
                  </a:lnTo>
                  <a:lnTo>
                    <a:pt x="41" y="47"/>
                  </a:lnTo>
                  <a:lnTo>
                    <a:pt x="65" y="54"/>
                  </a:lnTo>
                  <a:lnTo>
                    <a:pt x="94" y="79"/>
                  </a:lnTo>
                  <a:lnTo>
                    <a:pt x="74" y="35"/>
                  </a:lnTo>
                  <a:lnTo>
                    <a:pt x="60" y="0"/>
                  </a:lnTo>
                  <a:lnTo>
                    <a:pt x="31" y="3"/>
                  </a:lnTo>
                  <a:lnTo>
                    <a:pt x="9" y="5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Freeform 48"/>
            <p:cNvSpPr>
              <a:spLocks/>
            </p:cNvSpPr>
            <p:nvPr/>
          </p:nvSpPr>
          <p:spPr bwMode="auto">
            <a:xfrm>
              <a:off x="3476" y="3015"/>
              <a:ext cx="40" cy="121"/>
            </a:xfrm>
            <a:custGeom>
              <a:avLst/>
              <a:gdLst>
                <a:gd name="T0" fmla="*/ 79 w 79"/>
                <a:gd name="T1" fmla="*/ 40 h 240"/>
                <a:gd name="T2" fmla="*/ 76 w 79"/>
                <a:gd name="T3" fmla="*/ 91 h 240"/>
                <a:gd name="T4" fmla="*/ 32 w 79"/>
                <a:gd name="T5" fmla="*/ 91 h 240"/>
                <a:gd name="T6" fmla="*/ 43 w 79"/>
                <a:gd name="T7" fmla="*/ 132 h 240"/>
                <a:gd name="T8" fmla="*/ 45 w 79"/>
                <a:gd name="T9" fmla="*/ 175 h 240"/>
                <a:gd name="T10" fmla="*/ 50 w 79"/>
                <a:gd name="T11" fmla="*/ 211 h 240"/>
                <a:gd name="T12" fmla="*/ 65 w 79"/>
                <a:gd name="T13" fmla="*/ 240 h 240"/>
                <a:gd name="T14" fmla="*/ 14 w 79"/>
                <a:gd name="T15" fmla="*/ 172 h 240"/>
                <a:gd name="T16" fmla="*/ 0 w 79"/>
                <a:gd name="T17" fmla="*/ 65 h 240"/>
                <a:gd name="T18" fmla="*/ 32 w 79"/>
                <a:gd name="T19" fmla="*/ 0 h 240"/>
                <a:gd name="T20" fmla="*/ 74 w 79"/>
                <a:gd name="T21" fmla="*/ 0 h 240"/>
                <a:gd name="T22" fmla="*/ 79 w 79"/>
                <a:gd name="T23" fmla="*/ 40 h 240"/>
                <a:gd name="T24" fmla="*/ 79 w 79"/>
                <a:gd name="T25" fmla="*/ 40 h 240"/>
                <a:gd name="T26" fmla="*/ 79 w 79"/>
                <a:gd name="T27" fmla="*/ 40 h 2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"/>
                <a:gd name="T43" fmla="*/ 0 h 240"/>
                <a:gd name="T44" fmla="*/ 79 w 79"/>
                <a:gd name="T45" fmla="*/ 240 h 2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" h="240">
                  <a:moveTo>
                    <a:pt x="79" y="40"/>
                  </a:moveTo>
                  <a:lnTo>
                    <a:pt x="76" y="91"/>
                  </a:lnTo>
                  <a:lnTo>
                    <a:pt x="32" y="91"/>
                  </a:lnTo>
                  <a:lnTo>
                    <a:pt x="43" y="132"/>
                  </a:lnTo>
                  <a:lnTo>
                    <a:pt x="45" y="175"/>
                  </a:lnTo>
                  <a:lnTo>
                    <a:pt x="50" y="211"/>
                  </a:lnTo>
                  <a:lnTo>
                    <a:pt x="65" y="240"/>
                  </a:lnTo>
                  <a:lnTo>
                    <a:pt x="14" y="172"/>
                  </a:lnTo>
                  <a:lnTo>
                    <a:pt x="0" y="65"/>
                  </a:lnTo>
                  <a:lnTo>
                    <a:pt x="32" y="0"/>
                  </a:lnTo>
                  <a:lnTo>
                    <a:pt x="74" y="0"/>
                  </a:lnTo>
                  <a:lnTo>
                    <a:pt x="79" y="4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49"/>
            <p:cNvSpPr>
              <a:spLocks/>
            </p:cNvSpPr>
            <p:nvPr/>
          </p:nvSpPr>
          <p:spPr bwMode="auto">
            <a:xfrm>
              <a:off x="3482" y="3010"/>
              <a:ext cx="250" cy="87"/>
            </a:xfrm>
            <a:custGeom>
              <a:avLst/>
              <a:gdLst>
                <a:gd name="T0" fmla="*/ 13 w 501"/>
                <a:gd name="T1" fmla="*/ 52 h 174"/>
                <a:gd name="T2" fmla="*/ 57 w 501"/>
                <a:gd name="T3" fmla="*/ 59 h 174"/>
                <a:gd name="T4" fmla="*/ 89 w 501"/>
                <a:gd name="T5" fmla="*/ 22 h 174"/>
                <a:gd name="T6" fmla="*/ 152 w 501"/>
                <a:gd name="T7" fmla="*/ 0 h 174"/>
                <a:gd name="T8" fmla="*/ 456 w 501"/>
                <a:gd name="T9" fmla="*/ 0 h 174"/>
                <a:gd name="T10" fmla="*/ 483 w 501"/>
                <a:gd name="T11" fmla="*/ 11 h 174"/>
                <a:gd name="T12" fmla="*/ 501 w 501"/>
                <a:gd name="T13" fmla="*/ 52 h 174"/>
                <a:gd name="T14" fmla="*/ 496 w 501"/>
                <a:gd name="T15" fmla="*/ 114 h 174"/>
                <a:gd name="T16" fmla="*/ 478 w 501"/>
                <a:gd name="T17" fmla="*/ 146 h 174"/>
                <a:gd name="T18" fmla="*/ 439 w 501"/>
                <a:gd name="T19" fmla="*/ 163 h 174"/>
                <a:gd name="T20" fmla="*/ 388 w 501"/>
                <a:gd name="T21" fmla="*/ 160 h 174"/>
                <a:gd name="T22" fmla="*/ 352 w 501"/>
                <a:gd name="T23" fmla="*/ 135 h 174"/>
                <a:gd name="T24" fmla="*/ 323 w 501"/>
                <a:gd name="T25" fmla="*/ 87 h 174"/>
                <a:gd name="T26" fmla="*/ 318 w 501"/>
                <a:gd name="T27" fmla="*/ 76 h 174"/>
                <a:gd name="T28" fmla="*/ 285 w 501"/>
                <a:gd name="T29" fmla="*/ 76 h 174"/>
                <a:gd name="T30" fmla="*/ 276 w 501"/>
                <a:gd name="T31" fmla="*/ 112 h 174"/>
                <a:gd name="T32" fmla="*/ 256 w 501"/>
                <a:gd name="T33" fmla="*/ 141 h 174"/>
                <a:gd name="T34" fmla="*/ 207 w 501"/>
                <a:gd name="T35" fmla="*/ 165 h 174"/>
                <a:gd name="T36" fmla="*/ 152 w 501"/>
                <a:gd name="T37" fmla="*/ 174 h 174"/>
                <a:gd name="T38" fmla="*/ 111 w 501"/>
                <a:gd name="T39" fmla="*/ 165 h 174"/>
                <a:gd name="T40" fmla="*/ 83 w 501"/>
                <a:gd name="T41" fmla="*/ 143 h 174"/>
                <a:gd name="T42" fmla="*/ 63 w 501"/>
                <a:gd name="T43" fmla="*/ 91 h 174"/>
                <a:gd name="T44" fmla="*/ 34 w 501"/>
                <a:gd name="T45" fmla="*/ 70 h 174"/>
                <a:gd name="T46" fmla="*/ 0 w 501"/>
                <a:gd name="T47" fmla="*/ 65 h 174"/>
                <a:gd name="T48" fmla="*/ 13 w 501"/>
                <a:gd name="T49" fmla="*/ 52 h 174"/>
                <a:gd name="T50" fmla="*/ 13 w 501"/>
                <a:gd name="T51" fmla="*/ 52 h 174"/>
                <a:gd name="T52" fmla="*/ 13 w 501"/>
                <a:gd name="T53" fmla="*/ 52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01"/>
                <a:gd name="T82" fmla="*/ 0 h 174"/>
                <a:gd name="T83" fmla="*/ 501 w 501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01" h="174">
                  <a:moveTo>
                    <a:pt x="13" y="52"/>
                  </a:moveTo>
                  <a:lnTo>
                    <a:pt x="57" y="59"/>
                  </a:lnTo>
                  <a:lnTo>
                    <a:pt x="89" y="22"/>
                  </a:lnTo>
                  <a:lnTo>
                    <a:pt x="152" y="0"/>
                  </a:lnTo>
                  <a:lnTo>
                    <a:pt x="456" y="0"/>
                  </a:lnTo>
                  <a:lnTo>
                    <a:pt x="483" y="11"/>
                  </a:lnTo>
                  <a:lnTo>
                    <a:pt x="501" y="52"/>
                  </a:lnTo>
                  <a:lnTo>
                    <a:pt x="496" y="114"/>
                  </a:lnTo>
                  <a:lnTo>
                    <a:pt x="478" y="146"/>
                  </a:lnTo>
                  <a:lnTo>
                    <a:pt x="439" y="163"/>
                  </a:lnTo>
                  <a:lnTo>
                    <a:pt x="388" y="160"/>
                  </a:lnTo>
                  <a:lnTo>
                    <a:pt x="352" y="135"/>
                  </a:lnTo>
                  <a:lnTo>
                    <a:pt x="323" y="87"/>
                  </a:lnTo>
                  <a:lnTo>
                    <a:pt x="318" y="76"/>
                  </a:lnTo>
                  <a:lnTo>
                    <a:pt x="285" y="76"/>
                  </a:lnTo>
                  <a:lnTo>
                    <a:pt x="276" y="112"/>
                  </a:lnTo>
                  <a:lnTo>
                    <a:pt x="256" y="141"/>
                  </a:lnTo>
                  <a:lnTo>
                    <a:pt x="207" y="165"/>
                  </a:lnTo>
                  <a:lnTo>
                    <a:pt x="152" y="174"/>
                  </a:lnTo>
                  <a:lnTo>
                    <a:pt x="111" y="165"/>
                  </a:lnTo>
                  <a:lnTo>
                    <a:pt x="83" y="143"/>
                  </a:lnTo>
                  <a:lnTo>
                    <a:pt x="63" y="91"/>
                  </a:lnTo>
                  <a:lnTo>
                    <a:pt x="34" y="70"/>
                  </a:lnTo>
                  <a:lnTo>
                    <a:pt x="0" y="65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8989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Freeform 50"/>
            <p:cNvSpPr>
              <a:spLocks/>
            </p:cNvSpPr>
            <p:nvPr/>
          </p:nvSpPr>
          <p:spPr bwMode="auto">
            <a:xfrm>
              <a:off x="3649" y="3020"/>
              <a:ext cx="74" cy="60"/>
            </a:xfrm>
            <a:custGeom>
              <a:avLst/>
              <a:gdLst>
                <a:gd name="T0" fmla="*/ 8 w 147"/>
                <a:gd name="T1" fmla="*/ 21 h 122"/>
                <a:gd name="T2" fmla="*/ 0 w 147"/>
                <a:gd name="T3" fmla="*/ 72 h 122"/>
                <a:gd name="T4" fmla="*/ 36 w 147"/>
                <a:gd name="T5" fmla="*/ 111 h 122"/>
                <a:gd name="T6" fmla="*/ 84 w 147"/>
                <a:gd name="T7" fmla="*/ 122 h 122"/>
                <a:gd name="T8" fmla="*/ 127 w 147"/>
                <a:gd name="T9" fmla="*/ 111 h 122"/>
                <a:gd name="T10" fmla="*/ 145 w 147"/>
                <a:gd name="T11" fmla="*/ 86 h 122"/>
                <a:gd name="T12" fmla="*/ 147 w 147"/>
                <a:gd name="T13" fmla="*/ 43 h 122"/>
                <a:gd name="T14" fmla="*/ 142 w 147"/>
                <a:gd name="T15" fmla="*/ 15 h 122"/>
                <a:gd name="T16" fmla="*/ 124 w 147"/>
                <a:gd name="T17" fmla="*/ 0 h 122"/>
                <a:gd name="T18" fmla="*/ 95 w 147"/>
                <a:gd name="T19" fmla="*/ 0 h 122"/>
                <a:gd name="T20" fmla="*/ 41 w 147"/>
                <a:gd name="T21" fmla="*/ 10 h 122"/>
                <a:gd name="T22" fmla="*/ 8 w 147"/>
                <a:gd name="T23" fmla="*/ 21 h 122"/>
                <a:gd name="T24" fmla="*/ 8 w 147"/>
                <a:gd name="T25" fmla="*/ 21 h 122"/>
                <a:gd name="T26" fmla="*/ 8 w 147"/>
                <a:gd name="T27" fmla="*/ 21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"/>
                <a:gd name="T43" fmla="*/ 0 h 122"/>
                <a:gd name="T44" fmla="*/ 147 w 147"/>
                <a:gd name="T45" fmla="*/ 122 h 1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" h="122">
                  <a:moveTo>
                    <a:pt x="8" y="21"/>
                  </a:moveTo>
                  <a:lnTo>
                    <a:pt x="0" y="72"/>
                  </a:lnTo>
                  <a:lnTo>
                    <a:pt x="36" y="111"/>
                  </a:lnTo>
                  <a:lnTo>
                    <a:pt x="84" y="122"/>
                  </a:lnTo>
                  <a:lnTo>
                    <a:pt x="127" y="111"/>
                  </a:lnTo>
                  <a:lnTo>
                    <a:pt x="145" y="86"/>
                  </a:lnTo>
                  <a:lnTo>
                    <a:pt x="147" y="43"/>
                  </a:lnTo>
                  <a:lnTo>
                    <a:pt x="142" y="15"/>
                  </a:lnTo>
                  <a:lnTo>
                    <a:pt x="124" y="0"/>
                  </a:lnTo>
                  <a:lnTo>
                    <a:pt x="95" y="0"/>
                  </a:lnTo>
                  <a:lnTo>
                    <a:pt x="41" y="10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Freeform 51"/>
            <p:cNvSpPr>
              <a:spLocks/>
            </p:cNvSpPr>
            <p:nvPr/>
          </p:nvSpPr>
          <p:spPr bwMode="auto">
            <a:xfrm>
              <a:off x="3524" y="3029"/>
              <a:ext cx="94" cy="64"/>
            </a:xfrm>
            <a:custGeom>
              <a:avLst/>
              <a:gdLst>
                <a:gd name="T0" fmla="*/ 29 w 189"/>
                <a:gd name="T1" fmla="*/ 0 h 128"/>
                <a:gd name="T2" fmla="*/ 0 w 189"/>
                <a:gd name="T3" fmla="*/ 57 h 128"/>
                <a:gd name="T4" fmla="*/ 13 w 189"/>
                <a:gd name="T5" fmla="*/ 106 h 128"/>
                <a:gd name="T6" fmla="*/ 58 w 189"/>
                <a:gd name="T7" fmla="*/ 128 h 128"/>
                <a:gd name="T8" fmla="*/ 96 w 189"/>
                <a:gd name="T9" fmla="*/ 128 h 128"/>
                <a:gd name="T10" fmla="*/ 143 w 189"/>
                <a:gd name="T11" fmla="*/ 115 h 128"/>
                <a:gd name="T12" fmla="*/ 173 w 189"/>
                <a:gd name="T13" fmla="*/ 95 h 128"/>
                <a:gd name="T14" fmla="*/ 186 w 189"/>
                <a:gd name="T15" fmla="*/ 72 h 128"/>
                <a:gd name="T16" fmla="*/ 189 w 189"/>
                <a:gd name="T17" fmla="*/ 33 h 128"/>
                <a:gd name="T18" fmla="*/ 146 w 189"/>
                <a:gd name="T19" fmla="*/ 0 h 128"/>
                <a:gd name="T20" fmla="*/ 29 w 189"/>
                <a:gd name="T21" fmla="*/ 0 h 128"/>
                <a:gd name="T22" fmla="*/ 29 w 189"/>
                <a:gd name="T23" fmla="*/ 0 h 128"/>
                <a:gd name="T24" fmla="*/ 29 w 189"/>
                <a:gd name="T25" fmla="*/ 0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9"/>
                <a:gd name="T40" fmla="*/ 0 h 128"/>
                <a:gd name="T41" fmla="*/ 189 w 189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9" h="128">
                  <a:moveTo>
                    <a:pt x="29" y="0"/>
                  </a:moveTo>
                  <a:lnTo>
                    <a:pt x="0" y="57"/>
                  </a:lnTo>
                  <a:lnTo>
                    <a:pt x="13" y="106"/>
                  </a:lnTo>
                  <a:lnTo>
                    <a:pt x="58" y="128"/>
                  </a:lnTo>
                  <a:lnTo>
                    <a:pt x="96" y="128"/>
                  </a:lnTo>
                  <a:lnTo>
                    <a:pt x="143" y="115"/>
                  </a:lnTo>
                  <a:lnTo>
                    <a:pt x="173" y="95"/>
                  </a:lnTo>
                  <a:lnTo>
                    <a:pt x="186" y="72"/>
                  </a:lnTo>
                  <a:lnTo>
                    <a:pt x="189" y="33"/>
                  </a:lnTo>
                  <a:lnTo>
                    <a:pt x="146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Freeform 52"/>
            <p:cNvSpPr>
              <a:spLocks/>
            </p:cNvSpPr>
            <p:nvPr/>
          </p:nvSpPr>
          <p:spPr bwMode="auto">
            <a:xfrm>
              <a:off x="3656" y="3061"/>
              <a:ext cx="47" cy="17"/>
            </a:xfrm>
            <a:custGeom>
              <a:avLst/>
              <a:gdLst>
                <a:gd name="T0" fmla="*/ 0 w 92"/>
                <a:gd name="T1" fmla="*/ 0 h 33"/>
                <a:gd name="T2" fmla="*/ 27 w 92"/>
                <a:gd name="T3" fmla="*/ 30 h 33"/>
                <a:gd name="T4" fmla="*/ 70 w 92"/>
                <a:gd name="T5" fmla="*/ 33 h 33"/>
                <a:gd name="T6" fmla="*/ 92 w 92"/>
                <a:gd name="T7" fmla="*/ 12 h 33"/>
                <a:gd name="T8" fmla="*/ 59 w 92"/>
                <a:gd name="T9" fmla="*/ 7 h 33"/>
                <a:gd name="T10" fmla="*/ 22 w 92"/>
                <a:gd name="T11" fmla="*/ 7 h 33"/>
                <a:gd name="T12" fmla="*/ 0 w 92"/>
                <a:gd name="T13" fmla="*/ 0 h 33"/>
                <a:gd name="T14" fmla="*/ 0 w 92"/>
                <a:gd name="T15" fmla="*/ 0 h 33"/>
                <a:gd name="T16" fmla="*/ 0 w 92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33"/>
                <a:gd name="T29" fmla="*/ 92 w 92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33">
                  <a:moveTo>
                    <a:pt x="0" y="0"/>
                  </a:moveTo>
                  <a:lnTo>
                    <a:pt x="27" y="30"/>
                  </a:lnTo>
                  <a:lnTo>
                    <a:pt x="70" y="33"/>
                  </a:lnTo>
                  <a:lnTo>
                    <a:pt x="92" y="12"/>
                  </a:lnTo>
                  <a:lnTo>
                    <a:pt x="59" y="7"/>
                  </a:lnTo>
                  <a:lnTo>
                    <a:pt x="2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Freeform 53"/>
            <p:cNvSpPr>
              <a:spLocks/>
            </p:cNvSpPr>
            <p:nvPr/>
          </p:nvSpPr>
          <p:spPr bwMode="auto">
            <a:xfrm>
              <a:off x="3533" y="3052"/>
              <a:ext cx="47" cy="38"/>
            </a:xfrm>
            <a:custGeom>
              <a:avLst/>
              <a:gdLst>
                <a:gd name="T0" fmla="*/ 15 w 92"/>
                <a:gd name="T1" fmla="*/ 0 h 76"/>
                <a:gd name="T2" fmla="*/ 36 w 92"/>
                <a:gd name="T3" fmla="*/ 40 h 76"/>
                <a:gd name="T4" fmla="*/ 56 w 92"/>
                <a:gd name="T5" fmla="*/ 51 h 76"/>
                <a:gd name="T6" fmla="*/ 54 w 92"/>
                <a:gd name="T7" fmla="*/ 68 h 76"/>
                <a:gd name="T8" fmla="*/ 92 w 92"/>
                <a:gd name="T9" fmla="*/ 68 h 76"/>
                <a:gd name="T10" fmla="*/ 51 w 92"/>
                <a:gd name="T11" fmla="*/ 76 h 76"/>
                <a:gd name="T12" fmla="*/ 18 w 92"/>
                <a:gd name="T13" fmla="*/ 68 h 76"/>
                <a:gd name="T14" fmla="*/ 4 w 92"/>
                <a:gd name="T15" fmla="*/ 46 h 76"/>
                <a:gd name="T16" fmla="*/ 0 w 92"/>
                <a:gd name="T17" fmla="*/ 12 h 76"/>
                <a:gd name="T18" fmla="*/ 15 w 92"/>
                <a:gd name="T19" fmla="*/ 0 h 76"/>
                <a:gd name="T20" fmla="*/ 15 w 92"/>
                <a:gd name="T21" fmla="*/ 0 h 76"/>
                <a:gd name="T22" fmla="*/ 15 w 92"/>
                <a:gd name="T23" fmla="*/ 0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76"/>
                <a:gd name="T38" fmla="*/ 92 w 92"/>
                <a:gd name="T39" fmla="*/ 76 h 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76">
                  <a:moveTo>
                    <a:pt x="15" y="0"/>
                  </a:moveTo>
                  <a:lnTo>
                    <a:pt x="36" y="40"/>
                  </a:lnTo>
                  <a:lnTo>
                    <a:pt x="56" y="51"/>
                  </a:lnTo>
                  <a:lnTo>
                    <a:pt x="54" y="68"/>
                  </a:lnTo>
                  <a:lnTo>
                    <a:pt x="92" y="68"/>
                  </a:lnTo>
                  <a:lnTo>
                    <a:pt x="51" y="76"/>
                  </a:lnTo>
                  <a:lnTo>
                    <a:pt x="18" y="68"/>
                  </a:lnTo>
                  <a:lnTo>
                    <a:pt x="4" y="46"/>
                  </a:lnTo>
                  <a:lnTo>
                    <a:pt x="0" y="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A8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Freeform 54"/>
            <p:cNvSpPr>
              <a:spLocks/>
            </p:cNvSpPr>
            <p:nvPr/>
          </p:nvSpPr>
          <p:spPr bwMode="auto">
            <a:xfrm>
              <a:off x="3654" y="3079"/>
              <a:ext cx="71" cy="42"/>
            </a:xfrm>
            <a:custGeom>
              <a:avLst/>
              <a:gdLst>
                <a:gd name="T0" fmla="*/ 0 w 144"/>
                <a:gd name="T1" fmla="*/ 45 h 84"/>
                <a:gd name="T2" fmla="*/ 44 w 144"/>
                <a:gd name="T3" fmla="*/ 84 h 84"/>
                <a:gd name="T4" fmla="*/ 70 w 144"/>
                <a:gd name="T5" fmla="*/ 76 h 84"/>
                <a:gd name="T6" fmla="*/ 57 w 144"/>
                <a:gd name="T7" fmla="*/ 38 h 84"/>
                <a:gd name="T8" fmla="*/ 104 w 144"/>
                <a:gd name="T9" fmla="*/ 45 h 84"/>
                <a:gd name="T10" fmla="*/ 139 w 144"/>
                <a:gd name="T11" fmla="*/ 16 h 84"/>
                <a:gd name="T12" fmla="*/ 144 w 144"/>
                <a:gd name="T13" fmla="*/ 0 h 84"/>
                <a:gd name="T14" fmla="*/ 106 w 144"/>
                <a:gd name="T15" fmla="*/ 25 h 84"/>
                <a:gd name="T16" fmla="*/ 62 w 144"/>
                <a:gd name="T17" fmla="*/ 25 h 84"/>
                <a:gd name="T18" fmla="*/ 28 w 144"/>
                <a:gd name="T19" fmla="*/ 11 h 84"/>
                <a:gd name="T20" fmla="*/ 18 w 144"/>
                <a:gd name="T21" fmla="*/ 33 h 84"/>
                <a:gd name="T22" fmla="*/ 3 w 144"/>
                <a:gd name="T23" fmla="*/ 33 h 84"/>
                <a:gd name="T24" fmla="*/ 0 w 144"/>
                <a:gd name="T25" fmla="*/ 45 h 84"/>
                <a:gd name="T26" fmla="*/ 0 w 144"/>
                <a:gd name="T27" fmla="*/ 45 h 84"/>
                <a:gd name="T28" fmla="*/ 0 w 144"/>
                <a:gd name="T29" fmla="*/ 45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"/>
                <a:gd name="T46" fmla="*/ 0 h 84"/>
                <a:gd name="T47" fmla="*/ 144 w 144"/>
                <a:gd name="T48" fmla="*/ 84 h 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" h="84">
                  <a:moveTo>
                    <a:pt x="0" y="45"/>
                  </a:moveTo>
                  <a:lnTo>
                    <a:pt x="44" y="84"/>
                  </a:lnTo>
                  <a:lnTo>
                    <a:pt x="70" y="76"/>
                  </a:lnTo>
                  <a:lnTo>
                    <a:pt x="57" y="38"/>
                  </a:lnTo>
                  <a:lnTo>
                    <a:pt x="104" y="45"/>
                  </a:lnTo>
                  <a:lnTo>
                    <a:pt x="139" y="16"/>
                  </a:lnTo>
                  <a:lnTo>
                    <a:pt x="144" y="0"/>
                  </a:lnTo>
                  <a:lnTo>
                    <a:pt x="106" y="25"/>
                  </a:lnTo>
                  <a:lnTo>
                    <a:pt x="62" y="25"/>
                  </a:lnTo>
                  <a:lnTo>
                    <a:pt x="28" y="11"/>
                  </a:lnTo>
                  <a:lnTo>
                    <a:pt x="18" y="33"/>
                  </a:lnTo>
                  <a:lnTo>
                    <a:pt x="3" y="3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Freeform 55"/>
            <p:cNvSpPr>
              <a:spLocks/>
            </p:cNvSpPr>
            <p:nvPr/>
          </p:nvSpPr>
          <p:spPr bwMode="auto">
            <a:xfrm>
              <a:off x="3513" y="3061"/>
              <a:ext cx="93" cy="61"/>
            </a:xfrm>
            <a:custGeom>
              <a:avLst/>
              <a:gdLst>
                <a:gd name="T0" fmla="*/ 0 w 186"/>
                <a:gd name="T1" fmla="*/ 0 h 123"/>
                <a:gd name="T2" fmla="*/ 15 w 186"/>
                <a:gd name="T3" fmla="*/ 66 h 123"/>
                <a:gd name="T4" fmla="*/ 51 w 186"/>
                <a:gd name="T5" fmla="*/ 112 h 123"/>
                <a:gd name="T6" fmla="*/ 84 w 186"/>
                <a:gd name="T7" fmla="*/ 123 h 123"/>
                <a:gd name="T8" fmla="*/ 144 w 186"/>
                <a:gd name="T9" fmla="*/ 92 h 123"/>
                <a:gd name="T10" fmla="*/ 178 w 186"/>
                <a:gd name="T11" fmla="*/ 69 h 123"/>
                <a:gd name="T12" fmla="*/ 186 w 186"/>
                <a:gd name="T13" fmla="*/ 50 h 123"/>
                <a:gd name="T14" fmla="*/ 132 w 186"/>
                <a:gd name="T15" fmla="*/ 72 h 123"/>
                <a:gd name="T16" fmla="*/ 73 w 186"/>
                <a:gd name="T17" fmla="*/ 72 h 123"/>
                <a:gd name="T18" fmla="*/ 41 w 186"/>
                <a:gd name="T19" fmla="*/ 63 h 123"/>
                <a:gd name="T20" fmla="*/ 20 w 186"/>
                <a:gd name="T21" fmla="*/ 39 h 123"/>
                <a:gd name="T22" fmla="*/ 15 w 186"/>
                <a:gd name="T23" fmla="*/ 0 h 123"/>
                <a:gd name="T24" fmla="*/ 0 w 186"/>
                <a:gd name="T25" fmla="*/ 0 h 123"/>
                <a:gd name="T26" fmla="*/ 0 w 186"/>
                <a:gd name="T27" fmla="*/ 0 h 123"/>
                <a:gd name="T28" fmla="*/ 0 w 186"/>
                <a:gd name="T29" fmla="*/ 0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123"/>
                <a:gd name="T47" fmla="*/ 186 w 186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123">
                  <a:moveTo>
                    <a:pt x="0" y="0"/>
                  </a:moveTo>
                  <a:lnTo>
                    <a:pt x="15" y="66"/>
                  </a:lnTo>
                  <a:lnTo>
                    <a:pt x="51" y="112"/>
                  </a:lnTo>
                  <a:lnTo>
                    <a:pt x="84" y="123"/>
                  </a:lnTo>
                  <a:lnTo>
                    <a:pt x="144" y="92"/>
                  </a:lnTo>
                  <a:lnTo>
                    <a:pt x="178" y="69"/>
                  </a:lnTo>
                  <a:lnTo>
                    <a:pt x="186" y="50"/>
                  </a:lnTo>
                  <a:lnTo>
                    <a:pt x="132" y="72"/>
                  </a:lnTo>
                  <a:lnTo>
                    <a:pt x="73" y="72"/>
                  </a:lnTo>
                  <a:lnTo>
                    <a:pt x="41" y="63"/>
                  </a:lnTo>
                  <a:lnTo>
                    <a:pt x="20" y="39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Freeform 56"/>
            <p:cNvSpPr>
              <a:spLocks/>
            </p:cNvSpPr>
            <p:nvPr/>
          </p:nvSpPr>
          <p:spPr bwMode="auto">
            <a:xfrm>
              <a:off x="3480" y="3140"/>
              <a:ext cx="225" cy="211"/>
            </a:xfrm>
            <a:custGeom>
              <a:avLst/>
              <a:gdLst>
                <a:gd name="T0" fmla="*/ 0 w 450"/>
                <a:gd name="T1" fmla="*/ 36 h 424"/>
                <a:gd name="T2" fmla="*/ 20 w 450"/>
                <a:gd name="T3" fmla="*/ 107 h 424"/>
                <a:gd name="T4" fmla="*/ 36 w 450"/>
                <a:gd name="T5" fmla="*/ 126 h 424"/>
                <a:gd name="T6" fmla="*/ 45 w 450"/>
                <a:gd name="T7" fmla="*/ 164 h 424"/>
                <a:gd name="T8" fmla="*/ 98 w 450"/>
                <a:gd name="T9" fmla="*/ 213 h 424"/>
                <a:gd name="T10" fmla="*/ 168 w 450"/>
                <a:gd name="T11" fmla="*/ 257 h 424"/>
                <a:gd name="T12" fmla="*/ 211 w 450"/>
                <a:gd name="T13" fmla="*/ 269 h 424"/>
                <a:gd name="T14" fmla="*/ 198 w 450"/>
                <a:gd name="T15" fmla="*/ 289 h 424"/>
                <a:gd name="T16" fmla="*/ 243 w 450"/>
                <a:gd name="T17" fmla="*/ 304 h 424"/>
                <a:gd name="T18" fmla="*/ 243 w 450"/>
                <a:gd name="T19" fmla="*/ 337 h 424"/>
                <a:gd name="T20" fmla="*/ 276 w 450"/>
                <a:gd name="T21" fmla="*/ 326 h 424"/>
                <a:gd name="T22" fmla="*/ 260 w 450"/>
                <a:gd name="T23" fmla="*/ 378 h 424"/>
                <a:gd name="T24" fmla="*/ 245 w 450"/>
                <a:gd name="T25" fmla="*/ 416 h 424"/>
                <a:gd name="T26" fmla="*/ 258 w 450"/>
                <a:gd name="T27" fmla="*/ 424 h 424"/>
                <a:gd name="T28" fmla="*/ 318 w 450"/>
                <a:gd name="T29" fmla="*/ 376 h 424"/>
                <a:gd name="T30" fmla="*/ 371 w 450"/>
                <a:gd name="T31" fmla="*/ 291 h 424"/>
                <a:gd name="T32" fmla="*/ 394 w 450"/>
                <a:gd name="T33" fmla="*/ 229 h 424"/>
                <a:gd name="T34" fmla="*/ 419 w 450"/>
                <a:gd name="T35" fmla="*/ 286 h 424"/>
                <a:gd name="T36" fmla="*/ 419 w 450"/>
                <a:gd name="T37" fmla="*/ 352 h 424"/>
                <a:gd name="T38" fmla="*/ 447 w 450"/>
                <a:gd name="T39" fmla="*/ 257 h 424"/>
                <a:gd name="T40" fmla="*/ 450 w 450"/>
                <a:gd name="T41" fmla="*/ 126 h 424"/>
                <a:gd name="T42" fmla="*/ 323 w 450"/>
                <a:gd name="T43" fmla="*/ 180 h 424"/>
                <a:gd name="T44" fmla="*/ 149 w 450"/>
                <a:gd name="T45" fmla="*/ 134 h 424"/>
                <a:gd name="T46" fmla="*/ 0 w 450"/>
                <a:gd name="T47" fmla="*/ 0 h 424"/>
                <a:gd name="T48" fmla="*/ 0 w 450"/>
                <a:gd name="T49" fmla="*/ 36 h 424"/>
                <a:gd name="T50" fmla="*/ 0 w 450"/>
                <a:gd name="T51" fmla="*/ 36 h 424"/>
                <a:gd name="T52" fmla="*/ 0 w 450"/>
                <a:gd name="T53" fmla="*/ 36 h 4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0"/>
                <a:gd name="T82" fmla="*/ 0 h 424"/>
                <a:gd name="T83" fmla="*/ 450 w 450"/>
                <a:gd name="T84" fmla="*/ 424 h 4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0" h="424">
                  <a:moveTo>
                    <a:pt x="0" y="36"/>
                  </a:moveTo>
                  <a:lnTo>
                    <a:pt x="20" y="107"/>
                  </a:lnTo>
                  <a:lnTo>
                    <a:pt x="36" y="126"/>
                  </a:lnTo>
                  <a:lnTo>
                    <a:pt x="45" y="164"/>
                  </a:lnTo>
                  <a:lnTo>
                    <a:pt x="98" y="213"/>
                  </a:lnTo>
                  <a:lnTo>
                    <a:pt x="168" y="257"/>
                  </a:lnTo>
                  <a:lnTo>
                    <a:pt x="211" y="269"/>
                  </a:lnTo>
                  <a:lnTo>
                    <a:pt x="198" y="289"/>
                  </a:lnTo>
                  <a:lnTo>
                    <a:pt x="243" y="304"/>
                  </a:lnTo>
                  <a:lnTo>
                    <a:pt x="243" y="337"/>
                  </a:lnTo>
                  <a:lnTo>
                    <a:pt x="276" y="326"/>
                  </a:lnTo>
                  <a:lnTo>
                    <a:pt x="260" y="378"/>
                  </a:lnTo>
                  <a:lnTo>
                    <a:pt x="245" y="416"/>
                  </a:lnTo>
                  <a:lnTo>
                    <a:pt x="258" y="424"/>
                  </a:lnTo>
                  <a:lnTo>
                    <a:pt x="318" y="376"/>
                  </a:lnTo>
                  <a:lnTo>
                    <a:pt x="371" y="291"/>
                  </a:lnTo>
                  <a:lnTo>
                    <a:pt x="394" y="229"/>
                  </a:lnTo>
                  <a:lnTo>
                    <a:pt x="419" y="286"/>
                  </a:lnTo>
                  <a:lnTo>
                    <a:pt x="419" y="352"/>
                  </a:lnTo>
                  <a:lnTo>
                    <a:pt x="447" y="257"/>
                  </a:lnTo>
                  <a:lnTo>
                    <a:pt x="450" y="126"/>
                  </a:lnTo>
                  <a:lnTo>
                    <a:pt x="323" y="180"/>
                  </a:lnTo>
                  <a:lnTo>
                    <a:pt x="149" y="134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Freeform 57"/>
            <p:cNvSpPr>
              <a:spLocks/>
            </p:cNvSpPr>
            <p:nvPr/>
          </p:nvSpPr>
          <p:spPr bwMode="auto">
            <a:xfrm>
              <a:off x="3427" y="2746"/>
              <a:ext cx="342" cy="263"/>
            </a:xfrm>
            <a:custGeom>
              <a:avLst/>
              <a:gdLst>
                <a:gd name="T0" fmla="*/ 0 w 684"/>
                <a:gd name="T1" fmla="*/ 401 h 528"/>
                <a:gd name="T2" fmla="*/ 13 w 684"/>
                <a:gd name="T3" fmla="*/ 430 h 528"/>
                <a:gd name="T4" fmla="*/ 9 w 684"/>
                <a:gd name="T5" fmla="*/ 461 h 528"/>
                <a:gd name="T6" fmla="*/ 16 w 684"/>
                <a:gd name="T7" fmla="*/ 488 h 528"/>
                <a:gd name="T8" fmla="*/ 7 w 684"/>
                <a:gd name="T9" fmla="*/ 526 h 528"/>
                <a:gd name="T10" fmla="*/ 38 w 684"/>
                <a:gd name="T11" fmla="*/ 525 h 528"/>
                <a:gd name="T12" fmla="*/ 177 w 684"/>
                <a:gd name="T13" fmla="*/ 528 h 528"/>
                <a:gd name="T14" fmla="*/ 286 w 684"/>
                <a:gd name="T15" fmla="*/ 519 h 528"/>
                <a:gd name="T16" fmla="*/ 412 w 684"/>
                <a:gd name="T17" fmla="*/ 500 h 528"/>
                <a:gd name="T18" fmla="*/ 512 w 684"/>
                <a:gd name="T19" fmla="*/ 474 h 528"/>
                <a:gd name="T20" fmla="*/ 632 w 684"/>
                <a:gd name="T21" fmla="*/ 430 h 528"/>
                <a:gd name="T22" fmla="*/ 684 w 684"/>
                <a:gd name="T23" fmla="*/ 409 h 528"/>
                <a:gd name="T24" fmla="*/ 652 w 684"/>
                <a:gd name="T25" fmla="*/ 358 h 528"/>
                <a:gd name="T26" fmla="*/ 645 w 684"/>
                <a:gd name="T27" fmla="*/ 338 h 528"/>
                <a:gd name="T28" fmla="*/ 634 w 684"/>
                <a:gd name="T29" fmla="*/ 272 h 528"/>
                <a:gd name="T30" fmla="*/ 617 w 684"/>
                <a:gd name="T31" fmla="*/ 214 h 528"/>
                <a:gd name="T32" fmla="*/ 584 w 684"/>
                <a:gd name="T33" fmla="*/ 144 h 528"/>
                <a:gd name="T34" fmla="*/ 540 w 684"/>
                <a:gd name="T35" fmla="*/ 87 h 528"/>
                <a:gd name="T36" fmla="*/ 478 w 684"/>
                <a:gd name="T37" fmla="*/ 40 h 528"/>
                <a:gd name="T38" fmla="*/ 419 w 684"/>
                <a:gd name="T39" fmla="*/ 14 h 528"/>
                <a:gd name="T40" fmla="*/ 355 w 684"/>
                <a:gd name="T41" fmla="*/ 0 h 528"/>
                <a:gd name="T42" fmla="*/ 279 w 684"/>
                <a:gd name="T43" fmla="*/ 3 h 528"/>
                <a:gd name="T44" fmla="*/ 210 w 684"/>
                <a:gd name="T45" fmla="*/ 16 h 528"/>
                <a:gd name="T46" fmla="*/ 178 w 684"/>
                <a:gd name="T47" fmla="*/ 13 h 528"/>
                <a:gd name="T48" fmla="*/ 158 w 684"/>
                <a:gd name="T49" fmla="*/ 14 h 528"/>
                <a:gd name="T50" fmla="*/ 143 w 684"/>
                <a:gd name="T51" fmla="*/ 20 h 528"/>
                <a:gd name="T52" fmla="*/ 136 w 684"/>
                <a:gd name="T53" fmla="*/ 39 h 528"/>
                <a:gd name="T54" fmla="*/ 136 w 684"/>
                <a:gd name="T55" fmla="*/ 46 h 528"/>
                <a:gd name="T56" fmla="*/ 101 w 684"/>
                <a:gd name="T57" fmla="*/ 69 h 528"/>
                <a:gd name="T58" fmla="*/ 58 w 684"/>
                <a:gd name="T59" fmla="*/ 119 h 528"/>
                <a:gd name="T60" fmla="*/ 25 w 684"/>
                <a:gd name="T61" fmla="*/ 176 h 528"/>
                <a:gd name="T62" fmla="*/ 6 w 684"/>
                <a:gd name="T63" fmla="*/ 232 h 528"/>
                <a:gd name="T64" fmla="*/ 0 w 684"/>
                <a:gd name="T65" fmla="*/ 287 h 528"/>
                <a:gd name="T66" fmla="*/ 2 w 684"/>
                <a:gd name="T67" fmla="*/ 347 h 528"/>
                <a:gd name="T68" fmla="*/ 2 w 684"/>
                <a:gd name="T69" fmla="*/ 381 h 528"/>
                <a:gd name="T70" fmla="*/ 0 w 684"/>
                <a:gd name="T71" fmla="*/ 401 h 528"/>
                <a:gd name="T72" fmla="*/ 0 w 684"/>
                <a:gd name="T73" fmla="*/ 401 h 528"/>
                <a:gd name="T74" fmla="*/ 0 w 684"/>
                <a:gd name="T75" fmla="*/ 401 h 5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4"/>
                <a:gd name="T115" fmla="*/ 0 h 528"/>
                <a:gd name="T116" fmla="*/ 684 w 684"/>
                <a:gd name="T117" fmla="*/ 528 h 5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4" h="528">
                  <a:moveTo>
                    <a:pt x="0" y="401"/>
                  </a:moveTo>
                  <a:lnTo>
                    <a:pt x="13" y="430"/>
                  </a:lnTo>
                  <a:lnTo>
                    <a:pt x="9" y="461"/>
                  </a:lnTo>
                  <a:lnTo>
                    <a:pt x="16" y="488"/>
                  </a:lnTo>
                  <a:lnTo>
                    <a:pt x="7" y="526"/>
                  </a:lnTo>
                  <a:lnTo>
                    <a:pt x="38" y="525"/>
                  </a:lnTo>
                  <a:lnTo>
                    <a:pt x="177" y="528"/>
                  </a:lnTo>
                  <a:lnTo>
                    <a:pt x="286" y="519"/>
                  </a:lnTo>
                  <a:lnTo>
                    <a:pt x="412" y="500"/>
                  </a:lnTo>
                  <a:lnTo>
                    <a:pt x="512" y="474"/>
                  </a:lnTo>
                  <a:lnTo>
                    <a:pt x="632" y="430"/>
                  </a:lnTo>
                  <a:lnTo>
                    <a:pt x="684" y="409"/>
                  </a:lnTo>
                  <a:lnTo>
                    <a:pt x="652" y="358"/>
                  </a:lnTo>
                  <a:lnTo>
                    <a:pt x="645" y="338"/>
                  </a:lnTo>
                  <a:lnTo>
                    <a:pt x="634" y="272"/>
                  </a:lnTo>
                  <a:lnTo>
                    <a:pt x="617" y="214"/>
                  </a:lnTo>
                  <a:lnTo>
                    <a:pt x="584" y="144"/>
                  </a:lnTo>
                  <a:lnTo>
                    <a:pt x="540" y="87"/>
                  </a:lnTo>
                  <a:lnTo>
                    <a:pt x="478" y="40"/>
                  </a:lnTo>
                  <a:lnTo>
                    <a:pt x="419" y="14"/>
                  </a:lnTo>
                  <a:lnTo>
                    <a:pt x="355" y="0"/>
                  </a:lnTo>
                  <a:lnTo>
                    <a:pt x="279" y="3"/>
                  </a:lnTo>
                  <a:lnTo>
                    <a:pt x="210" y="16"/>
                  </a:lnTo>
                  <a:lnTo>
                    <a:pt x="178" y="13"/>
                  </a:lnTo>
                  <a:lnTo>
                    <a:pt x="158" y="14"/>
                  </a:lnTo>
                  <a:lnTo>
                    <a:pt x="143" y="20"/>
                  </a:lnTo>
                  <a:lnTo>
                    <a:pt x="136" y="39"/>
                  </a:lnTo>
                  <a:lnTo>
                    <a:pt x="136" y="46"/>
                  </a:lnTo>
                  <a:lnTo>
                    <a:pt x="101" y="69"/>
                  </a:lnTo>
                  <a:lnTo>
                    <a:pt x="58" y="119"/>
                  </a:lnTo>
                  <a:lnTo>
                    <a:pt x="25" y="176"/>
                  </a:lnTo>
                  <a:lnTo>
                    <a:pt x="6" y="232"/>
                  </a:lnTo>
                  <a:lnTo>
                    <a:pt x="0" y="287"/>
                  </a:lnTo>
                  <a:lnTo>
                    <a:pt x="2" y="347"/>
                  </a:lnTo>
                  <a:lnTo>
                    <a:pt x="2" y="38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Freeform 58"/>
            <p:cNvSpPr>
              <a:spLocks/>
            </p:cNvSpPr>
            <p:nvPr/>
          </p:nvSpPr>
          <p:spPr bwMode="auto">
            <a:xfrm>
              <a:off x="3499" y="2765"/>
              <a:ext cx="83" cy="81"/>
            </a:xfrm>
            <a:custGeom>
              <a:avLst/>
              <a:gdLst>
                <a:gd name="T0" fmla="*/ 0 w 166"/>
                <a:gd name="T1" fmla="*/ 13 h 162"/>
                <a:gd name="T2" fmla="*/ 66 w 166"/>
                <a:gd name="T3" fmla="*/ 29 h 162"/>
                <a:gd name="T4" fmla="*/ 117 w 166"/>
                <a:gd name="T5" fmla="*/ 58 h 162"/>
                <a:gd name="T6" fmla="*/ 145 w 166"/>
                <a:gd name="T7" fmla="*/ 102 h 162"/>
                <a:gd name="T8" fmla="*/ 120 w 166"/>
                <a:gd name="T9" fmla="*/ 141 h 162"/>
                <a:gd name="T10" fmla="*/ 110 w 166"/>
                <a:gd name="T11" fmla="*/ 162 h 162"/>
                <a:gd name="T12" fmla="*/ 157 w 166"/>
                <a:gd name="T13" fmla="*/ 119 h 162"/>
                <a:gd name="T14" fmla="*/ 166 w 166"/>
                <a:gd name="T15" fmla="*/ 112 h 162"/>
                <a:gd name="T16" fmla="*/ 139 w 166"/>
                <a:gd name="T17" fmla="*/ 58 h 162"/>
                <a:gd name="T18" fmla="*/ 97 w 166"/>
                <a:gd name="T19" fmla="*/ 24 h 162"/>
                <a:gd name="T20" fmla="*/ 51 w 166"/>
                <a:gd name="T21" fmla="*/ 7 h 162"/>
                <a:gd name="T22" fmla="*/ 14 w 166"/>
                <a:gd name="T23" fmla="*/ 0 h 162"/>
                <a:gd name="T24" fmla="*/ 0 w 166"/>
                <a:gd name="T25" fmla="*/ 13 h 162"/>
                <a:gd name="T26" fmla="*/ 0 w 166"/>
                <a:gd name="T27" fmla="*/ 13 h 162"/>
                <a:gd name="T28" fmla="*/ 0 w 166"/>
                <a:gd name="T29" fmla="*/ 13 h 1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6"/>
                <a:gd name="T46" fmla="*/ 0 h 162"/>
                <a:gd name="T47" fmla="*/ 166 w 166"/>
                <a:gd name="T48" fmla="*/ 162 h 1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6" h="162">
                  <a:moveTo>
                    <a:pt x="0" y="13"/>
                  </a:moveTo>
                  <a:lnTo>
                    <a:pt x="66" y="29"/>
                  </a:lnTo>
                  <a:lnTo>
                    <a:pt x="117" y="58"/>
                  </a:lnTo>
                  <a:lnTo>
                    <a:pt x="145" y="102"/>
                  </a:lnTo>
                  <a:lnTo>
                    <a:pt x="120" y="141"/>
                  </a:lnTo>
                  <a:lnTo>
                    <a:pt x="110" y="162"/>
                  </a:lnTo>
                  <a:lnTo>
                    <a:pt x="157" y="119"/>
                  </a:lnTo>
                  <a:lnTo>
                    <a:pt x="166" y="112"/>
                  </a:lnTo>
                  <a:lnTo>
                    <a:pt x="139" y="58"/>
                  </a:lnTo>
                  <a:lnTo>
                    <a:pt x="97" y="24"/>
                  </a:lnTo>
                  <a:lnTo>
                    <a:pt x="51" y="7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Freeform 59"/>
            <p:cNvSpPr>
              <a:spLocks/>
            </p:cNvSpPr>
            <p:nvPr/>
          </p:nvSpPr>
          <p:spPr bwMode="auto">
            <a:xfrm>
              <a:off x="3445" y="2880"/>
              <a:ext cx="144" cy="128"/>
            </a:xfrm>
            <a:custGeom>
              <a:avLst/>
              <a:gdLst>
                <a:gd name="T0" fmla="*/ 213 w 287"/>
                <a:gd name="T1" fmla="*/ 77 h 255"/>
                <a:gd name="T2" fmla="*/ 193 w 287"/>
                <a:gd name="T3" fmla="*/ 89 h 255"/>
                <a:gd name="T4" fmla="*/ 176 w 287"/>
                <a:gd name="T5" fmla="*/ 30 h 255"/>
                <a:gd name="T6" fmla="*/ 167 w 287"/>
                <a:gd name="T7" fmla="*/ 0 h 255"/>
                <a:gd name="T8" fmla="*/ 137 w 287"/>
                <a:gd name="T9" fmla="*/ 60 h 255"/>
                <a:gd name="T10" fmla="*/ 145 w 287"/>
                <a:gd name="T11" fmla="*/ 89 h 255"/>
                <a:gd name="T12" fmla="*/ 123 w 287"/>
                <a:gd name="T13" fmla="*/ 77 h 255"/>
                <a:gd name="T14" fmla="*/ 127 w 287"/>
                <a:gd name="T15" fmla="*/ 140 h 255"/>
                <a:gd name="T16" fmla="*/ 102 w 287"/>
                <a:gd name="T17" fmla="*/ 142 h 255"/>
                <a:gd name="T18" fmla="*/ 119 w 287"/>
                <a:gd name="T19" fmla="*/ 197 h 255"/>
                <a:gd name="T20" fmla="*/ 87 w 287"/>
                <a:gd name="T21" fmla="*/ 205 h 255"/>
                <a:gd name="T22" fmla="*/ 53 w 287"/>
                <a:gd name="T23" fmla="*/ 205 h 255"/>
                <a:gd name="T24" fmla="*/ 29 w 287"/>
                <a:gd name="T25" fmla="*/ 191 h 255"/>
                <a:gd name="T26" fmla="*/ 22 w 287"/>
                <a:gd name="T27" fmla="*/ 160 h 255"/>
                <a:gd name="T28" fmla="*/ 18 w 287"/>
                <a:gd name="T29" fmla="*/ 140 h 255"/>
                <a:gd name="T30" fmla="*/ 2 w 287"/>
                <a:gd name="T31" fmla="*/ 160 h 255"/>
                <a:gd name="T32" fmla="*/ 7 w 287"/>
                <a:gd name="T33" fmla="*/ 197 h 255"/>
                <a:gd name="T34" fmla="*/ 25 w 287"/>
                <a:gd name="T35" fmla="*/ 222 h 255"/>
                <a:gd name="T36" fmla="*/ 0 w 287"/>
                <a:gd name="T37" fmla="*/ 255 h 255"/>
                <a:gd name="T38" fmla="*/ 94 w 287"/>
                <a:gd name="T39" fmla="*/ 224 h 255"/>
                <a:gd name="T40" fmla="*/ 147 w 287"/>
                <a:gd name="T41" fmla="*/ 209 h 255"/>
                <a:gd name="T42" fmla="*/ 198 w 287"/>
                <a:gd name="T43" fmla="*/ 187 h 255"/>
                <a:gd name="T44" fmla="*/ 287 w 287"/>
                <a:gd name="T45" fmla="*/ 166 h 255"/>
                <a:gd name="T46" fmla="*/ 258 w 287"/>
                <a:gd name="T47" fmla="*/ 97 h 255"/>
                <a:gd name="T48" fmla="*/ 213 w 287"/>
                <a:gd name="T49" fmla="*/ 77 h 255"/>
                <a:gd name="T50" fmla="*/ 213 w 287"/>
                <a:gd name="T51" fmla="*/ 77 h 255"/>
                <a:gd name="T52" fmla="*/ 213 w 287"/>
                <a:gd name="T53" fmla="*/ 77 h 2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7"/>
                <a:gd name="T82" fmla="*/ 0 h 255"/>
                <a:gd name="T83" fmla="*/ 287 w 287"/>
                <a:gd name="T84" fmla="*/ 255 h 2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7" h="255">
                  <a:moveTo>
                    <a:pt x="213" y="77"/>
                  </a:moveTo>
                  <a:lnTo>
                    <a:pt x="193" y="89"/>
                  </a:lnTo>
                  <a:lnTo>
                    <a:pt x="176" y="30"/>
                  </a:lnTo>
                  <a:lnTo>
                    <a:pt x="167" y="0"/>
                  </a:lnTo>
                  <a:lnTo>
                    <a:pt x="137" y="60"/>
                  </a:lnTo>
                  <a:lnTo>
                    <a:pt x="145" y="89"/>
                  </a:lnTo>
                  <a:lnTo>
                    <a:pt x="123" y="77"/>
                  </a:lnTo>
                  <a:lnTo>
                    <a:pt x="127" y="140"/>
                  </a:lnTo>
                  <a:lnTo>
                    <a:pt x="102" y="142"/>
                  </a:lnTo>
                  <a:lnTo>
                    <a:pt x="119" y="197"/>
                  </a:lnTo>
                  <a:lnTo>
                    <a:pt x="87" y="205"/>
                  </a:lnTo>
                  <a:lnTo>
                    <a:pt x="53" y="205"/>
                  </a:lnTo>
                  <a:lnTo>
                    <a:pt x="29" y="191"/>
                  </a:lnTo>
                  <a:lnTo>
                    <a:pt x="22" y="160"/>
                  </a:lnTo>
                  <a:lnTo>
                    <a:pt x="18" y="140"/>
                  </a:lnTo>
                  <a:lnTo>
                    <a:pt x="2" y="160"/>
                  </a:lnTo>
                  <a:lnTo>
                    <a:pt x="7" y="197"/>
                  </a:lnTo>
                  <a:lnTo>
                    <a:pt x="25" y="222"/>
                  </a:lnTo>
                  <a:lnTo>
                    <a:pt x="0" y="255"/>
                  </a:lnTo>
                  <a:lnTo>
                    <a:pt x="94" y="224"/>
                  </a:lnTo>
                  <a:lnTo>
                    <a:pt x="147" y="209"/>
                  </a:lnTo>
                  <a:lnTo>
                    <a:pt x="198" y="187"/>
                  </a:lnTo>
                  <a:lnTo>
                    <a:pt x="287" y="166"/>
                  </a:lnTo>
                  <a:lnTo>
                    <a:pt x="258" y="97"/>
                  </a:lnTo>
                  <a:lnTo>
                    <a:pt x="213" y="77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Freeform 60"/>
            <p:cNvSpPr>
              <a:spLocks/>
            </p:cNvSpPr>
            <p:nvPr/>
          </p:nvSpPr>
          <p:spPr bwMode="auto">
            <a:xfrm>
              <a:off x="3434" y="2822"/>
              <a:ext cx="31" cy="100"/>
            </a:xfrm>
            <a:custGeom>
              <a:avLst/>
              <a:gdLst>
                <a:gd name="T0" fmla="*/ 43 w 62"/>
                <a:gd name="T1" fmla="*/ 29 h 198"/>
                <a:gd name="T2" fmla="*/ 18 w 62"/>
                <a:gd name="T3" fmla="*/ 71 h 198"/>
                <a:gd name="T4" fmla="*/ 7 w 62"/>
                <a:gd name="T5" fmla="*/ 143 h 198"/>
                <a:gd name="T6" fmla="*/ 8 w 62"/>
                <a:gd name="T7" fmla="*/ 180 h 198"/>
                <a:gd name="T8" fmla="*/ 0 w 62"/>
                <a:gd name="T9" fmla="*/ 198 h 198"/>
                <a:gd name="T10" fmla="*/ 51 w 62"/>
                <a:gd name="T11" fmla="*/ 193 h 198"/>
                <a:gd name="T12" fmla="*/ 44 w 62"/>
                <a:gd name="T13" fmla="*/ 124 h 198"/>
                <a:gd name="T14" fmla="*/ 62 w 62"/>
                <a:gd name="T15" fmla="*/ 44 h 198"/>
                <a:gd name="T16" fmla="*/ 55 w 62"/>
                <a:gd name="T17" fmla="*/ 30 h 198"/>
                <a:gd name="T18" fmla="*/ 60 w 62"/>
                <a:gd name="T19" fmla="*/ 0 h 198"/>
                <a:gd name="T20" fmla="*/ 43 w 62"/>
                <a:gd name="T21" fmla="*/ 29 h 198"/>
                <a:gd name="T22" fmla="*/ 43 w 62"/>
                <a:gd name="T23" fmla="*/ 29 h 198"/>
                <a:gd name="T24" fmla="*/ 43 w 62"/>
                <a:gd name="T25" fmla="*/ 29 h 1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198"/>
                <a:gd name="T41" fmla="*/ 62 w 62"/>
                <a:gd name="T42" fmla="*/ 198 h 1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198">
                  <a:moveTo>
                    <a:pt x="43" y="29"/>
                  </a:moveTo>
                  <a:lnTo>
                    <a:pt x="18" y="71"/>
                  </a:lnTo>
                  <a:lnTo>
                    <a:pt x="7" y="143"/>
                  </a:lnTo>
                  <a:lnTo>
                    <a:pt x="8" y="180"/>
                  </a:lnTo>
                  <a:lnTo>
                    <a:pt x="0" y="198"/>
                  </a:lnTo>
                  <a:lnTo>
                    <a:pt x="51" y="193"/>
                  </a:lnTo>
                  <a:lnTo>
                    <a:pt x="44" y="124"/>
                  </a:lnTo>
                  <a:lnTo>
                    <a:pt x="62" y="44"/>
                  </a:lnTo>
                  <a:lnTo>
                    <a:pt x="55" y="30"/>
                  </a:lnTo>
                  <a:lnTo>
                    <a:pt x="60" y="0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Freeform 61"/>
            <p:cNvSpPr>
              <a:spLocks/>
            </p:cNvSpPr>
            <p:nvPr/>
          </p:nvSpPr>
          <p:spPr bwMode="auto">
            <a:xfrm>
              <a:off x="3547" y="2835"/>
              <a:ext cx="120" cy="119"/>
            </a:xfrm>
            <a:custGeom>
              <a:avLst/>
              <a:gdLst>
                <a:gd name="T0" fmla="*/ 238 w 238"/>
                <a:gd name="T1" fmla="*/ 118 h 237"/>
                <a:gd name="T2" fmla="*/ 237 w 238"/>
                <a:gd name="T3" fmla="*/ 106 h 237"/>
                <a:gd name="T4" fmla="*/ 234 w 238"/>
                <a:gd name="T5" fmla="*/ 91 h 237"/>
                <a:gd name="T6" fmla="*/ 231 w 238"/>
                <a:gd name="T7" fmla="*/ 78 h 237"/>
                <a:gd name="T8" fmla="*/ 224 w 238"/>
                <a:gd name="T9" fmla="*/ 66 h 237"/>
                <a:gd name="T10" fmla="*/ 219 w 238"/>
                <a:gd name="T11" fmla="*/ 54 h 237"/>
                <a:gd name="T12" fmla="*/ 211 w 238"/>
                <a:gd name="T13" fmla="*/ 44 h 237"/>
                <a:gd name="T14" fmla="*/ 202 w 238"/>
                <a:gd name="T15" fmla="*/ 34 h 237"/>
                <a:gd name="T16" fmla="*/ 191 w 238"/>
                <a:gd name="T17" fmla="*/ 25 h 237"/>
                <a:gd name="T18" fmla="*/ 180 w 238"/>
                <a:gd name="T19" fmla="*/ 16 h 237"/>
                <a:gd name="T20" fmla="*/ 169 w 238"/>
                <a:gd name="T21" fmla="*/ 11 h 237"/>
                <a:gd name="T22" fmla="*/ 155 w 238"/>
                <a:gd name="T23" fmla="*/ 7 h 237"/>
                <a:gd name="T24" fmla="*/ 143 w 238"/>
                <a:gd name="T25" fmla="*/ 1 h 237"/>
                <a:gd name="T26" fmla="*/ 131 w 238"/>
                <a:gd name="T27" fmla="*/ 0 h 237"/>
                <a:gd name="T28" fmla="*/ 117 w 238"/>
                <a:gd name="T29" fmla="*/ 0 h 237"/>
                <a:gd name="T30" fmla="*/ 103 w 238"/>
                <a:gd name="T31" fmla="*/ 0 h 237"/>
                <a:gd name="T32" fmla="*/ 89 w 238"/>
                <a:gd name="T33" fmla="*/ 3 h 237"/>
                <a:gd name="T34" fmla="*/ 77 w 238"/>
                <a:gd name="T35" fmla="*/ 8 h 237"/>
                <a:gd name="T36" fmla="*/ 64 w 238"/>
                <a:gd name="T37" fmla="*/ 12 h 237"/>
                <a:gd name="T38" fmla="*/ 53 w 238"/>
                <a:gd name="T39" fmla="*/ 19 h 237"/>
                <a:gd name="T40" fmla="*/ 42 w 238"/>
                <a:gd name="T41" fmla="*/ 27 h 237"/>
                <a:gd name="T42" fmla="*/ 33 w 238"/>
                <a:gd name="T43" fmla="*/ 37 h 237"/>
                <a:gd name="T44" fmla="*/ 23 w 238"/>
                <a:gd name="T45" fmla="*/ 47 h 237"/>
                <a:gd name="T46" fmla="*/ 16 w 238"/>
                <a:gd name="T47" fmla="*/ 58 h 237"/>
                <a:gd name="T48" fmla="*/ 11 w 238"/>
                <a:gd name="T49" fmla="*/ 72 h 237"/>
                <a:gd name="T50" fmla="*/ 5 w 238"/>
                <a:gd name="T51" fmla="*/ 83 h 237"/>
                <a:gd name="T52" fmla="*/ 1 w 238"/>
                <a:gd name="T53" fmla="*/ 98 h 237"/>
                <a:gd name="T54" fmla="*/ 0 w 238"/>
                <a:gd name="T55" fmla="*/ 110 h 237"/>
                <a:gd name="T56" fmla="*/ 0 w 238"/>
                <a:gd name="T57" fmla="*/ 123 h 237"/>
                <a:gd name="T58" fmla="*/ 1 w 238"/>
                <a:gd name="T59" fmla="*/ 138 h 237"/>
                <a:gd name="T60" fmla="*/ 4 w 238"/>
                <a:gd name="T61" fmla="*/ 149 h 237"/>
                <a:gd name="T62" fmla="*/ 9 w 238"/>
                <a:gd name="T63" fmla="*/ 163 h 237"/>
                <a:gd name="T64" fmla="*/ 15 w 238"/>
                <a:gd name="T65" fmla="*/ 175 h 237"/>
                <a:gd name="T66" fmla="*/ 22 w 238"/>
                <a:gd name="T67" fmla="*/ 186 h 237"/>
                <a:gd name="T68" fmla="*/ 30 w 238"/>
                <a:gd name="T69" fmla="*/ 197 h 237"/>
                <a:gd name="T70" fmla="*/ 40 w 238"/>
                <a:gd name="T71" fmla="*/ 207 h 237"/>
                <a:gd name="T72" fmla="*/ 51 w 238"/>
                <a:gd name="T73" fmla="*/ 215 h 237"/>
                <a:gd name="T74" fmla="*/ 62 w 238"/>
                <a:gd name="T75" fmla="*/ 223 h 237"/>
                <a:gd name="T76" fmla="*/ 74 w 238"/>
                <a:gd name="T77" fmla="*/ 229 h 237"/>
                <a:gd name="T78" fmla="*/ 85 w 238"/>
                <a:gd name="T79" fmla="*/ 233 h 237"/>
                <a:gd name="T80" fmla="*/ 99 w 238"/>
                <a:gd name="T81" fmla="*/ 236 h 237"/>
                <a:gd name="T82" fmla="*/ 113 w 238"/>
                <a:gd name="T83" fmla="*/ 237 h 237"/>
                <a:gd name="T84" fmla="*/ 125 w 238"/>
                <a:gd name="T85" fmla="*/ 237 h 237"/>
                <a:gd name="T86" fmla="*/ 140 w 238"/>
                <a:gd name="T87" fmla="*/ 236 h 237"/>
                <a:gd name="T88" fmla="*/ 153 w 238"/>
                <a:gd name="T89" fmla="*/ 233 h 237"/>
                <a:gd name="T90" fmla="*/ 167 w 238"/>
                <a:gd name="T91" fmla="*/ 229 h 237"/>
                <a:gd name="T92" fmla="*/ 178 w 238"/>
                <a:gd name="T93" fmla="*/ 221 h 237"/>
                <a:gd name="T94" fmla="*/ 189 w 238"/>
                <a:gd name="T95" fmla="*/ 214 h 237"/>
                <a:gd name="T96" fmla="*/ 200 w 238"/>
                <a:gd name="T97" fmla="*/ 205 h 237"/>
                <a:gd name="T98" fmla="*/ 208 w 238"/>
                <a:gd name="T99" fmla="*/ 197 h 237"/>
                <a:gd name="T100" fmla="*/ 216 w 238"/>
                <a:gd name="T101" fmla="*/ 185 h 237"/>
                <a:gd name="T102" fmla="*/ 223 w 238"/>
                <a:gd name="T103" fmla="*/ 174 h 237"/>
                <a:gd name="T104" fmla="*/ 230 w 238"/>
                <a:gd name="T105" fmla="*/ 163 h 237"/>
                <a:gd name="T106" fmla="*/ 234 w 238"/>
                <a:gd name="T107" fmla="*/ 149 h 237"/>
                <a:gd name="T108" fmla="*/ 237 w 238"/>
                <a:gd name="T109" fmla="*/ 136 h 237"/>
                <a:gd name="T110" fmla="*/ 238 w 238"/>
                <a:gd name="T111" fmla="*/ 123 h 237"/>
                <a:gd name="T112" fmla="*/ 238 w 238"/>
                <a:gd name="T113" fmla="*/ 118 h 237"/>
                <a:gd name="T114" fmla="*/ 238 w 238"/>
                <a:gd name="T115" fmla="*/ 118 h 237"/>
                <a:gd name="T116" fmla="*/ 238 w 238"/>
                <a:gd name="T117" fmla="*/ 118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8"/>
                <a:gd name="T178" fmla="*/ 0 h 237"/>
                <a:gd name="T179" fmla="*/ 238 w 238"/>
                <a:gd name="T180" fmla="*/ 237 h 2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8" h="237">
                  <a:moveTo>
                    <a:pt x="238" y="118"/>
                  </a:moveTo>
                  <a:lnTo>
                    <a:pt x="237" y="106"/>
                  </a:lnTo>
                  <a:lnTo>
                    <a:pt x="234" y="91"/>
                  </a:lnTo>
                  <a:lnTo>
                    <a:pt x="231" y="78"/>
                  </a:lnTo>
                  <a:lnTo>
                    <a:pt x="224" y="66"/>
                  </a:lnTo>
                  <a:lnTo>
                    <a:pt x="219" y="54"/>
                  </a:lnTo>
                  <a:lnTo>
                    <a:pt x="211" y="44"/>
                  </a:lnTo>
                  <a:lnTo>
                    <a:pt x="202" y="34"/>
                  </a:lnTo>
                  <a:lnTo>
                    <a:pt x="191" y="25"/>
                  </a:lnTo>
                  <a:lnTo>
                    <a:pt x="180" y="16"/>
                  </a:lnTo>
                  <a:lnTo>
                    <a:pt x="169" y="11"/>
                  </a:lnTo>
                  <a:lnTo>
                    <a:pt x="155" y="7"/>
                  </a:lnTo>
                  <a:lnTo>
                    <a:pt x="143" y="1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3" y="0"/>
                  </a:lnTo>
                  <a:lnTo>
                    <a:pt x="89" y="3"/>
                  </a:lnTo>
                  <a:lnTo>
                    <a:pt x="77" y="8"/>
                  </a:lnTo>
                  <a:lnTo>
                    <a:pt x="64" y="12"/>
                  </a:lnTo>
                  <a:lnTo>
                    <a:pt x="53" y="19"/>
                  </a:lnTo>
                  <a:lnTo>
                    <a:pt x="42" y="27"/>
                  </a:lnTo>
                  <a:lnTo>
                    <a:pt x="33" y="37"/>
                  </a:lnTo>
                  <a:lnTo>
                    <a:pt x="23" y="47"/>
                  </a:lnTo>
                  <a:lnTo>
                    <a:pt x="16" y="58"/>
                  </a:lnTo>
                  <a:lnTo>
                    <a:pt x="11" y="72"/>
                  </a:lnTo>
                  <a:lnTo>
                    <a:pt x="5" y="83"/>
                  </a:lnTo>
                  <a:lnTo>
                    <a:pt x="1" y="98"/>
                  </a:lnTo>
                  <a:lnTo>
                    <a:pt x="0" y="110"/>
                  </a:lnTo>
                  <a:lnTo>
                    <a:pt x="0" y="123"/>
                  </a:lnTo>
                  <a:lnTo>
                    <a:pt x="1" y="138"/>
                  </a:lnTo>
                  <a:lnTo>
                    <a:pt x="4" y="149"/>
                  </a:lnTo>
                  <a:lnTo>
                    <a:pt x="9" y="163"/>
                  </a:lnTo>
                  <a:lnTo>
                    <a:pt x="15" y="175"/>
                  </a:lnTo>
                  <a:lnTo>
                    <a:pt x="22" y="186"/>
                  </a:lnTo>
                  <a:lnTo>
                    <a:pt x="30" y="197"/>
                  </a:lnTo>
                  <a:lnTo>
                    <a:pt x="40" y="207"/>
                  </a:lnTo>
                  <a:lnTo>
                    <a:pt x="51" y="215"/>
                  </a:lnTo>
                  <a:lnTo>
                    <a:pt x="62" y="223"/>
                  </a:lnTo>
                  <a:lnTo>
                    <a:pt x="74" y="229"/>
                  </a:lnTo>
                  <a:lnTo>
                    <a:pt x="85" y="233"/>
                  </a:lnTo>
                  <a:lnTo>
                    <a:pt x="99" y="236"/>
                  </a:lnTo>
                  <a:lnTo>
                    <a:pt x="113" y="237"/>
                  </a:lnTo>
                  <a:lnTo>
                    <a:pt x="125" y="237"/>
                  </a:lnTo>
                  <a:lnTo>
                    <a:pt x="140" y="236"/>
                  </a:lnTo>
                  <a:lnTo>
                    <a:pt x="153" y="233"/>
                  </a:lnTo>
                  <a:lnTo>
                    <a:pt x="167" y="229"/>
                  </a:lnTo>
                  <a:lnTo>
                    <a:pt x="178" y="221"/>
                  </a:lnTo>
                  <a:lnTo>
                    <a:pt x="189" y="214"/>
                  </a:lnTo>
                  <a:lnTo>
                    <a:pt x="200" y="205"/>
                  </a:lnTo>
                  <a:lnTo>
                    <a:pt x="208" y="197"/>
                  </a:lnTo>
                  <a:lnTo>
                    <a:pt x="216" y="185"/>
                  </a:lnTo>
                  <a:lnTo>
                    <a:pt x="223" y="174"/>
                  </a:lnTo>
                  <a:lnTo>
                    <a:pt x="230" y="163"/>
                  </a:lnTo>
                  <a:lnTo>
                    <a:pt x="234" y="149"/>
                  </a:lnTo>
                  <a:lnTo>
                    <a:pt x="237" y="136"/>
                  </a:lnTo>
                  <a:lnTo>
                    <a:pt x="238" y="123"/>
                  </a:lnTo>
                  <a:lnTo>
                    <a:pt x="238" y="118"/>
                  </a:lnTo>
                  <a:close/>
                </a:path>
              </a:pathLst>
            </a:custGeom>
            <a:solidFill>
              <a:srgbClr val="FFFC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Freeform 62"/>
            <p:cNvSpPr>
              <a:spLocks/>
            </p:cNvSpPr>
            <p:nvPr/>
          </p:nvSpPr>
          <p:spPr bwMode="auto">
            <a:xfrm>
              <a:off x="3613" y="3075"/>
              <a:ext cx="38" cy="24"/>
            </a:xfrm>
            <a:custGeom>
              <a:avLst/>
              <a:gdLst>
                <a:gd name="T0" fmla="*/ 40 w 76"/>
                <a:gd name="T1" fmla="*/ 0 h 48"/>
                <a:gd name="T2" fmla="*/ 18 w 76"/>
                <a:gd name="T3" fmla="*/ 24 h 48"/>
                <a:gd name="T4" fmla="*/ 0 w 76"/>
                <a:gd name="T5" fmla="*/ 24 h 48"/>
                <a:gd name="T6" fmla="*/ 2 w 76"/>
                <a:gd name="T7" fmla="*/ 33 h 48"/>
                <a:gd name="T8" fmla="*/ 20 w 76"/>
                <a:gd name="T9" fmla="*/ 35 h 48"/>
                <a:gd name="T10" fmla="*/ 42 w 76"/>
                <a:gd name="T11" fmla="*/ 48 h 48"/>
                <a:gd name="T12" fmla="*/ 63 w 76"/>
                <a:gd name="T13" fmla="*/ 45 h 48"/>
                <a:gd name="T14" fmla="*/ 76 w 76"/>
                <a:gd name="T15" fmla="*/ 27 h 48"/>
                <a:gd name="T16" fmla="*/ 59 w 76"/>
                <a:gd name="T17" fmla="*/ 2 h 48"/>
                <a:gd name="T18" fmla="*/ 40 w 76"/>
                <a:gd name="T19" fmla="*/ 0 h 48"/>
                <a:gd name="T20" fmla="*/ 40 w 76"/>
                <a:gd name="T21" fmla="*/ 0 h 48"/>
                <a:gd name="T22" fmla="*/ 40 w 76"/>
                <a:gd name="T23" fmla="*/ 0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"/>
                <a:gd name="T37" fmla="*/ 0 h 48"/>
                <a:gd name="T38" fmla="*/ 76 w 76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" h="48">
                  <a:moveTo>
                    <a:pt x="40" y="0"/>
                  </a:moveTo>
                  <a:lnTo>
                    <a:pt x="18" y="24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20" y="35"/>
                  </a:lnTo>
                  <a:lnTo>
                    <a:pt x="42" y="48"/>
                  </a:lnTo>
                  <a:lnTo>
                    <a:pt x="63" y="45"/>
                  </a:lnTo>
                  <a:lnTo>
                    <a:pt x="76" y="27"/>
                  </a:lnTo>
                  <a:lnTo>
                    <a:pt x="59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0" name="Freeform 63"/>
            <p:cNvSpPr>
              <a:spLocks/>
            </p:cNvSpPr>
            <p:nvPr/>
          </p:nvSpPr>
          <p:spPr bwMode="auto">
            <a:xfrm>
              <a:off x="3506" y="3087"/>
              <a:ext cx="38" cy="64"/>
            </a:xfrm>
            <a:custGeom>
              <a:avLst/>
              <a:gdLst>
                <a:gd name="T0" fmla="*/ 0 w 76"/>
                <a:gd name="T1" fmla="*/ 0 h 129"/>
                <a:gd name="T2" fmla="*/ 11 w 76"/>
                <a:gd name="T3" fmla="*/ 61 h 129"/>
                <a:gd name="T4" fmla="*/ 48 w 76"/>
                <a:gd name="T5" fmla="*/ 109 h 129"/>
                <a:gd name="T6" fmla="*/ 73 w 76"/>
                <a:gd name="T7" fmla="*/ 129 h 129"/>
                <a:gd name="T8" fmla="*/ 76 w 76"/>
                <a:gd name="T9" fmla="*/ 91 h 129"/>
                <a:gd name="T10" fmla="*/ 40 w 76"/>
                <a:gd name="T11" fmla="*/ 64 h 129"/>
                <a:gd name="T12" fmla="*/ 20 w 76"/>
                <a:gd name="T13" fmla="*/ 39 h 129"/>
                <a:gd name="T14" fmla="*/ 0 w 76"/>
                <a:gd name="T15" fmla="*/ 0 h 129"/>
                <a:gd name="T16" fmla="*/ 0 w 76"/>
                <a:gd name="T17" fmla="*/ 0 h 129"/>
                <a:gd name="T18" fmla="*/ 0 w 76"/>
                <a:gd name="T19" fmla="*/ 0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29"/>
                <a:gd name="T32" fmla="*/ 76 w 76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29">
                  <a:moveTo>
                    <a:pt x="0" y="0"/>
                  </a:moveTo>
                  <a:lnTo>
                    <a:pt x="11" y="61"/>
                  </a:lnTo>
                  <a:lnTo>
                    <a:pt x="48" y="109"/>
                  </a:lnTo>
                  <a:lnTo>
                    <a:pt x="73" y="129"/>
                  </a:lnTo>
                  <a:lnTo>
                    <a:pt x="76" y="91"/>
                  </a:lnTo>
                  <a:lnTo>
                    <a:pt x="40" y="64"/>
                  </a:lnTo>
                  <a:lnTo>
                    <a:pt x="2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Freeform 64"/>
            <p:cNvSpPr>
              <a:spLocks/>
            </p:cNvSpPr>
            <p:nvPr/>
          </p:nvSpPr>
          <p:spPr bwMode="auto">
            <a:xfrm>
              <a:off x="3687" y="3101"/>
              <a:ext cx="34" cy="48"/>
            </a:xfrm>
            <a:custGeom>
              <a:avLst/>
              <a:gdLst>
                <a:gd name="T0" fmla="*/ 67 w 67"/>
                <a:gd name="T1" fmla="*/ 0 h 97"/>
                <a:gd name="T2" fmla="*/ 49 w 67"/>
                <a:gd name="T3" fmla="*/ 23 h 97"/>
                <a:gd name="T4" fmla="*/ 27 w 67"/>
                <a:gd name="T5" fmla="*/ 30 h 97"/>
                <a:gd name="T6" fmla="*/ 22 w 67"/>
                <a:gd name="T7" fmla="*/ 57 h 97"/>
                <a:gd name="T8" fmla="*/ 0 w 67"/>
                <a:gd name="T9" fmla="*/ 68 h 97"/>
                <a:gd name="T10" fmla="*/ 19 w 67"/>
                <a:gd name="T11" fmla="*/ 97 h 97"/>
                <a:gd name="T12" fmla="*/ 49 w 67"/>
                <a:gd name="T13" fmla="*/ 76 h 97"/>
                <a:gd name="T14" fmla="*/ 65 w 67"/>
                <a:gd name="T15" fmla="*/ 36 h 97"/>
                <a:gd name="T16" fmla="*/ 67 w 67"/>
                <a:gd name="T17" fmla="*/ 0 h 97"/>
                <a:gd name="T18" fmla="*/ 67 w 67"/>
                <a:gd name="T19" fmla="*/ 0 h 97"/>
                <a:gd name="T20" fmla="*/ 67 w 6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97"/>
                <a:gd name="T35" fmla="*/ 67 w 6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97">
                  <a:moveTo>
                    <a:pt x="67" y="0"/>
                  </a:moveTo>
                  <a:lnTo>
                    <a:pt x="49" y="23"/>
                  </a:lnTo>
                  <a:lnTo>
                    <a:pt x="27" y="30"/>
                  </a:lnTo>
                  <a:lnTo>
                    <a:pt x="22" y="57"/>
                  </a:lnTo>
                  <a:lnTo>
                    <a:pt x="0" y="68"/>
                  </a:lnTo>
                  <a:lnTo>
                    <a:pt x="19" y="97"/>
                  </a:lnTo>
                  <a:lnTo>
                    <a:pt x="49" y="76"/>
                  </a:lnTo>
                  <a:lnTo>
                    <a:pt x="65" y="3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2" name="Freeform 65"/>
            <p:cNvSpPr>
              <a:spLocks/>
            </p:cNvSpPr>
            <p:nvPr/>
          </p:nvSpPr>
          <p:spPr bwMode="auto">
            <a:xfrm>
              <a:off x="3577" y="3116"/>
              <a:ext cx="23" cy="19"/>
            </a:xfrm>
            <a:custGeom>
              <a:avLst/>
              <a:gdLst>
                <a:gd name="T0" fmla="*/ 27 w 47"/>
                <a:gd name="T1" fmla="*/ 0 h 38"/>
                <a:gd name="T2" fmla="*/ 11 w 47"/>
                <a:gd name="T3" fmla="*/ 18 h 38"/>
                <a:gd name="T4" fmla="*/ 0 w 47"/>
                <a:gd name="T5" fmla="*/ 38 h 38"/>
                <a:gd name="T6" fmla="*/ 27 w 47"/>
                <a:gd name="T7" fmla="*/ 21 h 38"/>
                <a:gd name="T8" fmla="*/ 47 w 47"/>
                <a:gd name="T9" fmla="*/ 16 h 38"/>
                <a:gd name="T10" fmla="*/ 27 w 47"/>
                <a:gd name="T11" fmla="*/ 0 h 38"/>
                <a:gd name="T12" fmla="*/ 27 w 47"/>
                <a:gd name="T13" fmla="*/ 0 h 38"/>
                <a:gd name="T14" fmla="*/ 27 w 47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38"/>
                <a:gd name="T26" fmla="*/ 47 w 4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38">
                  <a:moveTo>
                    <a:pt x="27" y="0"/>
                  </a:moveTo>
                  <a:lnTo>
                    <a:pt x="11" y="18"/>
                  </a:lnTo>
                  <a:lnTo>
                    <a:pt x="0" y="38"/>
                  </a:lnTo>
                  <a:lnTo>
                    <a:pt x="27" y="21"/>
                  </a:lnTo>
                  <a:lnTo>
                    <a:pt x="47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3" name="Freeform 66"/>
            <p:cNvSpPr>
              <a:spLocks/>
            </p:cNvSpPr>
            <p:nvPr/>
          </p:nvSpPr>
          <p:spPr bwMode="auto">
            <a:xfrm>
              <a:off x="3663" y="3116"/>
              <a:ext cx="19" cy="12"/>
            </a:xfrm>
            <a:custGeom>
              <a:avLst/>
              <a:gdLst>
                <a:gd name="T0" fmla="*/ 0 w 38"/>
                <a:gd name="T1" fmla="*/ 0 h 24"/>
                <a:gd name="T2" fmla="*/ 0 w 38"/>
                <a:gd name="T3" fmla="*/ 13 h 24"/>
                <a:gd name="T4" fmla="*/ 38 w 38"/>
                <a:gd name="T5" fmla="*/ 24 h 24"/>
                <a:gd name="T6" fmla="*/ 16 w 38"/>
                <a:gd name="T7" fmla="*/ 3 h 24"/>
                <a:gd name="T8" fmla="*/ 0 w 38"/>
                <a:gd name="T9" fmla="*/ 0 h 24"/>
                <a:gd name="T10" fmla="*/ 0 w 38"/>
                <a:gd name="T11" fmla="*/ 0 h 24"/>
                <a:gd name="T12" fmla="*/ 0 w 3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4"/>
                <a:gd name="T23" fmla="*/ 38 w 3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4">
                  <a:moveTo>
                    <a:pt x="0" y="0"/>
                  </a:moveTo>
                  <a:lnTo>
                    <a:pt x="0" y="13"/>
                  </a:lnTo>
                  <a:lnTo>
                    <a:pt x="38" y="24"/>
                  </a:lnTo>
                  <a:lnTo>
                    <a:pt x="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4" name="Freeform 67"/>
            <p:cNvSpPr>
              <a:spLocks/>
            </p:cNvSpPr>
            <p:nvPr/>
          </p:nvSpPr>
          <p:spPr bwMode="auto">
            <a:xfrm>
              <a:off x="3524" y="3262"/>
              <a:ext cx="76" cy="89"/>
            </a:xfrm>
            <a:custGeom>
              <a:avLst/>
              <a:gdLst>
                <a:gd name="T0" fmla="*/ 0 w 153"/>
                <a:gd name="T1" fmla="*/ 0 h 178"/>
                <a:gd name="T2" fmla="*/ 125 w 153"/>
                <a:gd name="T3" fmla="*/ 178 h 178"/>
                <a:gd name="T4" fmla="*/ 153 w 153"/>
                <a:gd name="T5" fmla="*/ 125 h 178"/>
                <a:gd name="T6" fmla="*/ 128 w 153"/>
                <a:gd name="T7" fmla="*/ 98 h 178"/>
                <a:gd name="T8" fmla="*/ 120 w 153"/>
                <a:gd name="T9" fmla="*/ 69 h 178"/>
                <a:gd name="T10" fmla="*/ 89 w 153"/>
                <a:gd name="T11" fmla="*/ 52 h 178"/>
                <a:gd name="T12" fmla="*/ 59 w 153"/>
                <a:gd name="T13" fmla="*/ 33 h 178"/>
                <a:gd name="T14" fmla="*/ 0 w 153"/>
                <a:gd name="T15" fmla="*/ 0 h 178"/>
                <a:gd name="T16" fmla="*/ 0 w 153"/>
                <a:gd name="T17" fmla="*/ 0 h 178"/>
                <a:gd name="T18" fmla="*/ 0 w 153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"/>
                <a:gd name="T31" fmla="*/ 0 h 178"/>
                <a:gd name="T32" fmla="*/ 153 w 153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" h="178">
                  <a:moveTo>
                    <a:pt x="0" y="0"/>
                  </a:moveTo>
                  <a:lnTo>
                    <a:pt x="125" y="178"/>
                  </a:lnTo>
                  <a:lnTo>
                    <a:pt x="153" y="125"/>
                  </a:lnTo>
                  <a:lnTo>
                    <a:pt x="128" y="98"/>
                  </a:lnTo>
                  <a:lnTo>
                    <a:pt x="120" y="69"/>
                  </a:lnTo>
                  <a:lnTo>
                    <a:pt x="89" y="52"/>
                  </a:lnTo>
                  <a:lnTo>
                    <a:pt x="5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Freeform 68"/>
            <p:cNvSpPr>
              <a:spLocks/>
            </p:cNvSpPr>
            <p:nvPr/>
          </p:nvSpPr>
          <p:spPr bwMode="auto">
            <a:xfrm>
              <a:off x="3096" y="3926"/>
              <a:ext cx="240" cy="222"/>
            </a:xfrm>
            <a:custGeom>
              <a:avLst/>
              <a:gdLst>
                <a:gd name="T0" fmla="*/ 40 w 480"/>
                <a:gd name="T1" fmla="*/ 29 h 444"/>
                <a:gd name="T2" fmla="*/ 121 w 480"/>
                <a:gd name="T3" fmla="*/ 122 h 444"/>
                <a:gd name="T4" fmla="*/ 179 w 480"/>
                <a:gd name="T5" fmla="*/ 214 h 444"/>
                <a:gd name="T6" fmla="*/ 190 w 480"/>
                <a:gd name="T7" fmla="*/ 309 h 444"/>
                <a:gd name="T8" fmla="*/ 275 w 480"/>
                <a:gd name="T9" fmla="*/ 420 h 444"/>
                <a:gd name="T10" fmla="*/ 355 w 480"/>
                <a:gd name="T11" fmla="*/ 444 h 444"/>
                <a:gd name="T12" fmla="*/ 363 w 480"/>
                <a:gd name="T13" fmla="*/ 409 h 444"/>
                <a:gd name="T14" fmla="*/ 348 w 480"/>
                <a:gd name="T15" fmla="*/ 364 h 444"/>
                <a:gd name="T16" fmla="*/ 378 w 480"/>
                <a:gd name="T17" fmla="*/ 355 h 444"/>
                <a:gd name="T18" fmla="*/ 328 w 480"/>
                <a:gd name="T19" fmla="*/ 294 h 444"/>
                <a:gd name="T20" fmla="*/ 316 w 480"/>
                <a:gd name="T21" fmla="*/ 258 h 444"/>
                <a:gd name="T22" fmla="*/ 407 w 480"/>
                <a:gd name="T23" fmla="*/ 294 h 444"/>
                <a:gd name="T24" fmla="*/ 480 w 480"/>
                <a:gd name="T25" fmla="*/ 316 h 444"/>
                <a:gd name="T26" fmla="*/ 425 w 480"/>
                <a:gd name="T27" fmla="*/ 269 h 444"/>
                <a:gd name="T28" fmla="*/ 355 w 480"/>
                <a:gd name="T29" fmla="*/ 239 h 444"/>
                <a:gd name="T30" fmla="*/ 371 w 480"/>
                <a:gd name="T31" fmla="*/ 203 h 444"/>
                <a:gd name="T32" fmla="*/ 262 w 480"/>
                <a:gd name="T33" fmla="*/ 192 h 444"/>
                <a:gd name="T34" fmla="*/ 224 w 480"/>
                <a:gd name="T35" fmla="*/ 181 h 444"/>
                <a:gd name="T36" fmla="*/ 153 w 480"/>
                <a:gd name="T37" fmla="*/ 102 h 444"/>
                <a:gd name="T38" fmla="*/ 84 w 480"/>
                <a:gd name="T39" fmla="*/ 0 h 444"/>
                <a:gd name="T40" fmla="*/ 55 w 480"/>
                <a:gd name="T41" fmla="*/ 7 h 444"/>
                <a:gd name="T42" fmla="*/ 0 w 480"/>
                <a:gd name="T43" fmla="*/ 11 h 444"/>
                <a:gd name="T44" fmla="*/ 40 w 480"/>
                <a:gd name="T45" fmla="*/ 29 h 444"/>
                <a:gd name="T46" fmla="*/ 40 w 480"/>
                <a:gd name="T47" fmla="*/ 29 h 444"/>
                <a:gd name="T48" fmla="*/ 40 w 480"/>
                <a:gd name="T49" fmla="*/ 29 h 4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0"/>
                <a:gd name="T76" fmla="*/ 0 h 444"/>
                <a:gd name="T77" fmla="*/ 480 w 480"/>
                <a:gd name="T78" fmla="*/ 444 h 4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0" h="444">
                  <a:moveTo>
                    <a:pt x="40" y="29"/>
                  </a:moveTo>
                  <a:lnTo>
                    <a:pt x="121" y="122"/>
                  </a:lnTo>
                  <a:lnTo>
                    <a:pt x="179" y="214"/>
                  </a:lnTo>
                  <a:lnTo>
                    <a:pt x="190" y="309"/>
                  </a:lnTo>
                  <a:lnTo>
                    <a:pt x="275" y="420"/>
                  </a:lnTo>
                  <a:lnTo>
                    <a:pt x="355" y="444"/>
                  </a:lnTo>
                  <a:lnTo>
                    <a:pt x="363" y="409"/>
                  </a:lnTo>
                  <a:lnTo>
                    <a:pt x="348" y="364"/>
                  </a:lnTo>
                  <a:lnTo>
                    <a:pt x="378" y="355"/>
                  </a:lnTo>
                  <a:lnTo>
                    <a:pt x="328" y="294"/>
                  </a:lnTo>
                  <a:lnTo>
                    <a:pt x="316" y="258"/>
                  </a:lnTo>
                  <a:lnTo>
                    <a:pt x="407" y="294"/>
                  </a:lnTo>
                  <a:lnTo>
                    <a:pt x="480" y="316"/>
                  </a:lnTo>
                  <a:lnTo>
                    <a:pt x="425" y="269"/>
                  </a:lnTo>
                  <a:lnTo>
                    <a:pt x="355" y="239"/>
                  </a:lnTo>
                  <a:lnTo>
                    <a:pt x="371" y="203"/>
                  </a:lnTo>
                  <a:lnTo>
                    <a:pt x="262" y="192"/>
                  </a:lnTo>
                  <a:lnTo>
                    <a:pt x="224" y="181"/>
                  </a:lnTo>
                  <a:lnTo>
                    <a:pt x="153" y="102"/>
                  </a:lnTo>
                  <a:lnTo>
                    <a:pt x="84" y="0"/>
                  </a:lnTo>
                  <a:lnTo>
                    <a:pt x="55" y="7"/>
                  </a:lnTo>
                  <a:lnTo>
                    <a:pt x="0" y="11"/>
                  </a:lnTo>
                  <a:lnTo>
                    <a:pt x="40" y="29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6" name="Freeform 69"/>
            <p:cNvSpPr>
              <a:spLocks/>
            </p:cNvSpPr>
            <p:nvPr/>
          </p:nvSpPr>
          <p:spPr bwMode="auto">
            <a:xfrm>
              <a:off x="4114" y="3852"/>
              <a:ext cx="170" cy="240"/>
            </a:xfrm>
            <a:custGeom>
              <a:avLst/>
              <a:gdLst>
                <a:gd name="T0" fmla="*/ 0 w 338"/>
                <a:gd name="T1" fmla="*/ 42 h 480"/>
                <a:gd name="T2" fmla="*/ 145 w 338"/>
                <a:gd name="T3" fmla="*/ 295 h 480"/>
                <a:gd name="T4" fmla="*/ 160 w 338"/>
                <a:gd name="T5" fmla="*/ 421 h 480"/>
                <a:gd name="T6" fmla="*/ 228 w 338"/>
                <a:gd name="T7" fmla="*/ 403 h 480"/>
                <a:gd name="T8" fmla="*/ 338 w 338"/>
                <a:gd name="T9" fmla="*/ 480 h 480"/>
                <a:gd name="T10" fmla="*/ 211 w 338"/>
                <a:gd name="T11" fmla="*/ 311 h 480"/>
                <a:gd name="T12" fmla="*/ 119 w 338"/>
                <a:gd name="T13" fmla="*/ 100 h 480"/>
                <a:gd name="T14" fmla="*/ 76 w 338"/>
                <a:gd name="T15" fmla="*/ 0 h 480"/>
                <a:gd name="T16" fmla="*/ 26 w 338"/>
                <a:gd name="T17" fmla="*/ 17 h 480"/>
                <a:gd name="T18" fmla="*/ 0 w 338"/>
                <a:gd name="T19" fmla="*/ 42 h 480"/>
                <a:gd name="T20" fmla="*/ 0 w 338"/>
                <a:gd name="T21" fmla="*/ 42 h 480"/>
                <a:gd name="T22" fmla="*/ 0 w 338"/>
                <a:gd name="T23" fmla="*/ 42 h 4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8"/>
                <a:gd name="T37" fmla="*/ 0 h 480"/>
                <a:gd name="T38" fmla="*/ 338 w 338"/>
                <a:gd name="T39" fmla="*/ 480 h 4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8" h="480">
                  <a:moveTo>
                    <a:pt x="0" y="42"/>
                  </a:moveTo>
                  <a:lnTo>
                    <a:pt x="145" y="295"/>
                  </a:lnTo>
                  <a:lnTo>
                    <a:pt x="160" y="421"/>
                  </a:lnTo>
                  <a:lnTo>
                    <a:pt x="228" y="403"/>
                  </a:lnTo>
                  <a:lnTo>
                    <a:pt x="338" y="480"/>
                  </a:lnTo>
                  <a:lnTo>
                    <a:pt x="211" y="311"/>
                  </a:lnTo>
                  <a:lnTo>
                    <a:pt x="119" y="100"/>
                  </a:lnTo>
                  <a:lnTo>
                    <a:pt x="76" y="0"/>
                  </a:lnTo>
                  <a:lnTo>
                    <a:pt x="26" y="1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7" name="Freeform 70"/>
            <p:cNvSpPr>
              <a:spLocks/>
            </p:cNvSpPr>
            <p:nvPr/>
          </p:nvSpPr>
          <p:spPr bwMode="auto">
            <a:xfrm>
              <a:off x="3444" y="2949"/>
              <a:ext cx="325" cy="132"/>
            </a:xfrm>
            <a:custGeom>
              <a:avLst/>
              <a:gdLst>
                <a:gd name="T0" fmla="*/ 2 w 651"/>
                <a:gd name="T1" fmla="*/ 123 h 265"/>
                <a:gd name="T2" fmla="*/ 19 w 651"/>
                <a:gd name="T3" fmla="*/ 110 h 265"/>
                <a:gd name="T4" fmla="*/ 42 w 651"/>
                <a:gd name="T5" fmla="*/ 101 h 265"/>
                <a:gd name="T6" fmla="*/ 73 w 651"/>
                <a:gd name="T7" fmla="*/ 94 h 265"/>
                <a:gd name="T8" fmla="*/ 103 w 651"/>
                <a:gd name="T9" fmla="*/ 90 h 265"/>
                <a:gd name="T10" fmla="*/ 89 w 651"/>
                <a:gd name="T11" fmla="*/ 105 h 265"/>
                <a:gd name="T12" fmla="*/ 126 w 651"/>
                <a:gd name="T13" fmla="*/ 115 h 265"/>
                <a:gd name="T14" fmla="*/ 178 w 651"/>
                <a:gd name="T15" fmla="*/ 119 h 265"/>
                <a:gd name="T16" fmla="*/ 237 w 651"/>
                <a:gd name="T17" fmla="*/ 113 h 265"/>
                <a:gd name="T18" fmla="*/ 332 w 651"/>
                <a:gd name="T19" fmla="*/ 99 h 265"/>
                <a:gd name="T20" fmla="*/ 452 w 651"/>
                <a:gd name="T21" fmla="*/ 70 h 265"/>
                <a:gd name="T22" fmla="*/ 536 w 651"/>
                <a:gd name="T23" fmla="*/ 46 h 265"/>
                <a:gd name="T24" fmla="*/ 578 w 651"/>
                <a:gd name="T25" fmla="*/ 32 h 265"/>
                <a:gd name="T26" fmla="*/ 589 w 651"/>
                <a:gd name="T27" fmla="*/ 21 h 265"/>
                <a:gd name="T28" fmla="*/ 594 w 651"/>
                <a:gd name="T29" fmla="*/ 15 h 265"/>
                <a:gd name="T30" fmla="*/ 597 w 651"/>
                <a:gd name="T31" fmla="*/ 4 h 265"/>
                <a:gd name="T32" fmla="*/ 621 w 651"/>
                <a:gd name="T33" fmla="*/ 0 h 265"/>
                <a:gd name="T34" fmla="*/ 651 w 651"/>
                <a:gd name="T35" fmla="*/ 4 h 265"/>
                <a:gd name="T36" fmla="*/ 630 w 651"/>
                <a:gd name="T37" fmla="*/ 15 h 265"/>
                <a:gd name="T38" fmla="*/ 629 w 651"/>
                <a:gd name="T39" fmla="*/ 57 h 265"/>
                <a:gd name="T40" fmla="*/ 614 w 651"/>
                <a:gd name="T41" fmla="*/ 86 h 265"/>
                <a:gd name="T42" fmla="*/ 612 w 651"/>
                <a:gd name="T43" fmla="*/ 126 h 265"/>
                <a:gd name="T44" fmla="*/ 600 w 651"/>
                <a:gd name="T45" fmla="*/ 173 h 265"/>
                <a:gd name="T46" fmla="*/ 587 w 651"/>
                <a:gd name="T47" fmla="*/ 164 h 265"/>
                <a:gd name="T48" fmla="*/ 586 w 651"/>
                <a:gd name="T49" fmla="*/ 137 h 265"/>
                <a:gd name="T50" fmla="*/ 575 w 651"/>
                <a:gd name="T51" fmla="*/ 113 h 265"/>
                <a:gd name="T52" fmla="*/ 574 w 651"/>
                <a:gd name="T53" fmla="*/ 82 h 265"/>
                <a:gd name="T54" fmla="*/ 547 w 651"/>
                <a:gd name="T55" fmla="*/ 69 h 265"/>
                <a:gd name="T56" fmla="*/ 510 w 651"/>
                <a:gd name="T57" fmla="*/ 70 h 265"/>
                <a:gd name="T58" fmla="*/ 512 w 651"/>
                <a:gd name="T59" fmla="*/ 80 h 265"/>
                <a:gd name="T60" fmla="*/ 556 w 651"/>
                <a:gd name="T61" fmla="*/ 130 h 265"/>
                <a:gd name="T62" fmla="*/ 536 w 651"/>
                <a:gd name="T63" fmla="*/ 127 h 265"/>
                <a:gd name="T64" fmla="*/ 487 w 651"/>
                <a:gd name="T65" fmla="*/ 127 h 265"/>
                <a:gd name="T66" fmla="*/ 405 w 651"/>
                <a:gd name="T67" fmla="*/ 131 h 265"/>
                <a:gd name="T68" fmla="*/ 354 w 651"/>
                <a:gd name="T69" fmla="*/ 135 h 265"/>
                <a:gd name="T70" fmla="*/ 271 w 651"/>
                <a:gd name="T71" fmla="*/ 134 h 265"/>
                <a:gd name="T72" fmla="*/ 218 w 651"/>
                <a:gd name="T73" fmla="*/ 134 h 265"/>
                <a:gd name="T74" fmla="*/ 179 w 651"/>
                <a:gd name="T75" fmla="*/ 142 h 265"/>
                <a:gd name="T76" fmla="*/ 157 w 651"/>
                <a:gd name="T77" fmla="*/ 163 h 265"/>
                <a:gd name="T78" fmla="*/ 147 w 651"/>
                <a:gd name="T79" fmla="*/ 174 h 265"/>
                <a:gd name="T80" fmla="*/ 118 w 651"/>
                <a:gd name="T81" fmla="*/ 155 h 265"/>
                <a:gd name="T82" fmla="*/ 95 w 651"/>
                <a:gd name="T83" fmla="*/ 164 h 265"/>
                <a:gd name="T84" fmla="*/ 73 w 651"/>
                <a:gd name="T85" fmla="*/ 265 h 265"/>
                <a:gd name="T86" fmla="*/ 51 w 651"/>
                <a:gd name="T87" fmla="*/ 255 h 265"/>
                <a:gd name="T88" fmla="*/ 37 w 651"/>
                <a:gd name="T89" fmla="*/ 192 h 265"/>
                <a:gd name="T90" fmla="*/ 19 w 651"/>
                <a:gd name="T91" fmla="*/ 179 h 265"/>
                <a:gd name="T92" fmla="*/ 0 w 651"/>
                <a:gd name="T93" fmla="*/ 188 h 265"/>
                <a:gd name="T94" fmla="*/ 9 w 651"/>
                <a:gd name="T95" fmla="*/ 170 h 265"/>
                <a:gd name="T96" fmla="*/ 2 w 651"/>
                <a:gd name="T97" fmla="*/ 146 h 265"/>
                <a:gd name="T98" fmla="*/ 2 w 651"/>
                <a:gd name="T99" fmla="*/ 134 h 265"/>
                <a:gd name="T100" fmla="*/ 2 w 651"/>
                <a:gd name="T101" fmla="*/ 123 h 265"/>
                <a:gd name="T102" fmla="*/ 2 w 651"/>
                <a:gd name="T103" fmla="*/ 123 h 265"/>
                <a:gd name="T104" fmla="*/ 2 w 651"/>
                <a:gd name="T105" fmla="*/ 123 h 2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1"/>
                <a:gd name="T160" fmla="*/ 0 h 265"/>
                <a:gd name="T161" fmla="*/ 651 w 651"/>
                <a:gd name="T162" fmla="*/ 265 h 2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1" h="265">
                  <a:moveTo>
                    <a:pt x="2" y="123"/>
                  </a:moveTo>
                  <a:lnTo>
                    <a:pt x="19" y="110"/>
                  </a:lnTo>
                  <a:lnTo>
                    <a:pt x="42" y="101"/>
                  </a:lnTo>
                  <a:lnTo>
                    <a:pt x="73" y="94"/>
                  </a:lnTo>
                  <a:lnTo>
                    <a:pt x="103" y="90"/>
                  </a:lnTo>
                  <a:lnTo>
                    <a:pt x="89" y="105"/>
                  </a:lnTo>
                  <a:lnTo>
                    <a:pt x="126" y="115"/>
                  </a:lnTo>
                  <a:lnTo>
                    <a:pt x="178" y="119"/>
                  </a:lnTo>
                  <a:lnTo>
                    <a:pt x="237" y="113"/>
                  </a:lnTo>
                  <a:lnTo>
                    <a:pt x="332" y="99"/>
                  </a:lnTo>
                  <a:lnTo>
                    <a:pt x="452" y="70"/>
                  </a:lnTo>
                  <a:lnTo>
                    <a:pt x="536" y="46"/>
                  </a:lnTo>
                  <a:lnTo>
                    <a:pt x="578" y="32"/>
                  </a:lnTo>
                  <a:lnTo>
                    <a:pt x="589" y="21"/>
                  </a:lnTo>
                  <a:lnTo>
                    <a:pt x="594" y="15"/>
                  </a:lnTo>
                  <a:lnTo>
                    <a:pt x="597" y="4"/>
                  </a:lnTo>
                  <a:lnTo>
                    <a:pt x="621" y="0"/>
                  </a:lnTo>
                  <a:lnTo>
                    <a:pt x="651" y="4"/>
                  </a:lnTo>
                  <a:lnTo>
                    <a:pt x="630" y="15"/>
                  </a:lnTo>
                  <a:lnTo>
                    <a:pt x="629" y="57"/>
                  </a:lnTo>
                  <a:lnTo>
                    <a:pt x="614" y="86"/>
                  </a:lnTo>
                  <a:lnTo>
                    <a:pt x="612" y="126"/>
                  </a:lnTo>
                  <a:lnTo>
                    <a:pt x="600" y="173"/>
                  </a:lnTo>
                  <a:lnTo>
                    <a:pt x="587" y="164"/>
                  </a:lnTo>
                  <a:lnTo>
                    <a:pt x="586" y="137"/>
                  </a:lnTo>
                  <a:lnTo>
                    <a:pt x="575" y="113"/>
                  </a:lnTo>
                  <a:lnTo>
                    <a:pt x="574" y="82"/>
                  </a:lnTo>
                  <a:lnTo>
                    <a:pt x="547" y="69"/>
                  </a:lnTo>
                  <a:lnTo>
                    <a:pt x="510" y="70"/>
                  </a:lnTo>
                  <a:lnTo>
                    <a:pt x="512" y="80"/>
                  </a:lnTo>
                  <a:lnTo>
                    <a:pt x="556" y="130"/>
                  </a:lnTo>
                  <a:lnTo>
                    <a:pt x="536" y="127"/>
                  </a:lnTo>
                  <a:lnTo>
                    <a:pt x="487" y="127"/>
                  </a:lnTo>
                  <a:lnTo>
                    <a:pt x="405" y="131"/>
                  </a:lnTo>
                  <a:lnTo>
                    <a:pt x="354" y="135"/>
                  </a:lnTo>
                  <a:lnTo>
                    <a:pt x="271" y="134"/>
                  </a:lnTo>
                  <a:lnTo>
                    <a:pt x="218" y="134"/>
                  </a:lnTo>
                  <a:lnTo>
                    <a:pt x="179" y="142"/>
                  </a:lnTo>
                  <a:lnTo>
                    <a:pt x="157" y="163"/>
                  </a:lnTo>
                  <a:lnTo>
                    <a:pt x="147" y="174"/>
                  </a:lnTo>
                  <a:lnTo>
                    <a:pt x="118" y="155"/>
                  </a:lnTo>
                  <a:lnTo>
                    <a:pt x="95" y="164"/>
                  </a:lnTo>
                  <a:lnTo>
                    <a:pt x="73" y="265"/>
                  </a:lnTo>
                  <a:lnTo>
                    <a:pt x="51" y="255"/>
                  </a:lnTo>
                  <a:lnTo>
                    <a:pt x="37" y="192"/>
                  </a:lnTo>
                  <a:lnTo>
                    <a:pt x="19" y="179"/>
                  </a:lnTo>
                  <a:lnTo>
                    <a:pt x="0" y="188"/>
                  </a:lnTo>
                  <a:lnTo>
                    <a:pt x="9" y="170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2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8" name="Freeform 71"/>
            <p:cNvSpPr>
              <a:spLocks/>
            </p:cNvSpPr>
            <p:nvPr/>
          </p:nvSpPr>
          <p:spPr bwMode="auto">
            <a:xfrm>
              <a:off x="3498" y="3022"/>
              <a:ext cx="124" cy="59"/>
            </a:xfrm>
            <a:custGeom>
              <a:avLst/>
              <a:gdLst>
                <a:gd name="T0" fmla="*/ 232 w 249"/>
                <a:gd name="T1" fmla="*/ 107 h 117"/>
                <a:gd name="T2" fmla="*/ 244 w 249"/>
                <a:gd name="T3" fmla="*/ 87 h 117"/>
                <a:gd name="T4" fmla="*/ 249 w 249"/>
                <a:gd name="T5" fmla="*/ 58 h 117"/>
                <a:gd name="T6" fmla="*/ 242 w 249"/>
                <a:gd name="T7" fmla="*/ 29 h 117"/>
                <a:gd name="T8" fmla="*/ 225 w 249"/>
                <a:gd name="T9" fmla="*/ 8 h 117"/>
                <a:gd name="T10" fmla="*/ 202 w 249"/>
                <a:gd name="T11" fmla="*/ 0 h 117"/>
                <a:gd name="T12" fmla="*/ 94 w 249"/>
                <a:gd name="T13" fmla="*/ 2 h 117"/>
                <a:gd name="T14" fmla="*/ 68 w 249"/>
                <a:gd name="T15" fmla="*/ 18 h 117"/>
                <a:gd name="T16" fmla="*/ 51 w 249"/>
                <a:gd name="T17" fmla="*/ 41 h 117"/>
                <a:gd name="T18" fmla="*/ 47 w 249"/>
                <a:gd name="T19" fmla="*/ 55 h 117"/>
                <a:gd name="T20" fmla="*/ 32 w 249"/>
                <a:gd name="T21" fmla="*/ 56 h 117"/>
                <a:gd name="T22" fmla="*/ 0 w 249"/>
                <a:gd name="T23" fmla="*/ 48 h 117"/>
                <a:gd name="T24" fmla="*/ 17 w 249"/>
                <a:gd name="T25" fmla="*/ 67 h 117"/>
                <a:gd name="T26" fmla="*/ 47 w 249"/>
                <a:gd name="T27" fmla="*/ 81 h 117"/>
                <a:gd name="T28" fmla="*/ 53 w 249"/>
                <a:gd name="T29" fmla="*/ 113 h 117"/>
                <a:gd name="T30" fmla="*/ 69 w 249"/>
                <a:gd name="T31" fmla="*/ 111 h 117"/>
                <a:gd name="T32" fmla="*/ 64 w 249"/>
                <a:gd name="T33" fmla="*/ 77 h 117"/>
                <a:gd name="T34" fmla="*/ 77 w 249"/>
                <a:gd name="T35" fmla="*/ 51 h 117"/>
                <a:gd name="T36" fmla="*/ 104 w 249"/>
                <a:gd name="T37" fmla="*/ 42 h 117"/>
                <a:gd name="T38" fmla="*/ 141 w 249"/>
                <a:gd name="T39" fmla="*/ 54 h 117"/>
                <a:gd name="T40" fmla="*/ 100 w 249"/>
                <a:gd name="T41" fmla="*/ 74 h 117"/>
                <a:gd name="T42" fmla="*/ 119 w 249"/>
                <a:gd name="T43" fmla="*/ 99 h 117"/>
                <a:gd name="T44" fmla="*/ 142 w 249"/>
                <a:gd name="T45" fmla="*/ 102 h 117"/>
                <a:gd name="T46" fmla="*/ 138 w 249"/>
                <a:gd name="T47" fmla="*/ 117 h 117"/>
                <a:gd name="T48" fmla="*/ 185 w 249"/>
                <a:gd name="T49" fmla="*/ 111 h 117"/>
                <a:gd name="T50" fmla="*/ 211 w 249"/>
                <a:gd name="T51" fmla="*/ 103 h 117"/>
                <a:gd name="T52" fmla="*/ 233 w 249"/>
                <a:gd name="T53" fmla="*/ 92 h 117"/>
                <a:gd name="T54" fmla="*/ 232 w 249"/>
                <a:gd name="T55" fmla="*/ 107 h 117"/>
                <a:gd name="T56" fmla="*/ 232 w 249"/>
                <a:gd name="T57" fmla="*/ 107 h 117"/>
                <a:gd name="T58" fmla="*/ 232 w 249"/>
                <a:gd name="T59" fmla="*/ 107 h 1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9"/>
                <a:gd name="T91" fmla="*/ 0 h 117"/>
                <a:gd name="T92" fmla="*/ 249 w 249"/>
                <a:gd name="T93" fmla="*/ 117 h 1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9" h="117">
                  <a:moveTo>
                    <a:pt x="232" y="107"/>
                  </a:moveTo>
                  <a:lnTo>
                    <a:pt x="244" y="87"/>
                  </a:lnTo>
                  <a:lnTo>
                    <a:pt x="249" y="58"/>
                  </a:lnTo>
                  <a:lnTo>
                    <a:pt x="242" y="29"/>
                  </a:lnTo>
                  <a:lnTo>
                    <a:pt x="225" y="8"/>
                  </a:lnTo>
                  <a:lnTo>
                    <a:pt x="202" y="0"/>
                  </a:lnTo>
                  <a:lnTo>
                    <a:pt x="94" y="2"/>
                  </a:lnTo>
                  <a:lnTo>
                    <a:pt x="68" y="18"/>
                  </a:lnTo>
                  <a:lnTo>
                    <a:pt x="51" y="41"/>
                  </a:lnTo>
                  <a:lnTo>
                    <a:pt x="47" y="55"/>
                  </a:lnTo>
                  <a:lnTo>
                    <a:pt x="32" y="56"/>
                  </a:lnTo>
                  <a:lnTo>
                    <a:pt x="0" y="48"/>
                  </a:lnTo>
                  <a:lnTo>
                    <a:pt x="17" y="67"/>
                  </a:lnTo>
                  <a:lnTo>
                    <a:pt x="47" y="81"/>
                  </a:lnTo>
                  <a:lnTo>
                    <a:pt x="53" y="113"/>
                  </a:lnTo>
                  <a:lnTo>
                    <a:pt x="69" y="111"/>
                  </a:lnTo>
                  <a:lnTo>
                    <a:pt x="64" y="77"/>
                  </a:lnTo>
                  <a:lnTo>
                    <a:pt x="77" y="51"/>
                  </a:lnTo>
                  <a:lnTo>
                    <a:pt x="104" y="42"/>
                  </a:lnTo>
                  <a:lnTo>
                    <a:pt x="141" y="54"/>
                  </a:lnTo>
                  <a:lnTo>
                    <a:pt x="100" y="74"/>
                  </a:lnTo>
                  <a:lnTo>
                    <a:pt x="119" y="99"/>
                  </a:lnTo>
                  <a:lnTo>
                    <a:pt x="142" y="102"/>
                  </a:lnTo>
                  <a:lnTo>
                    <a:pt x="138" y="117"/>
                  </a:lnTo>
                  <a:lnTo>
                    <a:pt x="185" y="111"/>
                  </a:lnTo>
                  <a:lnTo>
                    <a:pt x="211" y="103"/>
                  </a:lnTo>
                  <a:lnTo>
                    <a:pt x="233" y="92"/>
                  </a:lnTo>
                  <a:lnTo>
                    <a:pt x="232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9" name="Freeform 72"/>
            <p:cNvSpPr>
              <a:spLocks/>
            </p:cNvSpPr>
            <p:nvPr/>
          </p:nvSpPr>
          <p:spPr bwMode="auto">
            <a:xfrm>
              <a:off x="3529" y="3080"/>
              <a:ext cx="79" cy="31"/>
            </a:xfrm>
            <a:custGeom>
              <a:avLst/>
              <a:gdLst>
                <a:gd name="T0" fmla="*/ 159 w 159"/>
                <a:gd name="T1" fmla="*/ 0 h 62"/>
                <a:gd name="T2" fmla="*/ 133 w 159"/>
                <a:gd name="T3" fmla="*/ 15 h 62"/>
                <a:gd name="T4" fmla="*/ 101 w 159"/>
                <a:gd name="T5" fmla="*/ 26 h 62"/>
                <a:gd name="T6" fmla="*/ 68 w 159"/>
                <a:gd name="T7" fmla="*/ 31 h 62"/>
                <a:gd name="T8" fmla="*/ 32 w 159"/>
                <a:gd name="T9" fmla="*/ 24 h 62"/>
                <a:gd name="T10" fmla="*/ 17 w 159"/>
                <a:gd name="T11" fmla="*/ 15 h 62"/>
                <a:gd name="T12" fmla="*/ 32 w 159"/>
                <a:gd name="T13" fmla="*/ 34 h 62"/>
                <a:gd name="T14" fmla="*/ 15 w 159"/>
                <a:gd name="T15" fmla="*/ 27 h 62"/>
                <a:gd name="T16" fmla="*/ 0 w 159"/>
                <a:gd name="T17" fmla="*/ 13 h 62"/>
                <a:gd name="T18" fmla="*/ 2 w 159"/>
                <a:gd name="T19" fmla="*/ 34 h 62"/>
                <a:gd name="T20" fmla="*/ 22 w 159"/>
                <a:gd name="T21" fmla="*/ 56 h 62"/>
                <a:gd name="T22" fmla="*/ 66 w 159"/>
                <a:gd name="T23" fmla="*/ 62 h 62"/>
                <a:gd name="T24" fmla="*/ 57 w 159"/>
                <a:gd name="T25" fmla="*/ 45 h 62"/>
                <a:gd name="T26" fmla="*/ 97 w 159"/>
                <a:gd name="T27" fmla="*/ 37 h 62"/>
                <a:gd name="T28" fmla="*/ 136 w 159"/>
                <a:gd name="T29" fmla="*/ 22 h 62"/>
                <a:gd name="T30" fmla="*/ 159 w 159"/>
                <a:gd name="T31" fmla="*/ 0 h 62"/>
                <a:gd name="T32" fmla="*/ 159 w 159"/>
                <a:gd name="T33" fmla="*/ 0 h 62"/>
                <a:gd name="T34" fmla="*/ 159 w 159"/>
                <a:gd name="T35" fmla="*/ 0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62"/>
                <a:gd name="T56" fmla="*/ 159 w 159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62">
                  <a:moveTo>
                    <a:pt x="159" y="0"/>
                  </a:moveTo>
                  <a:lnTo>
                    <a:pt x="133" y="15"/>
                  </a:lnTo>
                  <a:lnTo>
                    <a:pt x="101" y="26"/>
                  </a:lnTo>
                  <a:lnTo>
                    <a:pt x="68" y="31"/>
                  </a:lnTo>
                  <a:lnTo>
                    <a:pt x="32" y="24"/>
                  </a:lnTo>
                  <a:lnTo>
                    <a:pt x="17" y="15"/>
                  </a:lnTo>
                  <a:lnTo>
                    <a:pt x="32" y="34"/>
                  </a:lnTo>
                  <a:lnTo>
                    <a:pt x="15" y="27"/>
                  </a:lnTo>
                  <a:lnTo>
                    <a:pt x="0" y="13"/>
                  </a:lnTo>
                  <a:lnTo>
                    <a:pt x="2" y="34"/>
                  </a:lnTo>
                  <a:lnTo>
                    <a:pt x="22" y="56"/>
                  </a:lnTo>
                  <a:lnTo>
                    <a:pt x="66" y="62"/>
                  </a:lnTo>
                  <a:lnTo>
                    <a:pt x="57" y="45"/>
                  </a:lnTo>
                  <a:lnTo>
                    <a:pt x="97" y="37"/>
                  </a:lnTo>
                  <a:lnTo>
                    <a:pt x="136" y="2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0" name="Freeform 73"/>
            <p:cNvSpPr>
              <a:spLocks/>
            </p:cNvSpPr>
            <p:nvPr/>
          </p:nvSpPr>
          <p:spPr bwMode="auto">
            <a:xfrm>
              <a:off x="3623" y="3026"/>
              <a:ext cx="17" cy="18"/>
            </a:xfrm>
            <a:custGeom>
              <a:avLst/>
              <a:gdLst>
                <a:gd name="T0" fmla="*/ 31 w 35"/>
                <a:gd name="T1" fmla="*/ 35 h 35"/>
                <a:gd name="T2" fmla="*/ 2 w 35"/>
                <a:gd name="T3" fmla="*/ 31 h 35"/>
                <a:gd name="T4" fmla="*/ 0 w 35"/>
                <a:gd name="T5" fmla="*/ 9 h 35"/>
                <a:gd name="T6" fmla="*/ 9 w 35"/>
                <a:gd name="T7" fmla="*/ 0 h 35"/>
                <a:gd name="T8" fmla="*/ 33 w 35"/>
                <a:gd name="T9" fmla="*/ 1 h 35"/>
                <a:gd name="T10" fmla="*/ 35 w 35"/>
                <a:gd name="T11" fmla="*/ 18 h 35"/>
                <a:gd name="T12" fmla="*/ 9 w 35"/>
                <a:gd name="T13" fmla="*/ 16 h 35"/>
                <a:gd name="T14" fmla="*/ 10 w 35"/>
                <a:gd name="T15" fmla="*/ 30 h 35"/>
                <a:gd name="T16" fmla="*/ 31 w 35"/>
                <a:gd name="T17" fmla="*/ 35 h 35"/>
                <a:gd name="T18" fmla="*/ 31 w 35"/>
                <a:gd name="T19" fmla="*/ 35 h 35"/>
                <a:gd name="T20" fmla="*/ 31 w 35"/>
                <a:gd name="T21" fmla="*/ 35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35"/>
                <a:gd name="T35" fmla="*/ 35 w 35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35">
                  <a:moveTo>
                    <a:pt x="31" y="35"/>
                  </a:moveTo>
                  <a:lnTo>
                    <a:pt x="2" y="31"/>
                  </a:lnTo>
                  <a:lnTo>
                    <a:pt x="0" y="9"/>
                  </a:lnTo>
                  <a:lnTo>
                    <a:pt x="9" y="0"/>
                  </a:lnTo>
                  <a:lnTo>
                    <a:pt x="33" y="1"/>
                  </a:lnTo>
                  <a:lnTo>
                    <a:pt x="35" y="18"/>
                  </a:lnTo>
                  <a:lnTo>
                    <a:pt x="9" y="16"/>
                  </a:lnTo>
                  <a:lnTo>
                    <a:pt x="10" y="30"/>
                  </a:lnTo>
                  <a:lnTo>
                    <a:pt x="3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1" name="Freeform 74"/>
            <p:cNvSpPr>
              <a:spLocks/>
            </p:cNvSpPr>
            <p:nvPr/>
          </p:nvSpPr>
          <p:spPr bwMode="auto">
            <a:xfrm>
              <a:off x="3621" y="3048"/>
              <a:ext cx="17" cy="23"/>
            </a:xfrm>
            <a:custGeom>
              <a:avLst/>
              <a:gdLst>
                <a:gd name="T0" fmla="*/ 35 w 35"/>
                <a:gd name="T1" fmla="*/ 0 h 45"/>
                <a:gd name="T2" fmla="*/ 10 w 35"/>
                <a:gd name="T3" fmla="*/ 0 h 45"/>
                <a:gd name="T4" fmla="*/ 8 w 35"/>
                <a:gd name="T5" fmla="*/ 16 h 45"/>
                <a:gd name="T6" fmla="*/ 0 w 35"/>
                <a:gd name="T7" fmla="*/ 45 h 45"/>
                <a:gd name="T8" fmla="*/ 11 w 35"/>
                <a:gd name="T9" fmla="*/ 20 h 45"/>
                <a:gd name="T10" fmla="*/ 25 w 35"/>
                <a:gd name="T11" fmla="*/ 15 h 45"/>
                <a:gd name="T12" fmla="*/ 25 w 35"/>
                <a:gd name="T13" fmla="*/ 5 h 45"/>
                <a:gd name="T14" fmla="*/ 35 w 35"/>
                <a:gd name="T15" fmla="*/ 0 h 45"/>
                <a:gd name="T16" fmla="*/ 35 w 35"/>
                <a:gd name="T17" fmla="*/ 0 h 45"/>
                <a:gd name="T18" fmla="*/ 35 w 35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45"/>
                <a:gd name="T32" fmla="*/ 35 w 35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45">
                  <a:moveTo>
                    <a:pt x="35" y="0"/>
                  </a:moveTo>
                  <a:lnTo>
                    <a:pt x="10" y="0"/>
                  </a:lnTo>
                  <a:lnTo>
                    <a:pt x="8" y="16"/>
                  </a:lnTo>
                  <a:lnTo>
                    <a:pt x="0" y="45"/>
                  </a:lnTo>
                  <a:lnTo>
                    <a:pt x="11" y="20"/>
                  </a:lnTo>
                  <a:lnTo>
                    <a:pt x="25" y="15"/>
                  </a:lnTo>
                  <a:lnTo>
                    <a:pt x="25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2" name="Freeform 75"/>
            <p:cNvSpPr>
              <a:spLocks/>
            </p:cNvSpPr>
            <p:nvPr/>
          </p:nvSpPr>
          <p:spPr bwMode="auto">
            <a:xfrm>
              <a:off x="3485" y="3037"/>
              <a:ext cx="31" cy="10"/>
            </a:xfrm>
            <a:custGeom>
              <a:avLst/>
              <a:gdLst>
                <a:gd name="T0" fmla="*/ 61 w 61"/>
                <a:gd name="T1" fmla="*/ 5 h 19"/>
                <a:gd name="T2" fmla="*/ 56 w 61"/>
                <a:gd name="T3" fmla="*/ 19 h 19"/>
                <a:gd name="T4" fmla="*/ 0 w 61"/>
                <a:gd name="T5" fmla="*/ 8 h 19"/>
                <a:gd name="T6" fmla="*/ 0 w 61"/>
                <a:gd name="T7" fmla="*/ 0 h 19"/>
                <a:gd name="T8" fmla="*/ 54 w 61"/>
                <a:gd name="T9" fmla="*/ 12 h 19"/>
                <a:gd name="T10" fmla="*/ 61 w 61"/>
                <a:gd name="T11" fmla="*/ 5 h 19"/>
                <a:gd name="T12" fmla="*/ 61 w 61"/>
                <a:gd name="T13" fmla="*/ 5 h 19"/>
                <a:gd name="T14" fmla="*/ 61 w 61"/>
                <a:gd name="T15" fmla="*/ 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9"/>
                <a:gd name="T26" fmla="*/ 61 w 6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9">
                  <a:moveTo>
                    <a:pt x="61" y="5"/>
                  </a:moveTo>
                  <a:lnTo>
                    <a:pt x="56" y="19"/>
                  </a:lnTo>
                  <a:lnTo>
                    <a:pt x="0" y="8"/>
                  </a:lnTo>
                  <a:lnTo>
                    <a:pt x="0" y="0"/>
                  </a:lnTo>
                  <a:lnTo>
                    <a:pt x="54" y="12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Freeform 76"/>
            <p:cNvSpPr>
              <a:spLocks/>
            </p:cNvSpPr>
            <p:nvPr/>
          </p:nvSpPr>
          <p:spPr bwMode="auto">
            <a:xfrm>
              <a:off x="3640" y="3020"/>
              <a:ext cx="71" cy="69"/>
            </a:xfrm>
            <a:custGeom>
              <a:avLst/>
              <a:gdLst>
                <a:gd name="T0" fmla="*/ 7 w 141"/>
                <a:gd name="T1" fmla="*/ 28 h 140"/>
                <a:gd name="T2" fmla="*/ 21 w 141"/>
                <a:gd name="T3" fmla="*/ 10 h 140"/>
                <a:gd name="T4" fmla="*/ 36 w 141"/>
                <a:gd name="T5" fmla="*/ 3 h 140"/>
                <a:gd name="T6" fmla="*/ 120 w 141"/>
                <a:gd name="T7" fmla="*/ 0 h 140"/>
                <a:gd name="T8" fmla="*/ 141 w 141"/>
                <a:gd name="T9" fmla="*/ 11 h 140"/>
                <a:gd name="T10" fmla="*/ 141 w 141"/>
                <a:gd name="T11" fmla="*/ 50 h 140"/>
                <a:gd name="T12" fmla="*/ 131 w 141"/>
                <a:gd name="T13" fmla="*/ 25 h 140"/>
                <a:gd name="T14" fmla="*/ 110 w 141"/>
                <a:gd name="T15" fmla="*/ 14 h 140"/>
                <a:gd name="T16" fmla="*/ 94 w 141"/>
                <a:gd name="T17" fmla="*/ 13 h 140"/>
                <a:gd name="T18" fmla="*/ 85 w 141"/>
                <a:gd name="T19" fmla="*/ 29 h 140"/>
                <a:gd name="T20" fmla="*/ 77 w 141"/>
                <a:gd name="T21" fmla="*/ 33 h 140"/>
                <a:gd name="T22" fmla="*/ 61 w 141"/>
                <a:gd name="T23" fmla="*/ 35 h 140"/>
                <a:gd name="T24" fmla="*/ 121 w 141"/>
                <a:gd name="T25" fmla="*/ 55 h 140"/>
                <a:gd name="T26" fmla="*/ 124 w 141"/>
                <a:gd name="T27" fmla="*/ 69 h 140"/>
                <a:gd name="T28" fmla="*/ 102 w 141"/>
                <a:gd name="T29" fmla="*/ 69 h 140"/>
                <a:gd name="T30" fmla="*/ 85 w 141"/>
                <a:gd name="T31" fmla="*/ 57 h 140"/>
                <a:gd name="T32" fmla="*/ 55 w 141"/>
                <a:gd name="T33" fmla="*/ 57 h 140"/>
                <a:gd name="T34" fmla="*/ 77 w 141"/>
                <a:gd name="T35" fmla="*/ 77 h 140"/>
                <a:gd name="T36" fmla="*/ 99 w 141"/>
                <a:gd name="T37" fmla="*/ 87 h 140"/>
                <a:gd name="T38" fmla="*/ 56 w 141"/>
                <a:gd name="T39" fmla="*/ 86 h 140"/>
                <a:gd name="T40" fmla="*/ 19 w 141"/>
                <a:gd name="T41" fmla="*/ 66 h 140"/>
                <a:gd name="T42" fmla="*/ 43 w 141"/>
                <a:gd name="T43" fmla="*/ 109 h 140"/>
                <a:gd name="T44" fmla="*/ 69 w 141"/>
                <a:gd name="T45" fmla="*/ 140 h 140"/>
                <a:gd name="T46" fmla="*/ 36 w 141"/>
                <a:gd name="T47" fmla="*/ 134 h 140"/>
                <a:gd name="T48" fmla="*/ 12 w 141"/>
                <a:gd name="T49" fmla="*/ 102 h 140"/>
                <a:gd name="T50" fmla="*/ 0 w 141"/>
                <a:gd name="T51" fmla="*/ 75 h 140"/>
                <a:gd name="T52" fmla="*/ 3 w 141"/>
                <a:gd name="T53" fmla="*/ 53 h 140"/>
                <a:gd name="T54" fmla="*/ 7 w 141"/>
                <a:gd name="T55" fmla="*/ 28 h 140"/>
                <a:gd name="T56" fmla="*/ 7 w 141"/>
                <a:gd name="T57" fmla="*/ 28 h 140"/>
                <a:gd name="T58" fmla="*/ 7 w 141"/>
                <a:gd name="T59" fmla="*/ 28 h 1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1"/>
                <a:gd name="T91" fmla="*/ 0 h 140"/>
                <a:gd name="T92" fmla="*/ 141 w 141"/>
                <a:gd name="T93" fmla="*/ 140 h 1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1" h="140">
                  <a:moveTo>
                    <a:pt x="7" y="28"/>
                  </a:moveTo>
                  <a:lnTo>
                    <a:pt x="21" y="10"/>
                  </a:lnTo>
                  <a:lnTo>
                    <a:pt x="36" y="3"/>
                  </a:lnTo>
                  <a:lnTo>
                    <a:pt x="120" y="0"/>
                  </a:lnTo>
                  <a:lnTo>
                    <a:pt x="141" y="11"/>
                  </a:lnTo>
                  <a:lnTo>
                    <a:pt x="141" y="50"/>
                  </a:lnTo>
                  <a:lnTo>
                    <a:pt x="131" y="25"/>
                  </a:lnTo>
                  <a:lnTo>
                    <a:pt x="110" y="14"/>
                  </a:lnTo>
                  <a:lnTo>
                    <a:pt x="94" y="13"/>
                  </a:lnTo>
                  <a:lnTo>
                    <a:pt x="85" y="29"/>
                  </a:lnTo>
                  <a:lnTo>
                    <a:pt x="77" y="33"/>
                  </a:lnTo>
                  <a:lnTo>
                    <a:pt x="61" y="35"/>
                  </a:lnTo>
                  <a:lnTo>
                    <a:pt x="121" y="55"/>
                  </a:lnTo>
                  <a:lnTo>
                    <a:pt x="124" y="69"/>
                  </a:lnTo>
                  <a:lnTo>
                    <a:pt x="102" y="69"/>
                  </a:lnTo>
                  <a:lnTo>
                    <a:pt x="85" y="57"/>
                  </a:lnTo>
                  <a:lnTo>
                    <a:pt x="55" y="57"/>
                  </a:lnTo>
                  <a:lnTo>
                    <a:pt x="77" y="77"/>
                  </a:lnTo>
                  <a:lnTo>
                    <a:pt x="99" y="87"/>
                  </a:lnTo>
                  <a:lnTo>
                    <a:pt x="56" y="86"/>
                  </a:lnTo>
                  <a:lnTo>
                    <a:pt x="19" y="66"/>
                  </a:lnTo>
                  <a:lnTo>
                    <a:pt x="43" y="109"/>
                  </a:lnTo>
                  <a:lnTo>
                    <a:pt x="69" y="140"/>
                  </a:lnTo>
                  <a:lnTo>
                    <a:pt x="36" y="134"/>
                  </a:lnTo>
                  <a:lnTo>
                    <a:pt x="12" y="102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4" name="Freeform 77"/>
            <p:cNvSpPr>
              <a:spLocks/>
            </p:cNvSpPr>
            <p:nvPr/>
          </p:nvSpPr>
          <p:spPr bwMode="auto">
            <a:xfrm>
              <a:off x="3672" y="3065"/>
              <a:ext cx="50" cy="21"/>
            </a:xfrm>
            <a:custGeom>
              <a:avLst/>
              <a:gdLst>
                <a:gd name="T0" fmla="*/ 0 w 100"/>
                <a:gd name="T1" fmla="*/ 29 h 42"/>
                <a:gd name="T2" fmla="*/ 44 w 100"/>
                <a:gd name="T3" fmla="*/ 31 h 42"/>
                <a:gd name="T4" fmla="*/ 83 w 100"/>
                <a:gd name="T5" fmla="*/ 17 h 42"/>
                <a:gd name="T6" fmla="*/ 100 w 100"/>
                <a:gd name="T7" fmla="*/ 0 h 42"/>
                <a:gd name="T8" fmla="*/ 84 w 100"/>
                <a:gd name="T9" fmla="*/ 24 h 42"/>
                <a:gd name="T10" fmla="*/ 54 w 100"/>
                <a:gd name="T11" fmla="*/ 42 h 42"/>
                <a:gd name="T12" fmla="*/ 17 w 100"/>
                <a:gd name="T13" fmla="*/ 40 h 42"/>
                <a:gd name="T14" fmla="*/ 0 w 100"/>
                <a:gd name="T15" fmla="*/ 29 h 42"/>
                <a:gd name="T16" fmla="*/ 0 w 100"/>
                <a:gd name="T17" fmla="*/ 29 h 42"/>
                <a:gd name="T18" fmla="*/ 0 w 100"/>
                <a:gd name="T19" fmla="*/ 29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42"/>
                <a:gd name="T32" fmla="*/ 100 w 100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42">
                  <a:moveTo>
                    <a:pt x="0" y="29"/>
                  </a:moveTo>
                  <a:lnTo>
                    <a:pt x="44" y="31"/>
                  </a:lnTo>
                  <a:lnTo>
                    <a:pt x="83" y="17"/>
                  </a:lnTo>
                  <a:lnTo>
                    <a:pt x="100" y="0"/>
                  </a:lnTo>
                  <a:lnTo>
                    <a:pt x="84" y="24"/>
                  </a:lnTo>
                  <a:lnTo>
                    <a:pt x="54" y="42"/>
                  </a:lnTo>
                  <a:lnTo>
                    <a:pt x="17" y="4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5" name="Freeform 78"/>
            <p:cNvSpPr>
              <a:spLocks/>
            </p:cNvSpPr>
            <p:nvPr/>
          </p:nvSpPr>
          <p:spPr bwMode="auto">
            <a:xfrm>
              <a:off x="3679" y="3036"/>
              <a:ext cx="54" cy="60"/>
            </a:xfrm>
            <a:custGeom>
              <a:avLst/>
              <a:gdLst>
                <a:gd name="T0" fmla="*/ 97 w 108"/>
                <a:gd name="T1" fmla="*/ 0 h 120"/>
                <a:gd name="T2" fmla="*/ 99 w 108"/>
                <a:gd name="T3" fmla="*/ 36 h 120"/>
                <a:gd name="T4" fmla="*/ 105 w 108"/>
                <a:gd name="T5" fmla="*/ 49 h 120"/>
                <a:gd name="T6" fmla="*/ 97 w 108"/>
                <a:gd name="T7" fmla="*/ 73 h 120"/>
                <a:gd name="T8" fmla="*/ 77 w 108"/>
                <a:gd name="T9" fmla="*/ 94 h 120"/>
                <a:gd name="T10" fmla="*/ 48 w 108"/>
                <a:gd name="T11" fmla="*/ 108 h 120"/>
                <a:gd name="T12" fmla="*/ 21 w 108"/>
                <a:gd name="T13" fmla="*/ 112 h 120"/>
                <a:gd name="T14" fmla="*/ 0 w 108"/>
                <a:gd name="T15" fmla="*/ 113 h 120"/>
                <a:gd name="T16" fmla="*/ 30 w 108"/>
                <a:gd name="T17" fmla="*/ 120 h 120"/>
                <a:gd name="T18" fmla="*/ 72 w 108"/>
                <a:gd name="T19" fmla="*/ 113 h 120"/>
                <a:gd name="T20" fmla="*/ 93 w 108"/>
                <a:gd name="T21" fmla="*/ 98 h 120"/>
                <a:gd name="T22" fmla="*/ 108 w 108"/>
                <a:gd name="T23" fmla="*/ 64 h 120"/>
                <a:gd name="T24" fmla="*/ 108 w 108"/>
                <a:gd name="T25" fmla="*/ 35 h 120"/>
                <a:gd name="T26" fmla="*/ 106 w 108"/>
                <a:gd name="T27" fmla="*/ 4 h 120"/>
                <a:gd name="T28" fmla="*/ 97 w 108"/>
                <a:gd name="T29" fmla="*/ 0 h 120"/>
                <a:gd name="T30" fmla="*/ 97 w 108"/>
                <a:gd name="T31" fmla="*/ 0 h 120"/>
                <a:gd name="T32" fmla="*/ 97 w 108"/>
                <a:gd name="T33" fmla="*/ 0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20"/>
                <a:gd name="T53" fmla="*/ 108 w 108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20">
                  <a:moveTo>
                    <a:pt x="97" y="0"/>
                  </a:moveTo>
                  <a:lnTo>
                    <a:pt x="99" y="36"/>
                  </a:lnTo>
                  <a:lnTo>
                    <a:pt x="105" y="49"/>
                  </a:lnTo>
                  <a:lnTo>
                    <a:pt x="97" y="73"/>
                  </a:lnTo>
                  <a:lnTo>
                    <a:pt x="77" y="94"/>
                  </a:lnTo>
                  <a:lnTo>
                    <a:pt x="48" y="108"/>
                  </a:lnTo>
                  <a:lnTo>
                    <a:pt x="21" y="112"/>
                  </a:lnTo>
                  <a:lnTo>
                    <a:pt x="0" y="113"/>
                  </a:lnTo>
                  <a:lnTo>
                    <a:pt x="30" y="120"/>
                  </a:lnTo>
                  <a:lnTo>
                    <a:pt x="72" y="113"/>
                  </a:lnTo>
                  <a:lnTo>
                    <a:pt x="93" y="98"/>
                  </a:lnTo>
                  <a:lnTo>
                    <a:pt x="108" y="64"/>
                  </a:lnTo>
                  <a:lnTo>
                    <a:pt x="108" y="35"/>
                  </a:lnTo>
                  <a:lnTo>
                    <a:pt x="106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6" name="Freeform 79"/>
            <p:cNvSpPr>
              <a:spLocks/>
            </p:cNvSpPr>
            <p:nvPr/>
          </p:nvSpPr>
          <p:spPr bwMode="auto">
            <a:xfrm>
              <a:off x="3596" y="3082"/>
              <a:ext cx="71" cy="34"/>
            </a:xfrm>
            <a:custGeom>
              <a:avLst/>
              <a:gdLst>
                <a:gd name="T0" fmla="*/ 33 w 142"/>
                <a:gd name="T1" fmla="*/ 0 h 67"/>
                <a:gd name="T2" fmla="*/ 20 w 142"/>
                <a:gd name="T3" fmla="*/ 19 h 67"/>
                <a:gd name="T4" fmla="*/ 23 w 142"/>
                <a:gd name="T5" fmla="*/ 31 h 67"/>
                <a:gd name="T6" fmla="*/ 41 w 142"/>
                <a:gd name="T7" fmla="*/ 27 h 67"/>
                <a:gd name="T8" fmla="*/ 77 w 142"/>
                <a:gd name="T9" fmla="*/ 47 h 67"/>
                <a:gd name="T10" fmla="*/ 96 w 142"/>
                <a:gd name="T11" fmla="*/ 47 h 67"/>
                <a:gd name="T12" fmla="*/ 110 w 142"/>
                <a:gd name="T13" fmla="*/ 25 h 67"/>
                <a:gd name="T14" fmla="*/ 114 w 142"/>
                <a:gd name="T15" fmla="*/ 12 h 67"/>
                <a:gd name="T16" fmla="*/ 120 w 142"/>
                <a:gd name="T17" fmla="*/ 30 h 67"/>
                <a:gd name="T18" fmla="*/ 131 w 142"/>
                <a:gd name="T19" fmla="*/ 25 h 67"/>
                <a:gd name="T20" fmla="*/ 132 w 142"/>
                <a:gd name="T21" fmla="*/ 9 h 67"/>
                <a:gd name="T22" fmla="*/ 142 w 142"/>
                <a:gd name="T23" fmla="*/ 8 h 67"/>
                <a:gd name="T24" fmla="*/ 142 w 142"/>
                <a:gd name="T25" fmla="*/ 27 h 67"/>
                <a:gd name="T26" fmla="*/ 128 w 142"/>
                <a:gd name="T27" fmla="*/ 41 h 67"/>
                <a:gd name="T28" fmla="*/ 118 w 142"/>
                <a:gd name="T29" fmla="*/ 41 h 67"/>
                <a:gd name="T30" fmla="*/ 96 w 142"/>
                <a:gd name="T31" fmla="*/ 67 h 67"/>
                <a:gd name="T32" fmla="*/ 67 w 142"/>
                <a:gd name="T33" fmla="*/ 65 h 67"/>
                <a:gd name="T34" fmla="*/ 55 w 142"/>
                <a:gd name="T35" fmla="*/ 55 h 67"/>
                <a:gd name="T36" fmla="*/ 11 w 142"/>
                <a:gd name="T37" fmla="*/ 48 h 67"/>
                <a:gd name="T38" fmla="*/ 0 w 142"/>
                <a:gd name="T39" fmla="*/ 34 h 67"/>
                <a:gd name="T40" fmla="*/ 12 w 142"/>
                <a:gd name="T41" fmla="*/ 7 h 67"/>
                <a:gd name="T42" fmla="*/ 33 w 142"/>
                <a:gd name="T43" fmla="*/ 0 h 67"/>
                <a:gd name="T44" fmla="*/ 33 w 142"/>
                <a:gd name="T45" fmla="*/ 0 h 67"/>
                <a:gd name="T46" fmla="*/ 33 w 142"/>
                <a:gd name="T47" fmla="*/ 0 h 6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2"/>
                <a:gd name="T73" fmla="*/ 0 h 67"/>
                <a:gd name="T74" fmla="*/ 142 w 142"/>
                <a:gd name="T75" fmla="*/ 67 h 6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2" h="67">
                  <a:moveTo>
                    <a:pt x="33" y="0"/>
                  </a:moveTo>
                  <a:lnTo>
                    <a:pt x="20" y="19"/>
                  </a:lnTo>
                  <a:lnTo>
                    <a:pt x="23" y="31"/>
                  </a:lnTo>
                  <a:lnTo>
                    <a:pt x="41" y="27"/>
                  </a:lnTo>
                  <a:lnTo>
                    <a:pt x="77" y="47"/>
                  </a:lnTo>
                  <a:lnTo>
                    <a:pt x="96" y="47"/>
                  </a:lnTo>
                  <a:lnTo>
                    <a:pt x="110" y="25"/>
                  </a:lnTo>
                  <a:lnTo>
                    <a:pt x="114" y="12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32" y="9"/>
                  </a:lnTo>
                  <a:lnTo>
                    <a:pt x="142" y="8"/>
                  </a:lnTo>
                  <a:lnTo>
                    <a:pt x="142" y="27"/>
                  </a:lnTo>
                  <a:lnTo>
                    <a:pt x="128" y="41"/>
                  </a:lnTo>
                  <a:lnTo>
                    <a:pt x="118" y="41"/>
                  </a:lnTo>
                  <a:lnTo>
                    <a:pt x="96" y="67"/>
                  </a:lnTo>
                  <a:lnTo>
                    <a:pt x="67" y="65"/>
                  </a:lnTo>
                  <a:lnTo>
                    <a:pt x="55" y="55"/>
                  </a:lnTo>
                  <a:lnTo>
                    <a:pt x="11" y="48"/>
                  </a:lnTo>
                  <a:lnTo>
                    <a:pt x="0" y="34"/>
                  </a:lnTo>
                  <a:lnTo>
                    <a:pt x="12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Freeform 80"/>
            <p:cNvSpPr>
              <a:spLocks/>
            </p:cNvSpPr>
            <p:nvPr/>
          </p:nvSpPr>
          <p:spPr bwMode="auto">
            <a:xfrm>
              <a:off x="3460" y="3046"/>
              <a:ext cx="284" cy="221"/>
            </a:xfrm>
            <a:custGeom>
              <a:avLst/>
              <a:gdLst>
                <a:gd name="T0" fmla="*/ 0 w 567"/>
                <a:gd name="T1" fmla="*/ 67 h 443"/>
                <a:gd name="T2" fmla="*/ 15 w 567"/>
                <a:gd name="T3" fmla="*/ 98 h 443"/>
                <a:gd name="T4" fmla="*/ 36 w 567"/>
                <a:gd name="T5" fmla="*/ 172 h 443"/>
                <a:gd name="T6" fmla="*/ 59 w 567"/>
                <a:gd name="T7" fmla="*/ 248 h 443"/>
                <a:gd name="T8" fmla="*/ 67 w 567"/>
                <a:gd name="T9" fmla="*/ 274 h 443"/>
                <a:gd name="T10" fmla="*/ 81 w 567"/>
                <a:gd name="T11" fmla="*/ 307 h 443"/>
                <a:gd name="T12" fmla="*/ 116 w 567"/>
                <a:gd name="T13" fmla="*/ 343 h 443"/>
                <a:gd name="T14" fmla="*/ 129 w 567"/>
                <a:gd name="T15" fmla="*/ 350 h 443"/>
                <a:gd name="T16" fmla="*/ 179 w 567"/>
                <a:gd name="T17" fmla="*/ 407 h 443"/>
                <a:gd name="T18" fmla="*/ 215 w 567"/>
                <a:gd name="T19" fmla="*/ 420 h 443"/>
                <a:gd name="T20" fmla="*/ 243 w 567"/>
                <a:gd name="T21" fmla="*/ 433 h 443"/>
                <a:gd name="T22" fmla="*/ 276 w 567"/>
                <a:gd name="T23" fmla="*/ 440 h 443"/>
                <a:gd name="T24" fmla="*/ 306 w 567"/>
                <a:gd name="T25" fmla="*/ 443 h 443"/>
                <a:gd name="T26" fmla="*/ 343 w 567"/>
                <a:gd name="T27" fmla="*/ 436 h 443"/>
                <a:gd name="T28" fmla="*/ 408 w 567"/>
                <a:gd name="T29" fmla="*/ 414 h 443"/>
                <a:gd name="T30" fmla="*/ 437 w 567"/>
                <a:gd name="T31" fmla="*/ 396 h 443"/>
                <a:gd name="T32" fmla="*/ 455 w 567"/>
                <a:gd name="T33" fmla="*/ 378 h 443"/>
                <a:gd name="T34" fmla="*/ 487 w 567"/>
                <a:gd name="T35" fmla="*/ 343 h 443"/>
                <a:gd name="T36" fmla="*/ 546 w 567"/>
                <a:gd name="T37" fmla="*/ 223 h 443"/>
                <a:gd name="T38" fmla="*/ 567 w 567"/>
                <a:gd name="T39" fmla="*/ 53 h 443"/>
                <a:gd name="T40" fmla="*/ 556 w 567"/>
                <a:gd name="T41" fmla="*/ 53 h 443"/>
                <a:gd name="T42" fmla="*/ 543 w 567"/>
                <a:gd name="T43" fmla="*/ 125 h 443"/>
                <a:gd name="T44" fmla="*/ 538 w 567"/>
                <a:gd name="T45" fmla="*/ 165 h 443"/>
                <a:gd name="T46" fmla="*/ 523 w 567"/>
                <a:gd name="T47" fmla="*/ 193 h 443"/>
                <a:gd name="T48" fmla="*/ 501 w 567"/>
                <a:gd name="T49" fmla="*/ 216 h 443"/>
                <a:gd name="T50" fmla="*/ 467 w 567"/>
                <a:gd name="T51" fmla="*/ 233 h 443"/>
                <a:gd name="T52" fmla="*/ 394 w 567"/>
                <a:gd name="T53" fmla="*/ 156 h 443"/>
                <a:gd name="T54" fmla="*/ 358 w 567"/>
                <a:gd name="T55" fmla="*/ 135 h 443"/>
                <a:gd name="T56" fmla="*/ 393 w 567"/>
                <a:gd name="T57" fmla="*/ 197 h 443"/>
                <a:gd name="T58" fmla="*/ 443 w 567"/>
                <a:gd name="T59" fmla="*/ 258 h 443"/>
                <a:gd name="T60" fmla="*/ 410 w 567"/>
                <a:gd name="T61" fmla="*/ 284 h 443"/>
                <a:gd name="T62" fmla="*/ 397 w 567"/>
                <a:gd name="T63" fmla="*/ 321 h 443"/>
                <a:gd name="T64" fmla="*/ 357 w 567"/>
                <a:gd name="T65" fmla="*/ 296 h 443"/>
                <a:gd name="T66" fmla="*/ 318 w 567"/>
                <a:gd name="T67" fmla="*/ 270 h 443"/>
                <a:gd name="T68" fmla="*/ 307 w 567"/>
                <a:gd name="T69" fmla="*/ 322 h 443"/>
                <a:gd name="T70" fmla="*/ 283 w 567"/>
                <a:gd name="T71" fmla="*/ 320 h 443"/>
                <a:gd name="T72" fmla="*/ 255 w 567"/>
                <a:gd name="T73" fmla="*/ 313 h 443"/>
                <a:gd name="T74" fmla="*/ 222 w 567"/>
                <a:gd name="T75" fmla="*/ 282 h 443"/>
                <a:gd name="T76" fmla="*/ 244 w 567"/>
                <a:gd name="T77" fmla="*/ 225 h 443"/>
                <a:gd name="T78" fmla="*/ 316 w 567"/>
                <a:gd name="T79" fmla="*/ 185 h 443"/>
                <a:gd name="T80" fmla="*/ 353 w 567"/>
                <a:gd name="T81" fmla="*/ 132 h 443"/>
                <a:gd name="T82" fmla="*/ 302 w 567"/>
                <a:gd name="T83" fmla="*/ 162 h 443"/>
                <a:gd name="T84" fmla="*/ 218 w 567"/>
                <a:gd name="T85" fmla="*/ 200 h 443"/>
                <a:gd name="T86" fmla="*/ 234 w 567"/>
                <a:gd name="T87" fmla="*/ 154 h 443"/>
                <a:gd name="T88" fmla="*/ 278 w 567"/>
                <a:gd name="T89" fmla="*/ 103 h 443"/>
                <a:gd name="T90" fmla="*/ 238 w 567"/>
                <a:gd name="T91" fmla="*/ 116 h 443"/>
                <a:gd name="T92" fmla="*/ 178 w 567"/>
                <a:gd name="T93" fmla="*/ 183 h 443"/>
                <a:gd name="T94" fmla="*/ 151 w 567"/>
                <a:gd name="T95" fmla="*/ 234 h 443"/>
                <a:gd name="T96" fmla="*/ 131 w 567"/>
                <a:gd name="T97" fmla="*/ 218 h 443"/>
                <a:gd name="T98" fmla="*/ 110 w 567"/>
                <a:gd name="T99" fmla="*/ 196 h 443"/>
                <a:gd name="T100" fmla="*/ 93 w 567"/>
                <a:gd name="T101" fmla="*/ 178 h 443"/>
                <a:gd name="T102" fmla="*/ 80 w 567"/>
                <a:gd name="T103" fmla="*/ 153 h 443"/>
                <a:gd name="T104" fmla="*/ 64 w 567"/>
                <a:gd name="T105" fmla="*/ 62 h 443"/>
                <a:gd name="T106" fmla="*/ 16 w 567"/>
                <a:gd name="T107" fmla="*/ 34 h 443"/>
                <a:gd name="T108" fmla="*/ 16 w 567"/>
                <a:gd name="T109" fmla="*/ 34 h 4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7"/>
                <a:gd name="T166" fmla="*/ 0 h 443"/>
                <a:gd name="T167" fmla="*/ 567 w 567"/>
                <a:gd name="T168" fmla="*/ 443 h 4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7" h="443">
                  <a:moveTo>
                    <a:pt x="16" y="34"/>
                  </a:moveTo>
                  <a:lnTo>
                    <a:pt x="0" y="67"/>
                  </a:lnTo>
                  <a:lnTo>
                    <a:pt x="1" y="93"/>
                  </a:lnTo>
                  <a:lnTo>
                    <a:pt x="15" y="98"/>
                  </a:lnTo>
                  <a:lnTo>
                    <a:pt x="31" y="169"/>
                  </a:lnTo>
                  <a:lnTo>
                    <a:pt x="36" y="172"/>
                  </a:lnTo>
                  <a:lnTo>
                    <a:pt x="47" y="213"/>
                  </a:lnTo>
                  <a:lnTo>
                    <a:pt x="59" y="248"/>
                  </a:lnTo>
                  <a:lnTo>
                    <a:pt x="69" y="249"/>
                  </a:lnTo>
                  <a:lnTo>
                    <a:pt x="67" y="274"/>
                  </a:lnTo>
                  <a:lnTo>
                    <a:pt x="78" y="277"/>
                  </a:lnTo>
                  <a:lnTo>
                    <a:pt x="81" y="307"/>
                  </a:lnTo>
                  <a:lnTo>
                    <a:pt x="105" y="345"/>
                  </a:lnTo>
                  <a:lnTo>
                    <a:pt x="116" y="343"/>
                  </a:lnTo>
                  <a:lnTo>
                    <a:pt x="121" y="358"/>
                  </a:lnTo>
                  <a:lnTo>
                    <a:pt x="129" y="350"/>
                  </a:lnTo>
                  <a:lnTo>
                    <a:pt x="136" y="372"/>
                  </a:lnTo>
                  <a:lnTo>
                    <a:pt x="179" y="407"/>
                  </a:lnTo>
                  <a:lnTo>
                    <a:pt x="196" y="409"/>
                  </a:lnTo>
                  <a:lnTo>
                    <a:pt x="215" y="420"/>
                  </a:lnTo>
                  <a:lnTo>
                    <a:pt x="230" y="420"/>
                  </a:lnTo>
                  <a:lnTo>
                    <a:pt x="243" y="433"/>
                  </a:lnTo>
                  <a:lnTo>
                    <a:pt x="256" y="434"/>
                  </a:lnTo>
                  <a:lnTo>
                    <a:pt x="276" y="440"/>
                  </a:lnTo>
                  <a:lnTo>
                    <a:pt x="288" y="434"/>
                  </a:lnTo>
                  <a:lnTo>
                    <a:pt x="306" y="443"/>
                  </a:lnTo>
                  <a:lnTo>
                    <a:pt x="318" y="437"/>
                  </a:lnTo>
                  <a:lnTo>
                    <a:pt x="343" y="436"/>
                  </a:lnTo>
                  <a:lnTo>
                    <a:pt x="389" y="423"/>
                  </a:lnTo>
                  <a:lnTo>
                    <a:pt x="408" y="414"/>
                  </a:lnTo>
                  <a:lnTo>
                    <a:pt x="419" y="401"/>
                  </a:lnTo>
                  <a:lnTo>
                    <a:pt x="437" y="396"/>
                  </a:lnTo>
                  <a:lnTo>
                    <a:pt x="444" y="380"/>
                  </a:lnTo>
                  <a:lnTo>
                    <a:pt x="455" y="378"/>
                  </a:lnTo>
                  <a:lnTo>
                    <a:pt x="469" y="368"/>
                  </a:lnTo>
                  <a:lnTo>
                    <a:pt x="487" y="343"/>
                  </a:lnTo>
                  <a:lnTo>
                    <a:pt x="507" y="294"/>
                  </a:lnTo>
                  <a:lnTo>
                    <a:pt x="546" y="223"/>
                  </a:lnTo>
                  <a:lnTo>
                    <a:pt x="559" y="99"/>
                  </a:lnTo>
                  <a:lnTo>
                    <a:pt x="567" y="53"/>
                  </a:lnTo>
                  <a:lnTo>
                    <a:pt x="567" y="0"/>
                  </a:lnTo>
                  <a:lnTo>
                    <a:pt x="556" y="53"/>
                  </a:lnTo>
                  <a:lnTo>
                    <a:pt x="545" y="87"/>
                  </a:lnTo>
                  <a:lnTo>
                    <a:pt x="543" y="125"/>
                  </a:lnTo>
                  <a:lnTo>
                    <a:pt x="532" y="149"/>
                  </a:lnTo>
                  <a:lnTo>
                    <a:pt x="538" y="165"/>
                  </a:lnTo>
                  <a:lnTo>
                    <a:pt x="527" y="178"/>
                  </a:lnTo>
                  <a:lnTo>
                    <a:pt x="523" y="193"/>
                  </a:lnTo>
                  <a:lnTo>
                    <a:pt x="506" y="197"/>
                  </a:lnTo>
                  <a:lnTo>
                    <a:pt x="501" y="216"/>
                  </a:lnTo>
                  <a:lnTo>
                    <a:pt x="481" y="213"/>
                  </a:lnTo>
                  <a:lnTo>
                    <a:pt x="467" y="233"/>
                  </a:lnTo>
                  <a:lnTo>
                    <a:pt x="437" y="186"/>
                  </a:lnTo>
                  <a:lnTo>
                    <a:pt x="394" y="156"/>
                  </a:lnTo>
                  <a:lnTo>
                    <a:pt x="367" y="131"/>
                  </a:lnTo>
                  <a:lnTo>
                    <a:pt x="358" y="135"/>
                  </a:lnTo>
                  <a:lnTo>
                    <a:pt x="376" y="175"/>
                  </a:lnTo>
                  <a:lnTo>
                    <a:pt x="393" y="197"/>
                  </a:lnTo>
                  <a:lnTo>
                    <a:pt x="430" y="222"/>
                  </a:lnTo>
                  <a:lnTo>
                    <a:pt x="443" y="258"/>
                  </a:lnTo>
                  <a:lnTo>
                    <a:pt x="441" y="282"/>
                  </a:lnTo>
                  <a:lnTo>
                    <a:pt x="410" y="284"/>
                  </a:lnTo>
                  <a:lnTo>
                    <a:pt x="415" y="322"/>
                  </a:lnTo>
                  <a:lnTo>
                    <a:pt x="397" y="321"/>
                  </a:lnTo>
                  <a:lnTo>
                    <a:pt x="385" y="335"/>
                  </a:lnTo>
                  <a:lnTo>
                    <a:pt x="357" y="296"/>
                  </a:lnTo>
                  <a:lnTo>
                    <a:pt x="354" y="259"/>
                  </a:lnTo>
                  <a:lnTo>
                    <a:pt x="318" y="270"/>
                  </a:lnTo>
                  <a:lnTo>
                    <a:pt x="327" y="296"/>
                  </a:lnTo>
                  <a:lnTo>
                    <a:pt x="307" y="322"/>
                  </a:lnTo>
                  <a:lnTo>
                    <a:pt x="292" y="336"/>
                  </a:lnTo>
                  <a:lnTo>
                    <a:pt x="283" y="320"/>
                  </a:lnTo>
                  <a:lnTo>
                    <a:pt x="262" y="328"/>
                  </a:lnTo>
                  <a:lnTo>
                    <a:pt x="255" y="313"/>
                  </a:lnTo>
                  <a:lnTo>
                    <a:pt x="227" y="310"/>
                  </a:lnTo>
                  <a:lnTo>
                    <a:pt x="222" y="282"/>
                  </a:lnTo>
                  <a:lnTo>
                    <a:pt x="202" y="277"/>
                  </a:lnTo>
                  <a:lnTo>
                    <a:pt x="244" y="225"/>
                  </a:lnTo>
                  <a:lnTo>
                    <a:pt x="276" y="212"/>
                  </a:lnTo>
                  <a:lnTo>
                    <a:pt x="316" y="185"/>
                  </a:lnTo>
                  <a:lnTo>
                    <a:pt x="341" y="165"/>
                  </a:lnTo>
                  <a:lnTo>
                    <a:pt x="353" y="132"/>
                  </a:lnTo>
                  <a:lnTo>
                    <a:pt x="334" y="131"/>
                  </a:lnTo>
                  <a:lnTo>
                    <a:pt x="302" y="162"/>
                  </a:lnTo>
                  <a:lnTo>
                    <a:pt x="251" y="173"/>
                  </a:lnTo>
                  <a:lnTo>
                    <a:pt x="218" y="200"/>
                  </a:lnTo>
                  <a:lnTo>
                    <a:pt x="220" y="178"/>
                  </a:lnTo>
                  <a:lnTo>
                    <a:pt x="234" y="154"/>
                  </a:lnTo>
                  <a:lnTo>
                    <a:pt x="270" y="118"/>
                  </a:lnTo>
                  <a:lnTo>
                    <a:pt x="278" y="103"/>
                  </a:lnTo>
                  <a:lnTo>
                    <a:pt x="258" y="116"/>
                  </a:lnTo>
                  <a:lnTo>
                    <a:pt x="238" y="116"/>
                  </a:lnTo>
                  <a:lnTo>
                    <a:pt x="193" y="147"/>
                  </a:lnTo>
                  <a:lnTo>
                    <a:pt x="178" y="183"/>
                  </a:lnTo>
                  <a:lnTo>
                    <a:pt x="174" y="223"/>
                  </a:lnTo>
                  <a:lnTo>
                    <a:pt x="151" y="234"/>
                  </a:lnTo>
                  <a:lnTo>
                    <a:pt x="149" y="219"/>
                  </a:lnTo>
                  <a:lnTo>
                    <a:pt x="131" y="218"/>
                  </a:lnTo>
                  <a:lnTo>
                    <a:pt x="125" y="200"/>
                  </a:lnTo>
                  <a:lnTo>
                    <a:pt x="110" y="196"/>
                  </a:lnTo>
                  <a:lnTo>
                    <a:pt x="110" y="185"/>
                  </a:lnTo>
                  <a:lnTo>
                    <a:pt x="93" y="178"/>
                  </a:lnTo>
                  <a:lnTo>
                    <a:pt x="93" y="160"/>
                  </a:lnTo>
                  <a:lnTo>
                    <a:pt x="80" y="153"/>
                  </a:lnTo>
                  <a:lnTo>
                    <a:pt x="67" y="98"/>
                  </a:lnTo>
                  <a:lnTo>
                    <a:pt x="64" y="62"/>
                  </a:lnTo>
                  <a:lnTo>
                    <a:pt x="47" y="31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8" name="Freeform 81"/>
            <p:cNvSpPr>
              <a:spLocks/>
            </p:cNvSpPr>
            <p:nvPr/>
          </p:nvSpPr>
          <p:spPr bwMode="auto">
            <a:xfrm>
              <a:off x="3603" y="3132"/>
              <a:ext cx="64" cy="14"/>
            </a:xfrm>
            <a:custGeom>
              <a:avLst/>
              <a:gdLst>
                <a:gd name="T0" fmla="*/ 28 w 127"/>
                <a:gd name="T1" fmla="*/ 10 h 28"/>
                <a:gd name="T2" fmla="*/ 46 w 127"/>
                <a:gd name="T3" fmla="*/ 14 h 28"/>
                <a:gd name="T4" fmla="*/ 67 w 127"/>
                <a:gd name="T5" fmla="*/ 11 h 28"/>
                <a:gd name="T6" fmla="*/ 82 w 127"/>
                <a:gd name="T7" fmla="*/ 0 h 28"/>
                <a:gd name="T8" fmla="*/ 100 w 127"/>
                <a:gd name="T9" fmla="*/ 1 h 28"/>
                <a:gd name="T10" fmla="*/ 127 w 127"/>
                <a:gd name="T11" fmla="*/ 28 h 28"/>
                <a:gd name="T12" fmla="*/ 93 w 127"/>
                <a:gd name="T13" fmla="*/ 22 h 28"/>
                <a:gd name="T14" fmla="*/ 73 w 127"/>
                <a:gd name="T15" fmla="*/ 22 h 28"/>
                <a:gd name="T16" fmla="*/ 57 w 127"/>
                <a:gd name="T17" fmla="*/ 25 h 28"/>
                <a:gd name="T18" fmla="*/ 40 w 127"/>
                <a:gd name="T19" fmla="*/ 24 h 28"/>
                <a:gd name="T20" fmla="*/ 0 w 127"/>
                <a:gd name="T21" fmla="*/ 28 h 28"/>
                <a:gd name="T22" fmla="*/ 28 w 127"/>
                <a:gd name="T23" fmla="*/ 10 h 28"/>
                <a:gd name="T24" fmla="*/ 28 w 127"/>
                <a:gd name="T25" fmla="*/ 10 h 28"/>
                <a:gd name="T26" fmla="*/ 28 w 127"/>
                <a:gd name="T27" fmla="*/ 1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7"/>
                <a:gd name="T43" fmla="*/ 0 h 28"/>
                <a:gd name="T44" fmla="*/ 127 w 127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7" h="28">
                  <a:moveTo>
                    <a:pt x="28" y="10"/>
                  </a:moveTo>
                  <a:lnTo>
                    <a:pt x="46" y="14"/>
                  </a:lnTo>
                  <a:lnTo>
                    <a:pt x="67" y="11"/>
                  </a:lnTo>
                  <a:lnTo>
                    <a:pt x="82" y="0"/>
                  </a:lnTo>
                  <a:lnTo>
                    <a:pt x="100" y="1"/>
                  </a:lnTo>
                  <a:lnTo>
                    <a:pt x="127" y="28"/>
                  </a:lnTo>
                  <a:lnTo>
                    <a:pt x="93" y="22"/>
                  </a:lnTo>
                  <a:lnTo>
                    <a:pt x="73" y="22"/>
                  </a:lnTo>
                  <a:lnTo>
                    <a:pt x="57" y="25"/>
                  </a:lnTo>
                  <a:lnTo>
                    <a:pt x="40" y="24"/>
                  </a:lnTo>
                  <a:lnTo>
                    <a:pt x="0" y="28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9" name="Freeform 82"/>
            <p:cNvSpPr>
              <a:spLocks/>
            </p:cNvSpPr>
            <p:nvPr/>
          </p:nvSpPr>
          <p:spPr bwMode="auto">
            <a:xfrm>
              <a:off x="3662" y="3098"/>
              <a:ext cx="18" cy="21"/>
            </a:xfrm>
            <a:custGeom>
              <a:avLst/>
              <a:gdLst>
                <a:gd name="T0" fmla="*/ 0 w 37"/>
                <a:gd name="T1" fmla="*/ 8 h 43"/>
                <a:gd name="T2" fmla="*/ 30 w 37"/>
                <a:gd name="T3" fmla="*/ 43 h 43"/>
                <a:gd name="T4" fmla="*/ 37 w 37"/>
                <a:gd name="T5" fmla="*/ 28 h 43"/>
                <a:gd name="T6" fmla="*/ 20 w 37"/>
                <a:gd name="T7" fmla="*/ 0 h 43"/>
                <a:gd name="T8" fmla="*/ 0 w 37"/>
                <a:gd name="T9" fmla="*/ 8 h 43"/>
                <a:gd name="T10" fmla="*/ 0 w 37"/>
                <a:gd name="T11" fmla="*/ 8 h 43"/>
                <a:gd name="T12" fmla="*/ 0 w 37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43"/>
                <a:gd name="T23" fmla="*/ 37 w 37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43">
                  <a:moveTo>
                    <a:pt x="0" y="8"/>
                  </a:moveTo>
                  <a:lnTo>
                    <a:pt x="30" y="43"/>
                  </a:lnTo>
                  <a:lnTo>
                    <a:pt x="37" y="28"/>
                  </a:lnTo>
                  <a:lnTo>
                    <a:pt x="2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0" name="Freeform 83"/>
            <p:cNvSpPr>
              <a:spLocks/>
            </p:cNvSpPr>
            <p:nvPr/>
          </p:nvSpPr>
          <p:spPr bwMode="auto">
            <a:xfrm>
              <a:off x="3580" y="3154"/>
              <a:ext cx="94" cy="29"/>
            </a:xfrm>
            <a:custGeom>
              <a:avLst/>
              <a:gdLst>
                <a:gd name="T0" fmla="*/ 7 w 188"/>
                <a:gd name="T1" fmla="*/ 20 h 58"/>
                <a:gd name="T2" fmla="*/ 27 w 188"/>
                <a:gd name="T3" fmla="*/ 28 h 58"/>
                <a:gd name="T4" fmla="*/ 57 w 188"/>
                <a:gd name="T5" fmla="*/ 15 h 58"/>
                <a:gd name="T6" fmla="*/ 138 w 188"/>
                <a:gd name="T7" fmla="*/ 15 h 58"/>
                <a:gd name="T8" fmla="*/ 177 w 188"/>
                <a:gd name="T9" fmla="*/ 0 h 58"/>
                <a:gd name="T10" fmla="*/ 172 w 188"/>
                <a:gd name="T11" fmla="*/ 10 h 58"/>
                <a:gd name="T12" fmla="*/ 188 w 188"/>
                <a:gd name="T13" fmla="*/ 15 h 58"/>
                <a:gd name="T14" fmla="*/ 143 w 188"/>
                <a:gd name="T15" fmla="*/ 50 h 58"/>
                <a:gd name="T16" fmla="*/ 111 w 188"/>
                <a:gd name="T17" fmla="*/ 49 h 58"/>
                <a:gd name="T18" fmla="*/ 47 w 188"/>
                <a:gd name="T19" fmla="*/ 58 h 58"/>
                <a:gd name="T20" fmla="*/ 10 w 188"/>
                <a:gd name="T21" fmla="*/ 40 h 58"/>
                <a:gd name="T22" fmla="*/ 0 w 188"/>
                <a:gd name="T23" fmla="*/ 24 h 58"/>
                <a:gd name="T24" fmla="*/ 7 w 188"/>
                <a:gd name="T25" fmla="*/ 20 h 58"/>
                <a:gd name="T26" fmla="*/ 7 w 188"/>
                <a:gd name="T27" fmla="*/ 20 h 58"/>
                <a:gd name="T28" fmla="*/ 7 w 188"/>
                <a:gd name="T29" fmla="*/ 2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"/>
                <a:gd name="T46" fmla="*/ 0 h 58"/>
                <a:gd name="T47" fmla="*/ 188 w 188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" h="58">
                  <a:moveTo>
                    <a:pt x="7" y="20"/>
                  </a:moveTo>
                  <a:lnTo>
                    <a:pt x="27" y="28"/>
                  </a:lnTo>
                  <a:lnTo>
                    <a:pt x="57" y="15"/>
                  </a:lnTo>
                  <a:lnTo>
                    <a:pt x="138" y="15"/>
                  </a:lnTo>
                  <a:lnTo>
                    <a:pt x="177" y="0"/>
                  </a:lnTo>
                  <a:lnTo>
                    <a:pt x="172" y="10"/>
                  </a:lnTo>
                  <a:lnTo>
                    <a:pt x="188" y="15"/>
                  </a:lnTo>
                  <a:lnTo>
                    <a:pt x="143" y="50"/>
                  </a:lnTo>
                  <a:lnTo>
                    <a:pt x="111" y="49"/>
                  </a:lnTo>
                  <a:lnTo>
                    <a:pt x="47" y="58"/>
                  </a:lnTo>
                  <a:lnTo>
                    <a:pt x="10" y="40"/>
                  </a:lnTo>
                  <a:lnTo>
                    <a:pt x="0" y="24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1" name="Freeform 84"/>
            <p:cNvSpPr>
              <a:spLocks/>
            </p:cNvSpPr>
            <p:nvPr/>
          </p:nvSpPr>
          <p:spPr bwMode="auto">
            <a:xfrm>
              <a:off x="3435" y="3046"/>
              <a:ext cx="48" cy="98"/>
            </a:xfrm>
            <a:custGeom>
              <a:avLst/>
              <a:gdLst>
                <a:gd name="T0" fmla="*/ 14 w 95"/>
                <a:gd name="T1" fmla="*/ 0 h 196"/>
                <a:gd name="T2" fmla="*/ 0 w 95"/>
                <a:gd name="T3" fmla="*/ 41 h 196"/>
                <a:gd name="T4" fmla="*/ 21 w 95"/>
                <a:gd name="T5" fmla="*/ 114 h 196"/>
                <a:gd name="T6" fmla="*/ 40 w 95"/>
                <a:gd name="T7" fmla="*/ 140 h 196"/>
                <a:gd name="T8" fmla="*/ 57 w 95"/>
                <a:gd name="T9" fmla="*/ 186 h 196"/>
                <a:gd name="T10" fmla="*/ 86 w 95"/>
                <a:gd name="T11" fmla="*/ 196 h 196"/>
                <a:gd name="T12" fmla="*/ 95 w 95"/>
                <a:gd name="T13" fmla="*/ 191 h 196"/>
                <a:gd name="T14" fmla="*/ 88 w 95"/>
                <a:gd name="T15" fmla="*/ 175 h 196"/>
                <a:gd name="T16" fmla="*/ 73 w 95"/>
                <a:gd name="T17" fmla="*/ 180 h 196"/>
                <a:gd name="T18" fmla="*/ 55 w 95"/>
                <a:gd name="T19" fmla="*/ 168 h 196"/>
                <a:gd name="T20" fmla="*/ 37 w 95"/>
                <a:gd name="T21" fmla="*/ 114 h 196"/>
                <a:gd name="T22" fmla="*/ 18 w 95"/>
                <a:gd name="T23" fmla="*/ 81 h 196"/>
                <a:gd name="T24" fmla="*/ 5 w 95"/>
                <a:gd name="T25" fmla="*/ 41 h 196"/>
                <a:gd name="T26" fmla="*/ 14 w 95"/>
                <a:gd name="T27" fmla="*/ 0 h 196"/>
                <a:gd name="T28" fmla="*/ 14 w 95"/>
                <a:gd name="T29" fmla="*/ 0 h 196"/>
                <a:gd name="T30" fmla="*/ 14 w 95"/>
                <a:gd name="T31" fmla="*/ 0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196"/>
                <a:gd name="T50" fmla="*/ 95 w 95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196">
                  <a:moveTo>
                    <a:pt x="14" y="0"/>
                  </a:moveTo>
                  <a:lnTo>
                    <a:pt x="0" y="41"/>
                  </a:lnTo>
                  <a:lnTo>
                    <a:pt x="21" y="114"/>
                  </a:lnTo>
                  <a:lnTo>
                    <a:pt x="40" y="140"/>
                  </a:lnTo>
                  <a:lnTo>
                    <a:pt x="57" y="186"/>
                  </a:lnTo>
                  <a:lnTo>
                    <a:pt x="86" y="196"/>
                  </a:lnTo>
                  <a:lnTo>
                    <a:pt x="95" y="191"/>
                  </a:lnTo>
                  <a:lnTo>
                    <a:pt x="88" y="175"/>
                  </a:lnTo>
                  <a:lnTo>
                    <a:pt x="73" y="180"/>
                  </a:lnTo>
                  <a:lnTo>
                    <a:pt x="55" y="168"/>
                  </a:lnTo>
                  <a:lnTo>
                    <a:pt x="37" y="114"/>
                  </a:lnTo>
                  <a:lnTo>
                    <a:pt x="18" y="81"/>
                  </a:lnTo>
                  <a:lnTo>
                    <a:pt x="5" y="4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2" name="Freeform 85"/>
            <p:cNvSpPr>
              <a:spLocks/>
            </p:cNvSpPr>
            <p:nvPr/>
          </p:nvSpPr>
          <p:spPr bwMode="auto">
            <a:xfrm>
              <a:off x="3445" y="3047"/>
              <a:ext cx="20" cy="48"/>
            </a:xfrm>
            <a:custGeom>
              <a:avLst/>
              <a:gdLst>
                <a:gd name="T0" fmla="*/ 40 w 40"/>
                <a:gd name="T1" fmla="*/ 14 h 96"/>
                <a:gd name="T2" fmla="*/ 29 w 40"/>
                <a:gd name="T3" fmla="*/ 17 h 96"/>
                <a:gd name="T4" fmla="*/ 7 w 40"/>
                <a:gd name="T5" fmla="*/ 0 h 96"/>
                <a:gd name="T6" fmla="*/ 4 w 40"/>
                <a:gd name="T7" fmla="*/ 9 h 96"/>
                <a:gd name="T8" fmla="*/ 9 w 40"/>
                <a:gd name="T9" fmla="*/ 20 h 96"/>
                <a:gd name="T10" fmla="*/ 0 w 40"/>
                <a:gd name="T11" fmla="*/ 46 h 96"/>
                <a:gd name="T12" fmla="*/ 18 w 40"/>
                <a:gd name="T13" fmla="*/ 96 h 96"/>
                <a:gd name="T14" fmla="*/ 14 w 40"/>
                <a:gd name="T15" fmla="*/ 46 h 96"/>
                <a:gd name="T16" fmla="*/ 28 w 40"/>
                <a:gd name="T17" fmla="*/ 24 h 96"/>
                <a:gd name="T18" fmla="*/ 40 w 40"/>
                <a:gd name="T19" fmla="*/ 14 h 96"/>
                <a:gd name="T20" fmla="*/ 40 w 40"/>
                <a:gd name="T21" fmla="*/ 14 h 96"/>
                <a:gd name="T22" fmla="*/ 40 w 40"/>
                <a:gd name="T23" fmla="*/ 14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96"/>
                <a:gd name="T38" fmla="*/ 40 w 40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96">
                  <a:moveTo>
                    <a:pt x="40" y="14"/>
                  </a:moveTo>
                  <a:lnTo>
                    <a:pt x="29" y="17"/>
                  </a:lnTo>
                  <a:lnTo>
                    <a:pt x="7" y="0"/>
                  </a:lnTo>
                  <a:lnTo>
                    <a:pt x="4" y="9"/>
                  </a:lnTo>
                  <a:lnTo>
                    <a:pt x="9" y="20"/>
                  </a:lnTo>
                  <a:lnTo>
                    <a:pt x="0" y="46"/>
                  </a:lnTo>
                  <a:lnTo>
                    <a:pt x="18" y="96"/>
                  </a:lnTo>
                  <a:lnTo>
                    <a:pt x="14" y="46"/>
                  </a:lnTo>
                  <a:lnTo>
                    <a:pt x="28" y="24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3" name="Freeform 86"/>
            <p:cNvSpPr>
              <a:spLocks/>
            </p:cNvSpPr>
            <p:nvPr/>
          </p:nvSpPr>
          <p:spPr bwMode="auto">
            <a:xfrm>
              <a:off x="3736" y="3022"/>
              <a:ext cx="22" cy="94"/>
            </a:xfrm>
            <a:custGeom>
              <a:avLst/>
              <a:gdLst>
                <a:gd name="T0" fmla="*/ 28 w 46"/>
                <a:gd name="T1" fmla="*/ 0 h 189"/>
                <a:gd name="T2" fmla="*/ 43 w 46"/>
                <a:gd name="T3" fmla="*/ 6 h 189"/>
                <a:gd name="T4" fmla="*/ 46 w 46"/>
                <a:gd name="T5" fmla="*/ 46 h 189"/>
                <a:gd name="T6" fmla="*/ 31 w 46"/>
                <a:gd name="T7" fmla="*/ 120 h 189"/>
                <a:gd name="T8" fmla="*/ 29 w 46"/>
                <a:gd name="T9" fmla="*/ 169 h 189"/>
                <a:gd name="T10" fmla="*/ 17 w 46"/>
                <a:gd name="T11" fmla="*/ 178 h 189"/>
                <a:gd name="T12" fmla="*/ 0 w 46"/>
                <a:gd name="T13" fmla="*/ 189 h 189"/>
                <a:gd name="T14" fmla="*/ 3 w 46"/>
                <a:gd name="T15" fmla="*/ 173 h 189"/>
                <a:gd name="T16" fmla="*/ 22 w 46"/>
                <a:gd name="T17" fmla="*/ 166 h 189"/>
                <a:gd name="T18" fmla="*/ 26 w 46"/>
                <a:gd name="T19" fmla="*/ 109 h 189"/>
                <a:gd name="T20" fmla="*/ 38 w 46"/>
                <a:gd name="T21" fmla="*/ 53 h 189"/>
                <a:gd name="T22" fmla="*/ 33 w 46"/>
                <a:gd name="T23" fmla="*/ 11 h 189"/>
                <a:gd name="T24" fmla="*/ 28 w 46"/>
                <a:gd name="T25" fmla="*/ 0 h 189"/>
                <a:gd name="T26" fmla="*/ 28 w 46"/>
                <a:gd name="T27" fmla="*/ 0 h 189"/>
                <a:gd name="T28" fmla="*/ 28 w 46"/>
                <a:gd name="T29" fmla="*/ 0 h 1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189"/>
                <a:gd name="T47" fmla="*/ 46 w 46"/>
                <a:gd name="T48" fmla="*/ 189 h 1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189">
                  <a:moveTo>
                    <a:pt x="28" y="0"/>
                  </a:moveTo>
                  <a:lnTo>
                    <a:pt x="43" y="6"/>
                  </a:lnTo>
                  <a:lnTo>
                    <a:pt x="46" y="46"/>
                  </a:lnTo>
                  <a:lnTo>
                    <a:pt x="31" y="120"/>
                  </a:lnTo>
                  <a:lnTo>
                    <a:pt x="29" y="169"/>
                  </a:lnTo>
                  <a:lnTo>
                    <a:pt x="17" y="178"/>
                  </a:lnTo>
                  <a:lnTo>
                    <a:pt x="0" y="189"/>
                  </a:lnTo>
                  <a:lnTo>
                    <a:pt x="3" y="173"/>
                  </a:lnTo>
                  <a:lnTo>
                    <a:pt x="22" y="166"/>
                  </a:lnTo>
                  <a:lnTo>
                    <a:pt x="26" y="109"/>
                  </a:lnTo>
                  <a:lnTo>
                    <a:pt x="38" y="53"/>
                  </a:lnTo>
                  <a:lnTo>
                    <a:pt x="33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4" name="Freeform 87"/>
            <p:cNvSpPr>
              <a:spLocks/>
            </p:cNvSpPr>
            <p:nvPr/>
          </p:nvSpPr>
          <p:spPr bwMode="auto">
            <a:xfrm>
              <a:off x="3470" y="3140"/>
              <a:ext cx="12" cy="80"/>
            </a:xfrm>
            <a:custGeom>
              <a:avLst/>
              <a:gdLst>
                <a:gd name="T0" fmla="*/ 15 w 23"/>
                <a:gd name="T1" fmla="*/ 5 h 158"/>
                <a:gd name="T2" fmla="*/ 15 w 23"/>
                <a:gd name="T3" fmla="*/ 91 h 158"/>
                <a:gd name="T4" fmla="*/ 12 w 23"/>
                <a:gd name="T5" fmla="*/ 116 h 158"/>
                <a:gd name="T6" fmla="*/ 0 w 23"/>
                <a:gd name="T7" fmla="*/ 158 h 158"/>
                <a:gd name="T8" fmla="*/ 21 w 23"/>
                <a:gd name="T9" fmla="*/ 109 h 158"/>
                <a:gd name="T10" fmla="*/ 23 w 23"/>
                <a:gd name="T11" fmla="*/ 0 h 158"/>
                <a:gd name="T12" fmla="*/ 15 w 23"/>
                <a:gd name="T13" fmla="*/ 5 h 158"/>
                <a:gd name="T14" fmla="*/ 15 w 23"/>
                <a:gd name="T15" fmla="*/ 5 h 158"/>
                <a:gd name="T16" fmla="*/ 15 w 23"/>
                <a:gd name="T17" fmla="*/ 5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58"/>
                <a:gd name="T29" fmla="*/ 23 w 23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58">
                  <a:moveTo>
                    <a:pt x="15" y="5"/>
                  </a:moveTo>
                  <a:lnTo>
                    <a:pt x="15" y="91"/>
                  </a:lnTo>
                  <a:lnTo>
                    <a:pt x="12" y="116"/>
                  </a:lnTo>
                  <a:lnTo>
                    <a:pt x="0" y="158"/>
                  </a:lnTo>
                  <a:lnTo>
                    <a:pt x="21" y="109"/>
                  </a:lnTo>
                  <a:lnTo>
                    <a:pt x="23" y="0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5" name="Freeform 88"/>
            <p:cNvSpPr>
              <a:spLocks/>
            </p:cNvSpPr>
            <p:nvPr/>
          </p:nvSpPr>
          <p:spPr bwMode="auto">
            <a:xfrm>
              <a:off x="3507" y="2891"/>
              <a:ext cx="191" cy="99"/>
            </a:xfrm>
            <a:custGeom>
              <a:avLst/>
              <a:gdLst>
                <a:gd name="T0" fmla="*/ 99 w 382"/>
                <a:gd name="T1" fmla="*/ 69 h 199"/>
                <a:gd name="T2" fmla="*/ 112 w 382"/>
                <a:gd name="T3" fmla="*/ 97 h 199"/>
                <a:gd name="T4" fmla="*/ 86 w 382"/>
                <a:gd name="T5" fmla="*/ 86 h 199"/>
                <a:gd name="T6" fmla="*/ 73 w 382"/>
                <a:gd name="T7" fmla="*/ 61 h 199"/>
                <a:gd name="T8" fmla="*/ 64 w 382"/>
                <a:gd name="T9" fmla="*/ 28 h 199"/>
                <a:gd name="T10" fmla="*/ 59 w 382"/>
                <a:gd name="T11" fmla="*/ 0 h 199"/>
                <a:gd name="T12" fmla="*/ 30 w 382"/>
                <a:gd name="T13" fmla="*/ 47 h 199"/>
                <a:gd name="T14" fmla="*/ 41 w 382"/>
                <a:gd name="T15" fmla="*/ 106 h 199"/>
                <a:gd name="T16" fmla="*/ 18 w 382"/>
                <a:gd name="T17" fmla="*/ 69 h 199"/>
                <a:gd name="T18" fmla="*/ 26 w 382"/>
                <a:gd name="T19" fmla="*/ 113 h 199"/>
                <a:gd name="T20" fmla="*/ 40 w 382"/>
                <a:gd name="T21" fmla="*/ 138 h 199"/>
                <a:gd name="T22" fmla="*/ 10 w 382"/>
                <a:gd name="T23" fmla="*/ 100 h 199"/>
                <a:gd name="T24" fmla="*/ 22 w 382"/>
                <a:gd name="T25" fmla="*/ 142 h 199"/>
                <a:gd name="T26" fmla="*/ 0 w 382"/>
                <a:gd name="T27" fmla="*/ 130 h 199"/>
                <a:gd name="T28" fmla="*/ 22 w 382"/>
                <a:gd name="T29" fmla="*/ 163 h 199"/>
                <a:gd name="T30" fmla="*/ 36 w 382"/>
                <a:gd name="T31" fmla="*/ 178 h 199"/>
                <a:gd name="T32" fmla="*/ 0 w 382"/>
                <a:gd name="T33" fmla="*/ 199 h 199"/>
                <a:gd name="T34" fmla="*/ 124 w 382"/>
                <a:gd name="T35" fmla="*/ 178 h 199"/>
                <a:gd name="T36" fmla="*/ 232 w 382"/>
                <a:gd name="T37" fmla="*/ 157 h 199"/>
                <a:gd name="T38" fmla="*/ 382 w 382"/>
                <a:gd name="T39" fmla="*/ 127 h 199"/>
                <a:gd name="T40" fmla="*/ 284 w 382"/>
                <a:gd name="T41" fmla="*/ 135 h 199"/>
                <a:gd name="T42" fmla="*/ 316 w 382"/>
                <a:gd name="T43" fmla="*/ 95 h 199"/>
                <a:gd name="T44" fmla="*/ 301 w 382"/>
                <a:gd name="T45" fmla="*/ 95 h 199"/>
                <a:gd name="T46" fmla="*/ 301 w 382"/>
                <a:gd name="T47" fmla="*/ 73 h 199"/>
                <a:gd name="T48" fmla="*/ 282 w 382"/>
                <a:gd name="T49" fmla="*/ 100 h 199"/>
                <a:gd name="T50" fmla="*/ 257 w 382"/>
                <a:gd name="T51" fmla="*/ 116 h 199"/>
                <a:gd name="T52" fmla="*/ 224 w 382"/>
                <a:gd name="T53" fmla="*/ 123 h 199"/>
                <a:gd name="T54" fmla="*/ 200 w 382"/>
                <a:gd name="T55" fmla="*/ 126 h 199"/>
                <a:gd name="T56" fmla="*/ 167 w 382"/>
                <a:gd name="T57" fmla="*/ 122 h 199"/>
                <a:gd name="T58" fmla="*/ 144 w 382"/>
                <a:gd name="T59" fmla="*/ 111 h 199"/>
                <a:gd name="T60" fmla="*/ 117 w 382"/>
                <a:gd name="T61" fmla="*/ 91 h 199"/>
                <a:gd name="T62" fmla="*/ 99 w 382"/>
                <a:gd name="T63" fmla="*/ 69 h 199"/>
                <a:gd name="T64" fmla="*/ 99 w 382"/>
                <a:gd name="T65" fmla="*/ 69 h 199"/>
                <a:gd name="T66" fmla="*/ 99 w 382"/>
                <a:gd name="T67" fmla="*/ 69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2"/>
                <a:gd name="T103" fmla="*/ 0 h 199"/>
                <a:gd name="T104" fmla="*/ 382 w 382"/>
                <a:gd name="T105" fmla="*/ 199 h 1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2" h="199">
                  <a:moveTo>
                    <a:pt x="99" y="69"/>
                  </a:moveTo>
                  <a:lnTo>
                    <a:pt x="112" y="97"/>
                  </a:lnTo>
                  <a:lnTo>
                    <a:pt x="86" y="86"/>
                  </a:lnTo>
                  <a:lnTo>
                    <a:pt x="73" y="61"/>
                  </a:lnTo>
                  <a:lnTo>
                    <a:pt x="64" y="28"/>
                  </a:lnTo>
                  <a:lnTo>
                    <a:pt x="59" y="0"/>
                  </a:lnTo>
                  <a:lnTo>
                    <a:pt x="30" y="47"/>
                  </a:lnTo>
                  <a:lnTo>
                    <a:pt x="41" y="106"/>
                  </a:lnTo>
                  <a:lnTo>
                    <a:pt x="18" y="69"/>
                  </a:lnTo>
                  <a:lnTo>
                    <a:pt x="26" y="113"/>
                  </a:lnTo>
                  <a:lnTo>
                    <a:pt x="40" y="138"/>
                  </a:lnTo>
                  <a:lnTo>
                    <a:pt x="10" y="100"/>
                  </a:lnTo>
                  <a:lnTo>
                    <a:pt x="22" y="142"/>
                  </a:lnTo>
                  <a:lnTo>
                    <a:pt x="0" y="130"/>
                  </a:lnTo>
                  <a:lnTo>
                    <a:pt x="22" y="163"/>
                  </a:lnTo>
                  <a:lnTo>
                    <a:pt x="36" y="178"/>
                  </a:lnTo>
                  <a:lnTo>
                    <a:pt x="0" y="199"/>
                  </a:lnTo>
                  <a:lnTo>
                    <a:pt x="124" y="178"/>
                  </a:lnTo>
                  <a:lnTo>
                    <a:pt x="232" y="157"/>
                  </a:lnTo>
                  <a:lnTo>
                    <a:pt x="382" y="127"/>
                  </a:lnTo>
                  <a:lnTo>
                    <a:pt x="284" y="135"/>
                  </a:lnTo>
                  <a:lnTo>
                    <a:pt x="316" y="95"/>
                  </a:lnTo>
                  <a:lnTo>
                    <a:pt x="301" y="95"/>
                  </a:lnTo>
                  <a:lnTo>
                    <a:pt x="301" y="73"/>
                  </a:lnTo>
                  <a:lnTo>
                    <a:pt x="282" y="100"/>
                  </a:lnTo>
                  <a:lnTo>
                    <a:pt x="257" y="116"/>
                  </a:lnTo>
                  <a:lnTo>
                    <a:pt x="224" y="123"/>
                  </a:lnTo>
                  <a:lnTo>
                    <a:pt x="200" y="126"/>
                  </a:lnTo>
                  <a:lnTo>
                    <a:pt x="167" y="122"/>
                  </a:lnTo>
                  <a:lnTo>
                    <a:pt x="144" y="111"/>
                  </a:lnTo>
                  <a:lnTo>
                    <a:pt x="117" y="91"/>
                  </a:lnTo>
                  <a:lnTo>
                    <a:pt x="9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6" name="Freeform 89"/>
            <p:cNvSpPr>
              <a:spLocks/>
            </p:cNvSpPr>
            <p:nvPr/>
          </p:nvSpPr>
          <p:spPr bwMode="auto">
            <a:xfrm>
              <a:off x="3568" y="2835"/>
              <a:ext cx="99" cy="69"/>
            </a:xfrm>
            <a:custGeom>
              <a:avLst/>
              <a:gdLst>
                <a:gd name="T0" fmla="*/ 0 w 199"/>
                <a:gd name="T1" fmla="*/ 31 h 138"/>
                <a:gd name="T2" fmla="*/ 39 w 199"/>
                <a:gd name="T3" fmla="*/ 11 h 138"/>
                <a:gd name="T4" fmla="*/ 90 w 199"/>
                <a:gd name="T5" fmla="*/ 11 h 138"/>
                <a:gd name="T6" fmla="*/ 137 w 199"/>
                <a:gd name="T7" fmla="*/ 23 h 138"/>
                <a:gd name="T8" fmla="*/ 170 w 199"/>
                <a:gd name="T9" fmla="*/ 49 h 138"/>
                <a:gd name="T10" fmla="*/ 185 w 199"/>
                <a:gd name="T11" fmla="*/ 76 h 138"/>
                <a:gd name="T12" fmla="*/ 193 w 199"/>
                <a:gd name="T13" fmla="*/ 104 h 138"/>
                <a:gd name="T14" fmla="*/ 197 w 199"/>
                <a:gd name="T15" fmla="*/ 138 h 138"/>
                <a:gd name="T16" fmla="*/ 199 w 199"/>
                <a:gd name="T17" fmla="*/ 105 h 138"/>
                <a:gd name="T18" fmla="*/ 189 w 199"/>
                <a:gd name="T19" fmla="*/ 72 h 138"/>
                <a:gd name="T20" fmla="*/ 172 w 199"/>
                <a:gd name="T21" fmla="*/ 43 h 138"/>
                <a:gd name="T22" fmla="*/ 145 w 199"/>
                <a:gd name="T23" fmla="*/ 20 h 138"/>
                <a:gd name="T24" fmla="*/ 113 w 199"/>
                <a:gd name="T25" fmla="*/ 3 h 138"/>
                <a:gd name="T26" fmla="*/ 68 w 199"/>
                <a:gd name="T27" fmla="*/ 0 h 138"/>
                <a:gd name="T28" fmla="*/ 32 w 199"/>
                <a:gd name="T29" fmla="*/ 10 h 138"/>
                <a:gd name="T30" fmla="*/ 0 w 199"/>
                <a:gd name="T31" fmla="*/ 31 h 138"/>
                <a:gd name="T32" fmla="*/ 0 w 199"/>
                <a:gd name="T33" fmla="*/ 31 h 138"/>
                <a:gd name="T34" fmla="*/ 0 w 199"/>
                <a:gd name="T35" fmla="*/ 31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9"/>
                <a:gd name="T55" fmla="*/ 0 h 138"/>
                <a:gd name="T56" fmla="*/ 199 w 199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9" h="138">
                  <a:moveTo>
                    <a:pt x="0" y="31"/>
                  </a:moveTo>
                  <a:lnTo>
                    <a:pt x="39" y="11"/>
                  </a:lnTo>
                  <a:lnTo>
                    <a:pt x="90" y="11"/>
                  </a:lnTo>
                  <a:lnTo>
                    <a:pt x="137" y="23"/>
                  </a:lnTo>
                  <a:lnTo>
                    <a:pt x="170" y="49"/>
                  </a:lnTo>
                  <a:lnTo>
                    <a:pt x="185" y="76"/>
                  </a:lnTo>
                  <a:lnTo>
                    <a:pt x="193" y="104"/>
                  </a:lnTo>
                  <a:lnTo>
                    <a:pt x="197" y="138"/>
                  </a:lnTo>
                  <a:lnTo>
                    <a:pt x="199" y="105"/>
                  </a:lnTo>
                  <a:lnTo>
                    <a:pt x="189" y="72"/>
                  </a:lnTo>
                  <a:lnTo>
                    <a:pt x="172" y="43"/>
                  </a:lnTo>
                  <a:lnTo>
                    <a:pt x="145" y="20"/>
                  </a:lnTo>
                  <a:lnTo>
                    <a:pt x="113" y="3"/>
                  </a:lnTo>
                  <a:lnTo>
                    <a:pt x="68" y="0"/>
                  </a:lnTo>
                  <a:lnTo>
                    <a:pt x="32" y="1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7" name="Freeform 90"/>
            <p:cNvSpPr>
              <a:spLocks/>
            </p:cNvSpPr>
            <p:nvPr/>
          </p:nvSpPr>
          <p:spPr bwMode="auto">
            <a:xfrm>
              <a:off x="3674" y="2871"/>
              <a:ext cx="6" cy="52"/>
            </a:xfrm>
            <a:custGeom>
              <a:avLst/>
              <a:gdLst>
                <a:gd name="T0" fmla="*/ 2 w 13"/>
                <a:gd name="T1" fmla="*/ 0 h 103"/>
                <a:gd name="T2" fmla="*/ 10 w 13"/>
                <a:gd name="T3" fmla="*/ 31 h 103"/>
                <a:gd name="T4" fmla="*/ 7 w 13"/>
                <a:gd name="T5" fmla="*/ 62 h 103"/>
                <a:gd name="T6" fmla="*/ 0 w 13"/>
                <a:gd name="T7" fmla="*/ 103 h 103"/>
                <a:gd name="T8" fmla="*/ 11 w 13"/>
                <a:gd name="T9" fmla="*/ 67 h 103"/>
                <a:gd name="T10" fmla="*/ 13 w 13"/>
                <a:gd name="T11" fmla="*/ 38 h 103"/>
                <a:gd name="T12" fmla="*/ 11 w 13"/>
                <a:gd name="T13" fmla="*/ 18 h 103"/>
                <a:gd name="T14" fmla="*/ 2 w 13"/>
                <a:gd name="T15" fmla="*/ 0 h 103"/>
                <a:gd name="T16" fmla="*/ 2 w 13"/>
                <a:gd name="T17" fmla="*/ 0 h 103"/>
                <a:gd name="T18" fmla="*/ 2 w 13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03"/>
                <a:gd name="T32" fmla="*/ 13 w 13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03">
                  <a:moveTo>
                    <a:pt x="2" y="0"/>
                  </a:moveTo>
                  <a:lnTo>
                    <a:pt x="10" y="31"/>
                  </a:lnTo>
                  <a:lnTo>
                    <a:pt x="7" y="62"/>
                  </a:lnTo>
                  <a:lnTo>
                    <a:pt x="0" y="103"/>
                  </a:lnTo>
                  <a:lnTo>
                    <a:pt x="11" y="67"/>
                  </a:lnTo>
                  <a:lnTo>
                    <a:pt x="13" y="38"/>
                  </a:lnTo>
                  <a:lnTo>
                    <a:pt x="11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8" name="Freeform 91"/>
            <p:cNvSpPr>
              <a:spLocks/>
            </p:cNvSpPr>
            <p:nvPr/>
          </p:nvSpPr>
          <p:spPr bwMode="auto">
            <a:xfrm>
              <a:off x="3452" y="2952"/>
              <a:ext cx="22" cy="34"/>
            </a:xfrm>
            <a:custGeom>
              <a:avLst/>
              <a:gdLst>
                <a:gd name="T0" fmla="*/ 7 w 44"/>
                <a:gd name="T1" fmla="*/ 3 h 69"/>
                <a:gd name="T2" fmla="*/ 0 w 44"/>
                <a:gd name="T3" fmla="*/ 10 h 69"/>
                <a:gd name="T4" fmla="*/ 0 w 44"/>
                <a:gd name="T5" fmla="*/ 30 h 69"/>
                <a:gd name="T6" fmla="*/ 14 w 44"/>
                <a:gd name="T7" fmla="*/ 58 h 69"/>
                <a:gd name="T8" fmla="*/ 28 w 44"/>
                <a:gd name="T9" fmla="*/ 69 h 69"/>
                <a:gd name="T10" fmla="*/ 44 w 44"/>
                <a:gd name="T11" fmla="*/ 63 h 69"/>
                <a:gd name="T12" fmla="*/ 26 w 44"/>
                <a:gd name="T13" fmla="*/ 57 h 69"/>
                <a:gd name="T14" fmla="*/ 15 w 44"/>
                <a:gd name="T15" fmla="*/ 34 h 69"/>
                <a:gd name="T16" fmla="*/ 11 w 44"/>
                <a:gd name="T17" fmla="*/ 12 h 69"/>
                <a:gd name="T18" fmla="*/ 15 w 44"/>
                <a:gd name="T19" fmla="*/ 0 h 69"/>
                <a:gd name="T20" fmla="*/ 7 w 44"/>
                <a:gd name="T21" fmla="*/ 3 h 69"/>
                <a:gd name="T22" fmla="*/ 7 w 44"/>
                <a:gd name="T23" fmla="*/ 3 h 69"/>
                <a:gd name="T24" fmla="*/ 7 w 44"/>
                <a:gd name="T25" fmla="*/ 3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69"/>
                <a:gd name="T41" fmla="*/ 44 w 44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69">
                  <a:moveTo>
                    <a:pt x="7" y="3"/>
                  </a:moveTo>
                  <a:lnTo>
                    <a:pt x="0" y="10"/>
                  </a:lnTo>
                  <a:lnTo>
                    <a:pt x="0" y="30"/>
                  </a:lnTo>
                  <a:lnTo>
                    <a:pt x="14" y="58"/>
                  </a:lnTo>
                  <a:lnTo>
                    <a:pt x="28" y="69"/>
                  </a:lnTo>
                  <a:lnTo>
                    <a:pt x="44" y="63"/>
                  </a:lnTo>
                  <a:lnTo>
                    <a:pt x="26" y="57"/>
                  </a:lnTo>
                  <a:lnTo>
                    <a:pt x="15" y="34"/>
                  </a:lnTo>
                  <a:lnTo>
                    <a:pt x="11" y="12"/>
                  </a:lnTo>
                  <a:lnTo>
                    <a:pt x="15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Freeform 92"/>
            <p:cNvSpPr>
              <a:spLocks/>
            </p:cNvSpPr>
            <p:nvPr/>
          </p:nvSpPr>
          <p:spPr bwMode="auto">
            <a:xfrm>
              <a:off x="3467" y="2962"/>
              <a:ext cx="6" cy="10"/>
            </a:xfrm>
            <a:custGeom>
              <a:avLst/>
              <a:gdLst>
                <a:gd name="T0" fmla="*/ 0 w 13"/>
                <a:gd name="T1" fmla="*/ 2 h 19"/>
                <a:gd name="T2" fmla="*/ 5 w 13"/>
                <a:gd name="T3" fmla="*/ 15 h 19"/>
                <a:gd name="T4" fmla="*/ 13 w 13"/>
                <a:gd name="T5" fmla="*/ 19 h 19"/>
                <a:gd name="T6" fmla="*/ 13 w 13"/>
                <a:gd name="T7" fmla="*/ 9 h 19"/>
                <a:gd name="T8" fmla="*/ 6 w 13"/>
                <a:gd name="T9" fmla="*/ 0 h 19"/>
                <a:gd name="T10" fmla="*/ 0 w 13"/>
                <a:gd name="T11" fmla="*/ 2 h 19"/>
                <a:gd name="T12" fmla="*/ 0 w 13"/>
                <a:gd name="T13" fmla="*/ 2 h 19"/>
                <a:gd name="T14" fmla="*/ 0 w 13"/>
                <a:gd name="T15" fmla="*/ 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9"/>
                <a:gd name="T26" fmla="*/ 13 w 13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9">
                  <a:moveTo>
                    <a:pt x="0" y="2"/>
                  </a:moveTo>
                  <a:lnTo>
                    <a:pt x="5" y="15"/>
                  </a:lnTo>
                  <a:lnTo>
                    <a:pt x="13" y="19"/>
                  </a:lnTo>
                  <a:lnTo>
                    <a:pt x="13" y="9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Freeform 93"/>
            <p:cNvSpPr>
              <a:spLocks/>
            </p:cNvSpPr>
            <p:nvPr/>
          </p:nvSpPr>
          <p:spPr bwMode="auto">
            <a:xfrm>
              <a:off x="3444" y="2843"/>
              <a:ext cx="19" cy="76"/>
            </a:xfrm>
            <a:custGeom>
              <a:avLst/>
              <a:gdLst>
                <a:gd name="T0" fmla="*/ 37 w 37"/>
                <a:gd name="T1" fmla="*/ 8 h 152"/>
                <a:gd name="T2" fmla="*/ 26 w 37"/>
                <a:gd name="T3" fmla="*/ 34 h 152"/>
                <a:gd name="T4" fmla="*/ 21 w 37"/>
                <a:gd name="T5" fmla="*/ 65 h 152"/>
                <a:gd name="T6" fmla="*/ 15 w 37"/>
                <a:gd name="T7" fmla="*/ 92 h 152"/>
                <a:gd name="T8" fmla="*/ 15 w 37"/>
                <a:gd name="T9" fmla="*/ 119 h 152"/>
                <a:gd name="T10" fmla="*/ 18 w 37"/>
                <a:gd name="T11" fmla="*/ 150 h 152"/>
                <a:gd name="T12" fmla="*/ 1 w 37"/>
                <a:gd name="T13" fmla="*/ 152 h 152"/>
                <a:gd name="T14" fmla="*/ 0 w 37"/>
                <a:gd name="T15" fmla="*/ 110 h 152"/>
                <a:gd name="T16" fmla="*/ 0 w 37"/>
                <a:gd name="T17" fmla="*/ 72 h 152"/>
                <a:gd name="T18" fmla="*/ 4 w 37"/>
                <a:gd name="T19" fmla="*/ 46 h 152"/>
                <a:gd name="T20" fmla="*/ 10 w 37"/>
                <a:gd name="T21" fmla="*/ 29 h 152"/>
                <a:gd name="T22" fmla="*/ 21 w 37"/>
                <a:gd name="T23" fmla="*/ 6 h 152"/>
                <a:gd name="T24" fmla="*/ 29 w 37"/>
                <a:gd name="T25" fmla="*/ 0 h 152"/>
                <a:gd name="T26" fmla="*/ 37 w 37"/>
                <a:gd name="T27" fmla="*/ 8 h 152"/>
                <a:gd name="T28" fmla="*/ 37 w 37"/>
                <a:gd name="T29" fmla="*/ 8 h 152"/>
                <a:gd name="T30" fmla="*/ 37 w 37"/>
                <a:gd name="T31" fmla="*/ 8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2"/>
                <a:gd name="T50" fmla="*/ 37 w 3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2">
                  <a:moveTo>
                    <a:pt x="37" y="8"/>
                  </a:moveTo>
                  <a:lnTo>
                    <a:pt x="26" y="34"/>
                  </a:lnTo>
                  <a:lnTo>
                    <a:pt x="21" y="65"/>
                  </a:lnTo>
                  <a:lnTo>
                    <a:pt x="15" y="92"/>
                  </a:lnTo>
                  <a:lnTo>
                    <a:pt x="15" y="119"/>
                  </a:lnTo>
                  <a:lnTo>
                    <a:pt x="18" y="150"/>
                  </a:lnTo>
                  <a:lnTo>
                    <a:pt x="1" y="152"/>
                  </a:lnTo>
                  <a:lnTo>
                    <a:pt x="0" y="110"/>
                  </a:lnTo>
                  <a:lnTo>
                    <a:pt x="0" y="72"/>
                  </a:lnTo>
                  <a:lnTo>
                    <a:pt x="4" y="46"/>
                  </a:lnTo>
                  <a:lnTo>
                    <a:pt x="10" y="29"/>
                  </a:lnTo>
                  <a:lnTo>
                    <a:pt x="21" y="6"/>
                  </a:lnTo>
                  <a:lnTo>
                    <a:pt x="29" y="0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1" name="Freeform 94"/>
            <p:cNvSpPr>
              <a:spLocks/>
            </p:cNvSpPr>
            <p:nvPr/>
          </p:nvSpPr>
          <p:spPr bwMode="auto">
            <a:xfrm>
              <a:off x="3493" y="2762"/>
              <a:ext cx="148" cy="94"/>
            </a:xfrm>
            <a:custGeom>
              <a:avLst/>
              <a:gdLst>
                <a:gd name="T0" fmla="*/ 112 w 295"/>
                <a:gd name="T1" fmla="*/ 187 h 187"/>
                <a:gd name="T2" fmla="*/ 139 w 295"/>
                <a:gd name="T3" fmla="*/ 154 h 187"/>
                <a:gd name="T4" fmla="*/ 181 w 295"/>
                <a:gd name="T5" fmla="*/ 129 h 187"/>
                <a:gd name="T6" fmla="*/ 218 w 295"/>
                <a:gd name="T7" fmla="*/ 122 h 187"/>
                <a:gd name="T8" fmla="*/ 258 w 295"/>
                <a:gd name="T9" fmla="*/ 124 h 187"/>
                <a:gd name="T10" fmla="*/ 295 w 295"/>
                <a:gd name="T11" fmla="*/ 138 h 187"/>
                <a:gd name="T12" fmla="*/ 266 w 295"/>
                <a:gd name="T13" fmla="*/ 118 h 187"/>
                <a:gd name="T14" fmla="*/ 228 w 295"/>
                <a:gd name="T15" fmla="*/ 111 h 187"/>
                <a:gd name="T16" fmla="*/ 179 w 295"/>
                <a:gd name="T17" fmla="*/ 117 h 187"/>
                <a:gd name="T18" fmla="*/ 165 w 295"/>
                <a:gd name="T19" fmla="*/ 80 h 187"/>
                <a:gd name="T20" fmla="*/ 135 w 295"/>
                <a:gd name="T21" fmla="*/ 44 h 187"/>
                <a:gd name="T22" fmla="*/ 95 w 295"/>
                <a:gd name="T23" fmla="*/ 19 h 187"/>
                <a:gd name="T24" fmla="*/ 40 w 295"/>
                <a:gd name="T25" fmla="*/ 1 h 187"/>
                <a:gd name="T26" fmla="*/ 7 w 295"/>
                <a:gd name="T27" fmla="*/ 0 h 187"/>
                <a:gd name="T28" fmla="*/ 0 w 295"/>
                <a:gd name="T29" fmla="*/ 11 h 187"/>
                <a:gd name="T30" fmla="*/ 40 w 295"/>
                <a:gd name="T31" fmla="*/ 13 h 187"/>
                <a:gd name="T32" fmla="*/ 92 w 295"/>
                <a:gd name="T33" fmla="*/ 27 h 187"/>
                <a:gd name="T34" fmla="*/ 139 w 295"/>
                <a:gd name="T35" fmla="*/ 62 h 187"/>
                <a:gd name="T36" fmla="*/ 164 w 295"/>
                <a:gd name="T37" fmla="*/ 100 h 187"/>
                <a:gd name="T38" fmla="*/ 170 w 295"/>
                <a:gd name="T39" fmla="*/ 118 h 187"/>
                <a:gd name="T40" fmla="*/ 135 w 295"/>
                <a:gd name="T41" fmla="*/ 147 h 187"/>
                <a:gd name="T42" fmla="*/ 112 w 295"/>
                <a:gd name="T43" fmla="*/ 187 h 187"/>
                <a:gd name="T44" fmla="*/ 112 w 295"/>
                <a:gd name="T45" fmla="*/ 187 h 187"/>
                <a:gd name="T46" fmla="*/ 112 w 295"/>
                <a:gd name="T47" fmla="*/ 187 h 1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5"/>
                <a:gd name="T73" fmla="*/ 0 h 187"/>
                <a:gd name="T74" fmla="*/ 295 w 295"/>
                <a:gd name="T75" fmla="*/ 187 h 1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5" h="187">
                  <a:moveTo>
                    <a:pt x="112" y="187"/>
                  </a:moveTo>
                  <a:lnTo>
                    <a:pt x="139" y="154"/>
                  </a:lnTo>
                  <a:lnTo>
                    <a:pt x="181" y="129"/>
                  </a:lnTo>
                  <a:lnTo>
                    <a:pt x="218" y="122"/>
                  </a:lnTo>
                  <a:lnTo>
                    <a:pt x="258" y="124"/>
                  </a:lnTo>
                  <a:lnTo>
                    <a:pt x="295" y="138"/>
                  </a:lnTo>
                  <a:lnTo>
                    <a:pt x="266" y="118"/>
                  </a:lnTo>
                  <a:lnTo>
                    <a:pt x="228" y="111"/>
                  </a:lnTo>
                  <a:lnTo>
                    <a:pt x="179" y="117"/>
                  </a:lnTo>
                  <a:lnTo>
                    <a:pt x="165" y="80"/>
                  </a:lnTo>
                  <a:lnTo>
                    <a:pt x="135" y="44"/>
                  </a:lnTo>
                  <a:lnTo>
                    <a:pt x="95" y="19"/>
                  </a:lnTo>
                  <a:lnTo>
                    <a:pt x="40" y="1"/>
                  </a:lnTo>
                  <a:lnTo>
                    <a:pt x="7" y="0"/>
                  </a:lnTo>
                  <a:lnTo>
                    <a:pt x="0" y="11"/>
                  </a:lnTo>
                  <a:lnTo>
                    <a:pt x="40" y="13"/>
                  </a:lnTo>
                  <a:lnTo>
                    <a:pt x="92" y="27"/>
                  </a:lnTo>
                  <a:lnTo>
                    <a:pt x="139" y="62"/>
                  </a:lnTo>
                  <a:lnTo>
                    <a:pt x="164" y="100"/>
                  </a:lnTo>
                  <a:lnTo>
                    <a:pt x="170" y="118"/>
                  </a:lnTo>
                  <a:lnTo>
                    <a:pt x="135" y="147"/>
                  </a:lnTo>
                  <a:lnTo>
                    <a:pt x="112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2" name="Freeform 95"/>
            <p:cNvSpPr>
              <a:spLocks/>
            </p:cNvSpPr>
            <p:nvPr/>
          </p:nvSpPr>
          <p:spPr bwMode="auto">
            <a:xfrm>
              <a:off x="3497" y="2751"/>
              <a:ext cx="101" cy="60"/>
            </a:xfrm>
            <a:custGeom>
              <a:avLst/>
              <a:gdLst>
                <a:gd name="T0" fmla="*/ 0 w 203"/>
                <a:gd name="T1" fmla="*/ 13 h 122"/>
                <a:gd name="T2" fmla="*/ 14 w 203"/>
                <a:gd name="T3" fmla="*/ 1 h 122"/>
                <a:gd name="T4" fmla="*/ 33 w 203"/>
                <a:gd name="T5" fmla="*/ 0 h 122"/>
                <a:gd name="T6" fmla="*/ 88 w 203"/>
                <a:gd name="T7" fmla="*/ 15 h 122"/>
                <a:gd name="T8" fmla="*/ 139 w 203"/>
                <a:gd name="T9" fmla="*/ 43 h 122"/>
                <a:gd name="T10" fmla="*/ 181 w 203"/>
                <a:gd name="T11" fmla="*/ 83 h 122"/>
                <a:gd name="T12" fmla="*/ 203 w 203"/>
                <a:gd name="T13" fmla="*/ 122 h 122"/>
                <a:gd name="T14" fmla="*/ 165 w 203"/>
                <a:gd name="T15" fmla="*/ 77 h 122"/>
                <a:gd name="T16" fmla="*/ 112 w 203"/>
                <a:gd name="T17" fmla="*/ 33 h 122"/>
                <a:gd name="T18" fmla="*/ 54 w 203"/>
                <a:gd name="T19" fmla="*/ 11 h 122"/>
                <a:gd name="T20" fmla="*/ 19 w 203"/>
                <a:gd name="T21" fmla="*/ 10 h 122"/>
                <a:gd name="T22" fmla="*/ 0 w 203"/>
                <a:gd name="T23" fmla="*/ 13 h 122"/>
                <a:gd name="T24" fmla="*/ 0 w 203"/>
                <a:gd name="T25" fmla="*/ 13 h 122"/>
                <a:gd name="T26" fmla="*/ 0 w 203"/>
                <a:gd name="T27" fmla="*/ 13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3"/>
                <a:gd name="T43" fmla="*/ 0 h 122"/>
                <a:gd name="T44" fmla="*/ 203 w 203"/>
                <a:gd name="T45" fmla="*/ 122 h 1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3" h="122">
                  <a:moveTo>
                    <a:pt x="0" y="13"/>
                  </a:moveTo>
                  <a:lnTo>
                    <a:pt x="14" y="1"/>
                  </a:lnTo>
                  <a:lnTo>
                    <a:pt x="33" y="0"/>
                  </a:lnTo>
                  <a:lnTo>
                    <a:pt x="88" y="15"/>
                  </a:lnTo>
                  <a:lnTo>
                    <a:pt x="139" y="43"/>
                  </a:lnTo>
                  <a:lnTo>
                    <a:pt x="181" y="83"/>
                  </a:lnTo>
                  <a:lnTo>
                    <a:pt x="203" y="122"/>
                  </a:lnTo>
                  <a:lnTo>
                    <a:pt x="165" y="77"/>
                  </a:lnTo>
                  <a:lnTo>
                    <a:pt x="112" y="33"/>
                  </a:lnTo>
                  <a:lnTo>
                    <a:pt x="54" y="11"/>
                  </a:lnTo>
                  <a:lnTo>
                    <a:pt x="19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3" name="Freeform 96"/>
            <p:cNvSpPr>
              <a:spLocks/>
            </p:cNvSpPr>
            <p:nvPr/>
          </p:nvSpPr>
          <p:spPr bwMode="auto">
            <a:xfrm>
              <a:off x="3424" y="2767"/>
              <a:ext cx="85" cy="242"/>
            </a:xfrm>
            <a:custGeom>
              <a:avLst/>
              <a:gdLst>
                <a:gd name="T0" fmla="*/ 149 w 168"/>
                <a:gd name="T1" fmla="*/ 0 h 485"/>
                <a:gd name="T2" fmla="*/ 103 w 168"/>
                <a:gd name="T3" fmla="*/ 26 h 485"/>
                <a:gd name="T4" fmla="*/ 45 w 168"/>
                <a:gd name="T5" fmla="*/ 94 h 485"/>
                <a:gd name="T6" fmla="*/ 19 w 168"/>
                <a:gd name="T7" fmla="*/ 145 h 485"/>
                <a:gd name="T8" fmla="*/ 1 w 168"/>
                <a:gd name="T9" fmla="*/ 196 h 485"/>
                <a:gd name="T10" fmla="*/ 0 w 168"/>
                <a:gd name="T11" fmla="*/ 247 h 485"/>
                <a:gd name="T12" fmla="*/ 4 w 168"/>
                <a:gd name="T13" fmla="*/ 307 h 485"/>
                <a:gd name="T14" fmla="*/ 1 w 168"/>
                <a:gd name="T15" fmla="*/ 364 h 485"/>
                <a:gd name="T16" fmla="*/ 14 w 168"/>
                <a:gd name="T17" fmla="*/ 393 h 485"/>
                <a:gd name="T18" fmla="*/ 8 w 168"/>
                <a:gd name="T19" fmla="*/ 422 h 485"/>
                <a:gd name="T20" fmla="*/ 19 w 168"/>
                <a:gd name="T21" fmla="*/ 445 h 485"/>
                <a:gd name="T22" fmla="*/ 14 w 168"/>
                <a:gd name="T23" fmla="*/ 485 h 485"/>
                <a:gd name="T24" fmla="*/ 27 w 168"/>
                <a:gd name="T25" fmla="*/ 446 h 485"/>
                <a:gd name="T26" fmla="*/ 19 w 168"/>
                <a:gd name="T27" fmla="*/ 420 h 485"/>
                <a:gd name="T28" fmla="*/ 23 w 168"/>
                <a:gd name="T29" fmla="*/ 385 h 485"/>
                <a:gd name="T30" fmla="*/ 14 w 168"/>
                <a:gd name="T31" fmla="*/ 360 h 485"/>
                <a:gd name="T32" fmla="*/ 14 w 168"/>
                <a:gd name="T33" fmla="*/ 322 h 485"/>
                <a:gd name="T34" fmla="*/ 27 w 168"/>
                <a:gd name="T35" fmla="*/ 311 h 485"/>
                <a:gd name="T36" fmla="*/ 14 w 168"/>
                <a:gd name="T37" fmla="*/ 308 h 485"/>
                <a:gd name="T38" fmla="*/ 10 w 168"/>
                <a:gd name="T39" fmla="*/ 238 h 485"/>
                <a:gd name="T40" fmla="*/ 21 w 168"/>
                <a:gd name="T41" fmla="*/ 169 h 485"/>
                <a:gd name="T42" fmla="*/ 50 w 168"/>
                <a:gd name="T43" fmla="*/ 108 h 485"/>
                <a:gd name="T44" fmla="*/ 90 w 168"/>
                <a:gd name="T45" fmla="*/ 57 h 485"/>
                <a:gd name="T46" fmla="*/ 123 w 168"/>
                <a:gd name="T47" fmla="*/ 25 h 485"/>
                <a:gd name="T48" fmla="*/ 168 w 168"/>
                <a:gd name="T49" fmla="*/ 0 h 485"/>
                <a:gd name="T50" fmla="*/ 149 w 168"/>
                <a:gd name="T51" fmla="*/ 0 h 485"/>
                <a:gd name="T52" fmla="*/ 149 w 168"/>
                <a:gd name="T53" fmla="*/ 0 h 485"/>
                <a:gd name="T54" fmla="*/ 149 w 168"/>
                <a:gd name="T55" fmla="*/ 0 h 4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485"/>
                <a:gd name="T86" fmla="*/ 168 w 168"/>
                <a:gd name="T87" fmla="*/ 485 h 4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485">
                  <a:moveTo>
                    <a:pt x="149" y="0"/>
                  </a:moveTo>
                  <a:lnTo>
                    <a:pt x="103" y="26"/>
                  </a:lnTo>
                  <a:lnTo>
                    <a:pt x="45" y="94"/>
                  </a:lnTo>
                  <a:lnTo>
                    <a:pt x="19" y="145"/>
                  </a:lnTo>
                  <a:lnTo>
                    <a:pt x="1" y="196"/>
                  </a:lnTo>
                  <a:lnTo>
                    <a:pt x="0" y="247"/>
                  </a:lnTo>
                  <a:lnTo>
                    <a:pt x="4" y="307"/>
                  </a:lnTo>
                  <a:lnTo>
                    <a:pt x="1" y="364"/>
                  </a:lnTo>
                  <a:lnTo>
                    <a:pt x="14" y="393"/>
                  </a:lnTo>
                  <a:lnTo>
                    <a:pt x="8" y="422"/>
                  </a:lnTo>
                  <a:lnTo>
                    <a:pt x="19" y="445"/>
                  </a:lnTo>
                  <a:lnTo>
                    <a:pt x="14" y="485"/>
                  </a:lnTo>
                  <a:lnTo>
                    <a:pt x="27" y="446"/>
                  </a:lnTo>
                  <a:lnTo>
                    <a:pt x="19" y="420"/>
                  </a:lnTo>
                  <a:lnTo>
                    <a:pt x="23" y="385"/>
                  </a:lnTo>
                  <a:lnTo>
                    <a:pt x="14" y="360"/>
                  </a:lnTo>
                  <a:lnTo>
                    <a:pt x="14" y="322"/>
                  </a:lnTo>
                  <a:lnTo>
                    <a:pt x="27" y="311"/>
                  </a:lnTo>
                  <a:lnTo>
                    <a:pt x="14" y="308"/>
                  </a:lnTo>
                  <a:lnTo>
                    <a:pt x="10" y="238"/>
                  </a:lnTo>
                  <a:lnTo>
                    <a:pt x="21" y="169"/>
                  </a:lnTo>
                  <a:lnTo>
                    <a:pt x="50" y="108"/>
                  </a:lnTo>
                  <a:lnTo>
                    <a:pt x="90" y="57"/>
                  </a:lnTo>
                  <a:lnTo>
                    <a:pt x="123" y="25"/>
                  </a:lnTo>
                  <a:lnTo>
                    <a:pt x="168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4" name="Freeform 97"/>
            <p:cNvSpPr>
              <a:spLocks/>
            </p:cNvSpPr>
            <p:nvPr/>
          </p:nvSpPr>
          <p:spPr bwMode="auto">
            <a:xfrm>
              <a:off x="3529" y="2745"/>
              <a:ext cx="238" cy="201"/>
            </a:xfrm>
            <a:custGeom>
              <a:avLst/>
              <a:gdLst>
                <a:gd name="T0" fmla="*/ 0 w 478"/>
                <a:gd name="T1" fmla="*/ 21 h 402"/>
                <a:gd name="T2" fmla="*/ 65 w 478"/>
                <a:gd name="T3" fmla="*/ 6 h 402"/>
                <a:gd name="T4" fmla="*/ 160 w 478"/>
                <a:gd name="T5" fmla="*/ 0 h 402"/>
                <a:gd name="T6" fmla="*/ 250 w 478"/>
                <a:gd name="T7" fmla="*/ 22 h 402"/>
                <a:gd name="T8" fmla="*/ 307 w 478"/>
                <a:gd name="T9" fmla="*/ 55 h 402"/>
                <a:gd name="T10" fmla="*/ 358 w 478"/>
                <a:gd name="T11" fmla="*/ 105 h 402"/>
                <a:gd name="T12" fmla="*/ 400 w 478"/>
                <a:gd name="T13" fmla="*/ 168 h 402"/>
                <a:gd name="T14" fmla="*/ 425 w 478"/>
                <a:gd name="T15" fmla="*/ 228 h 402"/>
                <a:gd name="T16" fmla="*/ 443 w 478"/>
                <a:gd name="T17" fmla="*/ 311 h 402"/>
                <a:gd name="T18" fmla="*/ 452 w 478"/>
                <a:gd name="T19" fmla="*/ 360 h 402"/>
                <a:gd name="T20" fmla="*/ 478 w 478"/>
                <a:gd name="T21" fmla="*/ 402 h 402"/>
                <a:gd name="T22" fmla="*/ 442 w 478"/>
                <a:gd name="T23" fmla="*/ 356 h 402"/>
                <a:gd name="T24" fmla="*/ 425 w 478"/>
                <a:gd name="T25" fmla="*/ 261 h 402"/>
                <a:gd name="T26" fmla="*/ 389 w 478"/>
                <a:gd name="T27" fmla="*/ 170 h 402"/>
                <a:gd name="T28" fmla="*/ 340 w 478"/>
                <a:gd name="T29" fmla="*/ 101 h 402"/>
                <a:gd name="T30" fmla="*/ 282 w 478"/>
                <a:gd name="T31" fmla="*/ 54 h 402"/>
                <a:gd name="T32" fmla="*/ 220 w 478"/>
                <a:gd name="T33" fmla="*/ 21 h 402"/>
                <a:gd name="T34" fmla="*/ 144 w 478"/>
                <a:gd name="T35" fmla="*/ 8 h 402"/>
                <a:gd name="T36" fmla="*/ 62 w 478"/>
                <a:gd name="T37" fmla="*/ 12 h 402"/>
                <a:gd name="T38" fmla="*/ 15 w 478"/>
                <a:gd name="T39" fmla="*/ 26 h 402"/>
                <a:gd name="T40" fmla="*/ 0 w 478"/>
                <a:gd name="T41" fmla="*/ 21 h 402"/>
                <a:gd name="T42" fmla="*/ 0 w 478"/>
                <a:gd name="T43" fmla="*/ 21 h 402"/>
                <a:gd name="T44" fmla="*/ 0 w 478"/>
                <a:gd name="T45" fmla="*/ 21 h 4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8"/>
                <a:gd name="T70" fmla="*/ 0 h 402"/>
                <a:gd name="T71" fmla="*/ 478 w 478"/>
                <a:gd name="T72" fmla="*/ 402 h 40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8" h="402">
                  <a:moveTo>
                    <a:pt x="0" y="21"/>
                  </a:moveTo>
                  <a:lnTo>
                    <a:pt x="65" y="6"/>
                  </a:lnTo>
                  <a:lnTo>
                    <a:pt x="160" y="0"/>
                  </a:lnTo>
                  <a:lnTo>
                    <a:pt x="250" y="22"/>
                  </a:lnTo>
                  <a:lnTo>
                    <a:pt x="307" y="55"/>
                  </a:lnTo>
                  <a:lnTo>
                    <a:pt x="358" y="105"/>
                  </a:lnTo>
                  <a:lnTo>
                    <a:pt x="400" y="168"/>
                  </a:lnTo>
                  <a:lnTo>
                    <a:pt x="425" y="228"/>
                  </a:lnTo>
                  <a:lnTo>
                    <a:pt x="443" y="311"/>
                  </a:lnTo>
                  <a:lnTo>
                    <a:pt x="452" y="360"/>
                  </a:lnTo>
                  <a:lnTo>
                    <a:pt x="478" y="402"/>
                  </a:lnTo>
                  <a:lnTo>
                    <a:pt x="442" y="356"/>
                  </a:lnTo>
                  <a:lnTo>
                    <a:pt x="425" y="261"/>
                  </a:lnTo>
                  <a:lnTo>
                    <a:pt x="389" y="170"/>
                  </a:lnTo>
                  <a:lnTo>
                    <a:pt x="340" y="101"/>
                  </a:lnTo>
                  <a:lnTo>
                    <a:pt x="282" y="54"/>
                  </a:lnTo>
                  <a:lnTo>
                    <a:pt x="220" y="21"/>
                  </a:lnTo>
                  <a:lnTo>
                    <a:pt x="144" y="8"/>
                  </a:lnTo>
                  <a:lnTo>
                    <a:pt x="62" y="12"/>
                  </a:lnTo>
                  <a:lnTo>
                    <a:pt x="15" y="2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5" name="Freeform 98"/>
            <p:cNvSpPr>
              <a:spLocks/>
            </p:cNvSpPr>
            <p:nvPr/>
          </p:nvSpPr>
          <p:spPr bwMode="auto">
            <a:xfrm>
              <a:off x="3373" y="3153"/>
              <a:ext cx="386" cy="423"/>
            </a:xfrm>
            <a:custGeom>
              <a:avLst/>
              <a:gdLst>
                <a:gd name="T0" fmla="*/ 173 w 773"/>
                <a:gd name="T1" fmla="*/ 9 h 848"/>
                <a:gd name="T2" fmla="*/ 169 w 773"/>
                <a:gd name="T3" fmla="*/ 83 h 848"/>
                <a:gd name="T4" fmla="*/ 217 w 773"/>
                <a:gd name="T5" fmla="*/ 305 h 848"/>
                <a:gd name="T6" fmla="*/ 155 w 773"/>
                <a:gd name="T7" fmla="*/ 341 h 848"/>
                <a:gd name="T8" fmla="*/ 93 w 773"/>
                <a:gd name="T9" fmla="*/ 417 h 848"/>
                <a:gd name="T10" fmla="*/ 14 w 773"/>
                <a:gd name="T11" fmla="*/ 435 h 848"/>
                <a:gd name="T12" fmla="*/ 46 w 773"/>
                <a:gd name="T13" fmla="*/ 550 h 848"/>
                <a:gd name="T14" fmla="*/ 50 w 773"/>
                <a:gd name="T15" fmla="*/ 547 h 848"/>
                <a:gd name="T16" fmla="*/ 31 w 773"/>
                <a:gd name="T17" fmla="*/ 465 h 848"/>
                <a:gd name="T18" fmla="*/ 125 w 773"/>
                <a:gd name="T19" fmla="*/ 438 h 848"/>
                <a:gd name="T20" fmla="*/ 173 w 773"/>
                <a:gd name="T21" fmla="*/ 536 h 848"/>
                <a:gd name="T22" fmla="*/ 236 w 773"/>
                <a:gd name="T23" fmla="*/ 532 h 848"/>
                <a:gd name="T24" fmla="*/ 416 w 773"/>
                <a:gd name="T25" fmla="*/ 666 h 848"/>
                <a:gd name="T26" fmla="*/ 539 w 773"/>
                <a:gd name="T27" fmla="*/ 801 h 848"/>
                <a:gd name="T28" fmla="*/ 414 w 773"/>
                <a:gd name="T29" fmla="*/ 689 h 848"/>
                <a:gd name="T30" fmla="*/ 225 w 773"/>
                <a:gd name="T31" fmla="*/ 579 h 848"/>
                <a:gd name="T32" fmla="*/ 187 w 773"/>
                <a:gd name="T33" fmla="*/ 536 h 848"/>
                <a:gd name="T34" fmla="*/ 187 w 773"/>
                <a:gd name="T35" fmla="*/ 547 h 848"/>
                <a:gd name="T36" fmla="*/ 232 w 773"/>
                <a:gd name="T37" fmla="*/ 614 h 848"/>
                <a:gd name="T38" fmla="*/ 225 w 773"/>
                <a:gd name="T39" fmla="*/ 635 h 848"/>
                <a:gd name="T40" fmla="*/ 118 w 773"/>
                <a:gd name="T41" fmla="*/ 746 h 848"/>
                <a:gd name="T42" fmla="*/ 80 w 773"/>
                <a:gd name="T43" fmla="*/ 681 h 848"/>
                <a:gd name="T44" fmla="*/ 115 w 773"/>
                <a:gd name="T45" fmla="*/ 750 h 848"/>
                <a:gd name="T46" fmla="*/ 143 w 773"/>
                <a:gd name="T47" fmla="*/ 751 h 848"/>
                <a:gd name="T48" fmla="*/ 239 w 773"/>
                <a:gd name="T49" fmla="*/ 614 h 848"/>
                <a:gd name="T50" fmla="*/ 536 w 773"/>
                <a:gd name="T51" fmla="*/ 816 h 848"/>
                <a:gd name="T52" fmla="*/ 554 w 773"/>
                <a:gd name="T53" fmla="*/ 844 h 848"/>
                <a:gd name="T54" fmla="*/ 592 w 773"/>
                <a:gd name="T55" fmla="*/ 586 h 848"/>
                <a:gd name="T56" fmla="*/ 678 w 773"/>
                <a:gd name="T57" fmla="*/ 545 h 848"/>
                <a:gd name="T58" fmla="*/ 656 w 773"/>
                <a:gd name="T59" fmla="*/ 454 h 848"/>
                <a:gd name="T60" fmla="*/ 735 w 773"/>
                <a:gd name="T61" fmla="*/ 381 h 848"/>
                <a:gd name="T62" fmla="*/ 735 w 773"/>
                <a:gd name="T63" fmla="*/ 307 h 848"/>
                <a:gd name="T64" fmla="*/ 623 w 773"/>
                <a:gd name="T65" fmla="*/ 463 h 848"/>
                <a:gd name="T66" fmla="*/ 605 w 773"/>
                <a:gd name="T67" fmla="*/ 435 h 848"/>
                <a:gd name="T68" fmla="*/ 526 w 773"/>
                <a:gd name="T69" fmla="*/ 675 h 848"/>
                <a:gd name="T70" fmla="*/ 550 w 773"/>
                <a:gd name="T71" fmla="*/ 741 h 848"/>
                <a:gd name="T72" fmla="*/ 448 w 773"/>
                <a:gd name="T73" fmla="*/ 626 h 848"/>
                <a:gd name="T74" fmla="*/ 363 w 773"/>
                <a:gd name="T75" fmla="*/ 529 h 848"/>
                <a:gd name="T76" fmla="*/ 267 w 773"/>
                <a:gd name="T77" fmla="*/ 351 h 848"/>
                <a:gd name="T78" fmla="*/ 200 w 773"/>
                <a:gd name="T79" fmla="*/ 221 h 848"/>
                <a:gd name="T80" fmla="*/ 188 w 773"/>
                <a:gd name="T81" fmla="*/ 97 h 848"/>
                <a:gd name="T82" fmla="*/ 213 w 773"/>
                <a:gd name="T83" fmla="*/ 83 h 848"/>
                <a:gd name="T84" fmla="*/ 210 w 773"/>
                <a:gd name="T85" fmla="*/ 0 h 8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3"/>
                <a:gd name="T130" fmla="*/ 0 h 848"/>
                <a:gd name="T131" fmla="*/ 773 w 773"/>
                <a:gd name="T132" fmla="*/ 848 h 8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3" h="848">
                  <a:moveTo>
                    <a:pt x="210" y="0"/>
                  </a:moveTo>
                  <a:lnTo>
                    <a:pt x="173" y="9"/>
                  </a:lnTo>
                  <a:lnTo>
                    <a:pt x="169" y="18"/>
                  </a:lnTo>
                  <a:lnTo>
                    <a:pt x="169" y="83"/>
                  </a:lnTo>
                  <a:lnTo>
                    <a:pt x="181" y="187"/>
                  </a:lnTo>
                  <a:lnTo>
                    <a:pt x="217" y="305"/>
                  </a:lnTo>
                  <a:lnTo>
                    <a:pt x="199" y="305"/>
                  </a:lnTo>
                  <a:lnTo>
                    <a:pt x="155" y="341"/>
                  </a:lnTo>
                  <a:lnTo>
                    <a:pt x="138" y="395"/>
                  </a:lnTo>
                  <a:lnTo>
                    <a:pt x="93" y="417"/>
                  </a:lnTo>
                  <a:lnTo>
                    <a:pt x="0" y="431"/>
                  </a:lnTo>
                  <a:lnTo>
                    <a:pt x="14" y="435"/>
                  </a:lnTo>
                  <a:lnTo>
                    <a:pt x="22" y="478"/>
                  </a:lnTo>
                  <a:lnTo>
                    <a:pt x="46" y="550"/>
                  </a:lnTo>
                  <a:lnTo>
                    <a:pt x="76" y="617"/>
                  </a:lnTo>
                  <a:lnTo>
                    <a:pt x="50" y="547"/>
                  </a:lnTo>
                  <a:lnTo>
                    <a:pt x="36" y="489"/>
                  </a:lnTo>
                  <a:lnTo>
                    <a:pt x="31" y="465"/>
                  </a:lnTo>
                  <a:lnTo>
                    <a:pt x="90" y="450"/>
                  </a:lnTo>
                  <a:lnTo>
                    <a:pt x="125" y="438"/>
                  </a:lnTo>
                  <a:lnTo>
                    <a:pt x="148" y="497"/>
                  </a:lnTo>
                  <a:lnTo>
                    <a:pt x="173" y="536"/>
                  </a:lnTo>
                  <a:lnTo>
                    <a:pt x="147" y="461"/>
                  </a:lnTo>
                  <a:lnTo>
                    <a:pt x="236" y="532"/>
                  </a:lnTo>
                  <a:lnTo>
                    <a:pt x="341" y="591"/>
                  </a:lnTo>
                  <a:lnTo>
                    <a:pt x="416" y="666"/>
                  </a:lnTo>
                  <a:lnTo>
                    <a:pt x="512" y="728"/>
                  </a:lnTo>
                  <a:lnTo>
                    <a:pt x="539" y="801"/>
                  </a:lnTo>
                  <a:lnTo>
                    <a:pt x="492" y="761"/>
                  </a:lnTo>
                  <a:lnTo>
                    <a:pt x="414" y="689"/>
                  </a:lnTo>
                  <a:lnTo>
                    <a:pt x="286" y="624"/>
                  </a:lnTo>
                  <a:lnTo>
                    <a:pt x="225" y="579"/>
                  </a:lnTo>
                  <a:lnTo>
                    <a:pt x="205" y="540"/>
                  </a:lnTo>
                  <a:lnTo>
                    <a:pt x="187" y="536"/>
                  </a:lnTo>
                  <a:lnTo>
                    <a:pt x="151" y="577"/>
                  </a:lnTo>
                  <a:lnTo>
                    <a:pt x="187" y="547"/>
                  </a:lnTo>
                  <a:lnTo>
                    <a:pt x="199" y="550"/>
                  </a:lnTo>
                  <a:lnTo>
                    <a:pt x="232" y="614"/>
                  </a:lnTo>
                  <a:lnTo>
                    <a:pt x="232" y="624"/>
                  </a:lnTo>
                  <a:lnTo>
                    <a:pt x="225" y="635"/>
                  </a:lnTo>
                  <a:lnTo>
                    <a:pt x="136" y="748"/>
                  </a:lnTo>
                  <a:lnTo>
                    <a:pt x="118" y="746"/>
                  </a:lnTo>
                  <a:lnTo>
                    <a:pt x="82" y="701"/>
                  </a:lnTo>
                  <a:lnTo>
                    <a:pt x="80" y="681"/>
                  </a:lnTo>
                  <a:lnTo>
                    <a:pt x="79" y="699"/>
                  </a:lnTo>
                  <a:lnTo>
                    <a:pt x="115" y="750"/>
                  </a:lnTo>
                  <a:lnTo>
                    <a:pt x="129" y="751"/>
                  </a:lnTo>
                  <a:lnTo>
                    <a:pt x="143" y="751"/>
                  </a:lnTo>
                  <a:lnTo>
                    <a:pt x="236" y="631"/>
                  </a:lnTo>
                  <a:lnTo>
                    <a:pt x="239" y="614"/>
                  </a:lnTo>
                  <a:lnTo>
                    <a:pt x="369" y="723"/>
                  </a:lnTo>
                  <a:lnTo>
                    <a:pt x="536" y="816"/>
                  </a:lnTo>
                  <a:lnTo>
                    <a:pt x="536" y="848"/>
                  </a:lnTo>
                  <a:lnTo>
                    <a:pt x="554" y="844"/>
                  </a:lnTo>
                  <a:lnTo>
                    <a:pt x="561" y="710"/>
                  </a:lnTo>
                  <a:lnTo>
                    <a:pt x="592" y="586"/>
                  </a:lnTo>
                  <a:lnTo>
                    <a:pt x="632" y="537"/>
                  </a:lnTo>
                  <a:lnTo>
                    <a:pt x="678" y="545"/>
                  </a:lnTo>
                  <a:lnTo>
                    <a:pt x="656" y="507"/>
                  </a:lnTo>
                  <a:lnTo>
                    <a:pt x="656" y="454"/>
                  </a:lnTo>
                  <a:lnTo>
                    <a:pt x="712" y="427"/>
                  </a:lnTo>
                  <a:lnTo>
                    <a:pt x="735" y="381"/>
                  </a:lnTo>
                  <a:lnTo>
                    <a:pt x="773" y="425"/>
                  </a:lnTo>
                  <a:lnTo>
                    <a:pt x="735" y="307"/>
                  </a:lnTo>
                  <a:lnTo>
                    <a:pt x="663" y="423"/>
                  </a:lnTo>
                  <a:lnTo>
                    <a:pt x="623" y="463"/>
                  </a:lnTo>
                  <a:lnTo>
                    <a:pt x="590" y="551"/>
                  </a:lnTo>
                  <a:lnTo>
                    <a:pt x="605" y="435"/>
                  </a:lnTo>
                  <a:lnTo>
                    <a:pt x="544" y="681"/>
                  </a:lnTo>
                  <a:lnTo>
                    <a:pt x="526" y="675"/>
                  </a:lnTo>
                  <a:lnTo>
                    <a:pt x="547" y="706"/>
                  </a:lnTo>
                  <a:lnTo>
                    <a:pt x="550" y="741"/>
                  </a:lnTo>
                  <a:lnTo>
                    <a:pt x="530" y="699"/>
                  </a:lnTo>
                  <a:lnTo>
                    <a:pt x="448" y="626"/>
                  </a:lnTo>
                  <a:lnTo>
                    <a:pt x="394" y="594"/>
                  </a:lnTo>
                  <a:lnTo>
                    <a:pt x="363" y="529"/>
                  </a:lnTo>
                  <a:lnTo>
                    <a:pt x="267" y="417"/>
                  </a:lnTo>
                  <a:lnTo>
                    <a:pt x="267" y="351"/>
                  </a:lnTo>
                  <a:lnTo>
                    <a:pt x="231" y="305"/>
                  </a:lnTo>
                  <a:lnTo>
                    <a:pt x="200" y="221"/>
                  </a:lnTo>
                  <a:lnTo>
                    <a:pt x="185" y="115"/>
                  </a:lnTo>
                  <a:lnTo>
                    <a:pt x="188" y="97"/>
                  </a:lnTo>
                  <a:lnTo>
                    <a:pt x="195" y="89"/>
                  </a:lnTo>
                  <a:lnTo>
                    <a:pt x="213" y="8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6" name="Freeform 99"/>
            <p:cNvSpPr>
              <a:spLocks/>
            </p:cNvSpPr>
            <p:nvPr/>
          </p:nvSpPr>
          <p:spPr bwMode="auto">
            <a:xfrm>
              <a:off x="3591" y="3250"/>
              <a:ext cx="71" cy="84"/>
            </a:xfrm>
            <a:custGeom>
              <a:avLst/>
              <a:gdLst>
                <a:gd name="T0" fmla="*/ 90 w 142"/>
                <a:gd name="T1" fmla="*/ 22 h 168"/>
                <a:gd name="T2" fmla="*/ 44 w 142"/>
                <a:gd name="T3" fmla="*/ 44 h 168"/>
                <a:gd name="T4" fmla="*/ 0 w 142"/>
                <a:gd name="T5" fmla="*/ 46 h 168"/>
                <a:gd name="T6" fmla="*/ 54 w 142"/>
                <a:gd name="T7" fmla="*/ 52 h 168"/>
                <a:gd name="T8" fmla="*/ 19 w 142"/>
                <a:gd name="T9" fmla="*/ 62 h 168"/>
                <a:gd name="T10" fmla="*/ 66 w 142"/>
                <a:gd name="T11" fmla="*/ 69 h 168"/>
                <a:gd name="T12" fmla="*/ 45 w 142"/>
                <a:gd name="T13" fmla="*/ 92 h 168"/>
                <a:gd name="T14" fmla="*/ 94 w 142"/>
                <a:gd name="T15" fmla="*/ 70 h 168"/>
                <a:gd name="T16" fmla="*/ 69 w 142"/>
                <a:gd name="T17" fmla="*/ 128 h 168"/>
                <a:gd name="T18" fmla="*/ 48 w 142"/>
                <a:gd name="T19" fmla="*/ 164 h 168"/>
                <a:gd name="T20" fmla="*/ 54 w 142"/>
                <a:gd name="T21" fmla="*/ 168 h 168"/>
                <a:gd name="T22" fmla="*/ 98 w 142"/>
                <a:gd name="T23" fmla="*/ 120 h 168"/>
                <a:gd name="T24" fmla="*/ 142 w 142"/>
                <a:gd name="T25" fmla="*/ 26 h 168"/>
                <a:gd name="T26" fmla="*/ 128 w 142"/>
                <a:gd name="T27" fmla="*/ 28 h 168"/>
                <a:gd name="T28" fmla="*/ 142 w 142"/>
                <a:gd name="T29" fmla="*/ 0 h 168"/>
                <a:gd name="T30" fmla="*/ 90 w 142"/>
                <a:gd name="T31" fmla="*/ 22 h 168"/>
                <a:gd name="T32" fmla="*/ 90 w 142"/>
                <a:gd name="T33" fmla="*/ 22 h 168"/>
                <a:gd name="T34" fmla="*/ 90 w 142"/>
                <a:gd name="T35" fmla="*/ 22 h 1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68"/>
                <a:gd name="T56" fmla="*/ 142 w 142"/>
                <a:gd name="T57" fmla="*/ 168 h 1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68">
                  <a:moveTo>
                    <a:pt x="90" y="22"/>
                  </a:moveTo>
                  <a:lnTo>
                    <a:pt x="44" y="44"/>
                  </a:lnTo>
                  <a:lnTo>
                    <a:pt x="0" y="46"/>
                  </a:lnTo>
                  <a:lnTo>
                    <a:pt x="54" y="52"/>
                  </a:lnTo>
                  <a:lnTo>
                    <a:pt x="19" y="62"/>
                  </a:lnTo>
                  <a:lnTo>
                    <a:pt x="66" y="69"/>
                  </a:lnTo>
                  <a:lnTo>
                    <a:pt x="45" y="92"/>
                  </a:lnTo>
                  <a:lnTo>
                    <a:pt x="94" y="70"/>
                  </a:lnTo>
                  <a:lnTo>
                    <a:pt x="69" y="128"/>
                  </a:lnTo>
                  <a:lnTo>
                    <a:pt x="48" y="164"/>
                  </a:lnTo>
                  <a:lnTo>
                    <a:pt x="54" y="168"/>
                  </a:lnTo>
                  <a:lnTo>
                    <a:pt x="98" y="120"/>
                  </a:lnTo>
                  <a:lnTo>
                    <a:pt x="142" y="26"/>
                  </a:lnTo>
                  <a:lnTo>
                    <a:pt x="128" y="28"/>
                  </a:lnTo>
                  <a:lnTo>
                    <a:pt x="142" y="0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7" name="Freeform 100"/>
            <p:cNvSpPr>
              <a:spLocks/>
            </p:cNvSpPr>
            <p:nvPr/>
          </p:nvSpPr>
          <p:spPr bwMode="auto">
            <a:xfrm>
              <a:off x="3485" y="3303"/>
              <a:ext cx="149" cy="186"/>
            </a:xfrm>
            <a:custGeom>
              <a:avLst/>
              <a:gdLst>
                <a:gd name="T0" fmla="*/ 0 w 297"/>
                <a:gd name="T1" fmla="*/ 0 h 371"/>
                <a:gd name="T2" fmla="*/ 58 w 297"/>
                <a:gd name="T3" fmla="*/ 42 h 371"/>
                <a:gd name="T4" fmla="*/ 111 w 297"/>
                <a:gd name="T5" fmla="*/ 87 h 371"/>
                <a:gd name="T6" fmla="*/ 227 w 297"/>
                <a:gd name="T7" fmla="*/ 304 h 371"/>
                <a:gd name="T8" fmla="*/ 297 w 297"/>
                <a:gd name="T9" fmla="*/ 371 h 371"/>
                <a:gd name="T10" fmla="*/ 205 w 297"/>
                <a:gd name="T11" fmla="*/ 294 h 371"/>
                <a:gd name="T12" fmla="*/ 160 w 297"/>
                <a:gd name="T13" fmla="*/ 206 h 371"/>
                <a:gd name="T14" fmla="*/ 62 w 297"/>
                <a:gd name="T15" fmla="*/ 58 h 371"/>
                <a:gd name="T16" fmla="*/ 0 w 297"/>
                <a:gd name="T17" fmla="*/ 0 h 371"/>
                <a:gd name="T18" fmla="*/ 0 w 297"/>
                <a:gd name="T19" fmla="*/ 0 h 371"/>
                <a:gd name="T20" fmla="*/ 0 w 297"/>
                <a:gd name="T21" fmla="*/ 0 h 3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371"/>
                <a:gd name="T35" fmla="*/ 297 w 297"/>
                <a:gd name="T36" fmla="*/ 371 h 3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371">
                  <a:moveTo>
                    <a:pt x="0" y="0"/>
                  </a:moveTo>
                  <a:lnTo>
                    <a:pt x="58" y="42"/>
                  </a:lnTo>
                  <a:lnTo>
                    <a:pt x="111" y="87"/>
                  </a:lnTo>
                  <a:lnTo>
                    <a:pt x="227" y="304"/>
                  </a:lnTo>
                  <a:lnTo>
                    <a:pt x="297" y="371"/>
                  </a:lnTo>
                  <a:lnTo>
                    <a:pt x="205" y="294"/>
                  </a:lnTo>
                  <a:lnTo>
                    <a:pt x="160" y="206"/>
                  </a:lnTo>
                  <a:lnTo>
                    <a:pt x="6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8" name="Freeform 101"/>
            <p:cNvSpPr>
              <a:spLocks/>
            </p:cNvSpPr>
            <p:nvPr/>
          </p:nvSpPr>
          <p:spPr bwMode="auto">
            <a:xfrm>
              <a:off x="3552" y="3357"/>
              <a:ext cx="128" cy="23"/>
            </a:xfrm>
            <a:custGeom>
              <a:avLst/>
              <a:gdLst>
                <a:gd name="T0" fmla="*/ 0 w 255"/>
                <a:gd name="T1" fmla="*/ 30 h 45"/>
                <a:gd name="T2" fmla="*/ 62 w 255"/>
                <a:gd name="T3" fmla="*/ 37 h 45"/>
                <a:gd name="T4" fmla="*/ 140 w 255"/>
                <a:gd name="T5" fmla="*/ 34 h 45"/>
                <a:gd name="T6" fmla="*/ 207 w 255"/>
                <a:gd name="T7" fmla="*/ 22 h 45"/>
                <a:gd name="T8" fmla="*/ 255 w 255"/>
                <a:gd name="T9" fmla="*/ 0 h 45"/>
                <a:gd name="T10" fmla="*/ 247 w 255"/>
                <a:gd name="T11" fmla="*/ 11 h 45"/>
                <a:gd name="T12" fmla="*/ 191 w 255"/>
                <a:gd name="T13" fmla="*/ 34 h 45"/>
                <a:gd name="T14" fmla="*/ 102 w 255"/>
                <a:gd name="T15" fmla="*/ 45 h 45"/>
                <a:gd name="T16" fmla="*/ 6 w 255"/>
                <a:gd name="T17" fmla="*/ 41 h 45"/>
                <a:gd name="T18" fmla="*/ 0 w 255"/>
                <a:gd name="T19" fmla="*/ 30 h 45"/>
                <a:gd name="T20" fmla="*/ 0 w 255"/>
                <a:gd name="T21" fmla="*/ 30 h 45"/>
                <a:gd name="T22" fmla="*/ 0 w 255"/>
                <a:gd name="T23" fmla="*/ 3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5"/>
                <a:gd name="T37" fmla="*/ 0 h 45"/>
                <a:gd name="T38" fmla="*/ 255 w 255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5" h="45">
                  <a:moveTo>
                    <a:pt x="0" y="30"/>
                  </a:moveTo>
                  <a:lnTo>
                    <a:pt x="62" y="37"/>
                  </a:lnTo>
                  <a:lnTo>
                    <a:pt x="140" y="34"/>
                  </a:lnTo>
                  <a:lnTo>
                    <a:pt x="207" y="22"/>
                  </a:lnTo>
                  <a:lnTo>
                    <a:pt x="255" y="0"/>
                  </a:lnTo>
                  <a:lnTo>
                    <a:pt x="247" y="11"/>
                  </a:lnTo>
                  <a:lnTo>
                    <a:pt x="191" y="34"/>
                  </a:lnTo>
                  <a:lnTo>
                    <a:pt x="102" y="45"/>
                  </a:lnTo>
                  <a:lnTo>
                    <a:pt x="6" y="4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9" name="Freeform 102"/>
            <p:cNvSpPr>
              <a:spLocks/>
            </p:cNvSpPr>
            <p:nvPr/>
          </p:nvSpPr>
          <p:spPr bwMode="auto">
            <a:xfrm>
              <a:off x="3565" y="3395"/>
              <a:ext cx="80" cy="7"/>
            </a:xfrm>
            <a:custGeom>
              <a:avLst/>
              <a:gdLst>
                <a:gd name="T0" fmla="*/ 0 w 160"/>
                <a:gd name="T1" fmla="*/ 3 h 14"/>
                <a:gd name="T2" fmla="*/ 55 w 160"/>
                <a:gd name="T3" fmla="*/ 8 h 14"/>
                <a:gd name="T4" fmla="*/ 116 w 160"/>
                <a:gd name="T5" fmla="*/ 4 h 14"/>
                <a:gd name="T6" fmla="*/ 160 w 160"/>
                <a:gd name="T7" fmla="*/ 0 h 14"/>
                <a:gd name="T8" fmla="*/ 99 w 160"/>
                <a:gd name="T9" fmla="*/ 11 h 14"/>
                <a:gd name="T10" fmla="*/ 43 w 160"/>
                <a:gd name="T11" fmla="*/ 14 h 14"/>
                <a:gd name="T12" fmla="*/ 7 w 160"/>
                <a:gd name="T13" fmla="*/ 12 h 14"/>
                <a:gd name="T14" fmla="*/ 0 w 160"/>
                <a:gd name="T15" fmla="*/ 3 h 14"/>
                <a:gd name="T16" fmla="*/ 0 w 160"/>
                <a:gd name="T17" fmla="*/ 3 h 14"/>
                <a:gd name="T18" fmla="*/ 0 w 160"/>
                <a:gd name="T19" fmla="*/ 3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4"/>
                <a:gd name="T32" fmla="*/ 160 w 160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4">
                  <a:moveTo>
                    <a:pt x="0" y="3"/>
                  </a:moveTo>
                  <a:lnTo>
                    <a:pt x="55" y="8"/>
                  </a:lnTo>
                  <a:lnTo>
                    <a:pt x="116" y="4"/>
                  </a:lnTo>
                  <a:lnTo>
                    <a:pt x="160" y="0"/>
                  </a:lnTo>
                  <a:lnTo>
                    <a:pt x="99" y="11"/>
                  </a:lnTo>
                  <a:lnTo>
                    <a:pt x="43" y="14"/>
                  </a:lnTo>
                  <a:lnTo>
                    <a:pt x="7" y="1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0" name="Freeform 103"/>
            <p:cNvSpPr>
              <a:spLocks/>
            </p:cNvSpPr>
            <p:nvPr/>
          </p:nvSpPr>
          <p:spPr bwMode="auto">
            <a:xfrm>
              <a:off x="3378" y="3164"/>
              <a:ext cx="66" cy="130"/>
            </a:xfrm>
            <a:custGeom>
              <a:avLst/>
              <a:gdLst>
                <a:gd name="T0" fmla="*/ 132 w 132"/>
                <a:gd name="T1" fmla="*/ 0 h 259"/>
                <a:gd name="T2" fmla="*/ 115 w 132"/>
                <a:gd name="T3" fmla="*/ 74 h 259"/>
                <a:gd name="T4" fmla="*/ 96 w 132"/>
                <a:gd name="T5" fmla="*/ 148 h 259"/>
                <a:gd name="T6" fmla="*/ 89 w 132"/>
                <a:gd name="T7" fmla="*/ 83 h 259"/>
                <a:gd name="T8" fmla="*/ 39 w 132"/>
                <a:gd name="T9" fmla="*/ 124 h 259"/>
                <a:gd name="T10" fmla="*/ 0 w 132"/>
                <a:gd name="T11" fmla="*/ 259 h 259"/>
                <a:gd name="T12" fmla="*/ 31 w 132"/>
                <a:gd name="T13" fmla="*/ 127 h 259"/>
                <a:gd name="T14" fmla="*/ 43 w 132"/>
                <a:gd name="T15" fmla="*/ 99 h 259"/>
                <a:gd name="T16" fmla="*/ 96 w 132"/>
                <a:gd name="T17" fmla="*/ 69 h 259"/>
                <a:gd name="T18" fmla="*/ 120 w 132"/>
                <a:gd name="T19" fmla="*/ 19 h 259"/>
                <a:gd name="T20" fmla="*/ 132 w 132"/>
                <a:gd name="T21" fmla="*/ 0 h 259"/>
                <a:gd name="T22" fmla="*/ 132 w 132"/>
                <a:gd name="T23" fmla="*/ 0 h 259"/>
                <a:gd name="T24" fmla="*/ 132 w 132"/>
                <a:gd name="T25" fmla="*/ 0 h 2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259"/>
                <a:gd name="T41" fmla="*/ 132 w 132"/>
                <a:gd name="T42" fmla="*/ 259 h 2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259">
                  <a:moveTo>
                    <a:pt x="132" y="0"/>
                  </a:moveTo>
                  <a:lnTo>
                    <a:pt x="115" y="74"/>
                  </a:lnTo>
                  <a:lnTo>
                    <a:pt x="96" y="148"/>
                  </a:lnTo>
                  <a:lnTo>
                    <a:pt x="89" y="83"/>
                  </a:lnTo>
                  <a:lnTo>
                    <a:pt x="39" y="124"/>
                  </a:lnTo>
                  <a:lnTo>
                    <a:pt x="0" y="259"/>
                  </a:lnTo>
                  <a:lnTo>
                    <a:pt x="31" y="127"/>
                  </a:lnTo>
                  <a:lnTo>
                    <a:pt x="43" y="99"/>
                  </a:lnTo>
                  <a:lnTo>
                    <a:pt x="96" y="69"/>
                  </a:lnTo>
                  <a:lnTo>
                    <a:pt x="120" y="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1" name="Freeform 104"/>
            <p:cNvSpPr>
              <a:spLocks/>
            </p:cNvSpPr>
            <p:nvPr/>
          </p:nvSpPr>
          <p:spPr bwMode="auto">
            <a:xfrm>
              <a:off x="3680" y="3200"/>
              <a:ext cx="31" cy="160"/>
            </a:xfrm>
            <a:custGeom>
              <a:avLst/>
              <a:gdLst>
                <a:gd name="T0" fmla="*/ 49 w 64"/>
                <a:gd name="T1" fmla="*/ 33 h 322"/>
                <a:gd name="T2" fmla="*/ 36 w 64"/>
                <a:gd name="T3" fmla="*/ 171 h 322"/>
                <a:gd name="T4" fmla="*/ 0 w 64"/>
                <a:gd name="T5" fmla="*/ 322 h 322"/>
                <a:gd name="T6" fmla="*/ 54 w 64"/>
                <a:gd name="T7" fmla="*/ 141 h 322"/>
                <a:gd name="T8" fmla="*/ 64 w 64"/>
                <a:gd name="T9" fmla="*/ 0 h 322"/>
                <a:gd name="T10" fmla="*/ 49 w 64"/>
                <a:gd name="T11" fmla="*/ 33 h 322"/>
                <a:gd name="T12" fmla="*/ 49 w 64"/>
                <a:gd name="T13" fmla="*/ 33 h 322"/>
                <a:gd name="T14" fmla="*/ 49 w 64"/>
                <a:gd name="T15" fmla="*/ 33 h 3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322"/>
                <a:gd name="T26" fmla="*/ 64 w 64"/>
                <a:gd name="T27" fmla="*/ 322 h 3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322">
                  <a:moveTo>
                    <a:pt x="49" y="33"/>
                  </a:moveTo>
                  <a:lnTo>
                    <a:pt x="36" y="171"/>
                  </a:lnTo>
                  <a:lnTo>
                    <a:pt x="0" y="322"/>
                  </a:lnTo>
                  <a:lnTo>
                    <a:pt x="54" y="141"/>
                  </a:lnTo>
                  <a:lnTo>
                    <a:pt x="64" y="0"/>
                  </a:lnTo>
                  <a:lnTo>
                    <a:pt x="4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2" name="Freeform 105"/>
            <p:cNvSpPr>
              <a:spLocks/>
            </p:cNvSpPr>
            <p:nvPr/>
          </p:nvSpPr>
          <p:spPr bwMode="auto">
            <a:xfrm>
              <a:off x="3720" y="3185"/>
              <a:ext cx="50" cy="236"/>
            </a:xfrm>
            <a:custGeom>
              <a:avLst/>
              <a:gdLst>
                <a:gd name="T0" fmla="*/ 0 w 100"/>
                <a:gd name="T1" fmla="*/ 0 h 472"/>
                <a:gd name="T2" fmla="*/ 62 w 100"/>
                <a:gd name="T3" fmla="*/ 102 h 472"/>
                <a:gd name="T4" fmla="*/ 62 w 100"/>
                <a:gd name="T5" fmla="*/ 203 h 472"/>
                <a:gd name="T6" fmla="*/ 100 w 100"/>
                <a:gd name="T7" fmla="*/ 365 h 472"/>
                <a:gd name="T8" fmla="*/ 80 w 100"/>
                <a:gd name="T9" fmla="*/ 472 h 472"/>
                <a:gd name="T10" fmla="*/ 81 w 100"/>
                <a:gd name="T11" fmla="*/ 338 h 472"/>
                <a:gd name="T12" fmla="*/ 56 w 100"/>
                <a:gd name="T13" fmla="*/ 200 h 472"/>
                <a:gd name="T14" fmla="*/ 52 w 100"/>
                <a:gd name="T15" fmla="*/ 102 h 472"/>
                <a:gd name="T16" fmla="*/ 40 w 100"/>
                <a:gd name="T17" fmla="*/ 83 h 472"/>
                <a:gd name="T18" fmla="*/ 35 w 100"/>
                <a:gd name="T19" fmla="*/ 152 h 472"/>
                <a:gd name="T20" fmla="*/ 30 w 100"/>
                <a:gd name="T21" fmla="*/ 67 h 472"/>
                <a:gd name="T22" fmla="*/ 0 w 100"/>
                <a:gd name="T23" fmla="*/ 0 h 472"/>
                <a:gd name="T24" fmla="*/ 0 w 100"/>
                <a:gd name="T25" fmla="*/ 0 h 472"/>
                <a:gd name="T26" fmla="*/ 0 w 100"/>
                <a:gd name="T27" fmla="*/ 0 h 4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0"/>
                <a:gd name="T43" fmla="*/ 0 h 472"/>
                <a:gd name="T44" fmla="*/ 100 w 100"/>
                <a:gd name="T45" fmla="*/ 472 h 4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0" h="472">
                  <a:moveTo>
                    <a:pt x="0" y="0"/>
                  </a:moveTo>
                  <a:lnTo>
                    <a:pt x="62" y="102"/>
                  </a:lnTo>
                  <a:lnTo>
                    <a:pt x="62" y="203"/>
                  </a:lnTo>
                  <a:lnTo>
                    <a:pt x="100" y="365"/>
                  </a:lnTo>
                  <a:lnTo>
                    <a:pt x="80" y="472"/>
                  </a:lnTo>
                  <a:lnTo>
                    <a:pt x="81" y="338"/>
                  </a:lnTo>
                  <a:lnTo>
                    <a:pt x="56" y="200"/>
                  </a:lnTo>
                  <a:lnTo>
                    <a:pt x="52" y="102"/>
                  </a:lnTo>
                  <a:lnTo>
                    <a:pt x="40" y="83"/>
                  </a:lnTo>
                  <a:lnTo>
                    <a:pt x="35" y="152"/>
                  </a:lnTo>
                  <a:lnTo>
                    <a:pt x="3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3" name="Freeform 106"/>
            <p:cNvSpPr>
              <a:spLocks/>
            </p:cNvSpPr>
            <p:nvPr/>
          </p:nvSpPr>
          <p:spPr bwMode="auto">
            <a:xfrm>
              <a:off x="3480" y="3474"/>
              <a:ext cx="271" cy="109"/>
            </a:xfrm>
            <a:custGeom>
              <a:avLst/>
              <a:gdLst>
                <a:gd name="T0" fmla="*/ 0 w 543"/>
                <a:gd name="T1" fmla="*/ 108 h 218"/>
                <a:gd name="T2" fmla="*/ 0 w 543"/>
                <a:gd name="T3" fmla="*/ 71 h 218"/>
                <a:gd name="T4" fmla="*/ 9 w 543"/>
                <a:gd name="T5" fmla="*/ 0 h 218"/>
                <a:gd name="T6" fmla="*/ 69 w 543"/>
                <a:gd name="T7" fmla="*/ 75 h 218"/>
                <a:gd name="T8" fmla="*/ 166 w 543"/>
                <a:gd name="T9" fmla="*/ 148 h 218"/>
                <a:gd name="T10" fmla="*/ 264 w 543"/>
                <a:gd name="T11" fmla="*/ 201 h 218"/>
                <a:gd name="T12" fmla="*/ 344 w 543"/>
                <a:gd name="T13" fmla="*/ 199 h 218"/>
                <a:gd name="T14" fmla="*/ 441 w 543"/>
                <a:gd name="T15" fmla="*/ 173 h 218"/>
                <a:gd name="T16" fmla="*/ 543 w 543"/>
                <a:gd name="T17" fmla="*/ 116 h 218"/>
                <a:gd name="T18" fmla="*/ 438 w 543"/>
                <a:gd name="T19" fmla="*/ 191 h 218"/>
                <a:gd name="T20" fmla="*/ 314 w 543"/>
                <a:gd name="T21" fmla="*/ 218 h 218"/>
                <a:gd name="T22" fmla="*/ 228 w 543"/>
                <a:gd name="T23" fmla="*/ 203 h 218"/>
                <a:gd name="T24" fmla="*/ 83 w 543"/>
                <a:gd name="T25" fmla="*/ 138 h 218"/>
                <a:gd name="T26" fmla="*/ 17 w 543"/>
                <a:gd name="T27" fmla="*/ 116 h 218"/>
                <a:gd name="T28" fmla="*/ 3 w 543"/>
                <a:gd name="T29" fmla="*/ 118 h 218"/>
                <a:gd name="T30" fmla="*/ 0 w 543"/>
                <a:gd name="T31" fmla="*/ 108 h 218"/>
                <a:gd name="T32" fmla="*/ 0 w 543"/>
                <a:gd name="T33" fmla="*/ 108 h 218"/>
                <a:gd name="T34" fmla="*/ 0 w 543"/>
                <a:gd name="T35" fmla="*/ 108 h 2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3"/>
                <a:gd name="T55" fmla="*/ 0 h 218"/>
                <a:gd name="T56" fmla="*/ 543 w 543"/>
                <a:gd name="T57" fmla="*/ 218 h 2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3" h="218">
                  <a:moveTo>
                    <a:pt x="0" y="108"/>
                  </a:moveTo>
                  <a:lnTo>
                    <a:pt x="0" y="71"/>
                  </a:lnTo>
                  <a:lnTo>
                    <a:pt x="9" y="0"/>
                  </a:lnTo>
                  <a:lnTo>
                    <a:pt x="69" y="75"/>
                  </a:lnTo>
                  <a:lnTo>
                    <a:pt x="166" y="148"/>
                  </a:lnTo>
                  <a:lnTo>
                    <a:pt x="264" y="201"/>
                  </a:lnTo>
                  <a:lnTo>
                    <a:pt x="344" y="199"/>
                  </a:lnTo>
                  <a:lnTo>
                    <a:pt x="441" y="173"/>
                  </a:lnTo>
                  <a:lnTo>
                    <a:pt x="543" y="116"/>
                  </a:lnTo>
                  <a:lnTo>
                    <a:pt x="438" y="191"/>
                  </a:lnTo>
                  <a:lnTo>
                    <a:pt x="314" y="218"/>
                  </a:lnTo>
                  <a:lnTo>
                    <a:pt x="228" y="203"/>
                  </a:lnTo>
                  <a:lnTo>
                    <a:pt x="83" y="138"/>
                  </a:lnTo>
                  <a:lnTo>
                    <a:pt x="17" y="116"/>
                  </a:lnTo>
                  <a:lnTo>
                    <a:pt x="3" y="11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4" name="Freeform 107"/>
            <p:cNvSpPr>
              <a:spLocks/>
            </p:cNvSpPr>
            <p:nvPr/>
          </p:nvSpPr>
          <p:spPr bwMode="auto">
            <a:xfrm>
              <a:off x="3428" y="3441"/>
              <a:ext cx="51" cy="70"/>
            </a:xfrm>
            <a:custGeom>
              <a:avLst/>
              <a:gdLst>
                <a:gd name="T0" fmla="*/ 12 w 102"/>
                <a:gd name="T1" fmla="*/ 64 h 141"/>
                <a:gd name="T2" fmla="*/ 70 w 102"/>
                <a:gd name="T3" fmla="*/ 4 h 141"/>
                <a:gd name="T4" fmla="*/ 76 w 102"/>
                <a:gd name="T5" fmla="*/ 0 h 141"/>
                <a:gd name="T6" fmla="*/ 84 w 102"/>
                <a:gd name="T7" fmla="*/ 4 h 141"/>
                <a:gd name="T8" fmla="*/ 95 w 102"/>
                <a:gd name="T9" fmla="*/ 14 h 141"/>
                <a:gd name="T10" fmla="*/ 102 w 102"/>
                <a:gd name="T11" fmla="*/ 25 h 141"/>
                <a:gd name="T12" fmla="*/ 102 w 102"/>
                <a:gd name="T13" fmla="*/ 36 h 141"/>
                <a:gd name="T14" fmla="*/ 99 w 102"/>
                <a:gd name="T15" fmla="*/ 44 h 141"/>
                <a:gd name="T16" fmla="*/ 18 w 102"/>
                <a:gd name="T17" fmla="*/ 141 h 141"/>
                <a:gd name="T18" fmla="*/ 18 w 102"/>
                <a:gd name="T19" fmla="*/ 130 h 141"/>
                <a:gd name="T20" fmla="*/ 0 w 102"/>
                <a:gd name="T21" fmla="*/ 129 h 141"/>
                <a:gd name="T22" fmla="*/ 89 w 102"/>
                <a:gd name="T23" fmla="*/ 25 h 141"/>
                <a:gd name="T24" fmla="*/ 91 w 102"/>
                <a:gd name="T25" fmla="*/ 17 h 141"/>
                <a:gd name="T26" fmla="*/ 83 w 102"/>
                <a:gd name="T27" fmla="*/ 9 h 141"/>
                <a:gd name="T28" fmla="*/ 74 w 102"/>
                <a:gd name="T29" fmla="*/ 9 h 141"/>
                <a:gd name="T30" fmla="*/ 12 w 102"/>
                <a:gd name="T31" fmla="*/ 64 h 141"/>
                <a:gd name="T32" fmla="*/ 12 w 102"/>
                <a:gd name="T33" fmla="*/ 64 h 141"/>
                <a:gd name="T34" fmla="*/ 12 w 102"/>
                <a:gd name="T35" fmla="*/ 64 h 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2"/>
                <a:gd name="T55" fmla="*/ 0 h 141"/>
                <a:gd name="T56" fmla="*/ 102 w 102"/>
                <a:gd name="T57" fmla="*/ 141 h 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2" h="141">
                  <a:moveTo>
                    <a:pt x="12" y="64"/>
                  </a:moveTo>
                  <a:lnTo>
                    <a:pt x="70" y="4"/>
                  </a:lnTo>
                  <a:lnTo>
                    <a:pt x="76" y="0"/>
                  </a:lnTo>
                  <a:lnTo>
                    <a:pt x="84" y="4"/>
                  </a:lnTo>
                  <a:lnTo>
                    <a:pt x="95" y="14"/>
                  </a:lnTo>
                  <a:lnTo>
                    <a:pt x="102" y="25"/>
                  </a:lnTo>
                  <a:lnTo>
                    <a:pt x="102" y="36"/>
                  </a:lnTo>
                  <a:lnTo>
                    <a:pt x="99" y="44"/>
                  </a:lnTo>
                  <a:lnTo>
                    <a:pt x="18" y="141"/>
                  </a:lnTo>
                  <a:lnTo>
                    <a:pt x="18" y="130"/>
                  </a:lnTo>
                  <a:lnTo>
                    <a:pt x="0" y="129"/>
                  </a:lnTo>
                  <a:lnTo>
                    <a:pt x="89" y="25"/>
                  </a:lnTo>
                  <a:lnTo>
                    <a:pt x="91" y="17"/>
                  </a:lnTo>
                  <a:lnTo>
                    <a:pt x="83" y="9"/>
                  </a:lnTo>
                  <a:lnTo>
                    <a:pt x="74" y="9"/>
                  </a:lnTo>
                  <a:lnTo>
                    <a:pt x="12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5" name="Freeform 108"/>
            <p:cNvSpPr>
              <a:spLocks/>
            </p:cNvSpPr>
            <p:nvPr/>
          </p:nvSpPr>
          <p:spPr bwMode="auto">
            <a:xfrm>
              <a:off x="3367" y="3523"/>
              <a:ext cx="106" cy="75"/>
            </a:xfrm>
            <a:custGeom>
              <a:avLst/>
              <a:gdLst>
                <a:gd name="T0" fmla="*/ 162 w 211"/>
                <a:gd name="T1" fmla="*/ 0 h 152"/>
                <a:gd name="T2" fmla="*/ 211 w 211"/>
                <a:gd name="T3" fmla="*/ 21 h 152"/>
                <a:gd name="T4" fmla="*/ 199 w 211"/>
                <a:gd name="T5" fmla="*/ 33 h 152"/>
                <a:gd name="T6" fmla="*/ 185 w 211"/>
                <a:gd name="T7" fmla="*/ 51 h 152"/>
                <a:gd name="T8" fmla="*/ 155 w 211"/>
                <a:gd name="T9" fmla="*/ 152 h 152"/>
                <a:gd name="T10" fmla="*/ 145 w 211"/>
                <a:gd name="T11" fmla="*/ 120 h 152"/>
                <a:gd name="T12" fmla="*/ 72 w 211"/>
                <a:gd name="T13" fmla="*/ 95 h 152"/>
                <a:gd name="T14" fmla="*/ 43 w 211"/>
                <a:gd name="T15" fmla="*/ 68 h 152"/>
                <a:gd name="T16" fmla="*/ 0 w 211"/>
                <a:gd name="T17" fmla="*/ 46 h 152"/>
                <a:gd name="T18" fmla="*/ 57 w 211"/>
                <a:gd name="T19" fmla="*/ 40 h 152"/>
                <a:gd name="T20" fmla="*/ 123 w 211"/>
                <a:gd name="T21" fmla="*/ 8 h 152"/>
                <a:gd name="T22" fmla="*/ 137 w 211"/>
                <a:gd name="T23" fmla="*/ 14 h 152"/>
                <a:gd name="T24" fmla="*/ 162 w 211"/>
                <a:gd name="T25" fmla="*/ 65 h 152"/>
                <a:gd name="T26" fmla="*/ 194 w 211"/>
                <a:gd name="T27" fmla="*/ 23 h 152"/>
                <a:gd name="T28" fmla="*/ 158 w 211"/>
                <a:gd name="T29" fmla="*/ 3 h 152"/>
                <a:gd name="T30" fmla="*/ 162 w 211"/>
                <a:gd name="T31" fmla="*/ 0 h 152"/>
                <a:gd name="T32" fmla="*/ 162 w 211"/>
                <a:gd name="T33" fmla="*/ 0 h 152"/>
                <a:gd name="T34" fmla="*/ 162 w 211"/>
                <a:gd name="T35" fmla="*/ 0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1"/>
                <a:gd name="T55" fmla="*/ 0 h 152"/>
                <a:gd name="T56" fmla="*/ 211 w 211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1" h="152">
                  <a:moveTo>
                    <a:pt x="162" y="0"/>
                  </a:moveTo>
                  <a:lnTo>
                    <a:pt x="211" y="21"/>
                  </a:lnTo>
                  <a:lnTo>
                    <a:pt x="199" y="33"/>
                  </a:lnTo>
                  <a:lnTo>
                    <a:pt x="185" y="51"/>
                  </a:lnTo>
                  <a:lnTo>
                    <a:pt x="155" y="152"/>
                  </a:lnTo>
                  <a:lnTo>
                    <a:pt x="145" y="120"/>
                  </a:lnTo>
                  <a:lnTo>
                    <a:pt x="72" y="95"/>
                  </a:lnTo>
                  <a:lnTo>
                    <a:pt x="43" y="68"/>
                  </a:lnTo>
                  <a:lnTo>
                    <a:pt x="0" y="46"/>
                  </a:lnTo>
                  <a:lnTo>
                    <a:pt x="57" y="40"/>
                  </a:lnTo>
                  <a:lnTo>
                    <a:pt x="123" y="8"/>
                  </a:lnTo>
                  <a:lnTo>
                    <a:pt x="137" y="14"/>
                  </a:lnTo>
                  <a:lnTo>
                    <a:pt x="162" y="65"/>
                  </a:lnTo>
                  <a:lnTo>
                    <a:pt x="194" y="23"/>
                  </a:lnTo>
                  <a:lnTo>
                    <a:pt x="158" y="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6" name="Freeform 109"/>
            <p:cNvSpPr>
              <a:spLocks/>
            </p:cNvSpPr>
            <p:nvPr/>
          </p:nvSpPr>
          <p:spPr bwMode="auto">
            <a:xfrm>
              <a:off x="3746" y="3416"/>
              <a:ext cx="91" cy="55"/>
            </a:xfrm>
            <a:custGeom>
              <a:avLst/>
              <a:gdLst>
                <a:gd name="T0" fmla="*/ 12 w 182"/>
                <a:gd name="T1" fmla="*/ 0 h 110"/>
                <a:gd name="T2" fmla="*/ 0 w 182"/>
                <a:gd name="T3" fmla="*/ 9 h 110"/>
                <a:gd name="T4" fmla="*/ 8 w 182"/>
                <a:gd name="T5" fmla="*/ 96 h 110"/>
                <a:gd name="T6" fmla="*/ 14 w 182"/>
                <a:gd name="T7" fmla="*/ 103 h 110"/>
                <a:gd name="T8" fmla="*/ 175 w 182"/>
                <a:gd name="T9" fmla="*/ 110 h 110"/>
                <a:gd name="T10" fmla="*/ 182 w 182"/>
                <a:gd name="T11" fmla="*/ 102 h 110"/>
                <a:gd name="T12" fmla="*/ 171 w 182"/>
                <a:gd name="T13" fmla="*/ 103 h 110"/>
                <a:gd name="T14" fmla="*/ 17 w 182"/>
                <a:gd name="T15" fmla="*/ 98 h 110"/>
                <a:gd name="T16" fmla="*/ 12 w 182"/>
                <a:gd name="T17" fmla="*/ 89 h 110"/>
                <a:gd name="T18" fmla="*/ 5 w 182"/>
                <a:gd name="T19" fmla="*/ 17 h 110"/>
                <a:gd name="T20" fmla="*/ 8 w 182"/>
                <a:gd name="T21" fmla="*/ 8 h 110"/>
                <a:gd name="T22" fmla="*/ 12 w 182"/>
                <a:gd name="T23" fmla="*/ 0 h 110"/>
                <a:gd name="T24" fmla="*/ 12 w 182"/>
                <a:gd name="T25" fmla="*/ 0 h 110"/>
                <a:gd name="T26" fmla="*/ 12 w 182"/>
                <a:gd name="T27" fmla="*/ 0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2"/>
                <a:gd name="T43" fmla="*/ 0 h 110"/>
                <a:gd name="T44" fmla="*/ 182 w 182"/>
                <a:gd name="T45" fmla="*/ 110 h 1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2" h="110">
                  <a:moveTo>
                    <a:pt x="12" y="0"/>
                  </a:moveTo>
                  <a:lnTo>
                    <a:pt x="0" y="9"/>
                  </a:lnTo>
                  <a:lnTo>
                    <a:pt x="8" y="96"/>
                  </a:lnTo>
                  <a:lnTo>
                    <a:pt x="14" y="103"/>
                  </a:lnTo>
                  <a:lnTo>
                    <a:pt x="175" y="110"/>
                  </a:lnTo>
                  <a:lnTo>
                    <a:pt x="182" y="102"/>
                  </a:lnTo>
                  <a:lnTo>
                    <a:pt x="171" y="103"/>
                  </a:lnTo>
                  <a:lnTo>
                    <a:pt x="17" y="98"/>
                  </a:lnTo>
                  <a:lnTo>
                    <a:pt x="12" y="89"/>
                  </a:lnTo>
                  <a:lnTo>
                    <a:pt x="5" y="17"/>
                  </a:lnTo>
                  <a:lnTo>
                    <a:pt x="8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7" name="Freeform 110"/>
            <p:cNvSpPr>
              <a:spLocks/>
            </p:cNvSpPr>
            <p:nvPr/>
          </p:nvSpPr>
          <p:spPr bwMode="auto">
            <a:xfrm>
              <a:off x="3759" y="3416"/>
              <a:ext cx="78" cy="33"/>
            </a:xfrm>
            <a:custGeom>
              <a:avLst/>
              <a:gdLst>
                <a:gd name="T0" fmla="*/ 0 w 156"/>
                <a:gd name="T1" fmla="*/ 0 h 66"/>
                <a:gd name="T2" fmla="*/ 146 w 156"/>
                <a:gd name="T3" fmla="*/ 17 h 66"/>
                <a:gd name="T4" fmla="*/ 153 w 156"/>
                <a:gd name="T5" fmla="*/ 24 h 66"/>
                <a:gd name="T6" fmla="*/ 156 w 156"/>
                <a:gd name="T7" fmla="*/ 66 h 66"/>
                <a:gd name="T8" fmla="*/ 149 w 156"/>
                <a:gd name="T9" fmla="*/ 30 h 66"/>
                <a:gd name="T10" fmla="*/ 141 w 156"/>
                <a:gd name="T11" fmla="*/ 22 h 66"/>
                <a:gd name="T12" fmla="*/ 0 w 156"/>
                <a:gd name="T13" fmla="*/ 0 h 66"/>
                <a:gd name="T14" fmla="*/ 0 w 156"/>
                <a:gd name="T15" fmla="*/ 0 h 66"/>
                <a:gd name="T16" fmla="*/ 0 w 156"/>
                <a:gd name="T17" fmla="*/ 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6"/>
                <a:gd name="T28" fmla="*/ 0 h 66"/>
                <a:gd name="T29" fmla="*/ 156 w 15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6" h="66">
                  <a:moveTo>
                    <a:pt x="0" y="0"/>
                  </a:moveTo>
                  <a:lnTo>
                    <a:pt x="146" y="17"/>
                  </a:lnTo>
                  <a:lnTo>
                    <a:pt x="153" y="24"/>
                  </a:lnTo>
                  <a:lnTo>
                    <a:pt x="156" y="66"/>
                  </a:lnTo>
                  <a:lnTo>
                    <a:pt x="149" y="30"/>
                  </a:lnTo>
                  <a:lnTo>
                    <a:pt x="14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8" name="Freeform 111"/>
            <p:cNvSpPr>
              <a:spLocks/>
            </p:cNvSpPr>
            <p:nvPr/>
          </p:nvSpPr>
          <p:spPr bwMode="auto">
            <a:xfrm>
              <a:off x="3759" y="3431"/>
              <a:ext cx="73" cy="27"/>
            </a:xfrm>
            <a:custGeom>
              <a:avLst/>
              <a:gdLst>
                <a:gd name="T0" fmla="*/ 0 w 146"/>
                <a:gd name="T1" fmla="*/ 0 h 54"/>
                <a:gd name="T2" fmla="*/ 3 w 146"/>
                <a:gd name="T3" fmla="*/ 44 h 54"/>
                <a:gd name="T4" fmla="*/ 141 w 146"/>
                <a:gd name="T5" fmla="*/ 54 h 54"/>
                <a:gd name="T6" fmla="*/ 146 w 146"/>
                <a:gd name="T7" fmla="*/ 44 h 54"/>
                <a:gd name="T8" fmla="*/ 146 w 146"/>
                <a:gd name="T9" fmla="*/ 29 h 54"/>
                <a:gd name="T10" fmla="*/ 141 w 146"/>
                <a:gd name="T11" fmla="*/ 15 h 54"/>
                <a:gd name="T12" fmla="*/ 141 w 146"/>
                <a:gd name="T13" fmla="*/ 33 h 54"/>
                <a:gd name="T14" fmla="*/ 14 w 146"/>
                <a:gd name="T15" fmla="*/ 28 h 54"/>
                <a:gd name="T16" fmla="*/ 11 w 146"/>
                <a:gd name="T17" fmla="*/ 14 h 54"/>
                <a:gd name="T18" fmla="*/ 6 w 146"/>
                <a:gd name="T19" fmla="*/ 3 h 54"/>
                <a:gd name="T20" fmla="*/ 0 w 146"/>
                <a:gd name="T21" fmla="*/ 0 h 54"/>
                <a:gd name="T22" fmla="*/ 0 w 146"/>
                <a:gd name="T23" fmla="*/ 0 h 54"/>
                <a:gd name="T24" fmla="*/ 0 w 146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"/>
                <a:gd name="T40" fmla="*/ 0 h 54"/>
                <a:gd name="T41" fmla="*/ 146 w 146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" h="54">
                  <a:moveTo>
                    <a:pt x="0" y="0"/>
                  </a:moveTo>
                  <a:lnTo>
                    <a:pt x="3" y="44"/>
                  </a:lnTo>
                  <a:lnTo>
                    <a:pt x="141" y="54"/>
                  </a:lnTo>
                  <a:lnTo>
                    <a:pt x="146" y="44"/>
                  </a:lnTo>
                  <a:lnTo>
                    <a:pt x="146" y="29"/>
                  </a:lnTo>
                  <a:lnTo>
                    <a:pt x="141" y="15"/>
                  </a:lnTo>
                  <a:lnTo>
                    <a:pt x="141" y="33"/>
                  </a:lnTo>
                  <a:lnTo>
                    <a:pt x="14" y="28"/>
                  </a:lnTo>
                  <a:lnTo>
                    <a:pt x="11" y="14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9" name="Freeform 112"/>
            <p:cNvSpPr>
              <a:spLocks/>
            </p:cNvSpPr>
            <p:nvPr/>
          </p:nvSpPr>
          <p:spPr bwMode="auto">
            <a:xfrm>
              <a:off x="3760" y="3425"/>
              <a:ext cx="57" cy="6"/>
            </a:xfrm>
            <a:custGeom>
              <a:avLst/>
              <a:gdLst>
                <a:gd name="T0" fmla="*/ 7 w 113"/>
                <a:gd name="T1" fmla="*/ 0 h 13"/>
                <a:gd name="T2" fmla="*/ 113 w 113"/>
                <a:gd name="T3" fmla="*/ 13 h 13"/>
                <a:gd name="T4" fmla="*/ 0 w 113"/>
                <a:gd name="T5" fmla="*/ 5 h 13"/>
                <a:gd name="T6" fmla="*/ 7 w 113"/>
                <a:gd name="T7" fmla="*/ 0 h 13"/>
                <a:gd name="T8" fmla="*/ 7 w 113"/>
                <a:gd name="T9" fmla="*/ 0 h 13"/>
                <a:gd name="T10" fmla="*/ 7 w 113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13"/>
                <a:gd name="T20" fmla="*/ 113 w 11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13">
                  <a:moveTo>
                    <a:pt x="7" y="0"/>
                  </a:moveTo>
                  <a:lnTo>
                    <a:pt x="113" y="13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0" name="Freeform 113"/>
            <p:cNvSpPr>
              <a:spLocks/>
            </p:cNvSpPr>
            <p:nvPr/>
          </p:nvSpPr>
          <p:spPr bwMode="auto">
            <a:xfrm>
              <a:off x="3765" y="3469"/>
              <a:ext cx="51" cy="79"/>
            </a:xfrm>
            <a:custGeom>
              <a:avLst/>
              <a:gdLst>
                <a:gd name="T0" fmla="*/ 3 w 104"/>
                <a:gd name="T1" fmla="*/ 1 h 157"/>
                <a:gd name="T2" fmla="*/ 46 w 104"/>
                <a:gd name="T3" fmla="*/ 54 h 157"/>
                <a:gd name="T4" fmla="*/ 49 w 104"/>
                <a:gd name="T5" fmla="*/ 69 h 157"/>
                <a:gd name="T6" fmla="*/ 17 w 104"/>
                <a:gd name="T7" fmla="*/ 77 h 157"/>
                <a:gd name="T8" fmla="*/ 0 w 104"/>
                <a:gd name="T9" fmla="*/ 103 h 157"/>
                <a:gd name="T10" fmla="*/ 17 w 104"/>
                <a:gd name="T11" fmla="*/ 92 h 157"/>
                <a:gd name="T12" fmla="*/ 11 w 104"/>
                <a:gd name="T13" fmla="*/ 120 h 157"/>
                <a:gd name="T14" fmla="*/ 17 w 104"/>
                <a:gd name="T15" fmla="*/ 143 h 157"/>
                <a:gd name="T16" fmla="*/ 42 w 104"/>
                <a:gd name="T17" fmla="*/ 157 h 157"/>
                <a:gd name="T18" fmla="*/ 73 w 104"/>
                <a:gd name="T19" fmla="*/ 153 h 157"/>
                <a:gd name="T20" fmla="*/ 84 w 104"/>
                <a:gd name="T21" fmla="*/ 129 h 157"/>
                <a:gd name="T22" fmla="*/ 60 w 104"/>
                <a:gd name="T23" fmla="*/ 138 h 157"/>
                <a:gd name="T24" fmla="*/ 35 w 104"/>
                <a:gd name="T25" fmla="*/ 129 h 157"/>
                <a:gd name="T26" fmla="*/ 29 w 104"/>
                <a:gd name="T27" fmla="*/ 107 h 157"/>
                <a:gd name="T28" fmla="*/ 33 w 104"/>
                <a:gd name="T29" fmla="*/ 94 h 157"/>
                <a:gd name="T30" fmla="*/ 43 w 104"/>
                <a:gd name="T31" fmla="*/ 84 h 157"/>
                <a:gd name="T32" fmla="*/ 57 w 104"/>
                <a:gd name="T33" fmla="*/ 77 h 157"/>
                <a:gd name="T34" fmla="*/ 65 w 104"/>
                <a:gd name="T35" fmla="*/ 80 h 157"/>
                <a:gd name="T36" fmla="*/ 57 w 104"/>
                <a:gd name="T37" fmla="*/ 63 h 157"/>
                <a:gd name="T38" fmla="*/ 91 w 104"/>
                <a:gd name="T39" fmla="*/ 30 h 157"/>
                <a:gd name="T40" fmla="*/ 104 w 104"/>
                <a:gd name="T41" fmla="*/ 14 h 157"/>
                <a:gd name="T42" fmla="*/ 73 w 104"/>
                <a:gd name="T43" fmla="*/ 41 h 157"/>
                <a:gd name="T44" fmla="*/ 60 w 104"/>
                <a:gd name="T45" fmla="*/ 49 h 157"/>
                <a:gd name="T46" fmla="*/ 35 w 104"/>
                <a:gd name="T47" fmla="*/ 23 h 157"/>
                <a:gd name="T48" fmla="*/ 11 w 104"/>
                <a:gd name="T49" fmla="*/ 0 h 157"/>
                <a:gd name="T50" fmla="*/ 3 w 104"/>
                <a:gd name="T51" fmla="*/ 1 h 157"/>
                <a:gd name="T52" fmla="*/ 3 w 104"/>
                <a:gd name="T53" fmla="*/ 1 h 157"/>
                <a:gd name="T54" fmla="*/ 3 w 104"/>
                <a:gd name="T55" fmla="*/ 1 h 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4"/>
                <a:gd name="T85" fmla="*/ 0 h 157"/>
                <a:gd name="T86" fmla="*/ 104 w 104"/>
                <a:gd name="T87" fmla="*/ 157 h 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4" h="157">
                  <a:moveTo>
                    <a:pt x="3" y="1"/>
                  </a:moveTo>
                  <a:lnTo>
                    <a:pt x="46" y="54"/>
                  </a:lnTo>
                  <a:lnTo>
                    <a:pt x="49" y="69"/>
                  </a:lnTo>
                  <a:lnTo>
                    <a:pt x="17" y="77"/>
                  </a:lnTo>
                  <a:lnTo>
                    <a:pt x="0" y="103"/>
                  </a:lnTo>
                  <a:lnTo>
                    <a:pt x="17" y="92"/>
                  </a:lnTo>
                  <a:lnTo>
                    <a:pt x="11" y="120"/>
                  </a:lnTo>
                  <a:lnTo>
                    <a:pt x="17" y="143"/>
                  </a:lnTo>
                  <a:lnTo>
                    <a:pt x="42" y="157"/>
                  </a:lnTo>
                  <a:lnTo>
                    <a:pt x="73" y="153"/>
                  </a:lnTo>
                  <a:lnTo>
                    <a:pt x="84" y="129"/>
                  </a:lnTo>
                  <a:lnTo>
                    <a:pt x="60" y="138"/>
                  </a:lnTo>
                  <a:lnTo>
                    <a:pt x="35" y="129"/>
                  </a:lnTo>
                  <a:lnTo>
                    <a:pt x="29" y="107"/>
                  </a:lnTo>
                  <a:lnTo>
                    <a:pt x="33" y="94"/>
                  </a:lnTo>
                  <a:lnTo>
                    <a:pt x="43" y="84"/>
                  </a:lnTo>
                  <a:lnTo>
                    <a:pt x="57" y="77"/>
                  </a:lnTo>
                  <a:lnTo>
                    <a:pt x="65" y="80"/>
                  </a:lnTo>
                  <a:lnTo>
                    <a:pt x="57" y="63"/>
                  </a:lnTo>
                  <a:lnTo>
                    <a:pt x="91" y="30"/>
                  </a:lnTo>
                  <a:lnTo>
                    <a:pt x="104" y="14"/>
                  </a:lnTo>
                  <a:lnTo>
                    <a:pt x="73" y="41"/>
                  </a:lnTo>
                  <a:lnTo>
                    <a:pt x="60" y="49"/>
                  </a:lnTo>
                  <a:lnTo>
                    <a:pt x="35" y="23"/>
                  </a:lnTo>
                  <a:lnTo>
                    <a:pt x="11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1" name="Freeform 114"/>
            <p:cNvSpPr>
              <a:spLocks/>
            </p:cNvSpPr>
            <p:nvPr/>
          </p:nvSpPr>
          <p:spPr bwMode="auto">
            <a:xfrm>
              <a:off x="3796" y="3241"/>
              <a:ext cx="26" cy="183"/>
            </a:xfrm>
            <a:custGeom>
              <a:avLst/>
              <a:gdLst>
                <a:gd name="T0" fmla="*/ 0 w 51"/>
                <a:gd name="T1" fmla="*/ 0 h 366"/>
                <a:gd name="T2" fmla="*/ 29 w 51"/>
                <a:gd name="T3" fmla="*/ 79 h 366"/>
                <a:gd name="T4" fmla="*/ 41 w 51"/>
                <a:gd name="T5" fmla="*/ 203 h 366"/>
                <a:gd name="T6" fmla="*/ 38 w 51"/>
                <a:gd name="T7" fmla="*/ 320 h 366"/>
                <a:gd name="T8" fmla="*/ 41 w 51"/>
                <a:gd name="T9" fmla="*/ 366 h 366"/>
                <a:gd name="T10" fmla="*/ 51 w 51"/>
                <a:gd name="T11" fmla="*/ 364 h 366"/>
                <a:gd name="T12" fmla="*/ 48 w 51"/>
                <a:gd name="T13" fmla="*/ 327 h 366"/>
                <a:gd name="T14" fmla="*/ 51 w 51"/>
                <a:gd name="T15" fmla="*/ 228 h 366"/>
                <a:gd name="T16" fmla="*/ 49 w 51"/>
                <a:gd name="T17" fmla="*/ 166 h 366"/>
                <a:gd name="T18" fmla="*/ 33 w 51"/>
                <a:gd name="T19" fmla="*/ 73 h 366"/>
                <a:gd name="T20" fmla="*/ 0 w 51"/>
                <a:gd name="T21" fmla="*/ 0 h 366"/>
                <a:gd name="T22" fmla="*/ 0 w 51"/>
                <a:gd name="T23" fmla="*/ 0 h 366"/>
                <a:gd name="T24" fmla="*/ 0 w 51"/>
                <a:gd name="T25" fmla="*/ 0 h 3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366"/>
                <a:gd name="T41" fmla="*/ 51 w 51"/>
                <a:gd name="T42" fmla="*/ 366 h 3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366">
                  <a:moveTo>
                    <a:pt x="0" y="0"/>
                  </a:moveTo>
                  <a:lnTo>
                    <a:pt x="29" y="79"/>
                  </a:lnTo>
                  <a:lnTo>
                    <a:pt x="41" y="203"/>
                  </a:lnTo>
                  <a:lnTo>
                    <a:pt x="38" y="320"/>
                  </a:lnTo>
                  <a:lnTo>
                    <a:pt x="41" y="366"/>
                  </a:lnTo>
                  <a:lnTo>
                    <a:pt x="51" y="364"/>
                  </a:lnTo>
                  <a:lnTo>
                    <a:pt x="48" y="327"/>
                  </a:lnTo>
                  <a:lnTo>
                    <a:pt x="51" y="228"/>
                  </a:lnTo>
                  <a:lnTo>
                    <a:pt x="49" y="166"/>
                  </a:lnTo>
                  <a:lnTo>
                    <a:pt x="33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2" name="Freeform 115"/>
            <p:cNvSpPr>
              <a:spLocks/>
            </p:cNvSpPr>
            <p:nvPr/>
          </p:nvSpPr>
          <p:spPr bwMode="auto">
            <a:xfrm>
              <a:off x="3808" y="3513"/>
              <a:ext cx="39" cy="67"/>
            </a:xfrm>
            <a:custGeom>
              <a:avLst/>
              <a:gdLst>
                <a:gd name="T0" fmla="*/ 0 w 77"/>
                <a:gd name="T1" fmla="*/ 0 h 135"/>
                <a:gd name="T2" fmla="*/ 25 w 77"/>
                <a:gd name="T3" fmla="*/ 18 h 135"/>
                <a:gd name="T4" fmla="*/ 50 w 77"/>
                <a:gd name="T5" fmla="*/ 59 h 135"/>
                <a:gd name="T6" fmla="*/ 77 w 77"/>
                <a:gd name="T7" fmla="*/ 135 h 135"/>
                <a:gd name="T8" fmla="*/ 60 w 77"/>
                <a:gd name="T9" fmla="*/ 52 h 135"/>
                <a:gd name="T10" fmla="*/ 31 w 77"/>
                <a:gd name="T11" fmla="*/ 11 h 135"/>
                <a:gd name="T12" fmla="*/ 0 w 77"/>
                <a:gd name="T13" fmla="*/ 0 h 135"/>
                <a:gd name="T14" fmla="*/ 0 w 77"/>
                <a:gd name="T15" fmla="*/ 0 h 135"/>
                <a:gd name="T16" fmla="*/ 0 w 77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135"/>
                <a:gd name="T29" fmla="*/ 77 w 77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135">
                  <a:moveTo>
                    <a:pt x="0" y="0"/>
                  </a:moveTo>
                  <a:lnTo>
                    <a:pt x="25" y="18"/>
                  </a:lnTo>
                  <a:lnTo>
                    <a:pt x="50" y="59"/>
                  </a:lnTo>
                  <a:lnTo>
                    <a:pt x="77" y="135"/>
                  </a:lnTo>
                  <a:lnTo>
                    <a:pt x="60" y="52"/>
                  </a:lnTo>
                  <a:lnTo>
                    <a:pt x="3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3" name="Freeform 116"/>
            <p:cNvSpPr>
              <a:spLocks/>
            </p:cNvSpPr>
            <p:nvPr/>
          </p:nvSpPr>
          <p:spPr bwMode="auto">
            <a:xfrm>
              <a:off x="3464" y="3540"/>
              <a:ext cx="43" cy="111"/>
            </a:xfrm>
            <a:custGeom>
              <a:avLst/>
              <a:gdLst>
                <a:gd name="T0" fmla="*/ 15 w 85"/>
                <a:gd name="T1" fmla="*/ 4 h 222"/>
                <a:gd name="T2" fmla="*/ 7 w 85"/>
                <a:gd name="T3" fmla="*/ 16 h 222"/>
                <a:gd name="T4" fmla="*/ 18 w 85"/>
                <a:gd name="T5" fmla="*/ 37 h 222"/>
                <a:gd name="T6" fmla="*/ 37 w 85"/>
                <a:gd name="T7" fmla="*/ 48 h 222"/>
                <a:gd name="T8" fmla="*/ 62 w 85"/>
                <a:gd name="T9" fmla="*/ 37 h 222"/>
                <a:gd name="T10" fmla="*/ 65 w 85"/>
                <a:gd name="T11" fmla="*/ 20 h 222"/>
                <a:gd name="T12" fmla="*/ 58 w 85"/>
                <a:gd name="T13" fmla="*/ 0 h 222"/>
                <a:gd name="T14" fmla="*/ 74 w 85"/>
                <a:gd name="T15" fmla="*/ 16 h 222"/>
                <a:gd name="T16" fmla="*/ 72 w 85"/>
                <a:gd name="T17" fmla="*/ 44 h 222"/>
                <a:gd name="T18" fmla="*/ 52 w 85"/>
                <a:gd name="T19" fmla="*/ 62 h 222"/>
                <a:gd name="T20" fmla="*/ 65 w 85"/>
                <a:gd name="T21" fmla="*/ 157 h 222"/>
                <a:gd name="T22" fmla="*/ 85 w 85"/>
                <a:gd name="T23" fmla="*/ 222 h 222"/>
                <a:gd name="T24" fmla="*/ 83 w 85"/>
                <a:gd name="T25" fmla="*/ 222 h 222"/>
                <a:gd name="T26" fmla="*/ 58 w 85"/>
                <a:gd name="T27" fmla="*/ 182 h 222"/>
                <a:gd name="T28" fmla="*/ 40 w 85"/>
                <a:gd name="T29" fmla="*/ 64 h 222"/>
                <a:gd name="T30" fmla="*/ 28 w 85"/>
                <a:gd name="T31" fmla="*/ 59 h 222"/>
                <a:gd name="T32" fmla="*/ 21 w 85"/>
                <a:gd name="T33" fmla="*/ 113 h 222"/>
                <a:gd name="T34" fmla="*/ 28 w 85"/>
                <a:gd name="T35" fmla="*/ 208 h 222"/>
                <a:gd name="T36" fmla="*/ 10 w 85"/>
                <a:gd name="T37" fmla="*/ 106 h 222"/>
                <a:gd name="T38" fmla="*/ 10 w 85"/>
                <a:gd name="T39" fmla="*/ 48 h 222"/>
                <a:gd name="T40" fmla="*/ 0 w 85"/>
                <a:gd name="T41" fmla="*/ 27 h 222"/>
                <a:gd name="T42" fmla="*/ 4 w 85"/>
                <a:gd name="T43" fmla="*/ 13 h 222"/>
                <a:gd name="T44" fmla="*/ 15 w 85"/>
                <a:gd name="T45" fmla="*/ 4 h 222"/>
                <a:gd name="T46" fmla="*/ 15 w 85"/>
                <a:gd name="T47" fmla="*/ 4 h 222"/>
                <a:gd name="T48" fmla="*/ 15 w 85"/>
                <a:gd name="T49" fmla="*/ 4 h 2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222"/>
                <a:gd name="T77" fmla="*/ 85 w 85"/>
                <a:gd name="T78" fmla="*/ 222 h 2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222">
                  <a:moveTo>
                    <a:pt x="15" y="4"/>
                  </a:moveTo>
                  <a:lnTo>
                    <a:pt x="7" y="16"/>
                  </a:lnTo>
                  <a:lnTo>
                    <a:pt x="18" y="37"/>
                  </a:lnTo>
                  <a:lnTo>
                    <a:pt x="37" y="48"/>
                  </a:lnTo>
                  <a:lnTo>
                    <a:pt x="62" y="37"/>
                  </a:lnTo>
                  <a:lnTo>
                    <a:pt x="65" y="20"/>
                  </a:lnTo>
                  <a:lnTo>
                    <a:pt x="58" y="0"/>
                  </a:lnTo>
                  <a:lnTo>
                    <a:pt x="74" y="16"/>
                  </a:lnTo>
                  <a:lnTo>
                    <a:pt x="72" y="44"/>
                  </a:lnTo>
                  <a:lnTo>
                    <a:pt x="52" y="62"/>
                  </a:lnTo>
                  <a:lnTo>
                    <a:pt x="65" y="157"/>
                  </a:lnTo>
                  <a:lnTo>
                    <a:pt x="85" y="222"/>
                  </a:lnTo>
                  <a:lnTo>
                    <a:pt x="83" y="222"/>
                  </a:lnTo>
                  <a:lnTo>
                    <a:pt x="58" y="182"/>
                  </a:lnTo>
                  <a:lnTo>
                    <a:pt x="40" y="64"/>
                  </a:lnTo>
                  <a:lnTo>
                    <a:pt x="28" y="59"/>
                  </a:lnTo>
                  <a:lnTo>
                    <a:pt x="21" y="113"/>
                  </a:lnTo>
                  <a:lnTo>
                    <a:pt x="28" y="208"/>
                  </a:lnTo>
                  <a:lnTo>
                    <a:pt x="10" y="106"/>
                  </a:lnTo>
                  <a:lnTo>
                    <a:pt x="10" y="48"/>
                  </a:lnTo>
                  <a:lnTo>
                    <a:pt x="0" y="27"/>
                  </a:lnTo>
                  <a:lnTo>
                    <a:pt x="4" y="13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4" name="Freeform 117"/>
            <p:cNvSpPr>
              <a:spLocks/>
            </p:cNvSpPr>
            <p:nvPr/>
          </p:nvSpPr>
          <p:spPr bwMode="auto">
            <a:xfrm>
              <a:off x="3507" y="3608"/>
              <a:ext cx="158" cy="53"/>
            </a:xfrm>
            <a:custGeom>
              <a:avLst/>
              <a:gdLst>
                <a:gd name="T0" fmla="*/ 0 w 315"/>
                <a:gd name="T1" fmla="*/ 0 h 106"/>
                <a:gd name="T2" fmla="*/ 42 w 315"/>
                <a:gd name="T3" fmla="*/ 86 h 106"/>
                <a:gd name="T4" fmla="*/ 7 w 315"/>
                <a:gd name="T5" fmla="*/ 88 h 106"/>
                <a:gd name="T6" fmla="*/ 63 w 315"/>
                <a:gd name="T7" fmla="*/ 95 h 106"/>
                <a:gd name="T8" fmla="*/ 183 w 315"/>
                <a:gd name="T9" fmla="*/ 106 h 106"/>
                <a:gd name="T10" fmla="*/ 315 w 315"/>
                <a:gd name="T11" fmla="*/ 104 h 106"/>
                <a:gd name="T12" fmla="*/ 188 w 315"/>
                <a:gd name="T13" fmla="*/ 99 h 106"/>
                <a:gd name="T14" fmla="*/ 63 w 315"/>
                <a:gd name="T15" fmla="*/ 86 h 106"/>
                <a:gd name="T16" fmla="*/ 0 w 315"/>
                <a:gd name="T17" fmla="*/ 0 h 106"/>
                <a:gd name="T18" fmla="*/ 0 w 315"/>
                <a:gd name="T19" fmla="*/ 0 h 106"/>
                <a:gd name="T20" fmla="*/ 0 w 315"/>
                <a:gd name="T21" fmla="*/ 0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5"/>
                <a:gd name="T34" fmla="*/ 0 h 106"/>
                <a:gd name="T35" fmla="*/ 315 w 315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5" h="106">
                  <a:moveTo>
                    <a:pt x="0" y="0"/>
                  </a:moveTo>
                  <a:lnTo>
                    <a:pt x="42" y="86"/>
                  </a:lnTo>
                  <a:lnTo>
                    <a:pt x="7" y="88"/>
                  </a:lnTo>
                  <a:lnTo>
                    <a:pt x="63" y="95"/>
                  </a:lnTo>
                  <a:lnTo>
                    <a:pt x="183" y="106"/>
                  </a:lnTo>
                  <a:lnTo>
                    <a:pt x="315" y="104"/>
                  </a:lnTo>
                  <a:lnTo>
                    <a:pt x="188" y="99"/>
                  </a:lnTo>
                  <a:lnTo>
                    <a:pt x="63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5" name="Freeform 118"/>
            <p:cNvSpPr>
              <a:spLocks/>
            </p:cNvSpPr>
            <p:nvPr/>
          </p:nvSpPr>
          <p:spPr bwMode="auto">
            <a:xfrm>
              <a:off x="3516" y="3552"/>
              <a:ext cx="136" cy="108"/>
            </a:xfrm>
            <a:custGeom>
              <a:avLst/>
              <a:gdLst>
                <a:gd name="T0" fmla="*/ 0 w 273"/>
                <a:gd name="T1" fmla="*/ 0 h 216"/>
                <a:gd name="T2" fmla="*/ 73 w 273"/>
                <a:gd name="T3" fmla="*/ 38 h 216"/>
                <a:gd name="T4" fmla="*/ 157 w 273"/>
                <a:gd name="T5" fmla="*/ 68 h 216"/>
                <a:gd name="T6" fmla="*/ 196 w 273"/>
                <a:gd name="T7" fmla="*/ 72 h 216"/>
                <a:gd name="T8" fmla="*/ 196 w 273"/>
                <a:gd name="T9" fmla="*/ 89 h 216"/>
                <a:gd name="T10" fmla="*/ 222 w 273"/>
                <a:gd name="T11" fmla="*/ 140 h 216"/>
                <a:gd name="T12" fmla="*/ 160 w 273"/>
                <a:gd name="T13" fmla="*/ 82 h 216"/>
                <a:gd name="T14" fmla="*/ 108 w 273"/>
                <a:gd name="T15" fmla="*/ 62 h 216"/>
                <a:gd name="T16" fmla="*/ 160 w 273"/>
                <a:gd name="T17" fmla="*/ 123 h 216"/>
                <a:gd name="T18" fmla="*/ 237 w 273"/>
                <a:gd name="T19" fmla="*/ 188 h 216"/>
                <a:gd name="T20" fmla="*/ 273 w 273"/>
                <a:gd name="T21" fmla="*/ 216 h 216"/>
                <a:gd name="T22" fmla="*/ 141 w 273"/>
                <a:gd name="T23" fmla="*/ 133 h 216"/>
                <a:gd name="T24" fmla="*/ 22 w 273"/>
                <a:gd name="T25" fmla="*/ 35 h 216"/>
                <a:gd name="T26" fmla="*/ 0 w 273"/>
                <a:gd name="T27" fmla="*/ 0 h 216"/>
                <a:gd name="T28" fmla="*/ 0 w 273"/>
                <a:gd name="T29" fmla="*/ 0 h 216"/>
                <a:gd name="T30" fmla="*/ 0 w 273"/>
                <a:gd name="T31" fmla="*/ 0 h 2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3"/>
                <a:gd name="T49" fmla="*/ 0 h 216"/>
                <a:gd name="T50" fmla="*/ 273 w 273"/>
                <a:gd name="T51" fmla="*/ 216 h 2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3" h="216">
                  <a:moveTo>
                    <a:pt x="0" y="0"/>
                  </a:moveTo>
                  <a:lnTo>
                    <a:pt x="73" y="38"/>
                  </a:lnTo>
                  <a:lnTo>
                    <a:pt x="157" y="68"/>
                  </a:lnTo>
                  <a:lnTo>
                    <a:pt x="196" y="72"/>
                  </a:lnTo>
                  <a:lnTo>
                    <a:pt x="196" y="89"/>
                  </a:lnTo>
                  <a:lnTo>
                    <a:pt x="222" y="140"/>
                  </a:lnTo>
                  <a:lnTo>
                    <a:pt x="160" y="82"/>
                  </a:lnTo>
                  <a:lnTo>
                    <a:pt x="108" y="62"/>
                  </a:lnTo>
                  <a:lnTo>
                    <a:pt x="160" y="123"/>
                  </a:lnTo>
                  <a:lnTo>
                    <a:pt x="237" y="188"/>
                  </a:lnTo>
                  <a:lnTo>
                    <a:pt x="273" y="216"/>
                  </a:lnTo>
                  <a:lnTo>
                    <a:pt x="141" y="133"/>
                  </a:lnTo>
                  <a:lnTo>
                    <a:pt x="2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6" name="Freeform 119"/>
            <p:cNvSpPr>
              <a:spLocks/>
            </p:cNvSpPr>
            <p:nvPr/>
          </p:nvSpPr>
          <p:spPr bwMode="auto">
            <a:xfrm>
              <a:off x="3881" y="3362"/>
              <a:ext cx="319" cy="572"/>
            </a:xfrm>
            <a:custGeom>
              <a:avLst/>
              <a:gdLst>
                <a:gd name="T0" fmla="*/ 70 w 639"/>
                <a:gd name="T1" fmla="*/ 58 h 1144"/>
                <a:gd name="T2" fmla="*/ 70 w 639"/>
                <a:gd name="T3" fmla="*/ 181 h 1144"/>
                <a:gd name="T4" fmla="*/ 55 w 639"/>
                <a:gd name="T5" fmla="*/ 359 h 1144"/>
                <a:gd name="T6" fmla="*/ 35 w 639"/>
                <a:gd name="T7" fmla="*/ 444 h 1144"/>
                <a:gd name="T8" fmla="*/ 55 w 639"/>
                <a:gd name="T9" fmla="*/ 604 h 1144"/>
                <a:gd name="T10" fmla="*/ 0 w 639"/>
                <a:gd name="T11" fmla="*/ 590 h 1144"/>
                <a:gd name="T12" fmla="*/ 110 w 639"/>
                <a:gd name="T13" fmla="*/ 829 h 1144"/>
                <a:gd name="T14" fmla="*/ 145 w 639"/>
                <a:gd name="T15" fmla="*/ 904 h 1144"/>
                <a:gd name="T16" fmla="*/ 162 w 639"/>
                <a:gd name="T17" fmla="*/ 843 h 1144"/>
                <a:gd name="T18" fmla="*/ 220 w 639"/>
                <a:gd name="T19" fmla="*/ 893 h 1144"/>
                <a:gd name="T20" fmla="*/ 213 w 639"/>
                <a:gd name="T21" fmla="*/ 996 h 1144"/>
                <a:gd name="T22" fmla="*/ 345 w 639"/>
                <a:gd name="T23" fmla="*/ 1144 h 1144"/>
                <a:gd name="T24" fmla="*/ 389 w 639"/>
                <a:gd name="T25" fmla="*/ 1058 h 1144"/>
                <a:gd name="T26" fmla="*/ 509 w 639"/>
                <a:gd name="T27" fmla="*/ 960 h 1144"/>
                <a:gd name="T28" fmla="*/ 622 w 639"/>
                <a:gd name="T29" fmla="*/ 942 h 1144"/>
                <a:gd name="T30" fmla="*/ 639 w 639"/>
                <a:gd name="T31" fmla="*/ 850 h 1144"/>
                <a:gd name="T32" fmla="*/ 602 w 639"/>
                <a:gd name="T33" fmla="*/ 924 h 1144"/>
                <a:gd name="T34" fmla="*/ 456 w 639"/>
                <a:gd name="T35" fmla="*/ 970 h 1144"/>
                <a:gd name="T36" fmla="*/ 367 w 639"/>
                <a:gd name="T37" fmla="*/ 1010 h 1144"/>
                <a:gd name="T38" fmla="*/ 352 w 639"/>
                <a:gd name="T39" fmla="*/ 980 h 1144"/>
                <a:gd name="T40" fmla="*/ 349 w 639"/>
                <a:gd name="T41" fmla="*/ 952 h 1144"/>
                <a:gd name="T42" fmla="*/ 333 w 639"/>
                <a:gd name="T43" fmla="*/ 933 h 1144"/>
                <a:gd name="T44" fmla="*/ 326 w 639"/>
                <a:gd name="T45" fmla="*/ 901 h 1144"/>
                <a:gd name="T46" fmla="*/ 335 w 639"/>
                <a:gd name="T47" fmla="*/ 850 h 1144"/>
                <a:gd name="T48" fmla="*/ 317 w 639"/>
                <a:gd name="T49" fmla="*/ 835 h 1144"/>
                <a:gd name="T50" fmla="*/ 421 w 639"/>
                <a:gd name="T51" fmla="*/ 739 h 1144"/>
                <a:gd name="T52" fmla="*/ 404 w 639"/>
                <a:gd name="T53" fmla="*/ 734 h 1144"/>
                <a:gd name="T54" fmla="*/ 352 w 639"/>
                <a:gd name="T55" fmla="*/ 717 h 1144"/>
                <a:gd name="T56" fmla="*/ 465 w 639"/>
                <a:gd name="T57" fmla="*/ 668 h 1144"/>
                <a:gd name="T58" fmla="*/ 317 w 639"/>
                <a:gd name="T59" fmla="*/ 713 h 1144"/>
                <a:gd name="T60" fmla="*/ 247 w 639"/>
                <a:gd name="T61" fmla="*/ 745 h 1144"/>
                <a:gd name="T62" fmla="*/ 175 w 639"/>
                <a:gd name="T63" fmla="*/ 795 h 1144"/>
                <a:gd name="T64" fmla="*/ 155 w 639"/>
                <a:gd name="T65" fmla="*/ 764 h 1144"/>
                <a:gd name="T66" fmla="*/ 272 w 639"/>
                <a:gd name="T67" fmla="*/ 672 h 1144"/>
                <a:gd name="T68" fmla="*/ 340 w 639"/>
                <a:gd name="T69" fmla="*/ 573 h 1144"/>
                <a:gd name="T70" fmla="*/ 335 w 639"/>
                <a:gd name="T71" fmla="*/ 419 h 1144"/>
                <a:gd name="T72" fmla="*/ 295 w 639"/>
                <a:gd name="T73" fmla="*/ 389 h 1144"/>
                <a:gd name="T74" fmla="*/ 326 w 639"/>
                <a:gd name="T75" fmla="*/ 539 h 1144"/>
                <a:gd name="T76" fmla="*/ 295 w 639"/>
                <a:gd name="T77" fmla="*/ 611 h 1144"/>
                <a:gd name="T78" fmla="*/ 192 w 639"/>
                <a:gd name="T79" fmla="*/ 653 h 1144"/>
                <a:gd name="T80" fmla="*/ 206 w 639"/>
                <a:gd name="T81" fmla="*/ 584 h 1144"/>
                <a:gd name="T82" fmla="*/ 250 w 639"/>
                <a:gd name="T83" fmla="*/ 481 h 1144"/>
                <a:gd name="T84" fmla="*/ 179 w 639"/>
                <a:gd name="T85" fmla="*/ 557 h 1144"/>
                <a:gd name="T86" fmla="*/ 157 w 639"/>
                <a:gd name="T87" fmla="*/ 491 h 1144"/>
                <a:gd name="T88" fmla="*/ 175 w 639"/>
                <a:gd name="T89" fmla="*/ 241 h 1144"/>
                <a:gd name="T90" fmla="*/ 90 w 639"/>
                <a:gd name="T91" fmla="*/ 368 h 1144"/>
                <a:gd name="T92" fmla="*/ 138 w 639"/>
                <a:gd name="T93" fmla="*/ 54 h 1144"/>
                <a:gd name="T94" fmla="*/ 70 w 639"/>
                <a:gd name="T95" fmla="*/ 339 h 1144"/>
                <a:gd name="T96" fmla="*/ 90 w 639"/>
                <a:gd name="T97" fmla="*/ 72 h 1144"/>
                <a:gd name="T98" fmla="*/ 80 w 639"/>
                <a:gd name="T99" fmla="*/ 0 h 11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9"/>
                <a:gd name="T151" fmla="*/ 0 h 1144"/>
                <a:gd name="T152" fmla="*/ 639 w 639"/>
                <a:gd name="T153" fmla="*/ 1144 h 11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9" h="1144">
                  <a:moveTo>
                    <a:pt x="80" y="0"/>
                  </a:moveTo>
                  <a:lnTo>
                    <a:pt x="70" y="58"/>
                  </a:lnTo>
                  <a:lnTo>
                    <a:pt x="80" y="103"/>
                  </a:lnTo>
                  <a:lnTo>
                    <a:pt x="70" y="181"/>
                  </a:lnTo>
                  <a:lnTo>
                    <a:pt x="53" y="259"/>
                  </a:lnTo>
                  <a:lnTo>
                    <a:pt x="55" y="359"/>
                  </a:lnTo>
                  <a:lnTo>
                    <a:pt x="59" y="410"/>
                  </a:lnTo>
                  <a:lnTo>
                    <a:pt x="35" y="444"/>
                  </a:lnTo>
                  <a:lnTo>
                    <a:pt x="55" y="477"/>
                  </a:lnTo>
                  <a:lnTo>
                    <a:pt x="55" y="604"/>
                  </a:lnTo>
                  <a:lnTo>
                    <a:pt x="46" y="635"/>
                  </a:lnTo>
                  <a:lnTo>
                    <a:pt x="0" y="590"/>
                  </a:lnTo>
                  <a:lnTo>
                    <a:pt x="55" y="683"/>
                  </a:lnTo>
                  <a:lnTo>
                    <a:pt x="110" y="829"/>
                  </a:lnTo>
                  <a:lnTo>
                    <a:pt x="155" y="975"/>
                  </a:lnTo>
                  <a:lnTo>
                    <a:pt x="145" y="904"/>
                  </a:lnTo>
                  <a:lnTo>
                    <a:pt x="120" y="819"/>
                  </a:lnTo>
                  <a:lnTo>
                    <a:pt x="162" y="843"/>
                  </a:lnTo>
                  <a:lnTo>
                    <a:pt x="164" y="880"/>
                  </a:lnTo>
                  <a:lnTo>
                    <a:pt x="220" y="893"/>
                  </a:lnTo>
                  <a:lnTo>
                    <a:pt x="244" y="928"/>
                  </a:lnTo>
                  <a:lnTo>
                    <a:pt x="213" y="996"/>
                  </a:lnTo>
                  <a:lnTo>
                    <a:pt x="275" y="1078"/>
                  </a:lnTo>
                  <a:lnTo>
                    <a:pt x="345" y="1144"/>
                  </a:lnTo>
                  <a:lnTo>
                    <a:pt x="428" y="1126"/>
                  </a:lnTo>
                  <a:lnTo>
                    <a:pt x="389" y="1058"/>
                  </a:lnTo>
                  <a:lnTo>
                    <a:pt x="432" y="1010"/>
                  </a:lnTo>
                  <a:lnTo>
                    <a:pt x="509" y="960"/>
                  </a:lnTo>
                  <a:lnTo>
                    <a:pt x="574" y="945"/>
                  </a:lnTo>
                  <a:lnTo>
                    <a:pt x="622" y="942"/>
                  </a:lnTo>
                  <a:lnTo>
                    <a:pt x="627" y="901"/>
                  </a:lnTo>
                  <a:lnTo>
                    <a:pt x="639" y="850"/>
                  </a:lnTo>
                  <a:lnTo>
                    <a:pt x="616" y="887"/>
                  </a:lnTo>
                  <a:lnTo>
                    <a:pt x="602" y="924"/>
                  </a:lnTo>
                  <a:lnTo>
                    <a:pt x="544" y="933"/>
                  </a:lnTo>
                  <a:lnTo>
                    <a:pt x="456" y="970"/>
                  </a:lnTo>
                  <a:lnTo>
                    <a:pt x="380" y="1031"/>
                  </a:lnTo>
                  <a:lnTo>
                    <a:pt x="367" y="1010"/>
                  </a:lnTo>
                  <a:lnTo>
                    <a:pt x="345" y="1006"/>
                  </a:lnTo>
                  <a:lnTo>
                    <a:pt x="352" y="980"/>
                  </a:lnTo>
                  <a:lnTo>
                    <a:pt x="330" y="985"/>
                  </a:lnTo>
                  <a:lnTo>
                    <a:pt x="349" y="952"/>
                  </a:lnTo>
                  <a:lnTo>
                    <a:pt x="315" y="955"/>
                  </a:lnTo>
                  <a:lnTo>
                    <a:pt x="333" y="933"/>
                  </a:lnTo>
                  <a:lnTo>
                    <a:pt x="300" y="938"/>
                  </a:lnTo>
                  <a:lnTo>
                    <a:pt x="326" y="901"/>
                  </a:lnTo>
                  <a:lnTo>
                    <a:pt x="282" y="908"/>
                  </a:lnTo>
                  <a:lnTo>
                    <a:pt x="335" y="850"/>
                  </a:lnTo>
                  <a:lnTo>
                    <a:pt x="407" y="785"/>
                  </a:lnTo>
                  <a:lnTo>
                    <a:pt x="317" y="835"/>
                  </a:lnTo>
                  <a:lnTo>
                    <a:pt x="333" y="782"/>
                  </a:lnTo>
                  <a:lnTo>
                    <a:pt x="421" y="739"/>
                  </a:lnTo>
                  <a:lnTo>
                    <a:pt x="469" y="737"/>
                  </a:lnTo>
                  <a:lnTo>
                    <a:pt x="404" y="734"/>
                  </a:lnTo>
                  <a:lnTo>
                    <a:pt x="315" y="755"/>
                  </a:lnTo>
                  <a:lnTo>
                    <a:pt x="352" y="717"/>
                  </a:lnTo>
                  <a:lnTo>
                    <a:pt x="421" y="679"/>
                  </a:lnTo>
                  <a:lnTo>
                    <a:pt x="465" y="668"/>
                  </a:lnTo>
                  <a:lnTo>
                    <a:pt x="402" y="675"/>
                  </a:lnTo>
                  <a:lnTo>
                    <a:pt x="317" y="713"/>
                  </a:lnTo>
                  <a:lnTo>
                    <a:pt x="291" y="748"/>
                  </a:lnTo>
                  <a:lnTo>
                    <a:pt x="247" y="745"/>
                  </a:lnTo>
                  <a:lnTo>
                    <a:pt x="196" y="764"/>
                  </a:lnTo>
                  <a:lnTo>
                    <a:pt x="175" y="795"/>
                  </a:lnTo>
                  <a:lnTo>
                    <a:pt x="155" y="792"/>
                  </a:lnTo>
                  <a:lnTo>
                    <a:pt x="155" y="764"/>
                  </a:lnTo>
                  <a:lnTo>
                    <a:pt x="229" y="717"/>
                  </a:lnTo>
                  <a:lnTo>
                    <a:pt x="272" y="672"/>
                  </a:lnTo>
                  <a:lnTo>
                    <a:pt x="322" y="611"/>
                  </a:lnTo>
                  <a:lnTo>
                    <a:pt x="340" y="573"/>
                  </a:lnTo>
                  <a:lnTo>
                    <a:pt x="345" y="491"/>
                  </a:lnTo>
                  <a:lnTo>
                    <a:pt x="335" y="419"/>
                  </a:lnTo>
                  <a:lnTo>
                    <a:pt x="302" y="312"/>
                  </a:lnTo>
                  <a:lnTo>
                    <a:pt x="295" y="389"/>
                  </a:lnTo>
                  <a:lnTo>
                    <a:pt x="302" y="475"/>
                  </a:lnTo>
                  <a:lnTo>
                    <a:pt x="326" y="539"/>
                  </a:lnTo>
                  <a:lnTo>
                    <a:pt x="326" y="573"/>
                  </a:lnTo>
                  <a:lnTo>
                    <a:pt x="295" y="611"/>
                  </a:lnTo>
                  <a:lnTo>
                    <a:pt x="237" y="639"/>
                  </a:lnTo>
                  <a:lnTo>
                    <a:pt x="192" y="653"/>
                  </a:lnTo>
                  <a:lnTo>
                    <a:pt x="175" y="632"/>
                  </a:lnTo>
                  <a:lnTo>
                    <a:pt x="206" y="584"/>
                  </a:lnTo>
                  <a:lnTo>
                    <a:pt x="237" y="526"/>
                  </a:lnTo>
                  <a:lnTo>
                    <a:pt x="250" y="481"/>
                  </a:lnTo>
                  <a:lnTo>
                    <a:pt x="222" y="521"/>
                  </a:lnTo>
                  <a:lnTo>
                    <a:pt x="179" y="557"/>
                  </a:lnTo>
                  <a:lnTo>
                    <a:pt x="130" y="570"/>
                  </a:lnTo>
                  <a:lnTo>
                    <a:pt x="157" y="491"/>
                  </a:lnTo>
                  <a:lnTo>
                    <a:pt x="173" y="352"/>
                  </a:lnTo>
                  <a:lnTo>
                    <a:pt x="175" y="241"/>
                  </a:lnTo>
                  <a:lnTo>
                    <a:pt x="120" y="331"/>
                  </a:lnTo>
                  <a:lnTo>
                    <a:pt x="90" y="368"/>
                  </a:lnTo>
                  <a:lnTo>
                    <a:pt x="124" y="229"/>
                  </a:lnTo>
                  <a:lnTo>
                    <a:pt x="138" y="54"/>
                  </a:lnTo>
                  <a:lnTo>
                    <a:pt x="115" y="218"/>
                  </a:lnTo>
                  <a:lnTo>
                    <a:pt x="70" y="339"/>
                  </a:lnTo>
                  <a:lnTo>
                    <a:pt x="90" y="194"/>
                  </a:lnTo>
                  <a:lnTo>
                    <a:pt x="90" y="7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7" name="Freeform 120"/>
            <p:cNvSpPr>
              <a:spLocks/>
            </p:cNvSpPr>
            <p:nvPr/>
          </p:nvSpPr>
          <p:spPr bwMode="auto">
            <a:xfrm>
              <a:off x="4010" y="3632"/>
              <a:ext cx="89" cy="95"/>
            </a:xfrm>
            <a:custGeom>
              <a:avLst/>
              <a:gdLst>
                <a:gd name="T0" fmla="*/ 0 w 178"/>
                <a:gd name="T1" fmla="*/ 191 h 191"/>
                <a:gd name="T2" fmla="*/ 45 w 178"/>
                <a:gd name="T3" fmla="*/ 136 h 191"/>
                <a:gd name="T4" fmla="*/ 103 w 178"/>
                <a:gd name="T5" fmla="*/ 31 h 191"/>
                <a:gd name="T6" fmla="*/ 107 w 178"/>
                <a:gd name="T7" fmla="*/ 65 h 191"/>
                <a:gd name="T8" fmla="*/ 178 w 178"/>
                <a:gd name="T9" fmla="*/ 0 h 191"/>
                <a:gd name="T10" fmla="*/ 124 w 178"/>
                <a:gd name="T11" fmla="*/ 75 h 191"/>
                <a:gd name="T12" fmla="*/ 57 w 178"/>
                <a:gd name="T13" fmla="*/ 147 h 191"/>
                <a:gd name="T14" fmla="*/ 0 w 178"/>
                <a:gd name="T15" fmla="*/ 191 h 191"/>
                <a:gd name="T16" fmla="*/ 0 w 178"/>
                <a:gd name="T17" fmla="*/ 191 h 191"/>
                <a:gd name="T18" fmla="*/ 0 w 178"/>
                <a:gd name="T19" fmla="*/ 191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191"/>
                <a:gd name="T32" fmla="*/ 178 w 178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191">
                  <a:moveTo>
                    <a:pt x="0" y="191"/>
                  </a:moveTo>
                  <a:lnTo>
                    <a:pt x="45" y="136"/>
                  </a:lnTo>
                  <a:lnTo>
                    <a:pt x="103" y="31"/>
                  </a:lnTo>
                  <a:lnTo>
                    <a:pt x="107" y="65"/>
                  </a:lnTo>
                  <a:lnTo>
                    <a:pt x="178" y="0"/>
                  </a:lnTo>
                  <a:lnTo>
                    <a:pt x="124" y="75"/>
                  </a:lnTo>
                  <a:lnTo>
                    <a:pt x="57" y="147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8" name="Freeform 121"/>
            <p:cNvSpPr>
              <a:spLocks/>
            </p:cNvSpPr>
            <p:nvPr/>
          </p:nvSpPr>
          <p:spPr bwMode="auto">
            <a:xfrm>
              <a:off x="3688" y="3622"/>
              <a:ext cx="110" cy="105"/>
            </a:xfrm>
            <a:custGeom>
              <a:avLst/>
              <a:gdLst>
                <a:gd name="T0" fmla="*/ 0 w 219"/>
                <a:gd name="T1" fmla="*/ 65 h 211"/>
                <a:gd name="T2" fmla="*/ 83 w 219"/>
                <a:gd name="T3" fmla="*/ 48 h 211"/>
                <a:gd name="T4" fmla="*/ 160 w 219"/>
                <a:gd name="T5" fmla="*/ 20 h 211"/>
                <a:gd name="T6" fmla="*/ 219 w 219"/>
                <a:gd name="T7" fmla="*/ 0 h 211"/>
                <a:gd name="T8" fmla="*/ 144 w 219"/>
                <a:gd name="T9" fmla="*/ 48 h 211"/>
                <a:gd name="T10" fmla="*/ 182 w 219"/>
                <a:gd name="T11" fmla="*/ 211 h 211"/>
                <a:gd name="T12" fmla="*/ 130 w 219"/>
                <a:gd name="T13" fmla="*/ 51 h 211"/>
                <a:gd name="T14" fmla="*/ 65 w 219"/>
                <a:gd name="T15" fmla="*/ 60 h 211"/>
                <a:gd name="T16" fmla="*/ 0 w 219"/>
                <a:gd name="T17" fmla="*/ 65 h 211"/>
                <a:gd name="T18" fmla="*/ 0 w 219"/>
                <a:gd name="T19" fmla="*/ 65 h 211"/>
                <a:gd name="T20" fmla="*/ 0 w 219"/>
                <a:gd name="T21" fmla="*/ 65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211"/>
                <a:gd name="T35" fmla="*/ 219 w 219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211">
                  <a:moveTo>
                    <a:pt x="0" y="65"/>
                  </a:moveTo>
                  <a:lnTo>
                    <a:pt x="83" y="48"/>
                  </a:lnTo>
                  <a:lnTo>
                    <a:pt x="160" y="20"/>
                  </a:lnTo>
                  <a:lnTo>
                    <a:pt x="219" y="0"/>
                  </a:lnTo>
                  <a:lnTo>
                    <a:pt x="144" y="48"/>
                  </a:lnTo>
                  <a:lnTo>
                    <a:pt x="182" y="211"/>
                  </a:lnTo>
                  <a:lnTo>
                    <a:pt x="130" y="51"/>
                  </a:lnTo>
                  <a:lnTo>
                    <a:pt x="65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99" name="Freeform 122"/>
            <p:cNvSpPr>
              <a:spLocks/>
            </p:cNvSpPr>
            <p:nvPr/>
          </p:nvSpPr>
          <p:spPr bwMode="auto">
            <a:xfrm>
              <a:off x="3739" y="3206"/>
              <a:ext cx="476" cy="571"/>
            </a:xfrm>
            <a:custGeom>
              <a:avLst/>
              <a:gdLst>
                <a:gd name="T0" fmla="*/ 0 w 952"/>
                <a:gd name="T1" fmla="*/ 0 h 1142"/>
                <a:gd name="T2" fmla="*/ 68 w 952"/>
                <a:gd name="T3" fmla="*/ 33 h 1142"/>
                <a:gd name="T4" fmla="*/ 124 w 952"/>
                <a:gd name="T5" fmla="*/ 63 h 1142"/>
                <a:gd name="T6" fmla="*/ 209 w 952"/>
                <a:gd name="T7" fmla="*/ 78 h 1142"/>
                <a:gd name="T8" fmla="*/ 257 w 952"/>
                <a:gd name="T9" fmla="*/ 116 h 1142"/>
                <a:gd name="T10" fmla="*/ 336 w 952"/>
                <a:gd name="T11" fmla="*/ 143 h 1142"/>
                <a:gd name="T12" fmla="*/ 393 w 952"/>
                <a:gd name="T13" fmla="*/ 245 h 1142"/>
                <a:gd name="T14" fmla="*/ 475 w 952"/>
                <a:gd name="T15" fmla="*/ 324 h 1142"/>
                <a:gd name="T16" fmla="*/ 567 w 952"/>
                <a:gd name="T17" fmla="*/ 472 h 1142"/>
                <a:gd name="T18" fmla="*/ 646 w 952"/>
                <a:gd name="T19" fmla="*/ 628 h 1142"/>
                <a:gd name="T20" fmla="*/ 678 w 952"/>
                <a:gd name="T21" fmla="*/ 705 h 1142"/>
                <a:gd name="T22" fmla="*/ 755 w 952"/>
                <a:gd name="T23" fmla="*/ 815 h 1142"/>
                <a:gd name="T24" fmla="*/ 765 w 952"/>
                <a:gd name="T25" fmla="*/ 873 h 1142"/>
                <a:gd name="T26" fmla="*/ 817 w 952"/>
                <a:gd name="T27" fmla="*/ 966 h 1142"/>
                <a:gd name="T28" fmla="*/ 808 w 952"/>
                <a:gd name="T29" fmla="*/ 1008 h 1142"/>
                <a:gd name="T30" fmla="*/ 817 w 952"/>
                <a:gd name="T31" fmla="*/ 1018 h 1142"/>
                <a:gd name="T32" fmla="*/ 922 w 952"/>
                <a:gd name="T33" fmla="*/ 1033 h 1142"/>
                <a:gd name="T34" fmla="*/ 952 w 952"/>
                <a:gd name="T35" fmla="*/ 1070 h 1142"/>
                <a:gd name="T36" fmla="*/ 925 w 952"/>
                <a:gd name="T37" fmla="*/ 1142 h 1142"/>
                <a:gd name="T38" fmla="*/ 933 w 952"/>
                <a:gd name="T39" fmla="*/ 1070 h 1142"/>
                <a:gd name="T40" fmla="*/ 910 w 952"/>
                <a:gd name="T41" fmla="*/ 1043 h 1142"/>
                <a:gd name="T42" fmla="*/ 820 w 952"/>
                <a:gd name="T43" fmla="*/ 1047 h 1142"/>
                <a:gd name="T44" fmla="*/ 721 w 952"/>
                <a:gd name="T45" fmla="*/ 1070 h 1142"/>
                <a:gd name="T46" fmla="*/ 697 w 952"/>
                <a:gd name="T47" fmla="*/ 1084 h 1142"/>
                <a:gd name="T48" fmla="*/ 730 w 952"/>
                <a:gd name="T49" fmla="*/ 1047 h 1142"/>
                <a:gd name="T50" fmla="*/ 783 w 952"/>
                <a:gd name="T51" fmla="*/ 1018 h 1142"/>
                <a:gd name="T52" fmla="*/ 790 w 952"/>
                <a:gd name="T53" fmla="*/ 1003 h 1142"/>
                <a:gd name="T54" fmla="*/ 758 w 952"/>
                <a:gd name="T55" fmla="*/ 1012 h 1142"/>
                <a:gd name="T56" fmla="*/ 704 w 952"/>
                <a:gd name="T57" fmla="*/ 1037 h 1142"/>
                <a:gd name="T58" fmla="*/ 748 w 952"/>
                <a:gd name="T59" fmla="*/ 981 h 1142"/>
                <a:gd name="T60" fmla="*/ 790 w 952"/>
                <a:gd name="T61" fmla="*/ 952 h 1142"/>
                <a:gd name="T62" fmla="*/ 745 w 952"/>
                <a:gd name="T63" fmla="*/ 846 h 1142"/>
                <a:gd name="T64" fmla="*/ 725 w 952"/>
                <a:gd name="T65" fmla="*/ 790 h 1142"/>
                <a:gd name="T66" fmla="*/ 653 w 952"/>
                <a:gd name="T67" fmla="*/ 712 h 1142"/>
                <a:gd name="T68" fmla="*/ 585 w 952"/>
                <a:gd name="T69" fmla="*/ 524 h 1142"/>
                <a:gd name="T70" fmla="*/ 496 w 952"/>
                <a:gd name="T71" fmla="*/ 382 h 1142"/>
                <a:gd name="T72" fmla="*/ 403 w 952"/>
                <a:gd name="T73" fmla="*/ 296 h 1142"/>
                <a:gd name="T74" fmla="*/ 338 w 952"/>
                <a:gd name="T75" fmla="*/ 187 h 1142"/>
                <a:gd name="T76" fmla="*/ 301 w 952"/>
                <a:gd name="T77" fmla="*/ 143 h 1142"/>
                <a:gd name="T78" fmla="*/ 225 w 952"/>
                <a:gd name="T79" fmla="*/ 118 h 1142"/>
                <a:gd name="T80" fmla="*/ 199 w 952"/>
                <a:gd name="T81" fmla="*/ 103 h 1142"/>
                <a:gd name="T82" fmla="*/ 124 w 952"/>
                <a:gd name="T83" fmla="*/ 74 h 1142"/>
                <a:gd name="T84" fmla="*/ 86 w 952"/>
                <a:gd name="T85" fmla="*/ 51 h 1142"/>
                <a:gd name="T86" fmla="*/ 0 w 952"/>
                <a:gd name="T87" fmla="*/ 0 h 1142"/>
                <a:gd name="T88" fmla="*/ 0 w 952"/>
                <a:gd name="T89" fmla="*/ 0 h 1142"/>
                <a:gd name="T90" fmla="*/ 0 w 952"/>
                <a:gd name="T91" fmla="*/ 0 h 11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52"/>
                <a:gd name="T139" fmla="*/ 0 h 1142"/>
                <a:gd name="T140" fmla="*/ 952 w 952"/>
                <a:gd name="T141" fmla="*/ 1142 h 114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52" h="1142">
                  <a:moveTo>
                    <a:pt x="0" y="0"/>
                  </a:moveTo>
                  <a:lnTo>
                    <a:pt x="68" y="33"/>
                  </a:lnTo>
                  <a:lnTo>
                    <a:pt x="124" y="63"/>
                  </a:lnTo>
                  <a:lnTo>
                    <a:pt x="209" y="78"/>
                  </a:lnTo>
                  <a:lnTo>
                    <a:pt x="257" y="116"/>
                  </a:lnTo>
                  <a:lnTo>
                    <a:pt x="336" y="143"/>
                  </a:lnTo>
                  <a:lnTo>
                    <a:pt x="393" y="245"/>
                  </a:lnTo>
                  <a:lnTo>
                    <a:pt x="475" y="324"/>
                  </a:lnTo>
                  <a:lnTo>
                    <a:pt x="567" y="472"/>
                  </a:lnTo>
                  <a:lnTo>
                    <a:pt x="646" y="628"/>
                  </a:lnTo>
                  <a:lnTo>
                    <a:pt x="678" y="705"/>
                  </a:lnTo>
                  <a:lnTo>
                    <a:pt x="755" y="815"/>
                  </a:lnTo>
                  <a:lnTo>
                    <a:pt x="765" y="873"/>
                  </a:lnTo>
                  <a:lnTo>
                    <a:pt x="817" y="966"/>
                  </a:lnTo>
                  <a:lnTo>
                    <a:pt x="808" y="1008"/>
                  </a:lnTo>
                  <a:lnTo>
                    <a:pt x="817" y="1018"/>
                  </a:lnTo>
                  <a:lnTo>
                    <a:pt x="922" y="1033"/>
                  </a:lnTo>
                  <a:lnTo>
                    <a:pt x="952" y="1070"/>
                  </a:lnTo>
                  <a:lnTo>
                    <a:pt x="925" y="1142"/>
                  </a:lnTo>
                  <a:lnTo>
                    <a:pt x="933" y="1070"/>
                  </a:lnTo>
                  <a:lnTo>
                    <a:pt x="910" y="1043"/>
                  </a:lnTo>
                  <a:lnTo>
                    <a:pt x="820" y="1047"/>
                  </a:lnTo>
                  <a:lnTo>
                    <a:pt x="721" y="1070"/>
                  </a:lnTo>
                  <a:lnTo>
                    <a:pt x="697" y="1084"/>
                  </a:lnTo>
                  <a:lnTo>
                    <a:pt x="730" y="1047"/>
                  </a:lnTo>
                  <a:lnTo>
                    <a:pt x="783" y="1018"/>
                  </a:lnTo>
                  <a:lnTo>
                    <a:pt x="790" y="1003"/>
                  </a:lnTo>
                  <a:lnTo>
                    <a:pt x="758" y="1012"/>
                  </a:lnTo>
                  <a:lnTo>
                    <a:pt x="704" y="1037"/>
                  </a:lnTo>
                  <a:lnTo>
                    <a:pt x="748" y="981"/>
                  </a:lnTo>
                  <a:lnTo>
                    <a:pt x="790" y="952"/>
                  </a:lnTo>
                  <a:lnTo>
                    <a:pt x="745" y="846"/>
                  </a:lnTo>
                  <a:lnTo>
                    <a:pt x="725" y="790"/>
                  </a:lnTo>
                  <a:lnTo>
                    <a:pt x="653" y="712"/>
                  </a:lnTo>
                  <a:lnTo>
                    <a:pt x="585" y="524"/>
                  </a:lnTo>
                  <a:lnTo>
                    <a:pt x="496" y="382"/>
                  </a:lnTo>
                  <a:lnTo>
                    <a:pt x="403" y="296"/>
                  </a:lnTo>
                  <a:lnTo>
                    <a:pt x="338" y="187"/>
                  </a:lnTo>
                  <a:lnTo>
                    <a:pt x="301" y="143"/>
                  </a:lnTo>
                  <a:lnTo>
                    <a:pt x="225" y="118"/>
                  </a:lnTo>
                  <a:lnTo>
                    <a:pt x="199" y="103"/>
                  </a:lnTo>
                  <a:lnTo>
                    <a:pt x="124" y="74"/>
                  </a:lnTo>
                  <a:lnTo>
                    <a:pt x="86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0" name="Freeform 123"/>
            <p:cNvSpPr>
              <a:spLocks/>
            </p:cNvSpPr>
            <p:nvPr/>
          </p:nvSpPr>
          <p:spPr bwMode="auto">
            <a:xfrm>
              <a:off x="4070" y="3882"/>
              <a:ext cx="105" cy="238"/>
            </a:xfrm>
            <a:custGeom>
              <a:avLst/>
              <a:gdLst>
                <a:gd name="T0" fmla="*/ 0 w 209"/>
                <a:gd name="T1" fmla="*/ 36 h 476"/>
                <a:gd name="T2" fmla="*/ 42 w 209"/>
                <a:gd name="T3" fmla="*/ 90 h 476"/>
                <a:gd name="T4" fmla="*/ 102 w 209"/>
                <a:gd name="T5" fmla="*/ 182 h 476"/>
                <a:gd name="T6" fmla="*/ 151 w 209"/>
                <a:gd name="T7" fmla="*/ 268 h 476"/>
                <a:gd name="T8" fmla="*/ 164 w 209"/>
                <a:gd name="T9" fmla="*/ 297 h 476"/>
                <a:gd name="T10" fmla="*/ 165 w 209"/>
                <a:gd name="T11" fmla="*/ 327 h 476"/>
                <a:gd name="T12" fmla="*/ 165 w 209"/>
                <a:gd name="T13" fmla="*/ 396 h 476"/>
                <a:gd name="T14" fmla="*/ 180 w 209"/>
                <a:gd name="T15" fmla="*/ 450 h 476"/>
                <a:gd name="T16" fmla="*/ 193 w 209"/>
                <a:gd name="T17" fmla="*/ 469 h 476"/>
                <a:gd name="T18" fmla="*/ 209 w 209"/>
                <a:gd name="T19" fmla="*/ 476 h 476"/>
                <a:gd name="T20" fmla="*/ 187 w 209"/>
                <a:gd name="T21" fmla="*/ 439 h 476"/>
                <a:gd name="T22" fmla="*/ 180 w 209"/>
                <a:gd name="T23" fmla="*/ 389 h 476"/>
                <a:gd name="T24" fmla="*/ 176 w 209"/>
                <a:gd name="T25" fmla="*/ 305 h 476"/>
                <a:gd name="T26" fmla="*/ 165 w 209"/>
                <a:gd name="T27" fmla="*/ 279 h 476"/>
                <a:gd name="T28" fmla="*/ 76 w 209"/>
                <a:gd name="T29" fmla="*/ 119 h 476"/>
                <a:gd name="T30" fmla="*/ 5 w 209"/>
                <a:gd name="T31" fmla="*/ 0 h 476"/>
                <a:gd name="T32" fmla="*/ 0 w 209"/>
                <a:gd name="T33" fmla="*/ 36 h 476"/>
                <a:gd name="T34" fmla="*/ 0 w 209"/>
                <a:gd name="T35" fmla="*/ 36 h 476"/>
                <a:gd name="T36" fmla="*/ 0 w 209"/>
                <a:gd name="T37" fmla="*/ 36 h 4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9"/>
                <a:gd name="T58" fmla="*/ 0 h 476"/>
                <a:gd name="T59" fmla="*/ 209 w 209"/>
                <a:gd name="T60" fmla="*/ 476 h 4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9" h="476">
                  <a:moveTo>
                    <a:pt x="0" y="36"/>
                  </a:moveTo>
                  <a:lnTo>
                    <a:pt x="42" y="90"/>
                  </a:lnTo>
                  <a:lnTo>
                    <a:pt x="102" y="182"/>
                  </a:lnTo>
                  <a:lnTo>
                    <a:pt x="151" y="268"/>
                  </a:lnTo>
                  <a:lnTo>
                    <a:pt x="164" y="297"/>
                  </a:lnTo>
                  <a:lnTo>
                    <a:pt x="165" y="327"/>
                  </a:lnTo>
                  <a:lnTo>
                    <a:pt x="165" y="396"/>
                  </a:lnTo>
                  <a:lnTo>
                    <a:pt x="180" y="450"/>
                  </a:lnTo>
                  <a:lnTo>
                    <a:pt x="193" y="469"/>
                  </a:lnTo>
                  <a:lnTo>
                    <a:pt x="209" y="476"/>
                  </a:lnTo>
                  <a:lnTo>
                    <a:pt x="187" y="439"/>
                  </a:lnTo>
                  <a:lnTo>
                    <a:pt x="180" y="389"/>
                  </a:lnTo>
                  <a:lnTo>
                    <a:pt x="176" y="305"/>
                  </a:lnTo>
                  <a:lnTo>
                    <a:pt x="165" y="279"/>
                  </a:lnTo>
                  <a:lnTo>
                    <a:pt x="76" y="119"/>
                  </a:lnTo>
                  <a:lnTo>
                    <a:pt x="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1" name="Freeform 124"/>
            <p:cNvSpPr>
              <a:spLocks/>
            </p:cNvSpPr>
            <p:nvPr/>
          </p:nvSpPr>
          <p:spPr bwMode="auto">
            <a:xfrm>
              <a:off x="4181" y="3825"/>
              <a:ext cx="140" cy="336"/>
            </a:xfrm>
            <a:custGeom>
              <a:avLst/>
              <a:gdLst>
                <a:gd name="T0" fmla="*/ 0 w 281"/>
                <a:gd name="T1" fmla="*/ 16 h 674"/>
                <a:gd name="T2" fmla="*/ 40 w 281"/>
                <a:gd name="T3" fmla="*/ 96 h 674"/>
                <a:gd name="T4" fmla="*/ 89 w 281"/>
                <a:gd name="T5" fmla="*/ 261 h 674"/>
                <a:gd name="T6" fmla="*/ 111 w 281"/>
                <a:gd name="T7" fmla="*/ 348 h 674"/>
                <a:gd name="T8" fmla="*/ 165 w 281"/>
                <a:gd name="T9" fmla="*/ 412 h 674"/>
                <a:gd name="T10" fmla="*/ 229 w 281"/>
                <a:gd name="T11" fmla="*/ 509 h 674"/>
                <a:gd name="T12" fmla="*/ 247 w 281"/>
                <a:gd name="T13" fmla="*/ 538 h 674"/>
                <a:gd name="T14" fmla="*/ 249 w 281"/>
                <a:gd name="T15" fmla="*/ 570 h 674"/>
                <a:gd name="T16" fmla="*/ 247 w 281"/>
                <a:gd name="T17" fmla="*/ 598 h 674"/>
                <a:gd name="T18" fmla="*/ 263 w 281"/>
                <a:gd name="T19" fmla="*/ 552 h 674"/>
                <a:gd name="T20" fmla="*/ 272 w 281"/>
                <a:gd name="T21" fmla="*/ 580 h 674"/>
                <a:gd name="T22" fmla="*/ 257 w 281"/>
                <a:gd name="T23" fmla="*/ 643 h 674"/>
                <a:gd name="T24" fmla="*/ 249 w 281"/>
                <a:gd name="T25" fmla="*/ 674 h 674"/>
                <a:gd name="T26" fmla="*/ 258 w 281"/>
                <a:gd name="T27" fmla="*/ 674 h 674"/>
                <a:gd name="T28" fmla="*/ 281 w 281"/>
                <a:gd name="T29" fmla="*/ 606 h 674"/>
                <a:gd name="T30" fmla="*/ 279 w 281"/>
                <a:gd name="T31" fmla="*/ 569 h 674"/>
                <a:gd name="T32" fmla="*/ 260 w 281"/>
                <a:gd name="T33" fmla="*/ 532 h 674"/>
                <a:gd name="T34" fmla="*/ 247 w 281"/>
                <a:gd name="T35" fmla="*/ 501 h 674"/>
                <a:gd name="T36" fmla="*/ 185 w 281"/>
                <a:gd name="T37" fmla="*/ 414 h 674"/>
                <a:gd name="T38" fmla="*/ 116 w 281"/>
                <a:gd name="T39" fmla="*/ 337 h 674"/>
                <a:gd name="T40" fmla="*/ 78 w 281"/>
                <a:gd name="T41" fmla="*/ 177 h 674"/>
                <a:gd name="T42" fmla="*/ 35 w 281"/>
                <a:gd name="T43" fmla="*/ 56 h 674"/>
                <a:gd name="T44" fmla="*/ 20 w 281"/>
                <a:gd name="T45" fmla="*/ 0 h 674"/>
                <a:gd name="T46" fmla="*/ 0 w 281"/>
                <a:gd name="T47" fmla="*/ 16 h 674"/>
                <a:gd name="T48" fmla="*/ 0 w 281"/>
                <a:gd name="T49" fmla="*/ 16 h 674"/>
                <a:gd name="T50" fmla="*/ 0 w 281"/>
                <a:gd name="T51" fmla="*/ 16 h 6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1"/>
                <a:gd name="T79" fmla="*/ 0 h 674"/>
                <a:gd name="T80" fmla="*/ 281 w 281"/>
                <a:gd name="T81" fmla="*/ 674 h 6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1" h="674">
                  <a:moveTo>
                    <a:pt x="0" y="16"/>
                  </a:moveTo>
                  <a:lnTo>
                    <a:pt x="40" y="96"/>
                  </a:lnTo>
                  <a:lnTo>
                    <a:pt x="89" y="261"/>
                  </a:lnTo>
                  <a:lnTo>
                    <a:pt x="111" y="348"/>
                  </a:lnTo>
                  <a:lnTo>
                    <a:pt x="165" y="412"/>
                  </a:lnTo>
                  <a:lnTo>
                    <a:pt x="229" y="509"/>
                  </a:lnTo>
                  <a:lnTo>
                    <a:pt x="247" y="538"/>
                  </a:lnTo>
                  <a:lnTo>
                    <a:pt x="249" y="570"/>
                  </a:lnTo>
                  <a:lnTo>
                    <a:pt x="247" y="598"/>
                  </a:lnTo>
                  <a:lnTo>
                    <a:pt x="263" y="552"/>
                  </a:lnTo>
                  <a:lnTo>
                    <a:pt x="272" y="580"/>
                  </a:lnTo>
                  <a:lnTo>
                    <a:pt x="257" y="643"/>
                  </a:lnTo>
                  <a:lnTo>
                    <a:pt x="249" y="674"/>
                  </a:lnTo>
                  <a:lnTo>
                    <a:pt x="258" y="674"/>
                  </a:lnTo>
                  <a:lnTo>
                    <a:pt x="281" y="606"/>
                  </a:lnTo>
                  <a:lnTo>
                    <a:pt x="279" y="569"/>
                  </a:lnTo>
                  <a:lnTo>
                    <a:pt x="260" y="532"/>
                  </a:lnTo>
                  <a:lnTo>
                    <a:pt x="247" y="501"/>
                  </a:lnTo>
                  <a:lnTo>
                    <a:pt x="185" y="414"/>
                  </a:lnTo>
                  <a:lnTo>
                    <a:pt x="116" y="337"/>
                  </a:lnTo>
                  <a:lnTo>
                    <a:pt x="78" y="177"/>
                  </a:lnTo>
                  <a:lnTo>
                    <a:pt x="35" y="56"/>
                  </a:lnTo>
                  <a:lnTo>
                    <a:pt x="2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2" name="Freeform 125"/>
            <p:cNvSpPr>
              <a:spLocks/>
            </p:cNvSpPr>
            <p:nvPr/>
          </p:nvSpPr>
          <p:spPr bwMode="auto">
            <a:xfrm>
              <a:off x="4208" y="4074"/>
              <a:ext cx="54" cy="59"/>
            </a:xfrm>
            <a:custGeom>
              <a:avLst/>
              <a:gdLst>
                <a:gd name="T0" fmla="*/ 0 w 109"/>
                <a:gd name="T1" fmla="*/ 0 h 117"/>
                <a:gd name="T2" fmla="*/ 0 w 109"/>
                <a:gd name="T3" fmla="*/ 33 h 117"/>
                <a:gd name="T4" fmla="*/ 26 w 109"/>
                <a:gd name="T5" fmla="*/ 76 h 117"/>
                <a:gd name="T6" fmla="*/ 50 w 109"/>
                <a:gd name="T7" fmla="*/ 117 h 117"/>
                <a:gd name="T8" fmla="*/ 39 w 109"/>
                <a:gd name="T9" fmla="*/ 76 h 117"/>
                <a:gd name="T10" fmla="*/ 26 w 109"/>
                <a:gd name="T11" fmla="*/ 49 h 117"/>
                <a:gd name="T12" fmla="*/ 62 w 109"/>
                <a:gd name="T13" fmla="*/ 69 h 117"/>
                <a:gd name="T14" fmla="*/ 78 w 109"/>
                <a:gd name="T15" fmla="*/ 74 h 117"/>
                <a:gd name="T16" fmla="*/ 68 w 109"/>
                <a:gd name="T17" fmla="*/ 98 h 117"/>
                <a:gd name="T18" fmla="*/ 82 w 109"/>
                <a:gd name="T19" fmla="*/ 78 h 117"/>
                <a:gd name="T20" fmla="*/ 109 w 109"/>
                <a:gd name="T21" fmla="*/ 81 h 117"/>
                <a:gd name="T22" fmla="*/ 71 w 109"/>
                <a:gd name="T23" fmla="*/ 61 h 117"/>
                <a:gd name="T24" fmla="*/ 25 w 109"/>
                <a:gd name="T25" fmla="*/ 36 h 117"/>
                <a:gd name="T26" fmla="*/ 15 w 109"/>
                <a:gd name="T27" fmla="*/ 21 h 117"/>
                <a:gd name="T28" fmla="*/ 0 w 109"/>
                <a:gd name="T29" fmla="*/ 0 h 117"/>
                <a:gd name="T30" fmla="*/ 0 w 109"/>
                <a:gd name="T31" fmla="*/ 0 h 117"/>
                <a:gd name="T32" fmla="*/ 0 w 109"/>
                <a:gd name="T33" fmla="*/ 0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117"/>
                <a:gd name="T53" fmla="*/ 109 w 109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117">
                  <a:moveTo>
                    <a:pt x="0" y="0"/>
                  </a:moveTo>
                  <a:lnTo>
                    <a:pt x="0" y="33"/>
                  </a:lnTo>
                  <a:lnTo>
                    <a:pt x="26" y="76"/>
                  </a:lnTo>
                  <a:lnTo>
                    <a:pt x="50" y="117"/>
                  </a:lnTo>
                  <a:lnTo>
                    <a:pt x="39" y="76"/>
                  </a:lnTo>
                  <a:lnTo>
                    <a:pt x="26" y="49"/>
                  </a:lnTo>
                  <a:lnTo>
                    <a:pt x="62" y="69"/>
                  </a:lnTo>
                  <a:lnTo>
                    <a:pt x="78" y="74"/>
                  </a:lnTo>
                  <a:lnTo>
                    <a:pt x="68" y="98"/>
                  </a:lnTo>
                  <a:lnTo>
                    <a:pt x="82" y="78"/>
                  </a:lnTo>
                  <a:lnTo>
                    <a:pt x="109" y="81"/>
                  </a:lnTo>
                  <a:lnTo>
                    <a:pt x="71" y="61"/>
                  </a:lnTo>
                  <a:lnTo>
                    <a:pt x="25" y="36"/>
                  </a:lnTo>
                  <a:lnTo>
                    <a:pt x="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3" name="Freeform 126"/>
            <p:cNvSpPr>
              <a:spLocks/>
            </p:cNvSpPr>
            <p:nvPr/>
          </p:nvSpPr>
          <p:spPr bwMode="auto">
            <a:xfrm>
              <a:off x="4282" y="4103"/>
              <a:ext cx="24" cy="54"/>
            </a:xfrm>
            <a:custGeom>
              <a:avLst/>
              <a:gdLst>
                <a:gd name="T0" fmla="*/ 49 w 49"/>
                <a:gd name="T1" fmla="*/ 0 h 106"/>
                <a:gd name="T2" fmla="*/ 0 w 49"/>
                <a:gd name="T3" fmla="*/ 98 h 106"/>
                <a:gd name="T4" fmla="*/ 20 w 49"/>
                <a:gd name="T5" fmla="*/ 106 h 106"/>
                <a:gd name="T6" fmla="*/ 46 w 49"/>
                <a:gd name="T7" fmla="*/ 34 h 106"/>
                <a:gd name="T8" fmla="*/ 49 w 49"/>
                <a:gd name="T9" fmla="*/ 0 h 106"/>
                <a:gd name="T10" fmla="*/ 49 w 49"/>
                <a:gd name="T11" fmla="*/ 0 h 106"/>
                <a:gd name="T12" fmla="*/ 49 w 49"/>
                <a:gd name="T13" fmla="*/ 0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06"/>
                <a:gd name="T23" fmla="*/ 49 w 49"/>
                <a:gd name="T24" fmla="*/ 106 h 1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06">
                  <a:moveTo>
                    <a:pt x="49" y="0"/>
                  </a:moveTo>
                  <a:lnTo>
                    <a:pt x="0" y="98"/>
                  </a:lnTo>
                  <a:lnTo>
                    <a:pt x="20" y="106"/>
                  </a:lnTo>
                  <a:lnTo>
                    <a:pt x="46" y="3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4" name="Freeform 127"/>
            <p:cNvSpPr>
              <a:spLocks/>
            </p:cNvSpPr>
            <p:nvPr/>
          </p:nvSpPr>
          <p:spPr bwMode="auto">
            <a:xfrm>
              <a:off x="3847" y="3855"/>
              <a:ext cx="116" cy="179"/>
            </a:xfrm>
            <a:custGeom>
              <a:avLst/>
              <a:gdLst>
                <a:gd name="T0" fmla="*/ 217 w 232"/>
                <a:gd name="T1" fmla="*/ 0 h 359"/>
                <a:gd name="T2" fmla="*/ 208 w 232"/>
                <a:gd name="T3" fmla="*/ 12 h 359"/>
                <a:gd name="T4" fmla="*/ 171 w 232"/>
                <a:gd name="T5" fmla="*/ 40 h 359"/>
                <a:gd name="T6" fmla="*/ 85 w 232"/>
                <a:gd name="T7" fmla="*/ 81 h 359"/>
                <a:gd name="T8" fmla="*/ 0 w 232"/>
                <a:gd name="T9" fmla="*/ 120 h 359"/>
                <a:gd name="T10" fmla="*/ 27 w 232"/>
                <a:gd name="T11" fmla="*/ 120 h 359"/>
                <a:gd name="T12" fmla="*/ 59 w 232"/>
                <a:gd name="T13" fmla="*/ 182 h 359"/>
                <a:gd name="T14" fmla="*/ 107 w 232"/>
                <a:gd name="T15" fmla="*/ 233 h 359"/>
                <a:gd name="T16" fmla="*/ 74 w 232"/>
                <a:gd name="T17" fmla="*/ 258 h 359"/>
                <a:gd name="T18" fmla="*/ 50 w 232"/>
                <a:gd name="T19" fmla="*/ 287 h 359"/>
                <a:gd name="T20" fmla="*/ 128 w 232"/>
                <a:gd name="T21" fmla="*/ 290 h 359"/>
                <a:gd name="T22" fmla="*/ 193 w 232"/>
                <a:gd name="T23" fmla="*/ 327 h 359"/>
                <a:gd name="T24" fmla="*/ 232 w 232"/>
                <a:gd name="T25" fmla="*/ 359 h 359"/>
                <a:gd name="T26" fmla="*/ 185 w 232"/>
                <a:gd name="T27" fmla="*/ 305 h 359"/>
                <a:gd name="T28" fmla="*/ 139 w 232"/>
                <a:gd name="T29" fmla="*/ 261 h 359"/>
                <a:gd name="T30" fmla="*/ 131 w 232"/>
                <a:gd name="T31" fmla="*/ 218 h 359"/>
                <a:gd name="T32" fmla="*/ 171 w 232"/>
                <a:gd name="T33" fmla="*/ 130 h 359"/>
                <a:gd name="T34" fmla="*/ 208 w 232"/>
                <a:gd name="T35" fmla="*/ 37 h 359"/>
                <a:gd name="T36" fmla="*/ 217 w 232"/>
                <a:gd name="T37" fmla="*/ 0 h 359"/>
                <a:gd name="T38" fmla="*/ 217 w 232"/>
                <a:gd name="T39" fmla="*/ 0 h 359"/>
                <a:gd name="T40" fmla="*/ 217 w 232"/>
                <a:gd name="T41" fmla="*/ 0 h 3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2"/>
                <a:gd name="T64" fmla="*/ 0 h 359"/>
                <a:gd name="T65" fmla="*/ 232 w 232"/>
                <a:gd name="T66" fmla="*/ 359 h 3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2" h="359">
                  <a:moveTo>
                    <a:pt x="217" y="0"/>
                  </a:moveTo>
                  <a:lnTo>
                    <a:pt x="208" y="12"/>
                  </a:lnTo>
                  <a:lnTo>
                    <a:pt x="171" y="40"/>
                  </a:lnTo>
                  <a:lnTo>
                    <a:pt x="85" y="81"/>
                  </a:lnTo>
                  <a:lnTo>
                    <a:pt x="0" y="120"/>
                  </a:lnTo>
                  <a:lnTo>
                    <a:pt x="27" y="120"/>
                  </a:lnTo>
                  <a:lnTo>
                    <a:pt x="59" y="182"/>
                  </a:lnTo>
                  <a:lnTo>
                    <a:pt x="107" y="233"/>
                  </a:lnTo>
                  <a:lnTo>
                    <a:pt x="74" y="258"/>
                  </a:lnTo>
                  <a:lnTo>
                    <a:pt x="50" y="287"/>
                  </a:lnTo>
                  <a:lnTo>
                    <a:pt x="128" y="290"/>
                  </a:lnTo>
                  <a:lnTo>
                    <a:pt x="193" y="327"/>
                  </a:lnTo>
                  <a:lnTo>
                    <a:pt x="232" y="359"/>
                  </a:lnTo>
                  <a:lnTo>
                    <a:pt x="185" y="305"/>
                  </a:lnTo>
                  <a:lnTo>
                    <a:pt x="139" y="261"/>
                  </a:lnTo>
                  <a:lnTo>
                    <a:pt x="131" y="218"/>
                  </a:lnTo>
                  <a:lnTo>
                    <a:pt x="171" y="130"/>
                  </a:lnTo>
                  <a:lnTo>
                    <a:pt x="208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5" name="Freeform 128"/>
            <p:cNvSpPr>
              <a:spLocks/>
            </p:cNvSpPr>
            <p:nvPr/>
          </p:nvSpPr>
          <p:spPr bwMode="auto">
            <a:xfrm>
              <a:off x="3460" y="3705"/>
              <a:ext cx="291" cy="247"/>
            </a:xfrm>
            <a:custGeom>
              <a:avLst/>
              <a:gdLst>
                <a:gd name="T0" fmla="*/ 11 w 583"/>
                <a:gd name="T1" fmla="*/ 0 h 492"/>
                <a:gd name="T2" fmla="*/ 0 w 583"/>
                <a:gd name="T3" fmla="*/ 190 h 492"/>
                <a:gd name="T4" fmla="*/ 6 w 583"/>
                <a:gd name="T5" fmla="*/ 311 h 492"/>
                <a:gd name="T6" fmla="*/ 21 w 583"/>
                <a:gd name="T7" fmla="*/ 371 h 492"/>
                <a:gd name="T8" fmla="*/ 50 w 583"/>
                <a:gd name="T9" fmla="*/ 414 h 492"/>
                <a:gd name="T10" fmla="*/ 94 w 583"/>
                <a:gd name="T11" fmla="*/ 441 h 492"/>
                <a:gd name="T12" fmla="*/ 151 w 583"/>
                <a:gd name="T13" fmla="*/ 460 h 492"/>
                <a:gd name="T14" fmla="*/ 200 w 583"/>
                <a:gd name="T15" fmla="*/ 477 h 492"/>
                <a:gd name="T16" fmla="*/ 260 w 583"/>
                <a:gd name="T17" fmla="*/ 484 h 492"/>
                <a:gd name="T18" fmla="*/ 329 w 583"/>
                <a:gd name="T19" fmla="*/ 492 h 492"/>
                <a:gd name="T20" fmla="*/ 396 w 583"/>
                <a:gd name="T21" fmla="*/ 492 h 492"/>
                <a:gd name="T22" fmla="*/ 472 w 583"/>
                <a:gd name="T23" fmla="*/ 484 h 492"/>
                <a:gd name="T24" fmla="*/ 529 w 583"/>
                <a:gd name="T25" fmla="*/ 477 h 492"/>
                <a:gd name="T26" fmla="*/ 583 w 583"/>
                <a:gd name="T27" fmla="*/ 467 h 492"/>
                <a:gd name="T28" fmla="*/ 414 w 583"/>
                <a:gd name="T29" fmla="*/ 484 h 492"/>
                <a:gd name="T30" fmla="*/ 289 w 583"/>
                <a:gd name="T31" fmla="*/ 478 h 492"/>
                <a:gd name="T32" fmla="*/ 187 w 583"/>
                <a:gd name="T33" fmla="*/ 460 h 492"/>
                <a:gd name="T34" fmla="*/ 113 w 583"/>
                <a:gd name="T35" fmla="*/ 433 h 492"/>
                <a:gd name="T36" fmla="*/ 64 w 583"/>
                <a:gd name="T37" fmla="*/ 400 h 492"/>
                <a:gd name="T38" fmla="*/ 39 w 583"/>
                <a:gd name="T39" fmla="*/ 357 h 492"/>
                <a:gd name="T40" fmla="*/ 26 w 583"/>
                <a:gd name="T41" fmla="*/ 296 h 492"/>
                <a:gd name="T42" fmla="*/ 18 w 583"/>
                <a:gd name="T43" fmla="*/ 200 h 492"/>
                <a:gd name="T44" fmla="*/ 11 w 583"/>
                <a:gd name="T45" fmla="*/ 0 h 492"/>
                <a:gd name="T46" fmla="*/ 11 w 583"/>
                <a:gd name="T47" fmla="*/ 0 h 492"/>
                <a:gd name="T48" fmla="*/ 11 w 583"/>
                <a:gd name="T49" fmla="*/ 0 h 4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3"/>
                <a:gd name="T76" fmla="*/ 0 h 492"/>
                <a:gd name="T77" fmla="*/ 583 w 583"/>
                <a:gd name="T78" fmla="*/ 492 h 4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3" h="492">
                  <a:moveTo>
                    <a:pt x="11" y="0"/>
                  </a:moveTo>
                  <a:lnTo>
                    <a:pt x="0" y="190"/>
                  </a:lnTo>
                  <a:lnTo>
                    <a:pt x="6" y="311"/>
                  </a:lnTo>
                  <a:lnTo>
                    <a:pt x="21" y="371"/>
                  </a:lnTo>
                  <a:lnTo>
                    <a:pt x="50" y="414"/>
                  </a:lnTo>
                  <a:lnTo>
                    <a:pt x="94" y="441"/>
                  </a:lnTo>
                  <a:lnTo>
                    <a:pt x="151" y="460"/>
                  </a:lnTo>
                  <a:lnTo>
                    <a:pt x="200" y="477"/>
                  </a:lnTo>
                  <a:lnTo>
                    <a:pt x="260" y="484"/>
                  </a:lnTo>
                  <a:lnTo>
                    <a:pt x="329" y="492"/>
                  </a:lnTo>
                  <a:lnTo>
                    <a:pt x="396" y="492"/>
                  </a:lnTo>
                  <a:lnTo>
                    <a:pt x="472" y="484"/>
                  </a:lnTo>
                  <a:lnTo>
                    <a:pt x="529" y="477"/>
                  </a:lnTo>
                  <a:lnTo>
                    <a:pt x="583" y="467"/>
                  </a:lnTo>
                  <a:lnTo>
                    <a:pt x="414" y="484"/>
                  </a:lnTo>
                  <a:lnTo>
                    <a:pt x="289" y="478"/>
                  </a:lnTo>
                  <a:lnTo>
                    <a:pt x="187" y="460"/>
                  </a:lnTo>
                  <a:lnTo>
                    <a:pt x="113" y="433"/>
                  </a:lnTo>
                  <a:lnTo>
                    <a:pt x="64" y="400"/>
                  </a:lnTo>
                  <a:lnTo>
                    <a:pt x="39" y="357"/>
                  </a:lnTo>
                  <a:lnTo>
                    <a:pt x="26" y="296"/>
                  </a:lnTo>
                  <a:lnTo>
                    <a:pt x="18" y="20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6" name="Freeform 129"/>
            <p:cNvSpPr>
              <a:spLocks/>
            </p:cNvSpPr>
            <p:nvPr/>
          </p:nvSpPr>
          <p:spPr bwMode="auto">
            <a:xfrm>
              <a:off x="3491" y="3658"/>
              <a:ext cx="127" cy="149"/>
            </a:xfrm>
            <a:custGeom>
              <a:avLst/>
              <a:gdLst>
                <a:gd name="T0" fmla="*/ 0 w 254"/>
                <a:gd name="T1" fmla="*/ 0 h 300"/>
                <a:gd name="T2" fmla="*/ 73 w 254"/>
                <a:gd name="T3" fmla="*/ 9 h 300"/>
                <a:gd name="T4" fmla="*/ 163 w 254"/>
                <a:gd name="T5" fmla="*/ 16 h 300"/>
                <a:gd name="T6" fmla="*/ 254 w 254"/>
                <a:gd name="T7" fmla="*/ 18 h 300"/>
                <a:gd name="T8" fmla="*/ 165 w 254"/>
                <a:gd name="T9" fmla="*/ 21 h 300"/>
                <a:gd name="T10" fmla="*/ 58 w 254"/>
                <a:gd name="T11" fmla="*/ 16 h 300"/>
                <a:gd name="T12" fmla="*/ 43 w 254"/>
                <a:gd name="T13" fmla="*/ 14 h 300"/>
                <a:gd name="T14" fmla="*/ 56 w 254"/>
                <a:gd name="T15" fmla="*/ 63 h 300"/>
                <a:gd name="T16" fmla="*/ 98 w 254"/>
                <a:gd name="T17" fmla="*/ 147 h 300"/>
                <a:gd name="T18" fmla="*/ 138 w 254"/>
                <a:gd name="T19" fmla="*/ 247 h 300"/>
                <a:gd name="T20" fmla="*/ 160 w 254"/>
                <a:gd name="T21" fmla="*/ 300 h 300"/>
                <a:gd name="T22" fmla="*/ 107 w 254"/>
                <a:gd name="T23" fmla="*/ 228 h 300"/>
                <a:gd name="T24" fmla="*/ 65 w 254"/>
                <a:gd name="T25" fmla="*/ 130 h 300"/>
                <a:gd name="T26" fmla="*/ 29 w 254"/>
                <a:gd name="T27" fmla="*/ 13 h 300"/>
                <a:gd name="T28" fmla="*/ 0 w 254"/>
                <a:gd name="T29" fmla="*/ 0 h 300"/>
                <a:gd name="T30" fmla="*/ 0 w 254"/>
                <a:gd name="T31" fmla="*/ 0 h 300"/>
                <a:gd name="T32" fmla="*/ 0 w 254"/>
                <a:gd name="T33" fmla="*/ 0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4"/>
                <a:gd name="T52" fmla="*/ 0 h 300"/>
                <a:gd name="T53" fmla="*/ 254 w 254"/>
                <a:gd name="T54" fmla="*/ 300 h 3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4" h="300">
                  <a:moveTo>
                    <a:pt x="0" y="0"/>
                  </a:moveTo>
                  <a:lnTo>
                    <a:pt x="73" y="9"/>
                  </a:lnTo>
                  <a:lnTo>
                    <a:pt x="163" y="16"/>
                  </a:lnTo>
                  <a:lnTo>
                    <a:pt x="254" y="18"/>
                  </a:lnTo>
                  <a:lnTo>
                    <a:pt x="165" y="21"/>
                  </a:lnTo>
                  <a:lnTo>
                    <a:pt x="58" y="16"/>
                  </a:lnTo>
                  <a:lnTo>
                    <a:pt x="43" y="14"/>
                  </a:lnTo>
                  <a:lnTo>
                    <a:pt x="56" y="63"/>
                  </a:lnTo>
                  <a:lnTo>
                    <a:pt x="98" y="147"/>
                  </a:lnTo>
                  <a:lnTo>
                    <a:pt x="138" y="247"/>
                  </a:lnTo>
                  <a:lnTo>
                    <a:pt x="160" y="300"/>
                  </a:lnTo>
                  <a:lnTo>
                    <a:pt x="107" y="228"/>
                  </a:lnTo>
                  <a:lnTo>
                    <a:pt x="65" y="130"/>
                  </a:lnTo>
                  <a:lnTo>
                    <a:pt x="2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7" name="Freeform 130"/>
            <p:cNvSpPr>
              <a:spLocks/>
            </p:cNvSpPr>
            <p:nvPr/>
          </p:nvSpPr>
          <p:spPr bwMode="auto">
            <a:xfrm>
              <a:off x="3495" y="3682"/>
              <a:ext cx="63" cy="228"/>
            </a:xfrm>
            <a:custGeom>
              <a:avLst/>
              <a:gdLst>
                <a:gd name="T0" fmla="*/ 0 w 127"/>
                <a:gd name="T1" fmla="*/ 0 h 456"/>
                <a:gd name="T2" fmla="*/ 59 w 127"/>
                <a:gd name="T3" fmla="*/ 310 h 456"/>
                <a:gd name="T4" fmla="*/ 87 w 127"/>
                <a:gd name="T5" fmla="*/ 419 h 456"/>
                <a:gd name="T6" fmla="*/ 116 w 127"/>
                <a:gd name="T7" fmla="*/ 448 h 456"/>
                <a:gd name="T8" fmla="*/ 127 w 127"/>
                <a:gd name="T9" fmla="*/ 456 h 456"/>
                <a:gd name="T10" fmla="*/ 99 w 127"/>
                <a:gd name="T11" fmla="*/ 422 h 456"/>
                <a:gd name="T12" fmla="*/ 82 w 127"/>
                <a:gd name="T13" fmla="*/ 345 h 456"/>
                <a:gd name="T14" fmla="*/ 62 w 127"/>
                <a:gd name="T15" fmla="*/ 269 h 456"/>
                <a:gd name="T16" fmla="*/ 29 w 127"/>
                <a:gd name="T17" fmla="*/ 128 h 456"/>
                <a:gd name="T18" fmla="*/ 0 w 127"/>
                <a:gd name="T19" fmla="*/ 0 h 456"/>
                <a:gd name="T20" fmla="*/ 0 w 127"/>
                <a:gd name="T21" fmla="*/ 0 h 456"/>
                <a:gd name="T22" fmla="*/ 0 w 127"/>
                <a:gd name="T23" fmla="*/ 0 h 4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7"/>
                <a:gd name="T37" fmla="*/ 0 h 456"/>
                <a:gd name="T38" fmla="*/ 127 w 127"/>
                <a:gd name="T39" fmla="*/ 456 h 4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7" h="456">
                  <a:moveTo>
                    <a:pt x="0" y="0"/>
                  </a:moveTo>
                  <a:lnTo>
                    <a:pt x="59" y="310"/>
                  </a:lnTo>
                  <a:lnTo>
                    <a:pt x="87" y="419"/>
                  </a:lnTo>
                  <a:lnTo>
                    <a:pt x="116" y="448"/>
                  </a:lnTo>
                  <a:lnTo>
                    <a:pt x="127" y="456"/>
                  </a:lnTo>
                  <a:lnTo>
                    <a:pt x="99" y="422"/>
                  </a:lnTo>
                  <a:lnTo>
                    <a:pt x="82" y="345"/>
                  </a:lnTo>
                  <a:lnTo>
                    <a:pt x="62" y="269"/>
                  </a:lnTo>
                  <a:lnTo>
                    <a:pt x="2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8" name="Freeform 131"/>
            <p:cNvSpPr>
              <a:spLocks/>
            </p:cNvSpPr>
            <p:nvPr/>
          </p:nvSpPr>
          <p:spPr bwMode="auto">
            <a:xfrm>
              <a:off x="3482" y="3697"/>
              <a:ext cx="6" cy="106"/>
            </a:xfrm>
            <a:custGeom>
              <a:avLst/>
              <a:gdLst>
                <a:gd name="T0" fmla="*/ 5 w 13"/>
                <a:gd name="T1" fmla="*/ 0 h 213"/>
                <a:gd name="T2" fmla="*/ 0 w 13"/>
                <a:gd name="T3" fmla="*/ 109 h 213"/>
                <a:gd name="T4" fmla="*/ 6 w 13"/>
                <a:gd name="T5" fmla="*/ 213 h 213"/>
                <a:gd name="T6" fmla="*/ 13 w 13"/>
                <a:gd name="T7" fmla="*/ 122 h 213"/>
                <a:gd name="T8" fmla="*/ 11 w 13"/>
                <a:gd name="T9" fmla="*/ 51 h 213"/>
                <a:gd name="T10" fmla="*/ 5 w 13"/>
                <a:gd name="T11" fmla="*/ 0 h 213"/>
                <a:gd name="T12" fmla="*/ 5 w 13"/>
                <a:gd name="T13" fmla="*/ 0 h 213"/>
                <a:gd name="T14" fmla="*/ 5 w 13"/>
                <a:gd name="T15" fmla="*/ 0 h 2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213"/>
                <a:gd name="T26" fmla="*/ 13 w 13"/>
                <a:gd name="T27" fmla="*/ 213 h 2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213">
                  <a:moveTo>
                    <a:pt x="5" y="0"/>
                  </a:moveTo>
                  <a:lnTo>
                    <a:pt x="0" y="109"/>
                  </a:lnTo>
                  <a:lnTo>
                    <a:pt x="6" y="213"/>
                  </a:lnTo>
                  <a:lnTo>
                    <a:pt x="13" y="122"/>
                  </a:lnTo>
                  <a:lnTo>
                    <a:pt x="11" y="5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09" name="Freeform 132"/>
            <p:cNvSpPr>
              <a:spLocks/>
            </p:cNvSpPr>
            <p:nvPr/>
          </p:nvSpPr>
          <p:spPr bwMode="auto">
            <a:xfrm>
              <a:off x="3573" y="3694"/>
              <a:ext cx="147" cy="162"/>
            </a:xfrm>
            <a:custGeom>
              <a:avLst/>
              <a:gdLst>
                <a:gd name="T0" fmla="*/ 0 w 294"/>
                <a:gd name="T1" fmla="*/ 0 h 326"/>
                <a:gd name="T2" fmla="*/ 67 w 294"/>
                <a:gd name="T3" fmla="*/ 95 h 326"/>
                <a:gd name="T4" fmla="*/ 128 w 294"/>
                <a:gd name="T5" fmla="*/ 177 h 326"/>
                <a:gd name="T6" fmla="*/ 186 w 294"/>
                <a:gd name="T7" fmla="*/ 233 h 326"/>
                <a:gd name="T8" fmla="*/ 245 w 294"/>
                <a:gd name="T9" fmla="*/ 282 h 326"/>
                <a:gd name="T10" fmla="*/ 294 w 294"/>
                <a:gd name="T11" fmla="*/ 322 h 326"/>
                <a:gd name="T12" fmla="*/ 251 w 294"/>
                <a:gd name="T13" fmla="*/ 297 h 326"/>
                <a:gd name="T14" fmla="*/ 220 w 294"/>
                <a:gd name="T15" fmla="*/ 284 h 326"/>
                <a:gd name="T16" fmla="*/ 200 w 294"/>
                <a:gd name="T17" fmla="*/ 283 h 326"/>
                <a:gd name="T18" fmla="*/ 211 w 294"/>
                <a:gd name="T19" fmla="*/ 326 h 326"/>
                <a:gd name="T20" fmla="*/ 164 w 294"/>
                <a:gd name="T21" fmla="*/ 242 h 326"/>
                <a:gd name="T22" fmla="*/ 103 w 294"/>
                <a:gd name="T23" fmla="*/ 157 h 326"/>
                <a:gd name="T24" fmla="*/ 53 w 294"/>
                <a:gd name="T25" fmla="*/ 83 h 326"/>
                <a:gd name="T26" fmla="*/ 0 w 294"/>
                <a:gd name="T27" fmla="*/ 0 h 326"/>
                <a:gd name="T28" fmla="*/ 0 w 294"/>
                <a:gd name="T29" fmla="*/ 0 h 326"/>
                <a:gd name="T30" fmla="*/ 0 w 294"/>
                <a:gd name="T31" fmla="*/ 0 h 3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4"/>
                <a:gd name="T49" fmla="*/ 0 h 326"/>
                <a:gd name="T50" fmla="*/ 294 w 294"/>
                <a:gd name="T51" fmla="*/ 326 h 3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4" h="326">
                  <a:moveTo>
                    <a:pt x="0" y="0"/>
                  </a:moveTo>
                  <a:lnTo>
                    <a:pt x="67" y="95"/>
                  </a:lnTo>
                  <a:lnTo>
                    <a:pt x="128" y="177"/>
                  </a:lnTo>
                  <a:lnTo>
                    <a:pt x="186" y="233"/>
                  </a:lnTo>
                  <a:lnTo>
                    <a:pt x="245" y="282"/>
                  </a:lnTo>
                  <a:lnTo>
                    <a:pt x="294" y="322"/>
                  </a:lnTo>
                  <a:lnTo>
                    <a:pt x="251" y="297"/>
                  </a:lnTo>
                  <a:lnTo>
                    <a:pt x="220" y="284"/>
                  </a:lnTo>
                  <a:lnTo>
                    <a:pt x="200" y="283"/>
                  </a:lnTo>
                  <a:lnTo>
                    <a:pt x="211" y="326"/>
                  </a:lnTo>
                  <a:lnTo>
                    <a:pt x="164" y="242"/>
                  </a:lnTo>
                  <a:lnTo>
                    <a:pt x="103" y="157"/>
                  </a:lnTo>
                  <a:lnTo>
                    <a:pt x="53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0" name="Freeform 133"/>
            <p:cNvSpPr>
              <a:spLocks/>
            </p:cNvSpPr>
            <p:nvPr/>
          </p:nvSpPr>
          <p:spPr bwMode="auto">
            <a:xfrm>
              <a:off x="3293" y="3234"/>
              <a:ext cx="98" cy="117"/>
            </a:xfrm>
            <a:custGeom>
              <a:avLst/>
              <a:gdLst>
                <a:gd name="T0" fmla="*/ 196 w 196"/>
                <a:gd name="T1" fmla="*/ 0 h 233"/>
                <a:gd name="T2" fmla="*/ 167 w 196"/>
                <a:gd name="T3" fmla="*/ 4 h 233"/>
                <a:gd name="T4" fmla="*/ 122 w 196"/>
                <a:gd name="T5" fmla="*/ 33 h 233"/>
                <a:gd name="T6" fmla="*/ 13 w 196"/>
                <a:gd name="T7" fmla="*/ 64 h 233"/>
                <a:gd name="T8" fmla="*/ 0 w 196"/>
                <a:gd name="T9" fmla="*/ 90 h 233"/>
                <a:gd name="T10" fmla="*/ 55 w 196"/>
                <a:gd name="T11" fmla="*/ 86 h 233"/>
                <a:gd name="T12" fmla="*/ 89 w 196"/>
                <a:gd name="T13" fmla="*/ 111 h 233"/>
                <a:gd name="T14" fmla="*/ 136 w 196"/>
                <a:gd name="T15" fmla="*/ 182 h 233"/>
                <a:gd name="T16" fmla="*/ 157 w 196"/>
                <a:gd name="T17" fmla="*/ 233 h 233"/>
                <a:gd name="T18" fmla="*/ 157 w 196"/>
                <a:gd name="T19" fmla="*/ 203 h 233"/>
                <a:gd name="T20" fmla="*/ 114 w 196"/>
                <a:gd name="T21" fmla="*/ 123 h 233"/>
                <a:gd name="T22" fmla="*/ 81 w 196"/>
                <a:gd name="T23" fmla="*/ 90 h 233"/>
                <a:gd name="T24" fmla="*/ 51 w 196"/>
                <a:gd name="T25" fmla="*/ 78 h 233"/>
                <a:gd name="T26" fmla="*/ 36 w 196"/>
                <a:gd name="T27" fmla="*/ 68 h 233"/>
                <a:gd name="T28" fmla="*/ 114 w 196"/>
                <a:gd name="T29" fmla="*/ 55 h 233"/>
                <a:gd name="T30" fmla="*/ 153 w 196"/>
                <a:gd name="T31" fmla="*/ 31 h 233"/>
                <a:gd name="T32" fmla="*/ 169 w 196"/>
                <a:gd name="T33" fmla="*/ 27 h 233"/>
                <a:gd name="T34" fmla="*/ 190 w 196"/>
                <a:gd name="T35" fmla="*/ 27 h 233"/>
                <a:gd name="T36" fmla="*/ 196 w 196"/>
                <a:gd name="T37" fmla="*/ 0 h 233"/>
                <a:gd name="T38" fmla="*/ 196 w 196"/>
                <a:gd name="T39" fmla="*/ 0 h 233"/>
                <a:gd name="T40" fmla="*/ 196 w 196"/>
                <a:gd name="T41" fmla="*/ 0 h 2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6"/>
                <a:gd name="T64" fmla="*/ 0 h 233"/>
                <a:gd name="T65" fmla="*/ 196 w 196"/>
                <a:gd name="T66" fmla="*/ 233 h 2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6" h="233">
                  <a:moveTo>
                    <a:pt x="196" y="0"/>
                  </a:moveTo>
                  <a:lnTo>
                    <a:pt x="167" y="4"/>
                  </a:lnTo>
                  <a:lnTo>
                    <a:pt x="122" y="33"/>
                  </a:lnTo>
                  <a:lnTo>
                    <a:pt x="13" y="64"/>
                  </a:lnTo>
                  <a:lnTo>
                    <a:pt x="0" y="90"/>
                  </a:lnTo>
                  <a:lnTo>
                    <a:pt x="55" y="86"/>
                  </a:lnTo>
                  <a:lnTo>
                    <a:pt x="89" y="111"/>
                  </a:lnTo>
                  <a:lnTo>
                    <a:pt x="136" y="182"/>
                  </a:lnTo>
                  <a:lnTo>
                    <a:pt x="157" y="233"/>
                  </a:lnTo>
                  <a:lnTo>
                    <a:pt x="157" y="203"/>
                  </a:lnTo>
                  <a:lnTo>
                    <a:pt x="114" y="123"/>
                  </a:lnTo>
                  <a:lnTo>
                    <a:pt x="81" y="90"/>
                  </a:lnTo>
                  <a:lnTo>
                    <a:pt x="51" y="78"/>
                  </a:lnTo>
                  <a:lnTo>
                    <a:pt x="36" y="68"/>
                  </a:lnTo>
                  <a:lnTo>
                    <a:pt x="114" y="55"/>
                  </a:lnTo>
                  <a:lnTo>
                    <a:pt x="153" y="31"/>
                  </a:lnTo>
                  <a:lnTo>
                    <a:pt x="169" y="27"/>
                  </a:lnTo>
                  <a:lnTo>
                    <a:pt x="190" y="27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1" name="Freeform 134"/>
            <p:cNvSpPr>
              <a:spLocks/>
            </p:cNvSpPr>
            <p:nvPr/>
          </p:nvSpPr>
          <p:spPr bwMode="auto">
            <a:xfrm>
              <a:off x="3287" y="3342"/>
              <a:ext cx="108" cy="82"/>
            </a:xfrm>
            <a:custGeom>
              <a:avLst/>
              <a:gdLst>
                <a:gd name="T0" fmla="*/ 209 w 217"/>
                <a:gd name="T1" fmla="*/ 114 h 164"/>
                <a:gd name="T2" fmla="*/ 149 w 217"/>
                <a:gd name="T3" fmla="*/ 88 h 164"/>
                <a:gd name="T4" fmla="*/ 102 w 217"/>
                <a:gd name="T5" fmla="*/ 63 h 164"/>
                <a:gd name="T6" fmla="*/ 0 w 217"/>
                <a:gd name="T7" fmla="*/ 0 h 164"/>
                <a:gd name="T8" fmla="*/ 82 w 217"/>
                <a:gd name="T9" fmla="*/ 77 h 164"/>
                <a:gd name="T10" fmla="*/ 120 w 217"/>
                <a:gd name="T11" fmla="*/ 88 h 164"/>
                <a:gd name="T12" fmla="*/ 170 w 217"/>
                <a:gd name="T13" fmla="*/ 140 h 164"/>
                <a:gd name="T14" fmla="*/ 217 w 217"/>
                <a:gd name="T15" fmla="*/ 164 h 164"/>
                <a:gd name="T16" fmla="*/ 209 w 217"/>
                <a:gd name="T17" fmla="*/ 114 h 164"/>
                <a:gd name="T18" fmla="*/ 209 w 217"/>
                <a:gd name="T19" fmla="*/ 114 h 164"/>
                <a:gd name="T20" fmla="*/ 209 w 217"/>
                <a:gd name="T21" fmla="*/ 114 h 1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7"/>
                <a:gd name="T34" fmla="*/ 0 h 164"/>
                <a:gd name="T35" fmla="*/ 217 w 217"/>
                <a:gd name="T36" fmla="*/ 164 h 1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7" h="164">
                  <a:moveTo>
                    <a:pt x="209" y="114"/>
                  </a:moveTo>
                  <a:lnTo>
                    <a:pt x="149" y="88"/>
                  </a:lnTo>
                  <a:lnTo>
                    <a:pt x="102" y="63"/>
                  </a:lnTo>
                  <a:lnTo>
                    <a:pt x="0" y="0"/>
                  </a:lnTo>
                  <a:lnTo>
                    <a:pt x="82" y="77"/>
                  </a:lnTo>
                  <a:lnTo>
                    <a:pt x="120" y="88"/>
                  </a:lnTo>
                  <a:lnTo>
                    <a:pt x="170" y="140"/>
                  </a:lnTo>
                  <a:lnTo>
                    <a:pt x="217" y="164"/>
                  </a:lnTo>
                  <a:lnTo>
                    <a:pt x="209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2" name="Freeform 135"/>
            <p:cNvSpPr>
              <a:spLocks/>
            </p:cNvSpPr>
            <p:nvPr/>
          </p:nvSpPr>
          <p:spPr bwMode="auto">
            <a:xfrm>
              <a:off x="3311" y="3424"/>
              <a:ext cx="109" cy="127"/>
            </a:xfrm>
            <a:custGeom>
              <a:avLst/>
              <a:gdLst>
                <a:gd name="T0" fmla="*/ 218 w 218"/>
                <a:gd name="T1" fmla="*/ 220 h 255"/>
                <a:gd name="T2" fmla="*/ 104 w 218"/>
                <a:gd name="T3" fmla="*/ 110 h 255"/>
                <a:gd name="T4" fmla="*/ 82 w 218"/>
                <a:gd name="T5" fmla="*/ 65 h 255"/>
                <a:gd name="T6" fmla="*/ 0 w 218"/>
                <a:gd name="T7" fmla="*/ 0 h 255"/>
                <a:gd name="T8" fmla="*/ 53 w 218"/>
                <a:gd name="T9" fmla="*/ 55 h 255"/>
                <a:gd name="T10" fmla="*/ 86 w 218"/>
                <a:gd name="T11" fmla="*/ 161 h 255"/>
                <a:gd name="T12" fmla="*/ 146 w 218"/>
                <a:gd name="T13" fmla="*/ 186 h 255"/>
                <a:gd name="T14" fmla="*/ 168 w 218"/>
                <a:gd name="T15" fmla="*/ 255 h 255"/>
                <a:gd name="T16" fmla="*/ 218 w 218"/>
                <a:gd name="T17" fmla="*/ 220 h 255"/>
                <a:gd name="T18" fmla="*/ 218 w 218"/>
                <a:gd name="T19" fmla="*/ 220 h 255"/>
                <a:gd name="T20" fmla="*/ 218 w 218"/>
                <a:gd name="T21" fmla="*/ 220 h 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8"/>
                <a:gd name="T34" fmla="*/ 0 h 255"/>
                <a:gd name="T35" fmla="*/ 218 w 218"/>
                <a:gd name="T36" fmla="*/ 255 h 2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8" h="255">
                  <a:moveTo>
                    <a:pt x="218" y="220"/>
                  </a:moveTo>
                  <a:lnTo>
                    <a:pt x="104" y="110"/>
                  </a:lnTo>
                  <a:lnTo>
                    <a:pt x="82" y="65"/>
                  </a:lnTo>
                  <a:lnTo>
                    <a:pt x="0" y="0"/>
                  </a:lnTo>
                  <a:lnTo>
                    <a:pt x="53" y="55"/>
                  </a:lnTo>
                  <a:lnTo>
                    <a:pt x="86" y="161"/>
                  </a:lnTo>
                  <a:lnTo>
                    <a:pt x="146" y="186"/>
                  </a:lnTo>
                  <a:lnTo>
                    <a:pt x="168" y="255"/>
                  </a:lnTo>
                  <a:lnTo>
                    <a:pt x="218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3" name="Freeform 136"/>
            <p:cNvSpPr>
              <a:spLocks/>
            </p:cNvSpPr>
            <p:nvPr/>
          </p:nvSpPr>
          <p:spPr bwMode="auto">
            <a:xfrm>
              <a:off x="3277" y="3414"/>
              <a:ext cx="80" cy="150"/>
            </a:xfrm>
            <a:custGeom>
              <a:avLst/>
              <a:gdLst>
                <a:gd name="T0" fmla="*/ 0 w 160"/>
                <a:gd name="T1" fmla="*/ 0 h 300"/>
                <a:gd name="T2" fmla="*/ 51 w 160"/>
                <a:gd name="T3" fmla="*/ 64 h 300"/>
                <a:gd name="T4" fmla="*/ 102 w 160"/>
                <a:gd name="T5" fmla="*/ 194 h 300"/>
                <a:gd name="T6" fmla="*/ 160 w 160"/>
                <a:gd name="T7" fmla="*/ 261 h 300"/>
                <a:gd name="T8" fmla="*/ 55 w 160"/>
                <a:gd name="T9" fmla="*/ 257 h 300"/>
                <a:gd name="T10" fmla="*/ 13 w 160"/>
                <a:gd name="T11" fmla="*/ 300 h 300"/>
                <a:gd name="T12" fmla="*/ 38 w 160"/>
                <a:gd name="T13" fmla="*/ 240 h 300"/>
                <a:gd name="T14" fmla="*/ 20 w 160"/>
                <a:gd name="T15" fmla="*/ 50 h 300"/>
                <a:gd name="T16" fmla="*/ 0 w 160"/>
                <a:gd name="T17" fmla="*/ 0 h 300"/>
                <a:gd name="T18" fmla="*/ 0 w 160"/>
                <a:gd name="T19" fmla="*/ 0 h 300"/>
                <a:gd name="T20" fmla="*/ 0 w 160"/>
                <a:gd name="T21" fmla="*/ 0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"/>
                <a:gd name="T34" fmla="*/ 0 h 300"/>
                <a:gd name="T35" fmla="*/ 160 w 160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" h="300">
                  <a:moveTo>
                    <a:pt x="0" y="0"/>
                  </a:moveTo>
                  <a:lnTo>
                    <a:pt x="51" y="64"/>
                  </a:lnTo>
                  <a:lnTo>
                    <a:pt x="102" y="194"/>
                  </a:lnTo>
                  <a:lnTo>
                    <a:pt x="160" y="261"/>
                  </a:lnTo>
                  <a:lnTo>
                    <a:pt x="55" y="257"/>
                  </a:lnTo>
                  <a:lnTo>
                    <a:pt x="13" y="300"/>
                  </a:lnTo>
                  <a:lnTo>
                    <a:pt x="38" y="240"/>
                  </a:lnTo>
                  <a:lnTo>
                    <a:pt x="2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4" name="Freeform 137"/>
            <p:cNvSpPr>
              <a:spLocks/>
            </p:cNvSpPr>
            <p:nvPr/>
          </p:nvSpPr>
          <p:spPr bwMode="auto">
            <a:xfrm>
              <a:off x="3184" y="3418"/>
              <a:ext cx="260" cy="669"/>
            </a:xfrm>
            <a:custGeom>
              <a:avLst/>
              <a:gdLst>
                <a:gd name="T0" fmla="*/ 144 w 521"/>
                <a:gd name="T1" fmla="*/ 0 h 1339"/>
                <a:gd name="T2" fmla="*/ 211 w 521"/>
                <a:gd name="T3" fmla="*/ 275 h 1339"/>
                <a:gd name="T4" fmla="*/ 330 w 521"/>
                <a:gd name="T5" fmla="*/ 275 h 1339"/>
                <a:gd name="T6" fmla="*/ 428 w 521"/>
                <a:gd name="T7" fmla="*/ 331 h 1339"/>
                <a:gd name="T8" fmla="*/ 500 w 521"/>
                <a:gd name="T9" fmla="*/ 365 h 1339"/>
                <a:gd name="T10" fmla="*/ 428 w 521"/>
                <a:gd name="T11" fmla="*/ 351 h 1339"/>
                <a:gd name="T12" fmla="*/ 380 w 521"/>
                <a:gd name="T13" fmla="*/ 342 h 1339"/>
                <a:gd name="T14" fmla="*/ 258 w 521"/>
                <a:gd name="T15" fmla="*/ 342 h 1339"/>
                <a:gd name="T16" fmla="*/ 356 w 521"/>
                <a:gd name="T17" fmla="*/ 373 h 1339"/>
                <a:gd name="T18" fmla="*/ 450 w 521"/>
                <a:gd name="T19" fmla="*/ 381 h 1339"/>
                <a:gd name="T20" fmla="*/ 380 w 521"/>
                <a:gd name="T21" fmla="*/ 391 h 1339"/>
                <a:gd name="T22" fmla="*/ 318 w 521"/>
                <a:gd name="T23" fmla="*/ 416 h 1339"/>
                <a:gd name="T24" fmla="*/ 256 w 521"/>
                <a:gd name="T25" fmla="*/ 416 h 1339"/>
                <a:gd name="T26" fmla="*/ 229 w 521"/>
                <a:gd name="T27" fmla="*/ 410 h 1339"/>
                <a:gd name="T28" fmla="*/ 301 w 521"/>
                <a:gd name="T29" fmla="*/ 449 h 1339"/>
                <a:gd name="T30" fmla="*/ 406 w 521"/>
                <a:gd name="T31" fmla="*/ 479 h 1339"/>
                <a:gd name="T32" fmla="*/ 342 w 521"/>
                <a:gd name="T33" fmla="*/ 503 h 1339"/>
                <a:gd name="T34" fmla="*/ 352 w 521"/>
                <a:gd name="T35" fmla="*/ 570 h 1339"/>
                <a:gd name="T36" fmla="*/ 394 w 521"/>
                <a:gd name="T37" fmla="*/ 643 h 1339"/>
                <a:gd name="T38" fmla="*/ 428 w 521"/>
                <a:gd name="T39" fmla="*/ 664 h 1339"/>
                <a:gd name="T40" fmla="*/ 365 w 521"/>
                <a:gd name="T41" fmla="*/ 639 h 1339"/>
                <a:gd name="T42" fmla="*/ 301 w 521"/>
                <a:gd name="T43" fmla="*/ 584 h 1339"/>
                <a:gd name="T44" fmla="*/ 246 w 521"/>
                <a:gd name="T45" fmla="*/ 543 h 1339"/>
                <a:gd name="T46" fmla="*/ 309 w 521"/>
                <a:gd name="T47" fmla="*/ 621 h 1339"/>
                <a:gd name="T48" fmla="*/ 377 w 521"/>
                <a:gd name="T49" fmla="*/ 681 h 1339"/>
                <a:gd name="T50" fmla="*/ 454 w 521"/>
                <a:gd name="T51" fmla="*/ 705 h 1339"/>
                <a:gd name="T52" fmla="*/ 492 w 521"/>
                <a:gd name="T53" fmla="*/ 576 h 1339"/>
                <a:gd name="T54" fmla="*/ 521 w 521"/>
                <a:gd name="T55" fmla="*/ 387 h 1339"/>
                <a:gd name="T56" fmla="*/ 496 w 521"/>
                <a:gd name="T57" fmla="*/ 629 h 1339"/>
                <a:gd name="T58" fmla="*/ 461 w 521"/>
                <a:gd name="T59" fmla="*/ 883 h 1339"/>
                <a:gd name="T60" fmla="*/ 420 w 521"/>
                <a:gd name="T61" fmla="*/ 1056 h 1339"/>
                <a:gd name="T62" fmla="*/ 360 w 521"/>
                <a:gd name="T63" fmla="*/ 1315 h 1339"/>
                <a:gd name="T64" fmla="*/ 387 w 521"/>
                <a:gd name="T65" fmla="*/ 1339 h 1339"/>
                <a:gd name="T66" fmla="*/ 301 w 521"/>
                <a:gd name="T67" fmla="*/ 1297 h 1339"/>
                <a:gd name="T68" fmla="*/ 216 w 521"/>
                <a:gd name="T69" fmla="*/ 1267 h 1339"/>
                <a:gd name="T70" fmla="*/ 275 w 521"/>
                <a:gd name="T71" fmla="*/ 1275 h 1339"/>
                <a:gd name="T72" fmla="*/ 267 w 521"/>
                <a:gd name="T73" fmla="*/ 1205 h 1339"/>
                <a:gd name="T74" fmla="*/ 238 w 521"/>
                <a:gd name="T75" fmla="*/ 1133 h 1339"/>
                <a:gd name="T76" fmla="*/ 264 w 521"/>
                <a:gd name="T77" fmla="*/ 1162 h 1339"/>
                <a:gd name="T78" fmla="*/ 318 w 521"/>
                <a:gd name="T79" fmla="*/ 1188 h 1339"/>
                <a:gd name="T80" fmla="*/ 373 w 521"/>
                <a:gd name="T81" fmla="*/ 1183 h 1339"/>
                <a:gd name="T82" fmla="*/ 387 w 521"/>
                <a:gd name="T83" fmla="*/ 1123 h 1339"/>
                <a:gd name="T84" fmla="*/ 420 w 521"/>
                <a:gd name="T85" fmla="*/ 922 h 1339"/>
                <a:gd name="T86" fmla="*/ 443 w 521"/>
                <a:gd name="T87" fmla="*/ 752 h 1339"/>
                <a:gd name="T88" fmla="*/ 334 w 521"/>
                <a:gd name="T89" fmla="*/ 732 h 1339"/>
                <a:gd name="T90" fmla="*/ 250 w 521"/>
                <a:gd name="T91" fmla="*/ 676 h 1339"/>
                <a:gd name="T92" fmla="*/ 207 w 521"/>
                <a:gd name="T93" fmla="*/ 629 h 1339"/>
                <a:gd name="T94" fmla="*/ 238 w 521"/>
                <a:gd name="T95" fmla="*/ 740 h 1339"/>
                <a:gd name="T96" fmla="*/ 166 w 521"/>
                <a:gd name="T97" fmla="*/ 588 h 1339"/>
                <a:gd name="T98" fmla="*/ 182 w 521"/>
                <a:gd name="T99" fmla="*/ 520 h 1339"/>
                <a:gd name="T100" fmla="*/ 170 w 521"/>
                <a:gd name="T101" fmla="*/ 449 h 1339"/>
                <a:gd name="T102" fmla="*/ 106 w 521"/>
                <a:gd name="T103" fmla="*/ 496 h 1339"/>
                <a:gd name="T104" fmla="*/ 43 w 521"/>
                <a:gd name="T105" fmla="*/ 562 h 1339"/>
                <a:gd name="T106" fmla="*/ 25 w 521"/>
                <a:gd name="T107" fmla="*/ 629 h 1339"/>
                <a:gd name="T108" fmla="*/ 0 w 521"/>
                <a:gd name="T109" fmla="*/ 668 h 1339"/>
                <a:gd name="T110" fmla="*/ 21 w 521"/>
                <a:gd name="T111" fmla="*/ 609 h 1339"/>
                <a:gd name="T112" fmla="*/ 39 w 521"/>
                <a:gd name="T113" fmla="*/ 507 h 1339"/>
                <a:gd name="T114" fmla="*/ 60 w 521"/>
                <a:gd name="T115" fmla="*/ 435 h 1339"/>
                <a:gd name="T116" fmla="*/ 152 w 521"/>
                <a:gd name="T117" fmla="*/ 275 h 1339"/>
                <a:gd name="T118" fmla="*/ 182 w 521"/>
                <a:gd name="T119" fmla="*/ 246 h 1339"/>
                <a:gd name="T120" fmla="*/ 144 w 521"/>
                <a:gd name="T121" fmla="*/ 0 h 1339"/>
                <a:gd name="T122" fmla="*/ 144 w 521"/>
                <a:gd name="T123" fmla="*/ 0 h 1339"/>
                <a:gd name="T124" fmla="*/ 144 w 521"/>
                <a:gd name="T125" fmla="*/ 0 h 13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21"/>
                <a:gd name="T190" fmla="*/ 0 h 1339"/>
                <a:gd name="T191" fmla="*/ 521 w 521"/>
                <a:gd name="T192" fmla="*/ 1339 h 13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21" h="1339">
                  <a:moveTo>
                    <a:pt x="144" y="0"/>
                  </a:moveTo>
                  <a:lnTo>
                    <a:pt x="211" y="275"/>
                  </a:lnTo>
                  <a:lnTo>
                    <a:pt x="330" y="275"/>
                  </a:lnTo>
                  <a:lnTo>
                    <a:pt x="428" y="331"/>
                  </a:lnTo>
                  <a:lnTo>
                    <a:pt x="500" y="365"/>
                  </a:lnTo>
                  <a:lnTo>
                    <a:pt x="428" y="351"/>
                  </a:lnTo>
                  <a:lnTo>
                    <a:pt x="380" y="342"/>
                  </a:lnTo>
                  <a:lnTo>
                    <a:pt x="258" y="342"/>
                  </a:lnTo>
                  <a:lnTo>
                    <a:pt x="356" y="373"/>
                  </a:lnTo>
                  <a:lnTo>
                    <a:pt x="450" y="381"/>
                  </a:lnTo>
                  <a:lnTo>
                    <a:pt x="380" y="391"/>
                  </a:lnTo>
                  <a:lnTo>
                    <a:pt x="318" y="416"/>
                  </a:lnTo>
                  <a:lnTo>
                    <a:pt x="256" y="416"/>
                  </a:lnTo>
                  <a:lnTo>
                    <a:pt x="229" y="410"/>
                  </a:lnTo>
                  <a:lnTo>
                    <a:pt x="301" y="449"/>
                  </a:lnTo>
                  <a:lnTo>
                    <a:pt x="406" y="479"/>
                  </a:lnTo>
                  <a:lnTo>
                    <a:pt x="342" y="503"/>
                  </a:lnTo>
                  <a:lnTo>
                    <a:pt x="352" y="570"/>
                  </a:lnTo>
                  <a:lnTo>
                    <a:pt x="394" y="643"/>
                  </a:lnTo>
                  <a:lnTo>
                    <a:pt x="428" y="664"/>
                  </a:lnTo>
                  <a:lnTo>
                    <a:pt x="365" y="639"/>
                  </a:lnTo>
                  <a:lnTo>
                    <a:pt x="301" y="584"/>
                  </a:lnTo>
                  <a:lnTo>
                    <a:pt x="246" y="543"/>
                  </a:lnTo>
                  <a:lnTo>
                    <a:pt x="309" y="621"/>
                  </a:lnTo>
                  <a:lnTo>
                    <a:pt x="377" y="681"/>
                  </a:lnTo>
                  <a:lnTo>
                    <a:pt x="454" y="705"/>
                  </a:lnTo>
                  <a:lnTo>
                    <a:pt x="492" y="576"/>
                  </a:lnTo>
                  <a:lnTo>
                    <a:pt x="521" y="387"/>
                  </a:lnTo>
                  <a:lnTo>
                    <a:pt x="496" y="629"/>
                  </a:lnTo>
                  <a:lnTo>
                    <a:pt x="461" y="883"/>
                  </a:lnTo>
                  <a:lnTo>
                    <a:pt x="420" y="1056"/>
                  </a:lnTo>
                  <a:lnTo>
                    <a:pt x="360" y="1315"/>
                  </a:lnTo>
                  <a:lnTo>
                    <a:pt x="387" y="1339"/>
                  </a:lnTo>
                  <a:lnTo>
                    <a:pt x="301" y="1297"/>
                  </a:lnTo>
                  <a:lnTo>
                    <a:pt x="216" y="1267"/>
                  </a:lnTo>
                  <a:lnTo>
                    <a:pt x="275" y="1275"/>
                  </a:lnTo>
                  <a:lnTo>
                    <a:pt x="267" y="1205"/>
                  </a:lnTo>
                  <a:lnTo>
                    <a:pt x="238" y="1133"/>
                  </a:lnTo>
                  <a:lnTo>
                    <a:pt x="264" y="1162"/>
                  </a:lnTo>
                  <a:lnTo>
                    <a:pt x="318" y="1188"/>
                  </a:lnTo>
                  <a:lnTo>
                    <a:pt x="373" y="1183"/>
                  </a:lnTo>
                  <a:lnTo>
                    <a:pt x="387" y="1123"/>
                  </a:lnTo>
                  <a:lnTo>
                    <a:pt x="420" y="922"/>
                  </a:lnTo>
                  <a:lnTo>
                    <a:pt x="443" y="752"/>
                  </a:lnTo>
                  <a:lnTo>
                    <a:pt x="334" y="732"/>
                  </a:lnTo>
                  <a:lnTo>
                    <a:pt x="250" y="676"/>
                  </a:lnTo>
                  <a:lnTo>
                    <a:pt x="207" y="629"/>
                  </a:lnTo>
                  <a:lnTo>
                    <a:pt x="238" y="740"/>
                  </a:lnTo>
                  <a:lnTo>
                    <a:pt x="166" y="588"/>
                  </a:lnTo>
                  <a:lnTo>
                    <a:pt x="182" y="520"/>
                  </a:lnTo>
                  <a:lnTo>
                    <a:pt x="170" y="449"/>
                  </a:lnTo>
                  <a:lnTo>
                    <a:pt x="106" y="496"/>
                  </a:lnTo>
                  <a:lnTo>
                    <a:pt x="43" y="562"/>
                  </a:lnTo>
                  <a:lnTo>
                    <a:pt x="25" y="629"/>
                  </a:lnTo>
                  <a:lnTo>
                    <a:pt x="0" y="668"/>
                  </a:lnTo>
                  <a:lnTo>
                    <a:pt x="21" y="609"/>
                  </a:lnTo>
                  <a:lnTo>
                    <a:pt x="39" y="507"/>
                  </a:lnTo>
                  <a:lnTo>
                    <a:pt x="60" y="435"/>
                  </a:lnTo>
                  <a:lnTo>
                    <a:pt x="152" y="275"/>
                  </a:lnTo>
                  <a:lnTo>
                    <a:pt x="182" y="24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5" name="Freeform 138"/>
            <p:cNvSpPr>
              <a:spLocks/>
            </p:cNvSpPr>
            <p:nvPr/>
          </p:nvSpPr>
          <p:spPr bwMode="auto">
            <a:xfrm>
              <a:off x="3277" y="3737"/>
              <a:ext cx="128" cy="255"/>
            </a:xfrm>
            <a:custGeom>
              <a:avLst/>
              <a:gdLst>
                <a:gd name="T0" fmla="*/ 9 w 256"/>
                <a:gd name="T1" fmla="*/ 13 h 511"/>
                <a:gd name="T2" fmla="*/ 0 w 256"/>
                <a:gd name="T3" fmla="*/ 37 h 511"/>
                <a:gd name="T4" fmla="*/ 17 w 256"/>
                <a:gd name="T5" fmla="*/ 109 h 511"/>
                <a:gd name="T6" fmla="*/ 13 w 256"/>
                <a:gd name="T7" fmla="*/ 248 h 511"/>
                <a:gd name="T8" fmla="*/ 29 w 256"/>
                <a:gd name="T9" fmla="*/ 287 h 511"/>
                <a:gd name="T10" fmla="*/ 13 w 256"/>
                <a:gd name="T11" fmla="*/ 324 h 511"/>
                <a:gd name="T12" fmla="*/ 29 w 256"/>
                <a:gd name="T13" fmla="*/ 364 h 511"/>
                <a:gd name="T14" fmla="*/ 38 w 256"/>
                <a:gd name="T15" fmla="*/ 402 h 511"/>
                <a:gd name="T16" fmla="*/ 33 w 256"/>
                <a:gd name="T17" fmla="*/ 461 h 511"/>
                <a:gd name="T18" fmla="*/ 88 w 256"/>
                <a:gd name="T19" fmla="*/ 494 h 511"/>
                <a:gd name="T20" fmla="*/ 143 w 256"/>
                <a:gd name="T21" fmla="*/ 511 h 511"/>
                <a:gd name="T22" fmla="*/ 169 w 256"/>
                <a:gd name="T23" fmla="*/ 498 h 511"/>
                <a:gd name="T24" fmla="*/ 200 w 256"/>
                <a:gd name="T25" fmla="*/ 506 h 511"/>
                <a:gd name="T26" fmla="*/ 202 w 256"/>
                <a:gd name="T27" fmla="*/ 480 h 511"/>
                <a:gd name="T28" fmla="*/ 151 w 256"/>
                <a:gd name="T29" fmla="*/ 435 h 511"/>
                <a:gd name="T30" fmla="*/ 59 w 256"/>
                <a:gd name="T31" fmla="*/ 380 h 511"/>
                <a:gd name="T32" fmla="*/ 24 w 256"/>
                <a:gd name="T33" fmla="*/ 324 h 511"/>
                <a:gd name="T34" fmla="*/ 33 w 256"/>
                <a:gd name="T35" fmla="*/ 302 h 511"/>
                <a:gd name="T36" fmla="*/ 84 w 256"/>
                <a:gd name="T37" fmla="*/ 329 h 511"/>
                <a:gd name="T38" fmla="*/ 165 w 256"/>
                <a:gd name="T39" fmla="*/ 329 h 511"/>
                <a:gd name="T40" fmla="*/ 102 w 256"/>
                <a:gd name="T41" fmla="*/ 302 h 511"/>
                <a:gd name="T42" fmla="*/ 80 w 256"/>
                <a:gd name="T43" fmla="*/ 279 h 511"/>
                <a:gd name="T44" fmla="*/ 135 w 256"/>
                <a:gd name="T45" fmla="*/ 287 h 511"/>
                <a:gd name="T46" fmla="*/ 200 w 256"/>
                <a:gd name="T47" fmla="*/ 334 h 511"/>
                <a:gd name="T48" fmla="*/ 233 w 256"/>
                <a:gd name="T49" fmla="*/ 346 h 511"/>
                <a:gd name="T50" fmla="*/ 229 w 256"/>
                <a:gd name="T51" fmla="*/ 308 h 511"/>
                <a:gd name="T52" fmla="*/ 165 w 256"/>
                <a:gd name="T53" fmla="*/ 248 h 511"/>
                <a:gd name="T54" fmla="*/ 88 w 256"/>
                <a:gd name="T55" fmla="*/ 156 h 511"/>
                <a:gd name="T56" fmla="*/ 77 w 256"/>
                <a:gd name="T57" fmla="*/ 127 h 511"/>
                <a:gd name="T58" fmla="*/ 122 w 256"/>
                <a:gd name="T59" fmla="*/ 177 h 511"/>
                <a:gd name="T60" fmla="*/ 202 w 256"/>
                <a:gd name="T61" fmla="*/ 236 h 511"/>
                <a:gd name="T62" fmla="*/ 249 w 256"/>
                <a:gd name="T63" fmla="*/ 261 h 511"/>
                <a:gd name="T64" fmla="*/ 256 w 256"/>
                <a:gd name="T65" fmla="*/ 173 h 511"/>
                <a:gd name="T66" fmla="*/ 151 w 256"/>
                <a:gd name="T67" fmla="*/ 127 h 511"/>
                <a:gd name="T68" fmla="*/ 71 w 256"/>
                <a:gd name="T69" fmla="*/ 66 h 511"/>
                <a:gd name="T70" fmla="*/ 20 w 256"/>
                <a:gd name="T71" fmla="*/ 0 h 511"/>
                <a:gd name="T72" fmla="*/ 9 w 256"/>
                <a:gd name="T73" fmla="*/ 13 h 511"/>
                <a:gd name="T74" fmla="*/ 9 w 256"/>
                <a:gd name="T75" fmla="*/ 13 h 511"/>
                <a:gd name="T76" fmla="*/ 9 w 256"/>
                <a:gd name="T77" fmla="*/ 13 h 5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6"/>
                <a:gd name="T118" fmla="*/ 0 h 511"/>
                <a:gd name="T119" fmla="*/ 256 w 256"/>
                <a:gd name="T120" fmla="*/ 511 h 5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6" h="511">
                  <a:moveTo>
                    <a:pt x="9" y="13"/>
                  </a:moveTo>
                  <a:lnTo>
                    <a:pt x="0" y="37"/>
                  </a:lnTo>
                  <a:lnTo>
                    <a:pt x="17" y="109"/>
                  </a:lnTo>
                  <a:lnTo>
                    <a:pt x="13" y="248"/>
                  </a:lnTo>
                  <a:lnTo>
                    <a:pt x="29" y="287"/>
                  </a:lnTo>
                  <a:lnTo>
                    <a:pt x="13" y="324"/>
                  </a:lnTo>
                  <a:lnTo>
                    <a:pt x="29" y="364"/>
                  </a:lnTo>
                  <a:lnTo>
                    <a:pt x="38" y="402"/>
                  </a:lnTo>
                  <a:lnTo>
                    <a:pt x="33" y="461"/>
                  </a:lnTo>
                  <a:lnTo>
                    <a:pt x="88" y="494"/>
                  </a:lnTo>
                  <a:lnTo>
                    <a:pt x="143" y="511"/>
                  </a:lnTo>
                  <a:lnTo>
                    <a:pt x="169" y="498"/>
                  </a:lnTo>
                  <a:lnTo>
                    <a:pt x="200" y="506"/>
                  </a:lnTo>
                  <a:lnTo>
                    <a:pt x="202" y="480"/>
                  </a:lnTo>
                  <a:lnTo>
                    <a:pt x="151" y="435"/>
                  </a:lnTo>
                  <a:lnTo>
                    <a:pt x="59" y="380"/>
                  </a:lnTo>
                  <a:lnTo>
                    <a:pt x="24" y="324"/>
                  </a:lnTo>
                  <a:lnTo>
                    <a:pt x="33" y="302"/>
                  </a:lnTo>
                  <a:lnTo>
                    <a:pt x="84" y="329"/>
                  </a:lnTo>
                  <a:lnTo>
                    <a:pt x="165" y="329"/>
                  </a:lnTo>
                  <a:lnTo>
                    <a:pt x="102" y="302"/>
                  </a:lnTo>
                  <a:lnTo>
                    <a:pt x="80" y="279"/>
                  </a:lnTo>
                  <a:lnTo>
                    <a:pt x="135" y="287"/>
                  </a:lnTo>
                  <a:lnTo>
                    <a:pt x="200" y="334"/>
                  </a:lnTo>
                  <a:lnTo>
                    <a:pt x="233" y="346"/>
                  </a:lnTo>
                  <a:lnTo>
                    <a:pt x="229" y="308"/>
                  </a:lnTo>
                  <a:lnTo>
                    <a:pt x="165" y="248"/>
                  </a:lnTo>
                  <a:lnTo>
                    <a:pt x="88" y="156"/>
                  </a:lnTo>
                  <a:lnTo>
                    <a:pt x="77" y="127"/>
                  </a:lnTo>
                  <a:lnTo>
                    <a:pt x="122" y="177"/>
                  </a:lnTo>
                  <a:lnTo>
                    <a:pt x="202" y="236"/>
                  </a:lnTo>
                  <a:lnTo>
                    <a:pt x="249" y="261"/>
                  </a:lnTo>
                  <a:lnTo>
                    <a:pt x="256" y="173"/>
                  </a:lnTo>
                  <a:lnTo>
                    <a:pt x="151" y="127"/>
                  </a:lnTo>
                  <a:lnTo>
                    <a:pt x="71" y="66"/>
                  </a:lnTo>
                  <a:lnTo>
                    <a:pt x="20" y="0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6" name="Freeform 139"/>
            <p:cNvSpPr>
              <a:spLocks/>
            </p:cNvSpPr>
            <p:nvPr/>
          </p:nvSpPr>
          <p:spPr bwMode="auto">
            <a:xfrm>
              <a:off x="3328" y="3919"/>
              <a:ext cx="61" cy="35"/>
            </a:xfrm>
            <a:custGeom>
              <a:avLst/>
              <a:gdLst>
                <a:gd name="T0" fmla="*/ 0 w 121"/>
                <a:gd name="T1" fmla="*/ 0 h 71"/>
                <a:gd name="T2" fmla="*/ 63 w 121"/>
                <a:gd name="T3" fmla="*/ 28 h 71"/>
                <a:gd name="T4" fmla="*/ 113 w 121"/>
                <a:gd name="T5" fmla="*/ 71 h 71"/>
                <a:gd name="T6" fmla="*/ 121 w 121"/>
                <a:gd name="T7" fmla="*/ 11 h 71"/>
                <a:gd name="T8" fmla="*/ 98 w 121"/>
                <a:gd name="T9" fmla="*/ 0 h 71"/>
                <a:gd name="T10" fmla="*/ 0 w 121"/>
                <a:gd name="T11" fmla="*/ 0 h 71"/>
                <a:gd name="T12" fmla="*/ 0 w 121"/>
                <a:gd name="T13" fmla="*/ 0 h 71"/>
                <a:gd name="T14" fmla="*/ 0 w 121"/>
                <a:gd name="T15" fmla="*/ 0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71"/>
                <a:gd name="T26" fmla="*/ 121 w 121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71">
                  <a:moveTo>
                    <a:pt x="0" y="0"/>
                  </a:moveTo>
                  <a:lnTo>
                    <a:pt x="63" y="28"/>
                  </a:lnTo>
                  <a:lnTo>
                    <a:pt x="113" y="71"/>
                  </a:lnTo>
                  <a:lnTo>
                    <a:pt x="121" y="11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7" name="Freeform 140"/>
            <p:cNvSpPr>
              <a:spLocks/>
            </p:cNvSpPr>
            <p:nvPr/>
          </p:nvSpPr>
          <p:spPr bwMode="auto">
            <a:xfrm>
              <a:off x="3668" y="3969"/>
              <a:ext cx="210" cy="56"/>
            </a:xfrm>
            <a:custGeom>
              <a:avLst/>
              <a:gdLst>
                <a:gd name="T0" fmla="*/ 421 w 421"/>
                <a:gd name="T1" fmla="*/ 0 h 113"/>
                <a:gd name="T2" fmla="*/ 333 w 421"/>
                <a:gd name="T3" fmla="*/ 4 h 113"/>
                <a:gd name="T4" fmla="*/ 236 w 421"/>
                <a:gd name="T5" fmla="*/ 42 h 113"/>
                <a:gd name="T6" fmla="*/ 92 w 421"/>
                <a:gd name="T7" fmla="*/ 65 h 113"/>
                <a:gd name="T8" fmla="*/ 0 w 421"/>
                <a:gd name="T9" fmla="*/ 105 h 113"/>
                <a:gd name="T10" fmla="*/ 127 w 421"/>
                <a:gd name="T11" fmla="*/ 113 h 113"/>
                <a:gd name="T12" fmla="*/ 261 w 421"/>
                <a:gd name="T13" fmla="*/ 47 h 113"/>
                <a:gd name="T14" fmla="*/ 351 w 421"/>
                <a:gd name="T15" fmla="*/ 12 h 113"/>
                <a:gd name="T16" fmla="*/ 421 w 421"/>
                <a:gd name="T17" fmla="*/ 0 h 113"/>
                <a:gd name="T18" fmla="*/ 421 w 421"/>
                <a:gd name="T19" fmla="*/ 0 h 113"/>
                <a:gd name="T20" fmla="*/ 421 w 421"/>
                <a:gd name="T21" fmla="*/ 0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1"/>
                <a:gd name="T34" fmla="*/ 0 h 113"/>
                <a:gd name="T35" fmla="*/ 421 w 421"/>
                <a:gd name="T36" fmla="*/ 113 h 1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1" h="113">
                  <a:moveTo>
                    <a:pt x="421" y="0"/>
                  </a:moveTo>
                  <a:lnTo>
                    <a:pt x="333" y="4"/>
                  </a:lnTo>
                  <a:lnTo>
                    <a:pt x="236" y="42"/>
                  </a:lnTo>
                  <a:lnTo>
                    <a:pt x="92" y="65"/>
                  </a:lnTo>
                  <a:lnTo>
                    <a:pt x="0" y="105"/>
                  </a:lnTo>
                  <a:lnTo>
                    <a:pt x="127" y="113"/>
                  </a:lnTo>
                  <a:lnTo>
                    <a:pt x="261" y="47"/>
                  </a:lnTo>
                  <a:lnTo>
                    <a:pt x="351" y="12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8" name="Freeform 141"/>
            <p:cNvSpPr>
              <a:spLocks/>
            </p:cNvSpPr>
            <p:nvPr/>
          </p:nvSpPr>
          <p:spPr bwMode="auto">
            <a:xfrm>
              <a:off x="2921" y="3450"/>
              <a:ext cx="334" cy="354"/>
            </a:xfrm>
            <a:custGeom>
              <a:avLst/>
              <a:gdLst>
                <a:gd name="T0" fmla="*/ 666 w 666"/>
                <a:gd name="T1" fmla="*/ 64 h 708"/>
                <a:gd name="T2" fmla="*/ 640 w 666"/>
                <a:gd name="T3" fmla="*/ 236 h 708"/>
                <a:gd name="T4" fmla="*/ 568 w 666"/>
                <a:gd name="T5" fmla="*/ 428 h 708"/>
                <a:gd name="T6" fmla="*/ 505 w 666"/>
                <a:gd name="T7" fmla="*/ 588 h 708"/>
                <a:gd name="T8" fmla="*/ 469 w 666"/>
                <a:gd name="T9" fmla="*/ 617 h 708"/>
                <a:gd name="T10" fmla="*/ 389 w 666"/>
                <a:gd name="T11" fmla="*/ 631 h 708"/>
                <a:gd name="T12" fmla="*/ 401 w 666"/>
                <a:gd name="T13" fmla="*/ 675 h 708"/>
                <a:gd name="T14" fmla="*/ 389 w 666"/>
                <a:gd name="T15" fmla="*/ 685 h 708"/>
                <a:gd name="T16" fmla="*/ 243 w 666"/>
                <a:gd name="T17" fmla="*/ 676 h 708"/>
                <a:gd name="T18" fmla="*/ 339 w 666"/>
                <a:gd name="T19" fmla="*/ 650 h 708"/>
                <a:gd name="T20" fmla="*/ 274 w 666"/>
                <a:gd name="T21" fmla="*/ 607 h 708"/>
                <a:gd name="T22" fmla="*/ 134 w 666"/>
                <a:gd name="T23" fmla="*/ 549 h 708"/>
                <a:gd name="T24" fmla="*/ 244 w 666"/>
                <a:gd name="T25" fmla="*/ 585 h 708"/>
                <a:gd name="T26" fmla="*/ 139 w 666"/>
                <a:gd name="T27" fmla="*/ 489 h 708"/>
                <a:gd name="T28" fmla="*/ 11 w 666"/>
                <a:gd name="T29" fmla="*/ 436 h 708"/>
                <a:gd name="T30" fmla="*/ 63 w 666"/>
                <a:gd name="T31" fmla="*/ 446 h 708"/>
                <a:gd name="T32" fmla="*/ 229 w 666"/>
                <a:gd name="T33" fmla="*/ 530 h 708"/>
                <a:gd name="T34" fmla="*/ 183 w 666"/>
                <a:gd name="T35" fmla="*/ 464 h 708"/>
                <a:gd name="T36" fmla="*/ 212 w 666"/>
                <a:gd name="T37" fmla="*/ 369 h 708"/>
                <a:gd name="T38" fmla="*/ 223 w 666"/>
                <a:gd name="T39" fmla="*/ 393 h 708"/>
                <a:gd name="T40" fmla="*/ 310 w 666"/>
                <a:gd name="T41" fmla="*/ 574 h 708"/>
                <a:gd name="T42" fmla="*/ 383 w 666"/>
                <a:gd name="T43" fmla="*/ 592 h 708"/>
                <a:gd name="T44" fmla="*/ 262 w 666"/>
                <a:gd name="T45" fmla="*/ 431 h 708"/>
                <a:gd name="T46" fmla="*/ 353 w 666"/>
                <a:gd name="T47" fmla="*/ 42 h 708"/>
                <a:gd name="T48" fmla="*/ 299 w 666"/>
                <a:gd name="T49" fmla="*/ 351 h 708"/>
                <a:gd name="T50" fmla="*/ 332 w 666"/>
                <a:gd name="T51" fmla="*/ 388 h 708"/>
                <a:gd name="T52" fmla="*/ 439 w 666"/>
                <a:gd name="T53" fmla="*/ 146 h 708"/>
                <a:gd name="T54" fmla="*/ 502 w 666"/>
                <a:gd name="T55" fmla="*/ 88 h 708"/>
                <a:gd name="T56" fmla="*/ 520 w 666"/>
                <a:gd name="T57" fmla="*/ 462 h 708"/>
                <a:gd name="T58" fmla="*/ 568 w 666"/>
                <a:gd name="T59" fmla="*/ 191 h 708"/>
                <a:gd name="T60" fmla="*/ 614 w 666"/>
                <a:gd name="T61" fmla="*/ 57 h 708"/>
                <a:gd name="T62" fmla="*/ 659 w 666"/>
                <a:gd name="T63" fmla="*/ 0 h 708"/>
                <a:gd name="T64" fmla="*/ 659 w 666"/>
                <a:gd name="T65" fmla="*/ 0 h 7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6"/>
                <a:gd name="T100" fmla="*/ 0 h 708"/>
                <a:gd name="T101" fmla="*/ 666 w 666"/>
                <a:gd name="T102" fmla="*/ 708 h 7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6" h="708">
                  <a:moveTo>
                    <a:pt x="659" y="0"/>
                  </a:moveTo>
                  <a:lnTo>
                    <a:pt x="666" y="64"/>
                  </a:lnTo>
                  <a:lnTo>
                    <a:pt x="653" y="178"/>
                  </a:lnTo>
                  <a:lnTo>
                    <a:pt x="640" y="236"/>
                  </a:lnTo>
                  <a:lnTo>
                    <a:pt x="602" y="282"/>
                  </a:lnTo>
                  <a:lnTo>
                    <a:pt x="568" y="428"/>
                  </a:lnTo>
                  <a:lnTo>
                    <a:pt x="519" y="498"/>
                  </a:lnTo>
                  <a:lnTo>
                    <a:pt x="505" y="588"/>
                  </a:lnTo>
                  <a:lnTo>
                    <a:pt x="524" y="606"/>
                  </a:lnTo>
                  <a:lnTo>
                    <a:pt x="469" y="617"/>
                  </a:lnTo>
                  <a:lnTo>
                    <a:pt x="437" y="635"/>
                  </a:lnTo>
                  <a:lnTo>
                    <a:pt x="389" y="631"/>
                  </a:lnTo>
                  <a:lnTo>
                    <a:pt x="381" y="667"/>
                  </a:lnTo>
                  <a:lnTo>
                    <a:pt x="401" y="675"/>
                  </a:lnTo>
                  <a:lnTo>
                    <a:pt x="396" y="708"/>
                  </a:lnTo>
                  <a:lnTo>
                    <a:pt x="389" y="685"/>
                  </a:lnTo>
                  <a:lnTo>
                    <a:pt x="332" y="696"/>
                  </a:lnTo>
                  <a:lnTo>
                    <a:pt x="243" y="676"/>
                  </a:lnTo>
                  <a:lnTo>
                    <a:pt x="348" y="671"/>
                  </a:lnTo>
                  <a:lnTo>
                    <a:pt x="339" y="650"/>
                  </a:lnTo>
                  <a:lnTo>
                    <a:pt x="339" y="622"/>
                  </a:lnTo>
                  <a:lnTo>
                    <a:pt x="274" y="607"/>
                  </a:lnTo>
                  <a:lnTo>
                    <a:pt x="194" y="580"/>
                  </a:lnTo>
                  <a:lnTo>
                    <a:pt x="134" y="549"/>
                  </a:lnTo>
                  <a:lnTo>
                    <a:pt x="207" y="576"/>
                  </a:lnTo>
                  <a:lnTo>
                    <a:pt x="244" y="585"/>
                  </a:lnTo>
                  <a:lnTo>
                    <a:pt x="199" y="558"/>
                  </a:lnTo>
                  <a:lnTo>
                    <a:pt x="139" y="489"/>
                  </a:lnTo>
                  <a:lnTo>
                    <a:pt x="81" y="457"/>
                  </a:lnTo>
                  <a:lnTo>
                    <a:pt x="11" y="436"/>
                  </a:lnTo>
                  <a:lnTo>
                    <a:pt x="0" y="410"/>
                  </a:lnTo>
                  <a:lnTo>
                    <a:pt x="63" y="446"/>
                  </a:lnTo>
                  <a:lnTo>
                    <a:pt x="156" y="484"/>
                  </a:lnTo>
                  <a:lnTo>
                    <a:pt x="229" y="530"/>
                  </a:lnTo>
                  <a:lnTo>
                    <a:pt x="218" y="500"/>
                  </a:lnTo>
                  <a:lnTo>
                    <a:pt x="183" y="464"/>
                  </a:lnTo>
                  <a:lnTo>
                    <a:pt x="219" y="468"/>
                  </a:lnTo>
                  <a:lnTo>
                    <a:pt x="212" y="369"/>
                  </a:lnTo>
                  <a:lnTo>
                    <a:pt x="223" y="291"/>
                  </a:lnTo>
                  <a:lnTo>
                    <a:pt x="223" y="393"/>
                  </a:lnTo>
                  <a:lnTo>
                    <a:pt x="255" y="515"/>
                  </a:lnTo>
                  <a:lnTo>
                    <a:pt x="310" y="574"/>
                  </a:lnTo>
                  <a:lnTo>
                    <a:pt x="372" y="600"/>
                  </a:lnTo>
                  <a:lnTo>
                    <a:pt x="383" y="592"/>
                  </a:lnTo>
                  <a:lnTo>
                    <a:pt x="316" y="548"/>
                  </a:lnTo>
                  <a:lnTo>
                    <a:pt x="262" y="431"/>
                  </a:lnTo>
                  <a:lnTo>
                    <a:pt x="255" y="249"/>
                  </a:lnTo>
                  <a:lnTo>
                    <a:pt x="353" y="42"/>
                  </a:lnTo>
                  <a:lnTo>
                    <a:pt x="383" y="25"/>
                  </a:lnTo>
                  <a:lnTo>
                    <a:pt x="299" y="351"/>
                  </a:lnTo>
                  <a:lnTo>
                    <a:pt x="327" y="480"/>
                  </a:lnTo>
                  <a:lnTo>
                    <a:pt x="332" y="388"/>
                  </a:lnTo>
                  <a:lnTo>
                    <a:pt x="381" y="171"/>
                  </a:lnTo>
                  <a:lnTo>
                    <a:pt x="439" y="146"/>
                  </a:lnTo>
                  <a:lnTo>
                    <a:pt x="481" y="204"/>
                  </a:lnTo>
                  <a:lnTo>
                    <a:pt x="502" y="88"/>
                  </a:lnTo>
                  <a:lnTo>
                    <a:pt x="505" y="511"/>
                  </a:lnTo>
                  <a:lnTo>
                    <a:pt x="520" y="462"/>
                  </a:lnTo>
                  <a:lnTo>
                    <a:pt x="542" y="250"/>
                  </a:lnTo>
                  <a:lnTo>
                    <a:pt x="568" y="191"/>
                  </a:lnTo>
                  <a:lnTo>
                    <a:pt x="581" y="196"/>
                  </a:lnTo>
                  <a:lnTo>
                    <a:pt x="614" y="57"/>
                  </a:lnTo>
                  <a:lnTo>
                    <a:pt x="644" y="6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19" name="Freeform 142"/>
            <p:cNvSpPr>
              <a:spLocks/>
            </p:cNvSpPr>
            <p:nvPr/>
          </p:nvSpPr>
          <p:spPr bwMode="auto">
            <a:xfrm>
              <a:off x="2880" y="3275"/>
              <a:ext cx="437" cy="637"/>
            </a:xfrm>
            <a:custGeom>
              <a:avLst/>
              <a:gdLst>
                <a:gd name="T0" fmla="*/ 734 w 874"/>
                <a:gd name="T1" fmla="*/ 38 h 1275"/>
                <a:gd name="T2" fmla="*/ 564 w 874"/>
                <a:gd name="T3" fmla="*/ 127 h 1275"/>
                <a:gd name="T4" fmla="*/ 501 w 874"/>
                <a:gd name="T5" fmla="*/ 200 h 1275"/>
                <a:gd name="T6" fmla="*/ 425 w 874"/>
                <a:gd name="T7" fmla="*/ 258 h 1275"/>
                <a:gd name="T8" fmla="*/ 320 w 874"/>
                <a:gd name="T9" fmla="*/ 389 h 1275"/>
                <a:gd name="T10" fmla="*/ 185 w 874"/>
                <a:gd name="T11" fmla="*/ 585 h 1275"/>
                <a:gd name="T12" fmla="*/ 110 w 874"/>
                <a:gd name="T13" fmla="*/ 688 h 1275"/>
                <a:gd name="T14" fmla="*/ 33 w 874"/>
                <a:gd name="T15" fmla="*/ 814 h 1275"/>
                <a:gd name="T16" fmla="*/ 21 w 874"/>
                <a:gd name="T17" fmla="*/ 949 h 1275"/>
                <a:gd name="T18" fmla="*/ 43 w 874"/>
                <a:gd name="T19" fmla="*/ 1040 h 1275"/>
                <a:gd name="T20" fmla="*/ 163 w 874"/>
                <a:gd name="T21" fmla="*/ 1212 h 1275"/>
                <a:gd name="T22" fmla="*/ 408 w 874"/>
                <a:gd name="T23" fmla="*/ 1275 h 1275"/>
                <a:gd name="T24" fmla="*/ 544 w 874"/>
                <a:gd name="T25" fmla="*/ 1253 h 1275"/>
                <a:gd name="T26" fmla="*/ 501 w 874"/>
                <a:gd name="T27" fmla="*/ 1144 h 1275"/>
                <a:gd name="T28" fmla="*/ 495 w 874"/>
                <a:gd name="T29" fmla="*/ 1138 h 1275"/>
                <a:gd name="T30" fmla="*/ 524 w 874"/>
                <a:gd name="T31" fmla="*/ 1215 h 1275"/>
                <a:gd name="T32" fmla="*/ 433 w 874"/>
                <a:gd name="T33" fmla="*/ 1253 h 1275"/>
                <a:gd name="T34" fmla="*/ 266 w 874"/>
                <a:gd name="T35" fmla="*/ 1219 h 1275"/>
                <a:gd name="T36" fmla="*/ 235 w 874"/>
                <a:gd name="T37" fmla="*/ 1179 h 1275"/>
                <a:gd name="T38" fmla="*/ 345 w 874"/>
                <a:gd name="T39" fmla="*/ 1201 h 1275"/>
                <a:gd name="T40" fmla="*/ 308 w 874"/>
                <a:gd name="T41" fmla="*/ 1179 h 1275"/>
                <a:gd name="T42" fmla="*/ 235 w 874"/>
                <a:gd name="T43" fmla="*/ 1144 h 1275"/>
                <a:gd name="T44" fmla="*/ 360 w 874"/>
                <a:gd name="T45" fmla="*/ 1099 h 1275"/>
                <a:gd name="T46" fmla="*/ 266 w 874"/>
                <a:gd name="T47" fmla="*/ 1091 h 1275"/>
                <a:gd name="T48" fmla="*/ 179 w 874"/>
                <a:gd name="T49" fmla="*/ 1079 h 1275"/>
                <a:gd name="T50" fmla="*/ 119 w 874"/>
                <a:gd name="T51" fmla="*/ 1135 h 1275"/>
                <a:gd name="T52" fmla="*/ 66 w 874"/>
                <a:gd name="T53" fmla="*/ 1058 h 1275"/>
                <a:gd name="T54" fmla="*/ 97 w 874"/>
                <a:gd name="T55" fmla="*/ 1026 h 1275"/>
                <a:gd name="T56" fmla="*/ 146 w 874"/>
                <a:gd name="T57" fmla="*/ 1008 h 1275"/>
                <a:gd name="T58" fmla="*/ 108 w 874"/>
                <a:gd name="T59" fmla="*/ 966 h 1275"/>
                <a:gd name="T60" fmla="*/ 54 w 874"/>
                <a:gd name="T61" fmla="*/ 817 h 1275"/>
                <a:gd name="T62" fmla="*/ 124 w 874"/>
                <a:gd name="T63" fmla="*/ 688 h 1275"/>
                <a:gd name="T64" fmla="*/ 192 w 874"/>
                <a:gd name="T65" fmla="*/ 593 h 1275"/>
                <a:gd name="T66" fmla="*/ 351 w 874"/>
                <a:gd name="T67" fmla="*/ 375 h 1275"/>
                <a:gd name="T68" fmla="*/ 489 w 874"/>
                <a:gd name="T69" fmla="*/ 252 h 1275"/>
                <a:gd name="T70" fmla="*/ 559 w 874"/>
                <a:gd name="T71" fmla="*/ 179 h 1275"/>
                <a:gd name="T72" fmla="*/ 642 w 874"/>
                <a:gd name="T73" fmla="*/ 149 h 1275"/>
                <a:gd name="T74" fmla="*/ 644 w 874"/>
                <a:gd name="T75" fmla="*/ 132 h 1275"/>
                <a:gd name="T76" fmla="*/ 742 w 874"/>
                <a:gd name="T77" fmla="*/ 47 h 1275"/>
                <a:gd name="T78" fmla="*/ 840 w 874"/>
                <a:gd name="T79" fmla="*/ 2 h 1275"/>
                <a:gd name="T80" fmla="*/ 840 w 874"/>
                <a:gd name="T81" fmla="*/ 2 h 12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4"/>
                <a:gd name="T124" fmla="*/ 0 h 1275"/>
                <a:gd name="T125" fmla="*/ 874 w 874"/>
                <a:gd name="T126" fmla="*/ 1275 h 12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4" h="1275">
                  <a:moveTo>
                    <a:pt x="840" y="2"/>
                  </a:moveTo>
                  <a:lnTo>
                    <a:pt x="734" y="38"/>
                  </a:lnTo>
                  <a:lnTo>
                    <a:pt x="604" y="111"/>
                  </a:lnTo>
                  <a:lnTo>
                    <a:pt x="564" y="127"/>
                  </a:lnTo>
                  <a:lnTo>
                    <a:pt x="547" y="169"/>
                  </a:lnTo>
                  <a:lnTo>
                    <a:pt x="501" y="200"/>
                  </a:lnTo>
                  <a:lnTo>
                    <a:pt x="464" y="249"/>
                  </a:lnTo>
                  <a:lnTo>
                    <a:pt x="425" y="258"/>
                  </a:lnTo>
                  <a:lnTo>
                    <a:pt x="375" y="323"/>
                  </a:lnTo>
                  <a:lnTo>
                    <a:pt x="320" y="389"/>
                  </a:lnTo>
                  <a:lnTo>
                    <a:pt x="244" y="494"/>
                  </a:lnTo>
                  <a:lnTo>
                    <a:pt x="185" y="585"/>
                  </a:lnTo>
                  <a:lnTo>
                    <a:pt x="124" y="633"/>
                  </a:lnTo>
                  <a:lnTo>
                    <a:pt x="110" y="688"/>
                  </a:lnTo>
                  <a:lnTo>
                    <a:pt x="37" y="783"/>
                  </a:lnTo>
                  <a:lnTo>
                    <a:pt x="33" y="814"/>
                  </a:lnTo>
                  <a:lnTo>
                    <a:pt x="7" y="861"/>
                  </a:lnTo>
                  <a:lnTo>
                    <a:pt x="21" y="949"/>
                  </a:lnTo>
                  <a:lnTo>
                    <a:pt x="0" y="990"/>
                  </a:lnTo>
                  <a:lnTo>
                    <a:pt x="43" y="1040"/>
                  </a:lnTo>
                  <a:lnTo>
                    <a:pt x="94" y="1152"/>
                  </a:lnTo>
                  <a:lnTo>
                    <a:pt x="163" y="1212"/>
                  </a:lnTo>
                  <a:lnTo>
                    <a:pt x="277" y="1265"/>
                  </a:lnTo>
                  <a:lnTo>
                    <a:pt x="408" y="1275"/>
                  </a:lnTo>
                  <a:lnTo>
                    <a:pt x="524" y="1262"/>
                  </a:lnTo>
                  <a:lnTo>
                    <a:pt x="544" y="1253"/>
                  </a:lnTo>
                  <a:lnTo>
                    <a:pt x="553" y="1207"/>
                  </a:lnTo>
                  <a:lnTo>
                    <a:pt x="501" y="1144"/>
                  </a:lnTo>
                  <a:lnTo>
                    <a:pt x="483" y="1079"/>
                  </a:lnTo>
                  <a:lnTo>
                    <a:pt x="495" y="1138"/>
                  </a:lnTo>
                  <a:lnTo>
                    <a:pt x="466" y="1113"/>
                  </a:lnTo>
                  <a:lnTo>
                    <a:pt x="524" y="1215"/>
                  </a:lnTo>
                  <a:lnTo>
                    <a:pt x="519" y="1247"/>
                  </a:lnTo>
                  <a:lnTo>
                    <a:pt x="433" y="1253"/>
                  </a:lnTo>
                  <a:lnTo>
                    <a:pt x="338" y="1247"/>
                  </a:lnTo>
                  <a:lnTo>
                    <a:pt x="266" y="1219"/>
                  </a:lnTo>
                  <a:lnTo>
                    <a:pt x="229" y="1199"/>
                  </a:lnTo>
                  <a:lnTo>
                    <a:pt x="235" y="1179"/>
                  </a:lnTo>
                  <a:lnTo>
                    <a:pt x="286" y="1179"/>
                  </a:lnTo>
                  <a:lnTo>
                    <a:pt x="345" y="1201"/>
                  </a:lnTo>
                  <a:lnTo>
                    <a:pt x="363" y="1188"/>
                  </a:lnTo>
                  <a:lnTo>
                    <a:pt x="308" y="1179"/>
                  </a:lnTo>
                  <a:lnTo>
                    <a:pt x="242" y="1159"/>
                  </a:lnTo>
                  <a:lnTo>
                    <a:pt x="235" y="1144"/>
                  </a:lnTo>
                  <a:lnTo>
                    <a:pt x="277" y="1116"/>
                  </a:lnTo>
                  <a:lnTo>
                    <a:pt x="360" y="1099"/>
                  </a:lnTo>
                  <a:lnTo>
                    <a:pt x="335" y="1094"/>
                  </a:lnTo>
                  <a:lnTo>
                    <a:pt x="266" y="1091"/>
                  </a:lnTo>
                  <a:lnTo>
                    <a:pt x="217" y="1099"/>
                  </a:lnTo>
                  <a:lnTo>
                    <a:pt x="179" y="1079"/>
                  </a:lnTo>
                  <a:lnTo>
                    <a:pt x="146" y="1124"/>
                  </a:lnTo>
                  <a:lnTo>
                    <a:pt x="119" y="1135"/>
                  </a:lnTo>
                  <a:lnTo>
                    <a:pt x="91" y="1110"/>
                  </a:lnTo>
                  <a:lnTo>
                    <a:pt x="66" y="1058"/>
                  </a:lnTo>
                  <a:lnTo>
                    <a:pt x="30" y="1001"/>
                  </a:lnTo>
                  <a:lnTo>
                    <a:pt x="97" y="1026"/>
                  </a:lnTo>
                  <a:lnTo>
                    <a:pt x="214" y="1040"/>
                  </a:lnTo>
                  <a:lnTo>
                    <a:pt x="146" y="1008"/>
                  </a:lnTo>
                  <a:lnTo>
                    <a:pt x="199" y="1015"/>
                  </a:lnTo>
                  <a:lnTo>
                    <a:pt x="108" y="966"/>
                  </a:lnTo>
                  <a:lnTo>
                    <a:pt x="30" y="861"/>
                  </a:lnTo>
                  <a:lnTo>
                    <a:pt x="54" y="817"/>
                  </a:lnTo>
                  <a:lnTo>
                    <a:pt x="58" y="774"/>
                  </a:lnTo>
                  <a:lnTo>
                    <a:pt x="124" y="688"/>
                  </a:lnTo>
                  <a:lnTo>
                    <a:pt x="138" y="645"/>
                  </a:lnTo>
                  <a:lnTo>
                    <a:pt x="192" y="593"/>
                  </a:lnTo>
                  <a:lnTo>
                    <a:pt x="266" y="480"/>
                  </a:lnTo>
                  <a:lnTo>
                    <a:pt x="351" y="375"/>
                  </a:lnTo>
                  <a:lnTo>
                    <a:pt x="433" y="285"/>
                  </a:lnTo>
                  <a:lnTo>
                    <a:pt x="489" y="252"/>
                  </a:lnTo>
                  <a:lnTo>
                    <a:pt x="519" y="203"/>
                  </a:lnTo>
                  <a:lnTo>
                    <a:pt x="559" y="179"/>
                  </a:lnTo>
                  <a:lnTo>
                    <a:pt x="581" y="143"/>
                  </a:lnTo>
                  <a:lnTo>
                    <a:pt x="642" y="149"/>
                  </a:lnTo>
                  <a:lnTo>
                    <a:pt x="679" y="164"/>
                  </a:lnTo>
                  <a:lnTo>
                    <a:pt x="644" y="132"/>
                  </a:lnTo>
                  <a:lnTo>
                    <a:pt x="620" y="116"/>
                  </a:lnTo>
                  <a:lnTo>
                    <a:pt x="742" y="47"/>
                  </a:lnTo>
                  <a:lnTo>
                    <a:pt x="874" y="0"/>
                  </a:lnTo>
                  <a:lnTo>
                    <a:pt x="84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0" name="Freeform 143"/>
            <p:cNvSpPr>
              <a:spLocks/>
            </p:cNvSpPr>
            <p:nvPr/>
          </p:nvSpPr>
          <p:spPr bwMode="auto">
            <a:xfrm>
              <a:off x="2934" y="3702"/>
              <a:ext cx="105" cy="53"/>
            </a:xfrm>
            <a:custGeom>
              <a:avLst/>
              <a:gdLst>
                <a:gd name="T0" fmla="*/ 16 w 209"/>
                <a:gd name="T1" fmla="*/ 0 h 106"/>
                <a:gd name="T2" fmla="*/ 0 w 209"/>
                <a:gd name="T3" fmla="*/ 15 h 106"/>
                <a:gd name="T4" fmla="*/ 13 w 209"/>
                <a:gd name="T5" fmla="*/ 43 h 106"/>
                <a:gd name="T6" fmla="*/ 109 w 209"/>
                <a:gd name="T7" fmla="*/ 81 h 106"/>
                <a:gd name="T8" fmla="*/ 209 w 209"/>
                <a:gd name="T9" fmla="*/ 106 h 106"/>
                <a:gd name="T10" fmla="*/ 111 w 209"/>
                <a:gd name="T11" fmla="*/ 76 h 106"/>
                <a:gd name="T12" fmla="*/ 33 w 209"/>
                <a:gd name="T13" fmla="*/ 33 h 106"/>
                <a:gd name="T14" fmla="*/ 22 w 209"/>
                <a:gd name="T15" fmla="*/ 12 h 106"/>
                <a:gd name="T16" fmla="*/ 16 w 209"/>
                <a:gd name="T17" fmla="*/ 0 h 106"/>
                <a:gd name="T18" fmla="*/ 16 w 209"/>
                <a:gd name="T19" fmla="*/ 0 h 106"/>
                <a:gd name="T20" fmla="*/ 16 w 209"/>
                <a:gd name="T21" fmla="*/ 0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9"/>
                <a:gd name="T34" fmla="*/ 0 h 106"/>
                <a:gd name="T35" fmla="*/ 209 w 209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9" h="106">
                  <a:moveTo>
                    <a:pt x="16" y="0"/>
                  </a:moveTo>
                  <a:lnTo>
                    <a:pt x="0" y="15"/>
                  </a:lnTo>
                  <a:lnTo>
                    <a:pt x="13" y="43"/>
                  </a:lnTo>
                  <a:lnTo>
                    <a:pt x="109" y="81"/>
                  </a:lnTo>
                  <a:lnTo>
                    <a:pt x="209" y="106"/>
                  </a:lnTo>
                  <a:lnTo>
                    <a:pt x="111" y="76"/>
                  </a:lnTo>
                  <a:lnTo>
                    <a:pt x="33" y="33"/>
                  </a:lnTo>
                  <a:lnTo>
                    <a:pt x="2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1" name="Freeform 144"/>
            <p:cNvSpPr>
              <a:spLocks/>
            </p:cNvSpPr>
            <p:nvPr/>
          </p:nvSpPr>
          <p:spPr bwMode="auto">
            <a:xfrm>
              <a:off x="2966" y="3878"/>
              <a:ext cx="492" cy="428"/>
            </a:xfrm>
            <a:custGeom>
              <a:avLst/>
              <a:gdLst>
                <a:gd name="T0" fmla="*/ 0 w 985"/>
                <a:gd name="T1" fmla="*/ 0 h 856"/>
                <a:gd name="T2" fmla="*/ 80 w 985"/>
                <a:gd name="T3" fmla="*/ 118 h 856"/>
                <a:gd name="T4" fmla="*/ 254 w 985"/>
                <a:gd name="T5" fmla="*/ 303 h 856"/>
                <a:gd name="T6" fmla="*/ 300 w 985"/>
                <a:gd name="T7" fmla="*/ 357 h 856"/>
                <a:gd name="T8" fmla="*/ 330 w 985"/>
                <a:gd name="T9" fmla="*/ 405 h 856"/>
                <a:gd name="T10" fmla="*/ 377 w 985"/>
                <a:gd name="T11" fmla="*/ 442 h 856"/>
                <a:gd name="T12" fmla="*/ 406 w 985"/>
                <a:gd name="T13" fmla="*/ 502 h 856"/>
                <a:gd name="T14" fmla="*/ 469 w 985"/>
                <a:gd name="T15" fmla="*/ 561 h 856"/>
                <a:gd name="T16" fmla="*/ 570 w 985"/>
                <a:gd name="T17" fmla="*/ 620 h 856"/>
                <a:gd name="T18" fmla="*/ 605 w 985"/>
                <a:gd name="T19" fmla="*/ 666 h 856"/>
                <a:gd name="T20" fmla="*/ 654 w 985"/>
                <a:gd name="T21" fmla="*/ 705 h 856"/>
                <a:gd name="T22" fmla="*/ 687 w 985"/>
                <a:gd name="T23" fmla="*/ 738 h 856"/>
                <a:gd name="T24" fmla="*/ 709 w 985"/>
                <a:gd name="T25" fmla="*/ 738 h 856"/>
                <a:gd name="T26" fmla="*/ 709 w 985"/>
                <a:gd name="T27" fmla="*/ 805 h 856"/>
                <a:gd name="T28" fmla="*/ 718 w 985"/>
                <a:gd name="T29" fmla="*/ 856 h 856"/>
                <a:gd name="T30" fmla="*/ 781 w 985"/>
                <a:gd name="T31" fmla="*/ 856 h 856"/>
                <a:gd name="T32" fmla="*/ 752 w 985"/>
                <a:gd name="T33" fmla="*/ 818 h 856"/>
                <a:gd name="T34" fmla="*/ 836 w 985"/>
                <a:gd name="T35" fmla="*/ 840 h 856"/>
                <a:gd name="T36" fmla="*/ 773 w 985"/>
                <a:gd name="T37" fmla="*/ 787 h 856"/>
                <a:gd name="T38" fmla="*/ 762 w 985"/>
                <a:gd name="T39" fmla="*/ 758 h 856"/>
                <a:gd name="T40" fmla="*/ 845 w 985"/>
                <a:gd name="T41" fmla="*/ 797 h 856"/>
                <a:gd name="T42" fmla="*/ 985 w 985"/>
                <a:gd name="T43" fmla="*/ 809 h 856"/>
                <a:gd name="T44" fmla="*/ 810 w 985"/>
                <a:gd name="T45" fmla="*/ 768 h 856"/>
                <a:gd name="T46" fmla="*/ 814 w 985"/>
                <a:gd name="T47" fmla="*/ 717 h 856"/>
                <a:gd name="T48" fmla="*/ 922 w 985"/>
                <a:gd name="T49" fmla="*/ 676 h 856"/>
                <a:gd name="T50" fmla="*/ 896 w 985"/>
                <a:gd name="T51" fmla="*/ 654 h 856"/>
                <a:gd name="T52" fmla="*/ 896 w 985"/>
                <a:gd name="T53" fmla="*/ 627 h 856"/>
                <a:gd name="T54" fmla="*/ 888 w 985"/>
                <a:gd name="T55" fmla="*/ 620 h 856"/>
                <a:gd name="T56" fmla="*/ 867 w 985"/>
                <a:gd name="T57" fmla="*/ 627 h 856"/>
                <a:gd name="T58" fmla="*/ 828 w 985"/>
                <a:gd name="T59" fmla="*/ 612 h 856"/>
                <a:gd name="T60" fmla="*/ 791 w 985"/>
                <a:gd name="T61" fmla="*/ 583 h 856"/>
                <a:gd name="T62" fmla="*/ 727 w 985"/>
                <a:gd name="T63" fmla="*/ 545 h 856"/>
                <a:gd name="T64" fmla="*/ 765 w 985"/>
                <a:gd name="T65" fmla="*/ 603 h 856"/>
                <a:gd name="T66" fmla="*/ 802 w 985"/>
                <a:gd name="T67" fmla="*/ 658 h 856"/>
                <a:gd name="T68" fmla="*/ 799 w 985"/>
                <a:gd name="T69" fmla="*/ 676 h 856"/>
                <a:gd name="T70" fmla="*/ 785 w 985"/>
                <a:gd name="T71" fmla="*/ 683 h 856"/>
                <a:gd name="T72" fmla="*/ 762 w 985"/>
                <a:gd name="T73" fmla="*/ 680 h 856"/>
                <a:gd name="T74" fmla="*/ 714 w 985"/>
                <a:gd name="T75" fmla="*/ 641 h 856"/>
                <a:gd name="T76" fmla="*/ 664 w 985"/>
                <a:gd name="T77" fmla="*/ 590 h 856"/>
                <a:gd name="T78" fmla="*/ 672 w 985"/>
                <a:gd name="T79" fmla="*/ 632 h 856"/>
                <a:gd name="T80" fmla="*/ 705 w 985"/>
                <a:gd name="T81" fmla="*/ 680 h 856"/>
                <a:gd name="T82" fmla="*/ 718 w 985"/>
                <a:gd name="T83" fmla="*/ 705 h 856"/>
                <a:gd name="T84" fmla="*/ 709 w 985"/>
                <a:gd name="T85" fmla="*/ 721 h 856"/>
                <a:gd name="T86" fmla="*/ 693 w 985"/>
                <a:gd name="T87" fmla="*/ 725 h 856"/>
                <a:gd name="T88" fmla="*/ 650 w 985"/>
                <a:gd name="T89" fmla="*/ 691 h 856"/>
                <a:gd name="T90" fmla="*/ 605 w 985"/>
                <a:gd name="T91" fmla="*/ 645 h 856"/>
                <a:gd name="T92" fmla="*/ 578 w 985"/>
                <a:gd name="T93" fmla="*/ 608 h 856"/>
                <a:gd name="T94" fmla="*/ 473 w 985"/>
                <a:gd name="T95" fmla="*/ 549 h 856"/>
                <a:gd name="T96" fmla="*/ 406 w 985"/>
                <a:gd name="T97" fmla="*/ 481 h 856"/>
                <a:gd name="T98" fmla="*/ 373 w 985"/>
                <a:gd name="T99" fmla="*/ 422 h 856"/>
                <a:gd name="T100" fmla="*/ 330 w 985"/>
                <a:gd name="T101" fmla="*/ 379 h 856"/>
                <a:gd name="T102" fmla="*/ 291 w 985"/>
                <a:gd name="T103" fmla="*/ 316 h 856"/>
                <a:gd name="T104" fmla="*/ 203 w 985"/>
                <a:gd name="T105" fmla="*/ 215 h 856"/>
                <a:gd name="T106" fmla="*/ 119 w 985"/>
                <a:gd name="T107" fmla="*/ 96 h 856"/>
                <a:gd name="T108" fmla="*/ 90 w 985"/>
                <a:gd name="T109" fmla="*/ 45 h 856"/>
                <a:gd name="T110" fmla="*/ 0 w 985"/>
                <a:gd name="T111" fmla="*/ 0 h 856"/>
                <a:gd name="T112" fmla="*/ 0 w 985"/>
                <a:gd name="T113" fmla="*/ 0 h 856"/>
                <a:gd name="T114" fmla="*/ 0 w 985"/>
                <a:gd name="T115" fmla="*/ 0 h 8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5"/>
                <a:gd name="T175" fmla="*/ 0 h 856"/>
                <a:gd name="T176" fmla="*/ 985 w 985"/>
                <a:gd name="T177" fmla="*/ 856 h 8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5" h="856">
                  <a:moveTo>
                    <a:pt x="0" y="0"/>
                  </a:moveTo>
                  <a:lnTo>
                    <a:pt x="80" y="118"/>
                  </a:lnTo>
                  <a:lnTo>
                    <a:pt x="254" y="303"/>
                  </a:lnTo>
                  <a:lnTo>
                    <a:pt x="300" y="357"/>
                  </a:lnTo>
                  <a:lnTo>
                    <a:pt x="330" y="405"/>
                  </a:lnTo>
                  <a:lnTo>
                    <a:pt x="377" y="442"/>
                  </a:lnTo>
                  <a:lnTo>
                    <a:pt x="406" y="502"/>
                  </a:lnTo>
                  <a:lnTo>
                    <a:pt x="469" y="561"/>
                  </a:lnTo>
                  <a:lnTo>
                    <a:pt x="570" y="620"/>
                  </a:lnTo>
                  <a:lnTo>
                    <a:pt x="605" y="666"/>
                  </a:lnTo>
                  <a:lnTo>
                    <a:pt x="654" y="705"/>
                  </a:lnTo>
                  <a:lnTo>
                    <a:pt x="687" y="738"/>
                  </a:lnTo>
                  <a:lnTo>
                    <a:pt x="709" y="738"/>
                  </a:lnTo>
                  <a:lnTo>
                    <a:pt x="709" y="805"/>
                  </a:lnTo>
                  <a:lnTo>
                    <a:pt x="718" y="856"/>
                  </a:lnTo>
                  <a:lnTo>
                    <a:pt x="781" y="856"/>
                  </a:lnTo>
                  <a:lnTo>
                    <a:pt x="752" y="818"/>
                  </a:lnTo>
                  <a:lnTo>
                    <a:pt x="836" y="840"/>
                  </a:lnTo>
                  <a:lnTo>
                    <a:pt x="773" y="787"/>
                  </a:lnTo>
                  <a:lnTo>
                    <a:pt x="762" y="758"/>
                  </a:lnTo>
                  <a:lnTo>
                    <a:pt x="845" y="797"/>
                  </a:lnTo>
                  <a:lnTo>
                    <a:pt x="985" y="809"/>
                  </a:lnTo>
                  <a:lnTo>
                    <a:pt x="810" y="768"/>
                  </a:lnTo>
                  <a:lnTo>
                    <a:pt x="814" y="717"/>
                  </a:lnTo>
                  <a:lnTo>
                    <a:pt x="922" y="676"/>
                  </a:lnTo>
                  <a:lnTo>
                    <a:pt x="896" y="654"/>
                  </a:lnTo>
                  <a:lnTo>
                    <a:pt x="896" y="627"/>
                  </a:lnTo>
                  <a:lnTo>
                    <a:pt x="888" y="620"/>
                  </a:lnTo>
                  <a:lnTo>
                    <a:pt x="867" y="627"/>
                  </a:lnTo>
                  <a:lnTo>
                    <a:pt x="828" y="612"/>
                  </a:lnTo>
                  <a:lnTo>
                    <a:pt x="791" y="583"/>
                  </a:lnTo>
                  <a:lnTo>
                    <a:pt x="727" y="545"/>
                  </a:lnTo>
                  <a:lnTo>
                    <a:pt x="765" y="603"/>
                  </a:lnTo>
                  <a:lnTo>
                    <a:pt x="802" y="658"/>
                  </a:lnTo>
                  <a:lnTo>
                    <a:pt x="799" y="676"/>
                  </a:lnTo>
                  <a:lnTo>
                    <a:pt x="785" y="683"/>
                  </a:lnTo>
                  <a:lnTo>
                    <a:pt x="762" y="680"/>
                  </a:lnTo>
                  <a:lnTo>
                    <a:pt x="714" y="641"/>
                  </a:lnTo>
                  <a:lnTo>
                    <a:pt x="664" y="590"/>
                  </a:lnTo>
                  <a:lnTo>
                    <a:pt x="672" y="632"/>
                  </a:lnTo>
                  <a:lnTo>
                    <a:pt x="705" y="680"/>
                  </a:lnTo>
                  <a:lnTo>
                    <a:pt x="718" y="705"/>
                  </a:lnTo>
                  <a:lnTo>
                    <a:pt x="709" y="721"/>
                  </a:lnTo>
                  <a:lnTo>
                    <a:pt x="693" y="725"/>
                  </a:lnTo>
                  <a:lnTo>
                    <a:pt x="650" y="691"/>
                  </a:lnTo>
                  <a:lnTo>
                    <a:pt x="605" y="645"/>
                  </a:lnTo>
                  <a:lnTo>
                    <a:pt x="578" y="608"/>
                  </a:lnTo>
                  <a:lnTo>
                    <a:pt x="473" y="549"/>
                  </a:lnTo>
                  <a:lnTo>
                    <a:pt x="406" y="481"/>
                  </a:lnTo>
                  <a:lnTo>
                    <a:pt x="373" y="422"/>
                  </a:lnTo>
                  <a:lnTo>
                    <a:pt x="330" y="379"/>
                  </a:lnTo>
                  <a:lnTo>
                    <a:pt x="291" y="316"/>
                  </a:lnTo>
                  <a:lnTo>
                    <a:pt x="203" y="215"/>
                  </a:lnTo>
                  <a:lnTo>
                    <a:pt x="119" y="96"/>
                  </a:lnTo>
                  <a:lnTo>
                    <a:pt x="9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2" name="Freeform 145"/>
            <p:cNvSpPr>
              <a:spLocks/>
            </p:cNvSpPr>
            <p:nvPr/>
          </p:nvSpPr>
          <p:spPr bwMode="auto">
            <a:xfrm>
              <a:off x="3133" y="3901"/>
              <a:ext cx="179" cy="118"/>
            </a:xfrm>
            <a:custGeom>
              <a:avLst/>
              <a:gdLst>
                <a:gd name="T0" fmla="*/ 25 w 359"/>
                <a:gd name="T1" fmla="*/ 0 h 237"/>
                <a:gd name="T2" fmla="*/ 119 w 359"/>
                <a:gd name="T3" fmla="*/ 156 h 237"/>
                <a:gd name="T4" fmla="*/ 185 w 359"/>
                <a:gd name="T5" fmla="*/ 229 h 237"/>
                <a:gd name="T6" fmla="*/ 266 w 359"/>
                <a:gd name="T7" fmla="*/ 225 h 237"/>
                <a:gd name="T8" fmla="*/ 351 w 359"/>
                <a:gd name="T9" fmla="*/ 207 h 237"/>
                <a:gd name="T10" fmla="*/ 359 w 359"/>
                <a:gd name="T11" fmla="*/ 211 h 237"/>
                <a:gd name="T12" fmla="*/ 300 w 359"/>
                <a:gd name="T13" fmla="*/ 229 h 237"/>
                <a:gd name="T14" fmla="*/ 189 w 359"/>
                <a:gd name="T15" fmla="*/ 237 h 237"/>
                <a:gd name="T16" fmla="*/ 174 w 359"/>
                <a:gd name="T17" fmla="*/ 233 h 237"/>
                <a:gd name="T18" fmla="*/ 106 w 359"/>
                <a:gd name="T19" fmla="*/ 156 h 237"/>
                <a:gd name="T20" fmla="*/ 0 w 359"/>
                <a:gd name="T21" fmla="*/ 10 h 237"/>
                <a:gd name="T22" fmla="*/ 25 w 359"/>
                <a:gd name="T23" fmla="*/ 0 h 237"/>
                <a:gd name="T24" fmla="*/ 25 w 359"/>
                <a:gd name="T25" fmla="*/ 0 h 237"/>
                <a:gd name="T26" fmla="*/ 25 w 359"/>
                <a:gd name="T27" fmla="*/ 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9"/>
                <a:gd name="T43" fmla="*/ 0 h 237"/>
                <a:gd name="T44" fmla="*/ 359 w 359"/>
                <a:gd name="T45" fmla="*/ 237 h 2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9" h="237">
                  <a:moveTo>
                    <a:pt x="25" y="0"/>
                  </a:moveTo>
                  <a:lnTo>
                    <a:pt x="119" y="156"/>
                  </a:lnTo>
                  <a:lnTo>
                    <a:pt x="185" y="229"/>
                  </a:lnTo>
                  <a:lnTo>
                    <a:pt x="266" y="225"/>
                  </a:lnTo>
                  <a:lnTo>
                    <a:pt x="351" y="207"/>
                  </a:lnTo>
                  <a:lnTo>
                    <a:pt x="359" y="211"/>
                  </a:lnTo>
                  <a:lnTo>
                    <a:pt x="300" y="229"/>
                  </a:lnTo>
                  <a:lnTo>
                    <a:pt x="189" y="237"/>
                  </a:lnTo>
                  <a:lnTo>
                    <a:pt x="174" y="233"/>
                  </a:lnTo>
                  <a:lnTo>
                    <a:pt x="106" y="156"/>
                  </a:lnTo>
                  <a:lnTo>
                    <a:pt x="0" y="1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3" name="Freeform 146"/>
            <p:cNvSpPr>
              <a:spLocks/>
            </p:cNvSpPr>
            <p:nvPr/>
          </p:nvSpPr>
          <p:spPr bwMode="auto">
            <a:xfrm>
              <a:off x="3348" y="3979"/>
              <a:ext cx="570" cy="264"/>
            </a:xfrm>
            <a:custGeom>
              <a:avLst/>
              <a:gdLst>
                <a:gd name="T0" fmla="*/ 106 w 1141"/>
                <a:gd name="T1" fmla="*/ 211 h 530"/>
                <a:gd name="T2" fmla="*/ 143 w 1141"/>
                <a:gd name="T3" fmla="*/ 156 h 530"/>
                <a:gd name="T4" fmla="*/ 422 w 1141"/>
                <a:gd name="T5" fmla="*/ 211 h 530"/>
                <a:gd name="T6" fmla="*/ 270 w 1141"/>
                <a:gd name="T7" fmla="*/ 284 h 530"/>
                <a:gd name="T8" fmla="*/ 583 w 1141"/>
                <a:gd name="T9" fmla="*/ 322 h 530"/>
                <a:gd name="T10" fmla="*/ 799 w 1141"/>
                <a:gd name="T11" fmla="*/ 229 h 530"/>
                <a:gd name="T12" fmla="*/ 530 w 1141"/>
                <a:gd name="T13" fmla="*/ 280 h 530"/>
                <a:gd name="T14" fmla="*/ 557 w 1141"/>
                <a:gd name="T15" fmla="*/ 241 h 530"/>
                <a:gd name="T16" fmla="*/ 828 w 1141"/>
                <a:gd name="T17" fmla="*/ 204 h 530"/>
                <a:gd name="T18" fmla="*/ 975 w 1141"/>
                <a:gd name="T19" fmla="*/ 132 h 530"/>
                <a:gd name="T20" fmla="*/ 862 w 1141"/>
                <a:gd name="T21" fmla="*/ 152 h 530"/>
                <a:gd name="T22" fmla="*/ 668 w 1141"/>
                <a:gd name="T23" fmla="*/ 207 h 530"/>
                <a:gd name="T24" fmla="*/ 702 w 1141"/>
                <a:gd name="T25" fmla="*/ 178 h 530"/>
                <a:gd name="T26" fmla="*/ 1011 w 1141"/>
                <a:gd name="T27" fmla="*/ 51 h 530"/>
                <a:gd name="T28" fmla="*/ 1057 w 1141"/>
                <a:gd name="T29" fmla="*/ 51 h 530"/>
                <a:gd name="T30" fmla="*/ 1141 w 1141"/>
                <a:gd name="T31" fmla="*/ 110 h 530"/>
                <a:gd name="T32" fmla="*/ 989 w 1141"/>
                <a:gd name="T33" fmla="*/ 211 h 530"/>
                <a:gd name="T34" fmla="*/ 888 w 1141"/>
                <a:gd name="T35" fmla="*/ 465 h 530"/>
                <a:gd name="T36" fmla="*/ 917 w 1141"/>
                <a:gd name="T37" fmla="*/ 258 h 530"/>
                <a:gd name="T38" fmla="*/ 811 w 1141"/>
                <a:gd name="T39" fmla="*/ 326 h 530"/>
                <a:gd name="T40" fmla="*/ 647 w 1141"/>
                <a:gd name="T41" fmla="*/ 385 h 530"/>
                <a:gd name="T42" fmla="*/ 470 w 1141"/>
                <a:gd name="T43" fmla="*/ 479 h 530"/>
                <a:gd name="T44" fmla="*/ 280 w 1141"/>
                <a:gd name="T45" fmla="*/ 486 h 530"/>
                <a:gd name="T46" fmla="*/ 139 w 1141"/>
                <a:gd name="T47" fmla="*/ 530 h 530"/>
                <a:gd name="T48" fmla="*/ 461 w 1141"/>
                <a:gd name="T49" fmla="*/ 440 h 530"/>
                <a:gd name="T50" fmla="*/ 240 w 1141"/>
                <a:gd name="T51" fmla="*/ 389 h 530"/>
                <a:gd name="T52" fmla="*/ 123 w 1141"/>
                <a:gd name="T53" fmla="*/ 419 h 530"/>
                <a:gd name="T54" fmla="*/ 85 w 1141"/>
                <a:gd name="T55" fmla="*/ 348 h 530"/>
                <a:gd name="T56" fmla="*/ 4 w 1141"/>
                <a:gd name="T57" fmla="*/ 266 h 530"/>
                <a:gd name="T58" fmla="*/ 225 w 1141"/>
                <a:gd name="T59" fmla="*/ 360 h 530"/>
                <a:gd name="T60" fmla="*/ 244 w 1141"/>
                <a:gd name="T61" fmla="*/ 344 h 530"/>
                <a:gd name="T62" fmla="*/ 42 w 1141"/>
                <a:gd name="T63" fmla="*/ 207 h 530"/>
                <a:gd name="T64" fmla="*/ 30 w 1141"/>
                <a:gd name="T65" fmla="*/ 188 h 5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1"/>
                <a:gd name="T100" fmla="*/ 0 h 530"/>
                <a:gd name="T101" fmla="*/ 1141 w 1141"/>
                <a:gd name="T102" fmla="*/ 530 h 5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1" h="530">
                  <a:moveTo>
                    <a:pt x="30" y="188"/>
                  </a:moveTo>
                  <a:lnTo>
                    <a:pt x="106" y="211"/>
                  </a:lnTo>
                  <a:lnTo>
                    <a:pt x="229" y="211"/>
                  </a:lnTo>
                  <a:lnTo>
                    <a:pt x="143" y="156"/>
                  </a:lnTo>
                  <a:lnTo>
                    <a:pt x="283" y="204"/>
                  </a:lnTo>
                  <a:lnTo>
                    <a:pt x="422" y="211"/>
                  </a:lnTo>
                  <a:lnTo>
                    <a:pt x="270" y="215"/>
                  </a:lnTo>
                  <a:lnTo>
                    <a:pt x="270" y="284"/>
                  </a:lnTo>
                  <a:lnTo>
                    <a:pt x="426" y="326"/>
                  </a:lnTo>
                  <a:lnTo>
                    <a:pt x="583" y="322"/>
                  </a:lnTo>
                  <a:lnTo>
                    <a:pt x="731" y="275"/>
                  </a:lnTo>
                  <a:lnTo>
                    <a:pt x="799" y="229"/>
                  </a:lnTo>
                  <a:lnTo>
                    <a:pt x="680" y="258"/>
                  </a:lnTo>
                  <a:lnTo>
                    <a:pt x="530" y="280"/>
                  </a:lnTo>
                  <a:lnTo>
                    <a:pt x="422" y="258"/>
                  </a:lnTo>
                  <a:lnTo>
                    <a:pt x="557" y="241"/>
                  </a:lnTo>
                  <a:lnTo>
                    <a:pt x="702" y="241"/>
                  </a:lnTo>
                  <a:lnTo>
                    <a:pt x="828" y="204"/>
                  </a:lnTo>
                  <a:lnTo>
                    <a:pt x="946" y="192"/>
                  </a:lnTo>
                  <a:lnTo>
                    <a:pt x="975" y="132"/>
                  </a:lnTo>
                  <a:lnTo>
                    <a:pt x="908" y="161"/>
                  </a:lnTo>
                  <a:lnTo>
                    <a:pt x="862" y="152"/>
                  </a:lnTo>
                  <a:lnTo>
                    <a:pt x="803" y="188"/>
                  </a:lnTo>
                  <a:lnTo>
                    <a:pt x="668" y="207"/>
                  </a:lnTo>
                  <a:lnTo>
                    <a:pt x="490" y="215"/>
                  </a:lnTo>
                  <a:lnTo>
                    <a:pt x="702" y="178"/>
                  </a:lnTo>
                  <a:lnTo>
                    <a:pt x="848" y="123"/>
                  </a:lnTo>
                  <a:lnTo>
                    <a:pt x="1011" y="51"/>
                  </a:lnTo>
                  <a:lnTo>
                    <a:pt x="1094" y="0"/>
                  </a:lnTo>
                  <a:lnTo>
                    <a:pt x="1057" y="51"/>
                  </a:lnTo>
                  <a:lnTo>
                    <a:pt x="1116" y="86"/>
                  </a:lnTo>
                  <a:lnTo>
                    <a:pt x="1141" y="110"/>
                  </a:lnTo>
                  <a:lnTo>
                    <a:pt x="1057" y="128"/>
                  </a:lnTo>
                  <a:lnTo>
                    <a:pt x="989" y="211"/>
                  </a:lnTo>
                  <a:lnTo>
                    <a:pt x="934" y="330"/>
                  </a:lnTo>
                  <a:lnTo>
                    <a:pt x="888" y="465"/>
                  </a:lnTo>
                  <a:lnTo>
                    <a:pt x="946" y="233"/>
                  </a:lnTo>
                  <a:lnTo>
                    <a:pt x="917" y="258"/>
                  </a:lnTo>
                  <a:lnTo>
                    <a:pt x="879" y="330"/>
                  </a:lnTo>
                  <a:lnTo>
                    <a:pt x="811" y="326"/>
                  </a:lnTo>
                  <a:lnTo>
                    <a:pt x="721" y="356"/>
                  </a:lnTo>
                  <a:lnTo>
                    <a:pt x="647" y="385"/>
                  </a:lnTo>
                  <a:lnTo>
                    <a:pt x="541" y="448"/>
                  </a:lnTo>
                  <a:lnTo>
                    <a:pt x="470" y="479"/>
                  </a:lnTo>
                  <a:lnTo>
                    <a:pt x="363" y="479"/>
                  </a:lnTo>
                  <a:lnTo>
                    <a:pt x="280" y="486"/>
                  </a:lnTo>
                  <a:lnTo>
                    <a:pt x="203" y="508"/>
                  </a:lnTo>
                  <a:lnTo>
                    <a:pt x="139" y="530"/>
                  </a:lnTo>
                  <a:lnTo>
                    <a:pt x="254" y="475"/>
                  </a:lnTo>
                  <a:lnTo>
                    <a:pt x="461" y="440"/>
                  </a:lnTo>
                  <a:lnTo>
                    <a:pt x="339" y="431"/>
                  </a:lnTo>
                  <a:lnTo>
                    <a:pt x="240" y="389"/>
                  </a:lnTo>
                  <a:lnTo>
                    <a:pt x="135" y="397"/>
                  </a:lnTo>
                  <a:lnTo>
                    <a:pt x="123" y="419"/>
                  </a:lnTo>
                  <a:lnTo>
                    <a:pt x="123" y="389"/>
                  </a:lnTo>
                  <a:lnTo>
                    <a:pt x="85" y="348"/>
                  </a:lnTo>
                  <a:lnTo>
                    <a:pt x="0" y="275"/>
                  </a:lnTo>
                  <a:lnTo>
                    <a:pt x="4" y="266"/>
                  </a:lnTo>
                  <a:lnTo>
                    <a:pt x="153" y="326"/>
                  </a:lnTo>
                  <a:lnTo>
                    <a:pt x="225" y="360"/>
                  </a:lnTo>
                  <a:lnTo>
                    <a:pt x="244" y="356"/>
                  </a:lnTo>
                  <a:lnTo>
                    <a:pt x="244" y="344"/>
                  </a:lnTo>
                  <a:lnTo>
                    <a:pt x="240" y="317"/>
                  </a:lnTo>
                  <a:lnTo>
                    <a:pt x="42" y="207"/>
                  </a:lnTo>
                  <a:lnTo>
                    <a:pt x="30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4" name="Freeform 147"/>
            <p:cNvSpPr>
              <a:spLocks/>
            </p:cNvSpPr>
            <p:nvPr/>
          </p:nvSpPr>
          <p:spPr bwMode="auto">
            <a:xfrm>
              <a:off x="3272" y="4074"/>
              <a:ext cx="63" cy="40"/>
            </a:xfrm>
            <a:custGeom>
              <a:avLst/>
              <a:gdLst>
                <a:gd name="T0" fmla="*/ 0 w 127"/>
                <a:gd name="T1" fmla="*/ 0 h 78"/>
                <a:gd name="T2" fmla="*/ 59 w 127"/>
                <a:gd name="T3" fmla="*/ 33 h 78"/>
                <a:gd name="T4" fmla="*/ 101 w 127"/>
                <a:gd name="T5" fmla="*/ 37 h 78"/>
                <a:gd name="T6" fmla="*/ 123 w 127"/>
                <a:gd name="T7" fmla="*/ 54 h 78"/>
                <a:gd name="T8" fmla="*/ 127 w 127"/>
                <a:gd name="T9" fmla="*/ 78 h 78"/>
                <a:gd name="T10" fmla="*/ 110 w 127"/>
                <a:gd name="T11" fmla="*/ 58 h 78"/>
                <a:gd name="T12" fmla="*/ 88 w 127"/>
                <a:gd name="T13" fmla="*/ 45 h 78"/>
                <a:gd name="T14" fmla="*/ 55 w 127"/>
                <a:gd name="T15" fmla="*/ 33 h 78"/>
                <a:gd name="T16" fmla="*/ 0 w 127"/>
                <a:gd name="T17" fmla="*/ 0 h 78"/>
                <a:gd name="T18" fmla="*/ 0 w 127"/>
                <a:gd name="T19" fmla="*/ 0 h 78"/>
                <a:gd name="T20" fmla="*/ 0 w 127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78"/>
                <a:gd name="T35" fmla="*/ 127 w 127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78">
                  <a:moveTo>
                    <a:pt x="0" y="0"/>
                  </a:moveTo>
                  <a:lnTo>
                    <a:pt x="59" y="33"/>
                  </a:lnTo>
                  <a:lnTo>
                    <a:pt x="101" y="37"/>
                  </a:lnTo>
                  <a:lnTo>
                    <a:pt x="123" y="54"/>
                  </a:lnTo>
                  <a:lnTo>
                    <a:pt x="127" y="78"/>
                  </a:lnTo>
                  <a:lnTo>
                    <a:pt x="110" y="58"/>
                  </a:lnTo>
                  <a:lnTo>
                    <a:pt x="88" y="45"/>
                  </a:lnTo>
                  <a:lnTo>
                    <a:pt x="55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5" name="Freeform 148"/>
            <p:cNvSpPr>
              <a:spLocks/>
            </p:cNvSpPr>
            <p:nvPr/>
          </p:nvSpPr>
          <p:spPr bwMode="auto">
            <a:xfrm>
              <a:off x="3291" y="4116"/>
              <a:ext cx="27" cy="23"/>
            </a:xfrm>
            <a:custGeom>
              <a:avLst/>
              <a:gdLst>
                <a:gd name="T0" fmla="*/ 0 w 55"/>
                <a:gd name="T1" fmla="*/ 0 h 47"/>
                <a:gd name="T2" fmla="*/ 22 w 55"/>
                <a:gd name="T3" fmla="*/ 22 h 47"/>
                <a:gd name="T4" fmla="*/ 47 w 55"/>
                <a:gd name="T5" fmla="*/ 40 h 47"/>
                <a:gd name="T6" fmla="*/ 51 w 55"/>
                <a:gd name="T7" fmla="*/ 47 h 47"/>
                <a:gd name="T8" fmla="*/ 55 w 55"/>
                <a:gd name="T9" fmla="*/ 34 h 47"/>
                <a:gd name="T10" fmla="*/ 37 w 55"/>
                <a:gd name="T11" fmla="*/ 18 h 47"/>
                <a:gd name="T12" fmla="*/ 0 w 55"/>
                <a:gd name="T13" fmla="*/ 0 h 47"/>
                <a:gd name="T14" fmla="*/ 0 w 55"/>
                <a:gd name="T15" fmla="*/ 0 h 47"/>
                <a:gd name="T16" fmla="*/ 0 w 55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47"/>
                <a:gd name="T29" fmla="*/ 55 w 55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47">
                  <a:moveTo>
                    <a:pt x="0" y="0"/>
                  </a:moveTo>
                  <a:lnTo>
                    <a:pt x="22" y="22"/>
                  </a:lnTo>
                  <a:lnTo>
                    <a:pt x="47" y="40"/>
                  </a:lnTo>
                  <a:lnTo>
                    <a:pt x="51" y="47"/>
                  </a:lnTo>
                  <a:lnTo>
                    <a:pt x="55" y="34"/>
                  </a:lnTo>
                  <a:lnTo>
                    <a:pt x="37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6" name="Freeform 149"/>
            <p:cNvSpPr>
              <a:spLocks/>
            </p:cNvSpPr>
            <p:nvPr/>
          </p:nvSpPr>
          <p:spPr bwMode="auto">
            <a:xfrm>
              <a:off x="3441" y="4151"/>
              <a:ext cx="433" cy="154"/>
            </a:xfrm>
            <a:custGeom>
              <a:avLst/>
              <a:gdLst>
                <a:gd name="T0" fmla="*/ 489 w 865"/>
                <a:gd name="T1" fmla="*/ 26 h 308"/>
                <a:gd name="T2" fmla="*/ 556 w 865"/>
                <a:gd name="T3" fmla="*/ 40 h 308"/>
                <a:gd name="T4" fmla="*/ 556 w 865"/>
                <a:gd name="T5" fmla="*/ 90 h 308"/>
                <a:gd name="T6" fmla="*/ 497 w 865"/>
                <a:gd name="T7" fmla="*/ 135 h 308"/>
                <a:gd name="T8" fmla="*/ 429 w 865"/>
                <a:gd name="T9" fmla="*/ 139 h 308"/>
                <a:gd name="T10" fmla="*/ 312 w 865"/>
                <a:gd name="T11" fmla="*/ 195 h 308"/>
                <a:gd name="T12" fmla="*/ 195 w 865"/>
                <a:gd name="T13" fmla="*/ 239 h 308"/>
                <a:gd name="T14" fmla="*/ 99 w 865"/>
                <a:gd name="T15" fmla="*/ 270 h 308"/>
                <a:gd name="T16" fmla="*/ 0 w 865"/>
                <a:gd name="T17" fmla="*/ 281 h 308"/>
                <a:gd name="T18" fmla="*/ 68 w 865"/>
                <a:gd name="T19" fmla="*/ 290 h 308"/>
                <a:gd name="T20" fmla="*/ 184 w 865"/>
                <a:gd name="T21" fmla="*/ 270 h 308"/>
                <a:gd name="T22" fmla="*/ 403 w 865"/>
                <a:gd name="T23" fmla="*/ 181 h 308"/>
                <a:gd name="T24" fmla="*/ 493 w 865"/>
                <a:gd name="T25" fmla="*/ 181 h 308"/>
                <a:gd name="T26" fmla="*/ 571 w 865"/>
                <a:gd name="T27" fmla="*/ 154 h 308"/>
                <a:gd name="T28" fmla="*/ 598 w 865"/>
                <a:gd name="T29" fmla="*/ 177 h 308"/>
                <a:gd name="T30" fmla="*/ 580 w 865"/>
                <a:gd name="T31" fmla="*/ 222 h 308"/>
                <a:gd name="T32" fmla="*/ 540 w 865"/>
                <a:gd name="T33" fmla="*/ 235 h 308"/>
                <a:gd name="T34" fmla="*/ 366 w 865"/>
                <a:gd name="T35" fmla="*/ 298 h 308"/>
                <a:gd name="T36" fmla="*/ 258 w 865"/>
                <a:gd name="T37" fmla="*/ 308 h 308"/>
                <a:gd name="T38" fmla="*/ 738 w 865"/>
                <a:gd name="T39" fmla="*/ 308 h 308"/>
                <a:gd name="T40" fmla="*/ 782 w 865"/>
                <a:gd name="T41" fmla="*/ 207 h 308"/>
                <a:gd name="T42" fmla="*/ 843 w 865"/>
                <a:gd name="T43" fmla="*/ 127 h 308"/>
                <a:gd name="T44" fmla="*/ 774 w 865"/>
                <a:gd name="T45" fmla="*/ 207 h 308"/>
                <a:gd name="T46" fmla="*/ 725 w 865"/>
                <a:gd name="T47" fmla="*/ 266 h 308"/>
                <a:gd name="T48" fmla="*/ 787 w 865"/>
                <a:gd name="T49" fmla="*/ 103 h 308"/>
                <a:gd name="T50" fmla="*/ 865 w 865"/>
                <a:gd name="T51" fmla="*/ 0 h 308"/>
                <a:gd name="T52" fmla="*/ 778 w 865"/>
                <a:gd name="T53" fmla="*/ 90 h 308"/>
                <a:gd name="T54" fmla="*/ 683 w 865"/>
                <a:gd name="T55" fmla="*/ 222 h 308"/>
                <a:gd name="T56" fmla="*/ 667 w 865"/>
                <a:gd name="T57" fmla="*/ 258 h 308"/>
                <a:gd name="T58" fmla="*/ 693 w 865"/>
                <a:gd name="T59" fmla="*/ 143 h 308"/>
                <a:gd name="T60" fmla="*/ 661 w 865"/>
                <a:gd name="T61" fmla="*/ 181 h 308"/>
                <a:gd name="T62" fmla="*/ 615 w 865"/>
                <a:gd name="T63" fmla="*/ 167 h 308"/>
                <a:gd name="T64" fmla="*/ 584 w 865"/>
                <a:gd name="T65" fmla="*/ 103 h 308"/>
                <a:gd name="T66" fmla="*/ 571 w 865"/>
                <a:gd name="T67" fmla="*/ 26 h 308"/>
                <a:gd name="T68" fmla="*/ 548 w 865"/>
                <a:gd name="T69" fmla="*/ 0 h 308"/>
                <a:gd name="T70" fmla="*/ 489 w 865"/>
                <a:gd name="T71" fmla="*/ 26 h 308"/>
                <a:gd name="T72" fmla="*/ 489 w 865"/>
                <a:gd name="T73" fmla="*/ 26 h 308"/>
                <a:gd name="T74" fmla="*/ 489 w 865"/>
                <a:gd name="T75" fmla="*/ 26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5"/>
                <a:gd name="T115" fmla="*/ 0 h 308"/>
                <a:gd name="T116" fmla="*/ 865 w 865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5" h="308">
                  <a:moveTo>
                    <a:pt x="489" y="26"/>
                  </a:moveTo>
                  <a:lnTo>
                    <a:pt x="556" y="40"/>
                  </a:lnTo>
                  <a:lnTo>
                    <a:pt x="556" y="90"/>
                  </a:lnTo>
                  <a:lnTo>
                    <a:pt x="497" y="135"/>
                  </a:lnTo>
                  <a:lnTo>
                    <a:pt x="429" y="139"/>
                  </a:lnTo>
                  <a:lnTo>
                    <a:pt x="312" y="195"/>
                  </a:lnTo>
                  <a:lnTo>
                    <a:pt x="195" y="239"/>
                  </a:lnTo>
                  <a:lnTo>
                    <a:pt x="99" y="270"/>
                  </a:lnTo>
                  <a:lnTo>
                    <a:pt x="0" y="281"/>
                  </a:lnTo>
                  <a:lnTo>
                    <a:pt x="68" y="290"/>
                  </a:lnTo>
                  <a:lnTo>
                    <a:pt x="184" y="270"/>
                  </a:lnTo>
                  <a:lnTo>
                    <a:pt x="403" y="181"/>
                  </a:lnTo>
                  <a:lnTo>
                    <a:pt x="493" y="181"/>
                  </a:lnTo>
                  <a:lnTo>
                    <a:pt x="571" y="154"/>
                  </a:lnTo>
                  <a:lnTo>
                    <a:pt x="598" y="177"/>
                  </a:lnTo>
                  <a:lnTo>
                    <a:pt x="580" y="222"/>
                  </a:lnTo>
                  <a:lnTo>
                    <a:pt x="540" y="235"/>
                  </a:lnTo>
                  <a:lnTo>
                    <a:pt x="366" y="298"/>
                  </a:lnTo>
                  <a:lnTo>
                    <a:pt x="258" y="308"/>
                  </a:lnTo>
                  <a:lnTo>
                    <a:pt x="738" y="308"/>
                  </a:lnTo>
                  <a:lnTo>
                    <a:pt x="782" y="207"/>
                  </a:lnTo>
                  <a:lnTo>
                    <a:pt x="843" y="127"/>
                  </a:lnTo>
                  <a:lnTo>
                    <a:pt x="774" y="207"/>
                  </a:lnTo>
                  <a:lnTo>
                    <a:pt x="725" y="266"/>
                  </a:lnTo>
                  <a:lnTo>
                    <a:pt x="787" y="103"/>
                  </a:lnTo>
                  <a:lnTo>
                    <a:pt x="865" y="0"/>
                  </a:lnTo>
                  <a:lnTo>
                    <a:pt x="778" y="90"/>
                  </a:lnTo>
                  <a:lnTo>
                    <a:pt x="683" y="222"/>
                  </a:lnTo>
                  <a:lnTo>
                    <a:pt x="667" y="258"/>
                  </a:lnTo>
                  <a:lnTo>
                    <a:pt x="693" y="143"/>
                  </a:lnTo>
                  <a:lnTo>
                    <a:pt x="661" y="181"/>
                  </a:lnTo>
                  <a:lnTo>
                    <a:pt x="615" y="167"/>
                  </a:lnTo>
                  <a:lnTo>
                    <a:pt x="584" y="103"/>
                  </a:lnTo>
                  <a:lnTo>
                    <a:pt x="571" y="26"/>
                  </a:lnTo>
                  <a:lnTo>
                    <a:pt x="548" y="0"/>
                  </a:lnTo>
                  <a:lnTo>
                    <a:pt x="48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7" name="Freeform 150"/>
            <p:cNvSpPr>
              <a:spLocks/>
            </p:cNvSpPr>
            <p:nvPr/>
          </p:nvSpPr>
          <p:spPr bwMode="auto">
            <a:xfrm>
              <a:off x="3830" y="4194"/>
              <a:ext cx="107" cy="111"/>
            </a:xfrm>
            <a:custGeom>
              <a:avLst/>
              <a:gdLst>
                <a:gd name="T0" fmla="*/ 0 w 214"/>
                <a:gd name="T1" fmla="*/ 222 h 222"/>
                <a:gd name="T2" fmla="*/ 69 w 214"/>
                <a:gd name="T3" fmla="*/ 131 h 222"/>
                <a:gd name="T4" fmla="*/ 214 w 214"/>
                <a:gd name="T5" fmla="*/ 0 h 222"/>
                <a:gd name="T6" fmla="*/ 91 w 214"/>
                <a:gd name="T7" fmla="*/ 140 h 222"/>
                <a:gd name="T8" fmla="*/ 38 w 214"/>
                <a:gd name="T9" fmla="*/ 222 h 222"/>
                <a:gd name="T10" fmla="*/ 0 w 214"/>
                <a:gd name="T11" fmla="*/ 222 h 222"/>
                <a:gd name="T12" fmla="*/ 0 w 214"/>
                <a:gd name="T13" fmla="*/ 222 h 222"/>
                <a:gd name="T14" fmla="*/ 0 w 214"/>
                <a:gd name="T15" fmla="*/ 222 h 2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"/>
                <a:gd name="T25" fmla="*/ 0 h 222"/>
                <a:gd name="T26" fmla="*/ 214 w 214"/>
                <a:gd name="T27" fmla="*/ 222 h 2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" h="222">
                  <a:moveTo>
                    <a:pt x="0" y="222"/>
                  </a:moveTo>
                  <a:lnTo>
                    <a:pt x="69" y="131"/>
                  </a:lnTo>
                  <a:lnTo>
                    <a:pt x="214" y="0"/>
                  </a:lnTo>
                  <a:lnTo>
                    <a:pt x="91" y="140"/>
                  </a:lnTo>
                  <a:lnTo>
                    <a:pt x="3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8" name="Freeform 151"/>
            <p:cNvSpPr>
              <a:spLocks/>
            </p:cNvSpPr>
            <p:nvPr/>
          </p:nvSpPr>
          <p:spPr bwMode="auto">
            <a:xfrm>
              <a:off x="3863" y="4237"/>
              <a:ext cx="138" cy="68"/>
            </a:xfrm>
            <a:custGeom>
              <a:avLst/>
              <a:gdLst>
                <a:gd name="T0" fmla="*/ 0 w 276"/>
                <a:gd name="T1" fmla="*/ 137 h 137"/>
                <a:gd name="T2" fmla="*/ 104 w 276"/>
                <a:gd name="T3" fmla="*/ 32 h 137"/>
                <a:gd name="T4" fmla="*/ 145 w 276"/>
                <a:gd name="T5" fmla="*/ 0 h 137"/>
                <a:gd name="T6" fmla="*/ 72 w 276"/>
                <a:gd name="T7" fmla="*/ 110 h 137"/>
                <a:gd name="T8" fmla="*/ 122 w 276"/>
                <a:gd name="T9" fmla="*/ 91 h 137"/>
                <a:gd name="T10" fmla="*/ 167 w 276"/>
                <a:gd name="T11" fmla="*/ 110 h 137"/>
                <a:gd name="T12" fmla="*/ 235 w 276"/>
                <a:gd name="T13" fmla="*/ 110 h 137"/>
                <a:gd name="T14" fmla="*/ 276 w 276"/>
                <a:gd name="T15" fmla="*/ 137 h 137"/>
                <a:gd name="T16" fmla="*/ 0 w 276"/>
                <a:gd name="T17" fmla="*/ 137 h 137"/>
                <a:gd name="T18" fmla="*/ 0 w 276"/>
                <a:gd name="T19" fmla="*/ 137 h 137"/>
                <a:gd name="T20" fmla="*/ 0 w 276"/>
                <a:gd name="T21" fmla="*/ 137 h 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6"/>
                <a:gd name="T34" fmla="*/ 0 h 137"/>
                <a:gd name="T35" fmla="*/ 276 w 276"/>
                <a:gd name="T36" fmla="*/ 137 h 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6" h="137">
                  <a:moveTo>
                    <a:pt x="0" y="137"/>
                  </a:moveTo>
                  <a:lnTo>
                    <a:pt x="104" y="32"/>
                  </a:lnTo>
                  <a:lnTo>
                    <a:pt x="145" y="0"/>
                  </a:lnTo>
                  <a:lnTo>
                    <a:pt x="72" y="110"/>
                  </a:lnTo>
                  <a:lnTo>
                    <a:pt x="122" y="91"/>
                  </a:lnTo>
                  <a:lnTo>
                    <a:pt x="167" y="110"/>
                  </a:lnTo>
                  <a:lnTo>
                    <a:pt x="235" y="110"/>
                  </a:lnTo>
                  <a:lnTo>
                    <a:pt x="276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29" name="Freeform 152"/>
            <p:cNvSpPr>
              <a:spLocks/>
            </p:cNvSpPr>
            <p:nvPr/>
          </p:nvSpPr>
          <p:spPr bwMode="auto">
            <a:xfrm>
              <a:off x="3933" y="4033"/>
              <a:ext cx="587" cy="272"/>
            </a:xfrm>
            <a:custGeom>
              <a:avLst/>
              <a:gdLst>
                <a:gd name="T0" fmla="*/ 0 w 1174"/>
                <a:gd name="T1" fmla="*/ 0 h 544"/>
                <a:gd name="T2" fmla="*/ 139 w 1174"/>
                <a:gd name="T3" fmla="*/ 17 h 544"/>
                <a:gd name="T4" fmla="*/ 330 w 1174"/>
                <a:gd name="T5" fmla="*/ 87 h 544"/>
                <a:gd name="T6" fmla="*/ 516 w 1174"/>
                <a:gd name="T7" fmla="*/ 172 h 544"/>
                <a:gd name="T8" fmla="*/ 770 w 1174"/>
                <a:gd name="T9" fmla="*/ 258 h 544"/>
                <a:gd name="T10" fmla="*/ 992 w 1174"/>
                <a:gd name="T11" fmla="*/ 339 h 544"/>
                <a:gd name="T12" fmla="*/ 1141 w 1174"/>
                <a:gd name="T13" fmla="*/ 466 h 544"/>
                <a:gd name="T14" fmla="*/ 1174 w 1174"/>
                <a:gd name="T15" fmla="*/ 544 h 544"/>
                <a:gd name="T16" fmla="*/ 1032 w 1174"/>
                <a:gd name="T17" fmla="*/ 544 h 544"/>
                <a:gd name="T18" fmla="*/ 1083 w 1174"/>
                <a:gd name="T19" fmla="*/ 494 h 544"/>
                <a:gd name="T20" fmla="*/ 1092 w 1174"/>
                <a:gd name="T21" fmla="*/ 462 h 544"/>
                <a:gd name="T22" fmla="*/ 988 w 1174"/>
                <a:gd name="T23" fmla="*/ 363 h 544"/>
                <a:gd name="T24" fmla="*/ 707 w 1174"/>
                <a:gd name="T25" fmla="*/ 258 h 544"/>
                <a:gd name="T26" fmla="*/ 425 w 1174"/>
                <a:gd name="T27" fmla="*/ 155 h 544"/>
                <a:gd name="T28" fmla="*/ 199 w 1174"/>
                <a:gd name="T29" fmla="*/ 55 h 544"/>
                <a:gd name="T30" fmla="*/ 72 w 1174"/>
                <a:gd name="T31" fmla="*/ 12 h 544"/>
                <a:gd name="T32" fmla="*/ 0 w 1174"/>
                <a:gd name="T33" fmla="*/ 0 h 544"/>
                <a:gd name="T34" fmla="*/ 0 w 1174"/>
                <a:gd name="T35" fmla="*/ 0 h 544"/>
                <a:gd name="T36" fmla="*/ 0 w 1174"/>
                <a:gd name="T37" fmla="*/ 0 h 5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4"/>
                <a:gd name="T58" fmla="*/ 0 h 544"/>
                <a:gd name="T59" fmla="*/ 1174 w 1174"/>
                <a:gd name="T60" fmla="*/ 544 h 5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4" h="544">
                  <a:moveTo>
                    <a:pt x="0" y="0"/>
                  </a:moveTo>
                  <a:lnTo>
                    <a:pt x="139" y="17"/>
                  </a:lnTo>
                  <a:lnTo>
                    <a:pt x="330" y="87"/>
                  </a:lnTo>
                  <a:lnTo>
                    <a:pt x="516" y="172"/>
                  </a:lnTo>
                  <a:lnTo>
                    <a:pt x="770" y="258"/>
                  </a:lnTo>
                  <a:lnTo>
                    <a:pt x="992" y="339"/>
                  </a:lnTo>
                  <a:lnTo>
                    <a:pt x="1141" y="466"/>
                  </a:lnTo>
                  <a:lnTo>
                    <a:pt x="1174" y="544"/>
                  </a:lnTo>
                  <a:lnTo>
                    <a:pt x="1032" y="544"/>
                  </a:lnTo>
                  <a:lnTo>
                    <a:pt x="1083" y="494"/>
                  </a:lnTo>
                  <a:lnTo>
                    <a:pt x="1092" y="462"/>
                  </a:lnTo>
                  <a:lnTo>
                    <a:pt x="988" y="363"/>
                  </a:lnTo>
                  <a:lnTo>
                    <a:pt x="707" y="258"/>
                  </a:lnTo>
                  <a:lnTo>
                    <a:pt x="425" y="155"/>
                  </a:lnTo>
                  <a:lnTo>
                    <a:pt x="199" y="55"/>
                  </a:lnTo>
                  <a:lnTo>
                    <a:pt x="7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425" name="AutoShape 15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25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304800" y="1689100"/>
            <a:ext cx="3111500" cy="2871788"/>
          </a:xfrm>
          <a:prstGeom prst="diamond">
            <a:avLst/>
          </a:prstGeom>
          <a:solidFill>
            <a:srgbClr val="C0FEF9"/>
          </a:solidFill>
          <a:ln w="25400">
            <a:solidFill>
              <a:srgbClr val="006B6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782638" y="1519238"/>
            <a:ext cx="2422525" cy="46672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latin typeface="Times New Roman" pitchFamily="18" charset="0"/>
              </a:rPr>
              <a:t>PENGELUARAN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57200" y="2514600"/>
            <a:ext cx="2671763" cy="149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300" b="1">
                <a:latin typeface="Times New Roman" pitchFamily="18" charset="0"/>
              </a:rPr>
              <a:t>Meningkatkan efisiensi operasi atau menambah kapasitas?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8800" y="4246563"/>
            <a:ext cx="2565400" cy="2230437"/>
            <a:chOff x="440" y="2675"/>
            <a:chExt cx="1616" cy="1405"/>
          </a:xfrm>
        </p:grpSpPr>
        <p:sp>
          <p:nvSpPr>
            <p:cNvPr id="51221" name="Rectangle 6"/>
            <p:cNvSpPr>
              <a:spLocks noChangeArrowheads="1"/>
            </p:cNvSpPr>
            <p:nvPr/>
          </p:nvSpPr>
          <p:spPr bwMode="auto">
            <a:xfrm>
              <a:off x="440" y="3032"/>
              <a:ext cx="1616" cy="104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6B6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Belanja Modal</a:t>
              </a:r>
              <a:r>
                <a:rPr lang="en-US" sz="2400">
                  <a:latin typeface="Times New Roman" pitchFamily="18" charset="0"/>
                </a:rPr>
                <a:t> (Debit akun aset tetap)</a:t>
              </a: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51222" name="AutoShape 7"/>
            <p:cNvSpPr>
              <a:spLocks noChangeArrowheads="1"/>
            </p:cNvSpPr>
            <p:nvPr/>
          </p:nvSpPr>
          <p:spPr bwMode="auto">
            <a:xfrm rot="16200000" flipH="1">
              <a:off x="1019" y="2651"/>
              <a:ext cx="432" cy="480"/>
            </a:xfrm>
            <a:prstGeom prst="homePlate">
              <a:avLst>
                <a:gd name="adj" fmla="val 29634"/>
              </a:avLst>
            </a:prstGeom>
            <a:solidFill>
              <a:srgbClr val="009688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998" y="2734"/>
              <a:ext cx="34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Ya</a:t>
              </a:r>
            </a:p>
          </p:txBody>
        </p:sp>
      </p:grp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533400" y="457200"/>
            <a:ext cx="8077200" cy="7620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Belanja Modal dan Belanja Pendapatan</a:t>
            </a:r>
          </a:p>
        </p:txBody>
      </p:sp>
      <p:sp>
        <p:nvSpPr>
          <p:cNvPr id="51207" name="AutoShape 11"/>
          <p:cNvSpPr>
            <a:spLocks noChangeArrowheads="1"/>
          </p:cNvSpPr>
          <p:nvPr/>
        </p:nvSpPr>
        <p:spPr bwMode="auto">
          <a:xfrm>
            <a:off x="3602038" y="1681163"/>
            <a:ext cx="2951162" cy="2878137"/>
          </a:xfrm>
          <a:prstGeom prst="diamond">
            <a:avLst/>
          </a:prstGeom>
          <a:solidFill>
            <a:srgbClr val="C0FEF9"/>
          </a:solidFill>
          <a:ln w="25400">
            <a:solidFill>
              <a:srgbClr val="006B6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Rectangle 12"/>
          <p:cNvSpPr>
            <a:spLocks noChangeArrowheads="1"/>
          </p:cNvSpPr>
          <p:nvPr/>
        </p:nvSpPr>
        <p:spPr bwMode="auto">
          <a:xfrm>
            <a:off x="3962400" y="2489200"/>
            <a:ext cx="2143125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Meningkatkan umur manfaat (perbaikan luar biasa)</a:t>
            </a:r>
          </a:p>
        </p:txBody>
      </p:sp>
      <p:grpSp>
        <p:nvGrpSpPr>
          <p:cNvPr id="51209" name="Group 13"/>
          <p:cNvGrpSpPr>
            <a:grpSpLocks/>
          </p:cNvGrpSpPr>
          <p:nvPr/>
        </p:nvGrpSpPr>
        <p:grpSpPr bwMode="auto">
          <a:xfrm>
            <a:off x="2844800" y="2971800"/>
            <a:ext cx="1193800" cy="533400"/>
            <a:chOff x="1872" y="1824"/>
            <a:chExt cx="432" cy="336"/>
          </a:xfrm>
        </p:grpSpPr>
        <p:sp>
          <p:nvSpPr>
            <p:cNvPr id="51219" name="AutoShape 14"/>
            <p:cNvSpPr>
              <a:spLocks noChangeArrowheads="1"/>
            </p:cNvSpPr>
            <p:nvPr/>
          </p:nvSpPr>
          <p:spPr bwMode="auto">
            <a:xfrm>
              <a:off x="1872" y="1824"/>
              <a:ext cx="432" cy="336"/>
            </a:xfrm>
            <a:prstGeom prst="homePlate">
              <a:avLst>
                <a:gd name="adj" fmla="val 38101"/>
              </a:avLst>
            </a:prstGeom>
            <a:solidFill>
              <a:srgbClr val="009688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1" name="Rectangle 15"/>
            <p:cNvSpPr>
              <a:spLocks noChangeArrowheads="1"/>
            </p:cNvSpPr>
            <p:nvPr/>
          </p:nvSpPr>
          <p:spPr bwMode="auto">
            <a:xfrm>
              <a:off x="1885" y="1842"/>
              <a:ext cx="359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Tidak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810000" y="4233863"/>
            <a:ext cx="2882900" cy="2319337"/>
            <a:chOff x="2112" y="2667"/>
            <a:chExt cx="1816" cy="1461"/>
          </a:xfrm>
        </p:grpSpPr>
        <p:sp>
          <p:nvSpPr>
            <p:cNvPr id="51216" name="Rectangle 17"/>
            <p:cNvSpPr>
              <a:spLocks noChangeArrowheads="1"/>
            </p:cNvSpPr>
            <p:nvPr/>
          </p:nvSpPr>
          <p:spPr bwMode="auto">
            <a:xfrm>
              <a:off x="2112" y="3032"/>
              <a:ext cx="1816" cy="109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6B6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Belanja Modal </a:t>
              </a:r>
              <a:r>
                <a:rPr lang="en-US" sz="2400">
                  <a:latin typeface="Times New Roman" pitchFamily="18" charset="0"/>
                </a:rPr>
                <a:t> (Debit akun akumulasi penyusutan)</a:t>
              </a: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51217" name="AutoShape 18"/>
            <p:cNvSpPr>
              <a:spLocks noChangeArrowheads="1"/>
            </p:cNvSpPr>
            <p:nvPr/>
          </p:nvSpPr>
          <p:spPr bwMode="auto">
            <a:xfrm rot="16200000" flipH="1">
              <a:off x="2712" y="2643"/>
              <a:ext cx="432" cy="480"/>
            </a:xfrm>
            <a:prstGeom prst="homePlate">
              <a:avLst>
                <a:gd name="adj" fmla="val 29634"/>
              </a:avLst>
            </a:prstGeom>
            <a:solidFill>
              <a:srgbClr val="009688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5" name="Rectangle 19"/>
            <p:cNvSpPr>
              <a:spLocks noChangeArrowheads="1"/>
            </p:cNvSpPr>
            <p:nvPr/>
          </p:nvSpPr>
          <p:spPr bwMode="auto">
            <a:xfrm>
              <a:off x="2704" y="2713"/>
              <a:ext cx="38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Ya</a:t>
              </a:r>
            </a:p>
          </p:txBody>
        </p:sp>
      </p:grpSp>
      <p:sp>
        <p:nvSpPr>
          <p:cNvPr id="51211" name="Rectangle 21"/>
          <p:cNvSpPr>
            <a:spLocks noChangeArrowheads="1"/>
          </p:cNvSpPr>
          <p:nvPr/>
        </p:nvSpPr>
        <p:spPr bwMode="auto">
          <a:xfrm>
            <a:off x="6848475" y="1905000"/>
            <a:ext cx="1990725" cy="2459038"/>
          </a:xfrm>
          <a:prstGeom prst="rect">
            <a:avLst/>
          </a:prstGeom>
          <a:solidFill>
            <a:srgbClr val="FAFD00"/>
          </a:solidFill>
          <a:ln w="25400">
            <a:solidFill>
              <a:srgbClr val="006B6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200" b="1">
                <a:solidFill>
                  <a:schemeClr val="tx2"/>
                </a:solidFill>
                <a:latin typeface="Times New Roman" pitchFamily="18" charset="0"/>
              </a:rPr>
              <a:t>Belanja Pendapatan </a:t>
            </a:r>
            <a:r>
              <a:rPr lang="en-US" sz="2200">
                <a:solidFill>
                  <a:schemeClr val="tx2"/>
                </a:solidFill>
                <a:latin typeface="Times New Roman" pitchFamily="18" charset="0"/>
              </a:rPr>
              <a:t>(Debit akun beban untuk pemeliharaan dan perbaikan rutin)</a:t>
            </a:r>
          </a:p>
        </p:txBody>
      </p:sp>
      <p:sp>
        <p:nvSpPr>
          <p:cNvPr id="55321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grpSp>
        <p:nvGrpSpPr>
          <p:cNvPr id="51213" name="Group 26"/>
          <p:cNvGrpSpPr>
            <a:grpSpLocks/>
          </p:cNvGrpSpPr>
          <p:nvPr/>
        </p:nvGrpSpPr>
        <p:grpSpPr bwMode="auto">
          <a:xfrm>
            <a:off x="5969000" y="2971800"/>
            <a:ext cx="1193800" cy="533400"/>
            <a:chOff x="1872" y="1824"/>
            <a:chExt cx="432" cy="336"/>
          </a:xfrm>
        </p:grpSpPr>
        <p:sp>
          <p:nvSpPr>
            <p:cNvPr id="51214" name="AutoShape 27"/>
            <p:cNvSpPr>
              <a:spLocks noChangeArrowheads="1"/>
            </p:cNvSpPr>
            <p:nvPr/>
          </p:nvSpPr>
          <p:spPr bwMode="auto">
            <a:xfrm>
              <a:off x="1872" y="1824"/>
              <a:ext cx="432" cy="336"/>
            </a:xfrm>
            <a:prstGeom prst="homePlate">
              <a:avLst>
                <a:gd name="adj" fmla="val 38101"/>
              </a:avLst>
            </a:prstGeom>
            <a:solidFill>
              <a:srgbClr val="009688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Rectangle 28"/>
            <p:cNvSpPr>
              <a:spLocks noChangeArrowheads="1"/>
            </p:cNvSpPr>
            <p:nvPr/>
          </p:nvSpPr>
          <p:spPr bwMode="auto">
            <a:xfrm>
              <a:off x="1885" y="1842"/>
              <a:ext cx="359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Tidak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1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 rot="16200000" flipH="1">
            <a:off x="2139950" y="3279775"/>
            <a:ext cx="596900" cy="368300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273800" y="1712913"/>
            <a:ext cx="1854200" cy="3149600"/>
          </a:xfrm>
          <a:prstGeom prst="rect">
            <a:avLst/>
          </a:prstGeom>
          <a:solidFill>
            <a:srgbClr val="FCFEB9"/>
          </a:solidFill>
          <a:ln w="50800">
            <a:solidFill>
              <a:srgbClr val="006B6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319838" y="1793875"/>
            <a:ext cx="17494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b="1">
                <a:solidFill>
                  <a:srgbClr val="004E47"/>
                </a:solidFill>
                <a:latin typeface="Times New Roman" pitchFamily="18" charset="0"/>
              </a:rPr>
              <a:t>KEWAJIBAN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365875" y="2601913"/>
            <a:ext cx="17033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b="1">
                <a:solidFill>
                  <a:srgbClr val="004E47"/>
                </a:solidFill>
                <a:latin typeface="Times New Roman" pitchFamily="18" charset="0"/>
              </a:rPr>
              <a:t>EKUITAS PEMILIK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6261100" y="2373313"/>
            <a:ext cx="1854200" cy="0"/>
          </a:xfrm>
          <a:prstGeom prst="line">
            <a:avLst/>
          </a:prstGeom>
          <a:noFill/>
          <a:ln w="25400">
            <a:solidFill>
              <a:srgbClr val="00353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324600" y="3956050"/>
            <a:ext cx="188436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b="1">
                <a:solidFill>
                  <a:srgbClr val="004E47"/>
                </a:solidFill>
                <a:latin typeface="Times New Roman" pitchFamily="18" charset="0"/>
              </a:rPr>
              <a:t>PENDAPATAN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6261100" y="3440113"/>
            <a:ext cx="1854200" cy="0"/>
          </a:xfrm>
          <a:prstGeom prst="line">
            <a:avLst/>
          </a:prstGeom>
          <a:noFill/>
          <a:ln w="25400">
            <a:solidFill>
              <a:srgbClr val="00353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4465638" y="1712913"/>
            <a:ext cx="1854200" cy="3149600"/>
          </a:xfrm>
          <a:prstGeom prst="rect">
            <a:avLst/>
          </a:prstGeom>
          <a:solidFill>
            <a:srgbClr val="FCFEB9"/>
          </a:solidFill>
          <a:ln w="50800">
            <a:solidFill>
              <a:srgbClr val="006B6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4567238" y="2566988"/>
            <a:ext cx="16097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004E47"/>
                </a:solidFill>
                <a:latin typeface="Times New Roman" pitchFamily="18" charset="0"/>
              </a:rPr>
              <a:t>ASET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4643438" y="3927475"/>
            <a:ext cx="160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004E47"/>
                </a:solidFill>
                <a:latin typeface="Times New Roman" pitchFamily="18" charset="0"/>
              </a:rPr>
              <a:t>BEBAN</a:t>
            </a: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4467225" y="3744913"/>
            <a:ext cx="1854200" cy="0"/>
          </a:xfrm>
          <a:prstGeom prst="line">
            <a:avLst/>
          </a:prstGeom>
          <a:noFill/>
          <a:ln w="25400">
            <a:solidFill>
              <a:srgbClr val="00353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3733800" y="2297113"/>
            <a:ext cx="990600" cy="685800"/>
          </a:xfrm>
          <a:prstGeom prst="rightArrow">
            <a:avLst>
              <a:gd name="adj1" fmla="val 50000"/>
              <a:gd name="adj2" fmla="val 72229"/>
            </a:avLst>
          </a:prstGeom>
          <a:solidFill>
            <a:srgbClr val="FC0128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135063" y="2279650"/>
            <a:ext cx="2759075" cy="914400"/>
          </a:xfrm>
          <a:prstGeom prst="rect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/>
        </p:spPr>
        <p:txBody>
          <a:bodyPr lIns="182562" tIns="92075" rIns="182562" bIns="92075" anchor="ctr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BELANJA MODAL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165225" y="3463925"/>
            <a:ext cx="2774950" cy="202247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0" tIns="92075" rIns="0" bIns="92075" anchor="ctr">
            <a:spAutoFit/>
          </a:bodyPr>
          <a:lstStyle/>
          <a:p>
            <a:pPr marL="692150" indent="-466725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 Biaya awal</a:t>
            </a:r>
          </a:p>
          <a:p>
            <a:pPr marL="692150" indent="-466725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 Penambahan</a:t>
            </a:r>
          </a:p>
          <a:p>
            <a:pPr marL="692150" indent="-466725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3. Peningkatan</a:t>
            </a:r>
          </a:p>
          <a:p>
            <a:pPr marL="692150" indent="-466725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4. Perbaikan luar biasa</a:t>
            </a: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6359525" y="3454400"/>
            <a:ext cx="1752600" cy="3048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6362700" y="3436938"/>
            <a:ext cx="17494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Laba bersih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33400" y="457200"/>
            <a:ext cx="8077200" cy="7620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Belanja Modal dan Belanja Pendapatan</a:t>
            </a:r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50838"/>
            <a:ext cx="5561012" cy="762000"/>
          </a:xfrm>
          <a:solidFill>
            <a:srgbClr val="006600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Mengklasifikasikan Biaya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981200" y="1524000"/>
            <a:ext cx="2971800" cy="1371600"/>
          </a:xfrm>
          <a:prstGeom prst="bevel">
            <a:avLst>
              <a:gd name="adj" fmla="val 12500"/>
            </a:avLst>
          </a:prstGeom>
          <a:solidFill>
            <a:srgbClr val="FFE4C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300">
                <a:latin typeface="Times New Roman" pitchFamily="18" charset="0"/>
              </a:rPr>
              <a:t>Apakah aset tersebut tahan lama?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2438400" y="2895600"/>
            <a:ext cx="457200" cy="83820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52600" y="28194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Ya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685800" y="3733800"/>
            <a:ext cx="2895600" cy="1371600"/>
          </a:xfrm>
          <a:prstGeom prst="bevel">
            <a:avLst>
              <a:gd name="adj" fmla="val 12500"/>
            </a:avLst>
          </a:prstGeom>
          <a:solidFill>
            <a:srgbClr val="FFE4C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300">
                <a:latin typeface="Times New Roman" pitchFamily="18" charset="0"/>
              </a:rPr>
              <a:t>Apakah aset tersebut untuk tujuan produktif?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38600" y="28194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Tidak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886200" y="2895600"/>
            <a:ext cx="457200" cy="83820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962400" y="3611563"/>
            <a:ext cx="160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336600"/>
                </a:solidFill>
                <a:latin typeface="Times New Roman" pitchFamily="18" charset="0"/>
              </a:rPr>
              <a:t>Beban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1219200" y="5105400"/>
            <a:ext cx="457200" cy="83820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33400" y="50292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Ya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-457200" y="57912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336600"/>
                </a:solidFill>
                <a:latin typeface="Times New Roman" pitchFamily="18" charset="0"/>
              </a:rPr>
              <a:t>Aset Tetap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743200" y="50292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Tidak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590800" y="5105400"/>
            <a:ext cx="457200" cy="83820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981200" y="57912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336600"/>
                </a:solidFill>
                <a:latin typeface="Times New Roman" pitchFamily="18" charset="0"/>
              </a:rPr>
              <a:t>Investasi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6019800" y="533400"/>
            <a:ext cx="2971800" cy="1371600"/>
          </a:xfrm>
          <a:prstGeom prst="bevel">
            <a:avLst>
              <a:gd name="adj" fmla="val 12500"/>
            </a:avLst>
          </a:prstGeom>
          <a:solidFill>
            <a:srgbClr val="FFE4C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300">
                <a:latin typeface="Times New Roman" pitchFamily="18" charset="0"/>
              </a:rPr>
              <a:t>Apakah nilai akuisisinya signifikan?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334000" y="17526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Ya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324600" y="2514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Tidak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4953000" y="1524000"/>
            <a:ext cx="1066800" cy="4572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>
            <a:off x="5181600" y="1905000"/>
            <a:ext cx="1981200" cy="20574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autoUpdateAnimBg="0"/>
      <p:bldP spid="11268" grpId="0" animBg="1"/>
      <p:bldP spid="11269" grpId="0" autoUpdateAnimBg="0"/>
      <p:bldP spid="11270" grpId="0" animBg="1" autoUpdateAnimBg="0"/>
      <p:bldP spid="11271" grpId="0" autoUpdateAnimBg="0"/>
      <p:bldP spid="11272" grpId="0" animBg="1"/>
      <p:bldP spid="11273" grpId="0" autoUpdateAnimBg="0"/>
      <p:bldP spid="11274" grpId="0" animBg="1"/>
      <p:bldP spid="11275" grpId="0" autoUpdateAnimBg="0"/>
      <p:bldP spid="11276" grpId="0" autoUpdateAnimBg="0"/>
      <p:bldP spid="11277" grpId="0" autoUpdateAnimBg="0"/>
      <p:bldP spid="11278" grpId="0" animBg="1"/>
      <p:bldP spid="11279" grpId="0" autoUpdateAnimBg="0"/>
      <p:bldP spid="11280" grpId="0" animBg="1"/>
      <p:bldP spid="11281" grpId="0" animBg="1" autoUpdateAnimBg="0"/>
      <p:bldP spid="11282" grpId="0" autoUpdateAnimBg="0"/>
      <p:bldP spid="11283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273800" y="1712913"/>
            <a:ext cx="1854200" cy="3149600"/>
          </a:xfrm>
          <a:prstGeom prst="rect">
            <a:avLst/>
          </a:prstGeom>
          <a:solidFill>
            <a:srgbClr val="FCFEB9"/>
          </a:solidFill>
          <a:ln w="50800">
            <a:solidFill>
              <a:srgbClr val="006B6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319838" y="1793875"/>
            <a:ext cx="17494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b="1">
                <a:solidFill>
                  <a:srgbClr val="004E47"/>
                </a:solidFill>
                <a:latin typeface="Times New Roman" pitchFamily="18" charset="0"/>
              </a:rPr>
              <a:t>KEWAJIBAN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365875" y="2601913"/>
            <a:ext cx="17033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b="1">
                <a:solidFill>
                  <a:srgbClr val="004E47"/>
                </a:solidFill>
                <a:latin typeface="Times New Roman" pitchFamily="18" charset="0"/>
              </a:rPr>
              <a:t>EKUITAS PEMILIK</a:t>
            </a: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6261100" y="2373313"/>
            <a:ext cx="1854200" cy="0"/>
          </a:xfrm>
          <a:prstGeom prst="line">
            <a:avLst/>
          </a:prstGeom>
          <a:noFill/>
          <a:ln w="25400">
            <a:solidFill>
              <a:srgbClr val="00353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324600" y="3956050"/>
            <a:ext cx="188436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b="1">
                <a:solidFill>
                  <a:srgbClr val="004E47"/>
                </a:solidFill>
                <a:latin typeface="Times New Roman" pitchFamily="18" charset="0"/>
              </a:rPr>
              <a:t>PENDAPATAN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6261100" y="3440113"/>
            <a:ext cx="1854200" cy="0"/>
          </a:xfrm>
          <a:prstGeom prst="line">
            <a:avLst/>
          </a:prstGeom>
          <a:noFill/>
          <a:ln w="25400">
            <a:solidFill>
              <a:srgbClr val="00353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465638" y="1712913"/>
            <a:ext cx="1854200" cy="3149600"/>
          </a:xfrm>
          <a:prstGeom prst="rect">
            <a:avLst/>
          </a:prstGeom>
          <a:solidFill>
            <a:srgbClr val="FCFEB9"/>
          </a:solidFill>
          <a:ln w="50800">
            <a:solidFill>
              <a:srgbClr val="006B6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567238" y="2566988"/>
            <a:ext cx="16097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004E47"/>
                </a:solidFill>
                <a:latin typeface="Times New Roman" pitchFamily="18" charset="0"/>
              </a:rPr>
              <a:t>ASET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4643438" y="3927475"/>
            <a:ext cx="160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004E47"/>
                </a:solidFill>
                <a:latin typeface="Times New Roman" pitchFamily="18" charset="0"/>
              </a:rPr>
              <a:t>BEBAN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4467225" y="3744913"/>
            <a:ext cx="1854200" cy="0"/>
          </a:xfrm>
          <a:prstGeom prst="line">
            <a:avLst/>
          </a:prstGeom>
          <a:noFill/>
          <a:ln w="25400">
            <a:solidFill>
              <a:srgbClr val="00353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6359525" y="3454400"/>
            <a:ext cx="1752600" cy="3048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6362700" y="3436938"/>
            <a:ext cx="17494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Laba bersih</a:t>
            </a:r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 rot="16200000" flipH="1">
            <a:off x="2184400" y="4718050"/>
            <a:ext cx="596900" cy="368300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1165225" y="4968875"/>
            <a:ext cx="2720975" cy="1279525"/>
          </a:xfrm>
          <a:prstGeom prst="rect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92075" rIns="0" bIns="92075" anchor="ctr">
            <a:spAutoFit/>
          </a:bodyPr>
          <a:lstStyle/>
          <a:p>
            <a:pPr marL="225425" algn="ctr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Perbaikan dan pemeliharaan normal dan rutin</a:t>
            </a:r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3733800" y="3810000"/>
            <a:ext cx="990600" cy="685800"/>
          </a:xfrm>
          <a:prstGeom prst="rightArrow">
            <a:avLst>
              <a:gd name="adj1" fmla="val 50000"/>
              <a:gd name="adj2" fmla="val 72229"/>
            </a:avLst>
          </a:prstGeom>
          <a:solidFill>
            <a:srgbClr val="FC0128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135063" y="3794125"/>
            <a:ext cx="2759075" cy="914400"/>
          </a:xfrm>
          <a:prstGeom prst="rect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/>
        </p:spPr>
        <p:txBody>
          <a:bodyPr lIns="182562" tIns="92075" rIns="182562" bIns="92075" anchor="ctr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BELANJA PENDAPATAN</a:t>
            </a: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33400" y="457200"/>
            <a:ext cx="8077200" cy="7620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Belanja Modal dan Belanja Pendapatan</a:t>
            </a:r>
          </a:p>
        </p:txBody>
      </p:sp>
      <p:sp>
        <p:nvSpPr>
          <p:cNvPr id="57363" name="AutoShape 1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439738"/>
            <a:ext cx="8424862" cy="619125"/>
          </a:xfrm>
          <a:solidFill>
            <a:srgbClr val="0000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3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Akuntansi untuk Pelepasan Aset Tetap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44488" y="1066800"/>
            <a:ext cx="8412162" cy="5116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315200" cy="4781550"/>
          </a:xfrm>
          <a:noFill/>
        </p:spPr>
        <p:txBody>
          <a:bodyPr lIns="90488" tIns="44450" rIns="90488" bIns="44450"/>
          <a:lstStyle/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tabLst>
                <a:tab pos="571500" algn="l"/>
              </a:tabLst>
            </a:pPr>
            <a:r>
              <a:rPr lang="en-US" sz="2600" smtClean="0">
                <a:latin typeface="Times New Roman" pitchFamily="18" charset="0"/>
              </a:rPr>
              <a:t>Ketika aset tetap kehilangan kegunaannya, aset tersebut dapat dilepas melalui salah satu cara berikut:</a:t>
            </a:r>
            <a:endParaRPr lang="en-US" sz="260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tabLst>
                <a:tab pos="571500" algn="l"/>
              </a:tabLst>
            </a:pPr>
            <a:r>
              <a:rPr lang="en-US" sz="2600" smtClean="0">
                <a:solidFill>
                  <a:srgbClr val="FAFD00"/>
                </a:solidFill>
                <a:latin typeface="Times New Roman" pitchFamily="18" charset="0"/>
              </a:rPr>
              <a:t>	</a:t>
            </a:r>
            <a:r>
              <a:rPr lang="en-US" sz="2600" b="1" smtClean="0">
                <a:solidFill>
                  <a:srgbClr val="114FFB"/>
                </a:solidFill>
                <a:latin typeface="Times New Roman" pitchFamily="18" charset="0"/>
              </a:rPr>
              <a:t>1. </a:t>
            </a:r>
            <a:r>
              <a:rPr lang="en-US" sz="2600" b="1" u="sng" smtClean="0">
                <a:solidFill>
                  <a:srgbClr val="114FFB"/>
                </a:solidFill>
                <a:latin typeface="Times New Roman" pitchFamily="18" charset="0"/>
              </a:rPr>
              <a:t>dibuang</a:t>
            </a:r>
            <a:r>
              <a:rPr lang="en-US" sz="2600" smtClean="0">
                <a:solidFill>
                  <a:srgbClr val="114FFB"/>
                </a:solidFill>
                <a:latin typeface="Times New Roman" pitchFamily="18" charset="0"/>
              </a:rPr>
              <a:t>,</a:t>
            </a:r>
            <a:endParaRPr lang="en-US" sz="2600" u="sng" smtClean="0">
              <a:solidFill>
                <a:srgbClr val="FAFD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tabLst>
                <a:tab pos="571500" algn="l"/>
              </a:tabLst>
            </a:pPr>
            <a:r>
              <a:rPr lang="en-US" sz="2600" smtClean="0">
                <a:solidFill>
                  <a:srgbClr val="FAFD00"/>
                </a:solidFill>
                <a:latin typeface="Times New Roman" pitchFamily="18" charset="0"/>
              </a:rPr>
              <a:t>	</a:t>
            </a:r>
            <a:r>
              <a:rPr lang="en-US" sz="2600" b="1" smtClean="0">
                <a:solidFill>
                  <a:srgbClr val="114FFB"/>
                </a:solidFill>
                <a:latin typeface="Times New Roman" pitchFamily="18" charset="0"/>
              </a:rPr>
              <a:t>2. </a:t>
            </a:r>
            <a:r>
              <a:rPr lang="en-US" sz="2600" b="1" u="sng" smtClean="0">
                <a:solidFill>
                  <a:srgbClr val="114FFB"/>
                </a:solidFill>
                <a:latin typeface="Times New Roman" pitchFamily="18" charset="0"/>
              </a:rPr>
              <a:t>dijual</a:t>
            </a:r>
            <a:r>
              <a:rPr lang="en-US" sz="2600" smtClean="0">
                <a:solidFill>
                  <a:srgbClr val="114FFB"/>
                </a:solidFill>
                <a:latin typeface="Times New Roman" pitchFamily="18" charset="0"/>
              </a:rPr>
              <a:t>, </a:t>
            </a:r>
            <a:r>
              <a:rPr lang="en-US" sz="2600" smtClean="0">
                <a:latin typeface="Times New Roman" pitchFamily="18" charset="0"/>
              </a:rPr>
              <a:t>atau</a:t>
            </a:r>
            <a:endParaRPr lang="en-US" sz="260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tabLst>
                <a:tab pos="571500" algn="l"/>
              </a:tabLst>
            </a:pPr>
            <a:r>
              <a:rPr lang="en-US" sz="2600" smtClean="0">
                <a:solidFill>
                  <a:srgbClr val="114FFB"/>
                </a:solidFill>
                <a:latin typeface="Times New Roman" pitchFamily="18" charset="0"/>
              </a:rPr>
              <a:t>	</a:t>
            </a:r>
            <a:r>
              <a:rPr lang="en-US" sz="2600" b="1" smtClean="0">
                <a:solidFill>
                  <a:srgbClr val="114FFB"/>
                </a:solidFill>
                <a:latin typeface="Times New Roman" pitchFamily="18" charset="0"/>
              </a:rPr>
              <a:t>3. </a:t>
            </a:r>
            <a:r>
              <a:rPr lang="en-US" sz="2600" b="1" u="sng" smtClean="0">
                <a:solidFill>
                  <a:srgbClr val="114FFB"/>
                </a:solidFill>
                <a:latin typeface="Times New Roman" pitchFamily="18" charset="0"/>
              </a:rPr>
              <a:t>ditukar tambah</a:t>
            </a:r>
            <a:r>
              <a:rPr lang="en-US" sz="2600" smtClean="0">
                <a:latin typeface="Times New Roman" pitchFamily="18" charset="0"/>
              </a:rPr>
              <a:t> dengan aset serupa.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tabLst>
                <a:tab pos="571500" algn="l"/>
              </a:tabLst>
            </a:pPr>
            <a:r>
              <a:rPr lang="en-US" sz="2600" smtClean="0">
                <a:latin typeface="Times New Roman" pitchFamily="18" charset="0"/>
              </a:rPr>
              <a:t>Ayat jurnal yang dibutuhkan akan bervariasi dengan jenis pelepasan dan kondisi, tetapi ayat jurnal berikut selalu dibutuhkan: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tabLst>
                <a:tab pos="571500" algn="l"/>
              </a:tabLst>
            </a:pPr>
            <a:r>
              <a:rPr lang="en-US" sz="2600" smtClean="0">
                <a:latin typeface="Times New Roman" pitchFamily="18" charset="0"/>
              </a:rPr>
              <a:t>Akun </a:t>
            </a:r>
            <a:r>
              <a:rPr lang="en-US" sz="2600" u="sng" smtClean="0">
                <a:solidFill>
                  <a:srgbClr val="000099"/>
                </a:solidFill>
                <a:latin typeface="Times New Roman" pitchFamily="18" charset="0"/>
              </a:rPr>
              <a:t>aset</a:t>
            </a:r>
            <a:r>
              <a:rPr lang="en-US" sz="260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600" smtClean="0">
                <a:latin typeface="Times New Roman" pitchFamily="18" charset="0"/>
              </a:rPr>
              <a:t>harus</a:t>
            </a:r>
            <a:r>
              <a:rPr lang="en-US" sz="26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600" u="sng" smtClean="0">
                <a:solidFill>
                  <a:srgbClr val="000099"/>
                </a:solidFill>
                <a:latin typeface="Times New Roman" pitchFamily="18" charset="0"/>
              </a:rPr>
              <a:t>dikredit</a:t>
            </a:r>
            <a:r>
              <a:rPr lang="en-US" sz="26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600" smtClean="0">
                <a:latin typeface="Times New Roman" pitchFamily="18" charset="0"/>
              </a:rPr>
              <a:t>untuk mengeluarkan aset dari buku besar, dan akun </a:t>
            </a:r>
            <a:r>
              <a:rPr lang="en-US" sz="2600" i="1" smtClean="0">
                <a:solidFill>
                  <a:srgbClr val="000099"/>
                </a:solidFill>
                <a:latin typeface="Times New Roman" pitchFamily="18" charset="0"/>
              </a:rPr>
              <a:t>Akumulasi Penyusutan</a:t>
            </a:r>
            <a:r>
              <a:rPr lang="en-US" sz="2600" i="1" smtClean="0">
                <a:latin typeface="Times New Roman" pitchFamily="18" charset="0"/>
              </a:rPr>
              <a:t> </a:t>
            </a:r>
            <a:r>
              <a:rPr lang="en-US" sz="2600" smtClean="0">
                <a:latin typeface="Times New Roman" pitchFamily="18" charset="0"/>
              </a:rPr>
              <a:t>terkait harus </a:t>
            </a:r>
            <a:r>
              <a:rPr lang="en-US" sz="2600" u="sng" smtClean="0">
                <a:solidFill>
                  <a:srgbClr val="000099"/>
                </a:solidFill>
                <a:latin typeface="Times New Roman" pitchFamily="18" charset="0"/>
              </a:rPr>
              <a:t>didebit</a:t>
            </a:r>
            <a:r>
              <a:rPr lang="en-US" sz="2600" smtClean="0">
                <a:latin typeface="Times New Roman" pitchFamily="18" charset="0"/>
              </a:rPr>
              <a:t> untuk mengeluarkan saldonya dari buku besar.</a:t>
            </a: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uild="p" autoUpdateAnimBg="0"/>
      <p:bldP spid="58373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838200" y="2819400"/>
            <a:ext cx="2895600" cy="2076450"/>
            <a:chOff x="1439" y="1140"/>
            <a:chExt cx="2881" cy="2040"/>
          </a:xfrm>
        </p:grpSpPr>
        <p:pic>
          <p:nvPicPr>
            <p:cNvPr id="55302" name="Picture 3" descr="INDU046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39" y="1140"/>
              <a:ext cx="2881" cy="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3" name="Freeform 4"/>
            <p:cNvSpPr>
              <a:spLocks/>
            </p:cNvSpPr>
            <p:nvPr/>
          </p:nvSpPr>
          <p:spPr bwMode="auto">
            <a:xfrm>
              <a:off x="1544" y="1361"/>
              <a:ext cx="1169" cy="884"/>
            </a:xfrm>
            <a:custGeom>
              <a:avLst/>
              <a:gdLst>
                <a:gd name="T0" fmla="*/ 136 w 1169"/>
                <a:gd name="T1" fmla="*/ 847 h 884"/>
                <a:gd name="T2" fmla="*/ 52 w 1169"/>
                <a:gd name="T3" fmla="*/ 703 h 884"/>
                <a:gd name="T4" fmla="*/ 124 w 1169"/>
                <a:gd name="T5" fmla="*/ 691 h 884"/>
                <a:gd name="T6" fmla="*/ 196 w 1169"/>
                <a:gd name="T7" fmla="*/ 631 h 884"/>
                <a:gd name="T8" fmla="*/ 208 w 1169"/>
                <a:gd name="T9" fmla="*/ 439 h 884"/>
                <a:gd name="T10" fmla="*/ 256 w 1169"/>
                <a:gd name="T11" fmla="*/ 415 h 884"/>
                <a:gd name="T12" fmla="*/ 328 w 1169"/>
                <a:gd name="T13" fmla="*/ 331 h 884"/>
                <a:gd name="T14" fmla="*/ 556 w 1169"/>
                <a:gd name="T15" fmla="*/ 283 h 884"/>
                <a:gd name="T16" fmla="*/ 592 w 1169"/>
                <a:gd name="T17" fmla="*/ 295 h 884"/>
                <a:gd name="T18" fmla="*/ 520 w 1169"/>
                <a:gd name="T19" fmla="*/ 307 h 884"/>
                <a:gd name="T20" fmla="*/ 808 w 1169"/>
                <a:gd name="T21" fmla="*/ 295 h 884"/>
                <a:gd name="T22" fmla="*/ 1024 w 1169"/>
                <a:gd name="T23" fmla="*/ 187 h 884"/>
                <a:gd name="T24" fmla="*/ 1048 w 1169"/>
                <a:gd name="T25" fmla="*/ 31 h 884"/>
                <a:gd name="T26" fmla="*/ 1072 w 1169"/>
                <a:gd name="T27" fmla="*/ 139 h 884"/>
                <a:gd name="T28" fmla="*/ 1144 w 1169"/>
                <a:gd name="T29" fmla="*/ 211 h 884"/>
                <a:gd name="T30" fmla="*/ 1072 w 1169"/>
                <a:gd name="T31" fmla="*/ 475 h 884"/>
                <a:gd name="T32" fmla="*/ 844 w 1169"/>
                <a:gd name="T33" fmla="*/ 571 h 884"/>
                <a:gd name="T34" fmla="*/ 712 w 1169"/>
                <a:gd name="T35" fmla="*/ 523 h 884"/>
                <a:gd name="T36" fmla="*/ 676 w 1169"/>
                <a:gd name="T37" fmla="*/ 559 h 884"/>
                <a:gd name="T38" fmla="*/ 580 w 1169"/>
                <a:gd name="T39" fmla="*/ 859 h 884"/>
                <a:gd name="T40" fmla="*/ 328 w 1169"/>
                <a:gd name="T41" fmla="*/ 835 h 884"/>
                <a:gd name="T42" fmla="*/ 208 w 1169"/>
                <a:gd name="T43" fmla="*/ 811 h 884"/>
                <a:gd name="T44" fmla="*/ 4 w 1169"/>
                <a:gd name="T45" fmla="*/ 883 h 884"/>
                <a:gd name="T46" fmla="*/ 16 w 1169"/>
                <a:gd name="T47" fmla="*/ 883 h 8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69"/>
                <a:gd name="T73" fmla="*/ 0 h 884"/>
                <a:gd name="T74" fmla="*/ 1169 w 1169"/>
                <a:gd name="T75" fmla="*/ 884 h 8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69" h="884">
                  <a:moveTo>
                    <a:pt x="136" y="847"/>
                  </a:moveTo>
                  <a:cubicBezTo>
                    <a:pt x="79" y="809"/>
                    <a:pt x="82" y="763"/>
                    <a:pt x="52" y="703"/>
                  </a:cubicBezTo>
                  <a:cubicBezTo>
                    <a:pt x="76" y="699"/>
                    <a:pt x="102" y="701"/>
                    <a:pt x="124" y="691"/>
                  </a:cubicBezTo>
                  <a:cubicBezTo>
                    <a:pt x="153" y="678"/>
                    <a:pt x="170" y="648"/>
                    <a:pt x="196" y="631"/>
                  </a:cubicBezTo>
                  <a:cubicBezTo>
                    <a:pt x="200" y="567"/>
                    <a:pt x="191" y="501"/>
                    <a:pt x="208" y="439"/>
                  </a:cubicBezTo>
                  <a:cubicBezTo>
                    <a:pt x="213" y="422"/>
                    <a:pt x="241" y="425"/>
                    <a:pt x="256" y="415"/>
                  </a:cubicBezTo>
                  <a:cubicBezTo>
                    <a:pt x="286" y="394"/>
                    <a:pt x="296" y="350"/>
                    <a:pt x="328" y="331"/>
                  </a:cubicBezTo>
                  <a:cubicBezTo>
                    <a:pt x="399" y="290"/>
                    <a:pt x="478" y="291"/>
                    <a:pt x="556" y="283"/>
                  </a:cubicBezTo>
                  <a:cubicBezTo>
                    <a:pt x="568" y="287"/>
                    <a:pt x="603" y="288"/>
                    <a:pt x="592" y="295"/>
                  </a:cubicBezTo>
                  <a:cubicBezTo>
                    <a:pt x="572" y="308"/>
                    <a:pt x="496" y="307"/>
                    <a:pt x="520" y="307"/>
                  </a:cubicBezTo>
                  <a:cubicBezTo>
                    <a:pt x="616" y="307"/>
                    <a:pt x="712" y="299"/>
                    <a:pt x="808" y="295"/>
                  </a:cubicBezTo>
                  <a:cubicBezTo>
                    <a:pt x="833" y="285"/>
                    <a:pt x="1020" y="249"/>
                    <a:pt x="1024" y="187"/>
                  </a:cubicBezTo>
                  <a:cubicBezTo>
                    <a:pt x="1034" y="14"/>
                    <a:pt x="954" y="0"/>
                    <a:pt x="1048" y="31"/>
                  </a:cubicBezTo>
                  <a:cubicBezTo>
                    <a:pt x="1056" y="67"/>
                    <a:pt x="1055" y="106"/>
                    <a:pt x="1072" y="139"/>
                  </a:cubicBezTo>
                  <a:cubicBezTo>
                    <a:pt x="1088" y="169"/>
                    <a:pt x="1135" y="178"/>
                    <a:pt x="1144" y="211"/>
                  </a:cubicBezTo>
                  <a:cubicBezTo>
                    <a:pt x="1169" y="300"/>
                    <a:pt x="1123" y="406"/>
                    <a:pt x="1072" y="475"/>
                  </a:cubicBezTo>
                  <a:cubicBezTo>
                    <a:pt x="1036" y="619"/>
                    <a:pt x="970" y="581"/>
                    <a:pt x="844" y="571"/>
                  </a:cubicBezTo>
                  <a:cubicBezTo>
                    <a:pt x="802" y="543"/>
                    <a:pt x="772" y="518"/>
                    <a:pt x="712" y="523"/>
                  </a:cubicBezTo>
                  <a:cubicBezTo>
                    <a:pt x="695" y="525"/>
                    <a:pt x="688" y="547"/>
                    <a:pt x="676" y="559"/>
                  </a:cubicBezTo>
                  <a:cubicBezTo>
                    <a:pt x="655" y="687"/>
                    <a:pt x="723" y="811"/>
                    <a:pt x="580" y="859"/>
                  </a:cubicBezTo>
                  <a:cubicBezTo>
                    <a:pt x="496" y="851"/>
                    <a:pt x="412" y="846"/>
                    <a:pt x="328" y="835"/>
                  </a:cubicBezTo>
                  <a:cubicBezTo>
                    <a:pt x="288" y="830"/>
                    <a:pt x="248" y="805"/>
                    <a:pt x="208" y="811"/>
                  </a:cubicBezTo>
                  <a:cubicBezTo>
                    <a:pt x="137" y="822"/>
                    <a:pt x="72" y="858"/>
                    <a:pt x="4" y="883"/>
                  </a:cubicBezTo>
                  <a:cubicBezTo>
                    <a:pt x="0" y="884"/>
                    <a:pt x="12" y="883"/>
                    <a:pt x="16" y="883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038600" y="2133600"/>
            <a:ext cx="4572000" cy="302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Suatu peralatan dibeli dengan harga $25.000 telah sepenuhnya disusutkan. Pada tanggal 14 Februari, peralatan tersebut dibuang.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479550" y="381000"/>
            <a:ext cx="6184900" cy="76200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Pelepasan Aset Tetap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479550" y="381000"/>
            <a:ext cx="6184900" cy="76200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Pelepasan Aset Tetap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6675" y="1905000"/>
            <a:ext cx="8991600" cy="22860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9058275" y="19050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447675" y="19050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1362075" y="19050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5705475" y="19050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7686675" y="19050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8074025" y="1905000"/>
            <a:ext cx="525463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6692900" y="1905000"/>
            <a:ext cx="523875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87313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87313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87313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66675" y="4191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6315075" y="19050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66675" y="3733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7827963" y="20050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66675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981075" y="1905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381000" y="1981200"/>
            <a:ext cx="8753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57250">
              <a:spcBef>
                <a:spcPct val="50000"/>
              </a:spcBef>
              <a:tabLst>
                <a:tab pos="857250" algn="r"/>
                <a:tab pos="97155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Feb.	14	Akumulasi Peny.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—Peralatan</a:t>
            </a:r>
            <a:r>
              <a:rPr lang="en-US" sz="2200">
                <a:latin typeface="Times New Roman" pitchFamily="18" charset="0"/>
              </a:rPr>
              <a:t>	25 000  00	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2209800" y="3152775"/>
            <a:ext cx="3733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Menghapus peralatan yang sudah sepenuhnya disusutkan.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1552575" y="2468563"/>
            <a:ext cx="754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628650" algn="r"/>
                <a:tab pos="857250" algn="l"/>
                <a:tab pos="1314450" algn="l"/>
                <a:tab pos="7315200" algn="r"/>
              </a:tabLst>
            </a:pPr>
            <a:r>
              <a:rPr lang="en-US" sz="2200">
                <a:latin typeface="Times New Roman" pitchFamily="18" charset="0"/>
              </a:rPr>
              <a:t>Peralatan		    25 000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0440" name="AutoShape 2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7" grpId="0" build="p" autoUpdateAnimBg="0"/>
      <p:bldP spid="60438" grpId="0" autoUpdateAnimBg="0"/>
      <p:bldP spid="60439" grpId="0" autoUpdateAnimBg="0"/>
      <p:bldP spid="60440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04800" y="1371600"/>
            <a:ext cx="8458200" cy="2538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Peralatan seharga $6.000 disusutkan dengan tarif tahunan garis lurus 10%.  Setelah ayat jurnal penyesuaian tanggal 31 Des,  </a:t>
            </a:r>
            <a:r>
              <a:rPr lang="en-US" sz="3200" b="1" i="1">
                <a:latin typeface="Times New Roman" pitchFamily="18" charset="0"/>
              </a:rPr>
              <a:t>Akumulasi Penyusutan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—Peralatan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memiliki saldo $4.750.  Peralatan tersebut dibuang tanggal 24 Maret.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6675" y="4114800"/>
            <a:ext cx="8991600" cy="22860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9058275" y="41148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447675" y="41148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1362075" y="41148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5705475" y="41148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7686675" y="41148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8074025" y="4114800"/>
            <a:ext cx="525463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6692900" y="4114800"/>
            <a:ext cx="523875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87313" y="4572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87313" y="5029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87313" y="5486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66675" y="6400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6315075" y="41148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66675" y="5943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66675" y="4114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981075" y="4114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81000" y="4191000"/>
            <a:ext cx="8753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57250">
              <a:spcBef>
                <a:spcPct val="50000"/>
              </a:spcBef>
              <a:tabLst>
                <a:tab pos="857250" algn="r"/>
                <a:tab pos="97155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Mar.	24	Beban Penyusutan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—Peralatan</a:t>
            </a:r>
            <a:r>
              <a:rPr lang="en-US" sz="2200">
                <a:latin typeface="Times New Roman" pitchFamily="18" charset="0"/>
              </a:rPr>
              <a:t>	150  00	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2124075" y="5029200"/>
            <a:ext cx="373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Mencatat penyusutan tahun berjalan dari peralatan yang dibuang.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1533525" y="4678363"/>
            <a:ext cx="754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628650" algn="r"/>
                <a:tab pos="857250" algn="l"/>
                <a:tab pos="1314450" algn="l"/>
                <a:tab pos="7315200" algn="r"/>
              </a:tabLst>
            </a:pPr>
            <a:r>
              <a:rPr lang="en-US" sz="2200">
                <a:latin typeface="Times New Roman" pitchFamily="18" charset="0"/>
              </a:rPr>
              <a:t> Ak. Penyusutan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Peralatan	     150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1479550" y="381000"/>
            <a:ext cx="6184900" cy="76200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Pelepasan Aset Tetap</a:t>
            </a:r>
          </a:p>
        </p:txBody>
      </p:sp>
      <p:sp>
        <p:nvSpPr>
          <p:cNvPr id="61463" name="AutoShape 23"/>
          <p:cNvSpPr>
            <a:spLocks noChangeArrowheads="1"/>
          </p:cNvSpPr>
          <p:nvPr/>
        </p:nvSpPr>
        <p:spPr bwMode="auto">
          <a:xfrm>
            <a:off x="6324600" y="4572000"/>
            <a:ext cx="1600200" cy="1219200"/>
          </a:xfrm>
          <a:prstGeom prst="upArrowCallout">
            <a:avLst>
              <a:gd name="adj1" fmla="val 32813"/>
              <a:gd name="adj2" fmla="val 32813"/>
              <a:gd name="adj3" fmla="val 16667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</a:rPr>
              <a:t>$600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400">
                <a:latin typeface="Times New Roman" pitchFamily="18" charset="0"/>
              </a:rPr>
              <a:t> 3/12</a:t>
            </a:r>
          </a:p>
        </p:txBody>
      </p:sp>
      <p:sp>
        <p:nvSpPr>
          <p:cNvPr id="61464" name="AutoShape 2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9" grpId="0" build="p" autoUpdateAnimBg="0"/>
      <p:bldP spid="61460" grpId="0" autoUpdateAnimBg="0"/>
      <p:bldP spid="61461" grpId="0" autoUpdateAnimBg="0"/>
      <p:bldP spid="61463" grpId="0" animBg="1" autoUpdateAnimBg="0"/>
      <p:bldP spid="61464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7924800" cy="273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Peralatan seharga $6.000 disusutkan dengan tarif tahunan garis lurus 10%.  Setelah ayat jurnal penyesuaian tanggal 31 Des.,  </a:t>
            </a:r>
            <a:r>
              <a:rPr lang="en-US" sz="3200" b="1" i="1">
                <a:latin typeface="Times New Roman" pitchFamily="18" charset="0"/>
              </a:rPr>
              <a:t>Akumulasi Penyusutan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—Peralatan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memiliki saldo $4.750.  Peralatan tersebut dibuang tanggal 24 Maret.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6675" y="4114800"/>
            <a:ext cx="8991600" cy="22860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9058275" y="41148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H="1">
            <a:off x="447675" y="41148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H="1">
            <a:off x="1362075" y="41148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5705475" y="41148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7686675" y="41148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8074025" y="4114800"/>
            <a:ext cx="525463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6692900" y="4114800"/>
            <a:ext cx="523875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87313" y="4572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87313" y="5029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87313" y="5486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66675" y="6400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H="1">
            <a:off x="6315075" y="41148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66675" y="5943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66675" y="4114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981075" y="4114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381000" y="4191000"/>
            <a:ext cx="87534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57250">
              <a:spcBef>
                <a:spcPct val="50000"/>
              </a:spcBef>
              <a:tabLst>
                <a:tab pos="857250" algn="r"/>
                <a:tab pos="97155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Mar.	24	Ak. Penyusutan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—Peralatan</a:t>
            </a:r>
            <a:r>
              <a:rPr lang="en-US" sz="2200">
                <a:latin typeface="Times New Roman" pitchFamily="18" charset="0"/>
              </a:rPr>
              <a:t>	4 900  00</a:t>
            </a:r>
          </a:p>
          <a:p>
            <a:pPr defTabSz="857250">
              <a:spcBef>
                <a:spcPct val="50000"/>
              </a:spcBef>
              <a:tabLst>
                <a:tab pos="857250" algn="r"/>
                <a:tab pos="97155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		Kerugian atas Pelepasan Aset Tetap	1 100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2124075" y="5410200"/>
            <a:ext cx="3733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Menghapus peralatan yang dibuang.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1552575" y="4678363"/>
            <a:ext cx="7543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628650" algn="r"/>
                <a:tab pos="857250" algn="l"/>
                <a:tab pos="1314450" algn="l"/>
                <a:tab pos="7315200" algn="r"/>
              </a:tabLst>
            </a:pPr>
            <a:r>
              <a:rPr lang="en-US" sz="2200">
                <a:latin typeface="Times New Roman" pitchFamily="18" charset="0"/>
              </a:rPr>
              <a:t> </a:t>
            </a:r>
          </a:p>
          <a:p>
            <a:pPr marL="114300" defTabSz="857250">
              <a:spcBef>
                <a:spcPct val="40000"/>
              </a:spcBef>
              <a:tabLst>
                <a:tab pos="628650" algn="r"/>
                <a:tab pos="857250" algn="l"/>
                <a:tab pos="1314450" algn="l"/>
                <a:tab pos="7315200" algn="r"/>
              </a:tabLst>
            </a:pPr>
            <a:r>
              <a:rPr lang="en-US" sz="2200">
                <a:latin typeface="Times New Roman" pitchFamily="18" charset="0"/>
              </a:rPr>
              <a:t>Peralatan		     6 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1479550" y="381000"/>
            <a:ext cx="6184900" cy="76200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Pelepasan Aset Tetap</a:t>
            </a:r>
          </a:p>
        </p:txBody>
      </p:sp>
      <p:sp>
        <p:nvSpPr>
          <p:cNvPr id="62487" name="AutoShape 2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3" grpId="0" build="p" autoUpdateAnimBg="0"/>
      <p:bldP spid="62484" grpId="0" autoUpdateAnimBg="0"/>
      <p:bldP spid="62485" grpId="0" autoUpdateAnimBg="0"/>
      <p:bldP spid="62487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1388" y="4935538"/>
            <a:ext cx="6858000" cy="1008062"/>
          </a:xfrm>
          <a:noFill/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800" smtClean="0">
                <a:latin typeface="Times New Roman" pitchFamily="18" charset="0"/>
              </a:rPr>
              <a:t>Keuntungan atau kerugian akan dilaporkan di laporan laba rugi sebagai </a:t>
            </a:r>
            <a:r>
              <a:rPr lang="en-US" sz="2800" u="sng" smtClean="0">
                <a:solidFill>
                  <a:srgbClr val="336600"/>
                </a:solidFill>
                <a:latin typeface="Times New Roman" pitchFamily="18" charset="0"/>
              </a:rPr>
              <a:t>Pendapatan Lain-lain</a:t>
            </a:r>
            <a:r>
              <a:rPr lang="en-US" sz="2800" smtClean="0">
                <a:latin typeface="Times New Roman" pitchFamily="18" charset="0"/>
              </a:rPr>
              <a:t> atau </a:t>
            </a:r>
            <a:r>
              <a:rPr lang="en-US" sz="2800" u="sng" smtClean="0">
                <a:solidFill>
                  <a:srgbClr val="336600"/>
                </a:solidFill>
                <a:latin typeface="Times New Roman" pitchFamily="18" charset="0"/>
              </a:rPr>
              <a:t>Kerugian Lain-lain</a:t>
            </a:r>
            <a:r>
              <a:rPr lang="en-US" sz="2800" smtClean="0">
                <a:latin typeface="Times New Roman" pitchFamily="18" charset="0"/>
              </a:rPr>
              <a:t>.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371600" y="1577975"/>
            <a:ext cx="6553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latin typeface="Times New Roman" pitchFamily="18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990600" y="1066800"/>
            <a:ext cx="74676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Ketika aset tetap dijual, si pemilik bisa impas, menderita kerugian, atau memperoleh keuntungan.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143000" y="1981200"/>
            <a:ext cx="70104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None/>
              <a:tabLst>
                <a:tab pos="395288" algn="l"/>
              </a:tabLst>
            </a:pPr>
            <a:r>
              <a:rPr lang="en-US" sz="2800">
                <a:latin typeface="Times New Roman" pitchFamily="18" charset="0"/>
              </a:rPr>
              <a:t>1.	Jika harga jual </a:t>
            </a:r>
            <a:r>
              <a:rPr lang="en-US" sz="2800" u="sng">
                <a:solidFill>
                  <a:srgbClr val="114FFB"/>
                </a:solidFill>
                <a:latin typeface="Times New Roman" pitchFamily="18" charset="0"/>
              </a:rPr>
              <a:t>setara dengan nilai buku</a:t>
            </a:r>
            <a:r>
              <a:rPr lang="en-US" sz="2800">
                <a:latin typeface="Times New Roman" pitchFamily="18" charset="0"/>
              </a:rPr>
              <a:t>, tidak ada </a:t>
            </a:r>
            <a:r>
              <a:rPr lang="en-US" sz="2800" u="sng">
                <a:solidFill>
                  <a:srgbClr val="114FFB"/>
                </a:solidFill>
                <a:latin typeface="Times New Roman" pitchFamily="18" charset="0"/>
              </a:rPr>
              <a:t>untung atau rugi</a:t>
            </a:r>
            <a:r>
              <a:rPr lang="en-US" sz="2800">
                <a:latin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None/>
              <a:tabLst>
                <a:tab pos="395288" algn="l"/>
              </a:tabLst>
            </a:pPr>
            <a:r>
              <a:rPr lang="en-US" sz="2800">
                <a:latin typeface="Times New Roman" pitchFamily="18" charset="0"/>
              </a:rPr>
              <a:t>2.	Jika harga jual </a:t>
            </a:r>
            <a:r>
              <a:rPr lang="en-US" sz="2800" u="sng">
                <a:solidFill>
                  <a:srgbClr val="114FFB"/>
                </a:solidFill>
                <a:latin typeface="Times New Roman" pitchFamily="18" charset="0"/>
              </a:rPr>
              <a:t>kurang dari nilai buku</a:t>
            </a:r>
            <a:r>
              <a:rPr lang="en-US" sz="2800">
                <a:latin typeface="Times New Roman" pitchFamily="18" charset="0"/>
              </a:rPr>
              <a:t>, ada </a:t>
            </a:r>
            <a:r>
              <a:rPr lang="en-US" sz="2800" u="sng">
                <a:solidFill>
                  <a:srgbClr val="114FFB"/>
                </a:solidFill>
                <a:latin typeface="Times New Roman" pitchFamily="18" charset="0"/>
              </a:rPr>
              <a:t>kerugian</a:t>
            </a:r>
            <a:r>
              <a:rPr lang="en-US" sz="2800">
                <a:latin typeface="Times New Roman" pitchFamily="18" charset="0"/>
              </a:rPr>
              <a:t> senilai selisih tersebut.</a:t>
            </a:r>
          </a:p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None/>
              <a:tabLst>
                <a:tab pos="395288" algn="l"/>
              </a:tabLst>
            </a:pPr>
            <a:r>
              <a:rPr lang="en-US" sz="2800">
                <a:latin typeface="Times New Roman" pitchFamily="18" charset="0"/>
              </a:rPr>
              <a:t>3.	Jika harga jual </a:t>
            </a:r>
            <a:r>
              <a:rPr lang="en-US" sz="2800" u="sng">
                <a:solidFill>
                  <a:srgbClr val="114FFB"/>
                </a:solidFill>
                <a:latin typeface="Times New Roman" pitchFamily="18" charset="0"/>
              </a:rPr>
              <a:t>lebih dari nilai buku</a:t>
            </a:r>
            <a:r>
              <a:rPr lang="en-US" sz="2800">
                <a:latin typeface="Times New Roman" pitchFamily="18" charset="0"/>
              </a:rPr>
              <a:t>, ada </a:t>
            </a:r>
            <a:r>
              <a:rPr lang="en-US" sz="2800" u="sng">
                <a:solidFill>
                  <a:srgbClr val="114FFB"/>
                </a:solidFill>
                <a:latin typeface="Times New Roman" pitchFamily="18" charset="0"/>
              </a:rPr>
              <a:t>keuntungan</a:t>
            </a:r>
            <a:r>
              <a:rPr lang="en-US" sz="2800">
                <a:latin typeface="Times New Roman" pitchFamily="18" charset="0"/>
              </a:rPr>
              <a:t> senilai selisih tersebut.</a:t>
            </a:r>
            <a:endParaRPr lang="en-US" sz="2800" u="sng">
              <a:solidFill>
                <a:srgbClr val="114FFB"/>
              </a:solidFill>
              <a:latin typeface="Times New Roman" pitchFamily="18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1828800" y="152400"/>
            <a:ext cx="5503863" cy="88106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Penjualan Aset Tetap</a:t>
            </a: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 autoUpdateAnimBg="0"/>
      <p:bldP spid="63492" grpId="0" autoUpdateAnimBg="0"/>
      <p:bldP spid="63493" grpId="0" build="p" autoUpdateAnimBg="0"/>
      <p:bldP spid="63495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828800" y="152400"/>
            <a:ext cx="5503863" cy="88106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Penjualan Aset Tetap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924800" cy="2236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Peralatan seharga $10.000 didepresiasikan pada tarif tahunan garis lurus 10%.  Peralatan tersebut dijual secara tunai pada tanggal 12 Oktober.  </a:t>
            </a:r>
            <a:r>
              <a:rPr lang="en-US" sz="2800" b="1" i="1">
                <a:latin typeface="Times New Roman" pitchFamily="18" charset="0"/>
              </a:rPr>
              <a:t>Akumulasi Penyusutan</a:t>
            </a:r>
            <a:r>
              <a:rPr lang="en-US" sz="2800">
                <a:latin typeface="Times New Roman" pitchFamily="18" charset="0"/>
              </a:rPr>
              <a:t> (terakhir disesuaikan tanggal 31 Des.) memiliki saldo sebesar $7.000.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6675" y="3962400"/>
            <a:ext cx="8991600" cy="22860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9058275" y="3962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>
            <a:off x="447675" y="3962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H="1">
            <a:off x="1362075" y="39624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5705475" y="39624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7837488" y="40624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7686675" y="3962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8074025" y="3962400"/>
            <a:ext cx="525463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6692900" y="3962400"/>
            <a:ext cx="523875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87313" y="4419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87313" y="4876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87313" y="5334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66675" y="6248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H="1">
            <a:off x="6315075" y="3962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66675" y="5791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7827963" y="40624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66675" y="3962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>
            <a:off x="981075" y="3962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381000" y="4038600"/>
            <a:ext cx="8753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57250">
              <a:spcBef>
                <a:spcPct val="50000"/>
              </a:spcBef>
              <a:tabLst>
                <a:tab pos="857250" algn="r"/>
                <a:tab pos="971550" algn="l"/>
                <a:tab pos="160020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Okt.	12	Beban Penyusutan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—Peralatan</a:t>
            </a:r>
            <a:r>
              <a:rPr lang="en-US" sz="2200">
                <a:latin typeface="Times New Roman" pitchFamily="18" charset="0"/>
              </a:rPr>
              <a:t>	750  00	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2133600" y="4841875"/>
            <a:ext cx="3733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Mencatat beban penyusutan tahun berjalan atas peralatan yang dijual.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1552575" y="4525963"/>
            <a:ext cx="754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628650" algn="r"/>
                <a:tab pos="857250" algn="l"/>
                <a:tab pos="1314450" algn="l"/>
                <a:tab pos="7315200" algn="r"/>
              </a:tabLst>
            </a:pPr>
            <a:r>
              <a:rPr lang="en-US" sz="2200">
                <a:latin typeface="Times New Roman" pitchFamily="18" charset="0"/>
              </a:rPr>
              <a:t>Ak. Penyusutan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Peralatan	     750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4537" name="AutoShape 25"/>
          <p:cNvSpPr>
            <a:spLocks noChangeArrowheads="1"/>
          </p:cNvSpPr>
          <p:nvPr/>
        </p:nvSpPr>
        <p:spPr bwMode="auto">
          <a:xfrm>
            <a:off x="5940425" y="4497388"/>
            <a:ext cx="2130425" cy="1600200"/>
          </a:xfrm>
          <a:prstGeom prst="upArrowCallout">
            <a:avLst>
              <a:gd name="adj1" fmla="val 33284"/>
              <a:gd name="adj2" fmla="val 33284"/>
              <a:gd name="adj3" fmla="val 16667"/>
              <a:gd name="adj4" fmla="val 66667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$10.000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¾ 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10%</a:t>
            </a:r>
          </a:p>
        </p:txBody>
      </p:sp>
      <p:sp>
        <p:nvSpPr>
          <p:cNvPr id="64538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 build="p" autoUpdateAnimBg="0"/>
      <p:bldP spid="64535" grpId="0" autoUpdateAnimBg="0"/>
      <p:bldP spid="64536" grpId="0" autoUpdateAnimBg="0"/>
      <p:bldP spid="64537" grpId="0" animBg="1" autoUpdateAnimBg="0"/>
      <p:bldP spid="64538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828800" y="152400"/>
            <a:ext cx="5503863" cy="88106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Penjualan Aset Tetap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333500" y="1331913"/>
            <a:ext cx="6477000" cy="156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2628900" indent="-2628900">
              <a:defRPr/>
            </a:pPr>
            <a:r>
              <a:rPr lang="en-US" sz="3200">
                <a:latin typeface="Times New Roman" pitchFamily="18" charset="0"/>
              </a:rPr>
              <a:t>Asumsi 1: Peralatan tersebut dijual </a:t>
            </a:r>
          </a:p>
          <a:p>
            <a:pPr marL="2628900" indent="-2628900">
              <a:defRPr/>
            </a:pPr>
            <a:r>
              <a:rPr lang="en-US" sz="3200">
                <a:latin typeface="Times New Roman" pitchFamily="18" charset="0"/>
              </a:rPr>
              <a:t>                 seharga $2.250, jadi tidak </a:t>
            </a:r>
          </a:p>
          <a:p>
            <a:pPr marL="2628900" indent="-2628900">
              <a:defRPr/>
            </a:pPr>
            <a:r>
              <a:rPr lang="en-US" sz="3200">
                <a:latin typeface="Times New Roman" pitchFamily="18" charset="0"/>
              </a:rPr>
              <a:t>                 untung maupun rugi.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6675" y="3200400"/>
            <a:ext cx="8991600" cy="22860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9058275" y="3200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H="1">
            <a:off x="447675" y="3200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1362075" y="32004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5705475" y="32004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7837488" y="33004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7686675" y="3200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8074025" y="3200400"/>
            <a:ext cx="525463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6692900" y="3200400"/>
            <a:ext cx="523875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87313" y="3657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87313" y="4114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87313" y="4572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66675" y="5486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6315075" y="3200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66675" y="5029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7827963" y="33004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66675" y="3200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981075" y="3200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381000" y="3276600"/>
            <a:ext cx="8753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57250">
              <a:spcBef>
                <a:spcPct val="50000"/>
              </a:spcBef>
              <a:tabLst>
                <a:tab pos="857250" algn="r"/>
                <a:tab pos="971550" algn="l"/>
                <a:tab pos="160020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Okt.	12	Kas		2  250 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2286000" y="4530725"/>
            <a:ext cx="3733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Menjual peralatan.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1219200" y="3763963"/>
            <a:ext cx="754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628650" algn="r"/>
                <a:tab pos="857250" algn="l"/>
                <a:tab pos="1314450" algn="l"/>
                <a:tab pos="6229350" algn="r"/>
                <a:tab pos="7315200" algn="r"/>
              </a:tabLst>
            </a:pPr>
            <a:r>
              <a:rPr lang="en-US" sz="2200">
                <a:latin typeface="Times New Roman" pitchFamily="18" charset="0"/>
              </a:rPr>
              <a:t>Ak. Penyusutan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Peralatan	     7  750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1219200" y="4221163"/>
            <a:ext cx="7924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514350" algn="l"/>
                <a:tab pos="1314450" algn="l"/>
                <a:tab pos="5943600" algn="r"/>
                <a:tab pos="7658100" algn="r"/>
              </a:tabLst>
            </a:pPr>
            <a:r>
              <a:rPr lang="en-US" sz="2200">
                <a:latin typeface="Times New Roman" pitchFamily="18" charset="0"/>
              </a:rPr>
              <a:t>	Peralatan		     10 000  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5562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8" grpId="0" build="p" autoUpdateAnimBg="0"/>
      <p:bldP spid="65559" grpId="0" autoUpdateAnimBg="0"/>
      <p:bldP spid="65560" grpId="0" autoUpdateAnimBg="0"/>
      <p:bldP spid="65561" grpId="0" autoUpdateAnimBg="0"/>
      <p:bldP spid="65562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828800" y="152400"/>
            <a:ext cx="5503863" cy="88106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Penjualan Aset Tetap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219200" y="1295400"/>
            <a:ext cx="7239000" cy="156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2571750" indent="-2571750">
              <a:defRPr/>
            </a:pPr>
            <a:r>
              <a:rPr lang="en-US" sz="3200">
                <a:latin typeface="Times New Roman" pitchFamily="18" charset="0"/>
              </a:rPr>
              <a:t>Asumsi 2: Peralatan tersebut dijual </a:t>
            </a:r>
          </a:p>
          <a:p>
            <a:pPr marL="2571750" indent="-2571750">
              <a:defRPr/>
            </a:pPr>
            <a:r>
              <a:rPr lang="en-US" sz="3200">
                <a:latin typeface="Times New Roman" pitchFamily="18" charset="0"/>
              </a:rPr>
              <a:t>                 seharga $1.000, sehingga </a:t>
            </a:r>
          </a:p>
          <a:p>
            <a:pPr marL="2571750" indent="-2571750">
              <a:defRPr/>
            </a:pPr>
            <a:r>
              <a:rPr lang="en-US" sz="3200">
                <a:latin typeface="Times New Roman" pitchFamily="18" charset="0"/>
              </a:rPr>
              <a:t>                 terjadi kerugian sebesar $1.250.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6675" y="3200400"/>
            <a:ext cx="8991600" cy="22860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9058275" y="3200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381000" y="3200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H="1">
            <a:off x="5715000" y="32004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7837488" y="33004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H="1">
            <a:off x="7658100" y="3200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8074025" y="3200400"/>
            <a:ext cx="525463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6692900" y="3200400"/>
            <a:ext cx="523875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87313" y="3657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87313" y="4114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>
            <a:off x="87313" y="4572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6675" y="5486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66675" y="5029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7827963" y="33004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>
            <a:off x="66675" y="3200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H="1">
            <a:off x="990600" y="3200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381000" y="3276600"/>
            <a:ext cx="8753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57250">
              <a:spcBef>
                <a:spcPct val="50000"/>
              </a:spcBef>
              <a:tabLst>
                <a:tab pos="857250" algn="r"/>
                <a:tab pos="971550" algn="l"/>
                <a:tab pos="160020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Okt.	12	Kas		1  000 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2286000" y="4987925"/>
            <a:ext cx="3733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Menjual peralatan.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1219200" y="3705225"/>
            <a:ext cx="7543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628650" algn="r"/>
                <a:tab pos="857250" algn="l"/>
                <a:tab pos="1314450" algn="l"/>
                <a:tab pos="6229350" algn="r"/>
                <a:tab pos="7315200" algn="r"/>
              </a:tabLst>
            </a:pPr>
            <a:r>
              <a:rPr lang="en-US" sz="2200">
                <a:latin typeface="Times New Roman" pitchFamily="18" charset="0"/>
              </a:rPr>
              <a:t>Ak. Penyusutan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Peralatan	     7  750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1219200" y="4630738"/>
            <a:ext cx="7924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514350" algn="l"/>
                <a:tab pos="1314450" algn="l"/>
                <a:tab pos="5943600" algn="r"/>
                <a:tab pos="7658100" algn="r"/>
              </a:tabLst>
            </a:pPr>
            <a:r>
              <a:rPr lang="en-US" sz="2200">
                <a:latin typeface="Times New Roman" pitchFamily="18" charset="0"/>
              </a:rPr>
              <a:t>	Peralatan		     10 000  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1219200" y="4173538"/>
            <a:ext cx="754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628650" algn="r"/>
                <a:tab pos="857250" algn="l"/>
                <a:tab pos="1314450" algn="l"/>
                <a:tab pos="6229350" algn="r"/>
                <a:tab pos="7315200" algn="r"/>
              </a:tabLst>
            </a:pPr>
            <a:r>
              <a:rPr lang="en-US" sz="2200">
                <a:latin typeface="Times New Roman" pitchFamily="18" charset="0"/>
              </a:rPr>
              <a:t>Kerugian atas Pelepasan Aset Tetap	1  250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2489" name="Line 25"/>
          <p:cNvSpPr>
            <a:spLocks noChangeShapeType="1"/>
          </p:cNvSpPr>
          <p:nvPr/>
        </p:nvSpPr>
        <p:spPr bwMode="auto">
          <a:xfrm flipH="1">
            <a:off x="6172200" y="3200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 flipH="1">
            <a:off x="1371600" y="3200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0" grpId="0" build="p" autoUpdateAnimBg="0"/>
      <p:bldP spid="66581" grpId="0" autoUpdateAnimBg="0"/>
      <p:bldP spid="66582" grpId="0" autoUpdateAnimBg="0"/>
      <p:bldP spid="66583" grpId="0" autoUpdateAnimBg="0"/>
      <p:bldP spid="66584" grpId="0" autoUpdateAnimBg="0"/>
      <p:bldP spid="6658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971800" y="4419600"/>
            <a:ext cx="3627438" cy="1570038"/>
            <a:chOff x="3216" y="2880"/>
            <a:chExt cx="2285" cy="989"/>
          </a:xfrm>
        </p:grpSpPr>
        <p:sp>
          <p:nvSpPr>
            <p:cNvPr id="9274" name="Freeform 3"/>
            <p:cNvSpPr>
              <a:spLocks/>
            </p:cNvSpPr>
            <p:nvPr/>
          </p:nvSpPr>
          <p:spPr bwMode="auto">
            <a:xfrm>
              <a:off x="4788" y="3097"/>
              <a:ext cx="267" cy="196"/>
            </a:xfrm>
            <a:custGeom>
              <a:avLst/>
              <a:gdLst>
                <a:gd name="T0" fmla="*/ 156 w 669"/>
                <a:gd name="T1" fmla="*/ 0 h 570"/>
                <a:gd name="T2" fmla="*/ 656 w 669"/>
                <a:gd name="T3" fmla="*/ 69 h 570"/>
                <a:gd name="T4" fmla="*/ 669 w 669"/>
                <a:gd name="T5" fmla="*/ 550 h 570"/>
                <a:gd name="T6" fmla="*/ 205 w 669"/>
                <a:gd name="T7" fmla="*/ 570 h 570"/>
                <a:gd name="T8" fmla="*/ 0 w 669"/>
                <a:gd name="T9" fmla="*/ 164 h 570"/>
                <a:gd name="T10" fmla="*/ 156 w 669"/>
                <a:gd name="T11" fmla="*/ 0 h 570"/>
                <a:gd name="T12" fmla="*/ 156 w 669"/>
                <a:gd name="T13" fmla="*/ 0 h 570"/>
                <a:gd name="T14" fmla="*/ 156 w 669"/>
                <a:gd name="T15" fmla="*/ 0 h 5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9"/>
                <a:gd name="T25" fmla="*/ 0 h 570"/>
                <a:gd name="T26" fmla="*/ 669 w 669"/>
                <a:gd name="T27" fmla="*/ 570 h 5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9" h="570">
                  <a:moveTo>
                    <a:pt x="156" y="0"/>
                  </a:moveTo>
                  <a:lnTo>
                    <a:pt x="656" y="69"/>
                  </a:lnTo>
                  <a:lnTo>
                    <a:pt x="669" y="550"/>
                  </a:lnTo>
                  <a:lnTo>
                    <a:pt x="205" y="570"/>
                  </a:lnTo>
                  <a:lnTo>
                    <a:pt x="0" y="16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B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4"/>
            <p:cNvSpPr>
              <a:spLocks/>
            </p:cNvSpPr>
            <p:nvPr/>
          </p:nvSpPr>
          <p:spPr bwMode="auto">
            <a:xfrm>
              <a:off x="4446" y="3161"/>
              <a:ext cx="496" cy="167"/>
            </a:xfrm>
            <a:custGeom>
              <a:avLst/>
              <a:gdLst>
                <a:gd name="T0" fmla="*/ 70 w 1245"/>
                <a:gd name="T1" fmla="*/ 0 h 489"/>
                <a:gd name="T2" fmla="*/ 1000 w 1245"/>
                <a:gd name="T3" fmla="*/ 0 h 489"/>
                <a:gd name="T4" fmla="*/ 1245 w 1245"/>
                <a:gd name="T5" fmla="*/ 132 h 489"/>
                <a:gd name="T6" fmla="*/ 1178 w 1245"/>
                <a:gd name="T7" fmla="*/ 352 h 489"/>
                <a:gd name="T8" fmla="*/ 994 w 1245"/>
                <a:gd name="T9" fmla="*/ 489 h 489"/>
                <a:gd name="T10" fmla="*/ 76 w 1245"/>
                <a:gd name="T11" fmla="*/ 468 h 489"/>
                <a:gd name="T12" fmla="*/ 0 w 1245"/>
                <a:gd name="T13" fmla="*/ 255 h 489"/>
                <a:gd name="T14" fmla="*/ 70 w 1245"/>
                <a:gd name="T15" fmla="*/ 0 h 489"/>
                <a:gd name="T16" fmla="*/ 70 w 1245"/>
                <a:gd name="T17" fmla="*/ 0 h 489"/>
                <a:gd name="T18" fmla="*/ 70 w 1245"/>
                <a:gd name="T19" fmla="*/ 0 h 4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45"/>
                <a:gd name="T31" fmla="*/ 0 h 489"/>
                <a:gd name="T32" fmla="*/ 1245 w 1245"/>
                <a:gd name="T33" fmla="*/ 489 h 4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45" h="489">
                  <a:moveTo>
                    <a:pt x="70" y="0"/>
                  </a:moveTo>
                  <a:lnTo>
                    <a:pt x="1000" y="0"/>
                  </a:lnTo>
                  <a:lnTo>
                    <a:pt x="1245" y="132"/>
                  </a:lnTo>
                  <a:lnTo>
                    <a:pt x="1178" y="352"/>
                  </a:lnTo>
                  <a:lnTo>
                    <a:pt x="994" y="489"/>
                  </a:lnTo>
                  <a:lnTo>
                    <a:pt x="76" y="468"/>
                  </a:lnTo>
                  <a:lnTo>
                    <a:pt x="0" y="25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D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5"/>
            <p:cNvSpPr>
              <a:spLocks/>
            </p:cNvSpPr>
            <p:nvPr/>
          </p:nvSpPr>
          <p:spPr bwMode="auto">
            <a:xfrm>
              <a:off x="3216" y="2880"/>
              <a:ext cx="1691" cy="566"/>
            </a:xfrm>
            <a:custGeom>
              <a:avLst/>
              <a:gdLst>
                <a:gd name="T0" fmla="*/ 367 w 4235"/>
                <a:gd name="T1" fmla="*/ 599 h 1650"/>
                <a:gd name="T2" fmla="*/ 2929 w 4235"/>
                <a:gd name="T3" fmla="*/ 413 h 1650"/>
                <a:gd name="T4" fmla="*/ 3121 w 4235"/>
                <a:gd name="T5" fmla="*/ 42 h 1650"/>
                <a:gd name="T6" fmla="*/ 4156 w 4235"/>
                <a:gd name="T7" fmla="*/ 0 h 1650"/>
                <a:gd name="T8" fmla="*/ 4235 w 4235"/>
                <a:gd name="T9" fmla="*/ 89 h 1650"/>
                <a:gd name="T10" fmla="*/ 3169 w 4235"/>
                <a:gd name="T11" fmla="*/ 880 h 1650"/>
                <a:gd name="T12" fmla="*/ 3095 w 4235"/>
                <a:gd name="T13" fmla="*/ 1285 h 1650"/>
                <a:gd name="T14" fmla="*/ 2848 w 4235"/>
                <a:gd name="T15" fmla="*/ 1650 h 1650"/>
                <a:gd name="T16" fmla="*/ 2319 w 4235"/>
                <a:gd name="T17" fmla="*/ 1561 h 1650"/>
                <a:gd name="T18" fmla="*/ 0 w 4235"/>
                <a:gd name="T19" fmla="*/ 949 h 1650"/>
                <a:gd name="T20" fmla="*/ 46 w 4235"/>
                <a:gd name="T21" fmla="*/ 797 h 1650"/>
                <a:gd name="T22" fmla="*/ 367 w 4235"/>
                <a:gd name="T23" fmla="*/ 599 h 1650"/>
                <a:gd name="T24" fmla="*/ 367 w 4235"/>
                <a:gd name="T25" fmla="*/ 599 h 1650"/>
                <a:gd name="T26" fmla="*/ 367 w 4235"/>
                <a:gd name="T27" fmla="*/ 599 h 16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35"/>
                <a:gd name="T43" fmla="*/ 0 h 1650"/>
                <a:gd name="T44" fmla="*/ 4235 w 4235"/>
                <a:gd name="T45" fmla="*/ 1650 h 16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35" h="1650">
                  <a:moveTo>
                    <a:pt x="367" y="599"/>
                  </a:moveTo>
                  <a:lnTo>
                    <a:pt x="2929" y="413"/>
                  </a:lnTo>
                  <a:lnTo>
                    <a:pt x="3121" y="42"/>
                  </a:lnTo>
                  <a:lnTo>
                    <a:pt x="4156" y="0"/>
                  </a:lnTo>
                  <a:lnTo>
                    <a:pt x="4235" y="89"/>
                  </a:lnTo>
                  <a:lnTo>
                    <a:pt x="3169" y="880"/>
                  </a:lnTo>
                  <a:lnTo>
                    <a:pt x="3095" y="1285"/>
                  </a:lnTo>
                  <a:lnTo>
                    <a:pt x="2848" y="1650"/>
                  </a:lnTo>
                  <a:lnTo>
                    <a:pt x="2319" y="1561"/>
                  </a:lnTo>
                  <a:lnTo>
                    <a:pt x="0" y="949"/>
                  </a:lnTo>
                  <a:lnTo>
                    <a:pt x="46" y="797"/>
                  </a:lnTo>
                  <a:lnTo>
                    <a:pt x="367" y="599"/>
                  </a:lnTo>
                  <a:close/>
                </a:path>
              </a:pathLst>
            </a:custGeom>
            <a:solidFill>
              <a:srgbClr val="FFB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6"/>
            <p:cNvSpPr>
              <a:spLocks/>
            </p:cNvSpPr>
            <p:nvPr/>
          </p:nvSpPr>
          <p:spPr bwMode="auto">
            <a:xfrm>
              <a:off x="4899" y="3121"/>
              <a:ext cx="577" cy="548"/>
            </a:xfrm>
            <a:custGeom>
              <a:avLst/>
              <a:gdLst>
                <a:gd name="T0" fmla="*/ 685 w 1445"/>
                <a:gd name="T1" fmla="*/ 41 h 1598"/>
                <a:gd name="T2" fmla="*/ 782 w 1445"/>
                <a:gd name="T3" fmla="*/ 76 h 1598"/>
                <a:gd name="T4" fmla="*/ 1021 w 1445"/>
                <a:gd name="T5" fmla="*/ 60 h 1598"/>
                <a:gd name="T6" fmla="*/ 1101 w 1445"/>
                <a:gd name="T7" fmla="*/ 115 h 1598"/>
                <a:gd name="T8" fmla="*/ 960 w 1445"/>
                <a:gd name="T9" fmla="*/ 131 h 1598"/>
                <a:gd name="T10" fmla="*/ 974 w 1445"/>
                <a:gd name="T11" fmla="*/ 199 h 1598"/>
                <a:gd name="T12" fmla="*/ 1111 w 1445"/>
                <a:gd name="T13" fmla="*/ 212 h 1598"/>
                <a:gd name="T14" fmla="*/ 1101 w 1445"/>
                <a:gd name="T15" fmla="*/ 260 h 1598"/>
                <a:gd name="T16" fmla="*/ 1021 w 1445"/>
                <a:gd name="T17" fmla="*/ 294 h 1598"/>
                <a:gd name="T18" fmla="*/ 1076 w 1445"/>
                <a:gd name="T19" fmla="*/ 336 h 1598"/>
                <a:gd name="T20" fmla="*/ 1063 w 1445"/>
                <a:gd name="T21" fmla="*/ 452 h 1598"/>
                <a:gd name="T22" fmla="*/ 1287 w 1445"/>
                <a:gd name="T23" fmla="*/ 522 h 1598"/>
                <a:gd name="T24" fmla="*/ 1343 w 1445"/>
                <a:gd name="T25" fmla="*/ 617 h 1598"/>
                <a:gd name="T26" fmla="*/ 1364 w 1445"/>
                <a:gd name="T27" fmla="*/ 1446 h 1598"/>
                <a:gd name="T28" fmla="*/ 1445 w 1445"/>
                <a:gd name="T29" fmla="*/ 1543 h 1598"/>
                <a:gd name="T30" fmla="*/ 1390 w 1445"/>
                <a:gd name="T31" fmla="*/ 1598 h 1598"/>
                <a:gd name="T32" fmla="*/ 987 w 1445"/>
                <a:gd name="T33" fmla="*/ 1577 h 1598"/>
                <a:gd name="T34" fmla="*/ 158 w 1445"/>
                <a:gd name="T35" fmla="*/ 1536 h 1598"/>
                <a:gd name="T36" fmla="*/ 0 w 1445"/>
                <a:gd name="T37" fmla="*/ 576 h 1598"/>
                <a:gd name="T38" fmla="*/ 288 w 1445"/>
                <a:gd name="T39" fmla="*/ 412 h 1598"/>
                <a:gd name="T40" fmla="*/ 308 w 1445"/>
                <a:gd name="T41" fmla="*/ 0 h 1598"/>
                <a:gd name="T42" fmla="*/ 685 w 1445"/>
                <a:gd name="T43" fmla="*/ 41 h 1598"/>
                <a:gd name="T44" fmla="*/ 685 w 1445"/>
                <a:gd name="T45" fmla="*/ 41 h 1598"/>
                <a:gd name="T46" fmla="*/ 685 w 1445"/>
                <a:gd name="T47" fmla="*/ 41 h 1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45"/>
                <a:gd name="T73" fmla="*/ 0 h 1598"/>
                <a:gd name="T74" fmla="*/ 1445 w 1445"/>
                <a:gd name="T75" fmla="*/ 1598 h 1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45" h="1598">
                  <a:moveTo>
                    <a:pt x="685" y="41"/>
                  </a:moveTo>
                  <a:lnTo>
                    <a:pt x="782" y="76"/>
                  </a:lnTo>
                  <a:lnTo>
                    <a:pt x="1021" y="60"/>
                  </a:lnTo>
                  <a:lnTo>
                    <a:pt x="1101" y="115"/>
                  </a:lnTo>
                  <a:lnTo>
                    <a:pt x="960" y="131"/>
                  </a:lnTo>
                  <a:lnTo>
                    <a:pt x="974" y="199"/>
                  </a:lnTo>
                  <a:lnTo>
                    <a:pt x="1111" y="212"/>
                  </a:lnTo>
                  <a:lnTo>
                    <a:pt x="1101" y="260"/>
                  </a:lnTo>
                  <a:lnTo>
                    <a:pt x="1021" y="294"/>
                  </a:lnTo>
                  <a:lnTo>
                    <a:pt x="1076" y="336"/>
                  </a:lnTo>
                  <a:lnTo>
                    <a:pt x="1063" y="452"/>
                  </a:lnTo>
                  <a:lnTo>
                    <a:pt x="1287" y="522"/>
                  </a:lnTo>
                  <a:lnTo>
                    <a:pt x="1343" y="617"/>
                  </a:lnTo>
                  <a:lnTo>
                    <a:pt x="1364" y="1446"/>
                  </a:lnTo>
                  <a:lnTo>
                    <a:pt x="1445" y="1543"/>
                  </a:lnTo>
                  <a:lnTo>
                    <a:pt x="1390" y="1598"/>
                  </a:lnTo>
                  <a:lnTo>
                    <a:pt x="987" y="1577"/>
                  </a:lnTo>
                  <a:lnTo>
                    <a:pt x="158" y="1536"/>
                  </a:lnTo>
                  <a:lnTo>
                    <a:pt x="0" y="576"/>
                  </a:lnTo>
                  <a:lnTo>
                    <a:pt x="288" y="412"/>
                  </a:lnTo>
                  <a:lnTo>
                    <a:pt x="308" y="0"/>
                  </a:lnTo>
                  <a:lnTo>
                    <a:pt x="685" y="41"/>
                  </a:lnTo>
                  <a:close/>
                </a:path>
              </a:pathLst>
            </a:custGeom>
            <a:solidFill>
              <a:srgbClr val="AF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7"/>
            <p:cNvSpPr>
              <a:spLocks/>
            </p:cNvSpPr>
            <p:nvPr/>
          </p:nvSpPr>
          <p:spPr bwMode="auto">
            <a:xfrm>
              <a:off x="4430" y="2925"/>
              <a:ext cx="803" cy="254"/>
            </a:xfrm>
            <a:custGeom>
              <a:avLst/>
              <a:gdLst>
                <a:gd name="T0" fmla="*/ 47 w 2013"/>
                <a:gd name="T1" fmla="*/ 515 h 742"/>
                <a:gd name="T2" fmla="*/ 251 w 2013"/>
                <a:gd name="T3" fmla="*/ 124 h 742"/>
                <a:gd name="T4" fmla="*/ 1285 w 2013"/>
                <a:gd name="T5" fmla="*/ 0 h 742"/>
                <a:gd name="T6" fmla="*/ 2013 w 2013"/>
                <a:gd name="T7" fmla="*/ 439 h 742"/>
                <a:gd name="T8" fmla="*/ 1450 w 2013"/>
                <a:gd name="T9" fmla="*/ 460 h 742"/>
                <a:gd name="T10" fmla="*/ 1484 w 2013"/>
                <a:gd name="T11" fmla="*/ 571 h 742"/>
                <a:gd name="T12" fmla="*/ 1095 w 2013"/>
                <a:gd name="T13" fmla="*/ 557 h 742"/>
                <a:gd name="T14" fmla="*/ 382 w 2013"/>
                <a:gd name="T15" fmla="*/ 736 h 742"/>
                <a:gd name="T16" fmla="*/ 0 w 2013"/>
                <a:gd name="T17" fmla="*/ 742 h 742"/>
                <a:gd name="T18" fmla="*/ 47 w 2013"/>
                <a:gd name="T19" fmla="*/ 515 h 742"/>
                <a:gd name="T20" fmla="*/ 47 w 2013"/>
                <a:gd name="T21" fmla="*/ 515 h 742"/>
                <a:gd name="T22" fmla="*/ 47 w 2013"/>
                <a:gd name="T23" fmla="*/ 515 h 7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13"/>
                <a:gd name="T37" fmla="*/ 0 h 742"/>
                <a:gd name="T38" fmla="*/ 2013 w 2013"/>
                <a:gd name="T39" fmla="*/ 742 h 7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13" h="742">
                  <a:moveTo>
                    <a:pt x="47" y="515"/>
                  </a:moveTo>
                  <a:lnTo>
                    <a:pt x="251" y="124"/>
                  </a:lnTo>
                  <a:lnTo>
                    <a:pt x="1285" y="0"/>
                  </a:lnTo>
                  <a:lnTo>
                    <a:pt x="2013" y="439"/>
                  </a:lnTo>
                  <a:lnTo>
                    <a:pt x="1450" y="460"/>
                  </a:lnTo>
                  <a:lnTo>
                    <a:pt x="1484" y="571"/>
                  </a:lnTo>
                  <a:lnTo>
                    <a:pt x="1095" y="557"/>
                  </a:lnTo>
                  <a:lnTo>
                    <a:pt x="382" y="736"/>
                  </a:lnTo>
                  <a:lnTo>
                    <a:pt x="0" y="742"/>
                  </a:lnTo>
                  <a:lnTo>
                    <a:pt x="47" y="515"/>
                  </a:lnTo>
                  <a:close/>
                </a:path>
              </a:pathLst>
            </a:custGeom>
            <a:solidFill>
              <a:srgbClr val="AF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8"/>
            <p:cNvSpPr>
              <a:spLocks/>
            </p:cNvSpPr>
            <p:nvPr/>
          </p:nvSpPr>
          <p:spPr bwMode="auto">
            <a:xfrm>
              <a:off x="3344" y="3236"/>
              <a:ext cx="1110" cy="510"/>
            </a:xfrm>
            <a:custGeom>
              <a:avLst/>
              <a:gdLst>
                <a:gd name="T0" fmla="*/ 0 w 2782"/>
                <a:gd name="T1" fmla="*/ 0 h 1489"/>
                <a:gd name="T2" fmla="*/ 2466 w 2782"/>
                <a:gd name="T3" fmla="*/ 584 h 1489"/>
                <a:gd name="T4" fmla="*/ 2782 w 2782"/>
                <a:gd name="T5" fmla="*/ 281 h 1489"/>
                <a:gd name="T6" fmla="*/ 2548 w 2782"/>
                <a:gd name="T7" fmla="*/ 1489 h 1489"/>
                <a:gd name="T8" fmla="*/ 1903 w 2782"/>
                <a:gd name="T9" fmla="*/ 1365 h 1489"/>
                <a:gd name="T10" fmla="*/ 1687 w 2782"/>
                <a:gd name="T11" fmla="*/ 502 h 1489"/>
                <a:gd name="T12" fmla="*/ 0 w 2782"/>
                <a:gd name="T13" fmla="*/ 0 h 1489"/>
                <a:gd name="T14" fmla="*/ 0 w 2782"/>
                <a:gd name="T15" fmla="*/ 0 h 1489"/>
                <a:gd name="T16" fmla="*/ 0 w 2782"/>
                <a:gd name="T17" fmla="*/ 0 h 1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82"/>
                <a:gd name="T28" fmla="*/ 0 h 1489"/>
                <a:gd name="T29" fmla="*/ 2782 w 2782"/>
                <a:gd name="T30" fmla="*/ 1489 h 14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82" h="1489">
                  <a:moveTo>
                    <a:pt x="0" y="0"/>
                  </a:moveTo>
                  <a:lnTo>
                    <a:pt x="2466" y="584"/>
                  </a:lnTo>
                  <a:lnTo>
                    <a:pt x="2782" y="281"/>
                  </a:lnTo>
                  <a:lnTo>
                    <a:pt x="2548" y="1489"/>
                  </a:lnTo>
                  <a:lnTo>
                    <a:pt x="1903" y="1365"/>
                  </a:lnTo>
                  <a:lnTo>
                    <a:pt x="1687" y="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9"/>
            <p:cNvSpPr>
              <a:spLocks/>
            </p:cNvSpPr>
            <p:nvPr/>
          </p:nvSpPr>
          <p:spPr bwMode="auto">
            <a:xfrm>
              <a:off x="4396" y="3366"/>
              <a:ext cx="635" cy="496"/>
            </a:xfrm>
            <a:custGeom>
              <a:avLst/>
              <a:gdLst>
                <a:gd name="T0" fmla="*/ 629 w 1589"/>
                <a:gd name="T1" fmla="*/ 0 h 1447"/>
                <a:gd name="T2" fmla="*/ 186 w 1589"/>
                <a:gd name="T3" fmla="*/ 206 h 1447"/>
                <a:gd name="T4" fmla="*/ 0 w 1589"/>
                <a:gd name="T5" fmla="*/ 554 h 1447"/>
                <a:gd name="T6" fmla="*/ 42 w 1589"/>
                <a:gd name="T7" fmla="*/ 979 h 1447"/>
                <a:gd name="T8" fmla="*/ 139 w 1589"/>
                <a:gd name="T9" fmla="*/ 1173 h 1447"/>
                <a:gd name="T10" fmla="*/ 261 w 1589"/>
                <a:gd name="T11" fmla="*/ 1331 h 1447"/>
                <a:gd name="T12" fmla="*/ 437 w 1589"/>
                <a:gd name="T13" fmla="*/ 1447 h 1447"/>
                <a:gd name="T14" fmla="*/ 1287 w 1589"/>
                <a:gd name="T15" fmla="*/ 1434 h 1447"/>
                <a:gd name="T16" fmla="*/ 1527 w 1589"/>
                <a:gd name="T17" fmla="*/ 1263 h 1447"/>
                <a:gd name="T18" fmla="*/ 1589 w 1589"/>
                <a:gd name="T19" fmla="*/ 782 h 1447"/>
                <a:gd name="T20" fmla="*/ 1513 w 1589"/>
                <a:gd name="T21" fmla="*/ 337 h 1447"/>
                <a:gd name="T22" fmla="*/ 1131 w 1589"/>
                <a:gd name="T23" fmla="*/ 21 h 1447"/>
                <a:gd name="T24" fmla="*/ 629 w 1589"/>
                <a:gd name="T25" fmla="*/ 0 h 1447"/>
                <a:gd name="T26" fmla="*/ 629 w 1589"/>
                <a:gd name="T27" fmla="*/ 0 h 1447"/>
                <a:gd name="T28" fmla="*/ 629 w 1589"/>
                <a:gd name="T29" fmla="*/ 0 h 14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89"/>
                <a:gd name="T46" fmla="*/ 0 h 1447"/>
                <a:gd name="T47" fmla="*/ 1589 w 1589"/>
                <a:gd name="T48" fmla="*/ 1447 h 14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89" h="1447">
                  <a:moveTo>
                    <a:pt x="629" y="0"/>
                  </a:moveTo>
                  <a:lnTo>
                    <a:pt x="186" y="206"/>
                  </a:lnTo>
                  <a:lnTo>
                    <a:pt x="0" y="554"/>
                  </a:lnTo>
                  <a:lnTo>
                    <a:pt x="42" y="979"/>
                  </a:lnTo>
                  <a:lnTo>
                    <a:pt x="139" y="1173"/>
                  </a:lnTo>
                  <a:lnTo>
                    <a:pt x="261" y="1331"/>
                  </a:lnTo>
                  <a:lnTo>
                    <a:pt x="437" y="1447"/>
                  </a:lnTo>
                  <a:lnTo>
                    <a:pt x="1287" y="1434"/>
                  </a:lnTo>
                  <a:lnTo>
                    <a:pt x="1527" y="1263"/>
                  </a:lnTo>
                  <a:lnTo>
                    <a:pt x="1589" y="782"/>
                  </a:lnTo>
                  <a:lnTo>
                    <a:pt x="1513" y="337"/>
                  </a:lnTo>
                  <a:lnTo>
                    <a:pt x="1131" y="21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8E8E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10"/>
            <p:cNvSpPr>
              <a:spLocks/>
            </p:cNvSpPr>
            <p:nvPr/>
          </p:nvSpPr>
          <p:spPr bwMode="auto">
            <a:xfrm>
              <a:off x="3514" y="3370"/>
              <a:ext cx="567" cy="487"/>
            </a:xfrm>
            <a:custGeom>
              <a:avLst/>
              <a:gdLst>
                <a:gd name="T0" fmla="*/ 553 w 1422"/>
                <a:gd name="T1" fmla="*/ 21 h 1420"/>
                <a:gd name="T2" fmla="*/ 259 w 1422"/>
                <a:gd name="T3" fmla="*/ 165 h 1420"/>
                <a:gd name="T4" fmla="*/ 61 w 1422"/>
                <a:gd name="T5" fmla="*/ 416 h 1420"/>
                <a:gd name="T6" fmla="*/ 0 w 1422"/>
                <a:gd name="T7" fmla="*/ 629 h 1420"/>
                <a:gd name="T8" fmla="*/ 6 w 1422"/>
                <a:gd name="T9" fmla="*/ 931 h 1420"/>
                <a:gd name="T10" fmla="*/ 129 w 1422"/>
                <a:gd name="T11" fmla="*/ 1214 h 1420"/>
                <a:gd name="T12" fmla="*/ 314 w 1422"/>
                <a:gd name="T13" fmla="*/ 1372 h 1420"/>
                <a:gd name="T14" fmla="*/ 403 w 1422"/>
                <a:gd name="T15" fmla="*/ 1420 h 1420"/>
                <a:gd name="T16" fmla="*/ 1034 w 1422"/>
                <a:gd name="T17" fmla="*/ 1399 h 1420"/>
                <a:gd name="T18" fmla="*/ 1422 w 1422"/>
                <a:gd name="T19" fmla="*/ 1015 h 1420"/>
                <a:gd name="T20" fmla="*/ 1384 w 1422"/>
                <a:gd name="T21" fmla="*/ 266 h 1420"/>
                <a:gd name="T22" fmla="*/ 924 w 1422"/>
                <a:gd name="T23" fmla="*/ 0 h 1420"/>
                <a:gd name="T24" fmla="*/ 553 w 1422"/>
                <a:gd name="T25" fmla="*/ 21 h 1420"/>
                <a:gd name="T26" fmla="*/ 553 w 1422"/>
                <a:gd name="T27" fmla="*/ 21 h 1420"/>
                <a:gd name="T28" fmla="*/ 553 w 1422"/>
                <a:gd name="T29" fmla="*/ 21 h 14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2"/>
                <a:gd name="T46" fmla="*/ 0 h 1420"/>
                <a:gd name="T47" fmla="*/ 1422 w 1422"/>
                <a:gd name="T48" fmla="*/ 1420 h 14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2" h="1420">
                  <a:moveTo>
                    <a:pt x="553" y="21"/>
                  </a:moveTo>
                  <a:lnTo>
                    <a:pt x="259" y="165"/>
                  </a:lnTo>
                  <a:lnTo>
                    <a:pt x="61" y="416"/>
                  </a:lnTo>
                  <a:lnTo>
                    <a:pt x="0" y="629"/>
                  </a:lnTo>
                  <a:lnTo>
                    <a:pt x="6" y="931"/>
                  </a:lnTo>
                  <a:lnTo>
                    <a:pt x="129" y="1214"/>
                  </a:lnTo>
                  <a:lnTo>
                    <a:pt x="314" y="1372"/>
                  </a:lnTo>
                  <a:lnTo>
                    <a:pt x="403" y="1420"/>
                  </a:lnTo>
                  <a:lnTo>
                    <a:pt x="1034" y="1399"/>
                  </a:lnTo>
                  <a:lnTo>
                    <a:pt x="1422" y="1015"/>
                  </a:lnTo>
                  <a:lnTo>
                    <a:pt x="1384" y="266"/>
                  </a:lnTo>
                  <a:lnTo>
                    <a:pt x="924" y="0"/>
                  </a:lnTo>
                  <a:lnTo>
                    <a:pt x="553" y="21"/>
                  </a:lnTo>
                  <a:close/>
                </a:path>
              </a:pathLst>
            </a:custGeom>
            <a:solidFill>
              <a:srgbClr val="8E8E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11"/>
            <p:cNvSpPr>
              <a:spLocks/>
            </p:cNvSpPr>
            <p:nvPr/>
          </p:nvSpPr>
          <p:spPr bwMode="auto">
            <a:xfrm>
              <a:off x="3601" y="3469"/>
              <a:ext cx="290" cy="294"/>
            </a:xfrm>
            <a:custGeom>
              <a:avLst/>
              <a:gdLst>
                <a:gd name="T0" fmla="*/ 382 w 726"/>
                <a:gd name="T1" fmla="*/ 0 h 855"/>
                <a:gd name="T2" fmla="*/ 568 w 726"/>
                <a:gd name="T3" fmla="*/ 60 h 855"/>
                <a:gd name="T4" fmla="*/ 671 w 726"/>
                <a:gd name="T5" fmla="*/ 155 h 855"/>
                <a:gd name="T6" fmla="*/ 726 w 726"/>
                <a:gd name="T7" fmla="*/ 355 h 855"/>
                <a:gd name="T8" fmla="*/ 718 w 726"/>
                <a:gd name="T9" fmla="*/ 555 h 855"/>
                <a:gd name="T10" fmla="*/ 663 w 726"/>
                <a:gd name="T11" fmla="*/ 676 h 855"/>
                <a:gd name="T12" fmla="*/ 574 w 726"/>
                <a:gd name="T13" fmla="*/ 773 h 855"/>
                <a:gd name="T14" fmla="*/ 479 w 726"/>
                <a:gd name="T15" fmla="*/ 821 h 855"/>
                <a:gd name="T16" fmla="*/ 361 w 726"/>
                <a:gd name="T17" fmla="*/ 855 h 855"/>
                <a:gd name="T18" fmla="*/ 232 w 726"/>
                <a:gd name="T19" fmla="*/ 836 h 855"/>
                <a:gd name="T20" fmla="*/ 95 w 726"/>
                <a:gd name="T21" fmla="*/ 747 h 855"/>
                <a:gd name="T22" fmla="*/ 21 w 726"/>
                <a:gd name="T23" fmla="*/ 616 h 855"/>
                <a:gd name="T24" fmla="*/ 0 w 726"/>
                <a:gd name="T25" fmla="*/ 471 h 855"/>
                <a:gd name="T26" fmla="*/ 21 w 726"/>
                <a:gd name="T27" fmla="*/ 306 h 855"/>
                <a:gd name="T28" fmla="*/ 108 w 726"/>
                <a:gd name="T29" fmla="*/ 135 h 855"/>
                <a:gd name="T30" fmla="*/ 232 w 726"/>
                <a:gd name="T31" fmla="*/ 38 h 855"/>
                <a:gd name="T32" fmla="*/ 382 w 726"/>
                <a:gd name="T33" fmla="*/ 0 h 855"/>
                <a:gd name="T34" fmla="*/ 382 w 726"/>
                <a:gd name="T35" fmla="*/ 0 h 855"/>
                <a:gd name="T36" fmla="*/ 382 w 726"/>
                <a:gd name="T37" fmla="*/ 0 h 8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6"/>
                <a:gd name="T58" fmla="*/ 0 h 855"/>
                <a:gd name="T59" fmla="*/ 726 w 726"/>
                <a:gd name="T60" fmla="*/ 855 h 8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6" h="855">
                  <a:moveTo>
                    <a:pt x="382" y="0"/>
                  </a:moveTo>
                  <a:lnTo>
                    <a:pt x="568" y="60"/>
                  </a:lnTo>
                  <a:lnTo>
                    <a:pt x="671" y="155"/>
                  </a:lnTo>
                  <a:lnTo>
                    <a:pt x="726" y="355"/>
                  </a:lnTo>
                  <a:lnTo>
                    <a:pt x="718" y="555"/>
                  </a:lnTo>
                  <a:lnTo>
                    <a:pt x="663" y="676"/>
                  </a:lnTo>
                  <a:lnTo>
                    <a:pt x="574" y="773"/>
                  </a:lnTo>
                  <a:lnTo>
                    <a:pt x="479" y="821"/>
                  </a:lnTo>
                  <a:lnTo>
                    <a:pt x="361" y="855"/>
                  </a:lnTo>
                  <a:lnTo>
                    <a:pt x="232" y="836"/>
                  </a:lnTo>
                  <a:lnTo>
                    <a:pt x="95" y="747"/>
                  </a:lnTo>
                  <a:lnTo>
                    <a:pt x="21" y="616"/>
                  </a:lnTo>
                  <a:lnTo>
                    <a:pt x="0" y="471"/>
                  </a:lnTo>
                  <a:lnTo>
                    <a:pt x="21" y="306"/>
                  </a:lnTo>
                  <a:lnTo>
                    <a:pt x="108" y="135"/>
                  </a:lnTo>
                  <a:lnTo>
                    <a:pt x="232" y="38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FB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12"/>
            <p:cNvSpPr>
              <a:spLocks/>
            </p:cNvSpPr>
            <p:nvPr/>
          </p:nvSpPr>
          <p:spPr bwMode="auto">
            <a:xfrm>
              <a:off x="4516" y="3467"/>
              <a:ext cx="362" cy="320"/>
            </a:xfrm>
            <a:custGeom>
              <a:avLst/>
              <a:gdLst>
                <a:gd name="T0" fmla="*/ 358 w 907"/>
                <a:gd name="T1" fmla="*/ 0 h 933"/>
                <a:gd name="T2" fmla="*/ 626 w 907"/>
                <a:gd name="T3" fmla="*/ 34 h 933"/>
                <a:gd name="T4" fmla="*/ 768 w 907"/>
                <a:gd name="T5" fmla="*/ 129 h 933"/>
                <a:gd name="T6" fmla="*/ 865 w 907"/>
                <a:gd name="T7" fmla="*/ 274 h 933"/>
                <a:gd name="T8" fmla="*/ 907 w 907"/>
                <a:gd name="T9" fmla="*/ 432 h 933"/>
                <a:gd name="T10" fmla="*/ 865 w 907"/>
                <a:gd name="T11" fmla="*/ 610 h 933"/>
                <a:gd name="T12" fmla="*/ 768 w 907"/>
                <a:gd name="T13" fmla="*/ 781 h 933"/>
                <a:gd name="T14" fmla="*/ 576 w 907"/>
                <a:gd name="T15" fmla="*/ 913 h 933"/>
                <a:gd name="T16" fmla="*/ 379 w 907"/>
                <a:gd name="T17" fmla="*/ 933 h 933"/>
                <a:gd name="T18" fmla="*/ 158 w 907"/>
                <a:gd name="T19" fmla="*/ 844 h 933"/>
                <a:gd name="T20" fmla="*/ 29 w 907"/>
                <a:gd name="T21" fmla="*/ 705 h 933"/>
                <a:gd name="T22" fmla="*/ 0 w 907"/>
                <a:gd name="T23" fmla="*/ 521 h 933"/>
                <a:gd name="T24" fmla="*/ 21 w 907"/>
                <a:gd name="T25" fmla="*/ 259 h 933"/>
                <a:gd name="T26" fmla="*/ 111 w 907"/>
                <a:gd name="T27" fmla="*/ 108 h 933"/>
                <a:gd name="T28" fmla="*/ 358 w 907"/>
                <a:gd name="T29" fmla="*/ 0 h 933"/>
                <a:gd name="T30" fmla="*/ 358 w 907"/>
                <a:gd name="T31" fmla="*/ 0 h 933"/>
                <a:gd name="T32" fmla="*/ 358 w 907"/>
                <a:gd name="T33" fmla="*/ 0 h 9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7"/>
                <a:gd name="T52" fmla="*/ 0 h 933"/>
                <a:gd name="T53" fmla="*/ 907 w 907"/>
                <a:gd name="T54" fmla="*/ 933 h 9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7" h="933">
                  <a:moveTo>
                    <a:pt x="358" y="0"/>
                  </a:moveTo>
                  <a:lnTo>
                    <a:pt x="626" y="34"/>
                  </a:lnTo>
                  <a:lnTo>
                    <a:pt x="768" y="129"/>
                  </a:lnTo>
                  <a:lnTo>
                    <a:pt x="865" y="274"/>
                  </a:lnTo>
                  <a:lnTo>
                    <a:pt x="907" y="432"/>
                  </a:lnTo>
                  <a:lnTo>
                    <a:pt x="865" y="610"/>
                  </a:lnTo>
                  <a:lnTo>
                    <a:pt x="768" y="781"/>
                  </a:lnTo>
                  <a:lnTo>
                    <a:pt x="576" y="913"/>
                  </a:lnTo>
                  <a:lnTo>
                    <a:pt x="379" y="933"/>
                  </a:lnTo>
                  <a:lnTo>
                    <a:pt x="158" y="844"/>
                  </a:lnTo>
                  <a:lnTo>
                    <a:pt x="29" y="705"/>
                  </a:lnTo>
                  <a:lnTo>
                    <a:pt x="0" y="521"/>
                  </a:lnTo>
                  <a:lnTo>
                    <a:pt x="21" y="259"/>
                  </a:lnTo>
                  <a:lnTo>
                    <a:pt x="111" y="10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FB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13"/>
            <p:cNvSpPr>
              <a:spLocks/>
            </p:cNvSpPr>
            <p:nvPr/>
          </p:nvSpPr>
          <p:spPr bwMode="auto">
            <a:xfrm>
              <a:off x="3366" y="2890"/>
              <a:ext cx="1503" cy="243"/>
            </a:xfrm>
            <a:custGeom>
              <a:avLst/>
              <a:gdLst>
                <a:gd name="T0" fmla="*/ 3766 w 3766"/>
                <a:gd name="T1" fmla="*/ 6 h 708"/>
                <a:gd name="T2" fmla="*/ 3612 w 3766"/>
                <a:gd name="T3" fmla="*/ 37 h 708"/>
                <a:gd name="T4" fmla="*/ 3533 w 3766"/>
                <a:gd name="T5" fmla="*/ 50 h 708"/>
                <a:gd name="T6" fmla="*/ 3439 w 3766"/>
                <a:gd name="T7" fmla="*/ 76 h 708"/>
                <a:gd name="T8" fmla="*/ 3417 w 3766"/>
                <a:gd name="T9" fmla="*/ 71 h 708"/>
                <a:gd name="T10" fmla="*/ 3302 w 3766"/>
                <a:gd name="T11" fmla="*/ 76 h 708"/>
                <a:gd name="T12" fmla="*/ 3264 w 3766"/>
                <a:gd name="T13" fmla="*/ 90 h 708"/>
                <a:gd name="T14" fmla="*/ 3215 w 3766"/>
                <a:gd name="T15" fmla="*/ 99 h 708"/>
                <a:gd name="T16" fmla="*/ 3187 w 3766"/>
                <a:gd name="T17" fmla="*/ 116 h 708"/>
                <a:gd name="T18" fmla="*/ 3095 w 3766"/>
                <a:gd name="T19" fmla="*/ 120 h 708"/>
                <a:gd name="T20" fmla="*/ 3025 w 3766"/>
                <a:gd name="T21" fmla="*/ 137 h 708"/>
                <a:gd name="T22" fmla="*/ 2945 w 3766"/>
                <a:gd name="T23" fmla="*/ 147 h 708"/>
                <a:gd name="T24" fmla="*/ 2930 w 3766"/>
                <a:gd name="T25" fmla="*/ 156 h 708"/>
                <a:gd name="T26" fmla="*/ 2896 w 3766"/>
                <a:gd name="T27" fmla="*/ 164 h 708"/>
                <a:gd name="T28" fmla="*/ 2850 w 3766"/>
                <a:gd name="T29" fmla="*/ 173 h 708"/>
                <a:gd name="T30" fmla="*/ 2808 w 3766"/>
                <a:gd name="T31" fmla="*/ 177 h 708"/>
                <a:gd name="T32" fmla="*/ 2783 w 3766"/>
                <a:gd name="T33" fmla="*/ 213 h 708"/>
                <a:gd name="T34" fmla="*/ 2635 w 3766"/>
                <a:gd name="T35" fmla="*/ 554 h 708"/>
                <a:gd name="T36" fmla="*/ 2622 w 3766"/>
                <a:gd name="T37" fmla="*/ 563 h 708"/>
                <a:gd name="T38" fmla="*/ 1812 w 3766"/>
                <a:gd name="T39" fmla="*/ 607 h 708"/>
                <a:gd name="T40" fmla="*/ 1736 w 3766"/>
                <a:gd name="T41" fmla="*/ 614 h 708"/>
                <a:gd name="T42" fmla="*/ 1721 w 3766"/>
                <a:gd name="T43" fmla="*/ 601 h 708"/>
                <a:gd name="T44" fmla="*/ 1717 w 3766"/>
                <a:gd name="T45" fmla="*/ 601 h 708"/>
                <a:gd name="T46" fmla="*/ 1711 w 3766"/>
                <a:gd name="T47" fmla="*/ 607 h 708"/>
                <a:gd name="T48" fmla="*/ 1711 w 3766"/>
                <a:gd name="T49" fmla="*/ 630 h 708"/>
                <a:gd name="T50" fmla="*/ 1702 w 3766"/>
                <a:gd name="T51" fmla="*/ 641 h 708"/>
                <a:gd name="T52" fmla="*/ 1694 w 3766"/>
                <a:gd name="T53" fmla="*/ 645 h 708"/>
                <a:gd name="T54" fmla="*/ 1685 w 3766"/>
                <a:gd name="T55" fmla="*/ 645 h 708"/>
                <a:gd name="T56" fmla="*/ 1654 w 3766"/>
                <a:gd name="T57" fmla="*/ 611 h 708"/>
                <a:gd name="T58" fmla="*/ 1624 w 3766"/>
                <a:gd name="T59" fmla="*/ 620 h 708"/>
                <a:gd name="T60" fmla="*/ 1477 w 3766"/>
                <a:gd name="T61" fmla="*/ 620 h 708"/>
                <a:gd name="T62" fmla="*/ 746 w 3766"/>
                <a:gd name="T63" fmla="*/ 664 h 708"/>
                <a:gd name="T64" fmla="*/ 10 w 3766"/>
                <a:gd name="T65" fmla="*/ 708 h 708"/>
                <a:gd name="T66" fmla="*/ 4 w 3766"/>
                <a:gd name="T67" fmla="*/ 700 h 708"/>
                <a:gd name="T68" fmla="*/ 4 w 3766"/>
                <a:gd name="T69" fmla="*/ 645 h 708"/>
                <a:gd name="T70" fmla="*/ 0 w 3766"/>
                <a:gd name="T71" fmla="*/ 637 h 708"/>
                <a:gd name="T72" fmla="*/ 0 w 3766"/>
                <a:gd name="T73" fmla="*/ 628 h 708"/>
                <a:gd name="T74" fmla="*/ 27 w 3766"/>
                <a:gd name="T75" fmla="*/ 597 h 708"/>
                <a:gd name="T76" fmla="*/ 690 w 3766"/>
                <a:gd name="T77" fmla="*/ 557 h 708"/>
                <a:gd name="T78" fmla="*/ 1057 w 3766"/>
                <a:gd name="T79" fmla="*/ 535 h 708"/>
                <a:gd name="T80" fmla="*/ 1251 w 3766"/>
                <a:gd name="T81" fmla="*/ 531 h 708"/>
                <a:gd name="T82" fmla="*/ 1278 w 3766"/>
                <a:gd name="T83" fmla="*/ 523 h 708"/>
                <a:gd name="T84" fmla="*/ 1314 w 3766"/>
                <a:gd name="T85" fmla="*/ 518 h 708"/>
                <a:gd name="T86" fmla="*/ 1656 w 3766"/>
                <a:gd name="T87" fmla="*/ 500 h 708"/>
                <a:gd name="T88" fmla="*/ 2578 w 3766"/>
                <a:gd name="T89" fmla="*/ 455 h 708"/>
                <a:gd name="T90" fmla="*/ 2601 w 3766"/>
                <a:gd name="T91" fmla="*/ 421 h 708"/>
                <a:gd name="T92" fmla="*/ 2626 w 3766"/>
                <a:gd name="T93" fmla="*/ 360 h 708"/>
                <a:gd name="T94" fmla="*/ 2768 w 3766"/>
                <a:gd name="T95" fmla="*/ 59 h 708"/>
                <a:gd name="T96" fmla="*/ 2793 w 3766"/>
                <a:gd name="T97" fmla="*/ 50 h 708"/>
                <a:gd name="T98" fmla="*/ 3709 w 3766"/>
                <a:gd name="T99" fmla="*/ 4 h 708"/>
                <a:gd name="T100" fmla="*/ 3732 w 3766"/>
                <a:gd name="T101" fmla="*/ 0 h 708"/>
                <a:gd name="T102" fmla="*/ 3766 w 3766"/>
                <a:gd name="T103" fmla="*/ 0 h 708"/>
                <a:gd name="T104" fmla="*/ 3766 w 3766"/>
                <a:gd name="T105" fmla="*/ 6 h 708"/>
                <a:gd name="T106" fmla="*/ 3766 w 3766"/>
                <a:gd name="T107" fmla="*/ 6 h 708"/>
                <a:gd name="T108" fmla="*/ 3766 w 3766"/>
                <a:gd name="T109" fmla="*/ 6 h 7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66"/>
                <a:gd name="T166" fmla="*/ 0 h 708"/>
                <a:gd name="T167" fmla="*/ 3766 w 3766"/>
                <a:gd name="T168" fmla="*/ 708 h 7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66" h="708">
                  <a:moveTo>
                    <a:pt x="3766" y="6"/>
                  </a:moveTo>
                  <a:lnTo>
                    <a:pt x="3612" y="37"/>
                  </a:lnTo>
                  <a:lnTo>
                    <a:pt x="3533" y="50"/>
                  </a:lnTo>
                  <a:lnTo>
                    <a:pt x="3439" y="76"/>
                  </a:lnTo>
                  <a:lnTo>
                    <a:pt x="3417" y="71"/>
                  </a:lnTo>
                  <a:lnTo>
                    <a:pt x="3302" y="76"/>
                  </a:lnTo>
                  <a:lnTo>
                    <a:pt x="3264" y="90"/>
                  </a:lnTo>
                  <a:lnTo>
                    <a:pt x="3215" y="99"/>
                  </a:lnTo>
                  <a:lnTo>
                    <a:pt x="3187" y="116"/>
                  </a:lnTo>
                  <a:lnTo>
                    <a:pt x="3095" y="120"/>
                  </a:lnTo>
                  <a:lnTo>
                    <a:pt x="3025" y="137"/>
                  </a:lnTo>
                  <a:lnTo>
                    <a:pt x="2945" y="147"/>
                  </a:lnTo>
                  <a:lnTo>
                    <a:pt x="2930" y="156"/>
                  </a:lnTo>
                  <a:lnTo>
                    <a:pt x="2896" y="164"/>
                  </a:lnTo>
                  <a:lnTo>
                    <a:pt x="2850" y="173"/>
                  </a:lnTo>
                  <a:lnTo>
                    <a:pt x="2808" y="177"/>
                  </a:lnTo>
                  <a:lnTo>
                    <a:pt x="2783" y="213"/>
                  </a:lnTo>
                  <a:lnTo>
                    <a:pt x="2635" y="554"/>
                  </a:lnTo>
                  <a:lnTo>
                    <a:pt x="2622" y="563"/>
                  </a:lnTo>
                  <a:lnTo>
                    <a:pt x="1812" y="607"/>
                  </a:lnTo>
                  <a:lnTo>
                    <a:pt x="1736" y="614"/>
                  </a:lnTo>
                  <a:lnTo>
                    <a:pt x="1721" y="601"/>
                  </a:lnTo>
                  <a:lnTo>
                    <a:pt x="1717" y="601"/>
                  </a:lnTo>
                  <a:lnTo>
                    <a:pt x="1711" y="607"/>
                  </a:lnTo>
                  <a:lnTo>
                    <a:pt x="1711" y="630"/>
                  </a:lnTo>
                  <a:lnTo>
                    <a:pt x="1702" y="641"/>
                  </a:lnTo>
                  <a:lnTo>
                    <a:pt x="1694" y="645"/>
                  </a:lnTo>
                  <a:lnTo>
                    <a:pt x="1685" y="645"/>
                  </a:lnTo>
                  <a:lnTo>
                    <a:pt x="1654" y="611"/>
                  </a:lnTo>
                  <a:lnTo>
                    <a:pt x="1624" y="620"/>
                  </a:lnTo>
                  <a:lnTo>
                    <a:pt x="1477" y="620"/>
                  </a:lnTo>
                  <a:lnTo>
                    <a:pt x="746" y="664"/>
                  </a:lnTo>
                  <a:lnTo>
                    <a:pt x="10" y="708"/>
                  </a:lnTo>
                  <a:lnTo>
                    <a:pt x="4" y="700"/>
                  </a:lnTo>
                  <a:lnTo>
                    <a:pt x="4" y="645"/>
                  </a:lnTo>
                  <a:lnTo>
                    <a:pt x="0" y="637"/>
                  </a:lnTo>
                  <a:lnTo>
                    <a:pt x="0" y="628"/>
                  </a:lnTo>
                  <a:lnTo>
                    <a:pt x="27" y="597"/>
                  </a:lnTo>
                  <a:lnTo>
                    <a:pt x="690" y="557"/>
                  </a:lnTo>
                  <a:lnTo>
                    <a:pt x="1057" y="535"/>
                  </a:lnTo>
                  <a:lnTo>
                    <a:pt x="1251" y="531"/>
                  </a:lnTo>
                  <a:lnTo>
                    <a:pt x="1278" y="523"/>
                  </a:lnTo>
                  <a:lnTo>
                    <a:pt x="1314" y="518"/>
                  </a:lnTo>
                  <a:lnTo>
                    <a:pt x="1656" y="500"/>
                  </a:lnTo>
                  <a:lnTo>
                    <a:pt x="2578" y="455"/>
                  </a:lnTo>
                  <a:lnTo>
                    <a:pt x="2601" y="421"/>
                  </a:lnTo>
                  <a:lnTo>
                    <a:pt x="2626" y="360"/>
                  </a:lnTo>
                  <a:lnTo>
                    <a:pt x="2768" y="59"/>
                  </a:lnTo>
                  <a:lnTo>
                    <a:pt x="2793" y="50"/>
                  </a:lnTo>
                  <a:lnTo>
                    <a:pt x="3709" y="4"/>
                  </a:lnTo>
                  <a:lnTo>
                    <a:pt x="3732" y="0"/>
                  </a:lnTo>
                  <a:lnTo>
                    <a:pt x="3766" y="0"/>
                  </a:lnTo>
                  <a:lnTo>
                    <a:pt x="376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14"/>
            <p:cNvSpPr>
              <a:spLocks/>
            </p:cNvSpPr>
            <p:nvPr/>
          </p:nvSpPr>
          <p:spPr bwMode="auto">
            <a:xfrm>
              <a:off x="4261" y="2900"/>
              <a:ext cx="981" cy="283"/>
            </a:xfrm>
            <a:custGeom>
              <a:avLst/>
              <a:gdLst>
                <a:gd name="T0" fmla="*/ 1644 w 2458"/>
                <a:gd name="T1" fmla="*/ 23 h 827"/>
                <a:gd name="T2" fmla="*/ 1686 w 2458"/>
                <a:gd name="T3" fmla="*/ 61 h 827"/>
                <a:gd name="T4" fmla="*/ 1927 w 2458"/>
                <a:gd name="T5" fmla="*/ 167 h 827"/>
                <a:gd name="T6" fmla="*/ 2458 w 2458"/>
                <a:gd name="T7" fmla="*/ 443 h 827"/>
                <a:gd name="T8" fmla="*/ 2427 w 2458"/>
                <a:gd name="T9" fmla="*/ 470 h 827"/>
                <a:gd name="T10" fmla="*/ 2450 w 2458"/>
                <a:gd name="T11" fmla="*/ 517 h 827"/>
                <a:gd name="T12" fmla="*/ 2422 w 2458"/>
                <a:gd name="T13" fmla="*/ 521 h 827"/>
                <a:gd name="T14" fmla="*/ 853 w 2458"/>
                <a:gd name="T15" fmla="*/ 340 h 827"/>
                <a:gd name="T16" fmla="*/ 813 w 2458"/>
                <a:gd name="T17" fmla="*/ 369 h 827"/>
                <a:gd name="T18" fmla="*/ 697 w 2458"/>
                <a:gd name="T19" fmla="*/ 618 h 827"/>
                <a:gd name="T20" fmla="*/ 675 w 2458"/>
                <a:gd name="T21" fmla="*/ 654 h 827"/>
                <a:gd name="T22" fmla="*/ 667 w 2458"/>
                <a:gd name="T23" fmla="*/ 686 h 827"/>
                <a:gd name="T24" fmla="*/ 663 w 2458"/>
                <a:gd name="T25" fmla="*/ 797 h 827"/>
                <a:gd name="T26" fmla="*/ 697 w 2458"/>
                <a:gd name="T27" fmla="*/ 808 h 827"/>
                <a:gd name="T28" fmla="*/ 701 w 2458"/>
                <a:gd name="T29" fmla="*/ 818 h 827"/>
                <a:gd name="T30" fmla="*/ 448 w 2458"/>
                <a:gd name="T31" fmla="*/ 827 h 827"/>
                <a:gd name="T32" fmla="*/ 420 w 2458"/>
                <a:gd name="T33" fmla="*/ 800 h 827"/>
                <a:gd name="T34" fmla="*/ 477 w 2458"/>
                <a:gd name="T35" fmla="*/ 808 h 827"/>
                <a:gd name="T36" fmla="*/ 503 w 2458"/>
                <a:gd name="T37" fmla="*/ 810 h 827"/>
                <a:gd name="T38" fmla="*/ 745 w 2458"/>
                <a:gd name="T39" fmla="*/ 316 h 827"/>
                <a:gd name="T40" fmla="*/ 756 w 2458"/>
                <a:gd name="T41" fmla="*/ 297 h 827"/>
                <a:gd name="T42" fmla="*/ 884 w 2458"/>
                <a:gd name="T43" fmla="*/ 270 h 827"/>
                <a:gd name="T44" fmla="*/ 1456 w 2458"/>
                <a:gd name="T45" fmla="*/ 194 h 827"/>
                <a:gd name="T46" fmla="*/ 1692 w 2458"/>
                <a:gd name="T47" fmla="*/ 158 h 827"/>
                <a:gd name="T48" fmla="*/ 1699 w 2458"/>
                <a:gd name="T49" fmla="*/ 154 h 827"/>
                <a:gd name="T50" fmla="*/ 1669 w 2458"/>
                <a:gd name="T51" fmla="*/ 114 h 827"/>
                <a:gd name="T52" fmla="*/ 1608 w 2458"/>
                <a:gd name="T53" fmla="*/ 133 h 827"/>
                <a:gd name="T54" fmla="*/ 848 w 2458"/>
                <a:gd name="T55" fmla="*/ 249 h 827"/>
                <a:gd name="T56" fmla="*/ 745 w 2458"/>
                <a:gd name="T57" fmla="*/ 274 h 827"/>
                <a:gd name="T58" fmla="*/ 578 w 2458"/>
                <a:gd name="T59" fmla="*/ 597 h 827"/>
                <a:gd name="T60" fmla="*/ 492 w 2458"/>
                <a:gd name="T61" fmla="*/ 770 h 827"/>
                <a:gd name="T62" fmla="*/ 407 w 2458"/>
                <a:gd name="T63" fmla="*/ 751 h 827"/>
                <a:gd name="T64" fmla="*/ 437 w 2458"/>
                <a:gd name="T65" fmla="*/ 664 h 827"/>
                <a:gd name="T66" fmla="*/ 429 w 2458"/>
                <a:gd name="T67" fmla="*/ 650 h 827"/>
                <a:gd name="T68" fmla="*/ 137 w 2458"/>
                <a:gd name="T69" fmla="*/ 667 h 827"/>
                <a:gd name="T70" fmla="*/ 119 w 2458"/>
                <a:gd name="T71" fmla="*/ 717 h 827"/>
                <a:gd name="T72" fmla="*/ 89 w 2458"/>
                <a:gd name="T73" fmla="*/ 711 h 827"/>
                <a:gd name="T74" fmla="*/ 53 w 2458"/>
                <a:gd name="T75" fmla="*/ 713 h 827"/>
                <a:gd name="T76" fmla="*/ 59 w 2458"/>
                <a:gd name="T77" fmla="*/ 624 h 827"/>
                <a:gd name="T78" fmla="*/ 13 w 2458"/>
                <a:gd name="T79" fmla="*/ 627 h 827"/>
                <a:gd name="T80" fmla="*/ 376 w 2458"/>
                <a:gd name="T81" fmla="*/ 584 h 827"/>
                <a:gd name="T82" fmla="*/ 426 w 2458"/>
                <a:gd name="T83" fmla="*/ 576 h 827"/>
                <a:gd name="T84" fmla="*/ 614 w 2458"/>
                <a:gd name="T85" fmla="*/ 164 h 827"/>
                <a:gd name="T86" fmla="*/ 1327 w 2458"/>
                <a:gd name="T87" fmla="*/ 53 h 827"/>
                <a:gd name="T88" fmla="*/ 1450 w 2458"/>
                <a:gd name="T89" fmla="*/ 32 h 827"/>
                <a:gd name="T90" fmla="*/ 1608 w 2458"/>
                <a:gd name="T91" fmla="*/ 6 h 827"/>
                <a:gd name="T92" fmla="*/ 1640 w 2458"/>
                <a:gd name="T93" fmla="*/ 0 h 827"/>
                <a:gd name="T94" fmla="*/ 1650 w 2458"/>
                <a:gd name="T95" fmla="*/ 10 h 8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58"/>
                <a:gd name="T145" fmla="*/ 0 h 827"/>
                <a:gd name="T146" fmla="*/ 2458 w 2458"/>
                <a:gd name="T147" fmla="*/ 827 h 8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58" h="827">
                  <a:moveTo>
                    <a:pt x="1650" y="10"/>
                  </a:moveTo>
                  <a:lnTo>
                    <a:pt x="1644" y="23"/>
                  </a:lnTo>
                  <a:lnTo>
                    <a:pt x="1644" y="32"/>
                  </a:lnTo>
                  <a:lnTo>
                    <a:pt x="1686" y="61"/>
                  </a:lnTo>
                  <a:lnTo>
                    <a:pt x="1718" y="61"/>
                  </a:lnTo>
                  <a:lnTo>
                    <a:pt x="1927" y="167"/>
                  </a:lnTo>
                  <a:lnTo>
                    <a:pt x="2458" y="439"/>
                  </a:lnTo>
                  <a:lnTo>
                    <a:pt x="2458" y="443"/>
                  </a:lnTo>
                  <a:lnTo>
                    <a:pt x="2427" y="451"/>
                  </a:lnTo>
                  <a:lnTo>
                    <a:pt x="2427" y="470"/>
                  </a:lnTo>
                  <a:lnTo>
                    <a:pt x="2450" y="510"/>
                  </a:lnTo>
                  <a:lnTo>
                    <a:pt x="2450" y="517"/>
                  </a:lnTo>
                  <a:lnTo>
                    <a:pt x="2444" y="523"/>
                  </a:lnTo>
                  <a:lnTo>
                    <a:pt x="2422" y="521"/>
                  </a:lnTo>
                  <a:lnTo>
                    <a:pt x="1686" y="217"/>
                  </a:lnTo>
                  <a:lnTo>
                    <a:pt x="853" y="340"/>
                  </a:lnTo>
                  <a:lnTo>
                    <a:pt x="838" y="340"/>
                  </a:lnTo>
                  <a:lnTo>
                    <a:pt x="813" y="369"/>
                  </a:lnTo>
                  <a:lnTo>
                    <a:pt x="747" y="523"/>
                  </a:lnTo>
                  <a:lnTo>
                    <a:pt x="697" y="618"/>
                  </a:lnTo>
                  <a:lnTo>
                    <a:pt x="684" y="654"/>
                  </a:lnTo>
                  <a:lnTo>
                    <a:pt x="675" y="654"/>
                  </a:lnTo>
                  <a:lnTo>
                    <a:pt x="661" y="667"/>
                  </a:lnTo>
                  <a:lnTo>
                    <a:pt x="667" y="686"/>
                  </a:lnTo>
                  <a:lnTo>
                    <a:pt x="661" y="694"/>
                  </a:lnTo>
                  <a:lnTo>
                    <a:pt x="663" y="797"/>
                  </a:lnTo>
                  <a:lnTo>
                    <a:pt x="675" y="808"/>
                  </a:lnTo>
                  <a:lnTo>
                    <a:pt x="697" y="808"/>
                  </a:lnTo>
                  <a:lnTo>
                    <a:pt x="697" y="814"/>
                  </a:lnTo>
                  <a:lnTo>
                    <a:pt x="701" y="818"/>
                  </a:lnTo>
                  <a:lnTo>
                    <a:pt x="492" y="823"/>
                  </a:lnTo>
                  <a:lnTo>
                    <a:pt x="448" y="827"/>
                  </a:lnTo>
                  <a:lnTo>
                    <a:pt x="433" y="814"/>
                  </a:lnTo>
                  <a:lnTo>
                    <a:pt x="420" y="800"/>
                  </a:lnTo>
                  <a:lnTo>
                    <a:pt x="448" y="800"/>
                  </a:lnTo>
                  <a:lnTo>
                    <a:pt x="477" y="808"/>
                  </a:lnTo>
                  <a:lnTo>
                    <a:pt x="488" y="814"/>
                  </a:lnTo>
                  <a:lnTo>
                    <a:pt x="503" y="810"/>
                  </a:lnTo>
                  <a:lnTo>
                    <a:pt x="549" y="730"/>
                  </a:lnTo>
                  <a:lnTo>
                    <a:pt x="745" y="316"/>
                  </a:lnTo>
                  <a:lnTo>
                    <a:pt x="756" y="300"/>
                  </a:lnTo>
                  <a:lnTo>
                    <a:pt x="756" y="297"/>
                  </a:lnTo>
                  <a:lnTo>
                    <a:pt x="754" y="293"/>
                  </a:lnTo>
                  <a:lnTo>
                    <a:pt x="884" y="270"/>
                  </a:lnTo>
                  <a:lnTo>
                    <a:pt x="906" y="278"/>
                  </a:lnTo>
                  <a:lnTo>
                    <a:pt x="1456" y="194"/>
                  </a:lnTo>
                  <a:lnTo>
                    <a:pt x="1623" y="167"/>
                  </a:lnTo>
                  <a:lnTo>
                    <a:pt x="1692" y="158"/>
                  </a:lnTo>
                  <a:lnTo>
                    <a:pt x="1695" y="158"/>
                  </a:lnTo>
                  <a:lnTo>
                    <a:pt x="1699" y="154"/>
                  </a:lnTo>
                  <a:lnTo>
                    <a:pt x="1692" y="137"/>
                  </a:lnTo>
                  <a:lnTo>
                    <a:pt x="1669" y="114"/>
                  </a:lnTo>
                  <a:lnTo>
                    <a:pt x="1650" y="126"/>
                  </a:lnTo>
                  <a:lnTo>
                    <a:pt x="1608" y="133"/>
                  </a:lnTo>
                  <a:lnTo>
                    <a:pt x="1228" y="190"/>
                  </a:lnTo>
                  <a:lnTo>
                    <a:pt x="848" y="249"/>
                  </a:lnTo>
                  <a:lnTo>
                    <a:pt x="840" y="257"/>
                  </a:lnTo>
                  <a:lnTo>
                    <a:pt x="745" y="274"/>
                  </a:lnTo>
                  <a:lnTo>
                    <a:pt x="718" y="300"/>
                  </a:lnTo>
                  <a:lnTo>
                    <a:pt x="578" y="597"/>
                  </a:lnTo>
                  <a:lnTo>
                    <a:pt x="530" y="686"/>
                  </a:lnTo>
                  <a:lnTo>
                    <a:pt x="492" y="770"/>
                  </a:lnTo>
                  <a:lnTo>
                    <a:pt x="420" y="757"/>
                  </a:lnTo>
                  <a:lnTo>
                    <a:pt x="407" y="751"/>
                  </a:lnTo>
                  <a:lnTo>
                    <a:pt x="399" y="751"/>
                  </a:lnTo>
                  <a:lnTo>
                    <a:pt x="437" y="664"/>
                  </a:lnTo>
                  <a:lnTo>
                    <a:pt x="439" y="660"/>
                  </a:lnTo>
                  <a:lnTo>
                    <a:pt x="429" y="650"/>
                  </a:lnTo>
                  <a:lnTo>
                    <a:pt x="403" y="656"/>
                  </a:lnTo>
                  <a:lnTo>
                    <a:pt x="137" y="667"/>
                  </a:lnTo>
                  <a:lnTo>
                    <a:pt x="125" y="677"/>
                  </a:lnTo>
                  <a:lnTo>
                    <a:pt x="119" y="717"/>
                  </a:lnTo>
                  <a:lnTo>
                    <a:pt x="99" y="717"/>
                  </a:lnTo>
                  <a:lnTo>
                    <a:pt x="89" y="711"/>
                  </a:lnTo>
                  <a:lnTo>
                    <a:pt x="72" y="721"/>
                  </a:lnTo>
                  <a:lnTo>
                    <a:pt x="53" y="713"/>
                  </a:lnTo>
                  <a:lnTo>
                    <a:pt x="66" y="629"/>
                  </a:lnTo>
                  <a:lnTo>
                    <a:pt x="59" y="624"/>
                  </a:lnTo>
                  <a:lnTo>
                    <a:pt x="17" y="624"/>
                  </a:lnTo>
                  <a:lnTo>
                    <a:pt x="13" y="627"/>
                  </a:lnTo>
                  <a:lnTo>
                    <a:pt x="0" y="603"/>
                  </a:lnTo>
                  <a:lnTo>
                    <a:pt x="376" y="584"/>
                  </a:lnTo>
                  <a:lnTo>
                    <a:pt x="420" y="576"/>
                  </a:lnTo>
                  <a:lnTo>
                    <a:pt x="426" y="576"/>
                  </a:lnTo>
                  <a:lnTo>
                    <a:pt x="452" y="534"/>
                  </a:lnTo>
                  <a:lnTo>
                    <a:pt x="614" y="164"/>
                  </a:lnTo>
                  <a:lnTo>
                    <a:pt x="808" y="137"/>
                  </a:lnTo>
                  <a:lnTo>
                    <a:pt x="1327" y="53"/>
                  </a:lnTo>
                  <a:lnTo>
                    <a:pt x="1367" y="44"/>
                  </a:lnTo>
                  <a:lnTo>
                    <a:pt x="1450" y="32"/>
                  </a:lnTo>
                  <a:lnTo>
                    <a:pt x="1484" y="27"/>
                  </a:lnTo>
                  <a:lnTo>
                    <a:pt x="1608" y="6"/>
                  </a:lnTo>
                  <a:lnTo>
                    <a:pt x="1625" y="0"/>
                  </a:lnTo>
                  <a:lnTo>
                    <a:pt x="1640" y="0"/>
                  </a:lnTo>
                  <a:lnTo>
                    <a:pt x="165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15"/>
            <p:cNvSpPr>
              <a:spLocks/>
            </p:cNvSpPr>
            <p:nvPr/>
          </p:nvSpPr>
          <p:spPr bwMode="auto">
            <a:xfrm>
              <a:off x="3229" y="2981"/>
              <a:ext cx="1981" cy="885"/>
            </a:xfrm>
            <a:custGeom>
              <a:avLst/>
              <a:gdLst>
                <a:gd name="T0" fmla="*/ 4416 w 4964"/>
                <a:gd name="T1" fmla="*/ 369 h 2581"/>
                <a:gd name="T2" fmla="*/ 4434 w 4964"/>
                <a:gd name="T3" fmla="*/ 190 h 2581"/>
                <a:gd name="T4" fmla="*/ 4464 w 4964"/>
                <a:gd name="T5" fmla="*/ 433 h 2581"/>
                <a:gd name="T6" fmla="*/ 4126 w 4964"/>
                <a:gd name="T7" fmla="*/ 633 h 2581"/>
                <a:gd name="T8" fmla="*/ 4150 w 4964"/>
                <a:gd name="T9" fmla="*/ 806 h 2581"/>
                <a:gd name="T10" fmla="*/ 4110 w 4964"/>
                <a:gd name="T11" fmla="*/ 825 h 2581"/>
                <a:gd name="T12" fmla="*/ 4397 w 4964"/>
                <a:gd name="T13" fmla="*/ 1062 h 2581"/>
                <a:gd name="T14" fmla="*/ 4521 w 4964"/>
                <a:gd name="T15" fmla="*/ 1353 h 2581"/>
                <a:gd name="T16" fmla="*/ 4620 w 4964"/>
                <a:gd name="T17" fmla="*/ 1441 h 2581"/>
                <a:gd name="T18" fmla="*/ 4209 w 4964"/>
                <a:gd name="T19" fmla="*/ 1640 h 2581"/>
                <a:gd name="T20" fmla="*/ 4297 w 4964"/>
                <a:gd name="T21" fmla="*/ 1401 h 2581"/>
                <a:gd name="T22" fmla="*/ 4040 w 4964"/>
                <a:gd name="T23" fmla="*/ 1416 h 2581"/>
                <a:gd name="T24" fmla="*/ 3989 w 4964"/>
                <a:gd name="T25" fmla="*/ 1203 h 2581"/>
                <a:gd name="T26" fmla="*/ 3749 w 4964"/>
                <a:gd name="T27" fmla="*/ 1235 h 2581"/>
                <a:gd name="T28" fmla="*/ 3559 w 4964"/>
                <a:gd name="T29" fmla="*/ 1260 h 2581"/>
                <a:gd name="T30" fmla="*/ 3390 w 4964"/>
                <a:gd name="T31" fmla="*/ 1292 h 2581"/>
                <a:gd name="T32" fmla="*/ 3154 w 4964"/>
                <a:gd name="T33" fmla="*/ 1467 h 2581"/>
                <a:gd name="T34" fmla="*/ 3006 w 4964"/>
                <a:gd name="T35" fmla="*/ 1665 h 2581"/>
                <a:gd name="T36" fmla="*/ 2979 w 4964"/>
                <a:gd name="T37" fmla="*/ 1868 h 2581"/>
                <a:gd name="T38" fmla="*/ 2996 w 4964"/>
                <a:gd name="T39" fmla="*/ 2091 h 2581"/>
                <a:gd name="T40" fmla="*/ 3015 w 4964"/>
                <a:gd name="T41" fmla="*/ 2245 h 2581"/>
                <a:gd name="T42" fmla="*/ 2685 w 4964"/>
                <a:gd name="T43" fmla="*/ 2502 h 2581"/>
                <a:gd name="T44" fmla="*/ 1764 w 4964"/>
                <a:gd name="T45" fmla="*/ 2559 h 2581"/>
                <a:gd name="T46" fmla="*/ 1044 w 4964"/>
                <a:gd name="T47" fmla="*/ 2498 h 2581"/>
                <a:gd name="T48" fmla="*/ 1375 w 4964"/>
                <a:gd name="T49" fmla="*/ 2538 h 2581"/>
                <a:gd name="T50" fmla="*/ 1555 w 4964"/>
                <a:gd name="T51" fmla="*/ 2435 h 2581"/>
                <a:gd name="T52" fmla="*/ 1761 w 4964"/>
                <a:gd name="T53" fmla="*/ 2431 h 2581"/>
                <a:gd name="T54" fmla="*/ 1901 w 4964"/>
                <a:gd name="T55" fmla="*/ 2281 h 2581"/>
                <a:gd name="T56" fmla="*/ 1928 w 4964"/>
                <a:gd name="T57" fmla="*/ 2135 h 2581"/>
                <a:gd name="T58" fmla="*/ 2046 w 4964"/>
                <a:gd name="T59" fmla="*/ 1868 h 2581"/>
                <a:gd name="T60" fmla="*/ 2055 w 4964"/>
                <a:gd name="T61" fmla="*/ 1749 h 2581"/>
                <a:gd name="T62" fmla="*/ 1937 w 4964"/>
                <a:gd name="T63" fmla="*/ 1587 h 2581"/>
                <a:gd name="T64" fmla="*/ 1854 w 4964"/>
                <a:gd name="T65" fmla="*/ 1370 h 2581"/>
                <a:gd name="T66" fmla="*/ 1681 w 4964"/>
                <a:gd name="T67" fmla="*/ 1233 h 2581"/>
                <a:gd name="T68" fmla="*/ 1384 w 4964"/>
                <a:gd name="T69" fmla="*/ 1165 h 2581"/>
                <a:gd name="T70" fmla="*/ 1166 w 4964"/>
                <a:gd name="T71" fmla="*/ 1213 h 2581"/>
                <a:gd name="T72" fmla="*/ 1247 w 4964"/>
                <a:gd name="T73" fmla="*/ 1026 h 2581"/>
                <a:gd name="T74" fmla="*/ 2506 w 4964"/>
                <a:gd name="T75" fmla="*/ 1336 h 2581"/>
                <a:gd name="T76" fmla="*/ 2196 w 4964"/>
                <a:gd name="T77" fmla="*/ 1370 h 2581"/>
                <a:gd name="T78" fmla="*/ 2363 w 4964"/>
                <a:gd name="T79" fmla="*/ 2041 h 2581"/>
                <a:gd name="T80" fmla="*/ 2536 w 4964"/>
                <a:gd name="T81" fmla="*/ 2024 h 2581"/>
                <a:gd name="T82" fmla="*/ 2755 w 4964"/>
                <a:gd name="T83" fmla="*/ 1758 h 2581"/>
                <a:gd name="T84" fmla="*/ 2738 w 4964"/>
                <a:gd name="T85" fmla="*/ 1304 h 2581"/>
                <a:gd name="T86" fmla="*/ 496 w 4964"/>
                <a:gd name="T87" fmla="*/ 475 h 2581"/>
                <a:gd name="T88" fmla="*/ 584 w 4964"/>
                <a:gd name="T89" fmla="*/ 661 h 2581"/>
                <a:gd name="T90" fmla="*/ 630 w 4964"/>
                <a:gd name="T91" fmla="*/ 749 h 2581"/>
                <a:gd name="T92" fmla="*/ 1534 w 4964"/>
                <a:gd name="T93" fmla="*/ 933 h 2581"/>
                <a:gd name="T94" fmla="*/ 1591 w 4964"/>
                <a:gd name="T95" fmla="*/ 933 h 2581"/>
                <a:gd name="T96" fmla="*/ 2228 w 4964"/>
                <a:gd name="T97" fmla="*/ 557 h 2581"/>
                <a:gd name="T98" fmla="*/ 2339 w 4964"/>
                <a:gd name="T99" fmla="*/ 403 h 2581"/>
                <a:gd name="T100" fmla="*/ 2259 w 4964"/>
                <a:gd name="T101" fmla="*/ 1100 h 2581"/>
                <a:gd name="T102" fmla="*/ 2515 w 4964"/>
                <a:gd name="T103" fmla="*/ 1116 h 2581"/>
                <a:gd name="T104" fmla="*/ 2922 w 4964"/>
                <a:gd name="T105" fmla="*/ 642 h 2581"/>
                <a:gd name="T106" fmla="*/ 3137 w 4964"/>
                <a:gd name="T107" fmla="*/ 612 h 2581"/>
                <a:gd name="T108" fmla="*/ 3127 w 4964"/>
                <a:gd name="T109" fmla="*/ 718 h 2581"/>
                <a:gd name="T110" fmla="*/ 3129 w 4964"/>
                <a:gd name="T111" fmla="*/ 886 h 2581"/>
                <a:gd name="T112" fmla="*/ 3226 w 4964"/>
                <a:gd name="T113" fmla="*/ 859 h 2581"/>
                <a:gd name="T114" fmla="*/ 3819 w 4964"/>
                <a:gd name="T115" fmla="*/ 876 h 2581"/>
                <a:gd name="T116" fmla="*/ 3164 w 4964"/>
                <a:gd name="T117" fmla="*/ 810 h 2581"/>
                <a:gd name="T118" fmla="*/ 3342 w 4964"/>
                <a:gd name="T119" fmla="*/ 726 h 2581"/>
                <a:gd name="T120" fmla="*/ 3869 w 4964"/>
                <a:gd name="T121" fmla="*/ 722 h 2581"/>
                <a:gd name="T122" fmla="*/ 3992 w 4964"/>
                <a:gd name="T123" fmla="*/ 585 h 2581"/>
                <a:gd name="T124" fmla="*/ 4179 w 4964"/>
                <a:gd name="T125" fmla="*/ 32 h 25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64"/>
                <a:gd name="T190" fmla="*/ 0 h 2581"/>
                <a:gd name="T191" fmla="*/ 4964 w 4964"/>
                <a:gd name="T192" fmla="*/ 2581 h 25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64" h="2581">
                  <a:moveTo>
                    <a:pt x="4964" y="285"/>
                  </a:moveTo>
                  <a:lnTo>
                    <a:pt x="4468" y="311"/>
                  </a:lnTo>
                  <a:lnTo>
                    <a:pt x="4460" y="306"/>
                  </a:lnTo>
                  <a:lnTo>
                    <a:pt x="4458" y="173"/>
                  </a:lnTo>
                  <a:lnTo>
                    <a:pt x="4420" y="137"/>
                  </a:lnTo>
                  <a:lnTo>
                    <a:pt x="4367" y="121"/>
                  </a:lnTo>
                  <a:lnTo>
                    <a:pt x="4357" y="102"/>
                  </a:lnTo>
                  <a:lnTo>
                    <a:pt x="4357" y="51"/>
                  </a:lnTo>
                  <a:lnTo>
                    <a:pt x="4348" y="45"/>
                  </a:lnTo>
                  <a:lnTo>
                    <a:pt x="4268" y="42"/>
                  </a:lnTo>
                  <a:lnTo>
                    <a:pt x="4255" y="55"/>
                  </a:lnTo>
                  <a:lnTo>
                    <a:pt x="4257" y="116"/>
                  </a:lnTo>
                  <a:lnTo>
                    <a:pt x="4236" y="131"/>
                  </a:lnTo>
                  <a:lnTo>
                    <a:pt x="4228" y="142"/>
                  </a:lnTo>
                  <a:lnTo>
                    <a:pt x="4236" y="279"/>
                  </a:lnTo>
                  <a:lnTo>
                    <a:pt x="4238" y="365"/>
                  </a:lnTo>
                  <a:lnTo>
                    <a:pt x="4241" y="380"/>
                  </a:lnTo>
                  <a:lnTo>
                    <a:pt x="4397" y="382"/>
                  </a:lnTo>
                  <a:lnTo>
                    <a:pt x="4411" y="376"/>
                  </a:lnTo>
                  <a:lnTo>
                    <a:pt x="4416" y="369"/>
                  </a:lnTo>
                  <a:lnTo>
                    <a:pt x="4416" y="323"/>
                  </a:lnTo>
                  <a:lnTo>
                    <a:pt x="4407" y="311"/>
                  </a:lnTo>
                  <a:lnTo>
                    <a:pt x="4348" y="315"/>
                  </a:lnTo>
                  <a:lnTo>
                    <a:pt x="4340" y="285"/>
                  </a:lnTo>
                  <a:lnTo>
                    <a:pt x="4340" y="196"/>
                  </a:lnTo>
                  <a:lnTo>
                    <a:pt x="4331" y="186"/>
                  </a:lnTo>
                  <a:lnTo>
                    <a:pt x="4318" y="192"/>
                  </a:lnTo>
                  <a:lnTo>
                    <a:pt x="4285" y="232"/>
                  </a:lnTo>
                  <a:lnTo>
                    <a:pt x="4281" y="243"/>
                  </a:lnTo>
                  <a:lnTo>
                    <a:pt x="4274" y="243"/>
                  </a:lnTo>
                  <a:lnTo>
                    <a:pt x="4268" y="235"/>
                  </a:lnTo>
                  <a:lnTo>
                    <a:pt x="4264" y="169"/>
                  </a:lnTo>
                  <a:lnTo>
                    <a:pt x="4257" y="156"/>
                  </a:lnTo>
                  <a:lnTo>
                    <a:pt x="4257" y="148"/>
                  </a:lnTo>
                  <a:lnTo>
                    <a:pt x="4268" y="142"/>
                  </a:lnTo>
                  <a:lnTo>
                    <a:pt x="4304" y="148"/>
                  </a:lnTo>
                  <a:lnTo>
                    <a:pt x="4350" y="156"/>
                  </a:lnTo>
                  <a:lnTo>
                    <a:pt x="4371" y="163"/>
                  </a:lnTo>
                  <a:lnTo>
                    <a:pt x="4416" y="169"/>
                  </a:lnTo>
                  <a:lnTo>
                    <a:pt x="4434" y="190"/>
                  </a:lnTo>
                  <a:lnTo>
                    <a:pt x="4434" y="376"/>
                  </a:lnTo>
                  <a:lnTo>
                    <a:pt x="4414" y="389"/>
                  </a:lnTo>
                  <a:lnTo>
                    <a:pt x="4411" y="391"/>
                  </a:lnTo>
                  <a:lnTo>
                    <a:pt x="4411" y="395"/>
                  </a:lnTo>
                  <a:lnTo>
                    <a:pt x="4416" y="403"/>
                  </a:lnTo>
                  <a:lnTo>
                    <a:pt x="4432" y="399"/>
                  </a:lnTo>
                  <a:lnTo>
                    <a:pt x="4432" y="412"/>
                  </a:lnTo>
                  <a:lnTo>
                    <a:pt x="4120" y="422"/>
                  </a:lnTo>
                  <a:lnTo>
                    <a:pt x="4093" y="452"/>
                  </a:lnTo>
                  <a:lnTo>
                    <a:pt x="4086" y="496"/>
                  </a:lnTo>
                  <a:lnTo>
                    <a:pt x="4082" y="530"/>
                  </a:lnTo>
                  <a:lnTo>
                    <a:pt x="4093" y="540"/>
                  </a:lnTo>
                  <a:lnTo>
                    <a:pt x="4103" y="540"/>
                  </a:lnTo>
                  <a:lnTo>
                    <a:pt x="4112" y="530"/>
                  </a:lnTo>
                  <a:lnTo>
                    <a:pt x="4116" y="479"/>
                  </a:lnTo>
                  <a:lnTo>
                    <a:pt x="4129" y="452"/>
                  </a:lnTo>
                  <a:lnTo>
                    <a:pt x="4156" y="435"/>
                  </a:lnTo>
                  <a:lnTo>
                    <a:pt x="4443" y="435"/>
                  </a:lnTo>
                  <a:lnTo>
                    <a:pt x="4454" y="433"/>
                  </a:lnTo>
                  <a:lnTo>
                    <a:pt x="4464" y="433"/>
                  </a:lnTo>
                  <a:lnTo>
                    <a:pt x="4470" y="439"/>
                  </a:lnTo>
                  <a:lnTo>
                    <a:pt x="4470" y="585"/>
                  </a:lnTo>
                  <a:lnTo>
                    <a:pt x="4468" y="589"/>
                  </a:lnTo>
                  <a:lnTo>
                    <a:pt x="4228" y="593"/>
                  </a:lnTo>
                  <a:lnTo>
                    <a:pt x="4211" y="612"/>
                  </a:lnTo>
                  <a:lnTo>
                    <a:pt x="4190" y="608"/>
                  </a:lnTo>
                  <a:lnTo>
                    <a:pt x="4129" y="585"/>
                  </a:lnTo>
                  <a:lnTo>
                    <a:pt x="4099" y="585"/>
                  </a:lnTo>
                  <a:lnTo>
                    <a:pt x="4097" y="589"/>
                  </a:lnTo>
                  <a:lnTo>
                    <a:pt x="4099" y="599"/>
                  </a:lnTo>
                  <a:lnTo>
                    <a:pt x="4059" y="608"/>
                  </a:lnTo>
                  <a:lnTo>
                    <a:pt x="4029" y="638"/>
                  </a:lnTo>
                  <a:lnTo>
                    <a:pt x="4029" y="676"/>
                  </a:lnTo>
                  <a:lnTo>
                    <a:pt x="4040" y="692"/>
                  </a:lnTo>
                  <a:lnTo>
                    <a:pt x="4049" y="699"/>
                  </a:lnTo>
                  <a:lnTo>
                    <a:pt x="4059" y="699"/>
                  </a:lnTo>
                  <a:lnTo>
                    <a:pt x="4072" y="686"/>
                  </a:lnTo>
                  <a:lnTo>
                    <a:pt x="4076" y="650"/>
                  </a:lnTo>
                  <a:lnTo>
                    <a:pt x="4086" y="638"/>
                  </a:lnTo>
                  <a:lnTo>
                    <a:pt x="4126" y="633"/>
                  </a:lnTo>
                  <a:lnTo>
                    <a:pt x="4137" y="633"/>
                  </a:lnTo>
                  <a:lnTo>
                    <a:pt x="4146" y="646"/>
                  </a:lnTo>
                  <a:lnTo>
                    <a:pt x="4146" y="699"/>
                  </a:lnTo>
                  <a:lnTo>
                    <a:pt x="4133" y="705"/>
                  </a:lnTo>
                  <a:lnTo>
                    <a:pt x="4103" y="705"/>
                  </a:lnTo>
                  <a:lnTo>
                    <a:pt x="4089" y="718"/>
                  </a:lnTo>
                  <a:lnTo>
                    <a:pt x="4089" y="739"/>
                  </a:lnTo>
                  <a:lnTo>
                    <a:pt x="4110" y="756"/>
                  </a:lnTo>
                  <a:lnTo>
                    <a:pt x="4152" y="753"/>
                  </a:lnTo>
                  <a:lnTo>
                    <a:pt x="4169" y="739"/>
                  </a:lnTo>
                  <a:lnTo>
                    <a:pt x="4186" y="699"/>
                  </a:lnTo>
                  <a:lnTo>
                    <a:pt x="4186" y="661"/>
                  </a:lnTo>
                  <a:lnTo>
                    <a:pt x="4183" y="659"/>
                  </a:lnTo>
                  <a:lnTo>
                    <a:pt x="4209" y="676"/>
                  </a:lnTo>
                  <a:lnTo>
                    <a:pt x="4245" y="690"/>
                  </a:lnTo>
                  <a:lnTo>
                    <a:pt x="4245" y="766"/>
                  </a:lnTo>
                  <a:lnTo>
                    <a:pt x="4228" y="779"/>
                  </a:lnTo>
                  <a:lnTo>
                    <a:pt x="4183" y="779"/>
                  </a:lnTo>
                  <a:lnTo>
                    <a:pt x="4160" y="796"/>
                  </a:lnTo>
                  <a:lnTo>
                    <a:pt x="4150" y="806"/>
                  </a:lnTo>
                  <a:lnTo>
                    <a:pt x="4126" y="789"/>
                  </a:lnTo>
                  <a:lnTo>
                    <a:pt x="4053" y="783"/>
                  </a:lnTo>
                  <a:lnTo>
                    <a:pt x="4027" y="789"/>
                  </a:lnTo>
                  <a:lnTo>
                    <a:pt x="4010" y="815"/>
                  </a:lnTo>
                  <a:lnTo>
                    <a:pt x="4010" y="829"/>
                  </a:lnTo>
                  <a:lnTo>
                    <a:pt x="4023" y="842"/>
                  </a:lnTo>
                  <a:lnTo>
                    <a:pt x="4015" y="868"/>
                  </a:lnTo>
                  <a:lnTo>
                    <a:pt x="4019" y="903"/>
                  </a:lnTo>
                  <a:lnTo>
                    <a:pt x="4059" y="937"/>
                  </a:lnTo>
                  <a:lnTo>
                    <a:pt x="4089" y="939"/>
                  </a:lnTo>
                  <a:lnTo>
                    <a:pt x="4099" y="939"/>
                  </a:lnTo>
                  <a:lnTo>
                    <a:pt x="4112" y="926"/>
                  </a:lnTo>
                  <a:lnTo>
                    <a:pt x="4112" y="916"/>
                  </a:lnTo>
                  <a:lnTo>
                    <a:pt x="4099" y="903"/>
                  </a:lnTo>
                  <a:lnTo>
                    <a:pt x="4072" y="899"/>
                  </a:lnTo>
                  <a:lnTo>
                    <a:pt x="4055" y="886"/>
                  </a:lnTo>
                  <a:lnTo>
                    <a:pt x="4055" y="859"/>
                  </a:lnTo>
                  <a:lnTo>
                    <a:pt x="4076" y="829"/>
                  </a:lnTo>
                  <a:lnTo>
                    <a:pt x="4082" y="823"/>
                  </a:lnTo>
                  <a:lnTo>
                    <a:pt x="4110" y="825"/>
                  </a:lnTo>
                  <a:lnTo>
                    <a:pt x="4126" y="840"/>
                  </a:lnTo>
                  <a:lnTo>
                    <a:pt x="4129" y="867"/>
                  </a:lnTo>
                  <a:lnTo>
                    <a:pt x="4129" y="876"/>
                  </a:lnTo>
                  <a:lnTo>
                    <a:pt x="4143" y="889"/>
                  </a:lnTo>
                  <a:lnTo>
                    <a:pt x="4152" y="889"/>
                  </a:lnTo>
                  <a:lnTo>
                    <a:pt x="4167" y="876"/>
                  </a:lnTo>
                  <a:lnTo>
                    <a:pt x="4167" y="846"/>
                  </a:lnTo>
                  <a:lnTo>
                    <a:pt x="4190" y="819"/>
                  </a:lnTo>
                  <a:lnTo>
                    <a:pt x="4468" y="813"/>
                  </a:lnTo>
                  <a:lnTo>
                    <a:pt x="4477" y="819"/>
                  </a:lnTo>
                  <a:lnTo>
                    <a:pt x="4485" y="855"/>
                  </a:lnTo>
                  <a:lnTo>
                    <a:pt x="4491" y="863"/>
                  </a:lnTo>
                  <a:lnTo>
                    <a:pt x="4511" y="863"/>
                  </a:lnTo>
                  <a:lnTo>
                    <a:pt x="4517" y="868"/>
                  </a:lnTo>
                  <a:lnTo>
                    <a:pt x="4517" y="1110"/>
                  </a:lnTo>
                  <a:lnTo>
                    <a:pt x="4504" y="1123"/>
                  </a:lnTo>
                  <a:lnTo>
                    <a:pt x="4504" y="1207"/>
                  </a:lnTo>
                  <a:lnTo>
                    <a:pt x="4405" y="1083"/>
                  </a:lnTo>
                  <a:lnTo>
                    <a:pt x="4397" y="1066"/>
                  </a:lnTo>
                  <a:lnTo>
                    <a:pt x="4397" y="1062"/>
                  </a:lnTo>
                  <a:lnTo>
                    <a:pt x="4394" y="1061"/>
                  </a:lnTo>
                  <a:lnTo>
                    <a:pt x="4460" y="1061"/>
                  </a:lnTo>
                  <a:lnTo>
                    <a:pt x="4464" y="1057"/>
                  </a:lnTo>
                  <a:lnTo>
                    <a:pt x="4464" y="1049"/>
                  </a:lnTo>
                  <a:lnTo>
                    <a:pt x="4414" y="1026"/>
                  </a:lnTo>
                  <a:lnTo>
                    <a:pt x="4344" y="1013"/>
                  </a:lnTo>
                  <a:lnTo>
                    <a:pt x="4304" y="1017"/>
                  </a:lnTo>
                  <a:lnTo>
                    <a:pt x="4297" y="1022"/>
                  </a:lnTo>
                  <a:lnTo>
                    <a:pt x="4274" y="1022"/>
                  </a:lnTo>
                  <a:lnTo>
                    <a:pt x="4261" y="1036"/>
                  </a:lnTo>
                  <a:lnTo>
                    <a:pt x="4261" y="1045"/>
                  </a:lnTo>
                  <a:lnTo>
                    <a:pt x="4274" y="1061"/>
                  </a:lnTo>
                  <a:lnTo>
                    <a:pt x="4350" y="1061"/>
                  </a:lnTo>
                  <a:lnTo>
                    <a:pt x="4371" y="1095"/>
                  </a:lnTo>
                  <a:lnTo>
                    <a:pt x="4460" y="1222"/>
                  </a:lnTo>
                  <a:lnTo>
                    <a:pt x="4494" y="1249"/>
                  </a:lnTo>
                  <a:lnTo>
                    <a:pt x="4504" y="1266"/>
                  </a:lnTo>
                  <a:lnTo>
                    <a:pt x="4508" y="1344"/>
                  </a:lnTo>
                  <a:lnTo>
                    <a:pt x="4517" y="1353"/>
                  </a:lnTo>
                  <a:lnTo>
                    <a:pt x="4521" y="1353"/>
                  </a:lnTo>
                  <a:lnTo>
                    <a:pt x="4534" y="1330"/>
                  </a:lnTo>
                  <a:lnTo>
                    <a:pt x="4530" y="1292"/>
                  </a:lnTo>
                  <a:lnTo>
                    <a:pt x="4530" y="1283"/>
                  </a:lnTo>
                  <a:lnTo>
                    <a:pt x="4538" y="1275"/>
                  </a:lnTo>
                  <a:lnTo>
                    <a:pt x="4664" y="1275"/>
                  </a:lnTo>
                  <a:lnTo>
                    <a:pt x="4667" y="1292"/>
                  </a:lnTo>
                  <a:lnTo>
                    <a:pt x="4601" y="1300"/>
                  </a:lnTo>
                  <a:lnTo>
                    <a:pt x="4570" y="1317"/>
                  </a:lnTo>
                  <a:lnTo>
                    <a:pt x="4567" y="1319"/>
                  </a:lnTo>
                  <a:lnTo>
                    <a:pt x="4567" y="1327"/>
                  </a:lnTo>
                  <a:lnTo>
                    <a:pt x="4738" y="1330"/>
                  </a:lnTo>
                  <a:lnTo>
                    <a:pt x="4740" y="1348"/>
                  </a:lnTo>
                  <a:lnTo>
                    <a:pt x="4764" y="1363"/>
                  </a:lnTo>
                  <a:lnTo>
                    <a:pt x="4743" y="1382"/>
                  </a:lnTo>
                  <a:lnTo>
                    <a:pt x="4664" y="1382"/>
                  </a:lnTo>
                  <a:lnTo>
                    <a:pt x="4624" y="1397"/>
                  </a:lnTo>
                  <a:lnTo>
                    <a:pt x="4614" y="1401"/>
                  </a:lnTo>
                  <a:lnTo>
                    <a:pt x="4610" y="1418"/>
                  </a:lnTo>
                  <a:lnTo>
                    <a:pt x="4610" y="1427"/>
                  </a:lnTo>
                  <a:lnTo>
                    <a:pt x="4620" y="1441"/>
                  </a:lnTo>
                  <a:lnTo>
                    <a:pt x="4631" y="1441"/>
                  </a:lnTo>
                  <a:lnTo>
                    <a:pt x="4637" y="1445"/>
                  </a:lnTo>
                  <a:lnTo>
                    <a:pt x="4648" y="1675"/>
                  </a:lnTo>
                  <a:lnTo>
                    <a:pt x="4650" y="1678"/>
                  </a:lnTo>
                  <a:lnTo>
                    <a:pt x="4650" y="1688"/>
                  </a:lnTo>
                  <a:lnTo>
                    <a:pt x="4464" y="1635"/>
                  </a:lnTo>
                  <a:lnTo>
                    <a:pt x="4458" y="1635"/>
                  </a:lnTo>
                  <a:lnTo>
                    <a:pt x="4434" y="1581"/>
                  </a:lnTo>
                  <a:lnTo>
                    <a:pt x="4432" y="1574"/>
                  </a:lnTo>
                  <a:lnTo>
                    <a:pt x="4376" y="1534"/>
                  </a:lnTo>
                  <a:lnTo>
                    <a:pt x="4375" y="1532"/>
                  </a:lnTo>
                  <a:lnTo>
                    <a:pt x="4357" y="1547"/>
                  </a:lnTo>
                  <a:lnTo>
                    <a:pt x="4338" y="1612"/>
                  </a:lnTo>
                  <a:lnTo>
                    <a:pt x="4314" y="1621"/>
                  </a:lnTo>
                  <a:lnTo>
                    <a:pt x="4287" y="1625"/>
                  </a:lnTo>
                  <a:lnTo>
                    <a:pt x="4278" y="1631"/>
                  </a:lnTo>
                  <a:lnTo>
                    <a:pt x="4241" y="1638"/>
                  </a:lnTo>
                  <a:lnTo>
                    <a:pt x="4226" y="1644"/>
                  </a:lnTo>
                  <a:lnTo>
                    <a:pt x="4211" y="1644"/>
                  </a:lnTo>
                  <a:lnTo>
                    <a:pt x="4209" y="1640"/>
                  </a:lnTo>
                  <a:lnTo>
                    <a:pt x="4221" y="1629"/>
                  </a:lnTo>
                  <a:lnTo>
                    <a:pt x="4274" y="1608"/>
                  </a:lnTo>
                  <a:lnTo>
                    <a:pt x="4323" y="1568"/>
                  </a:lnTo>
                  <a:lnTo>
                    <a:pt x="4340" y="1545"/>
                  </a:lnTo>
                  <a:lnTo>
                    <a:pt x="4354" y="1507"/>
                  </a:lnTo>
                  <a:lnTo>
                    <a:pt x="4367" y="1494"/>
                  </a:lnTo>
                  <a:lnTo>
                    <a:pt x="4338" y="1450"/>
                  </a:lnTo>
                  <a:lnTo>
                    <a:pt x="4323" y="1435"/>
                  </a:lnTo>
                  <a:lnTo>
                    <a:pt x="4314" y="1435"/>
                  </a:lnTo>
                  <a:lnTo>
                    <a:pt x="4306" y="1443"/>
                  </a:lnTo>
                  <a:lnTo>
                    <a:pt x="4300" y="1494"/>
                  </a:lnTo>
                  <a:lnTo>
                    <a:pt x="4304" y="1515"/>
                  </a:lnTo>
                  <a:lnTo>
                    <a:pt x="4297" y="1521"/>
                  </a:lnTo>
                  <a:lnTo>
                    <a:pt x="4247" y="1532"/>
                  </a:lnTo>
                  <a:lnTo>
                    <a:pt x="4175" y="1559"/>
                  </a:lnTo>
                  <a:lnTo>
                    <a:pt x="4169" y="1551"/>
                  </a:lnTo>
                  <a:lnTo>
                    <a:pt x="4228" y="1503"/>
                  </a:lnTo>
                  <a:lnTo>
                    <a:pt x="4264" y="1477"/>
                  </a:lnTo>
                  <a:lnTo>
                    <a:pt x="4287" y="1414"/>
                  </a:lnTo>
                  <a:lnTo>
                    <a:pt x="4297" y="1401"/>
                  </a:lnTo>
                  <a:lnTo>
                    <a:pt x="4272" y="1363"/>
                  </a:lnTo>
                  <a:lnTo>
                    <a:pt x="4247" y="1340"/>
                  </a:lnTo>
                  <a:lnTo>
                    <a:pt x="4241" y="1340"/>
                  </a:lnTo>
                  <a:lnTo>
                    <a:pt x="4236" y="1348"/>
                  </a:lnTo>
                  <a:lnTo>
                    <a:pt x="4230" y="1424"/>
                  </a:lnTo>
                  <a:lnTo>
                    <a:pt x="4126" y="1481"/>
                  </a:lnTo>
                  <a:lnTo>
                    <a:pt x="4112" y="1484"/>
                  </a:lnTo>
                  <a:lnTo>
                    <a:pt x="4107" y="1477"/>
                  </a:lnTo>
                  <a:lnTo>
                    <a:pt x="4200" y="1399"/>
                  </a:lnTo>
                  <a:lnTo>
                    <a:pt x="4219" y="1357"/>
                  </a:lnTo>
                  <a:lnTo>
                    <a:pt x="4221" y="1330"/>
                  </a:lnTo>
                  <a:lnTo>
                    <a:pt x="4226" y="1330"/>
                  </a:lnTo>
                  <a:lnTo>
                    <a:pt x="4226" y="1319"/>
                  </a:lnTo>
                  <a:lnTo>
                    <a:pt x="4169" y="1279"/>
                  </a:lnTo>
                  <a:lnTo>
                    <a:pt x="4167" y="1279"/>
                  </a:lnTo>
                  <a:lnTo>
                    <a:pt x="4160" y="1287"/>
                  </a:lnTo>
                  <a:lnTo>
                    <a:pt x="4160" y="1348"/>
                  </a:lnTo>
                  <a:lnTo>
                    <a:pt x="4110" y="1374"/>
                  </a:lnTo>
                  <a:lnTo>
                    <a:pt x="4049" y="1416"/>
                  </a:lnTo>
                  <a:lnTo>
                    <a:pt x="4040" y="1416"/>
                  </a:lnTo>
                  <a:lnTo>
                    <a:pt x="4040" y="1414"/>
                  </a:lnTo>
                  <a:lnTo>
                    <a:pt x="4036" y="1408"/>
                  </a:lnTo>
                  <a:lnTo>
                    <a:pt x="4089" y="1363"/>
                  </a:lnTo>
                  <a:lnTo>
                    <a:pt x="4137" y="1296"/>
                  </a:lnTo>
                  <a:lnTo>
                    <a:pt x="4133" y="1262"/>
                  </a:lnTo>
                  <a:lnTo>
                    <a:pt x="4080" y="1222"/>
                  </a:lnTo>
                  <a:lnTo>
                    <a:pt x="4076" y="1222"/>
                  </a:lnTo>
                  <a:lnTo>
                    <a:pt x="4070" y="1230"/>
                  </a:lnTo>
                  <a:lnTo>
                    <a:pt x="4076" y="1260"/>
                  </a:lnTo>
                  <a:lnTo>
                    <a:pt x="4076" y="1273"/>
                  </a:lnTo>
                  <a:lnTo>
                    <a:pt x="4027" y="1319"/>
                  </a:lnTo>
                  <a:lnTo>
                    <a:pt x="3989" y="1346"/>
                  </a:lnTo>
                  <a:lnTo>
                    <a:pt x="3987" y="1348"/>
                  </a:lnTo>
                  <a:lnTo>
                    <a:pt x="3979" y="1344"/>
                  </a:lnTo>
                  <a:lnTo>
                    <a:pt x="4029" y="1256"/>
                  </a:lnTo>
                  <a:lnTo>
                    <a:pt x="4036" y="1230"/>
                  </a:lnTo>
                  <a:lnTo>
                    <a:pt x="4032" y="1209"/>
                  </a:lnTo>
                  <a:lnTo>
                    <a:pt x="4000" y="1195"/>
                  </a:lnTo>
                  <a:lnTo>
                    <a:pt x="3996" y="1195"/>
                  </a:lnTo>
                  <a:lnTo>
                    <a:pt x="3989" y="1203"/>
                  </a:lnTo>
                  <a:lnTo>
                    <a:pt x="3987" y="1222"/>
                  </a:lnTo>
                  <a:lnTo>
                    <a:pt x="3922" y="1289"/>
                  </a:lnTo>
                  <a:lnTo>
                    <a:pt x="3916" y="1289"/>
                  </a:lnTo>
                  <a:lnTo>
                    <a:pt x="3909" y="1283"/>
                  </a:lnTo>
                  <a:lnTo>
                    <a:pt x="3943" y="1195"/>
                  </a:lnTo>
                  <a:lnTo>
                    <a:pt x="3943" y="1190"/>
                  </a:lnTo>
                  <a:lnTo>
                    <a:pt x="3922" y="1176"/>
                  </a:lnTo>
                  <a:lnTo>
                    <a:pt x="3896" y="1173"/>
                  </a:lnTo>
                  <a:lnTo>
                    <a:pt x="3886" y="1173"/>
                  </a:lnTo>
                  <a:lnTo>
                    <a:pt x="3877" y="1213"/>
                  </a:lnTo>
                  <a:lnTo>
                    <a:pt x="3842" y="1243"/>
                  </a:lnTo>
                  <a:lnTo>
                    <a:pt x="3816" y="1275"/>
                  </a:lnTo>
                  <a:lnTo>
                    <a:pt x="3814" y="1275"/>
                  </a:lnTo>
                  <a:lnTo>
                    <a:pt x="3806" y="1270"/>
                  </a:lnTo>
                  <a:lnTo>
                    <a:pt x="3829" y="1195"/>
                  </a:lnTo>
                  <a:lnTo>
                    <a:pt x="3829" y="1163"/>
                  </a:lnTo>
                  <a:lnTo>
                    <a:pt x="3800" y="1150"/>
                  </a:lnTo>
                  <a:lnTo>
                    <a:pt x="3793" y="1150"/>
                  </a:lnTo>
                  <a:lnTo>
                    <a:pt x="3770" y="1190"/>
                  </a:lnTo>
                  <a:lnTo>
                    <a:pt x="3749" y="1235"/>
                  </a:lnTo>
                  <a:lnTo>
                    <a:pt x="3747" y="1235"/>
                  </a:lnTo>
                  <a:lnTo>
                    <a:pt x="3740" y="1230"/>
                  </a:lnTo>
                  <a:lnTo>
                    <a:pt x="3743" y="1156"/>
                  </a:lnTo>
                  <a:lnTo>
                    <a:pt x="3734" y="1146"/>
                  </a:lnTo>
                  <a:lnTo>
                    <a:pt x="3696" y="1146"/>
                  </a:lnTo>
                  <a:lnTo>
                    <a:pt x="3677" y="1173"/>
                  </a:lnTo>
                  <a:lnTo>
                    <a:pt x="3664" y="1230"/>
                  </a:lnTo>
                  <a:lnTo>
                    <a:pt x="3656" y="1233"/>
                  </a:lnTo>
                  <a:lnTo>
                    <a:pt x="3646" y="1233"/>
                  </a:lnTo>
                  <a:lnTo>
                    <a:pt x="3641" y="1226"/>
                  </a:lnTo>
                  <a:lnTo>
                    <a:pt x="3637" y="1186"/>
                  </a:lnTo>
                  <a:lnTo>
                    <a:pt x="3626" y="1156"/>
                  </a:lnTo>
                  <a:lnTo>
                    <a:pt x="3620" y="1150"/>
                  </a:lnTo>
                  <a:lnTo>
                    <a:pt x="3580" y="1159"/>
                  </a:lnTo>
                  <a:lnTo>
                    <a:pt x="3576" y="1159"/>
                  </a:lnTo>
                  <a:lnTo>
                    <a:pt x="3570" y="1165"/>
                  </a:lnTo>
                  <a:lnTo>
                    <a:pt x="3572" y="1199"/>
                  </a:lnTo>
                  <a:lnTo>
                    <a:pt x="3572" y="1230"/>
                  </a:lnTo>
                  <a:lnTo>
                    <a:pt x="3567" y="1253"/>
                  </a:lnTo>
                  <a:lnTo>
                    <a:pt x="3559" y="1260"/>
                  </a:lnTo>
                  <a:lnTo>
                    <a:pt x="3544" y="1220"/>
                  </a:lnTo>
                  <a:lnTo>
                    <a:pt x="3532" y="1182"/>
                  </a:lnTo>
                  <a:lnTo>
                    <a:pt x="3536" y="1180"/>
                  </a:lnTo>
                  <a:lnTo>
                    <a:pt x="3536" y="1176"/>
                  </a:lnTo>
                  <a:lnTo>
                    <a:pt x="3527" y="1165"/>
                  </a:lnTo>
                  <a:lnTo>
                    <a:pt x="3483" y="1182"/>
                  </a:lnTo>
                  <a:lnTo>
                    <a:pt x="3477" y="1192"/>
                  </a:lnTo>
                  <a:lnTo>
                    <a:pt x="3483" y="1253"/>
                  </a:lnTo>
                  <a:lnTo>
                    <a:pt x="3487" y="1256"/>
                  </a:lnTo>
                  <a:lnTo>
                    <a:pt x="3487" y="1266"/>
                  </a:lnTo>
                  <a:lnTo>
                    <a:pt x="3470" y="1283"/>
                  </a:lnTo>
                  <a:lnTo>
                    <a:pt x="3466" y="1283"/>
                  </a:lnTo>
                  <a:lnTo>
                    <a:pt x="3460" y="1275"/>
                  </a:lnTo>
                  <a:lnTo>
                    <a:pt x="3451" y="1226"/>
                  </a:lnTo>
                  <a:lnTo>
                    <a:pt x="3439" y="1207"/>
                  </a:lnTo>
                  <a:lnTo>
                    <a:pt x="3430" y="1199"/>
                  </a:lnTo>
                  <a:lnTo>
                    <a:pt x="3397" y="1213"/>
                  </a:lnTo>
                  <a:lnTo>
                    <a:pt x="3380" y="1230"/>
                  </a:lnTo>
                  <a:lnTo>
                    <a:pt x="3386" y="1289"/>
                  </a:lnTo>
                  <a:lnTo>
                    <a:pt x="3390" y="1292"/>
                  </a:lnTo>
                  <a:lnTo>
                    <a:pt x="3384" y="1300"/>
                  </a:lnTo>
                  <a:lnTo>
                    <a:pt x="3340" y="1249"/>
                  </a:lnTo>
                  <a:lnTo>
                    <a:pt x="3297" y="1275"/>
                  </a:lnTo>
                  <a:lnTo>
                    <a:pt x="3287" y="1287"/>
                  </a:lnTo>
                  <a:lnTo>
                    <a:pt x="3304" y="1336"/>
                  </a:lnTo>
                  <a:lnTo>
                    <a:pt x="3304" y="1344"/>
                  </a:lnTo>
                  <a:lnTo>
                    <a:pt x="3293" y="1348"/>
                  </a:lnTo>
                  <a:lnTo>
                    <a:pt x="3280" y="1346"/>
                  </a:lnTo>
                  <a:lnTo>
                    <a:pt x="3253" y="1310"/>
                  </a:lnTo>
                  <a:lnTo>
                    <a:pt x="3243" y="1310"/>
                  </a:lnTo>
                  <a:lnTo>
                    <a:pt x="3207" y="1348"/>
                  </a:lnTo>
                  <a:lnTo>
                    <a:pt x="3223" y="1382"/>
                  </a:lnTo>
                  <a:lnTo>
                    <a:pt x="3217" y="1401"/>
                  </a:lnTo>
                  <a:lnTo>
                    <a:pt x="3213" y="1406"/>
                  </a:lnTo>
                  <a:lnTo>
                    <a:pt x="3204" y="1406"/>
                  </a:lnTo>
                  <a:lnTo>
                    <a:pt x="3181" y="1382"/>
                  </a:lnTo>
                  <a:lnTo>
                    <a:pt x="3171" y="1382"/>
                  </a:lnTo>
                  <a:lnTo>
                    <a:pt x="3129" y="1426"/>
                  </a:lnTo>
                  <a:lnTo>
                    <a:pt x="3154" y="1467"/>
                  </a:lnTo>
                  <a:lnTo>
                    <a:pt x="3126" y="1467"/>
                  </a:lnTo>
                  <a:lnTo>
                    <a:pt x="3112" y="1454"/>
                  </a:lnTo>
                  <a:lnTo>
                    <a:pt x="3089" y="1481"/>
                  </a:lnTo>
                  <a:lnTo>
                    <a:pt x="3072" y="1511"/>
                  </a:lnTo>
                  <a:lnTo>
                    <a:pt x="3072" y="1524"/>
                  </a:lnTo>
                  <a:lnTo>
                    <a:pt x="3101" y="1545"/>
                  </a:lnTo>
                  <a:lnTo>
                    <a:pt x="3101" y="1555"/>
                  </a:lnTo>
                  <a:lnTo>
                    <a:pt x="3089" y="1564"/>
                  </a:lnTo>
                  <a:lnTo>
                    <a:pt x="3055" y="1560"/>
                  </a:lnTo>
                  <a:lnTo>
                    <a:pt x="3046" y="1560"/>
                  </a:lnTo>
                  <a:lnTo>
                    <a:pt x="3029" y="1587"/>
                  </a:lnTo>
                  <a:lnTo>
                    <a:pt x="3023" y="1616"/>
                  </a:lnTo>
                  <a:lnTo>
                    <a:pt x="3055" y="1638"/>
                  </a:lnTo>
                  <a:lnTo>
                    <a:pt x="3091" y="1644"/>
                  </a:lnTo>
                  <a:lnTo>
                    <a:pt x="3116" y="1657"/>
                  </a:lnTo>
                  <a:lnTo>
                    <a:pt x="3120" y="1665"/>
                  </a:lnTo>
                  <a:lnTo>
                    <a:pt x="3116" y="1671"/>
                  </a:lnTo>
                  <a:lnTo>
                    <a:pt x="3086" y="1657"/>
                  </a:lnTo>
                  <a:lnTo>
                    <a:pt x="3015" y="1661"/>
                  </a:lnTo>
                  <a:lnTo>
                    <a:pt x="3006" y="1665"/>
                  </a:lnTo>
                  <a:lnTo>
                    <a:pt x="2989" y="1714"/>
                  </a:lnTo>
                  <a:lnTo>
                    <a:pt x="2989" y="1720"/>
                  </a:lnTo>
                  <a:lnTo>
                    <a:pt x="2998" y="1732"/>
                  </a:lnTo>
                  <a:lnTo>
                    <a:pt x="3032" y="1737"/>
                  </a:lnTo>
                  <a:lnTo>
                    <a:pt x="3065" y="1737"/>
                  </a:lnTo>
                  <a:lnTo>
                    <a:pt x="3074" y="1745"/>
                  </a:lnTo>
                  <a:lnTo>
                    <a:pt x="3082" y="1751"/>
                  </a:lnTo>
                  <a:lnTo>
                    <a:pt x="3082" y="1754"/>
                  </a:lnTo>
                  <a:lnTo>
                    <a:pt x="3034" y="1754"/>
                  </a:lnTo>
                  <a:lnTo>
                    <a:pt x="3012" y="1764"/>
                  </a:lnTo>
                  <a:lnTo>
                    <a:pt x="2985" y="1764"/>
                  </a:lnTo>
                  <a:lnTo>
                    <a:pt x="2975" y="1781"/>
                  </a:lnTo>
                  <a:lnTo>
                    <a:pt x="2972" y="1825"/>
                  </a:lnTo>
                  <a:lnTo>
                    <a:pt x="2981" y="1834"/>
                  </a:lnTo>
                  <a:lnTo>
                    <a:pt x="3082" y="1838"/>
                  </a:lnTo>
                  <a:lnTo>
                    <a:pt x="3082" y="1842"/>
                  </a:lnTo>
                  <a:lnTo>
                    <a:pt x="3086" y="1846"/>
                  </a:lnTo>
                  <a:lnTo>
                    <a:pt x="3046" y="1851"/>
                  </a:lnTo>
                  <a:lnTo>
                    <a:pt x="3029" y="1865"/>
                  </a:lnTo>
                  <a:lnTo>
                    <a:pt x="2979" y="1868"/>
                  </a:lnTo>
                  <a:lnTo>
                    <a:pt x="2970" y="1878"/>
                  </a:lnTo>
                  <a:lnTo>
                    <a:pt x="2972" y="1925"/>
                  </a:lnTo>
                  <a:lnTo>
                    <a:pt x="2981" y="1935"/>
                  </a:lnTo>
                  <a:lnTo>
                    <a:pt x="3078" y="1927"/>
                  </a:lnTo>
                  <a:lnTo>
                    <a:pt x="3086" y="1935"/>
                  </a:lnTo>
                  <a:lnTo>
                    <a:pt x="3086" y="1937"/>
                  </a:lnTo>
                  <a:lnTo>
                    <a:pt x="3078" y="1945"/>
                  </a:lnTo>
                  <a:lnTo>
                    <a:pt x="3050" y="1948"/>
                  </a:lnTo>
                  <a:lnTo>
                    <a:pt x="3012" y="1969"/>
                  </a:lnTo>
                  <a:lnTo>
                    <a:pt x="2989" y="1971"/>
                  </a:lnTo>
                  <a:lnTo>
                    <a:pt x="2979" y="1981"/>
                  </a:lnTo>
                  <a:lnTo>
                    <a:pt x="2985" y="2032"/>
                  </a:lnTo>
                  <a:lnTo>
                    <a:pt x="2996" y="2041"/>
                  </a:lnTo>
                  <a:lnTo>
                    <a:pt x="3050" y="2034"/>
                  </a:lnTo>
                  <a:lnTo>
                    <a:pt x="3089" y="2022"/>
                  </a:lnTo>
                  <a:lnTo>
                    <a:pt x="3099" y="2022"/>
                  </a:lnTo>
                  <a:lnTo>
                    <a:pt x="3099" y="2032"/>
                  </a:lnTo>
                  <a:lnTo>
                    <a:pt x="3078" y="2049"/>
                  </a:lnTo>
                  <a:lnTo>
                    <a:pt x="3002" y="2081"/>
                  </a:lnTo>
                  <a:lnTo>
                    <a:pt x="2996" y="2091"/>
                  </a:lnTo>
                  <a:lnTo>
                    <a:pt x="3012" y="2135"/>
                  </a:lnTo>
                  <a:lnTo>
                    <a:pt x="3019" y="2142"/>
                  </a:lnTo>
                  <a:lnTo>
                    <a:pt x="3046" y="2135"/>
                  </a:lnTo>
                  <a:lnTo>
                    <a:pt x="3095" y="2116"/>
                  </a:lnTo>
                  <a:lnTo>
                    <a:pt x="3108" y="2116"/>
                  </a:lnTo>
                  <a:lnTo>
                    <a:pt x="3108" y="2135"/>
                  </a:lnTo>
                  <a:lnTo>
                    <a:pt x="3046" y="2175"/>
                  </a:lnTo>
                  <a:lnTo>
                    <a:pt x="3034" y="2186"/>
                  </a:lnTo>
                  <a:lnTo>
                    <a:pt x="3046" y="2218"/>
                  </a:lnTo>
                  <a:lnTo>
                    <a:pt x="3063" y="2235"/>
                  </a:lnTo>
                  <a:lnTo>
                    <a:pt x="3089" y="2224"/>
                  </a:lnTo>
                  <a:lnTo>
                    <a:pt x="3145" y="2192"/>
                  </a:lnTo>
                  <a:lnTo>
                    <a:pt x="3147" y="2192"/>
                  </a:lnTo>
                  <a:lnTo>
                    <a:pt x="3154" y="2197"/>
                  </a:lnTo>
                  <a:lnTo>
                    <a:pt x="3145" y="2222"/>
                  </a:lnTo>
                  <a:lnTo>
                    <a:pt x="3074" y="2281"/>
                  </a:lnTo>
                  <a:lnTo>
                    <a:pt x="3069" y="2285"/>
                  </a:lnTo>
                  <a:lnTo>
                    <a:pt x="3059" y="2294"/>
                  </a:lnTo>
                  <a:lnTo>
                    <a:pt x="3063" y="2275"/>
                  </a:lnTo>
                  <a:lnTo>
                    <a:pt x="3015" y="2245"/>
                  </a:lnTo>
                  <a:lnTo>
                    <a:pt x="3008" y="2228"/>
                  </a:lnTo>
                  <a:lnTo>
                    <a:pt x="2998" y="2218"/>
                  </a:lnTo>
                  <a:lnTo>
                    <a:pt x="2949" y="2245"/>
                  </a:lnTo>
                  <a:lnTo>
                    <a:pt x="2935" y="2258"/>
                  </a:lnTo>
                  <a:lnTo>
                    <a:pt x="2932" y="2285"/>
                  </a:lnTo>
                  <a:lnTo>
                    <a:pt x="2922" y="2319"/>
                  </a:lnTo>
                  <a:lnTo>
                    <a:pt x="2905" y="2332"/>
                  </a:lnTo>
                  <a:lnTo>
                    <a:pt x="2888" y="2338"/>
                  </a:lnTo>
                  <a:lnTo>
                    <a:pt x="2873" y="2361"/>
                  </a:lnTo>
                  <a:lnTo>
                    <a:pt x="2869" y="2378"/>
                  </a:lnTo>
                  <a:lnTo>
                    <a:pt x="2842" y="2399"/>
                  </a:lnTo>
                  <a:lnTo>
                    <a:pt x="2829" y="2403"/>
                  </a:lnTo>
                  <a:lnTo>
                    <a:pt x="2818" y="2412"/>
                  </a:lnTo>
                  <a:lnTo>
                    <a:pt x="2816" y="2429"/>
                  </a:lnTo>
                  <a:lnTo>
                    <a:pt x="2780" y="2452"/>
                  </a:lnTo>
                  <a:lnTo>
                    <a:pt x="2763" y="2452"/>
                  </a:lnTo>
                  <a:lnTo>
                    <a:pt x="2749" y="2465"/>
                  </a:lnTo>
                  <a:lnTo>
                    <a:pt x="2745" y="2483"/>
                  </a:lnTo>
                  <a:lnTo>
                    <a:pt x="2715" y="2509"/>
                  </a:lnTo>
                  <a:lnTo>
                    <a:pt x="2685" y="2502"/>
                  </a:lnTo>
                  <a:lnTo>
                    <a:pt x="2675" y="2515"/>
                  </a:lnTo>
                  <a:lnTo>
                    <a:pt x="2683" y="2526"/>
                  </a:lnTo>
                  <a:lnTo>
                    <a:pt x="2683" y="2538"/>
                  </a:lnTo>
                  <a:lnTo>
                    <a:pt x="2662" y="2555"/>
                  </a:lnTo>
                  <a:lnTo>
                    <a:pt x="2590" y="2572"/>
                  </a:lnTo>
                  <a:lnTo>
                    <a:pt x="2515" y="2576"/>
                  </a:lnTo>
                  <a:lnTo>
                    <a:pt x="2455" y="2581"/>
                  </a:lnTo>
                  <a:lnTo>
                    <a:pt x="2215" y="2572"/>
                  </a:lnTo>
                  <a:lnTo>
                    <a:pt x="2122" y="2568"/>
                  </a:lnTo>
                  <a:lnTo>
                    <a:pt x="2014" y="2559"/>
                  </a:lnTo>
                  <a:lnTo>
                    <a:pt x="1795" y="2559"/>
                  </a:lnTo>
                  <a:lnTo>
                    <a:pt x="1835" y="2541"/>
                  </a:lnTo>
                  <a:lnTo>
                    <a:pt x="1901" y="2538"/>
                  </a:lnTo>
                  <a:lnTo>
                    <a:pt x="1915" y="2522"/>
                  </a:lnTo>
                  <a:lnTo>
                    <a:pt x="1892" y="2502"/>
                  </a:lnTo>
                  <a:lnTo>
                    <a:pt x="1875" y="2488"/>
                  </a:lnTo>
                  <a:lnTo>
                    <a:pt x="1861" y="2488"/>
                  </a:lnTo>
                  <a:lnTo>
                    <a:pt x="1804" y="2532"/>
                  </a:lnTo>
                  <a:lnTo>
                    <a:pt x="1778" y="2541"/>
                  </a:lnTo>
                  <a:lnTo>
                    <a:pt x="1764" y="2559"/>
                  </a:lnTo>
                  <a:lnTo>
                    <a:pt x="1721" y="2553"/>
                  </a:lnTo>
                  <a:lnTo>
                    <a:pt x="1609" y="2555"/>
                  </a:lnTo>
                  <a:lnTo>
                    <a:pt x="1542" y="2555"/>
                  </a:lnTo>
                  <a:lnTo>
                    <a:pt x="1472" y="2562"/>
                  </a:lnTo>
                  <a:lnTo>
                    <a:pt x="1411" y="2555"/>
                  </a:lnTo>
                  <a:lnTo>
                    <a:pt x="1375" y="2549"/>
                  </a:lnTo>
                  <a:lnTo>
                    <a:pt x="1251" y="2555"/>
                  </a:lnTo>
                  <a:lnTo>
                    <a:pt x="1095" y="2553"/>
                  </a:lnTo>
                  <a:lnTo>
                    <a:pt x="1065" y="2538"/>
                  </a:lnTo>
                  <a:lnTo>
                    <a:pt x="1042" y="2509"/>
                  </a:lnTo>
                  <a:lnTo>
                    <a:pt x="1002" y="2498"/>
                  </a:lnTo>
                  <a:lnTo>
                    <a:pt x="981" y="2475"/>
                  </a:lnTo>
                  <a:lnTo>
                    <a:pt x="981" y="2458"/>
                  </a:lnTo>
                  <a:lnTo>
                    <a:pt x="977" y="2452"/>
                  </a:lnTo>
                  <a:lnTo>
                    <a:pt x="953" y="2452"/>
                  </a:lnTo>
                  <a:lnTo>
                    <a:pt x="951" y="2448"/>
                  </a:lnTo>
                  <a:lnTo>
                    <a:pt x="981" y="2435"/>
                  </a:lnTo>
                  <a:lnTo>
                    <a:pt x="989" y="2439"/>
                  </a:lnTo>
                  <a:lnTo>
                    <a:pt x="1002" y="2475"/>
                  </a:lnTo>
                  <a:lnTo>
                    <a:pt x="1044" y="2498"/>
                  </a:lnTo>
                  <a:lnTo>
                    <a:pt x="1055" y="2496"/>
                  </a:lnTo>
                  <a:lnTo>
                    <a:pt x="1065" y="2496"/>
                  </a:lnTo>
                  <a:lnTo>
                    <a:pt x="1090" y="2526"/>
                  </a:lnTo>
                  <a:lnTo>
                    <a:pt x="1101" y="2536"/>
                  </a:lnTo>
                  <a:lnTo>
                    <a:pt x="1135" y="2536"/>
                  </a:lnTo>
                  <a:lnTo>
                    <a:pt x="1145" y="2526"/>
                  </a:lnTo>
                  <a:lnTo>
                    <a:pt x="1145" y="2522"/>
                  </a:lnTo>
                  <a:lnTo>
                    <a:pt x="1152" y="2522"/>
                  </a:lnTo>
                  <a:lnTo>
                    <a:pt x="1158" y="2536"/>
                  </a:lnTo>
                  <a:lnTo>
                    <a:pt x="1166" y="2541"/>
                  </a:lnTo>
                  <a:lnTo>
                    <a:pt x="1219" y="2538"/>
                  </a:lnTo>
                  <a:lnTo>
                    <a:pt x="1236" y="2509"/>
                  </a:lnTo>
                  <a:lnTo>
                    <a:pt x="1238" y="2509"/>
                  </a:lnTo>
                  <a:lnTo>
                    <a:pt x="1245" y="2515"/>
                  </a:lnTo>
                  <a:lnTo>
                    <a:pt x="1245" y="2532"/>
                  </a:lnTo>
                  <a:lnTo>
                    <a:pt x="1255" y="2541"/>
                  </a:lnTo>
                  <a:lnTo>
                    <a:pt x="1304" y="2541"/>
                  </a:lnTo>
                  <a:lnTo>
                    <a:pt x="1322" y="2522"/>
                  </a:lnTo>
                  <a:lnTo>
                    <a:pt x="1344" y="2541"/>
                  </a:lnTo>
                  <a:lnTo>
                    <a:pt x="1375" y="2538"/>
                  </a:lnTo>
                  <a:lnTo>
                    <a:pt x="1379" y="2538"/>
                  </a:lnTo>
                  <a:lnTo>
                    <a:pt x="1392" y="2519"/>
                  </a:lnTo>
                  <a:lnTo>
                    <a:pt x="1392" y="2509"/>
                  </a:lnTo>
                  <a:lnTo>
                    <a:pt x="1396" y="2505"/>
                  </a:lnTo>
                  <a:lnTo>
                    <a:pt x="1401" y="2505"/>
                  </a:lnTo>
                  <a:lnTo>
                    <a:pt x="1422" y="2538"/>
                  </a:lnTo>
                  <a:lnTo>
                    <a:pt x="1436" y="2549"/>
                  </a:lnTo>
                  <a:lnTo>
                    <a:pt x="1485" y="2545"/>
                  </a:lnTo>
                  <a:lnTo>
                    <a:pt x="1491" y="2538"/>
                  </a:lnTo>
                  <a:lnTo>
                    <a:pt x="1485" y="2498"/>
                  </a:lnTo>
                  <a:lnTo>
                    <a:pt x="1481" y="2492"/>
                  </a:lnTo>
                  <a:lnTo>
                    <a:pt x="1481" y="2483"/>
                  </a:lnTo>
                  <a:lnTo>
                    <a:pt x="1487" y="2475"/>
                  </a:lnTo>
                  <a:lnTo>
                    <a:pt x="1498" y="2479"/>
                  </a:lnTo>
                  <a:lnTo>
                    <a:pt x="1525" y="2522"/>
                  </a:lnTo>
                  <a:lnTo>
                    <a:pt x="1544" y="2522"/>
                  </a:lnTo>
                  <a:lnTo>
                    <a:pt x="1567" y="2509"/>
                  </a:lnTo>
                  <a:lnTo>
                    <a:pt x="1567" y="2483"/>
                  </a:lnTo>
                  <a:lnTo>
                    <a:pt x="1555" y="2444"/>
                  </a:lnTo>
                  <a:lnTo>
                    <a:pt x="1555" y="2435"/>
                  </a:lnTo>
                  <a:lnTo>
                    <a:pt x="1557" y="2431"/>
                  </a:lnTo>
                  <a:lnTo>
                    <a:pt x="1565" y="2431"/>
                  </a:lnTo>
                  <a:lnTo>
                    <a:pt x="1584" y="2469"/>
                  </a:lnTo>
                  <a:lnTo>
                    <a:pt x="1610" y="2492"/>
                  </a:lnTo>
                  <a:lnTo>
                    <a:pt x="1635" y="2488"/>
                  </a:lnTo>
                  <a:lnTo>
                    <a:pt x="1650" y="2483"/>
                  </a:lnTo>
                  <a:lnTo>
                    <a:pt x="1654" y="2483"/>
                  </a:lnTo>
                  <a:lnTo>
                    <a:pt x="1658" y="2479"/>
                  </a:lnTo>
                  <a:lnTo>
                    <a:pt x="1658" y="2469"/>
                  </a:lnTo>
                  <a:lnTo>
                    <a:pt x="1614" y="2403"/>
                  </a:lnTo>
                  <a:lnTo>
                    <a:pt x="1605" y="2378"/>
                  </a:lnTo>
                  <a:lnTo>
                    <a:pt x="1605" y="2372"/>
                  </a:lnTo>
                  <a:lnTo>
                    <a:pt x="1609" y="2368"/>
                  </a:lnTo>
                  <a:lnTo>
                    <a:pt x="1614" y="2368"/>
                  </a:lnTo>
                  <a:lnTo>
                    <a:pt x="1658" y="2422"/>
                  </a:lnTo>
                  <a:lnTo>
                    <a:pt x="1664" y="2431"/>
                  </a:lnTo>
                  <a:lnTo>
                    <a:pt x="1685" y="2444"/>
                  </a:lnTo>
                  <a:lnTo>
                    <a:pt x="1728" y="2456"/>
                  </a:lnTo>
                  <a:lnTo>
                    <a:pt x="1742" y="2452"/>
                  </a:lnTo>
                  <a:lnTo>
                    <a:pt x="1761" y="2431"/>
                  </a:lnTo>
                  <a:lnTo>
                    <a:pt x="1757" y="2422"/>
                  </a:lnTo>
                  <a:lnTo>
                    <a:pt x="1719" y="2395"/>
                  </a:lnTo>
                  <a:lnTo>
                    <a:pt x="1664" y="2319"/>
                  </a:lnTo>
                  <a:lnTo>
                    <a:pt x="1664" y="2311"/>
                  </a:lnTo>
                  <a:lnTo>
                    <a:pt x="1677" y="2311"/>
                  </a:lnTo>
                  <a:lnTo>
                    <a:pt x="1728" y="2355"/>
                  </a:lnTo>
                  <a:lnTo>
                    <a:pt x="1734" y="2361"/>
                  </a:lnTo>
                  <a:lnTo>
                    <a:pt x="1730" y="2368"/>
                  </a:lnTo>
                  <a:lnTo>
                    <a:pt x="1730" y="2378"/>
                  </a:lnTo>
                  <a:lnTo>
                    <a:pt x="1745" y="2391"/>
                  </a:lnTo>
                  <a:lnTo>
                    <a:pt x="1764" y="2386"/>
                  </a:lnTo>
                  <a:lnTo>
                    <a:pt x="1778" y="2372"/>
                  </a:lnTo>
                  <a:lnTo>
                    <a:pt x="1818" y="2368"/>
                  </a:lnTo>
                  <a:lnTo>
                    <a:pt x="1854" y="2332"/>
                  </a:lnTo>
                  <a:lnTo>
                    <a:pt x="1844" y="2321"/>
                  </a:lnTo>
                  <a:lnTo>
                    <a:pt x="1816" y="2321"/>
                  </a:lnTo>
                  <a:lnTo>
                    <a:pt x="1835" y="2298"/>
                  </a:lnTo>
                  <a:lnTo>
                    <a:pt x="1842" y="2292"/>
                  </a:lnTo>
                  <a:lnTo>
                    <a:pt x="1879" y="2292"/>
                  </a:lnTo>
                  <a:lnTo>
                    <a:pt x="1901" y="2281"/>
                  </a:lnTo>
                  <a:lnTo>
                    <a:pt x="1915" y="2281"/>
                  </a:lnTo>
                  <a:lnTo>
                    <a:pt x="1920" y="2289"/>
                  </a:lnTo>
                  <a:lnTo>
                    <a:pt x="1928" y="2289"/>
                  </a:lnTo>
                  <a:lnTo>
                    <a:pt x="1941" y="2258"/>
                  </a:lnTo>
                  <a:lnTo>
                    <a:pt x="1941" y="2239"/>
                  </a:lnTo>
                  <a:lnTo>
                    <a:pt x="1936" y="2232"/>
                  </a:lnTo>
                  <a:lnTo>
                    <a:pt x="1907" y="2241"/>
                  </a:lnTo>
                  <a:lnTo>
                    <a:pt x="1880" y="2245"/>
                  </a:lnTo>
                  <a:lnTo>
                    <a:pt x="1869" y="2245"/>
                  </a:lnTo>
                  <a:lnTo>
                    <a:pt x="1898" y="2205"/>
                  </a:lnTo>
                  <a:lnTo>
                    <a:pt x="1958" y="2171"/>
                  </a:lnTo>
                  <a:lnTo>
                    <a:pt x="1987" y="2148"/>
                  </a:lnTo>
                  <a:lnTo>
                    <a:pt x="2004" y="2171"/>
                  </a:lnTo>
                  <a:lnTo>
                    <a:pt x="2017" y="2154"/>
                  </a:lnTo>
                  <a:lnTo>
                    <a:pt x="2014" y="2118"/>
                  </a:lnTo>
                  <a:lnTo>
                    <a:pt x="2014" y="2116"/>
                  </a:lnTo>
                  <a:lnTo>
                    <a:pt x="2008" y="2108"/>
                  </a:lnTo>
                  <a:lnTo>
                    <a:pt x="1958" y="2125"/>
                  </a:lnTo>
                  <a:lnTo>
                    <a:pt x="1936" y="2135"/>
                  </a:lnTo>
                  <a:lnTo>
                    <a:pt x="1928" y="2135"/>
                  </a:lnTo>
                  <a:lnTo>
                    <a:pt x="1932" y="2125"/>
                  </a:lnTo>
                  <a:lnTo>
                    <a:pt x="1932" y="2116"/>
                  </a:lnTo>
                  <a:lnTo>
                    <a:pt x="1955" y="2112"/>
                  </a:lnTo>
                  <a:lnTo>
                    <a:pt x="1981" y="2095"/>
                  </a:lnTo>
                  <a:lnTo>
                    <a:pt x="2034" y="2038"/>
                  </a:lnTo>
                  <a:lnTo>
                    <a:pt x="2052" y="2055"/>
                  </a:lnTo>
                  <a:lnTo>
                    <a:pt x="2065" y="2019"/>
                  </a:lnTo>
                  <a:lnTo>
                    <a:pt x="2063" y="1998"/>
                  </a:lnTo>
                  <a:lnTo>
                    <a:pt x="2044" y="1975"/>
                  </a:lnTo>
                  <a:lnTo>
                    <a:pt x="2038" y="1969"/>
                  </a:lnTo>
                  <a:lnTo>
                    <a:pt x="2025" y="1975"/>
                  </a:lnTo>
                  <a:lnTo>
                    <a:pt x="1974" y="2032"/>
                  </a:lnTo>
                  <a:lnTo>
                    <a:pt x="1955" y="2038"/>
                  </a:lnTo>
                  <a:lnTo>
                    <a:pt x="1962" y="2002"/>
                  </a:lnTo>
                  <a:lnTo>
                    <a:pt x="2038" y="1948"/>
                  </a:lnTo>
                  <a:lnTo>
                    <a:pt x="2061" y="1954"/>
                  </a:lnTo>
                  <a:lnTo>
                    <a:pt x="2072" y="1937"/>
                  </a:lnTo>
                  <a:lnTo>
                    <a:pt x="2071" y="1899"/>
                  </a:lnTo>
                  <a:lnTo>
                    <a:pt x="2055" y="1874"/>
                  </a:lnTo>
                  <a:lnTo>
                    <a:pt x="2046" y="1868"/>
                  </a:lnTo>
                  <a:lnTo>
                    <a:pt x="2021" y="1884"/>
                  </a:lnTo>
                  <a:lnTo>
                    <a:pt x="1974" y="1937"/>
                  </a:lnTo>
                  <a:lnTo>
                    <a:pt x="1972" y="1937"/>
                  </a:lnTo>
                  <a:lnTo>
                    <a:pt x="1974" y="1901"/>
                  </a:lnTo>
                  <a:lnTo>
                    <a:pt x="2029" y="1851"/>
                  </a:lnTo>
                  <a:lnTo>
                    <a:pt x="2038" y="1842"/>
                  </a:lnTo>
                  <a:lnTo>
                    <a:pt x="2052" y="1842"/>
                  </a:lnTo>
                  <a:lnTo>
                    <a:pt x="2061" y="1851"/>
                  </a:lnTo>
                  <a:lnTo>
                    <a:pt x="2071" y="1848"/>
                  </a:lnTo>
                  <a:lnTo>
                    <a:pt x="2071" y="1791"/>
                  </a:lnTo>
                  <a:lnTo>
                    <a:pt x="2052" y="1764"/>
                  </a:lnTo>
                  <a:lnTo>
                    <a:pt x="2038" y="1754"/>
                  </a:lnTo>
                  <a:lnTo>
                    <a:pt x="2029" y="1754"/>
                  </a:lnTo>
                  <a:lnTo>
                    <a:pt x="1977" y="1811"/>
                  </a:lnTo>
                  <a:lnTo>
                    <a:pt x="1974" y="1815"/>
                  </a:lnTo>
                  <a:lnTo>
                    <a:pt x="1974" y="1781"/>
                  </a:lnTo>
                  <a:lnTo>
                    <a:pt x="2014" y="1741"/>
                  </a:lnTo>
                  <a:lnTo>
                    <a:pt x="2029" y="1728"/>
                  </a:lnTo>
                  <a:lnTo>
                    <a:pt x="2055" y="1749"/>
                  </a:lnTo>
                  <a:lnTo>
                    <a:pt x="2063" y="1741"/>
                  </a:lnTo>
                  <a:lnTo>
                    <a:pt x="2055" y="1697"/>
                  </a:lnTo>
                  <a:lnTo>
                    <a:pt x="2021" y="1652"/>
                  </a:lnTo>
                  <a:lnTo>
                    <a:pt x="2014" y="1644"/>
                  </a:lnTo>
                  <a:lnTo>
                    <a:pt x="2008" y="1644"/>
                  </a:lnTo>
                  <a:lnTo>
                    <a:pt x="1968" y="1709"/>
                  </a:lnTo>
                  <a:lnTo>
                    <a:pt x="1964" y="1667"/>
                  </a:lnTo>
                  <a:lnTo>
                    <a:pt x="1962" y="1665"/>
                  </a:lnTo>
                  <a:lnTo>
                    <a:pt x="1998" y="1625"/>
                  </a:lnTo>
                  <a:lnTo>
                    <a:pt x="2014" y="1625"/>
                  </a:lnTo>
                  <a:lnTo>
                    <a:pt x="2029" y="1640"/>
                  </a:lnTo>
                  <a:lnTo>
                    <a:pt x="2029" y="1644"/>
                  </a:lnTo>
                  <a:lnTo>
                    <a:pt x="2034" y="1644"/>
                  </a:lnTo>
                  <a:lnTo>
                    <a:pt x="2038" y="1638"/>
                  </a:lnTo>
                  <a:lnTo>
                    <a:pt x="2025" y="1581"/>
                  </a:lnTo>
                  <a:lnTo>
                    <a:pt x="1977" y="1541"/>
                  </a:lnTo>
                  <a:lnTo>
                    <a:pt x="1968" y="1541"/>
                  </a:lnTo>
                  <a:lnTo>
                    <a:pt x="1945" y="1572"/>
                  </a:lnTo>
                  <a:lnTo>
                    <a:pt x="1941" y="1585"/>
                  </a:lnTo>
                  <a:lnTo>
                    <a:pt x="1937" y="1587"/>
                  </a:lnTo>
                  <a:lnTo>
                    <a:pt x="1924" y="1555"/>
                  </a:lnTo>
                  <a:lnTo>
                    <a:pt x="1941" y="1524"/>
                  </a:lnTo>
                  <a:lnTo>
                    <a:pt x="1955" y="1511"/>
                  </a:lnTo>
                  <a:lnTo>
                    <a:pt x="1991" y="1534"/>
                  </a:lnTo>
                  <a:lnTo>
                    <a:pt x="1994" y="1538"/>
                  </a:lnTo>
                  <a:lnTo>
                    <a:pt x="2000" y="1532"/>
                  </a:lnTo>
                  <a:lnTo>
                    <a:pt x="1987" y="1498"/>
                  </a:lnTo>
                  <a:lnTo>
                    <a:pt x="1937" y="1462"/>
                  </a:lnTo>
                  <a:lnTo>
                    <a:pt x="1918" y="1450"/>
                  </a:lnTo>
                  <a:lnTo>
                    <a:pt x="1894" y="1481"/>
                  </a:lnTo>
                  <a:lnTo>
                    <a:pt x="1888" y="1454"/>
                  </a:lnTo>
                  <a:lnTo>
                    <a:pt x="1888" y="1435"/>
                  </a:lnTo>
                  <a:lnTo>
                    <a:pt x="1894" y="1426"/>
                  </a:lnTo>
                  <a:lnTo>
                    <a:pt x="1911" y="1427"/>
                  </a:lnTo>
                  <a:lnTo>
                    <a:pt x="1947" y="1454"/>
                  </a:lnTo>
                  <a:lnTo>
                    <a:pt x="1955" y="1454"/>
                  </a:lnTo>
                  <a:lnTo>
                    <a:pt x="1955" y="1435"/>
                  </a:lnTo>
                  <a:lnTo>
                    <a:pt x="1920" y="1401"/>
                  </a:lnTo>
                  <a:lnTo>
                    <a:pt x="1865" y="1370"/>
                  </a:lnTo>
                  <a:lnTo>
                    <a:pt x="1854" y="1370"/>
                  </a:lnTo>
                  <a:lnTo>
                    <a:pt x="1842" y="1389"/>
                  </a:lnTo>
                  <a:lnTo>
                    <a:pt x="1842" y="1391"/>
                  </a:lnTo>
                  <a:lnTo>
                    <a:pt x="1831" y="1391"/>
                  </a:lnTo>
                  <a:lnTo>
                    <a:pt x="1818" y="1370"/>
                  </a:lnTo>
                  <a:lnTo>
                    <a:pt x="1831" y="1346"/>
                  </a:lnTo>
                  <a:lnTo>
                    <a:pt x="1848" y="1346"/>
                  </a:lnTo>
                  <a:lnTo>
                    <a:pt x="1884" y="1365"/>
                  </a:lnTo>
                  <a:lnTo>
                    <a:pt x="1892" y="1365"/>
                  </a:lnTo>
                  <a:lnTo>
                    <a:pt x="1894" y="1363"/>
                  </a:lnTo>
                  <a:lnTo>
                    <a:pt x="1888" y="1348"/>
                  </a:lnTo>
                  <a:lnTo>
                    <a:pt x="1839" y="1306"/>
                  </a:lnTo>
                  <a:lnTo>
                    <a:pt x="1799" y="1296"/>
                  </a:lnTo>
                  <a:lnTo>
                    <a:pt x="1782" y="1296"/>
                  </a:lnTo>
                  <a:lnTo>
                    <a:pt x="1778" y="1300"/>
                  </a:lnTo>
                  <a:lnTo>
                    <a:pt x="1751" y="1275"/>
                  </a:lnTo>
                  <a:lnTo>
                    <a:pt x="1774" y="1275"/>
                  </a:lnTo>
                  <a:lnTo>
                    <a:pt x="1778" y="1273"/>
                  </a:lnTo>
                  <a:lnTo>
                    <a:pt x="1711" y="1233"/>
                  </a:lnTo>
                  <a:lnTo>
                    <a:pt x="1692" y="1222"/>
                  </a:lnTo>
                  <a:lnTo>
                    <a:pt x="1681" y="1233"/>
                  </a:lnTo>
                  <a:lnTo>
                    <a:pt x="1650" y="1220"/>
                  </a:lnTo>
                  <a:lnTo>
                    <a:pt x="1624" y="1195"/>
                  </a:lnTo>
                  <a:lnTo>
                    <a:pt x="1591" y="1192"/>
                  </a:lnTo>
                  <a:lnTo>
                    <a:pt x="1538" y="1169"/>
                  </a:lnTo>
                  <a:lnTo>
                    <a:pt x="1515" y="1165"/>
                  </a:lnTo>
                  <a:lnTo>
                    <a:pt x="1506" y="1176"/>
                  </a:lnTo>
                  <a:lnTo>
                    <a:pt x="1512" y="1207"/>
                  </a:lnTo>
                  <a:lnTo>
                    <a:pt x="1495" y="1239"/>
                  </a:lnTo>
                  <a:lnTo>
                    <a:pt x="1449" y="1304"/>
                  </a:lnTo>
                  <a:lnTo>
                    <a:pt x="1441" y="1296"/>
                  </a:lnTo>
                  <a:lnTo>
                    <a:pt x="1468" y="1190"/>
                  </a:lnTo>
                  <a:lnTo>
                    <a:pt x="1476" y="1173"/>
                  </a:lnTo>
                  <a:lnTo>
                    <a:pt x="1458" y="1156"/>
                  </a:lnTo>
                  <a:lnTo>
                    <a:pt x="1436" y="1156"/>
                  </a:lnTo>
                  <a:lnTo>
                    <a:pt x="1426" y="1165"/>
                  </a:lnTo>
                  <a:lnTo>
                    <a:pt x="1426" y="1192"/>
                  </a:lnTo>
                  <a:lnTo>
                    <a:pt x="1401" y="1239"/>
                  </a:lnTo>
                  <a:lnTo>
                    <a:pt x="1379" y="1279"/>
                  </a:lnTo>
                  <a:lnTo>
                    <a:pt x="1367" y="1270"/>
                  </a:lnTo>
                  <a:lnTo>
                    <a:pt x="1384" y="1165"/>
                  </a:lnTo>
                  <a:lnTo>
                    <a:pt x="1375" y="1156"/>
                  </a:lnTo>
                  <a:lnTo>
                    <a:pt x="1339" y="1163"/>
                  </a:lnTo>
                  <a:lnTo>
                    <a:pt x="1327" y="1173"/>
                  </a:lnTo>
                  <a:lnTo>
                    <a:pt x="1327" y="1207"/>
                  </a:lnTo>
                  <a:lnTo>
                    <a:pt x="1314" y="1230"/>
                  </a:lnTo>
                  <a:lnTo>
                    <a:pt x="1312" y="1245"/>
                  </a:lnTo>
                  <a:lnTo>
                    <a:pt x="1304" y="1253"/>
                  </a:lnTo>
                  <a:lnTo>
                    <a:pt x="1295" y="1249"/>
                  </a:lnTo>
                  <a:lnTo>
                    <a:pt x="1287" y="1213"/>
                  </a:lnTo>
                  <a:lnTo>
                    <a:pt x="1291" y="1186"/>
                  </a:lnTo>
                  <a:lnTo>
                    <a:pt x="1291" y="1176"/>
                  </a:lnTo>
                  <a:lnTo>
                    <a:pt x="1285" y="1169"/>
                  </a:lnTo>
                  <a:lnTo>
                    <a:pt x="1268" y="1173"/>
                  </a:lnTo>
                  <a:lnTo>
                    <a:pt x="1242" y="1209"/>
                  </a:lnTo>
                  <a:lnTo>
                    <a:pt x="1242" y="1256"/>
                  </a:lnTo>
                  <a:lnTo>
                    <a:pt x="1236" y="1262"/>
                  </a:lnTo>
                  <a:lnTo>
                    <a:pt x="1221" y="1245"/>
                  </a:lnTo>
                  <a:lnTo>
                    <a:pt x="1215" y="1226"/>
                  </a:lnTo>
                  <a:lnTo>
                    <a:pt x="1194" y="1203"/>
                  </a:lnTo>
                  <a:lnTo>
                    <a:pt x="1166" y="1213"/>
                  </a:lnTo>
                  <a:lnTo>
                    <a:pt x="1154" y="1222"/>
                  </a:lnTo>
                  <a:lnTo>
                    <a:pt x="1152" y="1275"/>
                  </a:lnTo>
                  <a:lnTo>
                    <a:pt x="1141" y="1275"/>
                  </a:lnTo>
                  <a:lnTo>
                    <a:pt x="1118" y="1245"/>
                  </a:lnTo>
                  <a:lnTo>
                    <a:pt x="1092" y="1256"/>
                  </a:lnTo>
                  <a:lnTo>
                    <a:pt x="1061" y="1275"/>
                  </a:lnTo>
                  <a:lnTo>
                    <a:pt x="1059" y="1289"/>
                  </a:lnTo>
                  <a:lnTo>
                    <a:pt x="1059" y="1300"/>
                  </a:lnTo>
                  <a:lnTo>
                    <a:pt x="1052" y="1300"/>
                  </a:lnTo>
                  <a:lnTo>
                    <a:pt x="1034" y="1273"/>
                  </a:lnTo>
                  <a:lnTo>
                    <a:pt x="1082" y="1239"/>
                  </a:lnTo>
                  <a:lnTo>
                    <a:pt x="1095" y="1239"/>
                  </a:lnTo>
                  <a:lnTo>
                    <a:pt x="1111" y="1226"/>
                  </a:lnTo>
                  <a:lnTo>
                    <a:pt x="1122" y="1226"/>
                  </a:lnTo>
                  <a:lnTo>
                    <a:pt x="1152" y="1203"/>
                  </a:lnTo>
                  <a:lnTo>
                    <a:pt x="1221" y="1180"/>
                  </a:lnTo>
                  <a:lnTo>
                    <a:pt x="1245" y="1176"/>
                  </a:lnTo>
                  <a:lnTo>
                    <a:pt x="1251" y="1165"/>
                  </a:lnTo>
                  <a:lnTo>
                    <a:pt x="1245" y="1146"/>
                  </a:lnTo>
                  <a:lnTo>
                    <a:pt x="1247" y="1026"/>
                  </a:lnTo>
                  <a:lnTo>
                    <a:pt x="1238" y="975"/>
                  </a:lnTo>
                  <a:lnTo>
                    <a:pt x="2192" y="1186"/>
                  </a:lnTo>
                  <a:lnTo>
                    <a:pt x="2196" y="1222"/>
                  </a:lnTo>
                  <a:lnTo>
                    <a:pt x="2188" y="1226"/>
                  </a:lnTo>
                  <a:lnTo>
                    <a:pt x="2179" y="1235"/>
                  </a:lnTo>
                  <a:lnTo>
                    <a:pt x="2179" y="1306"/>
                  </a:lnTo>
                  <a:lnTo>
                    <a:pt x="2196" y="1319"/>
                  </a:lnTo>
                  <a:lnTo>
                    <a:pt x="2240" y="1313"/>
                  </a:lnTo>
                  <a:lnTo>
                    <a:pt x="2249" y="1300"/>
                  </a:lnTo>
                  <a:lnTo>
                    <a:pt x="2245" y="1270"/>
                  </a:lnTo>
                  <a:lnTo>
                    <a:pt x="2240" y="1260"/>
                  </a:lnTo>
                  <a:lnTo>
                    <a:pt x="2249" y="1249"/>
                  </a:lnTo>
                  <a:lnTo>
                    <a:pt x="2249" y="1235"/>
                  </a:lnTo>
                  <a:lnTo>
                    <a:pt x="2232" y="1213"/>
                  </a:lnTo>
                  <a:lnTo>
                    <a:pt x="2232" y="1195"/>
                  </a:lnTo>
                  <a:lnTo>
                    <a:pt x="2538" y="1262"/>
                  </a:lnTo>
                  <a:lnTo>
                    <a:pt x="2546" y="1262"/>
                  </a:lnTo>
                  <a:lnTo>
                    <a:pt x="2523" y="1292"/>
                  </a:lnTo>
                  <a:lnTo>
                    <a:pt x="2512" y="1330"/>
                  </a:lnTo>
                  <a:lnTo>
                    <a:pt x="2506" y="1336"/>
                  </a:lnTo>
                  <a:lnTo>
                    <a:pt x="2489" y="1304"/>
                  </a:lnTo>
                  <a:lnTo>
                    <a:pt x="2493" y="1283"/>
                  </a:lnTo>
                  <a:lnTo>
                    <a:pt x="2489" y="1279"/>
                  </a:lnTo>
                  <a:lnTo>
                    <a:pt x="2483" y="1279"/>
                  </a:lnTo>
                  <a:lnTo>
                    <a:pt x="2455" y="1323"/>
                  </a:lnTo>
                  <a:lnTo>
                    <a:pt x="2439" y="1340"/>
                  </a:lnTo>
                  <a:lnTo>
                    <a:pt x="2418" y="1344"/>
                  </a:lnTo>
                  <a:lnTo>
                    <a:pt x="2417" y="1346"/>
                  </a:lnTo>
                  <a:lnTo>
                    <a:pt x="2390" y="1304"/>
                  </a:lnTo>
                  <a:lnTo>
                    <a:pt x="2386" y="1287"/>
                  </a:lnTo>
                  <a:lnTo>
                    <a:pt x="2375" y="1279"/>
                  </a:lnTo>
                  <a:lnTo>
                    <a:pt x="2316" y="1283"/>
                  </a:lnTo>
                  <a:lnTo>
                    <a:pt x="2306" y="1292"/>
                  </a:lnTo>
                  <a:lnTo>
                    <a:pt x="2295" y="1433"/>
                  </a:lnTo>
                  <a:lnTo>
                    <a:pt x="2249" y="1424"/>
                  </a:lnTo>
                  <a:lnTo>
                    <a:pt x="2253" y="1357"/>
                  </a:lnTo>
                  <a:lnTo>
                    <a:pt x="2245" y="1344"/>
                  </a:lnTo>
                  <a:lnTo>
                    <a:pt x="2236" y="1330"/>
                  </a:lnTo>
                  <a:lnTo>
                    <a:pt x="2215" y="1336"/>
                  </a:lnTo>
                  <a:lnTo>
                    <a:pt x="2196" y="1370"/>
                  </a:lnTo>
                  <a:lnTo>
                    <a:pt x="2192" y="1418"/>
                  </a:lnTo>
                  <a:lnTo>
                    <a:pt x="2196" y="1625"/>
                  </a:lnTo>
                  <a:lnTo>
                    <a:pt x="2213" y="1640"/>
                  </a:lnTo>
                  <a:lnTo>
                    <a:pt x="2228" y="1640"/>
                  </a:lnTo>
                  <a:lnTo>
                    <a:pt x="2245" y="2015"/>
                  </a:lnTo>
                  <a:lnTo>
                    <a:pt x="2253" y="2024"/>
                  </a:lnTo>
                  <a:lnTo>
                    <a:pt x="2255" y="2024"/>
                  </a:lnTo>
                  <a:lnTo>
                    <a:pt x="2263" y="2019"/>
                  </a:lnTo>
                  <a:lnTo>
                    <a:pt x="2245" y="1638"/>
                  </a:lnTo>
                  <a:lnTo>
                    <a:pt x="2259" y="1631"/>
                  </a:lnTo>
                  <a:lnTo>
                    <a:pt x="2268" y="1618"/>
                  </a:lnTo>
                  <a:lnTo>
                    <a:pt x="2259" y="1574"/>
                  </a:lnTo>
                  <a:lnTo>
                    <a:pt x="2259" y="1568"/>
                  </a:lnTo>
                  <a:lnTo>
                    <a:pt x="2302" y="1572"/>
                  </a:lnTo>
                  <a:lnTo>
                    <a:pt x="2308" y="1872"/>
                  </a:lnTo>
                  <a:lnTo>
                    <a:pt x="2320" y="2024"/>
                  </a:lnTo>
                  <a:lnTo>
                    <a:pt x="2329" y="2034"/>
                  </a:lnTo>
                  <a:lnTo>
                    <a:pt x="2348" y="2034"/>
                  </a:lnTo>
                  <a:lnTo>
                    <a:pt x="2356" y="2041"/>
                  </a:lnTo>
                  <a:lnTo>
                    <a:pt x="2363" y="2041"/>
                  </a:lnTo>
                  <a:lnTo>
                    <a:pt x="2369" y="1969"/>
                  </a:lnTo>
                  <a:lnTo>
                    <a:pt x="2359" y="1918"/>
                  </a:lnTo>
                  <a:lnTo>
                    <a:pt x="2375" y="1884"/>
                  </a:lnTo>
                  <a:lnTo>
                    <a:pt x="2392" y="1865"/>
                  </a:lnTo>
                  <a:lnTo>
                    <a:pt x="2405" y="1709"/>
                  </a:lnTo>
                  <a:lnTo>
                    <a:pt x="2436" y="1427"/>
                  </a:lnTo>
                  <a:lnTo>
                    <a:pt x="2439" y="1426"/>
                  </a:lnTo>
                  <a:lnTo>
                    <a:pt x="2445" y="1426"/>
                  </a:lnTo>
                  <a:lnTo>
                    <a:pt x="2445" y="1981"/>
                  </a:lnTo>
                  <a:lnTo>
                    <a:pt x="2466" y="1996"/>
                  </a:lnTo>
                  <a:lnTo>
                    <a:pt x="2483" y="2022"/>
                  </a:lnTo>
                  <a:lnTo>
                    <a:pt x="2485" y="2022"/>
                  </a:lnTo>
                  <a:lnTo>
                    <a:pt x="2493" y="2015"/>
                  </a:lnTo>
                  <a:lnTo>
                    <a:pt x="2483" y="1408"/>
                  </a:lnTo>
                  <a:lnTo>
                    <a:pt x="2485" y="1406"/>
                  </a:lnTo>
                  <a:lnTo>
                    <a:pt x="2498" y="1426"/>
                  </a:lnTo>
                  <a:lnTo>
                    <a:pt x="2506" y="1534"/>
                  </a:lnTo>
                  <a:lnTo>
                    <a:pt x="2546" y="1918"/>
                  </a:lnTo>
                  <a:lnTo>
                    <a:pt x="2536" y="1931"/>
                  </a:lnTo>
                  <a:lnTo>
                    <a:pt x="2536" y="2024"/>
                  </a:lnTo>
                  <a:lnTo>
                    <a:pt x="2559" y="2045"/>
                  </a:lnTo>
                  <a:lnTo>
                    <a:pt x="2576" y="2055"/>
                  </a:lnTo>
                  <a:lnTo>
                    <a:pt x="2580" y="2055"/>
                  </a:lnTo>
                  <a:lnTo>
                    <a:pt x="2586" y="2049"/>
                  </a:lnTo>
                  <a:lnTo>
                    <a:pt x="2591" y="2007"/>
                  </a:lnTo>
                  <a:lnTo>
                    <a:pt x="2603" y="1998"/>
                  </a:lnTo>
                  <a:lnTo>
                    <a:pt x="2626" y="2007"/>
                  </a:lnTo>
                  <a:lnTo>
                    <a:pt x="2639" y="2028"/>
                  </a:lnTo>
                  <a:lnTo>
                    <a:pt x="2643" y="2055"/>
                  </a:lnTo>
                  <a:lnTo>
                    <a:pt x="2671" y="2081"/>
                  </a:lnTo>
                  <a:lnTo>
                    <a:pt x="2683" y="2085"/>
                  </a:lnTo>
                  <a:lnTo>
                    <a:pt x="2685" y="2085"/>
                  </a:lnTo>
                  <a:lnTo>
                    <a:pt x="2688" y="2081"/>
                  </a:lnTo>
                  <a:lnTo>
                    <a:pt x="2656" y="2007"/>
                  </a:lnTo>
                  <a:lnTo>
                    <a:pt x="2645" y="1905"/>
                  </a:lnTo>
                  <a:lnTo>
                    <a:pt x="2648" y="1574"/>
                  </a:lnTo>
                  <a:lnTo>
                    <a:pt x="2728" y="1578"/>
                  </a:lnTo>
                  <a:lnTo>
                    <a:pt x="2732" y="1711"/>
                  </a:lnTo>
                  <a:lnTo>
                    <a:pt x="2738" y="1741"/>
                  </a:lnTo>
                  <a:lnTo>
                    <a:pt x="2755" y="1758"/>
                  </a:lnTo>
                  <a:lnTo>
                    <a:pt x="2768" y="1758"/>
                  </a:lnTo>
                  <a:lnTo>
                    <a:pt x="2772" y="1754"/>
                  </a:lnTo>
                  <a:lnTo>
                    <a:pt x="2780" y="2171"/>
                  </a:lnTo>
                  <a:lnTo>
                    <a:pt x="2785" y="2178"/>
                  </a:lnTo>
                  <a:lnTo>
                    <a:pt x="2802" y="2161"/>
                  </a:lnTo>
                  <a:lnTo>
                    <a:pt x="2795" y="1749"/>
                  </a:lnTo>
                  <a:lnTo>
                    <a:pt x="2806" y="1732"/>
                  </a:lnTo>
                  <a:lnTo>
                    <a:pt x="2802" y="1682"/>
                  </a:lnTo>
                  <a:lnTo>
                    <a:pt x="2795" y="1600"/>
                  </a:lnTo>
                  <a:lnTo>
                    <a:pt x="2802" y="1462"/>
                  </a:lnTo>
                  <a:lnTo>
                    <a:pt x="2802" y="1408"/>
                  </a:lnTo>
                  <a:lnTo>
                    <a:pt x="2791" y="1401"/>
                  </a:lnTo>
                  <a:lnTo>
                    <a:pt x="2755" y="1401"/>
                  </a:lnTo>
                  <a:lnTo>
                    <a:pt x="2738" y="1424"/>
                  </a:lnTo>
                  <a:lnTo>
                    <a:pt x="2738" y="1481"/>
                  </a:lnTo>
                  <a:lnTo>
                    <a:pt x="2732" y="1524"/>
                  </a:lnTo>
                  <a:lnTo>
                    <a:pt x="2732" y="1534"/>
                  </a:lnTo>
                  <a:lnTo>
                    <a:pt x="2656" y="1534"/>
                  </a:lnTo>
                  <a:lnTo>
                    <a:pt x="2656" y="1289"/>
                  </a:lnTo>
                  <a:lnTo>
                    <a:pt x="2738" y="1304"/>
                  </a:lnTo>
                  <a:lnTo>
                    <a:pt x="2780" y="1279"/>
                  </a:lnTo>
                  <a:lnTo>
                    <a:pt x="2970" y="1083"/>
                  </a:lnTo>
                  <a:lnTo>
                    <a:pt x="2981" y="1068"/>
                  </a:lnTo>
                  <a:lnTo>
                    <a:pt x="2955" y="1045"/>
                  </a:lnTo>
                  <a:lnTo>
                    <a:pt x="2939" y="1049"/>
                  </a:lnTo>
                  <a:lnTo>
                    <a:pt x="2738" y="1270"/>
                  </a:lnTo>
                  <a:lnTo>
                    <a:pt x="911" y="863"/>
                  </a:lnTo>
                  <a:lnTo>
                    <a:pt x="12" y="642"/>
                  </a:lnTo>
                  <a:lnTo>
                    <a:pt x="0" y="633"/>
                  </a:lnTo>
                  <a:lnTo>
                    <a:pt x="0" y="623"/>
                  </a:lnTo>
                  <a:lnTo>
                    <a:pt x="23" y="606"/>
                  </a:lnTo>
                  <a:lnTo>
                    <a:pt x="57" y="530"/>
                  </a:lnTo>
                  <a:lnTo>
                    <a:pt x="65" y="522"/>
                  </a:lnTo>
                  <a:lnTo>
                    <a:pt x="71" y="522"/>
                  </a:lnTo>
                  <a:lnTo>
                    <a:pt x="74" y="549"/>
                  </a:lnTo>
                  <a:lnTo>
                    <a:pt x="84" y="589"/>
                  </a:lnTo>
                  <a:lnTo>
                    <a:pt x="93" y="599"/>
                  </a:lnTo>
                  <a:lnTo>
                    <a:pt x="120" y="589"/>
                  </a:lnTo>
                  <a:lnTo>
                    <a:pt x="323" y="479"/>
                  </a:lnTo>
                  <a:lnTo>
                    <a:pt x="496" y="475"/>
                  </a:lnTo>
                  <a:lnTo>
                    <a:pt x="514" y="473"/>
                  </a:lnTo>
                  <a:lnTo>
                    <a:pt x="523" y="473"/>
                  </a:lnTo>
                  <a:lnTo>
                    <a:pt x="533" y="492"/>
                  </a:lnTo>
                  <a:lnTo>
                    <a:pt x="540" y="500"/>
                  </a:lnTo>
                  <a:lnTo>
                    <a:pt x="514" y="619"/>
                  </a:lnTo>
                  <a:lnTo>
                    <a:pt x="504" y="608"/>
                  </a:lnTo>
                  <a:lnTo>
                    <a:pt x="491" y="536"/>
                  </a:lnTo>
                  <a:lnTo>
                    <a:pt x="481" y="526"/>
                  </a:lnTo>
                  <a:lnTo>
                    <a:pt x="327" y="532"/>
                  </a:lnTo>
                  <a:lnTo>
                    <a:pt x="154" y="625"/>
                  </a:lnTo>
                  <a:lnTo>
                    <a:pt x="150" y="629"/>
                  </a:lnTo>
                  <a:lnTo>
                    <a:pt x="150" y="635"/>
                  </a:lnTo>
                  <a:lnTo>
                    <a:pt x="164" y="646"/>
                  </a:lnTo>
                  <a:lnTo>
                    <a:pt x="447" y="709"/>
                  </a:lnTo>
                  <a:lnTo>
                    <a:pt x="491" y="722"/>
                  </a:lnTo>
                  <a:lnTo>
                    <a:pt x="504" y="722"/>
                  </a:lnTo>
                  <a:lnTo>
                    <a:pt x="510" y="703"/>
                  </a:lnTo>
                  <a:lnTo>
                    <a:pt x="567" y="718"/>
                  </a:lnTo>
                  <a:lnTo>
                    <a:pt x="580" y="699"/>
                  </a:lnTo>
                  <a:lnTo>
                    <a:pt x="584" y="661"/>
                  </a:lnTo>
                  <a:lnTo>
                    <a:pt x="611" y="542"/>
                  </a:lnTo>
                  <a:lnTo>
                    <a:pt x="624" y="500"/>
                  </a:lnTo>
                  <a:lnTo>
                    <a:pt x="614" y="488"/>
                  </a:lnTo>
                  <a:lnTo>
                    <a:pt x="580" y="488"/>
                  </a:lnTo>
                  <a:lnTo>
                    <a:pt x="576" y="492"/>
                  </a:lnTo>
                  <a:lnTo>
                    <a:pt x="571" y="469"/>
                  </a:lnTo>
                  <a:lnTo>
                    <a:pt x="810" y="460"/>
                  </a:lnTo>
                  <a:lnTo>
                    <a:pt x="894" y="452"/>
                  </a:lnTo>
                  <a:lnTo>
                    <a:pt x="903" y="486"/>
                  </a:lnTo>
                  <a:lnTo>
                    <a:pt x="877" y="593"/>
                  </a:lnTo>
                  <a:lnTo>
                    <a:pt x="869" y="616"/>
                  </a:lnTo>
                  <a:lnTo>
                    <a:pt x="867" y="619"/>
                  </a:lnTo>
                  <a:lnTo>
                    <a:pt x="854" y="602"/>
                  </a:lnTo>
                  <a:lnTo>
                    <a:pt x="841" y="545"/>
                  </a:lnTo>
                  <a:lnTo>
                    <a:pt x="833" y="526"/>
                  </a:lnTo>
                  <a:lnTo>
                    <a:pt x="820" y="513"/>
                  </a:lnTo>
                  <a:lnTo>
                    <a:pt x="753" y="513"/>
                  </a:lnTo>
                  <a:lnTo>
                    <a:pt x="681" y="515"/>
                  </a:lnTo>
                  <a:lnTo>
                    <a:pt x="668" y="536"/>
                  </a:lnTo>
                  <a:lnTo>
                    <a:pt x="630" y="749"/>
                  </a:lnTo>
                  <a:lnTo>
                    <a:pt x="641" y="758"/>
                  </a:lnTo>
                  <a:lnTo>
                    <a:pt x="784" y="792"/>
                  </a:lnTo>
                  <a:lnTo>
                    <a:pt x="820" y="802"/>
                  </a:lnTo>
                  <a:lnTo>
                    <a:pt x="846" y="792"/>
                  </a:lnTo>
                  <a:lnTo>
                    <a:pt x="890" y="806"/>
                  </a:lnTo>
                  <a:lnTo>
                    <a:pt x="907" y="806"/>
                  </a:lnTo>
                  <a:lnTo>
                    <a:pt x="917" y="792"/>
                  </a:lnTo>
                  <a:lnTo>
                    <a:pt x="917" y="770"/>
                  </a:lnTo>
                  <a:lnTo>
                    <a:pt x="1131" y="819"/>
                  </a:lnTo>
                  <a:lnTo>
                    <a:pt x="1128" y="836"/>
                  </a:lnTo>
                  <a:lnTo>
                    <a:pt x="1128" y="849"/>
                  </a:lnTo>
                  <a:lnTo>
                    <a:pt x="1135" y="855"/>
                  </a:lnTo>
                  <a:lnTo>
                    <a:pt x="1209" y="863"/>
                  </a:lnTo>
                  <a:lnTo>
                    <a:pt x="1219" y="836"/>
                  </a:lnTo>
                  <a:lnTo>
                    <a:pt x="1453" y="889"/>
                  </a:lnTo>
                  <a:lnTo>
                    <a:pt x="1445" y="912"/>
                  </a:lnTo>
                  <a:lnTo>
                    <a:pt x="1445" y="920"/>
                  </a:lnTo>
                  <a:lnTo>
                    <a:pt x="1479" y="937"/>
                  </a:lnTo>
                  <a:lnTo>
                    <a:pt x="1529" y="939"/>
                  </a:lnTo>
                  <a:lnTo>
                    <a:pt x="1534" y="933"/>
                  </a:lnTo>
                  <a:lnTo>
                    <a:pt x="1538" y="903"/>
                  </a:lnTo>
                  <a:lnTo>
                    <a:pt x="1538" y="893"/>
                  </a:lnTo>
                  <a:lnTo>
                    <a:pt x="1512" y="880"/>
                  </a:lnTo>
                  <a:lnTo>
                    <a:pt x="869" y="739"/>
                  </a:lnTo>
                  <a:lnTo>
                    <a:pt x="867" y="716"/>
                  </a:lnTo>
                  <a:lnTo>
                    <a:pt x="867" y="705"/>
                  </a:lnTo>
                  <a:lnTo>
                    <a:pt x="875" y="699"/>
                  </a:lnTo>
                  <a:lnTo>
                    <a:pt x="1065" y="739"/>
                  </a:lnTo>
                  <a:lnTo>
                    <a:pt x="1476" y="823"/>
                  </a:lnTo>
                  <a:lnTo>
                    <a:pt x="1812" y="889"/>
                  </a:lnTo>
                  <a:lnTo>
                    <a:pt x="1831" y="872"/>
                  </a:lnTo>
                  <a:lnTo>
                    <a:pt x="1839" y="867"/>
                  </a:lnTo>
                  <a:lnTo>
                    <a:pt x="1848" y="867"/>
                  </a:lnTo>
                  <a:lnTo>
                    <a:pt x="1842" y="920"/>
                  </a:lnTo>
                  <a:lnTo>
                    <a:pt x="1827" y="946"/>
                  </a:lnTo>
                  <a:lnTo>
                    <a:pt x="1791" y="973"/>
                  </a:lnTo>
                  <a:lnTo>
                    <a:pt x="1772" y="973"/>
                  </a:lnTo>
                  <a:lnTo>
                    <a:pt x="1764" y="965"/>
                  </a:lnTo>
                  <a:lnTo>
                    <a:pt x="1595" y="933"/>
                  </a:lnTo>
                  <a:lnTo>
                    <a:pt x="1591" y="933"/>
                  </a:lnTo>
                  <a:lnTo>
                    <a:pt x="1582" y="943"/>
                  </a:lnTo>
                  <a:lnTo>
                    <a:pt x="1582" y="960"/>
                  </a:lnTo>
                  <a:lnTo>
                    <a:pt x="1601" y="973"/>
                  </a:lnTo>
                  <a:lnTo>
                    <a:pt x="1761" y="1000"/>
                  </a:lnTo>
                  <a:lnTo>
                    <a:pt x="1782" y="992"/>
                  </a:lnTo>
                  <a:lnTo>
                    <a:pt x="1839" y="1000"/>
                  </a:lnTo>
                  <a:lnTo>
                    <a:pt x="1852" y="1003"/>
                  </a:lnTo>
                  <a:lnTo>
                    <a:pt x="1861" y="1003"/>
                  </a:lnTo>
                  <a:lnTo>
                    <a:pt x="1869" y="996"/>
                  </a:lnTo>
                  <a:lnTo>
                    <a:pt x="1985" y="433"/>
                  </a:lnTo>
                  <a:lnTo>
                    <a:pt x="1985" y="426"/>
                  </a:lnTo>
                  <a:lnTo>
                    <a:pt x="1977" y="418"/>
                  </a:lnTo>
                  <a:lnTo>
                    <a:pt x="1924" y="418"/>
                  </a:lnTo>
                  <a:lnTo>
                    <a:pt x="1918" y="403"/>
                  </a:lnTo>
                  <a:lnTo>
                    <a:pt x="1915" y="399"/>
                  </a:lnTo>
                  <a:lnTo>
                    <a:pt x="2245" y="386"/>
                  </a:lnTo>
                  <a:lnTo>
                    <a:pt x="2253" y="407"/>
                  </a:lnTo>
                  <a:lnTo>
                    <a:pt x="2263" y="416"/>
                  </a:lnTo>
                  <a:lnTo>
                    <a:pt x="2236" y="545"/>
                  </a:lnTo>
                  <a:lnTo>
                    <a:pt x="2228" y="557"/>
                  </a:lnTo>
                  <a:lnTo>
                    <a:pt x="2226" y="559"/>
                  </a:lnTo>
                  <a:lnTo>
                    <a:pt x="2223" y="559"/>
                  </a:lnTo>
                  <a:lnTo>
                    <a:pt x="2213" y="549"/>
                  </a:lnTo>
                  <a:lnTo>
                    <a:pt x="2202" y="500"/>
                  </a:lnTo>
                  <a:lnTo>
                    <a:pt x="2188" y="460"/>
                  </a:lnTo>
                  <a:lnTo>
                    <a:pt x="2183" y="452"/>
                  </a:lnTo>
                  <a:lnTo>
                    <a:pt x="2055" y="456"/>
                  </a:lnTo>
                  <a:lnTo>
                    <a:pt x="2038" y="462"/>
                  </a:lnTo>
                  <a:lnTo>
                    <a:pt x="2029" y="479"/>
                  </a:lnTo>
                  <a:lnTo>
                    <a:pt x="1928" y="1005"/>
                  </a:lnTo>
                  <a:lnTo>
                    <a:pt x="1903" y="1013"/>
                  </a:lnTo>
                  <a:lnTo>
                    <a:pt x="1898" y="1019"/>
                  </a:lnTo>
                  <a:lnTo>
                    <a:pt x="1898" y="1026"/>
                  </a:lnTo>
                  <a:lnTo>
                    <a:pt x="2063" y="1062"/>
                  </a:lnTo>
                  <a:lnTo>
                    <a:pt x="2103" y="1068"/>
                  </a:lnTo>
                  <a:lnTo>
                    <a:pt x="2129" y="1061"/>
                  </a:lnTo>
                  <a:lnTo>
                    <a:pt x="2202" y="1072"/>
                  </a:lnTo>
                  <a:lnTo>
                    <a:pt x="2215" y="1057"/>
                  </a:lnTo>
                  <a:lnTo>
                    <a:pt x="2348" y="412"/>
                  </a:lnTo>
                  <a:lnTo>
                    <a:pt x="2339" y="403"/>
                  </a:lnTo>
                  <a:lnTo>
                    <a:pt x="2302" y="403"/>
                  </a:lnTo>
                  <a:lnTo>
                    <a:pt x="2299" y="407"/>
                  </a:lnTo>
                  <a:lnTo>
                    <a:pt x="2289" y="386"/>
                  </a:lnTo>
                  <a:lnTo>
                    <a:pt x="2285" y="382"/>
                  </a:lnTo>
                  <a:lnTo>
                    <a:pt x="2538" y="369"/>
                  </a:lnTo>
                  <a:lnTo>
                    <a:pt x="2565" y="412"/>
                  </a:lnTo>
                  <a:lnTo>
                    <a:pt x="2536" y="559"/>
                  </a:lnTo>
                  <a:lnTo>
                    <a:pt x="2532" y="562"/>
                  </a:lnTo>
                  <a:lnTo>
                    <a:pt x="2523" y="549"/>
                  </a:lnTo>
                  <a:lnTo>
                    <a:pt x="2485" y="445"/>
                  </a:lnTo>
                  <a:lnTo>
                    <a:pt x="2475" y="439"/>
                  </a:lnTo>
                  <a:lnTo>
                    <a:pt x="2401" y="443"/>
                  </a:lnTo>
                  <a:lnTo>
                    <a:pt x="2392" y="452"/>
                  </a:lnTo>
                  <a:lnTo>
                    <a:pt x="2373" y="557"/>
                  </a:lnTo>
                  <a:lnTo>
                    <a:pt x="2293" y="956"/>
                  </a:lnTo>
                  <a:lnTo>
                    <a:pt x="2282" y="1017"/>
                  </a:lnTo>
                  <a:lnTo>
                    <a:pt x="2268" y="1076"/>
                  </a:lnTo>
                  <a:lnTo>
                    <a:pt x="2253" y="1089"/>
                  </a:lnTo>
                  <a:lnTo>
                    <a:pt x="2253" y="1093"/>
                  </a:lnTo>
                  <a:lnTo>
                    <a:pt x="2259" y="1100"/>
                  </a:lnTo>
                  <a:lnTo>
                    <a:pt x="2405" y="1127"/>
                  </a:lnTo>
                  <a:lnTo>
                    <a:pt x="2436" y="1116"/>
                  </a:lnTo>
                  <a:lnTo>
                    <a:pt x="2502" y="1133"/>
                  </a:lnTo>
                  <a:lnTo>
                    <a:pt x="2538" y="1150"/>
                  </a:lnTo>
                  <a:lnTo>
                    <a:pt x="2576" y="1146"/>
                  </a:lnTo>
                  <a:lnTo>
                    <a:pt x="2591" y="1133"/>
                  </a:lnTo>
                  <a:lnTo>
                    <a:pt x="2732" y="1095"/>
                  </a:lnTo>
                  <a:lnTo>
                    <a:pt x="2749" y="1076"/>
                  </a:lnTo>
                  <a:lnTo>
                    <a:pt x="2808" y="937"/>
                  </a:lnTo>
                  <a:lnTo>
                    <a:pt x="2799" y="926"/>
                  </a:lnTo>
                  <a:lnTo>
                    <a:pt x="2772" y="933"/>
                  </a:lnTo>
                  <a:lnTo>
                    <a:pt x="2732" y="920"/>
                  </a:lnTo>
                  <a:lnTo>
                    <a:pt x="2631" y="903"/>
                  </a:lnTo>
                  <a:lnTo>
                    <a:pt x="2629" y="899"/>
                  </a:lnTo>
                  <a:lnTo>
                    <a:pt x="2616" y="920"/>
                  </a:lnTo>
                  <a:lnTo>
                    <a:pt x="2582" y="1093"/>
                  </a:lnTo>
                  <a:lnTo>
                    <a:pt x="2582" y="1110"/>
                  </a:lnTo>
                  <a:lnTo>
                    <a:pt x="2563" y="1127"/>
                  </a:lnTo>
                  <a:lnTo>
                    <a:pt x="2532" y="1127"/>
                  </a:lnTo>
                  <a:lnTo>
                    <a:pt x="2515" y="1116"/>
                  </a:lnTo>
                  <a:lnTo>
                    <a:pt x="2519" y="1083"/>
                  </a:lnTo>
                  <a:lnTo>
                    <a:pt x="2529" y="1049"/>
                  </a:lnTo>
                  <a:lnTo>
                    <a:pt x="2572" y="819"/>
                  </a:lnTo>
                  <a:lnTo>
                    <a:pt x="2576" y="815"/>
                  </a:lnTo>
                  <a:lnTo>
                    <a:pt x="2576" y="813"/>
                  </a:lnTo>
                  <a:lnTo>
                    <a:pt x="2582" y="813"/>
                  </a:lnTo>
                  <a:lnTo>
                    <a:pt x="2580" y="832"/>
                  </a:lnTo>
                  <a:lnTo>
                    <a:pt x="2595" y="846"/>
                  </a:lnTo>
                  <a:lnTo>
                    <a:pt x="2839" y="893"/>
                  </a:lnTo>
                  <a:lnTo>
                    <a:pt x="2852" y="893"/>
                  </a:lnTo>
                  <a:lnTo>
                    <a:pt x="2875" y="849"/>
                  </a:lnTo>
                  <a:lnTo>
                    <a:pt x="2886" y="855"/>
                  </a:lnTo>
                  <a:lnTo>
                    <a:pt x="2901" y="855"/>
                  </a:lnTo>
                  <a:lnTo>
                    <a:pt x="2916" y="842"/>
                  </a:lnTo>
                  <a:lnTo>
                    <a:pt x="2916" y="832"/>
                  </a:lnTo>
                  <a:lnTo>
                    <a:pt x="2896" y="813"/>
                  </a:lnTo>
                  <a:lnTo>
                    <a:pt x="2882" y="813"/>
                  </a:lnTo>
                  <a:lnTo>
                    <a:pt x="2869" y="798"/>
                  </a:lnTo>
                  <a:lnTo>
                    <a:pt x="2928" y="652"/>
                  </a:lnTo>
                  <a:lnTo>
                    <a:pt x="2922" y="642"/>
                  </a:lnTo>
                  <a:lnTo>
                    <a:pt x="2692" y="599"/>
                  </a:lnTo>
                  <a:lnTo>
                    <a:pt x="2688" y="599"/>
                  </a:lnTo>
                  <a:lnTo>
                    <a:pt x="2679" y="608"/>
                  </a:lnTo>
                  <a:lnTo>
                    <a:pt x="2648" y="772"/>
                  </a:lnTo>
                  <a:lnTo>
                    <a:pt x="2648" y="775"/>
                  </a:lnTo>
                  <a:lnTo>
                    <a:pt x="2643" y="783"/>
                  </a:lnTo>
                  <a:lnTo>
                    <a:pt x="2599" y="770"/>
                  </a:lnTo>
                  <a:lnTo>
                    <a:pt x="2591" y="775"/>
                  </a:lnTo>
                  <a:lnTo>
                    <a:pt x="2582" y="770"/>
                  </a:lnTo>
                  <a:lnTo>
                    <a:pt x="2618" y="580"/>
                  </a:lnTo>
                  <a:lnTo>
                    <a:pt x="2631" y="513"/>
                  </a:lnTo>
                  <a:lnTo>
                    <a:pt x="2645" y="519"/>
                  </a:lnTo>
                  <a:lnTo>
                    <a:pt x="2648" y="542"/>
                  </a:lnTo>
                  <a:lnTo>
                    <a:pt x="2658" y="553"/>
                  </a:lnTo>
                  <a:lnTo>
                    <a:pt x="2763" y="570"/>
                  </a:lnTo>
                  <a:lnTo>
                    <a:pt x="2958" y="606"/>
                  </a:lnTo>
                  <a:lnTo>
                    <a:pt x="2981" y="625"/>
                  </a:lnTo>
                  <a:lnTo>
                    <a:pt x="3082" y="629"/>
                  </a:lnTo>
                  <a:lnTo>
                    <a:pt x="3095" y="616"/>
                  </a:lnTo>
                  <a:lnTo>
                    <a:pt x="3137" y="612"/>
                  </a:lnTo>
                  <a:lnTo>
                    <a:pt x="3129" y="623"/>
                  </a:lnTo>
                  <a:lnTo>
                    <a:pt x="3120" y="665"/>
                  </a:lnTo>
                  <a:lnTo>
                    <a:pt x="3118" y="661"/>
                  </a:lnTo>
                  <a:lnTo>
                    <a:pt x="3108" y="661"/>
                  </a:lnTo>
                  <a:lnTo>
                    <a:pt x="3095" y="676"/>
                  </a:lnTo>
                  <a:lnTo>
                    <a:pt x="3050" y="678"/>
                  </a:lnTo>
                  <a:lnTo>
                    <a:pt x="3015" y="705"/>
                  </a:lnTo>
                  <a:lnTo>
                    <a:pt x="2962" y="787"/>
                  </a:lnTo>
                  <a:lnTo>
                    <a:pt x="2966" y="832"/>
                  </a:lnTo>
                  <a:lnTo>
                    <a:pt x="2972" y="849"/>
                  </a:lnTo>
                  <a:lnTo>
                    <a:pt x="2975" y="849"/>
                  </a:lnTo>
                  <a:lnTo>
                    <a:pt x="2979" y="853"/>
                  </a:lnTo>
                  <a:lnTo>
                    <a:pt x="2998" y="829"/>
                  </a:lnTo>
                  <a:lnTo>
                    <a:pt x="3006" y="787"/>
                  </a:lnTo>
                  <a:lnTo>
                    <a:pt x="3034" y="735"/>
                  </a:lnTo>
                  <a:lnTo>
                    <a:pt x="3078" y="699"/>
                  </a:lnTo>
                  <a:lnTo>
                    <a:pt x="3101" y="695"/>
                  </a:lnTo>
                  <a:lnTo>
                    <a:pt x="3108" y="703"/>
                  </a:lnTo>
                  <a:lnTo>
                    <a:pt x="3126" y="699"/>
                  </a:lnTo>
                  <a:lnTo>
                    <a:pt x="3127" y="718"/>
                  </a:lnTo>
                  <a:lnTo>
                    <a:pt x="3145" y="739"/>
                  </a:lnTo>
                  <a:lnTo>
                    <a:pt x="3152" y="745"/>
                  </a:lnTo>
                  <a:lnTo>
                    <a:pt x="3135" y="775"/>
                  </a:lnTo>
                  <a:lnTo>
                    <a:pt x="3126" y="810"/>
                  </a:lnTo>
                  <a:lnTo>
                    <a:pt x="3074" y="836"/>
                  </a:lnTo>
                  <a:lnTo>
                    <a:pt x="3029" y="884"/>
                  </a:lnTo>
                  <a:lnTo>
                    <a:pt x="2962" y="903"/>
                  </a:lnTo>
                  <a:lnTo>
                    <a:pt x="2916" y="937"/>
                  </a:lnTo>
                  <a:lnTo>
                    <a:pt x="2905" y="960"/>
                  </a:lnTo>
                  <a:lnTo>
                    <a:pt x="2905" y="969"/>
                  </a:lnTo>
                  <a:lnTo>
                    <a:pt x="2916" y="979"/>
                  </a:lnTo>
                  <a:lnTo>
                    <a:pt x="2939" y="983"/>
                  </a:lnTo>
                  <a:lnTo>
                    <a:pt x="2966" y="943"/>
                  </a:lnTo>
                  <a:lnTo>
                    <a:pt x="3006" y="920"/>
                  </a:lnTo>
                  <a:lnTo>
                    <a:pt x="3063" y="910"/>
                  </a:lnTo>
                  <a:lnTo>
                    <a:pt x="3089" y="876"/>
                  </a:lnTo>
                  <a:lnTo>
                    <a:pt x="3099" y="846"/>
                  </a:lnTo>
                  <a:lnTo>
                    <a:pt x="3103" y="840"/>
                  </a:lnTo>
                  <a:lnTo>
                    <a:pt x="3126" y="853"/>
                  </a:lnTo>
                  <a:lnTo>
                    <a:pt x="3129" y="886"/>
                  </a:lnTo>
                  <a:lnTo>
                    <a:pt x="3152" y="916"/>
                  </a:lnTo>
                  <a:lnTo>
                    <a:pt x="3167" y="929"/>
                  </a:lnTo>
                  <a:lnTo>
                    <a:pt x="3186" y="929"/>
                  </a:lnTo>
                  <a:lnTo>
                    <a:pt x="3190" y="939"/>
                  </a:lnTo>
                  <a:lnTo>
                    <a:pt x="3200" y="946"/>
                  </a:lnTo>
                  <a:lnTo>
                    <a:pt x="3209" y="939"/>
                  </a:lnTo>
                  <a:lnTo>
                    <a:pt x="3394" y="943"/>
                  </a:lnTo>
                  <a:lnTo>
                    <a:pt x="3397" y="939"/>
                  </a:lnTo>
                  <a:lnTo>
                    <a:pt x="3226" y="933"/>
                  </a:lnTo>
                  <a:lnTo>
                    <a:pt x="3194" y="912"/>
                  </a:lnTo>
                  <a:lnTo>
                    <a:pt x="3164" y="899"/>
                  </a:lnTo>
                  <a:lnTo>
                    <a:pt x="3162" y="886"/>
                  </a:lnTo>
                  <a:lnTo>
                    <a:pt x="3167" y="880"/>
                  </a:lnTo>
                  <a:lnTo>
                    <a:pt x="3162" y="846"/>
                  </a:lnTo>
                  <a:lnTo>
                    <a:pt x="3177" y="846"/>
                  </a:lnTo>
                  <a:lnTo>
                    <a:pt x="3181" y="876"/>
                  </a:lnTo>
                  <a:lnTo>
                    <a:pt x="3190" y="884"/>
                  </a:lnTo>
                  <a:lnTo>
                    <a:pt x="3209" y="859"/>
                  </a:lnTo>
                  <a:lnTo>
                    <a:pt x="3209" y="849"/>
                  </a:lnTo>
                  <a:lnTo>
                    <a:pt x="3226" y="859"/>
                  </a:lnTo>
                  <a:lnTo>
                    <a:pt x="3236" y="859"/>
                  </a:lnTo>
                  <a:lnTo>
                    <a:pt x="3257" y="876"/>
                  </a:lnTo>
                  <a:lnTo>
                    <a:pt x="3304" y="876"/>
                  </a:lnTo>
                  <a:lnTo>
                    <a:pt x="3327" y="863"/>
                  </a:lnTo>
                  <a:lnTo>
                    <a:pt x="3354" y="868"/>
                  </a:lnTo>
                  <a:lnTo>
                    <a:pt x="3373" y="880"/>
                  </a:lnTo>
                  <a:lnTo>
                    <a:pt x="3430" y="876"/>
                  </a:lnTo>
                  <a:lnTo>
                    <a:pt x="3453" y="863"/>
                  </a:lnTo>
                  <a:lnTo>
                    <a:pt x="3500" y="876"/>
                  </a:lnTo>
                  <a:lnTo>
                    <a:pt x="3527" y="884"/>
                  </a:lnTo>
                  <a:lnTo>
                    <a:pt x="3553" y="876"/>
                  </a:lnTo>
                  <a:lnTo>
                    <a:pt x="3570" y="867"/>
                  </a:lnTo>
                  <a:lnTo>
                    <a:pt x="3593" y="868"/>
                  </a:lnTo>
                  <a:lnTo>
                    <a:pt x="3626" y="884"/>
                  </a:lnTo>
                  <a:lnTo>
                    <a:pt x="3669" y="876"/>
                  </a:lnTo>
                  <a:lnTo>
                    <a:pt x="3679" y="868"/>
                  </a:lnTo>
                  <a:lnTo>
                    <a:pt x="3721" y="880"/>
                  </a:lnTo>
                  <a:lnTo>
                    <a:pt x="3753" y="876"/>
                  </a:lnTo>
                  <a:lnTo>
                    <a:pt x="3780" y="867"/>
                  </a:lnTo>
                  <a:lnTo>
                    <a:pt x="3819" y="876"/>
                  </a:lnTo>
                  <a:lnTo>
                    <a:pt x="3863" y="868"/>
                  </a:lnTo>
                  <a:lnTo>
                    <a:pt x="3873" y="876"/>
                  </a:lnTo>
                  <a:lnTo>
                    <a:pt x="3890" y="876"/>
                  </a:lnTo>
                  <a:lnTo>
                    <a:pt x="3896" y="868"/>
                  </a:lnTo>
                  <a:lnTo>
                    <a:pt x="3907" y="876"/>
                  </a:lnTo>
                  <a:lnTo>
                    <a:pt x="3930" y="880"/>
                  </a:lnTo>
                  <a:lnTo>
                    <a:pt x="3939" y="880"/>
                  </a:lnTo>
                  <a:lnTo>
                    <a:pt x="3939" y="868"/>
                  </a:lnTo>
                  <a:lnTo>
                    <a:pt x="3935" y="792"/>
                  </a:lnTo>
                  <a:lnTo>
                    <a:pt x="3943" y="783"/>
                  </a:lnTo>
                  <a:lnTo>
                    <a:pt x="3943" y="775"/>
                  </a:lnTo>
                  <a:lnTo>
                    <a:pt x="3920" y="772"/>
                  </a:lnTo>
                  <a:lnTo>
                    <a:pt x="3909" y="772"/>
                  </a:lnTo>
                  <a:lnTo>
                    <a:pt x="3894" y="787"/>
                  </a:lnTo>
                  <a:lnTo>
                    <a:pt x="3880" y="787"/>
                  </a:lnTo>
                  <a:lnTo>
                    <a:pt x="3869" y="775"/>
                  </a:lnTo>
                  <a:lnTo>
                    <a:pt x="3213" y="787"/>
                  </a:lnTo>
                  <a:lnTo>
                    <a:pt x="3194" y="796"/>
                  </a:lnTo>
                  <a:lnTo>
                    <a:pt x="3183" y="810"/>
                  </a:lnTo>
                  <a:lnTo>
                    <a:pt x="3164" y="810"/>
                  </a:lnTo>
                  <a:lnTo>
                    <a:pt x="3171" y="798"/>
                  </a:lnTo>
                  <a:lnTo>
                    <a:pt x="3171" y="789"/>
                  </a:lnTo>
                  <a:lnTo>
                    <a:pt x="3162" y="779"/>
                  </a:lnTo>
                  <a:lnTo>
                    <a:pt x="3177" y="745"/>
                  </a:lnTo>
                  <a:lnTo>
                    <a:pt x="3162" y="718"/>
                  </a:lnTo>
                  <a:lnTo>
                    <a:pt x="3164" y="690"/>
                  </a:lnTo>
                  <a:lnTo>
                    <a:pt x="3173" y="692"/>
                  </a:lnTo>
                  <a:lnTo>
                    <a:pt x="3181" y="692"/>
                  </a:lnTo>
                  <a:lnTo>
                    <a:pt x="3181" y="703"/>
                  </a:lnTo>
                  <a:lnTo>
                    <a:pt x="3186" y="709"/>
                  </a:lnTo>
                  <a:lnTo>
                    <a:pt x="3194" y="709"/>
                  </a:lnTo>
                  <a:lnTo>
                    <a:pt x="3204" y="695"/>
                  </a:lnTo>
                  <a:lnTo>
                    <a:pt x="3213" y="686"/>
                  </a:lnTo>
                  <a:lnTo>
                    <a:pt x="3217" y="686"/>
                  </a:lnTo>
                  <a:lnTo>
                    <a:pt x="3223" y="709"/>
                  </a:lnTo>
                  <a:lnTo>
                    <a:pt x="3243" y="726"/>
                  </a:lnTo>
                  <a:lnTo>
                    <a:pt x="3289" y="726"/>
                  </a:lnTo>
                  <a:lnTo>
                    <a:pt x="3306" y="713"/>
                  </a:lnTo>
                  <a:lnTo>
                    <a:pt x="3331" y="716"/>
                  </a:lnTo>
                  <a:lnTo>
                    <a:pt x="3342" y="726"/>
                  </a:lnTo>
                  <a:lnTo>
                    <a:pt x="3377" y="722"/>
                  </a:lnTo>
                  <a:lnTo>
                    <a:pt x="3397" y="709"/>
                  </a:lnTo>
                  <a:lnTo>
                    <a:pt x="3413" y="709"/>
                  </a:lnTo>
                  <a:lnTo>
                    <a:pt x="3456" y="730"/>
                  </a:lnTo>
                  <a:lnTo>
                    <a:pt x="3513" y="726"/>
                  </a:lnTo>
                  <a:lnTo>
                    <a:pt x="3532" y="713"/>
                  </a:lnTo>
                  <a:lnTo>
                    <a:pt x="3572" y="726"/>
                  </a:lnTo>
                  <a:lnTo>
                    <a:pt x="3603" y="726"/>
                  </a:lnTo>
                  <a:lnTo>
                    <a:pt x="3633" y="709"/>
                  </a:lnTo>
                  <a:lnTo>
                    <a:pt x="3660" y="716"/>
                  </a:lnTo>
                  <a:lnTo>
                    <a:pt x="3686" y="726"/>
                  </a:lnTo>
                  <a:lnTo>
                    <a:pt x="3717" y="722"/>
                  </a:lnTo>
                  <a:lnTo>
                    <a:pt x="3743" y="709"/>
                  </a:lnTo>
                  <a:lnTo>
                    <a:pt x="3747" y="705"/>
                  </a:lnTo>
                  <a:lnTo>
                    <a:pt x="3793" y="730"/>
                  </a:lnTo>
                  <a:lnTo>
                    <a:pt x="3806" y="730"/>
                  </a:lnTo>
                  <a:lnTo>
                    <a:pt x="3823" y="716"/>
                  </a:lnTo>
                  <a:lnTo>
                    <a:pt x="3829" y="709"/>
                  </a:lnTo>
                  <a:lnTo>
                    <a:pt x="3854" y="713"/>
                  </a:lnTo>
                  <a:lnTo>
                    <a:pt x="3869" y="722"/>
                  </a:lnTo>
                  <a:lnTo>
                    <a:pt x="3896" y="716"/>
                  </a:lnTo>
                  <a:lnTo>
                    <a:pt x="3899" y="713"/>
                  </a:lnTo>
                  <a:lnTo>
                    <a:pt x="3907" y="722"/>
                  </a:lnTo>
                  <a:lnTo>
                    <a:pt x="3935" y="718"/>
                  </a:lnTo>
                  <a:lnTo>
                    <a:pt x="3930" y="682"/>
                  </a:lnTo>
                  <a:lnTo>
                    <a:pt x="3934" y="625"/>
                  </a:lnTo>
                  <a:lnTo>
                    <a:pt x="3842" y="625"/>
                  </a:lnTo>
                  <a:lnTo>
                    <a:pt x="3190" y="642"/>
                  </a:lnTo>
                  <a:lnTo>
                    <a:pt x="3181" y="652"/>
                  </a:lnTo>
                  <a:lnTo>
                    <a:pt x="3164" y="652"/>
                  </a:lnTo>
                  <a:lnTo>
                    <a:pt x="3164" y="646"/>
                  </a:lnTo>
                  <a:lnTo>
                    <a:pt x="3152" y="633"/>
                  </a:lnTo>
                  <a:lnTo>
                    <a:pt x="3156" y="625"/>
                  </a:lnTo>
                  <a:lnTo>
                    <a:pt x="3181" y="608"/>
                  </a:lnTo>
                  <a:lnTo>
                    <a:pt x="3532" y="599"/>
                  </a:lnTo>
                  <a:lnTo>
                    <a:pt x="3540" y="602"/>
                  </a:lnTo>
                  <a:lnTo>
                    <a:pt x="3550" y="602"/>
                  </a:lnTo>
                  <a:lnTo>
                    <a:pt x="3553" y="599"/>
                  </a:lnTo>
                  <a:lnTo>
                    <a:pt x="3979" y="581"/>
                  </a:lnTo>
                  <a:lnTo>
                    <a:pt x="3992" y="585"/>
                  </a:lnTo>
                  <a:lnTo>
                    <a:pt x="4004" y="585"/>
                  </a:lnTo>
                  <a:lnTo>
                    <a:pt x="4006" y="581"/>
                  </a:lnTo>
                  <a:lnTo>
                    <a:pt x="4160" y="572"/>
                  </a:lnTo>
                  <a:lnTo>
                    <a:pt x="4169" y="562"/>
                  </a:lnTo>
                  <a:lnTo>
                    <a:pt x="4169" y="557"/>
                  </a:lnTo>
                  <a:lnTo>
                    <a:pt x="4164" y="549"/>
                  </a:lnTo>
                  <a:lnTo>
                    <a:pt x="3646" y="566"/>
                  </a:lnTo>
                  <a:lnTo>
                    <a:pt x="3363" y="580"/>
                  </a:lnTo>
                  <a:lnTo>
                    <a:pt x="3363" y="566"/>
                  </a:lnTo>
                  <a:lnTo>
                    <a:pt x="3386" y="566"/>
                  </a:lnTo>
                  <a:lnTo>
                    <a:pt x="3394" y="559"/>
                  </a:lnTo>
                  <a:lnTo>
                    <a:pt x="3386" y="448"/>
                  </a:lnTo>
                  <a:lnTo>
                    <a:pt x="3397" y="439"/>
                  </a:lnTo>
                  <a:lnTo>
                    <a:pt x="3397" y="418"/>
                  </a:lnTo>
                  <a:lnTo>
                    <a:pt x="3527" y="152"/>
                  </a:lnTo>
                  <a:lnTo>
                    <a:pt x="4175" y="51"/>
                  </a:lnTo>
                  <a:lnTo>
                    <a:pt x="4179" y="51"/>
                  </a:lnTo>
                  <a:lnTo>
                    <a:pt x="4186" y="45"/>
                  </a:lnTo>
                  <a:lnTo>
                    <a:pt x="4186" y="40"/>
                  </a:lnTo>
                  <a:lnTo>
                    <a:pt x="4179" y="32"/>
                  </a:lnTo>
                  <a:lnTo>
                    <a:pt x="3527" y="129"/>
                  </a:lnTo>
                  <a:lnTo>
                    <a:pt x="3519" y="129"/>
                  </a:lnTo>
                  <a:lnTo>
                    <a:pt x="3397" y="376"/>
                  </a:lnTo>
                  <a:lnTo>
                    <a:pt x="3380" y="416"/>
                  </a:lnTo>
                  <a:lnTo>
                    <a:pt x="3363" y="418"/>
                  </a:lnTo>
                  <a:lnTo>
                    <a:pt x="3350" y="443"/>
                  </a:lnTo>
                  <a:lnTo>
                    <a:pt x="3278" y="445"/>
                  </a:lnTo>
                  <a:lnTo>
                    <a:pt x="3384" y="232"/>
                  </a:lnTo>
                  <a:lnTo>
                    <a:pt x="3434" y="125"/>
                  </a:lnTo>
                  <a:lnTo>
                    <a:pt x="4251" y="0"/>
                  </a:lnTo>
                  <a:lnTo>
                    <a:pt x="4274" y="2"/>
                  </a:lnTo>
                  <a:lnTo>
                    <a:pt x="4964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16"/>
            <p:cNvSpPr>
              <a:spLocks/>
            </p:cNvSpPr>
            <p:nvPr/>
          </p:nvSpPr>
          <p:spPr bwMode="auto">
            <a:xfrm>
              <a:off x="4084" y="2984"/>
              <a:ext cx="14" cy="17"/>
            </a:xfrm>
            <a:custGeom>
              <a:avLst/>
              <a:gdLst>
                <a:gd name="T0" fmla="*/ 36 w 36"/>
                <a:gd name="T1" fmla="*/ 40 h 50"/>
                <a:gd name="T2" fmla="*/ 26 w 36"/>
                <a:gd name="T3" fmla="*/ 50 h 50"/>
                <a:gd name="T4" fmla="*/ 9 w 36"/>
                <a:gd name="T5" fmla="*/ 46 h 50"/>
                <a:gd name="T6" fmla="*/ 0 w 36"/>
                <a:gd name="T7" fmla="*/ 17 h 50"/>
                <a:gd name="T8" fmla="*/ 4 w 36"/>
                <a:gd name="T9" fmla="*/ 0 h 50"/>
                <a:gd name="T10" fmla="*/ 17 w 36"/>
                <a:gd name="T11" fmla="*/ 0 h 50"/>
                <a:gd name="T12" fmla="*/ 36 w 36"/>
                <a:gd name="T13" fmla="*/ 40 h 50"/>
                <a:gd name="T14" fmla="*/ 36 w 36"/>
                <a:gd name="T15" fmla="*/ 40 h 50"/>
                <a:gd name="T16" fmla="*/ 36 w 36"/>
                <a:gd name="T17" fmla="*/ 4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50"/>
                <a:gd name="T29" fmla="*/ 36 w 36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50">
                  <a:moveTo>
                    <a:pt x="36" y="40"/>
                  </a:moveTo>
                  <a:lnTo>
                    <a:pt x="26" y="50"/>
                  </a:lnTo>
                  <a:lnTo>
                    <a:pt x="9" y="46"/>
                  </a:lnTo>
                  <a:lnTo>
                    <a:pt x="0" y="17"/>
                  </a:lnTo>
                  <a:lnTo>
                    <a:pt x="4" y="0"/>
                  </a:lnTo>
                  <a:lnTo>
                    <a:pt x="17" y="0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17"/>
            <p:cNvSpPr>
              <a:spLocks/>
            </p:cNvSpPr>
            <p:nvPr/>
          </p:nvSpPr>
          <p:spPr bwMode="auto">
            <a:xfrm>
              <a:off x="5015" y="3108"/>
              <a:ext cx="217" cy="432"/>
            </a:xfrm>
            <a:custGeom>
              <a:avLst/>
              <a:gdLst>
                <a:gd name="T0" fmla="*/ 403 w 544"/>
                <a:gd name="T1" fmla="*/ 64 h 1260"/>
                <a:gd name="T2" fmla="*/ 402 w 544"/>
                <a:gd name="T3" fmla="*/ 133 h 1260"/>
                <a:gd name="T4" fmla="*/ 297 w 544"/>
                <a:gd name="T5" fmla="*/ 100 h 1260"/>
                <a:gd name="T6" fmla="*/ 267 w 544"/>
                <a:gd name="T7" fmla="*/ 123 h 1260"/>
                <a:gd name="T8" fmla="*/ 257 w 544"/>
                <a:gd name="T9" fmla="*/ 444 h 1260"/>
                <a:gd name="T10" fmla="*/ 284 w 544"/>
                <a:gd name="T11" fmla="*/ 456 h 1260"/>
                <a:gd name="T12" fmla="*/ 280 w 544"/>
                <a:gd name="T13" fmla="*/ 150 h 1260"/>
                <a:gd name="T14" fmla="*/ 514 w 544"/>
                <a:gd name="T15" fmla="*/ 254 h 1260"/>
                <a:gd name="T16" fmla="*/ 457 w 544"/>
                <a:gd name="T17" fmla="*/ 247 h 1260"/>
                <a:gd name="T18" fmla="*/ 381 w 544"/>
                <a:gd name="T19" fmla="*/ 233 h 1260"/>
                <a:gd name="T20" fmla="*/ 348 w 544"/>
                <a:gd name="T21" fmla="*/ 357 h 1260"/>
                <a:gd name="T22" fmla="*/ 322 w 544"/>
                <a:gd name="T23" fmla="*/ 418 h 1260"/>
                <a:gd name="T24" fmla="*/ 428 w 544"/>
                <a:gd name="T25" fmla="*/ 471 h 1260"/>
                <a:gd name="T26" fmla="*/ 521 w 544"/>
                <a:gd name="T27" fmla="*/ 499 h 1260"/>
                <a:gd name="T28" fmla="*/ 407 w 544"/>
                <a:gd name="T29" fmla="*/ 507 h 1260"/>
                <a:gd name="T30" fmla="*/ 481 w 544"/>
                <a:gd name="T31" fmla="*/ 596 h 1260"/>
                <a:gd name="T32" fmla="*/ 402 w 544"/>
                <a:gd name="T33" fmla="*/ 568 h 1260"/>
                <a:gd name="T34" fmla="*/ 367 w 544"/>
                <a:gd name="T35" fmla="*/ 564 h 1260"/>
                <a:gd name="T36" fmla="*/ 314 w 544"/>
                <a:gd name="T37" fmla="*/ 587 h 1260"/>
                <a:gd name="T38" fmla="*/ 348 w 544"/>
                <a:gd name="T39" fmla="*/ 737 h 1260"/>
                <a:gd name="T40" fmla="*/ 386 w 544"/>
                <a:gd name="T41" fmla="*/ 707 h 1260"/>
                <a:gd name="T42" fmla="*/ 411 w 544"/>
                <a:gd name="T43" fmla="*/ 750 h 1260"/>
                <a:gd name="T44" fmla="*/ 443 w 544"/>
                <a:gd name="T45" fmla="*/ 731 h 1260"/>
                <a:gd name="T46" fmla="*/ 544 w 544"/>
                <a:gd name="T47" fmla="*/ 650 h 1260"/>
                <a:gd name="T48" fmla="*/ 514 w 544"/>
                <a:gd name="T49" fmla="*/ 773 h 1260"/>
                <a:gd name="T50" fmla="*/ 244 w 544"/>
                <a:gd name="T51" fmla="*/ 1243 h 1260"/>
                <a:gd name="T52" fmla="*/ 221 w 544"/>
                <a:gd name="T53" fmla="*/ 1247 h 1260"/>
                <a:gd name="T54" fmla="*/ 248 w 544"/>
                <a:gd name="T55" fmla="*/ 1055 h 1260"/>
                <a:gd name="T56" fmla="*/ 322 w 544"/>
                <a:gd name="T57" fmla="*/ 1011 h 1260"/>
                <a:gd name="T58" fmla="*/ 375 w 544"/>
                <a:gd name="T59" fmla="*/ 975 h 1260"/>
                <a:gd name="T60" fmla="*/ 295 w 544"/>
                <a:gd name="T61" fmla="*/ 935 h 1260"/>
                <a:gd name="T62" fmla="*/ 274 w 544"/>
                <a:gd name="T63" fmla="*/ 927 h 1260"/>
                <a:gd name="T64" fmla="*/ 229 w 544"/>
                <a:gd name="T65" fmla="*/ 538 h 1260"/>
                <a:gd name="T66" fmla="*/ 109 w 544"/>
                <a:gd name="T67" fmla="*/ 543 h 1260"/>
                <a:gd name="T68" fmla="*/ 71 w 544"/>
                <a:gd name="T69" fmla="*/ 773 h 1260"/>
                <a:gd name="T70" fmla="*/ 101 w 544"/>
                <a:gd name="T71" fmla="*/ 494 h 1260"/>
                <a:gd name="T72" fmla="*/ 251 w 544"/>
                <a:gd name="T73" fmla="*/ 520 h 1260"/>
                <a:gd name="T74" fmla="*/ 267 w 544"/>
                <a:gd name="T75" fmla="*/ 904 h 1260"/>
                <a:gd name="T76" fmla="*/ 402 w 544"/>
                <a:gd name="T77" fmla="*/ 918 h 1260"/>
                <a:gd name="T78" fmla="*/ 407 w 544"/>
                <a:gd name="T79" fmla="*/ 811 h 1260"/>
                <a:gd name="T80" fmla="*/ 297 w 544"/>
                <a:gd name="T81" fmla="*/ 743 h 1260"/>
                <a:gd name="T82" fmla="*/ 350 w 544"/>
                <a:gd name="T83" fmla="*/ 526 h 1260"/>
                <a:gd name="T84" fmla="*/ 364 w 544"/>
                <a:gd name="T85" fmla="*/ 498 h 1260"/>
                <a:gd name="T86" fmla="*/ 221 w 544"/>
                <a:gd name="T87" fmla="*/ 264 h 1260"/>
                <a:gd name="T88" fmla="*/ 4 w 544"/>
                <a:gd name="T89" fmla="*/ 39 h 1260"/>
                <a:gd name="T90" fmla="*/ 88 w 544"/>
                <a:gd name="T91" fmla="*/ 7 h 1260"/>
                <a:gd name="T92" fmla="*/ 306 w 544"/>
                <a:gd name="T93" fmla="*/ 11 h 12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4"/>
                <a:gd name="T142" fmla="*/ 0 h 1260"/>
                <a:gd name="T143" fmla="*/ 544 w 544"/>
                <a:gd name="T144" fmla="*/ 1260 h 12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4" h="1260">
                  <a:moveTo>
                    <a:pt x="306" y="11"/>
                  </a:moveTo>
                  <a:lnTo>
                    <a:pt x="306" y="17"/>
                  </a:lnTo>
                  <a:lnTo>
                    <a:pt x="403" y="64"/>
                  </a:lnTo>
                  <a:lnTo>
                    <a:pt x="417" y="83"/>
                  </a:lnTo>
                  <a:lnTo>
                    <a:pt x="417" y="119"/>
                  </a:lnTo>
                  <a:lnTo>
                    <a:pt x="402" y="133"/>
                  </a:lnTo>
                  <a:lnTo>
                    <a:pt x="394" y="140"/>
                  </a:lnTo>
                  <a:lnTo>
                    <a:pt x="306" y="100"/>
                  </a:lnTo>
                  <a:lnTo>
                    <a:pt x="297" y="100"/>
                  </a:lnTo>
                  <a:lnTo>
                    <a:pt x="291" y="114"/>
                  </a:lnTo>
                  <a:lnTo>
                    <a:pt x="280" y="123"/>
                  </a:lnTo>
                  <a:lnTo>
                    <a:pt x="267" y="123"/>
                  </a:lnTo>
                  <a:lnTo>
                    <a:pt x="257" y="133"/>
                  </a:lnTo>
                  <a:lnTo>
                    <a:pt x="265" y="153"/>
                  </a:lnTo>
                  <a:lnTo>
                    <a:pt x="257" y="444"/>
                  </a:lnTo>
                  <a:lnTo>
                    <a:pt x="261" y="463"/>
                  </a:lnTo>
                  <a:lnTo>
                    <a:pt x="270" y="471"/>
                  </a:lnTo>
                  <a:lnTo>
                    <a:pt x="284" y="456"/>
                  </a:lnTo>
                  <a:lnTo>
                    <a:pt x="284" y="157"/>
                  </a:lnTo>
                  <a:lnTo>
                    <a:pt x="280" y="153"/>
                  </a:lnTo>
                  <a:lnTo>
                    <a:pt x="280" y="150"/>
                  </a:lnTo>
                  <a:lnTo>
                    <a:pt x="301" y="150"/>
                  </a:lnTo>
                  <a:lnTo>
                    <a:pt x="504" y="239"/>
                  </a:lnTo>
                  <a:lnTo>
                    <a:pt x="514" y="254"/>
                  </a:lnTo>
                  <a:lnTo>
                    <a:pt x="514" y="456"/>
                  </a:lnTo>
                  <a:lnTo>
                    <a:pt x="464" y="437"/>
                  </a:lnTo>
                  <a:lnTo>
                    <a:pt x="457" y="247"/>
                  </a:lnTo>
                  <a:lnTo>
                    <a:pt x="415" y="220"/>
                  </a:lnTo>
                  <a:lnTo>
                    <a:pt x="390" y="212"/>
                  </a:lnTo>
                  <a:lnTo>
                    <a:pt x="381" y="233"/>
                  </a:lnTo>
                  <a:lnTo>
                    <a:pt x="377" y="423"/>
                  </a:lnTo>
                  <a:lnTo>
                    <a:pt x="345" y="414"/>
                  </a:lnTo>
                  <a:lnTo>
                    <a:pt x="348" y="357"/>
                  </a:lnTo>
                  <a:lnTo>
                    <a:pt x="337" y="347"/>
                  </a:lnTo>
                  <a:lnTo>
                    <a:pt x="331" y="347"/>
                  </a:lnTo>
                  <a:lnTo>
                    <a:pt x="322" y="418"/>
                  </a:lnTo>
                  <a:lnTo>
                    <a:pt x="337" y="433"/>
                  </a:lnTo>
                  <a:lnTo>
                    <a:pt x="411" y="456"/>
                  </a:lnTo>
                  <a:lnTo>
                    <a:pt x="428" y="471"/>
                  </a:lnTo>
                  <a:lnTo>
                    <a:pt x="455" y="477"/>
                  </a:lnTo>
                  <a:lnTo>
                    <a:pt x="518" y="498"/>
                  </a:lnTo>
                  <a:lnTo>
                    <a:pt x="521" y="499"/>
                  </a:lnTo>
                  <a:lnTo>
                    <a:pt x="411" y="498"/>
                  </a:lnTo>
                  <a:lnTo>
                    <a:pt x="407" y="499"/>
                  </a:lnTo>
                  <a:lnTo>
                    <a:pt x="407" y="507"/>
                  </a:lnTo>
                  <a:lnTo>
                    <a:pt x="491" y="534"/>
                  </a:lnTo>
                  <a:lnTo>
                    <a:pt x="487" y="591"/>
                  </a:lnTo>
                  <a:lnTo>
                    <a:pt x="481" y="596"/>
                  </a:lnTo>
                  <a:lnTo>
                    <a:pt x="447" y="591"/>
                  </a:lnTo>
                  <a:lnTo>
                    <a:pt x="417" y="568"/>
                  </a:lnTo>
                  <a:lnTo>
                    <a:pt x="402" y="568"/>
                  </a:lnTo>
                  <a:lnTo>
                    <a:pt x="377" y="595"/>
                  </a:lnTo>
                  <a:lnTo>
                    <a:pt x="377" y="600"/>
                  </a:lnTo>
                  <a:lnTo>
                    <a:pt x="367" y="564"/>
                  </a:lnTo>
                  <a:lnTo>
                    <a:pt x="358" y="553"/>
                  </a:lnTo>
                  <a:lnTo>
                    <a:pt x="331" y="560"/>
                  </a:lnTo>
                  <a:lnTo>
                    <a:pt x="314" y="587"/>
                  </a:lnTo>
                  <a:lnTo>
                    <a:pt x="306" y="631"/>
                  </a:lnTo>
                  <a:lnTo>
                    <a:pt x="318" y="699"/>
                  </a:lnTo>
                  <a:lnTo>
                    <a:pt x="348" y="737"/>
                  </a:lnTo>
                  <a:lnTo>
                    <a:pt x="358" y="747"/>
                  </a:lnTo>
                  <a:lnTo>
                    <a:pt x="367" y="747"/>
                  </a:lnTo>
                  <a:lnTo>
                    <a:pt x="386" y="707"/>
                  </a:lnTo>
                  <a:lnTo>
                    <a:pt x="386" y="699"/>
                  </a:lnTo>
                  <a:lnTo>
                    <a:pt x="402" y="714"/>
                  </a:lnTo>
                  <a:lnTo>
                    <a:pt x="411" y="750"/>
                  </a:lnTo>
                  <a:lnTo>
                    <a:pt x="421" y="760"/>
                  </a:lnTo>
                  <a:lnTo>
                    <a:pt x="428" y="760"/>
                  </a:lnTo>
                  <a:lnTo>
                    <a:pt x="443" y="731"/>
                  </a:lnTo>
                  <a:lnTo>
                    <a:pt x="447" y="640"/>
                  </a:lnTo>
                  <a:lnTo>
                    <a:pt x="483" y="640"/>
                  </a:lnTo>
                  <a:lnTo>
                    <a:pt x="544" y="650"/>
                  </a:lnTo>
                  <a:lnTo>
                    <a:pt x="544" y="754"/>
                  </a:lnTo>
                  <a:lnTo>
                    <a:pt x="523" y="764"/>
                  </a:lnTo>
                  <a:lnTo>
                    <a:pt x="514" y="773"/>
                  </a:lnTo>
                  <a:lnTo>
                    <a:pt x="514" y="787"/>
                  </a:lnTo>
                  <a:lnTo>
                    <a:pt x="417" y="948"/>
                  </a:lnTo>
                  <a:lnTo>
                    <a:pt x="244" y="1243"/>
                  </a:lnTo>
                  <a:lnTo>
                    <a:pt x="240" y="1252"/>
                  </a:lnTo>
                  <a:lnTo>
                    <a:pt x="234" y="1260"/>
                  </a:lnTo>
                  <a:lnTo>
                    <a:pt x="221" y="1247"/>
                  </a:lnTo>
                  <a:lnTo>
                    <a:pt x="213" y="1209"/>
                  </a:lnTo>
                  <a:lnTo>
                    <a:pt x="221" y="1064"/>
                  </a:lnTo>
                  <a:lnTo>
                    <a:pt x="248" y="1055"/>
                  </a:lnTo>
                  <a:lnTo>
                    <a:pt x="278" y="1047"/>
                  </a:lnTo>
                  <a:lnTo>
                    <a:pt x="295" y="1022"/>
                  </a:lnTo>
                  <a:lnTo>
                    <a:pt x="322" y="1011"/>
                  </a:lnTo>
                  <a:lnTo>
                    <a:pt x="345" y="988"/>
                  </a:lnTo>
                  <a:lnTo>
                    <a:pt x="360" y="988"/>
                  </a:lnTo>
                  <a:lnTo>
                    <a:pt x="375" y="975"/>
                  </a:lnTo>
                  <a:lnTo>
                    <a:pt x="375" y="961"/>
                  </a:lnTo>
                  <a:lnTo>
                    <a:pt x="360" y="948"/>
                  </a:lnTo>
                  <a:lnTo>
                    <a:pt x="295" y="935"/>
                  </a:lnTo>
                  <a:lnTo>
                    <a:pt x="284" y="931"/>
                  </a:lnTo>
                  <a:lnTo>
                    <a:pt x="274" y="931"/>
                  </a:lnTo>
                  <a:lnTo>
                    <a:pt x="274" y="927"/>
                  </a:lnTo>
                  <a:lnTo>
                    <a:pt x="238" y="923"/>
                  </a:lnTo>
                  <a:lnTo>
                    <a:pt x="229" y="901"/>
                  </a:lnTo>
                  <a:lnTo>
                    <a:pt x="229" y="538"/>
                  </a:lnTo>
                  <a:lnTo>
                    <a:pt x="221" y="530"/>
                  </a:lnTo>
                  <a:lnTo>
                    <a:pt x="116" y="534"/>
                  </a:lnTo>
                  <a:lnTo>
                    <a:pt x="109" y="543"/>
                  </a:lnTo>
                  <a:lnTo>
                    <a:pt x="109" y="768"/>
                  </a:lnTo>
                  <a:lnTo>
                    <a:pt x="84" y="773"/>
                  </a:lnTo>
                  <a:lnTo>
                    <a:pt x="71" y="773"/>
                  </a:lnTo>
                  <a:lnTo>
                    <a:pt x="65" y="498"/>
                  </a:lnTo>
                  <a:lnTo>
                    <a:pt x="67" y="494"/>
                  </a:lnTo>
                  <a:lnTo>
                    <a:pt x="101" y="494"/>
                  </a:lnTo>
                  <a:lnTo>
                    <a:pt x="137" y="499"/>
                  </a:lnTo>
                  <a:lnTo>
                    <a:pt x="238" y="515"/>
                  </a:lnTo>
                  <a:lnTo>
                    <a:pt x="251" y="520"/>
                  </a:lnTo>
                  <a:lnTo>
                    <a:pt x="257" y="526"/>
                  </a:lnTo>
                  <a:lnTo>
                    <a:pt x="257" y="893"/>
                  </a:lnTo>
                  <a:lnTo>
                    <a:pt x="267" y="904"/>
                  </a:lnTo>
                  <a:lnTo>
                    <a:pt x="327" y="904"/>
                  </a:lnTo>
                  <a:lnTo>
                    <a:pt x="390" y="918"/>
                  </a:lnTo>
                  <a:lnTo>
                    <a:pt x="402" y="918"/>
                  </a:lnTo>
                  <a:lnTo>
                    <a:pt x="411" y="906"/>
                  </a:lnTo>
                  <a:lnTo>
                    <a:pt x="407" y="823"/>
                  </a:lnTo>
                  <a:lnTo>
                    <a:pt x="407" y="811"/>
                  </a:lnTo>
                  <a:lnTo>
                    <a:pt x="375" y="790"/>
                  </a:lnTo>
                  <a:lnTo>
                    <a:pt x="310" y="773"/>
                  </a:lnTo>
                  <a:lnTo>
                    <a:pt x="297" y="743"/>
                  </a:lnTo>
                  <a:lnTo>
                    <a:pt x="291" y="524"/>
                  </a:lnTo>
                  <a:lnTo>
                    <a:pt x="301" y="517"/>
                  </a:lnTo>
                  <a:lnTo>
                    <a:pt x="350" y="526"/>
                  </a:lnTo>
                  <a:lnTo>
                    <a:pt x="354" y="526"/>
                  </a:lnTo>
                  <a:lnTo>
                    <a:pt x="360" y="520"/>
                  </a:lnTo>
                  <a:lnTo>
                    <a:pt x="364" y="498"/>
                  </a:lnTo>
                  <a:lnTo>
                    <a:pt x="358" y="490"/>
                  </a:lnTo>
                  <a:lnTo>
                    <a:pt x="221" y="471"/>
                  </a:lnTo>
                  <a:lnTo>
                    <a:pt x="221" y="264"/>
                  </a:lnTo>
                  <a:lnTo>
                    <a:pt x="225" y="131"/>
                  </a:lnTo>
                  <a:lnTo>
                    <a:pt x="187" y="106"/>
                  </a:lnTo>
                  <a:lnTo>
                    <a:pt x="4" y="39"/>
                  </a:lnTo>
                  <a:lnTo>
                    <a:pt x="0" y="39"/>
                  </a:lnTo>
                  <a:lnTo>
                    <a:pt x="35" y="11"/>
                  </a:lnTo>
                  <a:lnTo>
                    <a:pt x="88" y="7"/>
                  </a:lnTo>
                  <a:lnTo>
                    <a:pt x="221" y="0"/>
                  </a:lnTo>
                  <a:lnTo>
                    <a:pt x="305" y="0"/>
                  </a:lnTo>
                  <a:lnTo>
                    <a:pt x="30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18"/>
            <p:cNvSpPr>
              <a:spLocks/>
            </p:cNvSpPr>
            <p:nvPr/>
          </p:nvSpPr>
          <p:spPr bwMode="auto">
            <a:xfrm>
              <a:off x="3851" y="3121"/>
              <a:ext cx="133" cy="155"/>
            </a:xfrm>
            <a:custGeom>
              <a:avLst/>
              <a:gdLst>
                <a:gd name="T0" fmla="*/ 335 w 335"/>
                <a:gd name="T1" fmla="*/ 36 h 452"/>
                <a:gd name="T2" fmla="*/ 314 w 335"/>
                <a:gd name="T3" fmla="*/ 142 h 452"/>
                <a:gd name="T4" fmla="*/ 297 w 335"/>
                <a:gd name="T5" fmla="*/ 155 h 452"/>
                <a:gd name="T6" fmla="*/ 278 w 335"/>
                <a:gd name="T7" fmla="*/ 108 h 452"/>
                <a:gd name="T8" fmla="*/ 268 w 335"/>
                <a:gd name="T9" fmla="*/ 68 h 452"/>
                <a:gd name="T10" fmla="*/ 255 w 335"/>
                <a:gd name="T11" fmla="*/ 58 h 452"/>
                <a:gd name="T12" fmla="*/ 128 w 335"/>
                <a:gd name="T13" fmla="*/ 66 h 452"/>
                <a:gd name="T14" fmla="*/ 114 w 335"/>
                <a:gd name="T15" fmla="*/ 81 h 452"/>
                <a:gd name="T16" fmla="*/ 61 w 335"/>
                <a:gd name="T17" fmla="*/ 355 h 452"/>
                <a:gd name="T18" fmla="*/ 80 w 335"/>
                <a:gd name="T19" fmla="*/ 368 h 452"/>
                <a:gd name="T20" fmla="*/ 168 w 335"/>
                <a:gd name="T21" fmla="*/ 385 h 452"/>
                <a:gd name="T22" fmla="*/ 247 w 335"/>
                <a:gd name="T23" fmla="*/ 403 h 452"/>
                <a:gd name="T24" fmla="*/ 255 w 335"/>
                <a:gd name="T25" fmla="*/ 408 h 452"/>
                <a:gd name="T26" fmla="*/ 247 w 335"/>
                <a:gd name="T27" fmla="*/ 452 h 452"/>
                <a:gd name="T28" fmla="*/ 215 w 335"/>
                <a:gd name="T29" fmla="*/ 452 h 452"/>
                <a:gd name="T30" fmla="*/ 0 w 335"/>
                <a:gd name="T31" fmla="*/ 406 h 452"/>
                <a:gd name="T32" fmla="*/ 0 w 335"/>
                <a:gd name="T33" fmla="*/ 368 h 452"/>
                <a:gd name="T34" fmla="*/ 74 w 335"/>
                <a:gd name="T35" fmla="*/ 38 h 452"/>
                <a:gd name="T36" fmla="*/ 65 w 335"/>
                <a:gd name="T37" fmla="*/ 28 h 452"/>
                <a:gd name="T38" fmla="*/ 17 w 335"/>
                <a:gd name="T39" fmla="*/ 32 h 452"/>
                <a:gd name="T40" fmla="*/ 15 w 335"/>
                <a:gd name="T41" fmla="*/ 19 h 452"/>
                <a:gd name="T42" fmla="*/ 8 w 335"/>
                <a:gd name="T43" fmla="*/ 11 h 452"/>
                <a:gd name="T44" fmla="*/ 251 w 335"/>
                <a:gd name="T45" fmla="*/ 0 h 452"/>
                <a:gd name="T46" fmla="*/ 322 w 335"/>
                <a:gd name="T47" fmla="*/ 0 h 452"/>
                <a:gd name="T48" fmla="*/ 335 w 335"/>
                <a:gd name="T49" fmla="*/ 36 h 452"/>
                <a:gd name="T50" fmla="*/ 335 w 335"/>
                <a:gd name="T51" fmla="*/ 36 h 452"/>
                <a:gd name="T52" fmla="*/ 335 w 335"/>
                <a:gd name="T53" fmla="*/ 36 h 4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5"/>
                <a:gd name="T82" fmla="*/ 0 h 452"/>
                <a:gd name="T83" fmla="*/ 335 w 335"/>
                <a:gd name="T84" fmla="*/ 452 h 4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5" h="452">
                  <a:moveTo>
                    <a:pt x="335" y="36"/>
                  </a:moveTo>
                  <a:lnTo>
                    <a:pt x="314" y="142"/>
                  </a:lnTo>
                  <a:lnTo>
                    <a:pt x="297" y="155"/>
                  </a:lnTo>
                  <a:lnTo>
                    <a:pt x="278" y="108"/>
                  </a:lnTo>
                  <a:lnTo>
                    <a:pt x="268" y="68"/>
                  </a:lnTo>
                  <a:lnTo>
                    <a:pt x="255" y="58"/>
                  </a:lnTo>
                  <a:lnTo>
                    <a:pt x="128" y="66"/>
                  </a:lnTo>
                  <a:lnTo>
                    <a:pt x="114" y="81"/>
                  </a:lnTo>
                  <a:lnTo>
                    <a:pt x="61" y="355"/>
                  </a:lnTo>
                  <a:lnTo>
                    <a:pt x="80" y="368"/>
                  </a:lnTo>
                  <a:lnTo>
                    <a:pt x="168" y="385"/>
                  </a:lnTo>
                  <a:lnTo>
                    <a:pt x="247" y="403"/>
                  </a:lnTo>
                  <a:lnTo>
                    <a:pt x="255" y="408"/>
                  </a:lnTo>
                  <a:lnTo>
                    <a:pt x="247" y="452"/>
                  </a:lnTo>
                  <a:lnTo>
                    <a:pt x="215" y="452"/>
                  </a:lnTo>
                  <a:lnTo>
                    <a:pt x="0" y="406"/>
                  </a:lnTo>
                  <a:lnTo>
                    <a:pt x="0" y="368"/>
                  </a:lnTo>
                  <a:lnTo>
                    <a:pt x="74" y="38"/>
                  </a:lnTo>
                  <a:lnTo>
                    <a:pt x="65" y="28"/>
                  </a:lnTo>
                  <a:lnTo>
                    <a:pt x="17" y="32"/>
                  </a:lnTo>
                  <a:lnTo>
                    <a:pt x="15" y="19"/>
                  </a:lnTo>
                  <a:lnTo>
                    <a:pt x="8" y="11"/>
                  </a:lnTo>
                  <a:lnTo>
                    <a:pt x="251" y="0"/>
                  </a:lnTo>
                  <a:lnTo>
                    <a:pt x="322" y="0"/>
                  </a:lnTo>
                  <a:lnTo>
                    <a:pt x="33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19"/>
            <p:cNvSpPr>
              <a:spLocks/>
            </p:cNvSpPr>
            <p:nvPr/>
          </p:nvSpPr>
          <p:spPr bwMode="auto">
            <a:xfrm>
              <a:off x="3720" y="3126"/>
              <a:ext cx="124" cy="127"/>
            </a:xfrm>
            <a:custGeom>
              <a:avLst/>
              <a:gdLst>
                <a:gd name="T0" fmla="*/ 304 w 312"/>
                <a:gd name="T1" fmla="*/ 23 h 370"/>
                <a:gd name="T2" fmla="*/ 312 w 312"/>
                <a:gd name="T3" fmla="*/ 30 h 370"/>
                <a:gd name="T4" fmla="*/ 304 w 312"/>
                <a:gd name="T5" fmla="*/ 40 h 370"/>
                <a:gd name="T6" fmla="*/ 291 w 312"/>
                <a:gd name="T7" fmla="*/ 127 h 370"/>
                <a:gd name="T8" fmla="*/ 282 w 312"/>
                <a:gd name="T9" fmla="*/ 148 h 370"/>
                <a:gd name="T10" fmla="*/ 282 w 312"/>
                <a:gd name="T11" fmla="*/ 154 h 370"/>
                <a:gd name="T12" fmla="*/ 276 w 312"/>
                <a:gd name="T13" fmla="*/ 154 h 370"/>
                <a:gd name="T14" fmla="*/ 246 w 312"/>
                <a:gd name="T15" fmla="*/ 64 h 370"/>
                <a:gd name="T16" fmla="*/ 238 w 312"/>
                <a:gd name="T17" fmla="*/ 57 h 370"/>
                <a:gd name="T18" fmla="*/ 162 w 312"/>
                <a:gd name="T19" fmla="*/ 64 h 370"/>
                <a:gd name="T20" fmla="*/ 131 w 312"/>
                <a:gd name="T21" fmla="*/ 64 h 370"/>
                <a:gd name="T22" fmla="*/ 118 w 312"/>
                <a:gd name="T23" fmla="*/ 78 h 370"/>
                <a:gd name="T24" fmla="*/ 78 w 312"/>
                <a:gd name="T25" fmla="*/ 277 h 370"/>
                <a:gd name="T26" fmla="*/ 78 w 312"/>
                <a:gd name="T27" fmla="*/ 283 h 370"/>
                <a:gd name="T28" fmla="*/ 84 w 312"/>
                <a:gd name="T29" fmla="*/ 291 h 370"/>
                <a:gd name="T30" fmla="*/ 109 w 312"/>
                <a:gd name="T31" fmla="*/ 294 h 370"/>
                <a:gd name="T32" fmla="*/ 223 w 312"/>
                <a:gd name="T33" fmla="*/ 317 h 370"/>
                <a:gd name="T34" fmla="*/ 242 w 312"/>
                <a:gd name="T35" fmla="*/ 323 h 370"/>
                <a:gd name="T36" fmla="*/ 238 w 312"/>
                <a:gd name="T37" fmla="*/ 361 h 370"/>
                <a:gd name="T38" fmla="*/ 228 w 312"/>
                <a:gd name="T39" fmla="*/ 370 h 370"/>
                <a:gd name="T40" fmla="*/ 12 w 312"/>
                <a:gd name="T41" fmla="*/ 327 h 370"/>
                <a:gd name="T42" fmla="*/ 6 w 312"/>
                <a:gd name="T43" fmla="*/ 317 h 370"/>
                <a:gd name="T44" fmla="*/ 15 w 312"/>
                <a:gd name="T45" fmla="*/ 256 h 370"/>
                <a:gd name="T46" fmla="*/ 65 w 312"/>
                <a:gd name="T47" fmla="*/ 40 h 370"/>
                <a:gd name="T48" fmla="*/ 55 w 312"/>
                <a:gd name="T49" fmla="*/ 30 h 370"/>
                <a:gd name="T50" fmla="*/ 8 w 312"/>
                <a:gd name="T51" fmla="*/ 30 h 370"/>
                <a:gd name="T52" fmla="*/ 0 w 312"/>
                <a:gd name="T53" fmla="*/ 17 h 370"/>
                <a:gd name="T54" fmla="*/ 268 w 312"/>
                <a:gd name="T55" fmla="*/ 0 h 370"/>
                <a:gd name="T56" fmla="*/ 291 w 312"/>
                <a:gd name="T57" fmla="*/ 0 h 370"/>
                <a:gd name="T58" fmla="*/ 304 w 312"/>
                <a:gd name="T59" fmla="*/ 23 h 370"/>
                <a:gd name="T60" fmla="*/ 304 w 312"/>
                <a:gd name="T61" fmla="*/ 23 h 370"/>
                <a:gd name="T62" fmla="*/ 304 w 312"/>
                <a:gd name="T63" fmla="*/ 23 h 3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2"/>
                <a:gd name="T97" fmla="*/ 0 h 370"/>
                <a:gd name="T98" fmla="*/ 312 w 312"/>
                <a:gd name="T99" fmla="*/ 370 h 3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2" h="370">
                  <a:moveTo>
                    <a:pt x="304" y="23"/>
                  </a:moveTo>
                  <a:lnTo>
                    <a:pt x="312" y="30"/>
                  </a:lnTo>
                  <a:lnTo>
                    <a:pt x="304" y="40"/>
                  </a:lnTo>
                  <a:lnTo>
                    <a:pt x="291" y="127"/>
                  </a:lnTo>
                  <a:lnTo>
                    <a:pt x="282" y="148"/>
                  </a:lnTo>
                  <a:lnTo>
                    <a:pt x="282" y="154"/>
                  </a:lnTo>
                  <a:lnTo>
                    <a:pt x="276" y="154"/>
                  </a:lnTo>
                  <a:lnTo>
                    <a:pt x="246" y="64"/>
                  </a:lnTo>
                  <a:lnTo>
                    <a:pt x="238" y="57"/>
                  </a:lnTo>
                  <a:lnTo>
                    <a:pt x="162" y="64"/>
                  </a:lnTo>
                  <a:lnTo>
                    <a:pt x="131" y="64"/>
                  </a:lnTo>
                  <a:lnTo>
                    <a:pt x="118" y="78"/>
                  </a:lnTo>
                  <a:lnTo>
                    <a:pt x="78" y="277"/>
                  </a:lnTo>
                  <a:lnTo>
                    <a:pt x="78" y="283"/>
                  </a:lnTo>
                  <a:lnTo>
                    <a:pt x="84" y="291"/>
                  </a:lnTo>
                  <a:lnTo>
                    <a:pt x="109" y="294"/>
                  </a:lnTo>
                  <a:lnTo>
                    <a:pt x="223" y="317"/>
                  </a:lnTo>
                  <a:lnTo>
                    <a:pt x="242" y="323"/>
                  </a:lnTo>
                  <a:lnTo>
                    <a:pt x="238" y="361"/>
                  </a:lnTo>
                  <a:lnTo>
                    <a:pt x="228" y="370"/>
                  </a:lnTo>
                  <a:lnTo>
                    <a:pt x="12" y="327"/>
                  </a:lnTo>
                  <a:lnTo>
                    <a:pt x="6" y="317"/>
                  </a:lnTo>
                  <a:lnTo>
                    <a:pt x="15" y="256"/>
                  </a:lnTo>
                  <a:lnTo>
                    <a:pt x="65" y="40"/>
                  </a:lnTo>
                  <a:lnTo>
                    <a:pt x="55" y="30"/>
                  </a:lnTo>
                  <a:lnTo>
                    <a:pt x="8" y="30"/>
                  </a:lnTo>
                  <a:lnTo>
                    <a:pt x="0" y="17"/>
                  </a:lnTo>
                  <a:lnTo>
                    <a:pt x="268" y="0"/>
                  </a:lnTo>
                  <a:lnTo>
                    <a:pt x="291" y="0"/>
                  </a:lnTo>
                  <a:lnTo>
                    <a:pt x="30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20"/>
            <p:cNvSpPr>
              <a:spLocks/>
            </p:cNvSpPr>
            <p:nvPr/>
          </p:nvSpPr>
          <p:spPr bwMode="auto">
            <a:xfrm>
              <a:off x="3587" y="3132"/>
              <a:ext cx="122" cy="98"/>
            </a:xfrm>
            <a:custGeom>
              <a:avLst/>
              <a:gdLst>
                <a:gd name="T0" fmla="*/ 306 w 306"/>
                <a:gd name="T1" fmla="*/ 40 h 287"/>
                <a:gd name="T2" fmla="*/ 283 w 306"/>
                <a:gd name="T3" fmla="*/ 146 h 287"/>
                <a:gd name="T4" fmla="*/ 281 w 306"/>
                <a:gd name="T5" fmla="*/ 150 h 287"/>
                <a:gd name="T6" fmla="*/ 268 w 306"/>
                <a:gd name="T7" fmla="*/ 133 h 287"/>
                <a:gd name="T8" fmla="*/ 251 w 306"/>
                <a:gd name="T9" fmla="*/ 63 h 287"/>
                <a:gd name="T10" fmla="*/ 241 w 306"/>
                <a:gd name="T11" fmla="*/ 57 h 287"/>
                <a:gd name="T12" fmla="*/ 146 w 306"/>
                <a:gd name="T13" fmla="*/ 61 h 287"/>
                <a:gd name="T14" fmla="*/ 135 w 306"/>
                <a:gd name="T15" fmla="*/ 76 h 287"/>
                <a:gd name="T16" fmla="*/ 110 w 306"/>
                <a:gd name="T17" fmla="*/ 199 h 287"/>
                <a:gd name="T18" fmla="*/ 110 w 306"/>
                <a:gd name="T19" fmla="*/ 203 h 287"/>
                <a:gd name="T20" fmla="*/ 121 w 306"/>
                <a:gd name="T21" fmla="*/ 213 h 287"/>
                <a:gd name="T22" fmla="*/ 260 w 306"/>
                <a:gd name="T23" fmla="*/ 239 h 287"/>
                <a:gd name="T24" fmla="*/ 260 w 306"/>
                <a:gd name="T25" fmla="*/ 256 h 287"/>
                <a:gd name="T26" fmla="*/ 254 w 306"/>
                <a:gd name="T27" fmla="*/ 279 h 287"/>
                <a:gd name="T28" fmla="*/ 247 w 306"/>
                <a:gd name="T29" fmla="*/ 287 h 287"/>
                <a:gd name="T30" fmla="*/ 140 w 306"/>
                <a:gd name="T31" fmla="*/ 266 h 287"/>
                <a:gd name="T32" fmla="*/ 9 w 306"/>
                <a:gd name="T33" fmla="*/ 239 h 287"/>
                <a:gd name="T34" fmla="*/ 5 w 306"/>
                <a:gd name="T35" fmla="*/ 239 h 287"/>
                <a:gd name="T36" fmla="*/ 0 w 306"/>
                <a:gd name="T37" fmla="*/ 234 h 287"/>
                <a:gd name="T38" fmla="*/ 3 w 306"/>
                <a:gd name="T39" fmla="*/ 222 h 287"/>
                <a:gd name="T40" fmla="*/ 22 w 306"/>
                <a:gd name="T41" fmla="*/ 217 h 287"/>
                <a:gd name="T42" fmla="*/ 41 w 306"/>
                <a:gd name="T43" fmla="*/ 217 h 287"/>
                <a:gd name="T44" fmla="*/ 53 w 306"/>
                <a:gd name="T45" fmla="*/ 207 h 287"/>
                <a:gd name="T46" fmla="*/ 72 w 306"/>
                <a:gd name="T47" fmla="*/ 106 h 287"/>
                <a:gd name="T48" fmla="*/ 89 w 306"/>
                <a:gd name="T49" fmla="*/ 44 h 287"/>
                <a:gd name="T50" fmla="*/ 83 w 306"/>
                <a:gd name="T51" fmla="*/ 34 h 287"/>
                <a:gd name="T52" fmla="*/ 41 w 306"/>
                <a:gd name="T53" fmla="*/ 34 h 287"/>
                <a:gd name="T54" fmla="*/ 40 w 306"/>
                <a:gd name="T55" fmla="*/ 17 h 287"/>
                <a:gd name="T56" fmla="*/ 36 w 306"/>
                <a:gd name="T57" fmla="*/ 13 h 287"/>
                <a:gd name="T58" fmla="*/ 277 w 306"/>
                <a:gd name="T59" fmla="*/ 0 h 287"/>
                <a:gd name="T60" fmla="*/ 296 w 306"/>
                <a:gd name="T61" fmla="*/ 0 h 287"/>
                <a:gd name="T62" fmla="*/ 306 w 306"/>
                <a:gd name="T63" fmla="*/ 40 h 287"/>
                <a:gd name="T64" fmla="*/ 306 w 306"/>
                <a:gd name="T65" fmla="*/ 40 h 287"/>
                <a:gd name="T66" fmla="*/ 306 w 306"/>
                <a:gd name="T67" fmla="*/ 40 h 2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6"/>
                <a:gd name="T103" fmla="*/ 0 h 287"/>
                <a:gd name="T104" fmla="*/ 306 w 306"/>
                <a:gd name="T105" fmla="*/ 287 h 2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6" h="287">
                  <a:moveTo>
                    <a:pt x="306" y="40"/>
                  </a:moveTo>
                  <a:lnTo>
                    <a:pt x="283" y="146"/>
                  </a:lnTo>
                  <a:lnTo>
                    <a:pt x="281" y="150"/>
                  </a:lnTo>
                  <a:lnTo>
                    <a:pt x="268" y="133"/>
                  </a:lnTo>
                  <a:lnTo>
                    <a:pt x="251" y="63"/>
                  </a:lnTo>
                  <a:lnTo>
                    <a:pt x="241" y="57"/>
                  </a:lnTo>
                  <a:lnTo>
                    <a:pt x="146" y="61"/>
                  </a:lnTo>
                  <a:lnTo>
                    <a:pt x="135" y="76"/>
                  </a:lnTo>
                  <a:lnTo>
                    <a:pt x="110" y="199"/>
                  </a:lnTo>
                  <a:lnTo>
                    <a:pt x="110" y="203"/>
                  </a:lnTo>
                  <a:lnTo>
                    <a:pt x="121" y="213"/>
                  </a:lnTo>
                  <a:lnTo>
                    <a:pt x="260" y="239"/>
                  </a:lnTo>
                  <a:lnTo>
                    <a:pt x="260" y="256"/>
                  </a:lnTo>
                  <a:lnTo>
                    <a:pt x="254" y="279"/>
                  </a:lnTo>
                  <a:lnTo>
                    <a:pt x="247" y="287"/>
                  </a:lnTo>
                  <a:lnTo>
                    <a:pt x="140" y="266"/>
                  </a:lnTo>
                  <a:lnTo>
                    <a:pt x="9" y="239"/>
                  </a:lnTo>
                  <a:lnTo>
                    <a:pt x="5" y="239"/>
                  </a:lnTo>
                  <a:lnTo>
                    <a:pt x="0" y="234"/>
                  </a:lnTo>
                  <a:lnTo>
                    <a:pt x="3" y="222"/>
                  </a:lnTo>
                  <a:lnTo>
                    <a:pt x="22" y="217"/>
                  </a:lnTo>
                  <a:lnTo>
                    <a:pt x="41" y="217"/>
                  </a:lnTo>
                  <a:lnTo>
                    <a:pt x="53" y="207"/>
                  </a:lnTo>
                  <a:lnTo>
                    <a:pt x="72" y="106"/>
                  </a:lnTo>
                  <a:lnTo>
                    <a:pt x="89" y="44"/>
                  </a:lnTo>
                  <a:lnTo>
                    <a:pt x="83" y="34"/>
                  </a:lnTo>
                  <a:lnTo>
                    <a:pt x="41" y="34"/>
                  </a:lnTo>
                  <a:lnTo>
                    <a:pt x="40" y="17"/>
                  </a:lnTo>
                  <a:lnTo>
                    <a:pt x="36" y="13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06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21"/>
            <p:cNvSpPr>
              <a:spLocks/>
            </p:cNvSpPr>
            <p:nvPr/>
          </p:nvSpPr>
          <p:spPr bwMode="auto">
            <a:xfrm>
              <a:off x="5025" y="3135"/>
              <a:ext cx="69" cy="69"/>
            </a:xfrm>
            <a:custGeom>
              <a:avLst/>
              <a:gdLst>
                <a:gd name="T0" fmla="*/ 171 w 171"/>
                <a:gd name="T1" fmla="*/ 61 h 204"/>
                <a:gd name="T2" fmla="*/ 171 w 171"/>
                <a:gd name="T3" fmla="*/ 204 h 204"/>
                <a:gd name="T4" fmla="*/ 120 w 171"/>
                <a:gd name="T5" fmla="*/ 185 h 204"/>
                <a:gd name="T6" fmla="*/ 97 w 171"/>
                <a:gd name="T7" fmla="*/ 181 h 204"/>
                <a:gd name="T8" fmla="*/ 84 w 171"/>
                <a:gd name="T9" fmla="*/ 171 h 204"/>
                <a:gd name="T10" fmla="*/ 38 w 171"/>
                <a:gd name="T11" fmla="*/ 158 h 204"/>
                <a:gd name="T12" fmla="*/ 0 w 171"/>
                <a:gd name="T13" fmla="*/ 149 h 204"/>
                <a:gd name="T14" fmla="*/ 0 w 171"/>
                <a:gd name="T15" fmla="*/ 8 h 204"/>
                <a:gd name="T16" fmla="*/ 8 w 171"/>
                <a:gd name="T17" fmla="*/ 0 h 204"/>
                <a:gd name="T18" fmla="*/ 34 w 171"/>
                <a:gd name="T19" fmla="*/ 8 h 204"/>
                <a:gd name="T20" fmla="*/ 171 w 171"/>
                <a:gd name="T21" fmla="*/ 61 h 204"/>
                <a:gd name="T22" fmla="*/ 171 w 171"/>
                <a:gd name="T23" fmla="*/ 61 h 204"/>
                <a:gd name="T24" fmla="*/ 171 w 171"/>
                <a:gd name="T25" fmla="*/ 61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1"/>
                <a:gd name="T40" fmla="*/ 0 h 204"/>
                <a:gd name="T41" fmla="*/ 171 w 171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1" h="204">
                  <a:moveTo>
                    <a:pt x="171" y="61"/>
                  </a:moveTo>
                  <a:lnTo>
                    <a:pt x="171" y="204"/>
                  </a:lnTo>
                  <a:lnTo>
                    <a:pt x="120" y="185"/>
                  </a:lnTo>
                  <a:lnTo>
                    <a:pt x="97" y="181"/>
                  </a:lnTo>
                  <a:lnTo>
                    <a:pt x="84" y="171"/>
                  </a:lnTo>
                  <a:lnTo>
                    <a:pt x="38" y="158"/>
                  </a:lnTo>
                  <a:lnTo>
                    <a:pt x="0" y="149"/>
                  </a:lnTo>
                  <a:lnTo>
                    <a:pt x="0" y="8"/>
                  </a:lnTo>
                  <a:lnTo>
                    <a:pt x="8" y="0"/>
                  </a:lnTo>
                  <a:lnTo>
                    <a:pt x="34" y="8"/>
                  </a:lnTo>
                  <a:lnTo>
                    <a:pt x="171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22"/>
            <p:cNvSpPr>
              <a:spLocks/>
            </p:cNvSpPr>
            <p:nvPr/>
          </p:nvSpPr>
          <p:spPr bwMode="auto">
            <a:xfrm>
              <a:off x="5196" y="3137"/>
              <a:ext cx="57" cy="56"/>
            </a:xfrm>
            <a:custGeom>
              <a:avLst/>
              <a:gdLst>
                <a:gd name="T0" fmla="*/ 120 w 142"/>
                <a:gd name="T1" fmla="*/ 10 h 167"/>
                <a:gd name="T2" fmla="*/ 133 w 142"/>
                <a:gd name="T3" fmla="*/ 23 h 167"/>
                <a:gd name="T4" fmla="*/ 139 w 142"/>
                <a:gd name="T5" fmla="*/ 145 h 167"/>
                <a:gd name="T6" fmla="*/ 142 w 142"/>
                <a:gd name="T7" fmla="*/ 150 h 167"/>
                <a:gd name="T8" fmla="*/ 142 w 142"/>
                <a:gd name="T9" fmla="*/ 160 h 167"/>
                <a:gd name="T10" fmla="*/ 135 w 142"/>
                <a:gd name="T11" fmla="*/ 167 h 167"/>
                <a:gd name="T12" fmla="*/ 108 w 142"/>
                <a:gd name="T13" fmla="*/ 160 h 167"/>
                <a:gd name="T14" fmla="*/ 5 w 142"/>
                <a:gd name="T15" fmla="*/ 107 h 167"/>
                <a:gd name="T16" fmla="*/ 0 w 142"/>
                <a:gd name="T17" fmla="*/ 63 h 167"/>
                <a:gd name="T18" fmla="*/ 0 w 142"/>
                <a:gd name="T19" fmla="*/ 0 h 167"/>
                <a:gd name="T20" fmla="*/ 26 w 142"/>
                <a:gd name="T21" fmla="*/ 13 h 167"/>
                <a:gd name="T22" fmla="*/ 120 w 142"/>
                <a:gd name="T23" fmla="*/ 10 h 167"/>
                <a:gd name="T24" fmla="*/ 120 w 142"/>
                <a:gd name="T25" fmla="*/ 10 h 167"/>
                <a:gd name="T26" fmla="*/ 120 w 142"/>
                <a:gd name="T27" fmla="*/ 10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2"/>
                <a:gd name="T43" fmla="*/ 0 h 167"/>
                <a:gd name="T44" fmla="*/ 142 w 142"/>
                <a:gd name="T45" fmla="*/ 167 h 1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2" h="167">
                  <a:moveTo>
                    <a:pt x="120" y="10"/>
                  </a:moveTo>
                  <a:lnTo>
                    <a:pt x="133" y="23"/>
                  </a:lnTo>
                  <a:lnTo>
                    <a:pt x="139" y="145"/>
                  </a:lnTo>
                  <a:lnTo>
                    <a:pt x="142" y="150"/>
                  </a:lnTo>
                  <a:lnTo>
                    <a:pt x="142" y="160"/>
                  </a:lnTo>
                  <a:lnTo>
                    <a:pt x="135" y="167"/>
                  </a:lnTo>
                  <a:lnTo>
                    <a:pt x="108" y="160"/>
                  </a:lnTo>
                  <a:lnTo>
                    <a:pt x="5" y="107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6" y="13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Freeform 23"/>
            <p:cNvSpPr>
              <a:spLocks/>
            </p:cNvSpPr>
            <p:nvPr/>
          </p:nvSpPr>
          <p:spPr bwMode="auto">
            <a:xfrm>
              <a:off x="5258" y="3141"/>
              <a:ext cx="47" cy="15"/>
            </a:xfrm>
            <a:custGeom>
              <a:avLst/>
              <a:gdLst>
                <a:gd name="T0" fmla="*/ 116 w 116"/>
                <a:gd name="T1" fmla="*/ 14 h 44"/>
                <a:gd name="T2" fmla="*/ 116 w 116"/>
                <a:gd name="T3" fmla="*/ 31 h 44"/>
                <a:gd name="T4" fmla="*/ 102 w 116"/>
                <a:gd name="T5" fmla="*/ 35 h 44"/>
                <a:gd name="T6" fmla="*/ 79 w 116"/>
                <a:gd name="T7" fmla="*/ 44 h 44"/>
                <a:gd name="T8" fmla="*/ 3 w 116"/>
                <a:gd name="T9" fmla="*/ 37 h 44"/>
                <a:gd name="T10" fmla="*/ 0 w 116"/>
                <a:gd name="T11" fmla="*/ 18 h 44"/>
                <a:gd name="T12" fmla="*/ 5 w 116"/>
                <a:gd name="T13" fmla="*/ 0 h 44"/>
                <a:gd name="T14" fmla="*/ 102 w 116"/>
                <a:gd name="T15" fmla="*/ 8 h 44"/>
                <a:gd name="T16" fmla="*/ 116 w 116"/>
                <a:gd name="T17" fmla="*/ 14 h 44"/>
                <a:gd name="T18" fmla="*/ 116 w 116"/>
                <a:gd name="T19" fmla="*/ 14 h 44"/>
                <a:gd name="T20" fmla="*/ 116 w 116"/>
                <a:gd name="T21" fmla="*/ 14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44"/>
                <a:gd name="T35" fmla="*/ 116 w 116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44">
                  <a:moveTo>
                    <a:pt x="116" y="14"/>
                  </a:moveTo>
                  <a:lnTo>
                    <a:pt x="116" y="31"/>
                  </a:lnTo>
                  <a:lnTo>
                    <a:pt x="102" y="35"/>
                  </a:lnTo>
                  <a:lnTo>
                    <a:pt x="79" y="44"/>
                  </a:lnTo>
                  <a:lnTo>
                    <a:pt x="3" y="37"/>
                  </a:lnTo>
                  <a:lnTo>
                    <a:pt x="0" y="18"/>
                  </a:lnTo>
                  <a:lnTo>
                    <a:pt x="5" y="0"/>
                  </a:lnTo>
                  <a:lnTo>
                    <a:pt x="102" y="8"/>
                  </a:lnTo>
                  <a:lnTo>
                    <a:pt x="11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Freeform 24"/>
            <p:cNvSpPr>
              <a:spLocks/>
            </p:cNvSpPr>
            <p:nvPr/>
          </p:nvSpPr>
          <p:spPr bwMode="auto">
            <a:xfrm>
              <a:off x="5260" y="3162"/>
              <a:ext cx="85" cy="36"/>
            </a:xfrm>
            <a:custGeom>
              <a:avLst/>
              <a:gdLst>
                <a:gd name="T0" fmla="*/ 204 w 213"/>
                <a:gd name="T1" fmla="*/ 19 h 107"/>
                <a:gd name="T2" fmla="*/ 213 w 213"/>
                <a:gd name="T3" fmla="*/ 31 h 107"/>
                <a:gd name="T4" fmla="*/ 208 w 213"/>
                <a:gd name="T5" fmla="*/ 107 h 107"/>
                <a:gd name="T6" fmla="*/ 198 w 213"/>
                <a:gd name="T7" fmla="*/ 93 h 107"/>
                <a:gd name="T8" fmla="*/ 198 w 213"/>
                <a:gd name="T9" fmla="*/ 40 h 107"/>
                <a:gd name="T10" fmla="*/ 187 w 213"/>
                <a:gd name="T11" fmla="*/ 27 h 107"/>
                <a:gd name="T12" fmla="*/ 97 w 213"/>
                <a:gd name="T13" fmla="*/ 19 h 107"/>
                <a:gd name="T14" fmla="*/ 86 w 213"/>
                <a:gd name="T15" fmla="*/ 31 h 107"/>
                <a:gd name="T16" fmla="*/ 86 w 213"/>
                <a:gd name="T17" fmla="*/ 97 h 107"/>
                <a:gd name="T18" fmla="*/ 67 w 213"/>
                <a:gd name="T19" fmla="*/ 97 h 107"/>
                <a:gd name="T20" fmla="*/ 59 w 213"/>
                <a:gd name="T21" fmla="*/ 76 h 107"/>
                <a:gd name="T22" fmla="*/ 56 w 213"/>
                <a:gd name="T23" fmla="*/ 19 h 107"/>
                <a:gd name="T24" fmla="*/ 46 w 213"/>
                <a:gd name="T25" fmla="*/ 14 h 107"/>
                <a:gd name="T26" fmla="*/ 23 w 213"/>
                <a:gd name="T27" fmla="*/ 14 h 107"/>
                <a:gd name="T28" fmla="*/ 14 w 213"/>
                <a:gd name="T29" fmla="*/ 23 h 107"/>
                <a:gd name="T30" fmla="*/ 14 w 213"/>
                <a:gd name="T31" fmla="*/ 90 h 107"/>
                <a:gd name="T32" fmla="*/ 6 w 213"/>
                <a:gd name="T33" fmla="*/ 90 h 107"/>
                <a:gd name="T34" fmla="*/ 0 w 213"/>
                <a:gd name="T35" fmla="*/ 14 h 107"/>
                <a:gd name="T36" fmla="*/ 0 w 213"/>
                <a:gd name="T37" fmla="*/ 4 h 107"/>
                <a:gd name="T38" fmla="*/ 2 w 213"/>
                <a:gd name="T39" fmla="*/ 0 h 107"/>
                <a:gd name="T40" fmla="*/ 46 w 213"/>
                <a:gd name="T41" fmla="*/ 4 h 107"/>
                <a:gd name="T42" fmla="*/ 204 w 213"/>
                <a:gd name="T43" fmla="*/ 19 h 107"/>
                <a:gd name="T44" fmla="*/ 204 w 213"/>
                <a:gd name="T45" fmla="*/ 19 h 107"/>
                <a:gd name="T46" fmla="*/ 204 w 213"/>
                <a:gd name="T47" fmla="*/ 19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3"/>
                <a:gd name="T73" fmla="*/ 0 h 107"/>
                <a:gd name="T74" fmla="*/ 213 w 213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3" h="107">
                  <a:moveTo>
                    <a:pt x="204" y="19"/>
                  </a:moveTo>
                  <a:lnTo>
                    <a:pt x="213" y="31"/>
                  </a:lnTo>
                  <a:lnTo>
                    <a:pt x="208" y="107"/>
                  </a:lnTo>
                  <a:lnTo>
                    <a:pt x="198" y="93"/>
                  </a:lnTo>
                  <a:lnTo>
                    <a:pt x="198" y="40"/>
                  </a:lnTo>
                  <a:lnTo>
                    <a:pt x="187" y="27"/>
                  </a:lnTo>
                  <a:lnTo>
                    <a:pt x="97" y="19"/>
                  </a:lnTo>
                  <a:lnTo>
                    <a:pt x="86" y="31"/>
                  </a:lnTo>
                  <a:lnTo>
                    <a:pt x="86" y="97"/>
                  </a:lnTo>
                  <a:lnTo>
                    <a:pt x="67" y="97"/>
                  </a:lnTo>
                  <a:lnTo>
                    <a:pt x="59" y="76"/>
                  </a:lnTo>
                  <a:lnTo>
                    <a:pt x="56" y="19"/>
                  </a:lnTo>
                  <a:lnTo>
                    <a:pt x="46" y="14"/>
                  </a:lnTo>
                  <a:lnTo>
                    <a:pt x="23" y="14"/>
                  </a:lnTo>
                  <a:lnTo>
                    <a:pt x="14" y="23"/>
                  </a:lnTo>
                  <a:lnTo>
                    <a:pt x="14" y="90"/>
                  </a:lnTo>
                  <a:lnTo>
                    <a:pt x="6" y="9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6" y="4"/>
                  </a:lnTo>
                  <a:lnTo>
                    <a:pt x="20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Freeform 25"/>
            <p:cNvSpPr>
              <a:spLocks/>
            </p:cNvSpPr>
            <p:nvPr/>
          </p:nvSpPr>
          <p:spPr bwMode="auto">
            <a:xfrm>
              <a:off x="4928" y="3195"/>
              <a:ext cx="85" cy="51"/>
            </a:xfrm>
            <a:custGeom>
              <a:avLst/>
              <a:gdLst>
                <a:gd name="T0" fmla="*/ 213 w 213"/>
                <a:gd name="T1" fmla="*/ 141 h 147"/>
                <a:gd name="T2" fmla="*/ 207 w 213"/>
                <a:gd name="T3" fmla="*/ 147 h 147"/>
                <a:gd name="T4" fmla="*/ 0 w 213"/>
                <a:gd name="T5" fmla="*/ 147 h 147"/>
                <a:gd name="T6" fmla="*/ 7 w 213"/>
                <a:gd name="T7" fmla="*/ 120 h 147"/>
                <a:gd name="T8" fmla="*/ 7 w 213"/>
                <a:gd name="T9" fmla="*/ 21 h 147"/>
                <a:gd name="T10" fmla="*/ 0 w 213"/>
                <a:gd name="T11" fmla="*/ 13 h 147"/>
                <a:gd name="T12" fmla="*/ 0 w 213"/>
                <a:gd name="T13" fmla="*/ 8 h 147"/>
                <a:gd name="T14" fmla="*/ 104 w 213"/>
                <a:gd name="T15" fmla="*/ 0 h 147"/>
                <a:gd name="T16" fmla="*/ 213 w 213"/>
                <a:gd name="T17" fmla="*/ 4 h 147"/>
                <a:gd name="T18" fmla="*/ 213 w 213"/>
                <a:gd name="T19" fmla="*/ 141 h 147"/>
                <a:gd name="T20" fmla="*/ 213 w 213"/>
                <a:gd name="T21" fmla="*/ 141 h 147"/>
                <a:gd name="T22" fmla="*/ 213 w 213"/>
                <a:gd name="T23" fmla="*/ 141 h 1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3"/>
                <a:gd name="T37" fmla="*/ 0 h 147"/>
                <a:gd name="T38" fmla="*/ 213 w 213"/>
                <a:gd name="T39" fmla="*/ 147 h 1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3" h="147">
                  <a:moveTo>
                    <a:pt x="213" y="141"/>
                  </a:moveTo>
                  <a:lnTo>
                    <a:pt x="207" y="147"/>
                  </a:lnTo>
                  <a:lnTo>
                    <a:pt x="0" y="147"/>
                  </a:lnTo>
                  <a:lnTo>
                    <a:pt x="7" y="120"/>
                  </a:lnTo>
                  <a:lnTo>
                    <a:pt x="7" y="21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04" y="0"/>
                  </a:lnTo>
                  <a:lnTo>
                    <a:pt x="213" y="4"/>
                  </a:lnTo>
                  <a:lnTo>
                    <a:pt x="213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26"/>
            <p:cNvSpPr>
              <a:spLocks/>
            </p:cNvSpPr>
            <p:nvPr/>
          </p:nvSpPr>
          <p:spPr bwMode="auto">
            <a:xfrm>
              <a:off x="5025" y="3199"/>
              <a:ext cx="70" cy="66"/>
            </a:xfrm>
            <a:custGeom>
              <a:avLst/>
              <a:gdLst>
                <a:gd name="T0" fmla="*/ 175 w 175"/>
                <a:gd name="T1" fmla="*/ 68 h 194"/>
                <a:gd name="T2" fmla="*/ 167 w 175"/>
                <a:gd name="T3" fmla="*/ 194 h 194"/>
                <a:gd name="T4" fmla="*/ 108 w 175"/>
                <a:gd name="T5" fmla="*/ 175 h 194"/>
                <a:gd name="T6" fmla="*/ 11 w 175"/>
                <a:gd name="T7" fmla="*/ 148 h 194"/>
                <a:gd name="T8" fmla="*/ 0 w 175"/>
                <a:gd name="T9" fmla="*/ 135 h 194"/>
                <a:gd name="T10" fmla="*/ 4 w 175"/>
                <a:gd name="T11" fmla="*/ 0 h 194"/>
                <a:gd name="T12" fmla="*/ 167 w 175"/>
                <a:gd name="T13" fmla="*/ 60 h 194"/>
                <a:gd name="T14" fmla="*/ 175 w 175"/>
                <a:gd name="T15" fmla="*/ 68 h 194"/>
                <a:gd name="T16" fmla="*/ 175 w 175"/>
                <a:gd name="T17" fmla="*/ 68 h 194"/>
                <a:gd name="T18" fmla="*/ 175 w 175"/>
                <a:gd name="T19" fmla="*/ 68 h 1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194"/>
                <a:gd name="T32" fmla="*/ 175 w 175"/>
                <a:gd name="T33" fmla="*/ 194 h 1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194">
                  <a:moveTo>
                    <a:pt x="175" y="68"/>
                  </a:moveTo>
                  <a:lnTo>
                    <a:pt x="167" y="194"/>
                  </a:lnTo>
                  <a:lnTo>
                    <a:pt x="108" y="175"/>
                  </a:lnTo>
                  <a:lnTo>
                    <a:pt x="11" y="148"/>
                  </a:lnTo>
                  <a:lnTo>
                    <a:pt x="0" y="135"/>
                  </a:lnTo>
                  <a:lnTo>
                    <a:pt x="4" y="0"/>
                  </a:lnTo>
                  <a:lnTo>
                    <a:pt x="167" y="60"/>
                  </a:lnTo>
                  <a:lnTo>
                    <a:pt x="175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27"/>
            <p:cNvSpPr>
              <a:spLocks/>
            </p:cNvSpPr>
            <p:nvPr/>
          </p:nvSpPr>
          <p:spPr bwMode="auto">
            <a:xfrm>
              <a:off x="5232" y="3200"/>
              <a:ext cx="25" cy="76"/>
            </a:xfrm>
            <a:custGeom>
              <a:avLst/>
              <a:gdLst>
                <a:gd name="T0" fmla="*/ 53 w 63"/>
                <a:gd name="T1" fmla="*/ 27 h 221"/>
                <a:gd name="T2" fmla="*/ 59 w 63"/>
                <a:gd name="T3" fmla="*/ 217 h 221"/>
                <a:gd name="T4" fmla="*/ 63 w 63"/>
                <a:gd name="T5" fmla="*/ 221 h 221"/>
                <a:gd name="T6" fmla="*/ 23 w 63"/>
                <a:gd name="T7" fmla="*/ 208 h 221"/>
                <a:gd name="T8" fmla="*/ 4 w 63"/>
                <a:gd name="T9" fmla="*/ 198 h 221"/>
                <a:gd name="T10" fmla="*/ 0 w 63"/>
                <a:gd name="T11" fmla="*/ 8 h 221"/>
                <a:gd name="T12" fmla="*/ 6 w 63"/>
                <a:gd name="T13" fmla="*/ 0 h 221"/>
                <a:gd name="T14" fmla="*/ 44 w 63"/>
                <a:gd name="T15" fmla="*/ 14 h 221"/>
                <a:gd name="T16" fmla="*/ 53 w 63"/>
                <a:gd name="T17" fmla="*/ 27 h 221"/>
                <a:gd name="T18" fmla="*/ 53 w 63"/>
                <a:gd name="T19" fmla="*/ 27 h 221"/>
                <a:gd name="T20" fmla="*/ 53 w 63"/>
                <a:gd name="T21" fmla="*/ 27 h 2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221"/>
                <a:gd name="T35" fmla="*/ 63 w 63"/>
                <a:gd name="T36" fmla="*/ 221 h 2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221">
                  <a:moveTo>
                    <a:pt x="53" y="27"/>
                  </a:moveTo>
                  <a:lnTo>
                    <a:pt x="59" y="217"/>
                  </a:lnTo>
                  <a:lnTo>
                    <a:pt x="63" y="221"/>
                  </a:lnTo>
                  <a:lnTo>
                    <a:pt x="23" y="208"/>
                  </a:lnTo>
                  <a:lnTo>
                    <a:pt x="4" y="198"/>
                  </a:lnTo>
                  <a:lnTo>
                    <a:pt x="0" y="8"/>
                  </a:lnTo>
                  <a:lnTo>
                    <a:pt x="6" y="0"/>
                  </a:lnTo>
                  <a:lnTo>
                    <a:pt x="44" y="14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28"/>
            <p:cNvSpPr>
              <a:spLocks/>
            </p:cNvSpPr>
            <p:nvPr/>
          </p:nvSpPr>
          <p:spPr bwMode="auto">
            <a:xfrm>
              <a:off x="5261" y="3202"/>
              <a:ext cx="81" cy="19"/>
            </a:xfrm>
            <a:custGeom>
              <a:avLst/>
              <a:gdLst>
                <a:gd name="T0" fmla="*/ 196 w 206"/>
                <a:gd name="T1" fmla="*/ 14 h 57"/>
                <a:gd name="T2" fmla="*/ 206 w 206"/>
                <a:gd name="T3" fmla="*/ 23 h 57"/>
                <a:gd name="T4" fmla="*/ 168 w 206"/>
                <a:gd name="T5" fmla="*/ 48 h 57"/>
                <a:gd name="T6" fmla="*/ 137 w 206"/>
                <a:gd name="T7" fmla="*/ 57 h 57"/>
                <a:gd name="T8" fmla="*/ 65 w 206"/>
                <a:gd name="T9" fmla="*/ 27 h 57"/>
                <a:gd name="T10" fmla="*/ 21 w 206"/>
                <a:gd name="T11" fmla="*/ 14 h 57"/>
                <a:gd name="T12" fmla="*/ 4 w 206"/>
                <a:gd name="T13" fmla="*/ 14 h 57"/>
                <a:gd name="T14" fmla="*/ 0 w 206"/>
                <a:gd name="T15" fmla="*/ 10 h 57"/>
                <a:gd name="T16" fmla="*/ 0 w 206"/>
                <a:gd name="T17" fmla="*/ 8 h 57"/>
                <a:gd name="T18" fmla="*/ 25 w 206"/>
                <a:gd name="T19" fmla="*/ 0 h 57"/>
                <a:gd name="T20" fmla="*/ 118 w 206"/>
                <a:gd name="T21" fmla="*/ 10 h 57"/>
                <a:gd name="T22" fmla="*/ 196 w 206"/>
                <a:gd name="T23" fmla="*/ 14 h 57"/>
                <a:gd name="T24" fmla="*/ 196 w 206"/>
                <a:gd name="T25" fmla="*/ 14 h 57"/>
                <a:gd name="T26" fmla="*/ 196 w 206"/>
                <a:gd name="T27" fmla="*/ 14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6"/>
                <a:gd name="T43" fmla="*/ 0 h 57"/>
                <a:gd name="T44" fmla="*/ 206 w 206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6" h="57">
                  <a:moveTo>
                    <a:pt x="196" y="14"/>
                  </a:moveTo>
                  <a:lnTo>
                    <a:pt x="206" y="23"/>
                  </a:lnTo>
                  <a:lnTo>
                    <a:pt x="168" y="48"/>
                  </a:lnTo>
                  <a:lnTo>
                    <a:pt x="137" y="57"/>
                  </a:lnTo>
                  <a:lnTo>
                    <a:pt x="65" y="27"/>
                  </a:lnTo>
                  <a:lnTo>
                    <a:pt x="21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5" y="0"/>
                  </a:lnTo>
                  <a:lnTo>
                    <a:pt x="118" y="10"/>
                  </a:lnTo>
                  <a:lnTo>
                    <a:pt x="19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Freeform 29"/>
            <p:cNvSpPr>
              <a:spLocks/>
            </p:cNvSpPr>
            <p:nvPr/>
          </p:nvSpPr>
          <p:spPr bwMode="auto">
            <a:xfrm>
              <a:off x="5266" y="3213"/>
              <a:ext cx="48" cy="68"/>
            </a:xfrm>
            <a:custGeom>
              <a:avLst/>
              <a:gdLst>
                <a:gd name="T0" fmla="*/ 112 w 119"/>
                <a:gd name="T1" fmla="*/ 46 h 196"/>
                <a:gd name="T2" fmla="*/ 119 w 119"/>
                <a:gd name="T3" fmla="*/ 54 h 196"/>
                <a:gd name="T4" fmla="*/ 119 w 119"/>
                <a:gd name="T5" fmla="*/ 196 h 196"/>
                <a:gd name="T6" fmla="*/ 0 w 119"/>
                <a:gd name="T7" fmla="*/ 196 h 196"/>
                <a:gd name="T8" fmla="*/ 0 w 119"/>
                <a:gd name="T9" fmla="*/ 177 h 196"/>
                <a:gd name="T10" fmla="*/ 5 w 119"/>
                <a:gd name="T11" fmla="*/ 137 h 196"/>
                <a:gd name="T12" fmla="*/ 19 w 119"/>
                <a:gd name="T13" fmla="*/ 130 h 196"/>
                <a:gd name="T14" fmla="*/ 45 w 119"/>
                <a:gd name="T15" fmla="*/ 137 h 196"/>
                <a:gd name="T16" fmla="*/ 79 w 119"/>
                <a:gd name="T17" fmla="*/ 137 h 196"/>
                <a:gd name="T18" fmla="*/ 89 w 119"/>
                <a:gd name="T19" fmla="*/ 126 h 196"/>
                <a:gd name="T20" fmla="*/ 91 w 119"/>
                <a:gd name="T21" fmla="*/ 56 h 196"/>
                <a:gd name="T22" fmla="*/ 79 w 119"/>
                <a:gd name="T23" fmla="*/ 42 h 196"/>
                <a:gd name="T24" fmla="*/ 19 w 119"/>
                <a:gd name="T25" fmla="*/ 59 h 196"/>
                <a:gd name="T26" fmla="*/ 15 w 119"/>
                <a:gd name="T27" fmla="*/ 59 h 196"/>
                <a:gd name="T28" fmla="*/ 9 w 119"/>
                <a:gd name="T29" fmla="*/ 54 h 196"/>
                <a:gd name="T30" fmla="*/ 9 w 119"/>
                <a:gd name="T31" fmla="*/ 0 h 196"/>
                <a:gd name="T32" fmla="*/ 36 w 119"/>
                <a:gd name="T33" fmla="*/ 10 h 196"/>
                <a:gd name="T34" fmla="*/ 112 w 119"/>
                <a:gd name="T35" fmla="*/ 46 h 196"/>
                <a:gd name="T36" fmla="*/ 112 w 119"/>
                <a:gd name="T37" fmla="*/ 46 h 196"/>
                <a:gd name="T38" fmla="*/ 112 w 119"/>
                <a:gd name="T39" fmla="*/ 4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9"/>
                <a:gd name="T61" fmla="*/ 0 h 196"/>
                <a:gd name="T62" fmla="*/ 119 w 119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9" h="196">
                  <a:moveTo>
                    <a:pt x="112" y="46"/>
                  </a:moveTo>
                  <a:lnTo>
                    <a:pt x="119" y="54"/>
                  </a:lnTo>
                  <a:lnTo>
                    <a:pt x="119" y="196"/>
                  </a:lnTo>
                  <a:lnTo>
                    <a:pt x="0" y="196"/>
                  </a:lnTo>
                  <a:lnTo>
                    <a:pt x="0" y="177"/>
                  </a:lnTo>
                  <a:lnTo>
                    <a:pt x="5" y="137"/>
                  </a:lnTo>
                  <a:lnTo>
                    <a:pt x="19" y="130"/>
                  </a:lnTo>
                  <a:lnTo>
                    <a:pt x="45" y="137"/>
                  </a:lnTo>
                  <a:lnTo>
                    <a:pt x="79" y="137"/>
                  </a:lnTo>
                  <a:lnTo>
                    <a:pt x="89" y="126"/>
                  </a:lnTo>
                  <a:lnTo>
                    <a:pt x="91" y="56"/>
                  </a:lnTo>
                  <a:lnTo>
                    <a:pt x="79" y="42"/>
                  </a:lnTo>
                  <a:lnTo>
                    <a:pt x="19" y="59"/>
                  </a:lnTo>
                  <a:lnTo>
                    <a:pt x="15" y="59"/>
                  </a:lnTo>
                  <a:lnTo>
                    <a:pt x="9" y="54"/>
                  </a:lnTo>
                  <a:lnTo>
                    <a:pt x="9" y="0"/>
                  </a:lnTo>
                  <a:lnTo>
                    <a:pt x="36" y="10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30"/>
            <p:cNvSpPr>
              <a:spLocks/>
            </p:cNvSpPr>
            <p:nvPr/>
          </p:nvSpPr>
          <p:spPr bwMode="auto">
            <a:xfrm>
              <a:off x="5322" y="3263"/>
              <a:ext cx="72" cy="33"/>
            </a:xfrm>
            <a:custGeom>
              <a:avLst/>
              <a:gdLst>
                <a:gd name="T0" fmla="*/ 175 w 181"/>
                <a:gd name="T1" fmla="*/ 53 h 93"/>
                <a:gd name="T2" fmla="*/ 181 w 181"/>
                <a:gd name="T3" fmla="*/ 61 h 93"/>
                <a:gd name="T4" fmla="*/ 168 w 181"/>
                <a:gd name="T5" fmla="*/ 84 h 93"/>
                <a:gd name="T6" fmla="*/ 158 w 181"/>
                <a:gd name="T7" fmla="*/ 93 h 93"/>
                <a:gd name="T8" fmla="*/ 10 w 181"/>
                <a:gd name="T9" fmla="*/ 45 h 93"/>
                <a:gd name="T10" fmla="*/ 0 w 181"/>
                <a:gd name="T11" fmla="*/ 32 h 93"/>
                <a:gd name="T12" fmla="*/ 0 w 181"/>
                <a:gd name="T13" fmla="*/ 6 h 93"/>
                <a:gd name="T14" fmla="*/ 8 w 181"/>
                <a:gd name="T15" fmla="*/ 0 h 93"/>
                <a:gd name="T16" fmla="*/ 145 w 181"/>
                <a:gd name="T17" fmla="*/ 45 h 93"/>
                <a:gd name="T18" fmla="*/ 175 w 181"/>
                <a:gd name="T19" fmla="*/ 53 h 93"/>
                <a:gd name="T20" fmla="*/ 175 w 181"/>
                <a:gd name="T21" fmla="*/ 53 h 93"/>
                <a:gd name="T22" fmla="*/ 175 w 181"/>
                <a:gd name="T23" fmla="*/ 5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93"/>
                <a:gd name="T38" fmla="*/ 181 w 181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93">
                  <a:moveTo>
                    <a:pt x="175" y="53"/>
                  </a:moveTo>
                  <a:lnTo>
                    <a:pt x="181" y="61"/>
                  </a:lnTo>
                  <a:lnTo>
                    <a:pt x="168" y="84"/>
                  </a:lnTo>
                  <a:lnTo>
                    <a:pt x="158" y="93"/>
                  </a:lnTo>
                  <a:lnTo>
                    <a:pt x="10" y="45"/>
                  </a:lnTo>
                  <a:lnTo>
                    <a:pt x="0" y="32"/>
                  </a:lnTo>
                  <a:lnTo>
                    <a:pt x="0" y="6"/>
                  </a:lnTo>
                  <a:lnTo>
                    <a:pt x="8" y="0"/>
                  </a:lnTo>
                  <a:lnTo>
                    <a:pt x="145" y="45"/>
                  </a:lnTo>
                  <a:lnTo>
                    <a:pt x="17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31"/>
            <p:cNvSpPr>
              <a:spLocks/>
            </p:cNvSpPr>
            <p:nvPr/>
          </p:nvSpPr>
          <p:spPr bwMode="auto">
            <a:xfrm>
              <a:off x="5331" y="3288"/>
              <a:ext cx="107" cy="73"/>
            </a:xfrm>
            <a:custGeom>
              <a:avLst/>
              <a:gdLst>
                <a:gd name="T0" fmla="*/ 268 w 268"/>
                <a:gd name="T1" fmla="*/ 88 h 211"/>
                <a:gd name="T2" fmla="*/ 268 w 268"/>
                <a:gd name="T3" fmla="*/ 127 h 211"/>
                <a:gd name="T4" fmla="*/ 253 w 268"/>
                <a:gd name="T5" fmla="*/ 207 h 211"/>
                <a:gd name="T6" fmla="*/ 249 w 268"/>
                <a:gd name="T7" fmla="*/ 211 h 211"/>
                <a:gd name="T8" fmla="*/ 245 w 268"/>
                <a:gd name="T9" fmla="*/ 211 h 211"/>
                <a:gd name="T10" fmla="*/ 238 w 268"/>
                <a:gd name="T11" fmla="*/ 205 h 211"/>
                <a:gd name="T12" fmla="*/ 232 w 268"/>
                <a:gd name="T13" fmla="*/ 145 h 211"/>
                <a:gd name="T14" fmla="*/ 232 w 268"/>
                <a:gd name="T15" fmla="*/ 141 h 211"/>
                <a:gd name="T16" fmla="*/ 211 w 268"/>
                <a:gd name="T17" fmla="*/ 127 h 211"/>
                <a:gd name="T18" fmla="*/ 89 w 268"/>
                <a:gd name="T19" fmla="*/ 84 h 211"/>
                <a:gd name="T20" fmla="*/ 25 w 268"/>
                <a:gd name="T21" fmla="*/ 57 h 211"/>
                <a:gd name="T22" fmla="*/ 12 w 268"/>
                <a:gd name="T23" fmla="*/ 57 h 211"/>
                <a:gd name="T24" fmla="*/ 0 w 268"/>
                <a:gd name="T25" fmla="*/ 42 h 211"/>
                <a:gd name="T26" fmla="*/ 17 w 268"/>
                <a:gd name="T27" fmla="*/ 8 h 211"/>
                <a:gd name="T28" fmla="*/ 19 w 268"/>
                <a:gd name="T29" fmla="*/ 0 h 211"/>
                <a:gd name="T30" fmla="*/ 55 w 268"/>
                <a:gd name="T31" fmla="*/ 12 h 211"/>
                <a:gd name="T32" fmla="*/ 268 w 268"/>
                <a:gd name="T33" fmla="*/ 88 h 211"/>
                <a:gd name="T34" fmla="*/ 268 w 268"/>
                <a:gd name="T35" fmla="*/ 88 h 211"/>
                <a:gd name="T36" fmla="*/ 268 w 268"/>
                <a:gd name="T37" fmla="*/ 88 h 2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211"/>
                <a:gd name="T59" fmla="*/ 268 w 268"/>
                <a:gd name="T60" fmla="*/ 211 h 2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211">
                  <a:moveTo>
                    <a:pt x="268" y="88"/>
                  </a:moveTo>
                  <a:lnTo>
                    <a:pt x="268" y="127"/>
                  </a:lnTo>
                  <a:lnTo>
                    <a:pt x="253" y="207"/>
                  </a:lnTo>
                  <a:lnTo>
                    <a:pt x="249" y="211"/>
                  </a:lnTo>
                  <a:lnTo>
                    <a:pt x="245" y="211"/>
                  </a:lnTo>
                  <a:lnTo>
                    <a:pt x="238" y="205"/>
                  </a:lnTo>
                  <a:lnTo>
                    <a:pt x="232" y="145"/>
                  </a:lnTo>
                  <a:lnTo>
                    <a:pt x="232" y="141"/>
                  </a:lnTo>
                  <a:lnTo>
                    <a:pt x="211" y="127"/>
                  </a:lnTo>
                  <a:lnTo>
                    <a:pt x="89" y="84"/>
                  </a:lnTo>
                  <a:lnTo>
                    <a:pt x="25" y="57"/>
                  </a:lnTo>
                  <a:lnTo>
                    <a:pt x="12" y="57"/>
                  </a:lnTo>
                  <a:lnTo>
                    <a:pt x="0" y="42"/>
                  </a:lnTo>
                  <a:lnTo>
                    <a:pt x="17" y="8"/>
                  </a:lnTo>
                  <a:lnTo>
                    <a:pt x="19" y="0"/>
                  </a:lnTo>
                  <a:lnTo>
                    <a:pt x="55" y="12"/>
                  </a:lnTo>
                  <a:lnTo>
                    <a:pt x="268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32"/>
            <p:cNvSpPr>
              <a:spLocks/>
            </p:cNvSpPr>
            <p:nvPr/>
          </p:nvSpPr>
          <p:spPr bwMode="auto">
            <a:xfrm>
              <a:off x="3621" y="3296"/>
              <a:ext cx="37" cy="103"/>
            </a:xfrm>
            <a:custGeom>
              <a:avLst/>
              <a:gdLst>
                <a:gd name="T0" fmla="*/ 48 w 93"/>
                <a:gd name="T1" fmla="*/ 97 h 296"/>
                <a:gd name="T2" fmla="*/ 61 w 93"/>
                <a:gd name="T3" fmla="*/ 141 h 296"/>
                <a:gd name="T4" fmla="*/ 80 w 93"/>
                <a:gd name="T5" fmla="*/ 226 h 296"/>
                <a:gd name="T6" fmla="*/ 93 w 93"/>
                <a:gd name="T7" fmla="*/ 275 h 296"/>
                <a:gd name="T8" fmla="*/ 78 w 93"/>
                <a:gd name="T9" fmla="*/ 289 h 296"/>
                <a:gd name="T10" fmla="*/ 61 w 93"/>
                <a:gd name="T11" fmla="*/ 296 h 296"/>
                <a:gd name="T12" fmla="*/ 17 w 93"/>
                <a:gd name="T13" fmla="*/ 70 h 296"/>
                <a:gd name="T14" fmla="*/ 12 w 93"/>
                <a:gd name="T15" fmla="*/ 59 h 296"/>
                <a:gd name="T16" fmla="*/ 0 w 93"/>
                <a:gd name="T17" fmla="*/ 0 h 296"/>
                <a:gd name="T18" fmla="*/ 38 w 93"/>
                <a:gd name="T19" fmla="*/ 6 h 296"/>
                <a:gd name="T20" fmla="*/ 48 w 93"/>
                <a:gd name="T21" fmla="*/ 97 h 296"/>
                <a:gd name="T22" fmla="*/ 48 w 93"/>
                <a:gd name="T23" fmla="*/ 97 h 296"/>
                <a:gd name="T24" fmla="*/ 48 w 93"/>
                <a:gd name="T25" fmla="*/ 97 h 2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296"/>
                <a:gd name="T41" fmla="*/ 93 w 93"/>
                <a:gd name="T42" fmla="*/ 296 h 2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296">
                  <a:moveTo>
                    <a:pt x="48" y="97"/>
                  </a:moveTo>
                  <a:lnTo>
                    <a:pt x="61" y="141"/>
                  </a:lnTo>
                  <a:lnTo>
                    <a:pt x="80" y="226"/>
                  </a:lnTo>
                  <a:lnTo>
                    <a:pt x="93" y="275"/>
                  </a:lnTo>
                  <a:lnTo>
                    <a:pt x="78" y="289"/>
                  </a:lnTo>
                  <a:lnTo>
                    <a:pt x="61" y="296"/>
                  </a:lnTo>
                  <a:lnTo>
                    <a:pt x="17" y="70"/>
                  </a:lnTo>
                  <a:lnTo>
                    <a:pt x="12" y="59"/>
                  </a:lnTo>
                  <a:lnTo>
                    <a:pt x="0" y="0"/>
                  </a:lnTo>
                  <a:lnTo>
                    <a:pt x="38" y="6"/>
                  </a:lnTo>
                  <a:lnTo>
                    <a:pt x="48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33"/>
            <p:cNvSpPr>
              <a:spLocks/>
            </p:cNvSpPr>
            <p:nvPr/>
          </p:nvSpPr>
          <p:spPr bwMode="auto">
            <a:xfrm>
              <a:off x="5154" y="3312"/>
              <a:ext cx="7" cy="34"/>
            </a:xfrm>
            <a:custGeom>
              <a:avLst/>
              <a:gdLst>
                <a:gd name="T0" fmla="*/ 17 w 17"/>
                <a:gd name="T1" fmla="*/ 96 h 97"/>
                <a:gd name="T2" fmla="*/ 14 w 17"/>
                <a:gd name="T3" fmla="*/ 97 h 97"/>
                <a:gd name="T4" fmla="*/ 0 w 17"/>
                <a:gd name="T5" fmla="*/ 80 h 97"/>
                <a:gd name="T6" fmla="*/ 4 w 17"/>
                <a:gd name="T7" fmla="*/ 0 h 97"/>
                <a:gd name="T8" fmla="*/ 17 w 17"/>
                <a:gd name="T9" fmla="*/ 18 h 97"/>
                <a:gd name="T10" fmla="*/ 17 w 17"/>
                <a:gd name="T11" fmla="*/ 96 h 97"/>
                <a:gd name="T12" fmla="*/ 17 w 17"/>
                <a:gd name="T13" fmla="*/ 96 h 97"/>
                <a:gd name="T14" fmla="*/ 17 w 17"/>
                <a:gd name="T15" fmla="*/ 96 h 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97"/>
                <a:gd name="T26" fmla="*/ 17 w 17"/>
                <a:gd name="T27" fmla="*/ 97 h 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97">
                  <a:moveTo>
                    <a:pt x="17" y="96"/>
                  </a:moveTo>
                  <a:lnTo>
                    <a:pt x="14" y="97"/>
                  </a:lnTo>
                  <a:lnTo>
                    <a:pt x="0" y="80"/>
                  </a:lnTo>
                  <a:lnTo>
                    <a:pt x="4" y="0"/>
                  </a:lnTo>
                  <a:lnTo>
                    <a:pt x="17" y="18"/>
                  </a:lnTo>
                  <a:lnTo>
                    <a:pt x="17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34"/>
            <p:cNvSpPr>
              <a:spLocks/>
            </p:cNvSpPr>
            <p:nvPr/>
          </p:nvSpPr>
          <p:spPr bwMode="auto">
            <a:xfrm>
              <a:off x="5178" y="3317"/>
              <a:ext cx="8" cy="29"/>
            </a:xfrm>
            <a:custGeom>
              <a:avLst/>
              <a:gdLst>
                <a:gd name="T0" fmla="*/ 17 w 17"/>
                <a:gd name="T1" fmla="*/ 38 h 83"/>
                <a:gd name="T2" fmla="*/ 17 w 17"/>
                <a:gd name="T3" fmla="*/ 55 h 83"/>
                <a:gd name="T4" fmla="*/ 10 w 17"/>
                <a:gd name="T5" fmla="*/ 61 h 83"/>
                <a:gd name="T6" fmla="*/ 10 w 17"/>
                <a:gd name="T7" fmla="*/ 82 h 83"/>
                <a:gd name="T8" fmla="*/ 6 w 17"/>
                <a:gd name="T9" fmla="*/ 83 h 83"/>
                <a:gd name="T10" fmla="*/ 0 w 17"/>
                <a:gd name="T11" fmla="*/ 78 h 83"/>
                <a:gd name="T12" fmla="*/ 0 w 17"/>
                <a:gd name="T13" fmla="*/ 11 h 83"/>
                <a:gd name="T14" fmla="*/ 4 w 17"/>
                <a:gd name="T15" fmla="*/ 0 h 83"/>
                <a:gd name="T16" fmla="*/ 10 w 17"/>
                <a:gd name="T17" fmla="*/ 0 h 83"/>
                <a:gd name="T18" fmla="*/ 17 w 17"/>
                <a:gd name="T19" fmla="*/ 38 h 83"/>
                <a:gd name="T20" fmla="*/ 17 w 17"/>
                <a:gd name="T21" fmla="*/ 38 h 83"/>
                <a:gd name="T22" fmla="*/ 17 w 17"/>
                <a:gd name="T23" fmla="*/ 38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83"/>
                <a:gd name="T38" fmla="*/ 17 w 17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83">
                  <a:moveTo>
                    <a:pt x="17" y="38"/>
                  </a:moveTo>
                  <a:lnTo>
                    <a:pt x="17" y="55"/>
                  </a:lnTo>
                  <a:lnTo>
                    <a:pt x="10" y="61"/>
                  </a:lnTo>
                  <a:lnTo>
                    <a:pt x="10" y="82"/>
                  </a:lnTo>
                  <a:lnTo>
                    <a:pt x="6" y="83"/>
                  </a:lnTo>
                  <a:lnTo>
                    <a:pt x="0" y="78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Freeform 35"/>
            <p:cNvSpPr>
              <a:spLocks/>
            </p:cNvSpPr>
            <p:nvPr/>
          </p:nvSpPr>
          <p:spPr bwMode="auto">
            <a:xfrm>
              <a:off x="5338" y="3322"/>
              <a:ext cx="88" cy="151"/>
            </a:xfrm>
            <a:custGeom>
              <a:avLst/>
              <a:gdLst>
                <a:gd name="T0" fmla="*/ 149 w 221"/>
                <a:gd name="T1" fmla="*/ 38 h 441"/>
                <a:gd name="T2" fmla="*/ 158 w 221"/>
                <a:gd name="T3" fmla="*/ 38 h 441"/>
                <a:gd name="T4" fmla="*/ 166 w 221"/>
                <a:gd name="T5" fmla="*/ 44 h 441"/>
                <a:gd name="T6" fmla="*/ 141 w 221"/>
                <a:gd name="T7" fmla="*/ 84 h 441"/>
                <a:gd name="T8" fmla="*/ 101 w 221"/>
                <a:gd name="T9" fmla="*/ 70 h 441"/>
                <a:gd name="T10" fmla="*/ 95 w 221"/>
                <a:gd name="T11" fmla="*/ 51 h 441"/>
                <a:gd name="T12" fmla="*/ 86 w 221"/>
                <a:gd name="T13" fmla="*/ 42 h 441"/>
                <a:gd name="T14" fmla="*/ 74 w 221"/>
                <a:gd name="T15" fmla="*/ 42 h 441"/>
                <a:gd name="T16" fmla="*/ 61 w 221"/>
                <a:gd name="T17" fmla="*/ 53 h 441"/>
                <a:gd name="T18" fmla="*/ 65 w 221"/>
                <a:gd name="T19" fmla="*/ 91 h 441"/>
                <a:gd name="T20" fmla="*/ 95 w 221"/>
                <a:gd name="T21" fmla="*/ 120 h 441"/>
                <a:gd name="T22" fmla="*/ 118 w 221"/>
                <a:gd name="T23" fmla="*/ 124 h 441"/>
                <a:gd name="T24" fmla="*/ 128 w 221"/>
                <a:gd name="T25" fmla="*/ 131 h 441"/>
                <a:gd name="T26" fmla="*/ 156 w 221"/>
                <a:gd name="T27" fmla="*/ 127 h 441"/>
                <a:gd name="T28" fmla="*/ 168 w 221"/>
                <a:gd name="T29" fmla="*/ 118 h 441"/>
                <a:gd name="T30" fmla="*/ 183 w 221"/>
                <a:gd name="T31" fmla="*/ 97 h 441"/>
                <a:gd name="T32" fmla="*/ 198 w 221"/>
                <a:gd name="T33" fmla="*/ 101 h 441"/>
                <a:gd name="T34" fmla="*/ 202 w 221"/>
                <a:gd name="T35" fmla="*/ 101 h 441"/>
                <a:gd name="T36" fmla="*/ 211 w 221"/>
                <a:gd name="T37" fmla="*/ 110 h 441"/>
                <a:gd name="T38" fmla="*/ 211 w 221"/>
                <a:gd name="T39" fmla="*/ 283 h 441"/>
                <a:gd name="T40" fmla="*/ 219 w 221"/>
                <a:gd name="T41" fmla="*/ 435 h 441"/>
                <a:gd name="T42" fmla="*/ 221 w 221"/>
                <a:gd name="T43" fmla="*/ 441 h 441"/>
                <a:gd name="T44" fmla="*/ 188 w 221"/>
                <a:gd name="T45" fmla="*/ 441 h 441"/>
                <a:gd name="T46" fmla="*/ 171 w 221"/>
                <a:gd name="T47" fmla="*/ 434 h 441"/>
                <a:gd name="T48" fmla="*/ 168 w 221"/>
                <a:gd name="T49" fmla="*/ 409 h 441"/>
                <a:gd name="T50" fmla="*/ 145 w 221"/>
                <a:gd name="T51" fmla="*/ 390 h 441"/>
                <a:gd name="T52" fmla="*/ 149 w 221"/>
                <a:gd name="T53" fmla="*/ 325 h 441"/>
                <a:gd name="T54" fmla="*/ 145 w 221"/>
                <a:gd name="T55" fmla="*/ 318 h 441"/>
                <a:gd name="T56" fmla="*/ 135 w 221"/>
                <a:gd name="T57" fmla="*/ 308 h 441"/>
                <a:gd name="T58" fmla="*/ 126 w 221"/>
                <a:gd name="T59" fmla="*/ 308 h 441"/>
                <a:gd name="T60" fmla="*/ 112 w 221"/>
                <a:gd name="T61" fmla="*/ 321 h 441"/>
                <a:gd name="T62" fmla="*/ 109 w 221"/>
                <a:gd name="T63" fmla="*/ 382 h 441"/>
                <a:gd name="T64" fmla="*/ 78 w 221"/>
                <a:gd name="T65" fmla="*/ 392 h 441"/>
                <a:gd name="T66" fmla="*/ 61 w 221"/>
                <a:gd name="T67" fmla="*/ 414 h 441"/>
                <a:gd name="T68" fmla="*/ 10 w 221"/>
                <a:gd name="T69" fmla="*/ 407 h 441"/>
                <a:gd name="T70" fmla="*/ 2 w 221"/>
                <a:gd name="T71" fmla="*/ 380 h 441"/>
                <a:gd name="T72" fmla="*/ 2 w 221"/>
                <a:gd name="T73" fmla="*/ 80 h 441"/>
                <a:gd name="T74" fmla="*/ 0 w 221"/>
                <a:gd name="T75" fmla="*/ 51 h 441"/>
                <a:gd name="T76" fmla="*/ 0 w 221"/>
                <a:gd name="T77" fmla="*/ 42 h 441"/>
                <a:gd name="T78" fmla="*/ 8 w 221"/>
                <a:gd name="T79" fmla="*/ 34 h 441"/>
                <a:gd name="T80" fmla="*/ 44 w 221"/>
                <a:gd name="T81" fmla="*/ 48 h 441"/>
                <a:gd name="T82" fmla="*/ 46 w 221"/>
                <a:gd name="T83" fmla="*/ 48 h 441"/>
                <a:gd name="T84" fmla="*/ 53 w 221"/>
                <a:gd name="T85" fmla="*/ 42 h 441"/>
                <a:gd name="T86" fmla="*/ 53 w 221"/>
                <a:gd name="T87" fmla="*/ 11 h 441"/>
                <a:gd name="T88" fmla="*/ 61 w 221"/>
                <a:gd name="T89" fmla="*/ 0 h 441"/>
                <a:gd name="T90" fmla="*/ 88 w 221"/>
                <a:gd name="T91" fmla="*/ 8 h 441"/>
                <a:gd name="T92" fmla="*/ 149 w 221"/>
                <a:gd name="T93" fmla="*/ 38 h 441"/>
                <a:gd name="T94" fmla="*/ 149 w 221"/>
                <a:gd name="T95" fmla="*/ 38 h 441"/>
                <a:gd name="T96" fmla="*/ 149 w 221"/>
                <a:gd name="T97" fmla="*/ 38 h 4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1"/>
                <a:gd name="T148" fmla="*/ 0 h 441"/>
                <a:gd name="T149" fmla="*/ 221 w 221"/>
                <a:gd name="T150" fmla="*/ 441 h 4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1" h="441">
                  <a:moveTo>
                    <a:pt x="149" y="38"/>
                  </a:moveTo>
                  <a:lnTo>
                    <a:pt x="158" y="38"/>
                  </a:lnTo>
                  <a:lnTo>
                    <a:pt x="166" y="44"/>
                  </a:lnTo>
                  <a:lnTo>
                    <a:pt x="141" y="84"/>
                  </a:lnTo>
                  <a:lnTo>
                    <a:pt x="101" y="70"/>
                  </a:lnTo>
                  <a:lnTo>
                    <a:pt x="95" y="51"/>
                  </a:lnTo>
                  <a:lnTo>
                    <a:pt x="86" y="42"/>
                  </a:lnTo>
                  <a:lnTo>
                    <a:pt x="74" y="42"/>
                  </a:lnTo>
                  <a:lnTo>
                    <a:pt x="61" y="53"/>
                  </a:lnTo>
                  <a:lnTo>
                    <a:pt x="65" y="91"/>
                  </a:lnTo>
                  <a:lnTo>
                    <a:pt x="95" y="120"/>
                  </a:lnTo>
                  <a:lnTo>
                    <a:pt x="118" y="124"/>
                  </a:lnTo>
                  <a:lnTo>
                    <a:pt x="128" y="131"/>
                  </a:lnTo>
                  <a:lnTo>
                    <a:pt x="156" y="127"/>
                  </a:lnTo>
                  <a:lnTo>
                    <a:pt x="168" y="118"/>
                  </a:lnTo>
                  <a:lnTo>
                    <a:pt x="183" y="97"/>
                  </a:lnTo>
                  <a:lnTo>
                    <a:pt x="198" y="101"/>
                  </a:lnTo>
                  <a:lnTo>
                    <a:pt x="202" y="101"/>
                  </a:lnTo>
                  <a:lnTo>
                    <a:pt x="211" y="110"/>
                  </a:lnTo>
                  <a:lnTo>
                    <a:pt x="211" y="283"/>
                  </a:lnTo>
                  <a:lnTo>
                    <a:pt x="219" y="435"/>
                  </a:lnTo>
                  <a:lnTo>
                    <a:pt x="221" y="441"/>
                  </a:lnTo>
                  <a:lnTo>
                    <a:pt x="188" y="441"/>
                  </a:lnTo>
                  <a:lnTo>
                    <a:pt x="171" y="434"/>
                  </a:lnTo>
                  <a:lnTo>
                    <a:pt x="168" y="409"/>
                  </a:lnTo>
                  <a:lnTo>
                    <a:pt x="145" y="390"/>
                  </a:lnTo>
                  <a:lnTo>
                    <a:pt x="149" y="325"/>
                  </a:lnTo>
                  <a:lnTo>
                    <a:pt x="145" y="318"/>
                  </a:lnTo>
                  <a:lnTo>
                    <a:pt x="135" y="308"/>
                  </a:lnTo>
                  <a:lnTo>
                    <a:pt x="126" y="308"/>
                  </a:lnTo>
                  <a:lnTo>
                    <a:pt x="112" y="321"/>
                  </a:lnTo>
                  <a:lnTo>
                    <a:pt x="109" y="382"/>
                  </a:lnTo>
                  <a:lnTo>
                    <a:pt x="78" y="392"/>
                  </a:lnTo>
                  <a:lnTo>
                    <a:pt x="61" y="414"/>
                  </a:lnTo>
                  <a:lnTo>
                    <a:pt x="10" y="407"/>
                  </a:lnTo>
                  <a:lnTo>
                    <a:pt x="2" y="380"/>
                  </a:lnTo>
                  <a:lnTo>
                    <a:pt x="2" y="80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8" y="34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53" y="42"/>
                  </a:lnTo>
                  <a:lnTo>
                    <a:pt x="53" y="11"/>
                  </a:lnTo>
                  <a:lnTo>
                    <a:pt x="61" y="0"/>
                  </a:lnTo>
                  <a:lnTo>
                    <a:pt x="88" y="8"/>
                  </a:lnTo>
                  <a:lnTo>
                    <a:pt x="149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Freeform 36"/>
            <p:cNvSpPr>
              <a:spLocks/>
            </p:cNvSpPr>
            <p:nvPr/>
          </p:nvSpPr>
          <p:spPr bwMode="auto">
            <a:xfrm>
              <a:off x="5099" y="3391"/>
              <a:ext cx="133" cy="204"/>
            </a:xfrm>
            <a:custGeom>
              <a:avLst/>
              <a:gdLst>
                <a:gd name="T0" fmla="*/ 331 w 331"/>
                <a:gd name="T1" fmla="*/ 50 h 596"/>
                <a:gd name="T2" fmla="*/ 331 w 331"/>
                <a:gd name="T3" fmla="*/ 111 h 596"/>
                <a:gd name="T4" fmla="*/ 322 w 331"/>
                <a:gd name="T5" fmla="*/ 365 h 596"/>
                <a:gd name="T6" fmla="*/ 327 w 331"/>
                <a:gd name="T7" fmla="*/ 596 h 596"/>
                <a:gd name="T8" fmla="*/ 4 w 331"/>
                <a:gd name="T9" fmla="*/ 502 h 596"/>
                <a:gd name="T10" fmla="*/ 0 w 331"/>
                <a:gd name="T11" fmla="*/ 489 h 596"/>
                <a:gd name="T12" fmla="*/ 8 w 331"/>
                <a:gd name="T13" fmla="*/ 466 h 596"/>
                <a:gd name="T14" fmla="*/ 38 w 331"/>
                <a:gd name="T15" fmla="*/ 434 h 596"/>
                <a:gd name="T16" fmla="*/ 261 w 331"/>
                <a:gd name="T17" fmla="*/ 67 h 596"/>
                <a:gd name="T18" fmla="*/ 301 w 331"/>
                <a:gd name="T19" fmla="*/ 0 h 596"/>
                <a:gd name="T20" fmla="*/ 301 w 331"/>
                <a:gd name="T21" fmla="*/ 25 h 596"/>
                <a:gd name="T22" fmla="*/ 331 w 331"/>
                <a:gd name="T23" fmla="*/ 50 h 596"/>
                <a:gd name="T24" fmla="*/ 331 w 331"/>
                <a:gd name="T25" fmla="*/ 50 h 596"/>
                <a:gd name="T26" fmla="*/ 331 w 331"/>
                <a:gd name="T27" fmla="*/ 50 h 5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1"/>
                <a:gd name="T43" fmla="*/ 0 h 596"/>
                <a:gd name="T44" fmla="*/ 331 w 331"/>
                <a:gd name="T45" fmla="*/ 596 h 5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1" h="596">
                  <a:moveTo>
                    <a:pt x="331" y="50"/>
                  </a:moveTo>
                  <a:lnTo>
                    <a:pt x="331" y="111"/>
                  </a:lnTo>
                  <a:lnTo>
                    <a:pt x="322" y="365"/>
                  </a:lnTo>
                  <a:lnTo>
                    <a:pt x="327" y="596"/>
                  </a:lnTo>
                  <a:lnTo>
                    <a:pt x="4" y="502"/>
                  </a:lnTo>
                  <a:lnTo>
                    <a:pt x="0" y="489"/>
                  </a:lnTo>
                  <a:lnTo>
                    <a:pt x="8" y="466"/>
                  </a:lnTo>
                  <a:lnTo>
                    <a:pt x="38" y="434"/>
                  </a:lnTo>
                  <a:lnTo>
                    <a:pt x="261" y="67"/>
                  </a:lnTo>
                  <a:lnTo>
                    <a:pt x="301" y="0"/>
                  </a:lnTo>
                  <a:lnTo>
                    <a:pt x="301" y="25"/>
                  </a:lnTo>
                  <a:lnTo>
                    <a:pt x="331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Freeform 37"/>
            <p:cNvSpPr>
              <a:spLocks/>
            </p:cNvSpPr>
            <p:nvPr/>
          </p:nvSpPr>
          <p:spPr bwMode="auto">
            <a:xfrm>
              <a:off x="3839" y="3401"/>
              <a:ext cx="27" cy="37"/>
            </a:xfrm>
            <a:custGeom>
              <a:avLst/>
              <a:gdLst>
                <a:gd name="T0" fmla="*/ 66 w 66"/>
                <a:gd name="T1" fmla="*/ 34 h 108"/>
                <a:gd name="T2" fmla="*/ 28 w 66"/>
                <a:gd name="T3" fmla="*/ 84 h 108"/>
                <a:gd name="T4" fmla="*/ 5 w 66"/>
                <a:gd name="T5" fmla="*/ 108 h 108"/>
                <a:gd name="T6" fmla="*/ 2 w 66"/>
                <a:gd name="T7" fmla="*/ 108 h 108"/>
                <a:gd name="T8" fmla="*/ 0 w 66"/>
                <a:gd name="T9" fmla="*/ 105 h 108"/>
                <a:gd name="T10" fmla="*/ 32 w 66"/>
                <a:gd name="T11" fmla="*/ 0 h 108"/>
                <a:gd name="T12" fmla="*/ 66 w 66"/>
                <a:gd name="T13" fmla="*/ 13 h 108"/>
                <a:gd name="T14" fmla="*/ 66 w 66"/>
                <a:gd name="T15" fmla="*/ 34 h 108"/>
                <a:gd name="T16" fmla="*/ 66 w 66"/>
                <a:gd name="T17" fmla="*/ 34 h 108"/>
                <a:gd name="T18" fmla="*/ 66 w 66"/>
                <a:gd name="T19" fmla="*/ 34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108"/>
                <a:gd name="T32" fmla="*/ 66 w 66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108">
                  <a:moveTo>
                    <a:pt x="66" y="34"/>
                  </a:moveTo>
                  <a:lnTo>
                    <a:pt x="28" y="84"/>
                  </a:lnTo>
                  <a:lnTo>
                    <a:pt x="5" y="108"/>
                  </a:lnTo>
                  <a:lnTo>
                    <a:pt x="2" y="108"/>
                  </a:lnTo>
                  <a:lnTo>
                    <a:pt x="0" y="105"/>
                  </a:lnTo>
                  <a:lnTo>
                    <a:pt x="32" y="0"/>
                  </a:lnTo>
                  <a:lnTo>
                    <a:pt x="66" y="13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Freeform 38"/>
            <p:cNvSpPr>
              <a:spLocks/>
            </p:cNvSpPr>
            <p:nvPr/>
          </p:nvSpPr>
          <p:spPr bwMode="auto">
            <a:xfrm>
              <a:off x="3871" y="3414"/>
              <a:ext cx="28" cy="33"/>
            </a:xfrm>
            <a:custGeom>
              <a:avLst/>
              <a:gdLst>
                <a:gd name="T0" fmla="*/ 44 w 71"/>
                <a:gd name="T1" fmla="*/ 61 h 95"/>
                <a:gd name="T2" fmla="*/ 12 w 71"/>
                <a:gd name="T3" fmla="*/ 95 h 95"/>
                <a:gd name="T4" fmla="*/ 0 w 71"/>
                <a:gd name="T5" fmla="*/ 95 h 95"/>
                <a:gd name="T6" fmla="*/ 0 w 71"/>
                <a:gd name="T7" fmla="*/ 78 h 95"/>
                <a:gd name="T8" fmla="*/ 44 w 71"/>
                <a:gd name="T9" fmla="*/ 0 h 95"/>
                <a:gd name="T10" fmla="*/ 71 w 71"/>
                <a:gd name="T11" fmla="*/ 21 h 95"/>
                <a:gd name="T12" fmla="*/ 44 w 71"/>
                <a:gd name="T13" fmla="*/ 61 h 95"/>
                <a:gd name="T14" fmla="*/ 44 w 71"/>
                <a:gd name="T15" fmla="*/ 61 h 95"/>
                <a:gd name="T16" fmla="*/ 44 w 71"/>
                <a:gd name="T17" fmla="*/ 61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95"/>
                <a:gd name="T29" fmla="*/ 71 w 71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95">
                  <a:moveTo>
                    <a:pt x="44" y="61"/>
                  </a:moveTo>
                  <a:lnTo>
                    <a:pt x="12" y="95"/>
                  </a:lnTo>
                  <a:lnTo>
                    <a:pt x="0" y="95"/>
                  </a:lnTo>
                  <a:lnTo>
                    <a:pt x="0" y="78"/>
                  </a:lnTo>
                  <a:lnTo>
                    <a:pt x="44" y="0"/>
                  </a:lnTo>
                  <a:lnTo>
                    <a:pt x="71" y="21"/>
                  </a:lnTo>
                  <a:lnTo>
                    <a:pt x="44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Freeform 39"/>
            <p:cNvSpPr>
              <a:spLocks/>
            </p:cNvSpPr>
            <p:nvPr/>
          </p:nvSpPr>
          <p:spPr bwMode="auto">
            <a:xfrm>
              <a:off x="3610" y="3425"/>
              <a:ext cx="20" cy="18"/>
            </a:xfrm>
            <a:custGeom>
              <a:avLst/>
              <a:gdLst>
                <a:gd name="T0" fmla="*/ 26 w 51"/>
                <a:gd name="T1" fmla="*/ 54 h 56"/>
                <a:gd name="T2" fmla="*/ 22 w 51"/>
                <a:gd name="T3" fmla="*/ 56 h 56"/>
                <a:gd name="T4" fmla="*/ 15 w 51"/>
                <a:gd name="T5" fmla="*/ 56 h 56"/>
                <a:gd name="T6" fmla="*/ 9 w 51"/>
                <a:gd name="T7" fmla="*/ 48 h 56"/>
                <a:gd name="T8" fmla="*/ 0 w 51"/>
                <a:gd name="T9" fmla="*/ 38 h 56"/>
                <a:gd name="T10" fmla="*/ 9 w 51"/>
                <a:gd name="T11" fmla="*/ 38 h 56"/>
                <a:gd name="T12" fmla="*/ 47 w 51"/>
                <a:gd name="T13" fmla="*/ 0 h 56"/>
                <a:gd name="T14" fmla="*/ 51 w 51"/>
                <a:gd name="T15" fmla="*/ 12 h 56"/>
                <a:gd name="T16" fmla="*/ 26 w 51"/>
                <a:gd name="T17" fmla="*/ 54 h 56"/>
                <a:gd name="T18" fmla="*/ 26 w 51"/>
                <a:gd name="T19" fmla="*/ 54 h 56"/>
                <a:gd name="T20" fmla="*/ 26 w 51"/>
                <a:gd name="T21" fmla="*/ 54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56"/>
                <a:gd name="T35" fmla="*/ 51 w 51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56">
                  <a:moveTo>
                    <a:pt x="26" y="54"/>
                  </a:moveTo>
                  <a:lnTo>
                    <a:pt x="22" y="56"/>
                  </a:lnTo>
                  <a:lnTo>
                    <a:pt x="15" y="56"/>
                  </a:lnTo>
                  <a:lnTo>
                    <a:pt x="9" y="48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47" y="0"/>
                  </a:lnTo>
                  <a:lnTo>
                    <a:pt x="51" y="12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Freeform 40"/>
            <p:cNvSpPr>
              <a:spLocks/>
            </p:cNvSpPr>
            <p:nvPr/>
          </p:nvSpPr>
          <p:spPr bwMode="auto">
            <a:xfrm>
              <a:off x="5244" y="3431"/>
              <a:ext cx="67" cy="183"/>
            </a:xfrm>
            <a:custGeom>
              <a:avLst/>
              <a:gdLst>
                <a:gd name="T0" fmla="*/ 159 w 169"/>
                <a:gd name="T1" fmla="*/ 14 h 533"/>
                <a:gd name="T2" fmla="*/ 169 w 169"/>
                <a:gd name="T3" fmla="*/ 468 h 533"/>
                <a:gd name="T4" fmla="*/ 93 w 169"/>
                <a:gd name="T5" fmla="*/ 472 h 533"/>
                <a:gd name="T6" fmla="*/ 79 w 169"/>
                <a:gd name="T7" fmla="*/ 485 h 533"/>
                <a:gd name="T8" fmla="*/ 79 w 169"/>
                <a:gd name="T9" fmla="*/ 495 h 533"/>
                <a:gd name="T10" fmla="*/ 93 w 169"/>
                <a:gd name="T11" fmla="*/ 508 h 533"/>
                <a:gd name="T12" fmla="*/ 169 w 169"/>
                <a:gd name="T13" fmla="*/ 508 h 533"/>
                <a:gd name="T14" fmla="*/ 169 w 169"/>
                <a:gd name="T15" fmla="*/ 521 h 533"/>
                <a:gd name="T16" fmla="*/ 155 w 169"/>
                <a:gd name="T17" fmla="*/ 533 h 533"/>
                <a:gd name="T18" fmla="*/ 93 w 169"/>
                <a:gd name="T19" fmla="*/ 517 h 533"/>
                <a:gd name="T20" fmla="*/ 9 w 169"/>
                <a:gd name="T21" fmla="*/ 491 h 533"/>
                <a:gd name="T22" fmla="*/ 0 w 169"/>
                <a:gd name="T23" fmla="*/ 491 h 533"/>
                <a:gd name="T24" fmla="*/ 0 w 169"/>
                <a:gd name="T25" fmla="*/ 86 h 533"/>
                <a:gd name="T26" fmla="*/ 5 w 169"/>
                <a:gd name="T27" fmla="*/ 6 h 533"/>
                <a:gd name="T28" fmla="*/ 79 w 169"/>
                <a:gd name="T29" fmla="*/ 0 h 533"/>
                <a:gd name="T30" fmla="*/ 148 w 169"/>
                <a:gd name="T31" fmla="*/ 4 h 533"/>
                <a:gd name="T32" fmla="*/ 159 w 169"/>
                <a:gd name="T33" fmla="*/ 14 h 533"/>
                <a:gd name="T34" fmla="*/ 159 w 169"/>
                <a:gd name="T35" fmla="*/ 14 h 533"/>
                <a:gd name="T36" fmla="*/ 159 w 169"/>
                <a:gd name="T37" fmla="*/ 14 h 5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533"/>
                <a:gd name="T59" fmla="*/ 169 w 169"/>
                <a:gd name="T60" fmla="*/ 533 h 5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533">
                  <a:moveTo>
                    <a:pt x="159" y="14"/>
                  </a:moveTo>
                  <a:lnTo>
                    <a:pt x="169" y="468"/>
                  </a:lnTo>
                  <a:lnTo>
                    <a:pt x="93" y="472"/>
                  </a:lnTo>
                  <a:lnTo>
                    <a:pt x="79" y="485"/>
                  </a:lnTo>
                  <a:lnTo>
                    <a:pt x="79" y="495"/>
                  </a:lnTo>
                  <a:lnTo>
                    <a:pt x="93" y="508"/>
                  </a:lnTo>
                  <a:lnTo>
                    <a:pt x="169" y="508"/>
                  </a:lnTo>
                  <a:lnTo>
                    <a:pt x="169" y="521"/>
                  </a:lnTo>
                  <a:lnTo>
                    <a:pt x="155" y="533"/>
                  </a:lnTo>
                  <a:lnTo>
                    <a:pt x="93" y="517"/>
                  </a:lnTo>
                  <a:lnTo>
                    <a:pt x="9" y="491"/>
                  </a:lnTo>
                  <a:lnTo>
                    <a:pt x="0" y="491"/>
                  </a:lnTo>
                  <a:lnTo>
                    <a:pt x="0" y="86"/>
                  </a:lnTo>
                  <a:lnTo>
                    <a:pt x="5" y="6"/>
                  </a:lnTo>
                  <a:lnTo>
                    <a:pt x="79" y="0"/>
                  </a:lnTo>
                  <a:lnTo>
                    <a:pt x="148" y="4"/>
                  </a:lnTo>
                  <a:lnTo>
                    <a:pt x="15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Freeform 41"/>
            <p:cNvSpPr>
              <a:spLocks/>
            </p:cNvSpPr>
            <p:nvPr/>
          </p:nvSpPr>
          <p:spPr bwMode="auto">
            <a:xfrm>
              <a:off x="3891" y="3433"/>
              <a:ext cx="40" cy="38"/>
            </a:xfrm>
            <a:custGeom>
              <a:avLst/>
              <a:gdLst>
                <a:gd name="T0" fmla="*/ 103 w 103"/>
                <a:gd name="T1" fmla="*/ 27 h 110"/>
                <a:gd name="T2" fmla="*/ 103 w 103"/>
                <a:gd name="T3" fmla="*/ 36 h 110"/>
                <a:gd name="T4" fmla="*/ 6 w 103"/>
                <a:gd name="T5" fmla="*/ 110 h 110"/>
                <a:gd name="T6" fmla="*/ 0 w 103"/>
                <a:gd name="T7" fmla="*/ 107 h 110"/>
                <a:gd name="T8" fmla="*/ 70 w 103"/>
                <a:gd name="T9" fmla="*/ 19 h 110"/>
                <a:gd name="T10" fmla="*/ 76 w 103"/>
                <a:gd name="T11" fmla="*/ 0 h 110"/>
                <a:gd name="T12" fmla="*/ 89 w 103"/>
                <a:gd name="T13" fmla="*/ 6 h 110"/>
                <a:gd name="T14" fmla="*/ 103 w 103"/>
                <a:gd name="T15" fmla="*/ 27 h 110"/>
                <a:gd name="T16" fmla="*/ 103 w 103"/>
                <a:gd name="T17" fmla="*/ 27 h 110"/>
                <a:gd name="T18" fmla="*/ 103 w 103"/>
                <a:gd name="T19" fmla="*/ 27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110"/>
                <a:gd name="T32" fmla="*/ 103 w 103"/>
                <a:gd name="T33" fmla="*/ 110 h 1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110">
                  <a:moveTo>
                    <a:pt x="103" y="27"/>
                  </a:moveTo>
                  <a:lnTo>
                    <a:pt x="103" y="36"/>
                  </a:lnTo>
                  <a:lnTo>
                    <a:pt x="6" y="110"/>
                  </a:lnTo>
                  <a:lnTo>
                    <a:pt x="0" y="107"/>
                  </a:lnTo>
                  <a:lnTo>
                    <a:pt x="70" y="19"/>
                  </a:lnTo>
                  <a:lnTo>
                    <a:pt x="76" y="0"/>
                  </a:lnTo>
                  <a:lnTo>
                    <a:pt x="89" y="6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Freeform 42"/>
            <p:cNvSpPr>
              <a:spLocks/>
            </p:cNvSpPr>
            <p:nvPr/>
          </p:nvSpPr>
          <p:spPr bwMode="auto">
            <a:xfrm>
              <a:off x="4483" y="3447"/>
              <a:ext cx="403" cy="268"/>
            </a:xfrm>
            <a:custGeom>
              <a:avLst/>
              <a:gdLst>
                <a:gd name="T0" fmla="*/ 747 w 1009"/>
                <a:gd name="T1" fmla="*/ 69 h 781"/>
                <a:gd name="T2" fmla="*/ 912 w 1009"/>
                <a:gd name="T3" fmla="*/ 238 h 781"/>
                <a:gd name="T4" fmla="*/ 1003 w 1009"/>
                <a:gd name="T5" fmla="*/ 434 h 781"/>
                <a:gd name="T6" fmla="*/ 1009 w 1009"/>
                <a:gd name="T7" fmla="*/ 460 h 781"/>
                <a:gd name="T8" fmla="*/ 1000 w 1009"/>
                <a:gd name="T9" fmla="*/ 464 h 781"/>
                <a:gd name="T10" fmla="*/ 927 w 1009"/>
                <a:gd name="T11" fmla="*/ 300 h 781"/>
                <a:gd name="T12" fmla="*/ 867 w 1009"/>
                <a:gd name="T13" fmla="*/ 318 h 781"/>
                <a:gd name="T14" fmla="*/ 783 w 1009"/>
                <a:gd name="T15" fmla="*/ 217 h 781"/>
                <a:gd name="T16" fmla="*/ 756 w 1009"/>
                <a:gd name="T17" fmla="*/ 215 h 781"/>
                <a:gd name="T18" fmla="*/ 697 w 1009"/>
                <a:gd name="T19" fmla="*/ 202 h 781"/>
                <a:gd name="T20" fmla="*/ 530 w 1009"/>
                <a:gd name="T21" fmla="*/ 150 h 781"/>
                <a:gd name="T22" fmla="*/ 403 w 1009"/>
                <a:gd name="T23" fmla="*/ 141 h 781"/>
                <a:gd name="T24" fmla="*/ 367 w 1009"/>
                <a:gd name="T25" fmla="*/ 154 h 781"/>
                <a:gd name="T26" fmla="*/ 334 w 1009"/>
                <a:gd name="T27" fmla="*/ 171 h 781"/>
                <a:gd name="T28" fmla="*/ 243 w 1009"/>
                <a:gd name="T29" fmla="*/ 264 h 781"/>
                <a:gd name="T30" fmla="*/ 251 w 1009"/>
                <a:gd name="T31" fmla="*/ 278 h 781"/>
                <a:gd name="T32" fmla="*/ 161 w 1009"/>
                <a:gd name="T33" fmla="*/ 437 h 781"/>
                <a:gd name="T34" fmla="*/ 154 w 1009"/>
                <a:gd name="T35" fmla="*/ 586 h 781"/>
                <a:gd name="T36" fmla="*/ 131 w 1009"/>
                <a:gd name="T37" fmla="*/ 574 h 781"/>
                <a:gd name="T38" fmla="*/ 106 w 1009"/>
                <a:gd name="T39" fmla="*/ 650 h 781"/>
                <a:gd name="T40" fmla="*/ 91 w 1009"/>
                <a:gd name="T41" fmla="*/ 692 h 781"/>
                <a:gd name="T42" fmla="*/ 70 w 1009"/>
                <a:gd name="T43" fmla="*/ 705 h 781"/>
                <a:gd name="T44" fmla="*/ 53 w 1009"/>
                <a:gd name="T45" fmla="*/ 534 h 781"/>
                <a:gd name="T46" fmla="*/ 61 w 1009"/>
                <a:gd name="T47" fmla="*/ 500 h 781"/>
                <a:gd name="T48" fmla="*/ 30 w 1009"/>
                <a:gd name="T49" fmla="*/ 491 h 781"/>
                <a:gd name="T50" fmla="*/ 21 w 1009"/>
                <a:gd name="T51" fmla="*/ 677 h 781"/>
                <a:gd name="T52" fmla="*/ 51 w 1009"/>
                <a:gd name="T53" fmla="*/ 781 h 781"/>
                <a:gd name="T54" fmla="*/ 0 w 1009"/>
                <a:gd name="T55" fmla="*/ 639 h 781"/>
                <a:gd name="T56" fmla="*/ 19 w 1009"/>
                <a:gd name="T57" fmla="*/ 378 h 781"/>
                <a:gd name="T58" fmla="*/ 93 w 1009"/>
                <a:gd name="T59" fmla="*/ 203 h 781"/>
                <a:gd name="T60" fmla="*/ 264 w 1009"/>
                <a:gd name="T61" fmla="*/ 59 h 781"/>
                <a:gd name="T62" fmla="*/ 407 w 1009"/>
                <a:gd name="T63" fmla="*/ 0 h 781"/>
                <a:gd name="T64" fmla="*/ 578 w 1009"/>
                <a:gd name="T65" fmla="*/ 6 h 781"/>
                <a:gd name="T66" fmla="*/ 654 w 1009"/>
                <a:gd name="T67" fmla="*/ 23 h 7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9"/>
                <a:gd name="T103" fmla="*/ 0 h 781"/>
                <a:gd name="T104" fmla="*/ 1009 w 1009"/>
                <a:gd name="T105" fmla="*/ 781 h 7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9" h="781">
                  <a:moveTo>
                    <a:pt x="654" y="23"/>
                  </a:moveTo>
                  <a:lnTo>
                    <a:pt x="747" y="69"/>
                  </a:lnTo>
                  <a:lnTo>
                    <a:pt x="796" y="110"/>
                  </a:lnTo>
                  <a:lnTo>
                    <a:pt x="912" y="238"/>
                  </a:lnTo>
                  <a:lnTo>
                    <a:pt x="967" y="331"/>
                  </a:lnTo>
                  <a:lnTo>
                    <a:pt x="1003" y="434"/>
                  </a:lnTo>
                  <a:lnTo>
                    <a:pt x="1009" y="458"/>
                  </a:lnTo>
                  <a:lnTo>
                    <a:pt x="1009" y="460"/>
                  </a:lnTo>
                  <a:lnTo>
                    <a:pt x="1007" y="464"/>
                  </a:lnTo>
                  <a:lnTo>
                    <a:pt x="1000" y="464"/>
                  </a:lnTo>
                  <a:lnTo>
                    <a:pt x="950" y="337"/>
                  </a:lnTo>
                  <a:lnTo>
                    <a:pt x="927" y="300"/>
                  </a:lnTo>
                  <a:lnTo>
                    <a:pt x="884" y="300"/>
                  </a:lnTo>
                  <a:lnTo>
                    <a:pt x="867" y="318"/>
                  </a:lnTo>
                  <a:lnTo>
                    <a:pt x="840" y="274"/>
                  </a:lnTo>
                  <a:lnTo>
                    <a:pt x="783" y="217"/>
                  </a:lnTo>
                  <a:lnTo>
                    <a:pt x="766" y="215"/>
                  </a:lnTo>
                  <a:lnTo>
                    <a:pt x="756" y="215"/>
                  </a:lnTo>
                  <a:lnTo>
                    <a:pt x="737" y="238"/>
                  </a:lnTo>
                  <a:lnTo>
                    <a:pt x="697" y="202"/>
                  </a:lnTo>
                  <a:lnTo>
                    <a:pt x="593" y="162"/>
                  </a:lnTo>
                  <a:lnTo>
                    <a:pt x="530" y="150"/>
                  </a:lnTo>
                  <a:lnTo>
                    <a:pt x="509" y="137"/>
                  </a:lnTo>
                  <a:lnTo>
                    <a:pt x="403" y="141"/>
                  </a:lnTo>
                  <a:lnTo>
                    <a:pt x="376" y="154"/>
                  </a:lnTo>
                  <a:lnTo>
                    <a:pt x="367" y="154"/>
                  </a:lnTo>
                  <a:lnTo>
                    <a:pt x="357" y="164"/>
                  </a:lnTo>
                  <a:lnTo>
                    <a:pt x="334" y="171"/>
                  </a:lnTo>
                  <a:lnTo>
                    <a:pt x="264" y="228"/>
                  </a:lnTo>
                  <a:lnTo>
                    <a:pt x="243" y="264"/>
                  </a:lnTo>
                  <a:lnTo>
                    <a:pt x="243" y="272"/>
                  </a:lnTo>
                  <a:lnTo>
                    <a:pt x="251" y="278"/>
                  </a:lnTo>
                  <a:lnTo>
                    <a:pt x="194" y="357"/>
                  </a:lnTo>
                  <a:lnTo>
                    <a:pt x="161" y="437"/>
                  </a:lnTo>
                  <a:lnTo>
                    <a:pt x="150" y="557"/>
                  </a:lnTo>
                  <a:lnTo>
                    <a:pt x="154" y="586"/>
                  </a:lnTo>
                  <a:lnTo>
                    <a:pt x="144" y="574"/>
                  </a:lnTo>
                  <a:lnTo>
                    <a:pt x="131" y="574"/>
                  </a:lnTo>
                  <a:lnTo>
                    <a:pt x="114" y="597"/>
                  </a:lnTo>
                  <a:lnTo>
                    <a:pt x="106" y="650"/>
                  </a:lnTo>
                  <a:lnTo>
                    <a:pt x="114" y="688"/>
                  </a:lnTo>
                  <a:lnTo>
                    <a:pt x="91" y="692"/>
                  </a:lnTo>
                  <a:lnTo>
                    <a:pt x="74" y="702"/>
                  </a:lnTo>
                  <a:lnTo>
                    <a:pt x="70" y="705"/>
                  </a:lnTo>
                  <a:lnTo>
                    <a:pt x="53" y="631"/>
                  </a:lnTo>
                  <a:lnTo>
                    <a:pt x="53" y="534"/>
                  </a:lnTo>
                  <a:lnTo>
                    <a:pt x="61" y="515"/>
                  </a:lnTo>
                  <a:lnTo>
                    <a:pt x="61" y="500"/>
                  </a:lnTo>
                  <a:lnTo>
                    <a:pt x="47" y="489"/>
                  </a:lnTo>
                  <a:lnTo>
                    <a:pt x="30" y="491"/>
                  </a:lnTo>
                  <a:lnTo>
                    <a:pt x="19" y="517"/>
                  </a:lnTo>
                  <a:lnTo>
                    <a:pt x="21" y="677"/>
                  </a:lnTo>
                  <a:lnTo>
                    <a:pt x="43" y="768"/>
                  </a:lnTo>
                  <a:lnTo>
                    <a:pt x="51" y="781"/>
                  </a:lnTo>
                  <a:lnTo>
                    <a:pt x="30" y="751"/>
                  </a:lnTo>
                  <a:lnTo>
                    <a:pt x="0" y="639"/>
                  </a:lnTo>
                  <a:lnTo>
                    <a:pt x="0" y="491"/>
                  </a:lnTo>
                  <a:lnTo>
                    <a:pt x="19" y="378"/>
                  </a:lnTo>
                  <a:lnTo>
                    <a:pt x="43" y="291"/>
                  </a:lnTo>
                  <a:lnTo>
                    <a:pt x="93" y="203"/>
                  </a:lnTo>
                  <a:lnTo>
                    <a:pt x="177" y="120"/>
                  </a:lnTo>
                  <a:lnTo>
                    <a:pt x="264" y="59"/>
                  </a:lnTo>
                  <a:lnTo>
                    <a:pt x="317" y="27"/>
                  </a:lnTo>
                  <a:lnTo>
                    <a:pt x="407" y="0"/>
                  </a:lnTo>
                  <a:lnTo>
                    <a:pt x="465" y="0"/>
                  </a:lnTo>
                  <a:lnTo>
                    <a:pt x="578" y="6"/>
                  </a:lnTo>
                  <a:lnTo>
                    <a:pt x="65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Freeform 43"/>
            <p:cNvSpPr>
              <a:spLocks/>
            </p:cNvSpPr>
            <p:nvPr/>
          </p:nvSpPr>
          <p:spPr bwMode="auto">
            <a:xfrm>
              <a:off x="3582" y="3447"/>
              <a:ext cx="21" cy="24"/>
            </a:xfrm>
            <a:custGeom>
              <a:avLst/>
              <a:gdLst>
                <a:gd name="T0" fmla="*/ 38 w 52"/>
                <a:gd name="T1" fmla="*/ 40 h 70"/>
                <a:gd name="T2" fmla="*/ 31 w 52"/>
                <a:gd name="T3" fmla="*/ 70 h 70"/>
                <a:gd name="T4" fmla="*/ 25 w 52"/>
                <a:gd name="T5" fmla="*/ 70 h 70"/>
                <a:gd name="T6" fmla="*/ 0 w 52"/>
                <a:gd name="T7" fmla="*/ 42 h 70"/>
                <a:gd name="T8" fmla="*/ 17 w 52"/>
                <a:gd name="T9" fmla="*/ 40 h 70"/>
                <a:gd name="T10" fmla="*/ 44 w 52"/>
                <a:gd name="T11" fmla="*/ 0 h 70"/>
                <a:gd name="T12" fmla="*/ 52 w 52"/>
                <a:gd name="T13" fmla="*/ 17 h 70"/>
                <a:gd name="T14" fmla="*/ 38 w 52"/>
                <a:gd name="T15" fmla="*/ 40 h 70"/>
                <a:gd name="T16" fmla="*/ 38 w 52"/>
                <a:gd name="T17" fmla="*/ 40 h 70"/>
                <a:gd name="T18" fmla="*/ 38 w 52"/>
                <a:gd name="T19" fmla="*/ 4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70"/>
                <a:gd name="T32" fmla="*/ 52 w 52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70">
                  <a:moveTo>
                    <a:pt x="38" y="40"/>
                  </a:moveTo>
                  <a:lnTo>
                    <a:pt x="31" y="70"/>
                  </a:lnTo>
                  <a:lnTo>
                    <a:pt x="25" y="70"/>
                  </a:lnTo>
                  <a:lnTo>
                    <a:pt x="0" y="42"/>
                  </a:lnTo>
                  <a:lnTo>
                    <a:pt x="17" y="40"/>
                  </a:lnTo>
                  <a:lnTo>
                    <a:pt x="44" y="0"/>
                  </a:lnTo>
                  <a:lnTo>
                    <a:pt x="52" y="17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Freeform 44"/>
            <p:cNvSpPr>
              <a:spLocks/>
            </p:cNvSpPr>
            <p:nvPr/>
          </p:nvSpPr>
          <p:spPr bwMode="auto">
            <a:xfrm>
              <a:off x="3586" y="3466"/>
              <a:ext cx="273" cy="241"/>
            </a:xfrm>
            <a:custGeom>
              <a:avLst/>
              <a:gdLst>
                <a:gd name="T0" fmla="*/ 477 w 684"/>
                <a:gd name="T1" fmla="*/ 12 h 704"/>
                <a:gd name="T2" fmla="*/ 532 w 684"/>
                <a:gd name="T3" fmla="*/ 21 h 704"/>
                <a:gd name="T4" fmla="*/ 597 w 684"/>
                <a:gd name="T5" fmla="*/ 53 h 704"/>
                <a:gd name="T6" fmla="*/ 673 w 684"/>
                <a:gd name="T7" fmla="*/ 114 h 704"/>
                <a:gd name="T8" fmla="*/ 684 w 684"/>
                <a:gd name="T9" fmla="*/ 124 h 704"/>
                <a:gd name="T10" fmla="*/ 673 w 684"/>
                <a:gd name="T11" fmla="*/ 133 h 704"/>
                <a:gd name="T12" fmla="*/ 612 w 684"/>
                <a:gd name="T13" fmla="*/ 88 h 704"/>
                <a:gd name="T14" fmla="*/ 528 w 684"/>
                <a:gd name="T15" fmla="*/ 53 h 704"/>
                <a:gd name="T16" fmla="*/ 447 w 684"/>
                <a:gd name="T17" fmla="*/ 46 h 704"/>
                <a:gd name="T18" fmla="*/ 424 w 684"/>
                <a:gd name="T19" fmla="*/ 48 h 704"/>
                <a:gd name="T20" fmla="*/ 420 w 684"/>
                <a:gd name="T21" fmla="*/ 53 h 704"/>
                <a:gd name="T22" fmla="*/ 420 w 684"/>
                <a:gd name="T23" fmla="*/ 57 h 704"/>
                <a:gd name="T24" fmla="*/ 511 w 684"/>
                <a:gd name="T25" fmla="*/ 88 h 704"/>
                <a:gd name="T26" fmla="*/ 587 w 684"/>
                <a:gd name="T27" fmla="*/ 124 h 704"/>
                <a:gd name="T28" fmla="*/ 627 w 684"/>
                <a:gd name="T29" fmla="*/ 160 h 704"/>
                <a:gd name="T30" fmla="*/ 637 w 684"/>
                <a:gd name="T31" fmla="*/ 171 h 704"/>
                <a:gd name="T32" fmla="*/ 627 w 684"/>
                <a:gd name="T33" fmla="*/ 186 h 704"/>
                <a:gd name="T34" fmla="*/ 543 w 684"/>
                <a:gd name="T35" fmla="*/ 131 h 704"/>
                <a:gd name="T36" fmla="*/ 462 w 684"/>
                <a:gd name="T37" fmla="*/ 107 h 704"/>
                <a:gd name="T38" fmla="*/ 369 w 684"/>
                <a:gd name="T39" fmla="*/ 114 h 704"/>
                <a:gd name="T40" fmla="*/ 294 w 684"/>
                <a:gd name="T41" fmla="*/ 141 h 704"/>
                <a:gd name="T42" fmla="*/ 287 w 684"/>
                <a:gd name="T43" fmla="*/ 133 h 704"/>
                <a:gd name="T44" fmla="*/ 251 w 684"/>
                <a:gd name="T45" fmla="*/ 141 h 704"/>
                <a:gd name="T46" fmla="*/ 217 w 684"/>
                <a:gd name="T47" fmla="*/ 164 h 704"/>
                <a:gd name="T48" fmla="*/ 192 w 684"/>
                <a:gd name="T49" fmla="*/ 198 h 704"/>
                <a:gd name="T50" fmla="*/ 192 w 684"/>
                <a:gd name="T51" fmla="*/ 211 h 704"/>
                <a:gd name="T52" fmla="*/ 198 w 684"/>
                <a:gd name="T53" fmla="*/ 217 h 704"/>
                <a:gd name="T54" fmla="*/ 135 w 684"/>
                <a:gd name="T55" fmla="*/ 318 h 704"/>
                <a:gd name="T56" fmla="*/ 102 w 684"/>
                <a:gd name="T57" fmla="*/ 443 h 704"/>
                <a:gd name="T58" fmla="*/ 104 w 684"/>
                <a:gd name="T59" fmla="*/ 574 h 704"/>
                <a:gd name="T60" fmla="*/ 139 w 684"/>
                <a:gd name="T61" fmla="*/ 671 h 704"/>
                <a:gd name="T62" fmla="*/ 150 w 684"/>
                <a:gd name="T63" fmla="*/ 694 h 704"/>
                <a:gd name="T64" fmla="*/ 148 w 684"/>
                <a:gd name="T65" fmla="*/ 694 h 704"/>
                <a:gd name="T66" fmla="*/ 139 w 684"/>
                <a:gd name="T67" fmla="*/ 704 h 704"/>
                <a:gd name="T68" fmla="*/ 112 w 684"/>
                <a:gd name="T69" fmla="*/ 671 h 704"/>
                <a:gd name="T70" fmla="*/ 70 w 684"/>
                <a:gd name="T71" fmla="*/ 531 h 704"/>
                <a:gd name="T72" fmla="*/ 59 w 684"/>
                <a:gd name="T73" fmla="*/ 447 h 704"/>
                <a:gd name="T74" fmla="*/ 76 w 684"/>
                <a:gd name="T75" fmla="*/ 335 h 704"/>
                <a:gd name="T76" fmla="*/ 104 w 684"/>
                <a:gd name="T77" fmla="*/ 251 h 704"/>
                <a:gd name="T78" fmla="*/ 102 w 684"/>
                <a:gd name="T79" fmla="*/ 247 h 704"/>
                <a:gd name="T80" fmla="*/ 70 w 684"/>
                <a:gd name="T81" fmla="*/ 291 h 704"/>
                <a:gd name="T82" fmla="*/ 26 w 684"/>
                <a:gd name="T83" fmla="*/ 388 h 704"/>
                <a:gd name="T84" fmla="*/ 7 w 684"/>
                <a:gd name="T85" fmla="*/ 458 h 704"/>
                <a:gd name="T86" fmla="*/ 0 w 684"/>
                <a:gd name="T87" fmla="*/ 458 h 704"/>
                <a:gd name="T88" fmla="*/ 0 w 684"/>
                <a:gd name="T89" fmla="*/ 371 h 704"/>
                <a:gd name="T90" fmla="*/ 23 w 684"/>
                <a:gd name="T91" fmla="*/ 280 h 704"/>
                <a:gd name="T92" fmla="*/ 76 w 684"/>
                <a:gd name="T93" fmla="*/ 181 h 704"/>
                <a:gd name="T94" fmla="*/ 139 w 684"/>
                <a:gd name="T95" fmla="*/ 110 h 704"/>
                <a:gd name="T96" fmla="*/ 232 w 684"/>
                <a:gd name="T97" fmla="*/ 48 h 704"/>
                <a:gd name="T98" fmla="*/ 351 w 684"/>
                <a:gd name="T99" fmla="*/ 4 h 704"/>
                <a:gd name="T100" fmla="*/ 384 w 684"/>
                <a:gd name="T101" fmla="*/ 0 h 704"/>
                <a:gd name="T102" fmla="*/ 467 w 684"/>
                <a:gd name="T103" fmla="*/ 4 h 704"/>
                <a:gd name="T104" fmla="*/ 477 w 684"/>
                <a:gd name="T105" fmla="*/ 12 h 704"/>
                <a:gd name="T106" fmla="*/ 477 w 684"/>
                <a:gd name="T107" fmla="*/ 12 h 704"/>
                <a:gd name="T108" fmla="*/ 477 w 684"/>
                <a:gd name="T109" fmla="*/ 12 h 7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4"/>
                <a:gd name="T166" fmla="*/ 0 h 704"/>
                <a:gd name="T167" fmla="*/ 684 w 684"/>
                <a:gd name="T168" fmla="*/ 704 h 7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4" h="704">
                  <a:moveTo>
                    <a:pt x="477" y="12"/>
                  </a:moveTo>
                  <a:lnTo>
                    <a:pt x="532" y="21"/>
                  </a:lnTo>
                  <a:lnTo>
                    <a:pt x="597" y="53"/>
                  </a:lnTo>
                  <a:lnTo>
                    <a:pt x="673" y="114"/>
                  </a:lnTo>
                  <a:lnTo>
                    <a:pt x="684" y="124"/>
                  </a:lnTo>
                  <a:lnTo>
                    <a:pt x="673" y="133"/>
                  </a:lnTo>
                  <a:lnTo>
                    <a:pt x="612" y="88"/>
                  </a:lnTo>
                  <a:lnTo>
                    <a:pt x="528" y="53"/>
                  </a:lnTo>
                  <a:lnTo>
                    <a:pt x="447" y="46"/>
                  </a:lnTo>
                  <a:lnTo>
                    <a:pt x="424" y="48"/>
                  </a:lnTo>
                  <a:lnTo>
                    <a:pt x="420" y="53"/>
                  </a:lnTo>
                  <a:lnTo>
                    <a:pt x="420" y="57"/>
                  </a:lnTo>
                  <a:lnTo>
                    <a:pt x="511" y="88"/>
                  </a:lnTo>
                  <a:lnTo>
                    <a:pt x="587" y="124"/>
                  </a:lnTo>
                  <a:lnTo>
                    <a:pt x="627" y="160"/>
                  </a:lnTo>
                  <a:lnTo>
                    <a:pt x="637" y="171"/>
                  </a:lnTo>
                  <a:lnTo>
                    <a:pt x="627" y="186"/>
                  </a:lnTo>
                  <a:lnTo>
                    <a:pt x="543" y="131"/>
                  </a:lnTo>
                  <a:lnTo>
                    <a:pt x="462" y="107"/>
                  </a:lnTo>
                  <a:lnTo>
                    <a:pt x="369" y="114"/>
                  </a:lnTo>
                  <a:lnTo>
                    <a:pt x="294" y="141"/>
                  </a:lnTo>
                  <a:lnTo>
                    <a:pt x="287" y="133"/>
                  </a:lnTo>
                  <a:lnTo>
                    <a:pt x="251" y="141"/>
                  </a:lnTo>
                  <a:lnTo>
                    <a:pt x="217" y="164"/>
                  </a:lnTo>
                  <a:lnTo>
                    <a:pt x="192" y="198"/>
                  </a:lnTo>
                  <a:lnTo>
                    <a:pt x="192" y="211"/>
                  </a:lnTo>
                  <a:lnTo>
                    <a:pt x="198" y="217"/>
                  </a:lnTo>
                  <a:lnTo>
                    <a:pt x="135" y="318"/>
                  </a:lnTo>
                  <a:lnTo>
                    <a:pt x="102" y="443"/>
                  </a:lnTo>
                  <a:lnTo>
                    <a:pt x="104" y="574"/>
                  </a:lnTo>
                  <a:lnTo>
                    <a:pt x="139" y="671"/>
                  </a:lnTo>
                  <a:lnTo>
                    <a:pt x="150" y="694"/>
                  </a:lnTo>
                  <a:lnTo>
                    <a:pt x="148" y="694"/>
                  </a:lnTo>
                  <a:lnTo>
                    <a:pt x="139" y="704"/>
                  </a:lnTo>
                  <a:lnTo>
                    <a:pt x="112" y="671"/>
                  </a:lnTo>
                  <a:lnTo>
                    <a:pt x="70" y="531"/>
                  </a:lnTo>
                  <a:lnTo>
                    <a:pt x="59" y="447"/>
                  </a:lnTo>
                  <a:lnTo>
                    <a:pt x="76" y="335"/>
                  </a:lnTo>
                  <a:lnTo>
                    <a:pt x="104" y="251"/>
                  </a:lnTo>
                  <a:lnTo>
                    <a:pt x="102" y="247"/>
                  </a:lnTo>
                  <a:lnTo>
                    <a:pt x="70" y="291"/>
                  </a:lnTo>
                  <a:lnTo>
                    <a:pt x="26" y="388"/>
                  </a:lnTo>
                  <a:lnTo>
                    <a:pt x="7" y="458"/>
                  </a:lnTo>
                  <a:lnTo>
                    <a:pt x="0" y="458"/>
                  </a:lnTo>
                  <a:lnTo>
                    <a:pt x="0" y="371"/>
                  </a:lnTo>
                  <a:lnTo>
                    <a:pt x="23" y="280"/>
                  </a:lnTo>
                  <a:lnTo>
                    <a:pt x="76" y="181"/>
                  </a:lnTo>
                  <a:lnTo>
                    <a:pt x="139" y="110"/>
                  </a:lnTo>
                  <a:lnTo>
                    <a:pt x="232" y="48"/>
                  </a:lnTo>
                  <a:lnTo>
                    <a:pt x="351" y="4"/>
                  </a:lnTo>
                  <a:lnTo>
                    <a:pt x="384" y="0"/>
                  </a:lnTo>
                  <a:lnTo>
                    <a:pt x="467" y="4"/>
                  </a:lnTo>
                  <a:lnTo>
                    <a:pt x="47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Freeform 45"/>
            <p:cNvSpPr>
              <a:spLocks/>
            </p:cNvSpPr>
            <p:nvPr/>
          </p:nvSpPr>
          <p:spPr bwMode="auto">
            <a:xfrm>
              <a:off x="3915" y="3466"/>
              <a:ext cx="37" cy="29"/>
            </a:xfrm>
            <a:custGeom>
              <a:avLst/>
              <a:gdLst>
                <a:gd name="T0" fmla="*/ 45 w 93"/>
                <a:gd name="T1" fmla="*/ 63 h 84"/>
                <a:gd name="T2" fmla="*/ 2 w 93"/>
                <a:gd name="T3" fmla="*/ 84 h 84"/>
                <a:gd name="T4" fmla="*/ 0 w 93"/>
                <a:gd name="T5" fmla="*/ 80 h 84"/>
                <a:gd name="T6" fmla="*/ 0 w 93"/>
                <a:gd name="T7" fmla="*/ 70 h 84"/>
                <a:gd name="T8" fmla="*/ 76 w 93"/>
                <a:gd name="T9" fmla="*/ 0 h 84"/>
                <a:gd name="T10" fmla="*/ 93 w 93"/>
                <a:gd name="T11" fmla="*/ 31 h 84"/>
                <a:gd name="T12" fmla="*/ 45 w 93"/>
                <a:gd name="T13" fmla="*/ 63 h 84"/>
                <a:gd name="T14" fmla="*/ 45 w 93"/>
                <a:gd name="T15" fmla="*/ 63 h 84"/>
                <a:gd name="T16" fmla="*/ 45 w 93"/>
                <a:gd name="T17" fmla="*/ 63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84"/>
                <a:gd name="T29" fmla="*/ 93 w 93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84">
                  <a:moveTo>
                    <a:pt x="45" y="63"/>
                  </a:moveTo>
                  <a:lnTo>
                    <a:pt x="2" y="84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76" y="0"/>
                  </a:lnTo>
                  <a:lnTo>
                    <a:pt x="93" y="31"/>
                  </a:lnTo>
                  <a:lnTo>
                    <a:pt x="45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Freeform 46"/>
            <p:cNvSpPr>
              <a:spLocks/>
            </p:cNvSpPr>
            <p:nvPr/>
          </p:nvSpPr>
          <p:spPr bwMode="auto">
            <a:xfrm>
              <a:off x="3556" y="3473"/>
              <a:ext cx="20" cy="23"/>
            </a:xfrm>
            <a:custGeom>
              <a:avLst/>
              <a:gdLst>
                <a:gd name="T0" fmla="*/ 49 w 49"/>
                <a:gd name="T1" fmla="*/ 8 h 69"/>
                <a:gd name="T2" fmla="*/ 38 w 49"/>
                <a:gd name="T3" fmla="*/ 38 h 69"/>
                <a:gd name="T4" fmla="*/ 43 w 49"/>
                <a:gd name="T5" fmla="*/ 61 h 69"/>
                <a:gd name="T6" fmla="*/ 38 w 49"/>
                <a:gd name="T7" fmla="*/ 69 h 69"/>
                <a:gd name="T8" fmla="*/ 17 w 49"/>
                <a:gd name="T9" fmla="*/ 61 h 69"/>
                <a:gd name="T10" fmla="*/ 0 w 49"/>
                <a:gd name="T11" fmla="*/ 44 h 69"/>
                <a:gd name="T12" fmla="*/ 17 w 49"/>
                <a:gd name="T13" fmla="*/ 44 h 69"/>
                <a:gd name="T14" fmla="*/ 24 w 49"/>
                <a:gd name="T15" fmla="*/ 38 h 69"/>
                <a:gd name="T16" fmla="*/ 26 w 49"/>
                <a:gd name="T17" fmla="*/ 17 h 69"/>
                <a:gd name="T18" fmla="*/ 40 w 49"/>
                <a:gd name="T19" fmla="*/ 0 h 69"/>
                <a:gd name="T20" fmla="*/ 47 w 49"/>
                <a:gd name="T21" fmla="*/ 8 h 69"/>
                <a:gd name="T22" fmla="*/ 49 w 49"/>
                <a:gd name="T23" fmla="*/ 8 h 69"/>
                <a:gd name="T24" fmla="*/ 49 w 49"/>
                <a:gd name="T25" fmla="*/ 8 h 69"/>
                <a:gd name="T26" fmla="*/ 49 w 49"/>
                <a:gd name="T27" fmla="*/ 8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"/>
                <a:gd name="T43" fmla="*/ 0 h 69"/>
                <a:gd name="T44" fmla="*/ 49 w 49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" h="69">
                  <a:moveTo>
                    <a:pt x="49" y="8"/>
                  </a:moveTo>
                  <a:lnTo>
                    <a:pt x="38" y="38"/>
                  </a:lnTo>
                  <a:lnTo>
                    <a:pt x="43" y="61"/>
                  </a:lnTo>
                  <a:lnTo>
                    <a:pt x="38" y="69"/>
                  </a:lnTo>
                  <a:lnTo>
                    <a:pt x="17" y="61"/>
                  </a:lnTo>
                  <a:lnTo>
                    <a:pt x="0" y="44"/>
                  </a:lnTo>
                  <a:lnTo>
                    <a:pt x="17" y="44"/>
                  </a:lnTo>
                  <a:lnTo>
                    <a:pt x="24" y="38"/>
                  </a:lnTo>
                  <a:lnTo>
                    <a:pt x="26" y="17"/>
                  </a:lnTo>
                  <a:lnTo>
                    <a:pt x="40" y="0"/>
                  </a:lnTo>
                  <a:lnTo>
                    <a:pt x="47" y="8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Freeform 47"/>
            <p:cNvSpPr>
              <a:spLocks/>
            </p:cNvSpPr>
            <p:nvPr/>
          </p:nvSpPr>
          <p:spPr bwMode="auto">
            <a:xfrm>
              <a:off x="5339" y="3473"/>
              <a:ext cx="92" cy="142"/>
            </a:xfrm>
            <a:custGeom>
              <a:avLst/>
              <a:gdLst>
                <a:gd name="T0" fmla="*/ 76 w 230"/>
                <a:gd name="T1" fmla="*/ 46 h 413"/>
                <a:gd name="T2" fmla="*/ 103 w 230"/>
                <a:gd name="T3" fmla="*/ 72 h 413"/>
                <a:gd name="T4" fmla="*/ 116 w 230"/>
                <a:gd name="T5" fmla="*/ 76 h 413"/>
                <a:gd name="T6" fmla="*/ 112 w 230"/>
                <a:gd name="T7" fmla="*/ 146 h 413"/>
                <a:gd name="T8" fmla="*/ 126 w 230"/>
                <a:gd name="T9" fmla="*/ 160 h 413"/>
                <a:gd name="T10" fmla="*/ 137 w 230"/>
                <a:gd name="T11" fmla="*/ 160 h 413"/>
                <a:gd name="T12" fmla="*/ 150 w 230"/>
                <a:gd name="T13" fmla="*/ 146 h 413"/>
                <a:gd name="T14" fmla="*/ 154 w 230"/>
                <a:gd name="T15" fmla="*/ 76 h 413"/>
                <a:gd name="T16" fmla="*/ 166 w 230"/>
                <a:gd name="T17" fmla="*/ 53 h 413"/>
                <a:gd name="T18" fmla="*/ 166 w 230"/>
                <a:gd name="T19" fmla="*/ 32 h 413"/>
                <a:gd name="T20" fmla="*/ 209 w 230"/>
                <a:gd name="T21" fmla="*/ 42 h 413"/>
                <a:gd name="T22" fmla="*/ 219 w 230"/>
                <a:gd name="T23" fmla="*/ 49 h 413"/>
                <a:gd name="T24" fmla="*/ 226 w 230"/>
                <a:gd name="T25" fmla="*/ 363 h 413"/>
                <a:gd name="T26" fmla="*/ 230 w 230"/>
                <a:gd name="T27" fmla="*/ 407 h 413"/>
                <a:gd name="T28" fmla="*/ 223 w 230"/>
                <a:gd name="T29" fmla="*/ 413 h 413"/>
                <a:gd name="T30" fmla="*/ 27 w 230"/>
                <a:gd name="T31" fmla="*/ 382 h 413"/>
                <a:gd name="T32" fmla="*/ 10 w 230"/>
                <a:gd name="T33" fmla="*/ 363 h 413"/>
                <a:gd name="T34" fmla="*/ 6 w 230"/>
                <a:gd name="T35" fmla="*/ 32 h 413"/>
                <a:gd name="T36" fmla="*/ 0 w 230"/>
                <a:gd name="T37" fmla="*/ 0 h 413"/>
                <a:gd name="T38" fmla="*/ 67 w 230"/>
                <a:gd name="T39" fmla="*/ 10 h 413"/>
                <a:gd name="T40" fmla="*/ 76 w 230"/>
                <a:gd name="T41" fmla="*/ 46 h 413"/>
                <a:gd name="T42" fmla="*/ 76 w 230"/>
                <a:gd name="T43" fmla="*/ 46 h 413"/>
                <a:gd name="T44" fmla="*/ 76 w 230"/>
                <a:gd name="T45" fmla="*/ 46 h 4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0"/>
                <a:gd name="T70" fmla="*/ 0 h 413"/>
                <a:gd name="T71" fmla="*/ 230 w 230"/>
                <a:gd name="T72" fmla="*/ 413 h 4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0" h="413">
                  <a:moveTo>
                    <a:pt x="76" y="46"/>
                  </a:moveTo>
                  <a:lnTo>
                    <a:pt x="103" y="72"/>
                  </a:lnTo>
                  <a:lnTo>
                    <a:pt x="116" y="76"/>
                  </a:lnTo>
                  <a:lnTo>
                    <a:pt x="112" y="146"/>
                  </a:lnTo>
                  <a:lnTo>
                    <a:pt x="126" y="160"/>
                  </a:lnTo>
                  <a:lnTo>
                    <a:pt x="137" y="160"/>
                  </a:lnTo>
                  <a:lnTo>
                    <a:pt x="150" y="146"/>
                  </a:lnTo>
                  <a:lnTo>
                    <a:pt x="154" y="76"/>
                  </a:lnTo>
                  <a:lnTo>
                    <a:pt x="166" y="53"/>
                  </a:lnTo>
                  <a:lnTo>
                    <a:pt x="166" y="32"/>
                  </a:lnTo>
                  <a:lnTo>
                    <a:pt x="209" y="42"/>
                  </a:lnTo>
                  <a:lnTo>
                    <a:pt x="219" y="49"/>
                  </a:lnTo>
                  <a:lnTo>
                    <a:pt x="226" y="363"/>
                  </a:lnTo>
                  <a:lnTo>
                    <a:pt x="230" y="407"/>
                  </a:lnTo>
                  <a:lnTo>
                    <a:pt x="223" y="413"/>
                  </a:lnTo>
                  <a:lnTo>
                    <a:pt x="27" y="382"/>
                  </a:lnTo>
                  <a:lnTo>
                    <a:pt x="10" y="363"/>
                  </a:lnTo>
                  <a:lnTo>
                    <a:pt x="6" y="32"/>
                  </a:lnTo>
                  <a:lnTo>
                    <a:pt x="0" y="0"/>
                  </a:lnTo>
                  <a:lnTo>
                    <a:pt x="67" y="10"/>
                  </a:lnTo>
                  <a:lnTo>
                    <a:pt x="76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Freeform 48"/>
            <p:cNvSpPr>
              <a:spLocks/>
            </p:cNvSpPr>
            <p:nvPr/>
          </p:nvSpPr>
          <p:spPr bwMode="auto">
            <a:xfrm>
              <a:off x="3929" y="3492"/>
              <a:ext cx="46" cy="30"/>
            </a:xfrm>
            <a:custGeom>
              <a:avLst/>
              <a:gdLst>
                <a:gd name="T0" fmla="*/ 116 w 116"/>
                <a:gd name="T1" fmla="*/ 44 h 90"/>
                <a:gd name="T2" fmla="*/ 6 w 116"/>
                <a:gd name="T3" fmla="*/ 90 h 90"/>
                <a:gd name="T4" fmla="*/ 0 w 116"/>
                <a:gd name="T5" fmla="*/ 84 h 90"/>
                <a:gd name="T6" fmla="*/ 0 w 116"/>
                <a:gd name="T7" fmla="*/ 76 h 90"/>
                <a:gd name="T8" fmla="*/ 93 w 116"/>
                <a:gd name="T9" fmla="*/ 0 h 90"/>
                <a:gd name="T10" fmla="*/ 116 w 116"/>
                <a:gd name="T11" fmla="*/ 40 h 90"/>
                <a:gd name="T12" fmla="*/ 116 w 116"/>
                <a:gd name="T13" fmla="*/ 44 h 90"/>
                <a:gd name="T14" fmla="*/ 116 w 116"/>
                <a:gd name="T15" fmla="*/ 44 h 90"/>
                <a:gd name="T16" fmla="*/ 116 w 116"/>
                <a:gd name="T17" fmla="*/ 44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90"/>
                <a:gd name="T29" fmla="*/ 116 w 116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90">
                  <a:moveTo>
                    <a:pt x="116" y="44"/>
                  </a:moveTo>
                  <a:lnTo>
                    <a:pt x="6" y="90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93" y="0"/>
                  </a:lnTo>
                  <a:lnTo>
                    <a:pt x="116" y="40"/>
                  </a:lnTo>
                  <a:lnTo>
                    <a:pt x="116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Freeform 49"/>
            <p:cNvSpPr>
              <a:spLocks/>
            </p:cNvSpPr>
            <p:nvPr/>
          </p:nvSpPr>
          <p:spPr bwMode="auto">
            <a:xfrm>
              <a:off x="3542" y="3499"/>
              <a:ext cx="12" cy="26"/>
            </a:xfrm>
            <a:custGeom>
              <a:avLst/>
              <a:gdLst>
                <a:gd name="T0" fmla="*/ 17 w 30"/>
                <a:gd name="T1" fmla="*/ 44 h 76"/>
                <a:gd name="T2" fmla="*/ 30 w 30"/>
                <a:gd name="T3" fmla="*/ 67 h 76"/>
                <a:gd name="T4" fmla="*/ 30 w 30"/>
                <a:gd name="T5" fmla="*/ 76 h 76"/>
                <a:gd name="T6" fmla="*/ 9 w 30"/>
                <a:gd name="T7" fmla="*/ 70 h 76"/>
                <a:gd name="T8" fmla="*/ 0 w 30"/>
                <a:gd name="T9" fmla="*/ 61 h 76"/>
                <a:gd name="T10" fmla="*/ 3 w 30"/>
                <a:gd name="T11" fmla="*/ 30 h 76"/>
                <a:gd name="T12" fmla="*/ 17 w 30"/>
                <a:gd name="T13" fmla="*/ 0 h 76"/>
                <a:gd name="T14" fmla="*/ 26 w 30"/>
                <a:gd name="T15" fmla="*/ 10 h 76"/>
                <a:gd name="T16" fmla="*/ 17 w 30"/>
                <a:gd name="T17" fmla="*/ 44 h 76"/>
                <a:gd name="T18" fmla="*/ 17 w 30"/>
                <a:gd name="T19" fmla="*/ 44 h 76"/>
                <a:gd name="T20" fmla="*/ 17 w 30"/>
                <a:gd name="T21" fmla="*/ 44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76"/>
                <a:gd name="T35" fmla="*/ 30 w 30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76">
                  <a:moveTo>
                    <a:pt x="17" y="44"/>
                  </a:moveTo>
                  <a:lnTo>
                    <a:pt x="30" y="67"/>
                  </a:lnTo>
                  <a:lnTo>
                    <a:pt x="30" y="76"/>
                  </a:lnTo>
                  <a:lnTo>
                    <a:pt x="9" y="70"/>
                  </a:lnTo>
                  <a:lnTo>
                    <a:pt x="0" y="61"/>
                  </a:lnTo>
                  <a:lnTo>
                    <a:pt x="3" y="30"/>
                  </a:lnTo>
                  <a:lnTo>
                    <a:pt x="17" y="0"/>
                  </a:lnTo>
                  <a:lnTo>
                    <a:pt x="26" y="10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Freeform 50"/>
            <p:cNvSpPr>
              <a:spLocks/>
            </p:cNvSpPr>
            <p:nvPr/>
          </p:nvSpPr>
          <p:spPr bwMode="auto">
            <a:xfrm>
              <a:off x="4556" y="3505"/>
              <a:ext cx="265" cy="244"/>
            </a:xfrm>
            <a:custGeom>
              <a:avLst/>
              <a:gdLst>
                <a:gd name="T0" fmla="*/ 550 w 666"/>
                <a:gd name="T1" fmla="*/ 88 h 711"/>
                <a:gd name="T2" fmla="*/ 590 w 666"/>
                <a:gd name="T3" fmla="*/ 169 h 711"/>
                <a:gd name="T4" fmla="*/ 664 w 666"/>
                <a:gd name="T5" fmla="*/ 283 h 711"/>
                <a:gd name="T6" fmla="*/ 656 w 666"/>
                <a:gd name="T7" fmla="*/ 464 h 711"/>
                <a:gd name="T8" fmla="*/ 639 w 666"/>
                <a:gd name="T9" fmla="*/ 513 h 711"/>
                <a:gd name="T10" fmla="*/ 544 w 666"/>
                <a:gd name="T11" fmla="*/ 641 h 711"/>
                <a:gd name="T12" fmla="*/ 417 w 666"/>
                <a:gd name="T13" fmla="*/ 700 h 711"/>
                <a:gd name="T14" fmla="*/ 249 w 666"/>
                <a:gd name="T15" fmla="*/ 707 h 711"/>
                <a:gd name="T16" fmla="*/ 103 w 666"/>
                <a:gd name="T17" fmla="*/ 616 h 711"/>
                <a:gd name="T18" fmla="*/ 74 w 666"/>
                <a:gd name="T19" fmla="*/ 561 h 711"/>
                <a:gd name="T20" fmla="*/ 80 w 666"/>
                <a:gd name="T21" fmla="*/ 557 h 711"/>
                <a:gd name="T22" fmla="*/ 156 w 666"/>
                <a:gd name="T23" fmla="*/ 570 h 711"/>
                <a:gd name="T24" fmla="*/ 183 w 666"/>
                <a:gd name="T25" fmla="*/ 540 h 711"/>
                <a:gd name="T26" fmla="*/ 244 w 666"/>
                <a:gd name="T27" fmla="*/ 570 h 711"/>
                <a:gd name="T28" fmla="*/ 390 w 666"/>
                <a:gd name="T29" fmla="*/ 574 h 711"/>
                <a:gd name="T30" fmla="*/ 474 w 666"/>
                <a:gd name="T31" fmla="*/ 521 h 711"/>
                <a:gd name="T32" fmla="*/ 517 w 666"/>
                <a:gd name="T33" fmla="*/ 359 h 711"/>
                <a:gd name="T34" fmla="*/ 491 w 666"/>
                <a:gd name="T35" fmla="*/ 249 h 711"/>
                <a:gd name="T36" fmla="*/ 430 w 666"/>
                <a:gd name="T37" fmla="*/ 186 h 711"/>
                <a:gd name="T38" fmla="*/ 297 w 666"/>
                <a:gd name="T39" fmla="*/ 156 h 711"/>
                <a:gd name="T40" fmla="*/ 183 w 666"/>
                <a:gd name="T41" fmla="*/ 244 h 711"/>
                <a:gd name="T42" fmla="*/ 150 w 666"/>
                <a:gd name="T43" fmla="*/ 377 h 711"/>
                <a:gd name="T44" fmla="*/ 173 w 666"/>
                <a:gd name="T45" fmla="*/ 477 h 711"/>
                <a:gd name="T46" fmla="*/ 164 w 666"/>
                <a:gd name="T47" fmla="*/ 483 h 711"/>
                <a:gd name="T48" fmla="*/ 63 w 666"/>
                <a:gd name="T49" fmla="*/ 293 h 711"/>
                <a:gd name="T50" fmla="*/ 46 w 666"/>
                <a:gd name="T51" fmla="*/ 323 h 711"/>
                <a:gd name="T52" fmla="*/ 44 w 666"/>
                <a:gd name="T53" fmla="*/ 491 h 711"/>
                <a:gd name="T54" fmla="*/ 46 w 666"/>
                <a:gd name="T55" fmla="*/ 500 h 711"/>
                <a:gd name="T56" fmla="*/ 19 w 666"/>
                <a:gd name="T57" fmla="*/ 468 h 711"/>
                <a:gd name="T58" fmla="*/ 0 w 666"/>
                <a:gd name="T59" fmla="*/ 380 h 711"/>
                <a:gd name="T60" fmla="*/ 36 w 666"/>
                <a:gd name="T61" fmla="*/ 213 h 711"/>
                <a:gd name="T62" fmla="*/ 160 w 666"/>
                <a:gd name="T63" fmla="*/ 63 h 711"/>
                <a:gd name="T64" fmla="*/ 285 w 666"/>
                <a:gd name="T65" fmla="*/ 10 h 711"/>
                <a:gd name="T66" fmla="*/ 417 w 666"/>
                <a:gd name="T67" fmla="*/ 6 h 711"/>
                <a:gd name="T68" fmla="*/ 504 w 666"/>
                <a:gd name="T69" fmla="*/ 46 h 7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6"/>
                <a:gd name="T106" fmla="*/ 0 h 711"/>
                <a:gd name="T107" fmla="*/ 666 w 666"/>
                <a:gd name="T108" fmla="*/ 711 h 7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6" h="711">
                  <a:moveTo>
                    <a:pt x="504" y="46"/>
                  </a:moveTo>
                  <a:lnTo>
                    <a:pt x="550" y="88"/>
                  </a:lnTo>
                  <a:lnTo>
                    <a:pt x="557" y="112"/>
                  </a:lnTo>
                  <a:lnTo>
                    <a:pt x="590" y="169"/>
                  </a:lnTo>
                  <a:lnTo>
                    <a:pt x="628" y="249"/>
                  </a:lnTo>
                  <a:lnTo>
                    <a:pt x="664" y="283"/>
                  </a:lnTo>
                  <a:lnTo>
                    <a:pt x="666" y="354"/>
                  </a:lnTo>
                  <a:lnTo>
                    <a:pt x="656" y="464"/>
                  </a:lnTo>
                  <a:lnTo>
                    <a:pt x="643" y="491"/>
                  </a:lnTo>
                  <a:lnTo>
                    <a:pt x="639" y="513"/>
                  </a:lnTo>
                  <a:lnTo>
                    <a:pt x="616" y="561"/>
                  </a:lnTo>
                  <a:lnTo>
                    <a:pt x="544" y="641"/>
                  </a:lnTo>
                  <a:lnTo>
                    <a:pt x="462" y="686"/>
                  </a:lnTo>
                  <a:lnTo>
                    <a:pt x="417" y="700"/>
                  </a:lnTo>
                  <a:lnTo>
                    <a:pt x="341" y="711"/>
                  </a:lnTo>
                  <a:lnTo>
                    <a:pt x="249" y="707"/>
                  </a:lnTo>
                  <a:lnTo>
                    <a:pt x="164" y="677"/>
                  </a:lnTo>
                  <a:lnTo>
                    <a:pt x="103" y="616"/>
                  </a:lnTo>
                  <a:lnTo>
                    <a:pt x="74" y="567"/>
                  </a:lnTo>
                  <a:lnTo>
                    <a:pt x="74" y="561"/>
                  </a:lnTo>
                  <a:lnTo>
                    <a:pt x="76" y="561"/>
                  </a:lnTo>
                  <a:lnTo>
                    <a:pt x="80" y="557"/>
                  </a:lnTo>
                  <a:lnTo>
                    <a:pt x="97" y="574"/>
                  </a:lnTo>
                  <a:lnTo>
                    <a:pt x="156" y="570"/>
                  </a:lnTo>
                  <a:lnTo>
                    <a:pt x="183" y="544"/>
                  </a:lnTo>
                  <a:lnTo>
                    <a:pt x="183" y="540"/>
                  </a:lnTo>
                  <a:lnTo>
                    <a:pt x="196" y="540"/>
                  </a:lnTo>
                  <a:lnTo>
                    <a:pt x="244" y="570"/>
                  </a:lnTo>
                  <a:lnTo>
                    <a:pt x="291" y="580"/>
                  </a:lnTo>
                  <a:lnTo>
                    <a:pt x="390" y="574"/>
                  </a:lnTo>
                  <a:lnTo>
                    <a:pt x="443" y="550"/>
                  </a:lnTo>
                  <a:lnTo>
                    <a:pt x="474" y="521"/>
                  </a:lnTo>
                  <a:lnTo>
                    <a:pt x="510" y="443"/>
                  </a:lnTo>
                  <a:lnTo>
                    <a:pt x="517" y="359"/>
                  </a:lnTo>
                  <a:lnTo>
                    <a:pt x="510" y="306"/>
                  </a:lnTo>
                  <a:lnTo>
                    <a:pt x="491" y="249"/>
                  </a:lnTo>
                  <a:lnTo>
                    <a:pt x="460" y="209"/>
                  </a:lnTo>
                  <a:lnTo>
                    <a:pt x="430" y="186"/>
                  </a:lnTo>
                  <a:lnTo>
                    <a:pt x="367" y="160"/>
                  </a:lnTo>
                  <a:lnTo>
                    <a:pt x="297" y="156"/>
                  </a:lnTo>
                  <a:lnTo>
                    <a:pt x="244" y="181"/>
                  </a:lnTo>
                  <a:lnTo>
                    <a:pt x="183" y="244"/>
                  </a:lnTo>
                  <a:lnTo>
                    <a:pt x="160" y="293"/>
                  </a:lnTo>
                  <a:lnTo>
                    <a:pt x="150" y="377"/>
                  </a:lnTo>
                  <a:lnTo>
                    <a:pt x="160" y="447"/>
                  </a:lnTo>
                  <a:lnTo>
                    <a:pt x="173" y="477"/>
                  </a:lnTo>
                  <a:lnTo>
                    <a:pt x="169" y="477"/>
                  </a:lnTo>
                  <a:lnTo>
                    <a:pt x="164" y="483"/>
                  </a:lnTo>
                  <a:lnTo>
                    <a:pt x="120" y="424"/>
                  </a:lnTo>
                  <a:lnTo>
                    <a:pt x="63" y="293"/>
                  </a:lnTo>
                  <a:lnTo>
                    <a:pt x="61" y="293"/>
                  </a:lnTo>
                  <a:lnTo>
                    <a:pt x="46" y="323"/>
                  </a:lnTo>
                  <a:lnTo>
                    <a:pt x="36" y="447"/>
                  </a:lnTo>
                  <a:lnTo>
                    <a:pt x="44" y="491"/>
                  </a:lnTo>
                  <a:lnTo>
                    <a:pt x="46" y="494"/>
                  </a:lnTo>
                  <a:lnTo>
                    <a:pt x="46" y="500"/>
                  </a:lnTo>
                  <a:lnTo>
                    <a:pt x="44" y="504"/>
                  </a:lnTo>
                  <a:lnTo>
                    <a:pt x="19" y="468"/>
                  </a:lnTo>
                  <a:lnTo>
                    <a:pt x="8" y="453"/>
                  </a:lnTo>
                  <a:lnTo>
                    <a:pt x="0" y="380"/>
                  </a:lnTo>
                  <a:lnTo>
                    <a:pt x="8" y="297"/>
                  </a:lnTo>
                  <a:lnTo>
                    <a:pt x="36" y="213"/>
                  </a:lnTo>
                  <a:lnTo>
                    <a:pt x="74" y="154"/>
                  </a:lnTo>
                  <a:lnTo>
                    <a:pt x="160" y="63"/>
                  </a:lnTo>
                  <a:lnTo>
                    <a:pt x="200" y="40"/>
                  </a:lnTo>
                  <a:lnTo>
                    <a:pt x="285" y="10"/>
                  </a:lnTo>
                  <a:lnTo>
                    <a:pt x="354" y="0"/>
                  </a:lnTo>
                  <a:lnTo>
                    <a:pt x="417" y="6"/>
                  </a:lnTo>
                  <a:lnTo>
                    <a:pt x="504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Freeform 51"/>
            <p:cNvSpPr>
              <a:spLocks/>
            </p:cNvSpPr>
            <p:nvPr/>
          </p:nvSpPr>
          <p:spPr bwMode="auto">
            <a:xfrm>
              <a:off x="3636" y="3510"/>
              <a:ext cx="240" cy="221"/>
            </a:xfrm>
            <a:custGeom>
              <a:avLst/>
              <a:gdLst>
                <a:gd name="T0" fmla="*/ 489 w 603"/>
                <a:gd name="T1" fmla="*/ 75 h 647"/>
                <a:gd name="T2" fmla="*/ 493 w 603"/>
                <a:gd name="T3" fmla="*/ 97 h 647"/>
                <a:gd name="T4" fmla="*/ 529 w 603"/>
                <a:gd name="T5" fmla="*/ 164 h 647"/>
                <a:gd name="T6" fmla="*/ 542 w 603"/>
                <a:gd name="T7" fmla="*/ 173 h 647"/>
                <a:gd name="T8" fmla="*/ 586 w 603"/>
                <a:gd name="T9" fmla="*/ 234 h 647"/>
                <a:gd name="T10" fmla="*/ 599 w 603"/>
                <a:gd name="T11" fmla="*/ 333 h 647"/>
                <a:gd name="T12" fmla="*/ 565 w 603"/>
                <a:gd name="T13" fmla="*/ 270 h 647"/>
                <a:gd name="T14" fmla="*/ 555 w 603"/>
                <a:gd name="T15" fmla="*/ 263 h 647"/>
                <a:gd name="T16" fmla="*/ 548 w 603"/>
                <a:gd name="T17" fmla="*/ 354 h 647"/>
                <a:gd name="T18" fmla="*/ 502 w 603"/>
                <a:gd name="T19" fmla="*/ 540 h 647"/>
                <a:gd name="T20" fmla="*/ 396 w 603"/>
                <a:gd name="T21" fmla="*/ 637 h 647"/>
                <a:gd name="T22" fmla="*/ 299 w 603"/>
                <a:gd name="T23" fmla="*/ 645 h 647"/>
                <a:gd name="T24" fmla="*/ 268 w 603"/>
                <a:gd name="T25" fmla="*/ 628 h 647"/>
                <a:gd name="T26" fmla="*/ 293 w 603"/>
                <a:gd name="T27" fmla="*/ 628 h 647"/>
                <a:gd name="T28" fmla="*/ 299 w 603"/>
                <a:gd name="T29" fmla="*/ 624 h 647"/>
                <a:gd name="T30" fmla="*/ 223 w 603"/>
                <a:gd name="T31" fmla="*/ 571 h 647"/>
                <a:gd name="T32" fmla="*/ 236 w 603"/>
                <a:gd name="T33" fmla="*/ 540 h 647"/>
                <a:gd name="T34" fmla="*/ 255 w 603"/>
                <a:gd name="T35" fmla="*/ 548 h 647"/>
                <a:gd name="T36" fmla="*/ 285 w 603"/>
                <a:gd name="T37" fmla="*/ 535 h 647"/>
                <a:gd name="T38" fmla="*/ 396 w 603"/>
                <a:gd name="T39" fmla="*/ 531 h 647"/>
                <a:gd name="T40" fmla="*/ 483 w 603"/>
                <a:gd name="T41" fmla="*/ 402 h 647"/>
                <a:gd name="T42" fmla="*/ 472 w 603"/>
                <a:gd name="T43" fmla="*/ 213 h 647"/>
                <a:gd name="T44" fmla="*/ 434 w 603"/>
                <a:gd name="T45" fmla="*/ 168 h 647"/>
                <a:gd name="T46" fmla="*/ 386 w 603"/>
                <a:gd name="T47" fmla="*/ 173 h 647"/>
                <a:gd name="T48" fmla="*/ 306 w 603"/>
                <a:gd name="T49" fmla="*/ 173 h 647"/>
                <a:gd name="T50" fmla="*/ 217 w 603"/>
                <a:gd name="T51" fmla="*/ 248 h 647"/>
                <a:gd name="T52" fmla="*/ 179 w 603"/>
                <a:gd name="T53" fmla="*/ 360 h 647"/>
                <a:gd name="T54" fmla="*/ 175 w 603"/>
                <a:gd name="T55" fmla="*/ 443 h 647"/>
                <a:gd name="T56" fmla="*/ 162 w 603"/>
                <a:gd name="T57" fmla="*/ 466 h 647"/>
                <a:gd name="T58" fmla="*/ 126 w 603"/>
                <a:gd name="T59" fmla="*/ 424 h 647"/>
                <a:gd name="T60" fmla="*/ 112 w 603"/>
                <a:gd name="T61" fmla="*/ 327 h 647"/>
                <a:gd name="T62" fmla="*/ 95 w 603"/>
                <a:gd name="T63" fmla="*/ 354 h 647"/>
                <a:gd name="T64" fmla="*/ 103 w 603"/>
                <a:gd name="T65" fmla="*/ 531 h 647"/>
                <a:gd name="T66" fmla="*/ 86 w 603"/>
                <a:gd name="T67" fmla="*/ 514 h 647"/>
                <a:gd name="T68" fmla="*/ 59 w 603"/>
                <a:gd name="T69" fmla="*/ 411 h 647"/>
                <a:gd name="T70" fmla="*/ 33 w 603"/>
                <a:gd name="T71" fmla="*/ 337 h 647"/>
                <a:gd name="T72" fmla="*/ 23 w 603"/>
                <a:gd name="T73" fmla="*/ 331 h 647"/>
                <a:gd name="T74" fmla="*/ 14 w 603"/>
                <a:gd name="T75" fmla="*/ 402 h 647"/>
                <a:gd name="T76" fmla="*/ 0 w 603"/>
                <a:gd name="T77" fmla="*/ 369 h 647"/>
                <a:gd name="T78" fmla="*/ 33 w 603"/>
                <a:gd name="T79" fmla="*/ 177 h 647"/>
                <a:gd name="T80" fmla="*/ 156 w 603"/>
                <a:gd name="T81" fmla="*/ 46 h 647"/>
                <a:gd name="T82" fmla="*/ 285 w 603"/>
                <a:gd name="T83" fmla="*/ 4 h 647"/>
                <a:gd name="T84" fmla="*/ 365 w 603"/>
                <a:gd name="T85" fmla="*/ 6 h 647"/>
                <a:gd name="T86" fmla="*/ 453 w 603"/>
                <a:gd name="T87" fmla="*/ 44 h 6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3"/>
                <a:gd name="T133" fmla="*/ 0 h 647"/>
                <a:gd name="T134" fmla="*/ 603 w 603"/>
                <a:gd name="T135" fmla="*/ 647 h 64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3" h="647">
                  <a:moveTo>
                    <a:pt x="453" y="44"/>
                  </a:moveTo>
                  <a:lnTo>
                    <a:pt x="489" y="75"/>
                  </a:lnTo>
                  <a:lnTo>
                    <a:pt x="496" y="80"/>
                  </a:lnTo>
                  <a:lnTo>
                    <a:pt x="493" y="97"/>
                  </a:lnTo>
                  <a:lnTo>
                    <a:pt x="498" y="116"/>
                  </a:lnTo>
                  <a:lnTo>
                    <a:pt x="529" y="164"/>
                  </a:lnTo>
                  <a:lnTo>
                    <a:pt x="538" y="170"/>
                  </a:lnTo>
                  <a:lnTo>
                    <a:pt x="542" y="173"/>
                  </a:lnTo>
                  <a:lnTo>
                    <a:pt x="563" y="168"/>
                  </a:lnTo>
                  <a:lnTo>
                    <a:pt x="586" y="234"/>
                  </a:lnTo>
                  <a:lnTo>
                    <a:pt x="603" y="331"/>
                  </a:lnTo>
                  <a:lnTo>
                    <a:pt x="599" y="333"/>
                  </a:lnTo>
                  <a:lnTo>
                    <a:pt x="590" y="320"/>
                  </a:lnTo>
                  <a:lnTo>
                    <a:pt x="565" y="270"/>
                  </a:lnTo>
                  <a:lnTo>
                    <a:pt x="559" y="263"/>
                  </a:lnTo>
                  <a:lnTo>
                    <a:pt x="555" y="263"/>
                  </a:lnTo>
                  <a:lnTo>
                    <a:pt x="555" y="343"/>
                  </a:lnTo>
                  <a:lnTo>
                    <a:pt x="548" y="354"/>
                  </a:lnTo>
                  <a:lnTo>
                    <a:pt x="542" y="434"/>
                  </a:lnTo>
                  <a:lnTo>
                    <a:pt x="502" y="540"/>
                  </a:lnTo>
                  <a:lnTo>
                    <a:pt x="460" y="597"/>
                  </a:lnTo>
                  <a:lnTo>
                    <a:pt x="396" y="637"/>
                  </a:lnTo>
                  <a:lnTo>
                    <a:pt x="360" y="647"/>
                  </a:lnTo>
                  <a:lnTo>
                    <a:pt x="299" y="645"/>
                  </a:lnTo>
                  <a:lnTo>
                    <a:pt x="272" y="630"/>
                  </a:lnTo>
                  <a:lnTo>
                    <a:pt x="268" y="628"/>
                  </a:lnTo>
                  <a:lnTo>
                    <a:pt x="268" y="620"/>
                  </a:lnTo>
                  <a:lnTo>
                    <a:pt x="293" y="628"/>
                  </a:lnTo>
                  <a:lnTo>
                    <a:pt x="295" y="628"/>
                  </a:lnTo>
                  <a:lnTo>
                    <a:pt x="299" y="624"/>
                  </a:lnTo>
                  <a:lnTo>
                    <a:pt x="299" y="618"/>
                  </a:lnTo>
                  <a:lnTo>
                    <a:pt x="223" y="571"/>
                  </a:lnTo>
                  <a:lnTo>
                    <a:pt x="236" y="557"/>
                  </a:lnTo>
                  <a:lnTo>
                    <a:pt x="236" y="540"/>
                  </a:lnTo>
                  <a:lnTo>
                    <a:pt x="232" y="537"/>
                  </a:lnTo>
                  <a:lnTo>
                    <a:pt x="255" y="548"/>
                  </a:lnTo>
                  <a:lnTo>
                    <a:pt x="272" y="548"/>
                  </a:lnTo>
                  <a:lnTo>
                    <a:pt x="285" y="535"/>
                  </a:lnTo>
                  <a:lnTo>
                    <a:pt x="333" y="544"/>
                  </a:lnTo>
                  <a:lnTo>
                    <a:pt x="396" y="531"/>
                  </a:lnTo>
                  <a:lnTo>
                    <a:pt x="460" y="466"/>
                  </a:lnTo>
                  <a:lnTo>
                    <a:pt x="483" y="402"/>
                  </a:lnTo>
                  <a:lnTo>
                    <a:pt x="483" y="280"/>
                  </a:lnTo>
                  <a:lnTo>
                    <a:pt x="472" y="213"/>
                  </a:lnTo>
                  <a:lnTo>
                    <a:pt x="453" y="183"/>
                  </a:lnTo>
                  <a:lnTo>
                    <a:pt x="434" y="168"/>
                  </a:lnTo>
                  <a:lnTo>
                    <a:pt x="392" y="168"/>
                  </a:lnTo>
                  <a:lnTo>
                    <a:pt x="386" y="173"/>
                  </a:lnTo>
                  <a:lnTo>
                    <a:pt x="352" y="164"/>
                  </a:lnTo>
                  <a:lnTo>
                    <a:pt x="306" y="173"/>
                  </a:lnTo>
                  <a:lnTo>
                    <a:pt x="266" y="191"/>
                  </a:lnTo>
                  <a:lnTo>
                    <a:pt x="217" y="248"/>
                  </a:lnTo>
                  <a:lnTo>
                    <a:pt x="190" y="307"/>
                  </a:lnTo>
                  <a:lnTo>
                    <a:pt x="179" y="360"/>
                  </a:lnTo>
                  <a:lnTo>
                    <a:pt x="185" y="430"/>
                  </a:lnTo>
                  <a:lnTo>
                    <a:pt x="175" y="443"/>
                  </a:lnTo>
                  <a:lnTo>
                    <a:pt x="175" y="478"/>
                  </a:lnTo>
                  <a:lnTo>
                    <a:pt x="162" y="466"/>
                  </a:lnTo>
                  <a:lnTo>
                    <a:pt x="147" y="470"/>
                  </a:lnTo>
                  <a:lnTo>
                    <a:pt x="126" y="424"/>
                  </a:lnTo>
                  <a:lnTo>
                    <a:pt x="116" y="331"/>
                  </a:lnTo>
                  <a:lnTo>
                    <a:pt x="112" y="327"/>
                  </a:lnTo>
                  <a:lnTo>
                    <a:pt x="107" y="327"/>
                  </a:lnTo>
                  <a:lnTo>
                    <a:pt x="95" y="354"/>
                  </a:lnTo>
                  <a:lnTo>
                    <a:pt x="95" y="493"/>
                  </a:lnTo>
                  <a:lnTo>
                    <a:pt x="103" y="531"/>
                  </a:lnTo>
                  <a:lnTo>
                    <a:pt x="99" y="535"/>
                  </a:lnTo>
                  <a:lnTo>
                    <a:pt x="86" y="514"/>
                  </a:lnTo>
                  <a:lnTo>
                    <a:pt x="63" y="430"/>
                  </a:lnTo>
                  <a:lnTo>
                    <a:pt x="59" y="411"/>
                  </a:lnTo>
                  <a:lnTo>
                    <a:pt x="36" y="360"/>
                  </a:lnTo>
                  <a:lnTo>
                    <a:pt x="33" y="337"/>
                  </a:lnTo>
                  <a:lnTo>
                    <a:pt x="25" y="331"/>
                  </a:lnTo>
                  <a:lnTo>
                    <a:pt x="23" y="331"/>
                  </a:lnTo>
                  <a:lnTo>
                    <a:pt x="15" y="337"/>
                  </a:lnTo>
                  <a:lnTo>
                    <a:pt x="14" y="402"/>
                  </a:lnTo>
                  <a:lnTo>
                    <a:pt x="10" y="402"/>
                  </a:lnTo>
                  <a:lnTo>
                    <a:pt x="0" y="369"/>
                  </a:lnTo>
                  <a:lnTo>
                    <a:pt x="0" y="280"/>
                  </a:lnTo>
                  <a:lnTo>
                    <a:pt x="33" y="177"/>
                  </a:lnTo>
                  <a:lnTo>
                    <a:pt x="90" y="107"/>
                  </a:lnTo>
                  <a:lnTo>
                    <a:pt x="156" y="46"/>
                  </a:lnTo>
                  <a:lnTo>
                    <a:pt x="211" y="19"/>
                  </a:lnTo>
                  <a:lnTo>
                    <a:pt x="285" y="4"/>
                  </a:lnTo>
                  <a:lnTo>
                    <a:pt x="303" y="0"/>
                  </a:lnTo>
                  <a:lnTo>
                    <a:pt x="365" y="6"/>
                  </a:lnTo>
                  <a:lnTo>
                    <a:pt x="453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Freeform 52"/>
            <p:cNvSpPr>
              <a:spLocks/>
            </p:cNvSpPr>
            <p:nvPr/>
          </p:nvSpPr>
          <p:spPr bwMode="auto">
            <a:xfrm>
              <a:off x="3944" y="3527"/>
              <a:ext cx="49" cy="24"/>
            </a:xfrm>
            <a:custGeom>
              <a:avLst/>
              <a:gdLst>
                <a:gd name="T0" fmla="*/ 124 w 124"/>
                <a:gd name="T1" fmla="*/ 38 h 70"/>
                <a:gd name="T2" fmla="*/ 124 w 124"/>
                <a:gd name="T3" fmla="*/ 44 h 70"/>
                <a:gd name="T4" fmla="*/ 70 w 124"/>
                <a:gd name="T5" fmla="*/ 53 h 70"/>
                <a:gd name="T6" fmla="*/ 34 w 124"/>
                <a:gd name="T7" fmla="*/ 70 h 70"/>
                <a:gd name="T8" fmla="*/ 0 w 124"/>
                <a:gd name="T9" fmla="*/ 70 h 70"/>
                <a:gd name="T10" fmla="*/ 0 w 124"/>
                <a:gd name="T11" fmla="*/ 61 h 70"/>
                <a:gd name="T12" fmla="*/ 101 w 124"/>
                <a:gd name="T13" fmla="*/ 0 h 70"/>
                <a:gd name="T14" fmla="*/ 107 w 124"/>
                <a:gd name="T15" fmla="*/ 0 h 70"/>
                <a:gd name="T16" fmla="*/ 124 w 124"/>
                <a:gd name="T17" fmla="*/ 38 h 70"/>
                <a:gd name="T18" fmla="*/ 124 w 124"/>
                <a:gd name="T19" fmla="*/ 38 h 70"/>
                <a:gd name="T20" fmla="*/ 124 w 124"/>
                <a:gd name="T21" fmla="*/ 38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70"/>
                <a:gd name="T35" fmla="*/ 124 w 124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70">
                  <a:moveTo>
                    <a:pt x="124" y="38"/>
                  </a:moveTo>
                  <a:lnTo>
                    <a:pt x="124" y="44"/>
                  </a:lnTo>
                  <a:lnTo>
                    <a:pt x="70" y="53"/>
                  </a:lnTo>
                  <a:lnTo>
                    <a:pt x="34" y="70"/>
                  </a:lnTo>
                  <a:lnTo>
                    <a:pt x="0" y="70"/>
                  </a:lnTo>
                  <a:lnTo>
                    <a:pt x="0" y="61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2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53"/>
            <p:cNvSpPr>
              <a:spLocks/>
            </p:cNvSpPr>
            <p:nvPr/>
          </p:nvSpPr>
          <p:spPr bwMode="auto">
            <a:xfrm>
              <a:off x="3527" y="3532"/>
              <a:ext cx="15" cy="22"/>
            </a:xfrm>
            <a:custGeom>
              <a:avLst/>
              <a:gdLst>
                <a:gd name="T0" fmla="*/ 23 w 37"/>
                <a:gd name="T1" fmla="*/ 8 h 67"/>
                <a:gd name="T2" fmla="*/ 14 w 37"/>
                <a:gd name="T3" fmla="*/ 34 h 67"/>
                <a:gd name="T4" fmla="*/ 37 w 37"/>
                <a:gd name="T5" fmla="*/ 61 h 67"/>
                <a:gd name="T6" fmla="*/ 37 w 37"/>
                <a:gd name="T7" fmla="*/ 67 h 67"/>
                <a:gd name="T8" fmla="*/ 18 w 37"/>
                <a:gd name="T9" fmla="*/ 67 h 67"/>
                <a:gd name="T10" fmla="*/ 6 w 37"/>
                <a:gd name="T11" fmla="*/ 61 h 67"/>
                <a:gd name="T12" fmla="*/ 0 w 37"/>
                <a:gd name="T13" fmla="*/ 53 h 67"/>
                <a:gd name="T14" fmla="*/ 4 w 37"/>
                <a:gd name="T15" fmla="*/ 17 h 67"/>
                <a:gd name="T16" fmla="*/ 10 w 37"/>
                <a:gd name="T17" fmla="*/ 0 h 67"/>
                <a:gd name="T18" fmla="*/ 18 w 37"/>
                <a:gd name="T19" fmla="*/ 0 h 67"/>
                <a:gd name="T20" fmla="*/ 23 w 37"/>
                <a:gd name="T21" fmla="*/ 8 h 67"/>
                <a:gd name="T22" fmla="*/ 23 w 37"/>
                <a:gd name="T23" fmla="*/ 8 h 67"/>
                <a:gd name="T24" fmla="*/ 23 w 37"/>
                <a:gd name="T25" fmla="*/ 8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67"/>
                <a:gd name="T41" fmla="*/ 37 w 37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67">
                  <a:moveTo>
                    <a:pt x="23" y="8"/>
                  </a:moveTo>
                  <a:lnTo>
                    <a:pt x="14" y="34"/>
                  </a:lnTo>
                  <a:lnTo>
                    <a:pt x="37" y="61"/>
                  </a:lnTo>
                  <a:lnTo>
                    <a:pt x="37" y="67"/>
                  </a:lnTo>
                  <a:lnTo>
                    <a:pt x="18" y="67"/>
                  </a:lnTo>
                  <a:lnTo>
                    <a:pt x="6" y="61"/>
                  </a:lnTo>
                  <a:lnTo>
                    <a:pt x="0" y="53"/>
                  </a:lnTo>
                  <a:lnTo>
                    <a:pt x="4" y="17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54"/>
            <p:cNvSpPr>
              <a:spLocks/>
            </p:cNvSpPr>
            <p:nvPr/>
          </p:nvSpPr>
          <p:spPr bwMode="auto">
            <a:xfrm>
              <a:off x="4917" y="3533"/>
              <a:ext cx="75" cy="44"/>
            </a:xfrm>
            <a:custGeom>
              <a:avLst/>
              <a:gdLst>
                <a:gd name="T0" fmla="*/ 188 w 188"/>
                <a:gd name="T1" fmla="*/ 32 h 129"/>
                <a:gd name="T2" fmla="*/ 186 w 188"/>
                <a:gd name="T3" fmla="*/ 30 h 129"/>
                <a:gd name="T4" fmla="*/ 179 w 188"/>
                <a:gd name="T5" fmla="*/ 30 h 129"/>
                <a:gd name="T6" fmla="*/ 162 w 188"/>
                <a:gd name="T7" fmla="*/ 89 h 129"/>
                <a:gd name="T8" fmla="*/ 147 w 188"/>
                <a:gd name="T9" fmla="*/ 106 h 129"/>
                <a:gd name="T10" fmla="*/ 69 w 188"/>
                <a:gd name="T11" fmla="*/ 124 h 129"/>
                <a:gd name="T12" fmla="*/ 23 w 188"/>
                <a:gd name="T13" fmla="*/ 124 h 129"/>
                <a:gd name="T14" fmla="*/ 10 w 188"/>
                <a:gd name="T15" fmla="*/ 129 h 129"/>
                <a:gd name="T16" fmla="*/ 8 w 188"/>
                <a:gd name="T17" fmla="*/ 129 h 129"/>
                <a:gd name="T18" fmla="*/ 0 w 188"/>
                <a:gd name="T19" fmla="*/ 124 h 129"/>
                <a:gd name="T20" fmla="*/ 2 w 188"/>
                <a:gd name="T21" fmla="*/ 112 h 129"/>
                <a:gd name="T22" fmla="*/ 90 w 188"/>
                <a:gd name="T23" fmla="*/ 84 h 129"/>
                <a:gd name="T24" fmla="*/ 133 w 188"/>
                <a:gd name="T25" fmla="*/ 70 h 129"/>
                <a:gd name="T26" fmla="*/ 156 w 188"/>
                <a:gd name="T27" fmla="*/ 30 h 129"/>
                <a:gd name="T28" fmla="*/ 169 w 188"/>
                <a:gd name="T29" fmla="*/ 0 h 129"/>
                <a:gd name="T30" fmla="*/ 183 w 188"/>
                <a:gd name="T31" fmla="*/ 13 h 129"/>
                <a:gd name="T32" fmla="*/ 188 w 188"/>
                <a:gd name="T33" fmla="*/ 32 h 129"/>
                <a:gd name="T34" fmla="*/ 188 w 188"/>
                <a:gd name="T35" fmla="*/ 32 h 129"/>
                <a:gd name="T36" fmla="*/ 188 w 188"/>
                <a:gd name="T37" fmla="*/ 32 h 1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8"/>
                <a:gd name="T58" fmla="*/ 0 h 129"/>
                <a:gd name="T59" fmla="*/ 188 w 188"/>
                <a:gd name="T60" fmla="*/ 129 h 1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8" h="129">
                  <a:moveTo>
                    <a:pt x="188" y="32"/>
                  </a:moveTo>
                  <a:lnTo>
                    <a:pt x="186" y="30"/>
                  </a:lnTo>
                  <a:lnTo>
                    <a:pt x="179" y="30"/>
                  </a:lnTo>
                  <a:lnTo>
                    <a:pt x="162" y="89"/>
                  </a:lnTo>
                  <a:lnTo>
                    <a:pt x="147" y="106"/>
                  </a:lnTo>
                  <a:lnTo>
                    <a:pt x="69" y="124"/>
                  </a:lnTo>
                  <a:lnTo>
                    <a:pt x="23" y="124"/>
                  </a:lnTo>
                  <a:lnTo>
                    <a:pt x="10" y="129"/>
                  </a:lnTo>
                  <a:lnTo>
                    <a:pt x="8" y="129"/>
                  </a:lnTo>
                  <a:lnTo>
                    <a:pt x="0" y="124"/>
                  </a:lnTo>
                  <a:lnTo>
                    <a:pt x="2" y="112"/>
                  </a:lnTo>
                  <a:lnTo>
                    <a:pt x="90" y="84"/>
                  </a:lnTo>
                  <a:lnTo>
                    <a:pt x="133" y="70"/>
                  </a:lnTo>
                  <a:lnTo>
                    <a:pt x="156" y="30"/>
                  </a:lnTo>
                  <a:lnTo>
                    <a:pt x="169" y="0"/>
                  </a:lnTo>
                  <a:lnTo>
                    <a:pt x="183" y="13"/>
                  </a:lnTo>
                  <a:lnTo>
                    <a:pt x="1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55"/>
            <p:cNvSpPr>
              <a:spLocks/>
            </p:cNvSpPr>
            <p:nvPr/>
          </p:nvSpPr>
          <p:spPr bwMode="auto">
            <a:xfrm>
              <a:off x="3954" y="3561"/>
              <a:ext cx="46" cy="21"/>
            </a:xfrm>
            <a:custGeom>
              <a:avLst/>
              <a:gdLst>
                <a:gd name="T0" fmla="*/ 116 w 116"/>
                <a:gd name="T1" fmla="*/ 28 h 59"/>
                <a:gd name="T2" fmla="*/ 116 w 116"/>
                <a:gd name="T3" fmla="*/ 40 h 59"/>
                <a:gd name="T4" fmla="*/ 87 w 116"/>
                <a:gd name="T5" fmla="*/ 45 h 59"/>
                <a:gd name="T6" fmla="*/ 5 w 116"/>
                <a:gd name="T7" fmla="*/ 59 h 59"/>
                <a:gd name="T8" fmla="*/ 2 w 116"/>
                <a:gd name="T9" fmla="*/ 57 h 59"/>
                <a:gd name="T10" fmla="*/ 0 w 116"/>
                <a:gd name="T11" fmla="*/ 57 h 59"/>
                <a:gd name="T12" fmla="*/ 0 w 116"/>
                <a:gd name="T13" fmla="*/ 45 h 59"/>
                <a:gd name="T14" fmla="*/ 82 w 116"/>
                <a:gd name="T15" fmla="*/ 5 h 59"/>
                <a:gd name="T16" fmla="*/ 104 w 116"/>
                <a:gd name="T17" fmla="*/ 0 h 59"/>
                <a:gd name="T18" fmla="*/ 112 w 116"/>
                <a:gd name="T19" fmla="*/ 0 h 59"/>
                <a:gd name="T20" fmla="*/ 116 w 116"/>
                <a:gd name="T21" fmla="*/ 28 h 59"/>
                <a:gd name="T22" fmla="*/ 116 w 116"/>
                <a:gd name="T23" fmla="*/ 28 h 59"/>
                <a:gd name="T24" fmla="*/ 116 w 116"/>
                <a:gd name="T25" fmla="*/ 28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59"/>
                <a:gd name="T41" fmla="*/ 116 w 116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59">
                  <a:moveTo>
                    <a:pt x="116" y="28"/>
                  </a:moveTo>
                  <a:lnTo>
                    <a:pt x="116" y="40"/>
                  </a:lnTo>
                  <a:lnTo>
                    <a:pt x="87" y="45"/>
                  </a:lnTo>
                  <a:lnTo>
                    <a:pt x="5" y="59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82" y="5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56"/>
            <p:cNvSpPr>
              <a:spLocks/>
            </p:cNvSpPr>
            <p:nvPr/>
          </p:nvSpPr>
          <p:spPr bwMode="auto">
            <a:xfrm>
              <a:off x="4520" y="3561"/>
              <a:ext cx="349" cy="240"/>
            </a:xfrm>
            <a:custGeom>
              <a:avLst/>
              <a:gdLst>
                <a:gd name="T0" fmla="*/ 863 w 876"/>
                <a:gd name="T1" fmla="*/ 80 h 699"/>
                <a:gd name="T2" fmla="*/ 876 w 876"/>
                <a:gd name="T3" fmla="*/ 180 h 699"/>
                <a:gd name="T4" fmla="*/ 873 w 876"/>
                <a:gd name="T5" fmla="*/ 306 h 699"/>
                <a:gd name="T6" fmla="*/ 846 w 876"/>
                <a:gd name="T7" fmla="*/ 410 h 699"/>
                <a:gd name="T8" fmla="*/ 808 w 876"/>
                <a:gd name="T9" fmla="*/ 479 h 699"/>
                <a:gd name="T10" fmla="*/ 705 w 876"/>
                <a:gd name="T11" fmla="*/ 593 h 699"/>
                <a:gd name="T12" fmla="*/ 652 w 876"/>
                <a:gd name="T13" fmla="*/ 633 h 699"/>
                <a:gd name="T14" fmla="*/ 551 w 876"/>
                <a:gd name="T15" fmla="*/ 686 h 699"/>
                <a:gd name="T16" fmla="*/ 460 w 876"/>
                <a:gd name="T17" fmla="*/ 699 h 699"/>
                <a:gd name="T18" fmla="*/ 346 w 876"/>
                <a:gd name="T19" fmla="*/ 690 h 699"/>
                <a:gd name="T20" fmla="*/ 249 w 876"/>
                <a:gd name="T21" fmla="*/ 659 h 699"/>
                <a:gd name="T22" fmla="*/ 165 w 876"/>
                <a:gd name="T23" fmla="*/ 616 h 699"/>
                <a:gd name="T24" fmla="*/ 97 w 876"/>
                <a:gd name="T25" fmla="*/ 557 h 699"/>
                <a:gd name="T26" fmla="*/ 23 w 876"/>
                <a:gd name="T27" fmla="*/ 467 h 699"/>
                <a:gd name="T28" fmla="*/ 0 w 876"/>
                <a:gd name="T29" fmla="*/ 424 h 699"/>
                <a:gd name="T30" fmla="*/ 2 w 876"/>
                <a:gd name="T31" fmla="*/ 403 h 699"/>
                <a:gd name="T32" fmla="*/ 23 w 876"/>
                <a:gd name="T33" fmla="*/ 389 h 699"/>
                <a:gd name="T34" fmla="*/ 44 w 876"/>
                <a:gd name="T35" fmla="*/ 399 h 699"/>
                <a:gd name="T36" fmla="*/ 66 w 876"/>
                <a:gd name="T37" fmla="*/ 439 h 699"/>
                <a:gd name="T38" fmla="*/ 116 w 876"/>
                <a:gd name="T39" fmla="*/ 483 h 699"/>
                <a:gd name="T40" fmla="*/ 135 w 876"/>
                <a:gd name="T41" fmla="*/ 490 h 699"/>
                <a:gd name="T42" fmla="*/ 150 w 876"/>
                <a:gd name="T43" fmla="*/ 490 h 699"/>
                <a:gd name="T44" fmla="*/ 160 w 876"/>
                <a:gd name="T45" fmla="*/ 479 h 699"/>
                <a:gd name="T46" fmla="*/ 230 w 876"/>
                <a:gd name="T47" fmla="*/ 543 h 699"/>
                <a:gd name="T48" fmla="*/ 310 w 876"/>
                <a:gd name="T49" fmla="*/ 576 h 699"/>
                <a:gd name="T50" fmla="*/ 336 w 876"/>
                <a:gd name="T51" fmla="*/ 589 h 699"/>
                <a:gd name="T52" fmla="*/ 439 w 876"/>
                <a:gd name="T53" fmla="*/ 600 h 699"/>
                <a:gd name="T54" fmla="*/ 515 w 876"/>
                <a:gd name="T55" fmla="*/ 589 h 699"/>
                <a:gd name="T56" fmla="*/ 551 w 876"/>
                <a:gd name="T57" fmla="*/ 583 h 699"/>
                <a:gd name="T58" fmla="*/ 633 w 876"/>
                <a:gd name="T59" fmla="*/ 549 h 699"/>
                <a:gd name="T60" fmla="*/ 673 w 876"/>
                <a:gd name="T61" fmla="*/ 526 h 699"/>
                <a:gd name="T62" fmla="*/ 705 w 876"/>
                <a:gd name="T63" fmla="*/ 486 h 699"/>
                <a:gd name="T64" fmla="*/ 705 w 876"/>
                <a:gd name="T65" fmla="*/ 473 h 699"/>
                <a:gd name="T66" fmla="*/ 700 w 876"/>
                <a:gd name="T67" fmla="*/ 467 h 699"/>
                <a:gd name="T68" fmla="*/ 755 w 876"/>
                <a:gd name="T69" fmla="*/ 384 h 699"/>
                <a:gd name="T70" fmla="*/ 779 w 876"/>
                <a:gd name="T71" fmla="*/ 323 h 699"/>
                <a:gd name="T72" fmla="*/ 793 w 876"/>
                <a:gd name="T73" fmla="*/ 222 h 699"/>
                <a:gd name="T74" fmla="*/ 785 w 876"/>
                <a:gd name="T75" fmla="*/ 125 h 699"/>
                <a:gd name="T76" fmla="*/ 781 w 876"/>
                <a:gd name="T77" fmla="*/ 123 h 699"/>
                <a:gd name="T78" fmla="*/ 781 w 876"/>
                <a:gd name="T79" fmla="*/ 112 h 699"/>
                <a:gd name="T80" fmla="*/ 793 w 876"/>
                <a:gd name="T81" fmla="*/ 110 h 699"/>
                <a:gd name="T82" fmla="*/ 806 w 876"/>
                <a:gd name="T83" fmla="*/ 97 h 699"/>
                <a:gd name="T84" fmla="*/ 795 w 876"/>
                <a:gd name="T85" fmla="*/ 36 h 699"/>
                <a:gd name="T86" fmla="*/ 789 w 876"/>
                <a:gd name="T87" fmla="*/ 19 h 699"/>
                <a:gd name="T88" fmla="*/ 812 w 876"/>
                <a:gd name="T89" fmla="*/ 0 h 699"/>
                <a:gd name="T90" fmla="*/ 829 w 876"/>
                <a:gd name="T91" fmla="*/ 2 h 699"/>
                <a:gd name="T92" fmla="*/ 863 w 876"/>
                <a:gd name="T93" fmla="*/ 80 h 699"/>
                <a:gd name="T94" fmla="*/ 863 w 876"/>
                <a:gd name="T95" fmla="*/ 80 h 699"/>
                <a:gd name="T96" fmla="*/ 863 w 876"/>
                <a:gd name="T97" fmla="*/ 80 h 6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6"/>
                <a:gd name="T148" fmla="*/ 0 h 699"/>
                <a:gd name="T149" fmla="*/ 876 w 876"/>
                <a:gd name="T150" fmla="*/ 699 h 6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76" h="699">
                  <a:moveTo>
                    <a:pt x="863" y="80"/>
                  </a:moveTo>
                  <a:lnTo>
                    <a:pt x="876" y="180"/>
                  </a:lnTo>
                  <a:lnTo>
                    <a:pt x="873" y="306"/>
                  </a:lnTo>
                  <a:lnTo>
                    <a:pt x="846" y="410"/>
                  </a:lnTo>
                  <a:lnTo>
                    <a:pt x="808" y="479"/>
                  </a:lnTo>
                  <a:lnTo>
                    <a:pt x="705" y="593"/>
                  </a:lnTo>
                  <a:lnTo>
                    <a:pt x="652" y="633"/>
                  </a:lnTo>
                  <a:lnTo>
                    <a:pt x="551" y="686"/>
                  </a:lnTo>
                  <a:lnTo>
                    <a:pt x="460" y="699"/>
                  </a:lnTo>
                  <a:lnTo>
                    <a:pt x="346" y="690"/>
                  </a:lnTo>
                  <a:lnTo>
                    <a:pt x="249" y="659"/>
                  </a:lnTo>
                  <a:lnTo>
                    <a:pt x="165" y="616"/>
                  </a:lnTo>
                  <a:lnTo>
                    <a:pt x="97" y="557"/>
                  </a:lnTo>
                  <a:lnTo>
                    <a:pt x="23" y="467"/>
                  </a:lnTo>
                  <a:lnTo>
                    <a:pt x="0" y="424"/>
                  </a:lnTo>
                  <a:lnTo>
                    <a:pt x="2" y="403"/>
                  </a:lnTo>
                  <a:lnTo>
                    <a:pt x="23" y="389"/>
                  </a:lnTo>
                  <a:lnTo>
                    <a:pt x="44" y="399"/>
                  </a:lnTo>
                  <a:lnTo>
                    <a:pt x="66" y="439"/>
                  </a:lnTo>
                  <a:lnTo>
                    <a:pt x="116" y="483"/>
                  </a:lnTo>
                  <a:lnTo>
                    <a:pt x="135" y="490"/>
                  </a:lnTo>
                  <a:lnTo>
                    <a:pt x="150" y="490"/>
                  </a:lnTo>
                  <a:lnTo>
                    <a:pt x="160" y="479"/>
                  </a:lnTo>
                  <a:lnTo>
                    <a:pt x="230" y="543"/>
                  </a:lnTo>
                  <a:lnTo>
                    <a:pt x="310" y="576"/>
                  </a:lnTo>
                  <a:lnTo>
                    <a:pt x="336" y="589"/>
                  </a:lnTo>
                  <a:lnTo>
                    <a:pt x="439" y="600"/>
                  </a:lnTo>
                  <a:lnTo>
                    <a:pt x="515" y="589"/>
                  </a:lnTo>
                  <a:lnTo>
                    <a:pt x="551" y="583"/>
                  </a:lnTo>
                  <a:lnTo>
                    <a:pt x="633" y="549"/>
                  </a:lnTo>
                  <a:lnTo>
                    <a:pt x="673" y="526"/>
                  </a:lnTo>
                  <a:lnTo>
                    <a:pt x="705" y="486"/>
                  </a:lnTo>
                  <a:lnTo>
                    <a:pt x="705" y="473"/>
                  </a:lnTo>
                  <a:lnTo>
                    <a:pt x="700" y="467"/>
                  </a:lnTo>
                  <a:lnTo>
                    <a:pt x="755" y="384"/>
                  </a:lnTo>
                  <a:lnTo>
                    <a:pt x="779" y="323"/>
                  </a:lnTo>
                  <a:lnTo>
                    <a:pt x="793" y="222"/>
                  </a:lnTo>
                  <a:lnTo>
                    <a:pt x="785" y="125"/>
                  </a:lnTo>
                  <a:lnTo>
                    <a:pt x="781" y="123"/>
                  </a:lnTo>
                  <a:lnTo>
                    <a:pt x="781" y="112"/>
                  </a:lnTo>
                  <a:lnTo>
                    <a:pt x="793" y="110"/>
                  </a:lnTo>
                  <a:lnTo>
                    <a:pt x="806" y="97"/>
                  </a:lnTo>
                  <a:lnTo>
                    <a:pt x="795" y="36"/>
                  </a:lnTo>
                  <a:lnTo>
                    <a:pt x="789" y="19"/>
                  </a:lnTo>
                  <a:lnTo>
                    <a:pt x="812" y="0"/>
                  </a:lnTo>
                  <a:lnTo>
                    <a:pt x="829" y="2"/>
                  </a:lnTo>
                  <a:lnTo>
                    <a:pt x="863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57"/>
            <p:cNvSpPr>
              <a:spLocks/>
            </p:cNvSpPr>
            <p:nvPr/>
          </p:nvSpPr>
          <p:spPr bwMode="auto">
            <a:xfrm>
              <a:off x="3515" y="3562"/>
              <a:ext cx="19" cy="29"/>
            </a:xfrm>
            <a:custGeom>
              <a:avLst/>
              <a:gdLst>
                <a:gd name="T0" fmla="*/ 21 w 48"/>
                <a:gd name="T1" fmla="*/ 24 h 83"/>
                <a:gd name="T2" fmla="*/ 21 w 48"/>
                <a:gd name="T3" fmla="*/ 55 h 83"/>
                <a:gd name="T4" fmla="*/ 44 w 48"/>
                <a:gd name="T5" fmla="*/ 64 h 83"/>
                <a:gd name="T6" fmla="*/ 48 w 48"/>
                <a:gd name="T7" fmla="*/ 68 h 83"/>
                <a:gd name="T8" fmla="*/ 48 w 48"/>
                <a:gd name="T9" fmla="*/ 78 h 83"/>
                <a:gd name="T10" fmla="*/ 40 w 48"/>
                <a:gd name="T11" fmla="*/ 83 h 83"/>
                <a:gd name="T12" fmla="*/ 8 w 48"/>
                <a:gd name="T13" fmla="*/ 74 h 83"/>
                <a:gd name="T14" fmla="*/ 8 w 48"/>
                <a:gd name="T15" fmla="*/ 70 h 83"/>
                <a:gd name="T16" fmla="*/ 13 w 48"/>
                <a:gd name="T17" fmla="*/ 64 h 83"/>
                <a:gd name="T18" fmla="*/ 0 w 48"/>
                <a:gd name="T19" fmla="*/ 43 h 83"/>
                <a:gd name="T20" fmla="*/ 10 w 48"/>
                <a:gd name="T21" fmla="*/ 0 h 83"/>
                <a:gd name="T22" fmla="*/ 21 w 48"/>
                <a:gd name="T23" fmla="*/ 3 h 83"/>
                <a:gd name="T24" fmla="*/ 21 w 48"/>
                <a:gd name="T25" fmla="*/ 24 h 83"/>
                <a:gd name="T26" fmla="*/ 21 w 48"/>
                <a:gd name="T27" fmla="*/ 24 h 83"/>
                <a:gd name="T28" fmla="*/ 21 w 48"/>
                <a:gd name="T29" fmla="*/ 24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83"/>
                <a:gd name="T47" fmla="*/ 48 w 48"/>
                <a:gd name="T48" fmla="*/ 83 h 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83">
                  <a:moveTo>
                    <a:pt x="21" y="24"/>
                  </a:moveTo>
                  <a:lnTo>
                    <a:pt x="21" y="55"/>
                  </a:lnTo>
                  <a:lnTo>
                    <a:pt x="44" y="64"/>
                  </a:lnTo>
                  <a:lnTo>
                    <a:pt x="48" y="68"/>
                  </a:lnTo>
                  <a:lnTo>
                    <a:pt x="48" y="78"/>
                  </a:lnTo>
                  <a:lnTo>
                    <a:pt x="40" y="83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13" y="64"/>
                  </a:lnTo>
                  <a:lnTo>
                    <a:pt x="0" y="43"/>
                  </a:lnTo>
                  <a:lnTo>
                    <a:pt x="10" y="0"/>
                  </a:lnTo>
                  <a:lnTo>
                    <a:pt x="21" y="3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Freeform 58"/>
            <p:cNvSpPr>
              <a:spLocks/>
            </p:cNvSpPr>
            <p:nvPr/>
          </p:nvSpPr>
          <p:spPr bwMode="auto">
            <a:xfrm>
              <a:off x="3840" y="3564"/>
              <a:ext cx="47" cy="164"/>
            </a:xfrm>
            <a:custGeom>
              <a:avLst/>
              <a:gdLst>
                <a:gd name="T0" fmla="*/ 119 w 119"/>
                <a:gd name="T1" fmla="*/ 129 h 477"/>
                <a:gd name="T2" fmla="*/ 119 w 119"/>
                <a:gd name="T3" fmla="*/ 244 h 477"/>
                <a:gd name="T4" fmla="*/ 97 w 119"/>
                <a:gd name="T5" fmla="*/ 331 h 477"/>
                <a:gd name="T6" fmla="*/ 41 w 119"/>
                <a:gd name="T7" fmla="*/ 441 h 477"/>
                <a:gd name="T8" fmla="*/ 21 w 119"/>
                <a:gd name="T9" fmla="*/ 468 h 477"/>
                <a:gd name="T10" fmla="*/ 17 w 119"/>
                <a:gd name="T11" fmla="*/ 468 h 477"/>
                <a:gd name="T12" fmla="*/ 7 w 119"/>
                <a:gd name="T13" fmla="*/ 477 h 477"/>
                <a:gd name="T14" fmla="*/ 0 w 119"/>
                <a:gd name="T15" fmla="*/ 470 h 477"/>
                <a:gd name="T16" fmla="*/ 53 w 119"/>
                <a:gd name="T17" fmla="*/ 394 h 477"/>
                <a:gd name="T18" fmla="*/ 91 w 119"/>
                <a:gd name="T19" fmla="*/ 314 h 477"/>
                <a:gd name="T20" fmla="*/ 110 w 119"/>
                <a:gd name="T21" fmla="*/ 221 h 477"/>
                <a:gd name="T22" fmla="*/ 110 w 119"/>
                <a:gd name="T23" fmla="*/ 114 h 477"/>
                <a:gd name="T24" fmla="*/ 91 w 119"/>
                <a:gd name="T25" fmla="*/ 48 h 477"/>
                <a:gd name="T26" fmla="*/ 74 w 119"/>
                <a:gd name="T27" fmla="*/ 8 h 477"/>
                <a:gd name="T28" fmla="*/ 79 w 119"/>
                <a:gd name="T29" fmla="*/ 0 h 477"/>
                <a:gd name="T30" fmla="*/ 106 w 119"/>
                <a:gd name="T31" fmla="*/ 61 h 477"/>
                <a:gd name="T32" fmla="*/ 119 w 119"/>
                <a:gd name="T33" fmla="*/ 129 h 477"/>
                <a:gd name="T34" fmla="*/ 119 w 119"/>
                <a:gd name="T35" fmla="*/ 129 h 477"/>
                <a:gd name="T36" fmla="*/ 119 w 119"/>
                <a:gd name="T37" fmla="*/ 129 h 4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"/>
                <a:gd name="T58" fmla="*/ 0 h 477"/>
                <a:gd name="T59" fmla="*/ 119 w 119"/>
                <a:gd name="T60" fmla="*/ 477 h 4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" h="477">
                  <a:moveTo>
                    <a:pt x="119" y="129"/>
                  </a:moveTo>
                  <a:lnTo>
                    <a:pt x="119" y="244"/>
                  </a:lnTo>
                  <a:lnTo>
                    <a:pt x="97" y="331"/>
                  </a:lnTo>
                  <a:lnTo>
                    <a:pt x="41" y="441"/>
                  </a:lnTo>
                  <a:lnTo>
                    <a:pt x="21" y="468"/>
                  </a:lnTo>
                  <a:lnTo>
                    <a:pt x="17" y="468"/>
                  </a:lnTo>
                  <a:lnTo>
                    <a:pt x="7" y="477"/>
                  </a:lnTo>
                  <a:lnTo>
                    <a:pt x="0" y="470"/>
                  </a:lnTo>
                  <a:lnTo>
                    <a:pt x="53" y="394"/>
                  </a:lnTo>
                  <a:lnTo>
                    <a:pt x="91" y="314"/>
                  </a:lnTo>
                  <a:lnTo>
                    <a:pt x="110" y="221"/>
                  </a:lnTo>
                  <a:lnTo>
                    <a:pt x="110" y="114"/>
                  </a:lnTo>
                  <a:lnTo>
                    <a:pt x="91" y="48"/>
                  </a:lnTo>
                  <a:lnTo>
                    <a:pt x="74" y="8"/>
                  </a:lnTo>
                  <a:lnTo>
                    <a:pt x="79" y="0"/>
                  </a:lnTo>
                  <a:lnTo>
                    <a:pt x="106" y="61"/>
                  </a:lnTo>
                  <a:lnTo>
                    <a:pt x="119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Freeform 59"/>
            <p:cNvSpPr>
              <a:spLocks/>
            </p:cNvSpPr>
            <p:nvPr/>
          </p:nvSpPr>
          <p:spPr bwMode="auto">
            <a:xfrm>
              <a:off x="4926" y="3569"/>
              <a:ext cx="86" cy="39"/>
            </a:xfrm>
            <a:custGeom>
              <a:avLst/>
              <a:gdLst>
                <a:gd name="T0" fmla="*/ 207 w 217"/>
                <a:gd name="T1" fmla="*/ 27 h 115"/>
                <a:gd name="T2" fmla="*/ 217 w 217"/>
                <a:gd name="T3" fmla="*/ 63 h 115"/>
                <a:gd name="T4" fmla="*/ 207 w 217"/>
                <a:gd name="T5" fmla="*/ 44 h 115"/>
                <a:gd name="T6" fmla="*/ 200 w 217"/>
                <a:gd name="T7" fmla="*/ 37 h 115"/>
                <a:gd name="T8" fmla="*/ 190 w 217"/>
                <a:gd name="T9" fmla="*/ 40 h 115"/>
                <a:gd name="T10" fmla="*/ 150 w 217"/>
                <a:gd name="T11" fmla="*/ 97 h 115"/>
                <a:gd name="T12" fmla="*/ 150 w 217"/>
                <a:gd name="T13" fmla="*/ 103 h 115"/>
                <a:gd name="T14" fmla="*/ 143 w 217"/>
                <a:gd name="T15" fmla="*/ 111 h 115"/>
                <a:gd name="T16" fmla="*/ 27 w 217"/>
                <a:gd name="T17" fmla="*/ 115 h 115"/>
                <a:gd name="T18" fmla="*/ 6 w 217"/>
                <a:gd name="T19" fmla="*/ 115 h 115"/>
                <a:gd name="T20" fmla="*/ 0 w 217"/>
                <a:gd name="T21" fmla="*/ 107 h 115"/>
                <a:gd name="T22" fmla="*/ 13 w 217"/>
                <a:gd name="T23" fmla="*/ 97 h 115"/>
                <a:gd name="T24" fmla="*/ 99 w 217"/>
                <a:gd name="T25" fmla="*/ 88 h 115"/>
                <a:gd name="T26" fmla="*/ 125 w 217"/>
                <a:gd name="T27" fmla="*/ 77 h 115"/>
                <a:gd name="T28" fmla="*/ 181 w 217"/>
                <a:gd name="T29" fmla="*/ 0 h 115"/>
                <a:gd name="T30" fmla="*/ 190 w 217"/>
                <a:gd name="T31" fmla="*/ 0 h 115"/>
                <a:gd name="T32" fmla="*/ 207 w 217"/>
                <a:gd name="T33" fmla="*/ 27 h 115"/>
                <a:gd name="T34" fmla="*/ 207 w 217"/>
                <a:gd name="T35" fmla="*/ 27 h 115"/>
                <a:gd name="T36" fmla="*/ 207 w 217"/>
                <a:gd name="T37" fmla="*/ 27 h 1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7"/>
                <a:gd name="T58" fmla="*/ 0 h 115"/>
                <a:gd name="T59" fmla="*/ 217 w 217"/>
                <a:gd name="T60" fmla="*/ 115 h 1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7" h="115">
                  <a:moveTo>
                    <a:pt x="207" y="27"/>
                  </a:moveTo>
                  <a:lnTo>
                    <a:pt x="217" y="63"/>
                  </a:lnTo>
                  <a:lnTo>
                    <a:pt x="207" y="44"/>
                  </a:lnTo>
                  <a:lnTo>
                    <a:pt x="200" y="37"/>
                  </a:lnTo>
                  <a:lnTo>
                    <a:pt x="190" y="40"/>
                  </a:lnTo>
                  <a:lnTo>
                    <a:pt x="150" y="97"/>
                  </a:lnTo>
                  <a:lnTo>
                    <a:pt x="150" y="103"/>
                  </a:lnTo>
                  <a:lnTo>
                    <a:pt x="143" y="111"/>
                  </a:lnTo>
                  <a:lnTo>
                    <a:pt x="27" y="115"/>
                  </a:lnTo>
                  <a:lnTo>
                    <a:pt x="6" y="115"/>
                  </a:lnTo>
                  <a:lnTo>
                    <a:pt x="0" y="107"/>
                  </a:lnTo>
                  <a:lnTo>
                    <a:pt x="13" y="97"/>
                  </a:lnTo>
                  <a:lnTo>
                    <a:pt x="99" y="88"/>
                  </a:lnTo>
                  <a:lnTo>
                    <a:pt x="125" y="77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0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Freeform 60"/>
            <p:cNvSpPr>
              <a:spLocks/>
            </p:cNvSpPr>
            <p:nvPr/>
          </p:nvSpPr>
          <p:spPr bwMode="auto">
            <a:xfrm>
              <a:off x="3956" y="3598"/>
              <a:ext cx="46" cy="11"/>
            </a:xfrm>
            <a:custGeom>
              <a:avLst/>
              <a:gdLst>
                <a:gd name="T0" fmla="*/ 115 w 116"/>
                <a:gd name="T1" fmla="*/ 32 h 32"/>
                <a:gd name="T2" fmla="*/ 6 w 116"/>
                <a:gd name="T3" fmla="*/ 32 h 32"/>
                <a:gd name="T4" fmla="*/ 0 w 116"/>
                <a:gd name="T5" fmla="*/ 27 h 32"/>
                <a:gd name="T6" fmla="*/ 0 w 116"/>
                <a:gd name="T7" fmla="*/ 19 h 32"/>
                <a:gd name="T8" fmla="*/ 6 w 116"/>
                <a:gd name="T9" fmla="*/ 13 h 32"/>
                <a:gd name="T10" fmla="*/ 71 w 116"/>
                <a:gd name="T11" fmla="*/ 10 h 32"/>
                <a:gd name="T12" fmla="*/ 116 w 116"/>
                <a:gd name="T13" fmla="*/ 0 h 32"/>
                <a:gd name="T14" fmla="*/ 115 w 116"/>
                <a:gd name="T15" fmla="*/ 23 h 32"/>
                <a:gd name="T16" fmla="*/ 115 w 116"/>
                <a:gd name="T17" fmla="*/ 32 h 32"/>
                <a:gd name="T18" fmla="*/ 115 w 116"/>
                <a:gd name="T19" fmla="*/ 32 h 32"/>
                <a:gd name="T20" fmla="*/ 115 w 116"/>
                <a:gd name="T21" fmla="*/ 32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32"/>
                <a:gd name="T35" fmla="*/ 116 w 11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32">
                  <a:moveTo>
                    <a:pt x="115" y="32"/>
                  </a:moveTo>
                  <a:lnTo>
                    <a:pt x="6" y="32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71" y="10"/>
                  </a:lnTo>
                  <a:lnTo>
                    <a:pt x="116" y="0"/>
                  </a:lnTo>
                  <a:lnTo>
                    <a:pt x="115" y="23"/>
                  </a:lnTo>
                  <a:lnTo>
                    <a:pt x="115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Freeform 61"/>
            <p:cNvSpPr>
              <a:spLocks/>
            </p:cNvSpPr>
            <p:nvPr/>
          </p:nvSpPr>
          <p:spPr bwMode="auto">
            <a:xfrm>
              <a:off x="3511" y="3599"/>
              <a:ext cx="18" cy="25"/>
            </a:xfrm>
            <a:custGeom>
              <a:avLst/>
              <a:gdLst>
                <a:gd name="T0" fmla="*/ 18 w 44"/>
                <a:gd name="T1" fmla="*/ 32 h 72"/>
                <a:gd name="T2" fmla="*/ 40 w 44"/>
                <a:gd name="T3" fmla="*/ 49 h 72"/>
                <a:gd name="T4" fmla="*/ 44 w 44"/>
                <a:gd name="T5" fmla="*/ 53 h 72"/>
                <a:gd name="T6" fmla="*/ 37 w 44"/>
                <a:gd name="T7" fmla="*/ 66 h 72"/>
                <a:gd name="T8" fmla="*/ 20 w 44"/>
                <a:gd name="T9" fmla="*/ 72 h 72"/>
                <a:gd name="T10" fmla="*/ 0 w 44"/>
                <a:gd name="T11" fmla="*/ 70 h 72"/>
                <a:gd name="T12" fmla="*/ 4 w 44"/>
                <a:gd name="T13" fmla="*/ 70 h 72"/>
                <a:gd name="T14" fmla="*/ 14 w 44"/>
                <a:gd name="T15" fmla="*/ 59 h 72"/>
                <a:gd name="T16" fmla="*/ 0 w 44"/>
                <a:gd name="T17" fmla="*/ 28 h 72"/>
                <a:gd name="T18" fmla="*/ 4 w 44"/>
                <a:gd name="T19" fmla="*/ 0 h 72"/>
                <a:gd name="T20" fmla="*/ 18 w 44"/>
                <a:gd name="T21" fmla="*/ 6 h 72"/>
                <a:gd name="T22" fmla="*/ 18 w 44"/>
                <a:gd name="T23" fmla="*/ 32 h 72"/>
                <a:gd name="T24" fmla="*/ 18 w 44"/>
                <a:gd name="T25" fmla="*/ 32 h 72"/>
                <a:gd name="T26" fmla="*/ 18 w 44"/>
                <a:gd name="T27" fmla="*/ 32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72"/>
                <a:gd name="T44" fmla="*/ 44 w 44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72">
                  <a:moveTo>
                    <a:pt x="18" y="32"/>
                  </a:moveTo>
                  <a:lnTo>
                    <a:pt x="40" y="49"/>
                  </a:lnTo>
                  <a:lnTo>
                    <a:pt x="44" y="53"/>
                  </a:lnTo>
                  <a:lnTo>
                    <a:pt x="37" y="66"/>
                  </a:lnTo>
                  <a:lnTo>
                    <a:pt x="20" y="72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14" y="59"/>
                  </a:lnTo>
                  <a:lnTo>
                    <a:pt x="0" y="28"/>
                  </a:lnTo>
                  <a:lnTo>
                    <a:pt x="4" y="0"/>
                  </a:lnTo>
                  <a:lnTo>
                    <a:pt x="18" y="6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Freeform 62"/>
            <p:cNvSpPr>
              <a:spLocks/>
            </p:cNvSpPr>
            <p:nvPr/>
          </p:nvSpPr>
          <p:spPr bwMode="auto">
            <a:xfrm>
              <a:off x="4757" y="3609"/>
              <a:ext cx="674" cy="257"/>
            </a:xfrm>
            <a:custGeom>
              <a:avLst/>
              <a:gdLst>
                <a:gd name="T0" fmla="*/ 677 w 1688"/>
                <a:gd name="T1" fmla="*/ 57 h 751"/>
                <a:gd name="T2" fmla="*/ 1316 w 1688"/>
                <a:gd name="T3" fmla="*/ 132 h 751"/>
                <a:gd name="T4" fmla="*/ 1357 w 1688"/>
                <a:gd name="T5" fmla="*/ 97 h 751"/>
                <a:gd name="T6" fmla="*/ 1390 w 1688"/>
                <a:gd name="T7" fmla="*/ 162 h 751"/>
                <a:gd name="T8" fmla="*/ 1270 w 1688"/>
                <a:gd name="T9" fmla="*/ 158 h 751"/>
                <a:gd name="T10" fmla="*/ 1207 w 1688"/>
                <a:gd name="T11" fmla="*/ 398 h 751"/>
                <a:gd name="T12" fmla="*/ 1146 w 1688"/>
                <a:gd name="T13" fmla="*/ 518 h 751"/>
                <a:gd name="T14" fmla="*/ 1093 w 1688"/>
                <a:gd name="T15" fmla="*/ 588 h 751"/>
                <a:gd name="T16" fmla="*/ 1032 w 1688"/>
                <a:gd name="T17" fmla="*/ 649 h 751"/>
                <a:gd name="T18" fmla="*/ 1017 w 1688"/>
                <a:gd name="T19" fmla="*/ 689 h 751"/>
                <a:gd name="T20" fmla="*/ 1319 w 1688"/>
                <a:gd name="T21" fmla="*/ 696 h 751"/>
                <a:gd name="T22" fmla="*/ 1544 w 1688"/>
                <a:gd name="T23" fmla="*/ 711 h 751"/>
                <a:gd name="T24" fmla="*/ 1648 w 1688"/>
                <a:gd name="T25" fmla="*/ 711 h 751"/>
                <a:gd name="T26" fmla="*/ 1477 w 1688"/>
                <a:gd name="T27" fmla="*/ 732 h 751"/>
                <a:gd name="T28" fmla="*/ 1057 w 1688"/>
                <a:gd name="T29" fmla="*/ 732 h 751"/>
                <a:gd name="T30" fmla="*/ 418 w 1688"/>
                <a:gd name="T31" fmla="*/ 738 h 751"/>
                <a:gd name="T32" fmla="*/ 152 w 1688"/>
                <a:gd name="T33" fmla="*/ 742 h 751"/>
                <a:gd name="T34" fmla="*/ 2 w 1688"/>
                <a:gd name="T35" fmla="*/ 679 h 751"/>
                <a:gd name="T36" fmla="*/ 40 w 1688"/>
                <a:gd name="T37" fmla="*/ 738 h 751"/>
                <a:gd name="T38" fmla="*/ 103 w 1688"/>
                <a:gd name="T39" fmla="*/ 668 h 751"/>
                <a:gd name="T40" fmla="*/ 108 w 1688"/>
                <a:gd name="T41" fmla="*/ 632 h 751"/>
                <a:gd name="T42" fmla="*/ 215 w 1688"/>
                <a:gd name="T43" fmla="*/ 672 h 751"/>
                <a:gd name="T44" fmla="*/ 240 w 1688"/>
                <a:gd name="T45" fmla="*/ 653 h 751"/>
                <a:gd name="T46" fmla="*/ 306 w 1688"/>
                <a:gd name="T47" fmla="*/ 622 h 751"/>
                <a:gd name="T48" fmla="*/ 226 w 1688"/>
                <a:gd name="T49" fmla="*/ 504 h 751"/>
                <a:gd name="T50" fmla="*/ 337 w 1688"/>
                <a:gd name="T51" fmla="*/ 565 h 751"/>
                <a:gd name="T52" fmla="*/ 401 w 1688"/>
                <a:gd name="T53" fmla="*/ 609 h 751"/>
                <a:gd name="T54" fmla="*/ 310 w 1688"/>
                <a:gd name="T55" fmla="*/ 679 h 751"/>
                <a:gd name="T56" fmla="*/ 384 w 1688"/>
                <a:gd name="T57" fmla="*/ 679 h 751"/>
                <a:gd name="T58" fmla="*/ 477 w 1688"/>
                <a:gd name="T59" fmla="*/ 569 h 751"/>
                <a:gd name="T60" fmla="*/ 376 w 1688"/>
                <a:gd name="T61" fmla="*/ 521 h 751"/>
                <a:gd name="T62" fmla="*/ 302 w 1688"/>
                <a:gd name="T63" fmla="*/ 432 h 751"/>
                <a:gd name="T64" fmla="*/ 517 w 1688"/>
                <a:gd name="T65" fmla="*/ 459 h 751"/>
                <a:gd name="T66" fmla="*/ 557 w 1688"/>
                <a:gd name="T67" fmla="*/ 462 h 751"/>
                <a:gd name="T68" fmla="*/ 464 w 1688"/>
                <a:gd name="T69" fmla="*/ 428 h 751"/>
                <a:gd name="T70" fmla="*/ 333 w 1688"/>
                <a:gd name="T71" fmla="*/ 356 h 751"/>
                <a:gd name="T72" fmla="*/ 418 w 1688"/>
                <a:gd name="T73" fmla="*/ 392 h 751"/>
                <a:gd name="T74" fmla="*/ 574 w 1688"/>
                <a:gd name="T75" fmla="*/ 345 h 751"/>
                <a:gd name="T76" fmla="*/ 601 w 1688"/>
                <a:gd name="T77" fmla="*/ 379 h 751"/>
                <a:gd name="T78" fmla="*/ 607 w 1688"/>
                <a:gd name="T79" fmla="*/ 272 h 751"/>
                <a:gd name="T80" fmla="*/ 424 w 1688"/>
                <a:gd name="T81" fmla="*/ 297 h 751"/>
                <a:gd name="T82" fmla="*/ 401 w 1688"/>
                <a:gd name="T83" fmla="*/ 261 h 751"/>
                <a:gd name="T84" fmla="*/ 513 w 1688"/>
                <a:gd name="T85" fmla="*/ 295 h 751"/>
                <a:gd name="T86" fmla="*/ 620 w 1688"/>
                <a:gd name="T87" fmla="*/ 259 h 751"/>
                <a:gd name="T88" fmla="*/ 664 w 1688"/>
                <a:gd name="T89" fmla="*/ 204 h 751"/>
                <a:gd name="T90" fmla="*/ 627 w 1688"/>
                <a:gd name="T91" fmla="*/ 162 h 751"/>
                <a:gd name="T92" fmla="*/ 479 w 1688"/>
                <a:gd name="T93" fmla="*/ 215 h 751"/>
                <a:gd name="T94" fmla="*/ 409 w 1688"/>
                <a:gd name="T95" fmla="*/ 172 h 751"/>
                <a:gd name="T96" fmla="*/ 610 w 1688"/>
                <a:gd name="T97" fmla="*/ 135 h 751"/>
                <a:gd name="T98" fmla="*/ 637 w 1688"/>
                <a:gd name="T99" fmla="*/ 154 h 751"/>
                <a:gd name="T100" fmla="*/ 671 w 1688"/>
                <a:gd name="T101" fmla="*/ 97 h 751"/>
                <a:gd name="T102" fmla="*/ 607 w 1688"/>
                <a:gd name="T103" fmla="*/ 61 h 751"/>
                <a:gd name="T104" fmla="*/ 418 w 1688"/>
                <a:gd name="T105" fmla="*/ 92 h 751"/>
                <a:gd name="T106" fmla="*/ 587 w 1688"/>
                <a:gd name="T107" fmla="*/ 42 h 751"/>
                <a:gd name="T108" fmla="*/ 633 w 1688"/>
                <a:gd name="T109" fmla="*/ 8 h 7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88"/>
                <a:gd name="T166" fmla="*/ 0 h 751"/>
                <a:gd name="T167" fmla="*/ 1688 w 1688"/>
                <a:gd name="T168" fmla="*/ 751 h 7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88" h="751">
                  <a:moveTo>
                    <a:pt x="633" y="8"/>
                  </a:moveTo>
                  <a:lnTo>
                    <a:pt x="643" y="48"/>
                  </a:lnTo>
                  <a:lnTo>
                    <a:pt x="658" y="65"/>
                  </a:lnTo>
                  <a:lnTo>
                    <a:pt x="677" y="57"/>
                  </a:lnTo>
                  <a:lnTo>
                    <a:pt x="686" y="44"/>
                  </a:lnTo>
                  <a:lnTo>
                    <a:pt x="924" y="78"/>
                  </a:lnTo>
                  <a:lnTo>
                    <a:pt x="1143" y="107"/>
                  </a:lnTo>
                  <a:lnTo>
                    <a:pt x="1316" y="132"/>
                  </a:lnTo>
                  <a:lnTo>
                    <a:pt x="1340" y="105"/>
                  </a:lnTo>
                  <a:lnTo>
                    <a:pt x="1354" y="52"/>
                  </a:lnTo>
                  <a:lnTo>
                    <a:pt x="1357" y="48"/>
                  </a:lnTo>
                  <a:lnTo>
                    <a:pt x="1357" y="97"/>
                  </a:lnTo>
                  <a:lnTo>
                    <a:pt x="1380" y="141"/>
                  </a:lnTo>
                  <a:lnTo>
                    <a:pt x="1386" y="149"/>
                  </a:lnTo>
                  <a:lnTo>
                    <a:pt x="1390" y="149"/>
                  </a:lnTo>
                  <a:lnTo>
                    <a:pt x="1390" y="162"/>
                  </a:lnTo>
                  <a:lnTo>
                    <a:pt x="1373" y="151"/>
                  </a:lnTo>
                  <a:lnTo>
                    <a:pt x="1270" y="141"/>
                  </a:lnTo>
                  <a:lnTo>
                    <a:pt x="1262" y="149"/>
                  </a:lnTo>
                  <a:lnTo>
                    <a:pt x="1270" y="158"/>
                  </a:lnTo>
                  <a:lnTo>
                    <a:pt x="1253" y="259"/>
                  </a:lnTo>
                  <a:lnTo>
                    <a:pt x="1222" y="322"/>
                  </a:lnTo>
                  <a:lnTo>
                    <a:pt x="1222" y="352"/>
                  </a:lnTo>
                  <a:lnTo>
                    <a:pt x="1207" y="398"/>
                  </a:lnTo>
                  <a:lnTo>
                    <a:pt x="1183" y="421"/>
                  </a:lnTo>
                  <a:lnTo>
                    <a:pt x="1177" y="449"/>
                  </a:lnTo>
                  <a:lnTo>
                    <a:pt x="1177" y="478"/>
                  </a:lnTo>
                  <a:lnTo>
                    <a:pt x="1146" y="518"/>
                  </a:lnTo>
                  <a:lnTo>
                    <a:pt x="1137" y="521"/>
                  </a:lnTo>
                  <a:lnTo>
                    <a:pt x="1129" y="529"/>
                  </a:lnTo>
                  <a:lnTo>
                    <a:pt x="1127" y="556"/>
                  </a:lnTo>
                  <a:lnTo>
                    <a:pt x="1093" y="588"/>
                  </a:lnTo>
                  <a:lnTo>
                    <a:pt x="1084" y="584"/>
                  </a:lnTo>
                  <a:lnTo>
                    <a:pt x="1074" y="595"/>
                  </a:lnTo>
                  <a:lnTo>
                    <a:pt x="1074" y="605"/>
                  </a:lnTo>
                  <a:lnTo>
                    <a:pt x="1032" y="649"/>
                  </a:lnTo>
                  <a:lnTo>
                    <a:pt x="1021" y="653"/>
                  </a:lnTo>
                  <a:lnTo>
                    <a:pt x="1010" y="672"/>
                  </a:lnTo>
                  <a:lnTo>
                    <a:pt x="1010" y="681"/>
                  </a:lnTo>
                  <a:lnTo>
                    <a:pt x="1017" y="689"/>
                  </a:lnTo>
                  <a:lnTo>
                    <a:pt x="1146" y="685"/>
                  </a:lnTo>
                  <a:lnTo>
                    <a:pt x="1164" y="685"/>
                  </a:lnTo>
                  <a:lnTo>
                    <a:pt x="1209" y="702"/>
                  </a:lnTo>
                  <a:lnTo>
                    <a:pt x="1319" y="696"/>
                  </a:lnTo>
                  <a:lnTo>
                    <a:pt x="1336" y="708"/>
                  </a:lnTo>
                  <a:lnTo>
                    <a:pt x="1473" y="706"/>
                  </a:lnTo>
                  <a:lnTo>
                    <a:pt x="1509" y="706"/>
                  </a:lnTo>
                  <a:lnTo>
                    <a:pt x="1544" y="711"/>
                  </a:lnTo>
                  <a:lnTo>
                    <a:pt x="1568" y="708"/>
                  </a:lnTo>
                  <a:lnTo>
                    <a:pt x="1597" y="698"/>
                  </a:lnTo>
                  <a:lnTo>
                    <a:pt x="1622" y="702"/>
                  </a:lnTo>
                  <a:lnTo>
                    <a:pt x="1648" y="711"/>
                  </a:lnTo>
                  <a:lnTo>
                    <a:pt x="1684" y="723"/>
                  </a:lnTo>
                  <a:lnTo>
                    <a:pt x="1688" y="725"/>
                  </a:lnTo>
                  <a:lnTo>
                    <a:pt x="1681" y="732"/>
                  </a:lnTo>
                  <a:lnTo>
                    <a:pt x="1477" y="732"/>
                  </a:lnTo>
                  <a:lnTo>
                    <a:pt x="1390" y="729"/>
                  </a:lnTo>
                  <a:lnTo>
                    <a:pt x="1319" y="723"/>
                  </a:lnTo>
                  <a:lnTo>
                    <a:pt x="1160" y="725"/>
                  </a:lnTo>
                  <a:lnTo>
                    <a:pt x="1057" y="732"/>
                  </a:lnTo>
                  <a:lnTo>
                    <a:pt x="787" y="732"/>
                  </a:lnTo>
                  <a:lnTo>
                    <a:pt x="641" y="734"/>
                  </a:lnTo>
                  <a:lnTo>
                    <a:pt x="513" y="738"/>
                  </a:lnTo>
                  <a:lnTo>
                    <a:pt x="418" y="738"/>
                  </a:lnTo>
                  <a:lnTo>
                    <a:pt x="394" y="746"/>
                  </a:lnTo>
                  <a:lnTo>
                    <a:pt x="352" y="746"/>
                  </a:lnTo>
                  <a:lnTo>
                    <a:pt x="276" y="751"/>
                  </a:lnTo>
                  <a:lnTo>
                    <a:pt x="152" y="742"/>
                  </a:lnTo>
                  <a:lnTo>
                    <a:pt x="126" y="751"/>
                  </a:lnTo>
                  <a:lnTo>
                    <a:pt x="6" y="751"/>
                  </a:lnTo>
                  <a:lnTo>
                    <a:pt x="0" y="681"/>
                  </a:lnTo>
                  <a:lnTo>
                    <a:pt x="2" y="679"/>
                  </a:lnTo>
                  <a:lnTo>
                    <a:pt x="10" y="679"/>
                  </a:lnTo>
                  <a:lnTo>
                    <a:pt x="23" y="719"/>
                  </a:lnTo>
                  <a:lnTo>
                    <a:pt x="29" y="729"/>
                  </a:lnTo>
                  <a:lnTo>
                    <a:pt x="40" y="738"/>
                  </a:lnTo>
                  <a:lnTo>
                    <a:pt x="72" y="734"/>
                  </a:lnTo>
                  <a:lnTo>
                    <a:pt x="107" y="725"/>
                  </a:lnTo>
                  <a:lnTo>
                    <a:pt x="112" y="719"/>
                  </a:lnTo>
                  <a:lnTo>
                    <a:pt x="103" y="668"/>
                  </a:lnTo>
                  <a:lnTo>
                    <a:pt x="99" y="645"/>
                  </a:lnTo>
                  <a:lnTo>
                    <a:pt x="99" y="635"/>
                  </a:lnTo>
                  <a:lnTo>
                    <a:pt x="103" y="632"/>
                  </a:lnTo>
                  <a:lnTo>
                    <a:pt x="108" y="632"/>
                  </a:lnTo>
                  <a:lnTo>
                    <a:pt x="126" y="675"/>
                  </a:lnTo>
                  <a:lnTo>
                    <a:pt x="160" y="711"/>
                  </a:lnTo>
                  <a:lnTo>
                    <a:pt x="215" y="685"/>
                  </a:lnTo>
                  <a:lnTo>
                    <a:pt x="215" y="672"/>
                  </a:lnTo>
                  <a:lnTo>
                    <a:pt x="162" y="601"/>
                  </a:lnTo>
                  <a:lnTo>
                    <a:pt x="162" y="584"/>
                  </a:lnTo>
                  <a:lnTo>
                    <a:pt x="169" y="578"/>
                  </a:lnTo>
                  <a:lnTo>
                    <a:pt x="240" y="653"/>
                  </a:lnTo>
                  <a:lnTo>
                    <a:pt x="253" y="658"/>
                  </a:lnTo>
                  <a:lnTo>
                    <a:pt x="262" y="658"/>
                  </a:lnTo>
                  <a:lnTo>
                    <a:pt x="297" y="626"/>
                  </a:lnTo>
                  <a:lnTo>
                    <a:pt x="306" y="622"/>
                  </a:lnTo>
                  <a:lnTo>
                    <a:pt x="312" y="614"/>
                  </a:lnTo>
                  <a:lnTo>
                    <a:pt x="310" y="601"/>
                  </a:lnTo>
                  <a:lnTo>
                    <a:pt x="226" y="508"/>
                  </a:lnTo>
                  <a:lnTo>
                    <a:pt x="226" y="504"/>
                  </a:lnTo>
                  <a:lnTo>
                    <a:pt x="232" y="499"/>
                  </a:lnTo>
                  <a:lnTo>
                    <a:pt x="276" y="525"/>
                  </a:lnTo>
                  <a:lnTo>
                    <a:pt x="312" y="557"/>
                  </a:lnTo>
                  <a:lnTo>
                    <a:pt x="337" y="565"/>
                  </a:lnTo>
                  <a:lnTo>
                    <a:pt x="447" y="535"/>
                  </a:lnTo>
                  <a:lnTo>
                    <a:pt x="451" y="531"/>
                  </a:lnTo>
                  <a:lnTo>
                    <a:pt x="424" y="584"/>
                  </a:lnTo>
                  <a:lnTo>
                    <a:pt x="401" y="609"/>
                  </a:lnTo>
                  <a:lnTo>
                    <a:pt x="375" y="622"/>
                  </a:lnTo>
                  <a:lnTo>
                    <a:pt x="346" y="653"/>
                  </a:lnTo>
                  <a:lnTo>
                    <a:pt x="325" y="658"/>
                  </a:lnTo>
                  <a:lnTo>
                    <a:pt x="310" y="679"/>
                  </a:lnTo>
                  <a:lnTo>
                    <a:pt x="310" y="692"/>
                  </a:lnTo>
                  <a:lnTo>
                    <a:pt x="323" y="706"/>
                  </a:lnTo>
                  <a:lnTo>
                    <a:pt x="348" y="702"/>
                  </a:lnTo>
                  <a:lnTo>
                    <a:pt x="384" y="679"/>
                  </a:lnTo>
                  <a:lnTo>
                    <a:pt x="409" y="649"/>
                  </a:lnTo>
                  <a:lnTo>
                    <a:pt x="430" y="639"/>
                  </a:lnTo>
                  <a:lnTo>
                    <a:pt x="470" y="588"/>
                  </a:lnTo>
                  <a:lnTo>
                    <a:pt x="477" y="569"/>
                  </a:lnTo>
                  <a:lnTo>
                    <a:pt x="504" y="535"/>
                  </a:lnTo>
                  <a:lnTo>
                    <a:pt x="504" y="508"/>
                  </a:lnTo>
                  <a:lnTo>
                    <a:pt x="494" y="499"/>
                  </a:lnTo>
                  <a:lnTo>
                    <a:pt x="376" y="521"/>
                  </a:lnTo>
                  <a:lnTo>
                    <a:pt x="299" y="459"/>
                  </a:lnTo>
                  <a:lnTo>
                    <a:pt x="285" y="445"/>
                  </a:lnTo>
                  <a:lnTo>
                    <a:pt x="289" y="432"/>
                  </a:lnTo>
                  <a:lnTo>
                    <a:pt x="302" y="432"/>
                  </a:lnTo>
                  <a:lnTo>
                    <a:pt x="392" y="491"/>
                  </a:lnTo>
                  <a:lnTo>
                    <a:pt x="451" y="481"/>
                  </a:lnTo>
                  <a:lnTo>
                    <a:pt x="508" y="459"/>
                  </a:lnTo>
                  <a:lnTo>
                    <a:pt x="517" y="459"/>
                  </a:lnTo>
                  <a:lnTo>
                    <a:pt x="527" y="472"/>
                  </a:lnTo>
                  <a:lnTo>
                    <a:pt x="527" y="485"/>
                  </a:lnTo>
                  <a:lnTo>
                    <a:pt x="534" y="491"/>
                  </a:lnTo>
                  <a:lnTo>
                    <a:pt x="557" y="462"/>
                  </a:lnTo>
                  <a:lnTo>
                    <a:pt x="567" y="438"/>
                  </a:lnTo>
                  <a:lnTo>
                    <a:pt x="570" y="388"/>
                  </a:lnTo>
                  <a:lnTo>
                    <a:pt x="561" y="379"/>
                  </a:lnTo>
                  <a:lnTo>
                    <a:pt x="464" y="428"/>
                  </a:lnTo>
                  <a:lnTo>
                    <a:pt x="434" y="419"/>
                  </a:lnTo>
                  <a:lnTo>
                    <a:pt x="384" y="388"/>
                  </a:lnTo>
                  <a:lnTo>
                    <a:pt x="346" y="367"/>
                  </a:lnTo>
                  <a:lnTo>
                    <a:pt x="333" y="356"/>
                  </a:lnTo>
                  <a:lnTo>
                    <a:pt x="333" y="352"/>
                  </a:lnTo>
                  <a:lnTo>
                    <a:pt x="340" y="345"/>
                  </a:lnTo>
                  <a:lnTo>
                    <a:pt x="359" y="352"/>
                  </a:lnTo>
                  <a:lnTo>
                    <a:pt x="418" y="392"/>
                  </a:lnTo>
                  <a:lnTo>
                    <a:pt x="479" y="392"/>
                  </a:lnTo>
                  <a:lnTo>
                    <a:pt x="549" y="362"/>
                  </a:lnTo>
                  <a:lnTo>
                    <a:pt x="570" y="345"/>
                  </a:lnTo>
                  <a:lnTo>
                    <a:pt x="574" y="345"/>
                  </a:lnTo>
                  <a:lnTo>
                    <a:pt x="580" y="352"/>
                  </a:lnTo>
                  <a:lnTo>
                    <a:pt x="580" y="384"/>
                  </a:lnTo>
                  <a:lnTo>
                    <a:pt x="587" y="392"/>
                  </a:lnTo>
                  <a:lnTo>
                    <a:pt x="601" y="379"/>
                  </a:lnTo>
                  <a:lnTo>
                    <a:pt x="620" y="324"/>
                  </a:lnTo>
                  <a:lnTo>
                    <a:pt x="616" y="295"/>
                  </a:lnTo>
                  <a:lnTo>
                    <a:pt x="610" y="274"/>
                  </a:lnTo>
                  <a:lnTo>
                    <a:pt x="607" y="272"/>
                  </a:lnTo>
                  <a:lnTo>
                    <a:pt x="557" y="305"/>
                  </a:lnTo>
                  <a:lnTo>
                    <a:pt x="523" y="331"/>
                  </a:lnTo>
                  <a:lnTo>
                    <a:pt x="477" y="318"/>
                  </a:lnTo>
                  <a:lnTo>
                    <a:pt x="424" y="297"/>
                  </a:lnTo>
                  <a:lnTo>
                    <a:pt x="411" y="297"/>
                  </a:lnTo>
                  <a:lnTo>
                    <a:pt x="376" y="265"/>
                  </a:lnTo>
                  <a:lnTo>
                    <a:pt x="376" y="261"/>
                  </a:lnTo>
                  <a:lnTo>
                    <a:pt x="401" y="261"/>
                  </a:lnTo>
                  <a:lnTo>
                    <a:pt x="428" y="272"/>
                  </a:lnTo>
                  <a:lnTo>
                    <a:pt x="460" y="278"/>
                  </a:lnTo>
                  <a:lnTo>
                    <a:pt x="473" y="288"/>
                  </a:lnTo>
                  <a:lnTo>
                    <a:pt x="513" y="295"/>
                  </a:lnTo>
                  <a:lnTo>
                    <a:pt x="553" y="278"/>
                  </a:lnTo>
                  <a:lnTo>
                    <a:pt x="607" y="238"/>
                  </a:lnTo>
                  <a:lnTo>
                    <a:pt x="616" y="238"/>
                  </a:lnTo>
                  <a:lnTo>
                    <a:pt x="620" y="259"/>
                  </a:lnTo>
                  <a:lnTo>
                    <a:pt x="627" y="265"/>
                  </a:lnTo>
                  <a:lnTo>
                    <a:pt x="641" y="265"/>
                  </a:lnTo>
                  <a:lnTo>
                    <a:pt x="658" y="246"/>
                  </a:lnTo>
                  <a:lnTo>
                    <a:pt x="664" y="204"/>
                  </a:lnTo>
                  <a:lnTo>
                    <a:pt x="650" y="192"/>
                  </a:lnTo>
                  <a:lnTo>
                    <a:pt x="641" y="192"/>
                  </a:lnTo>
                  <a:lnTo>
                    <a:pt x="631" y="166"/>
                  </a:lnTo>
                  <a:lnTo>
                    <a:pt x="627" y="162"/>
                  </a:lnTo>
                  <a:lnTo>
                    <a:pt x="614" y="168"/>
                  </a:lnTo>
                  <a:lnTo>
                    <a:pt x="544" y="229"/>
                  </a:lnTo>
                  <a:lnTo>
                    <a:pt x="517" y="221"/>
                  </a:lnTo>
                  <a:lnTo>
                    <a:pt x="479" y="215"/>
                  </a:lnTo>
                  <a:lnTo>
                    <a:pt x="445" y="202"/>
                  </a:lnTo>
                  <a:lnTo>
                    <a:pt x="414" y="198"/>
                  </a:lnTo>
                  <a:lnTo>
                    <a:pt x="401" y="177"/>
                  </a:lnTo>
                  <a:lnTo>
                    <a:pt x="409" y="172"/>
                  </a:lnTo>
                  <a:lnTo>
                    <a:pt x="458" y="175"/>
                  </a:lnTo>
                  <a:lnTo>
                    <a:pt x="500" y="189"/>
                  </a:lnTo>
                  <a:lnTo>
                    <a:pt x="540" y="189"/>
                  </a:lnTo>
                  <a:lnTo>
                    <a:pt x="610" y="135"/>
                  </a:lnTo>
                  <a:lnTo>
                    <a:pt x="610" y="132"/>
                  </a:lnTo>
                  <a:lnTo>
                    <a:pt x="616" y="124"/>
                  </a:lnTo>
                  <a:lnTo>
                    <a:pt x="631" y="124"/>
                  </a:lnTo>
                  <a:lnTo>
                    <a:pt x="637" y="154"/>
                  </a:lnTo>
                  <a:lnTo>
                    <a:pt x="646" y="166"/>
                  </a:lnTo>
                  <a:lnTo>
                    <a:pt x="658" y="166"/>
                  </a:lnTo>
                  <a:lnTo>
                    <a:pt x="671" y="151"/>
                  </a:lnTo>
                  <a:lnTo>
                    <a:pt x="671" y="97"/>
                  </a:lnTo>
                  <a:lnTo>
                    <a:pt x="643" y="69"/>
                  </a:lnTo>
                  <a:lnTo>
                    <a:pt x="637" y="54"/>
                  </a:lnTo>
                  <a:lnTo>
                    <a:pt x="631" y="48"/>
                  </a:lnTo>
                  <a:lnTo>
                    <a:pt x="607" y="61"/>
                  </a:lnTo>
                  <a:lnTo>
                    <a:pt x="574" y="97"/>
                  </a:lnTo>
                  <a:lnTo>
                    <a:pt x="563" y="107"/>
                  </a:lnTo>
                  <a:lnTo>
                    <a:pt x="424" y="97"/>
                  </a:lnTo>
                  <a:lnTo>
                    <a:pt x="418" y="92"/>
                  </a:lnTo>
                  <a:lnTo>
                    <a:pt x="418" y="75"/>
                  </a:lnTo>
                  <a:lnTo>
                    <a:pt x="441" y="75"/>
                  </a:lnTo>
                  <a:lnTo>
                    <a:pt x="549" y="71"/>
                  </a:lnTo>
                  <a:lnTo>
                    <a:pt x="587" y="42"/>
                  </a:lnTo>
                  <a:lnTo>
                    <a:pt x="620" y="0"/>
                  </a:lnTo>
                  <a:lnTo>
                    <a:pt x="627" y="0"/>
                  </a:lnTo>
                  <a:lnTo>
                    <a:pt x="6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Freeform 63"/>
            <p:cNvSpPr>
              <a:spLocks/>
            </p:cNvSpPr>
            <p:nvPr/>
          </p:nvSpPr>
          <p:spPr bwMode="auto">
            <a:xfrm>
              <a:off x="5327" y="3612"/>
              <a:ext cx="121" cy="60"/>
            </a:xfrm>
            <a:custGeom>
              <a:avLst/>
              <a:gdLst>
                <a:gd name="T0" fmla="*/ 127 w 302"/>
                <a:gd name="T1" fmla="*/ 44 h 177"/>
                <a:gd name="T2" fmla="*/ 152 w 302"/>
                <a:gd name="T3" fmla="*/ 70 h 177"/>
                <a:gd name="T4" fmla="*/ 127 w 302"/>
                <a:gd name="T5" fmla="*/ 70 h 177"/>
                <a:gd name="T6" fmla="*/ 118 w 302"/>
                <a:gd name="T7" fmla="*/ 63 h 177"/>
                <a:gd name="T8" fmla="*/ 108 w 302"/>
                <a:gd name="T9" fmla="*/ 63 h 177"/>
                <a:gd name="T10" fmla="*/ 95 w 302"/>
                <a:gd name="T11" fmla="*/ 80 h 177"/>
                <a:gd name="T12" fmla="*/ 91 w 302"/>
                <a:gd name="T13" fmla="*/ 107 h 177"/>
                <a:gd name="T14" fmla="*/ 70 w 302"/>
                <a:gd name="T15" fmla="*/ 131 h 177"/>
                <a:gd name="T16" fmla="*/ 74 w 302"/>
                <a:gd name="T17" fmla="*/ 137 h 177"/>
                <a:gd name="T18" fmla="*/ 114 w 302"/>
                <a:gd name="T19" fmla="*/ 116 h 177"/>
                <a:gd name="T20" fmla="*/ 121 w 302"/>
                <a:gd name="T21" fmla="*/ 110 h 177"/>
                <a:gd name="T22" fmla="*/ 218 w 302"/>
                <a:gd name="T23" fmla="*/ 114 h 177"/>
                <a:gd name="T24" fmla="*/ 254 w 302"/>
                <a:gd name="T25" fmla="*/ 120 h 177"/>
                <a:gd name="T26" fmla="*/ 302 w 302"/>
                <a:gd name="T27" fmla="*/ 124 h 177"/>
                <a:gd name="T28" fmla="*/ 298 w 302"/>
                <a:gd name="T29" fmla="*/ 133 h 177"/>
                <a:gd name="T30" fmla="*/ 264 w 302"/>
                <a:gd name="T31" fmla="*/ 167 h 177"/>
                <a:gd name="T32" fmla="*/ 247 w 302"/>
                <a:gd name="T33" fmla="*/ 177 h 177"/>
                <a:gd name="T34" fmla="*/ 114 w 302"/>
                <a:gd name="T35" fmla="*/ 167 h 177"/>
                <a:gd name="T36" fmla="*/ 70 w 302"/>
                <a:gd name="T37" fmla="*/ 160 h 177"/>
                <a:gd name="T38" fmla="*/ 17 w 302"/>
                <a:gd name="T39" fmla="*/ 160 h 177"/>
                <a:gd name="T40" fmla="*/ 7 w 302"/>
                <a:gd name="T41" fmla="*/ 154 h 177"/>
                <a:gd name="T42" fmla="*/ 0 w 302"/>
                <a:gd name="T43" fmla="*/ 146 h 177"/>
                <a:gd name="T44" fmla="*/ 7 w 302"/>
                <a:gd name="T45" fmla="*/ 141 h 177"/>
                <a:gd name="T46" fmla="*/ 36 w 302"/>
                <a:gd name="T47" fmla="*/ 137 h 177"/>
                <a:gd name="T48" fmla="*/ 59 w 302"/>
                <a:gd name="T49" fmla="*/ 107 h 177"/>
                <a:gd name="T50" fmla="*/ 59 w 302"/>
                <a:gd name="T51" fmla="*/ 36 h 177"/>
                <a:gd name="T52" fmla="*/ 62 w 302"/>
                <a:gd name="T53" fmla="*/ 34 h 177"/>
                <a:gd name="T54" fmla="*/ 36 w 302"/>
                <a:gd name="T55" fmla="*/ 8 h 177"/>
                <a:gd name="T56" fmla="*/ 43 w 302"/>
                <a:gd name="T57" fmla="*/ 0 h 177"/>
                <a:gd name="T58" fmla="*/ 74 w 302"/>
                <a:gd name="T59" fmla="*/ 10 h 177"/>
                <a:gd name="T60" fmla="*/ 127 w 302"/>
                <a:gd name="T61" fmla="*/ 44 h 177"/>
                <a:gd name="T62" fmla="*/ 127 w 302"/>
                <a:gd name="T63" fmla="*/ 44 h 177"/>
                <a:gd name="T64" fmla="*/ 127 w 302"/>
                <a:gd name="T65" fmla="*/ 44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2"/>
                <a:gd name="T100" fmla="*/ 0 h 177"/>
                <a:gd name="T101" fmla="*/ 302 w 302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2" h="177">
                  <a:moveTo>
                    <a:pt x="127" y="44"/>
                  </a:moveTo>
                  <a:lnTo>
                    <a:pt x="152" y="70"/>
                  </a:lnTo>
                  <a:lnTo>
                    <a:pt x="127" y="70"/>
                  </a:lnTo>
                  <a:lnTo>
                    <a:pt x="118" y="63"/>
                  </a:lnTo>
                  <a:lnTo>
                    <a:pt x="108" y="63"/>
                  </a:lnTo>
                  <a:lnTo>
                    <a:pt x="95" y="80"/>
                  </a:lnTo>
                  <a:lnTo>
                    <a:pt x="91" y="107"/>
                  </a:lnTo>
                  <a:lnTo>
                    <a:pt x="70" y="131"/>
                  </a:lnTo>
                  <a:lnTo>
                    <a:pt x="74" y="137"/>
                  </a:lnTo>
                  <a:lnTo>
                    <a:pt x="114" y="116"/>
                  </a:lnTo>
                  <a:lnTo>
                    <a:pt x="121" y="110"/>
                  </a:lnTo>
                  <a:lnTo>
                    <a:pt x="218" y="114"/>
                  </a:lnTo>
                  <a:lnTo>
                    <a:pt x="254" y="120"/>
                  </a:lnTo>
                  <a:lnTo>
                    <a:pt x="302" y="124"/>
                  </a:lnTo>
                  <a:lnTo>
                    <a:pt x="298" y="133"/>
                  </a:lnTo>
                  <a:lnTo>
                    <a:pt x="264" y="167"/>
                  </a:lnTo>
                  <a:lnTo>
                    <a:pt x="247" y="177"/>
                  </a:lnTo>
                  <a:lnTo>
                    <a:pt x="114" y="167"/>
                  </a:lnTo>
                  <a:lnTo>
                    <a:pt x="70" y="160"/>
                  </a:lnTo>
                  <a:lnTo>
                    <a:pt x="17" y="160"/>
                  </a:lnTo>
                  <a:lnTo>
                    <a:pt x="7" y="154"/>
                  </a:lnTo>
                  <a:lnTo>
                    <a:pt x="0" y="146"/>
                  </a:lnTo>
                  <a:lnTo>
                    <a:pt x="7" y="141"/>
                  </a:lnTo>
                  <a:lnTo>
                    <a:pt x="36" y="137"/>
                  </a:lnTo>
                  <a:lnTo>
                    <a:pt x="59" y="107"/>
                  </a:lnTo>
                  <a:lnTo>
                    <a:pt x="59" y="36"/>
                  </a:lnTo>
                  <a:lnTo>
                    <a:pt x="62" y="34"/>
                  </a:lnTo>
                  <a:lnTo>
                    <a:pt x="36" y="8"/>
                  </a:lnTo>
                  <a:lnTo>
                    <a:pt x="43" y="0"/>
                  </a:lnTo>
                  <a:lnTo>
                    <a:pt x="74" y="10"/>
                  </a:lnTo>
                  <a:lnTo>
                    <a:pt x="127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Freeform 64"/>
            <p:cNvSpPr>
              <a:spLocks/>
            </p:cNvSpPr>
            <p:nvPr/>
          </p:nvSpPr>
          <p:spPr bwMode="auto">
            <a:xfrm>
              <a:off x="5315" y="3615"/>
              <a:ext cx="30" cy="32"/>
            </a:xfrm>
            <a:custGeom>
              <a:avLst/>
              <a:gdLst>
                <a:gd name="T0" fmla="*/ 74 w 74"/>
                <a:gd name="T1" fmla="*/ 30 h 95"/>
                <a:gd name="T2" fmla="*/ 69 w 74"/>
                <a:gd name="T3" fmla="*/ 62 h 95"/>
                <a:gd name="T4" fmla="*/ 31 w 74"/>
                <a:gd name="T5" fmla="*/ 95 h 95"/>
                <a:gd name="T6" fmla="*/ 17 w 74"/>
                <a:gd name="T7" fmla="*/ 95 h 95"/>
                <a:gd name="T8" fmla="*/ 8 w 74"/>
                <a:gd name="T9" fmla="*/ 83 h 95"/>
                <a:gd name="T10" fmla="*/ 0 w 74"/>
                <a:gd name="T11" fmla="*/ 43 h 95"/>
                <a:gd name="T12" fmla="*/ 0 w 74"/>
                <a:gd name="T13" fmla="*/ 13 h 95"/>
                <a:gd name="T14" fmla="*/ 14 w 74"/>
                <a:gd name="T15" fmla="*/ 0 h 95"/>
                <a:gd name="T16" fmla="*/ 52 w 74"/>
                <a:gd name="T17" fmla="*/ 3 h 95"/>
                <a:gd name="T18" fmla="*/ 74 w 74"/>
                <a:gd name="T19" fmla="*/ 30 h 95"/>
                <a:gd name="T20" fmla="*/ 74 w 74"/>
                <a:gd name="T21" fmla="*/ 30 h 95"/>
                <a:gd name="T22" fmla="*/ 74 w 74"/>
                <a:gd name="T23" fmla="*/ 30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95"/>
                <a:gd name="T38" fmla="*/ 74 w 74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95">
                  <a:moveTo>
                    <a:pt x="74" y="30"/>
                  </a:moveTo>
                  <a:lnTo>
                    <a:pt x="69" y="62"/>
                  </a:lnTo>
                  <a:lnTo>
                    <a:pt x="31" y="95"/>
                  </a:lnTo>
                  <a:lnTo>
                    <a:pt x="17" y="95"/>
                  </a:lnTo>
                  <a:lnTo>
                    <a:pt x="8" y="83"/>
                  </a:lnTo>
                  <a:lnTo>
                    <a:pt x="0" y="43"/>
                  </a:lnTo>
                  <a:lnTo>
                    <a:pt x="0" y="13"/>
                  </a:lnTo>
                  <a:lnTo>
                    <a:pt x="14" y="0"/>
                  </a:lnTo>
                  <a:lnTo>
                    <a:pt x="52" y="3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Freeform 65"/>
            <p:cNvSpPr>
              <a:spLocks/>
            </p:cNvSpPr>
            <p:nvPr/>
          </p:nvSpPr>
          <p:spPr bwMode="auto">
            <a:xfrm>
              <a:off x="5443" y="3621"/>
              <a:ext cx="58" cy="51"/>
            </a:xfrm>
            <a:custGeom>
              <a:avLst/>
              <a:gdLst>
                <a:gd name="T0" fmla="*/ 98 w 146"/>
                <a:gd name="T1" fmla="*/ 57 h 150"/>
                <a:gd name="T2" fmla="*/ 129 w 146"/>
                <a:gd name="T3" fmla="*/ 62 h 150"/>
                <a:gd name="T4" fmla="*/ 146 w 146"/>
                <a:gd name="T5" fmla="*/ 83 h 150"/>
                <a:gd name="T6" fmla="*/ 146 w 146"/>
                <a:gd name="T7" fmla="*/ 97 h 150"/>
                <a:gd name="T8" fmla="*/ 112 w 146"/>
                <a:gd name="T9" fmla="*/ 119 h 150"/>
                <a:gd name="T10" fmla="*/ 36 w 146"/>
                <a:gd name="T11" fmla="*/ 150 h 150"/>
                <a:gd name="T12" fmla="*/ 26 w 146"/>
                <a:gd name="T13" fmla="*/ 150 h 150"/>
                <a:gd name="T14" fmla="*/ 49 w 146"/>
                <a:gd name="T15" fmla="*/ 116 h 150"/>
                <a:gd name="T16" fmla="*/ 45 w 146"/>
                <a:gd name="T17" fmla="*/ 60 h 150"/>
                <a:gd name="T18" fmla="*/ 0 w 146"/>
                <a:gd name="T19" fmla="*/ 3 h 150"/>
                <a:gd name="T20" fmla="*/ 2 w 146"/>
                <a:gd name="T21" fmla="*/ 0 h 150"/>
                <a:gd name="T22" fmla="*/ 81 w 146"/>
                <a:gd name="T23" fmla="*/ 43 h 150"/>
                <a:gd name="T24" fmla="*/ 98 w 146"/>
                <a:gd name="T25" fmla="*/ 57 h 150"/>
                <a:gd name="T26" fmla="*/ 98 w 146"/>
                <a:gd name="T27" fmla="*/ 57 h 150"/>
                <a:gd name="T28" fmla="*/ 98 w 146"/>
                <a:gd name="T29" fmla="*/ 57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150"/>
                <a:gd name="T47" fmla="*/ 146 w 146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150">
                  <a:moveTo>
                    <a:pt x="98" y="57"/>
                  </a:moveTo>
                  <a:lnTo>
                    <a:pt x="129" y="62"/>
                  </a:lnTo>
                  <a:lnTo>
                    <a:pt x="146" y="83"/>
                  </a:lnTo>
                  <a:lnTo>
                    <a:pt x="146" y="97"/>
                  </a:lnTo>
                  <a:lnTo>
                    <a:pt x="112" y="119"/>
                  </a:lnTo>
                  <a:lnTo>
                    <a:pt x="36" y="150"/>
                  </a:lnTo>
                  <a:lnTo>
                    <a:pt x="26" y="150"/>
                  </a:lnTo>
                  <a:lnTo>
                    <a:pt x="49" y="116"/>
                  </a:lnTo>
                  <a:lnTo>
                    <a:pt x="45" y="60"/>
                  </a:lnTo>
                  <a:lnTo>
                    <a:pt x="0" y="3"/>
                  </a:lnTo>
                  <a:lnTo>
                    <a:pt x="2" y="0"/>
                  </a:lnTo>
                  <a:lnTo>
                    <a:pt x="81" y="43"/>
                  </a:lnTo>
                  <a:lnTo>
                    <a:pt x="9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Freeform 66"/>
            <p:cNvSpPr>
              <a:spLocks/>
            </p:cNvSpPr>
            <p:nvPr/>
          </p:nvSpPr>
          <p:spPr bwMode="auto">
            <a:xfrm>
              <a:off x="3956" y="3633"/>
              <a:ext cx="46" cy="10"/>
            </a:xfrm>
            <a:custGeom>
              <a:avLst/>
              <a:gdLst>
                <a:gd name="T0" fmla="*/ 111 w 115"/>
                <a:gd name="T1" fmla="*/ 30 h 30"/>
                <a:gd name="T2" fmla="*/ 94 w 115"/>
                <a:gd name="T3" fmla="*/ 30 h 30"/>
                <a:gd name="T4" fmla="*/ 33 w 115"/>
                <a:gd name="T5" fmla="*/ 24 h 30"/>
                <a:gd name="T6" fmla="*/ 10 w 115"/>
                <a:gd name="T7" fmla="*/ 17 h 30"/>
                <a:gd name="T8" fmla="*/ 6 w 115"/>
                <a:gd name="T9" fmla="*/ 17 h 30"/>
                <a:gd name="T10" fmla="*/ 0 w 115"/>
                <a:gd name="T11" fmla="*/ 9 h 30"/>
                <a:gd name="T12" fmla="*/ 10 w 115"/>
                <a:gd name="T13" fmla="*/ 0 h 30"/>
                <a:gd name="T14" fmla="*/ 115 w 115"/>
                <a:gd name="T15" fmla="*/ 4 h 30"/>
                <a:gd name="T16" fmla="*/ 111 w 115"/>
                <a:gd name="T17" fmla="*/ 30 h 30"/>
                <a:gd name="T18" fmla="*/ 111 w 115"/>
                <a:gd name="T19" fmla="*/ 30 h 30"/>
                <a:gd name="T20" fmla="*/ 111 w 115"/>
                <a:gd name="T21" fmla="*/ 3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30"/>
                <a:gd name="T35" fmla="*/ 115 w 115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30">
                  <a:moveTo>
                    <a:pt x="111" y="30"/>
                  </a:moveTo>
                  <a:lnTo>
                    <a:pt x="94" y="30"/>
                  </a:lnTo>
                  <a:lnTo>
                    <a:pt x="33" y="24"/>
                  </a:lnTo>
                  <a:lnTo>
                    <a:pt x="10" y="17"/>
                  </a:lnTo>
                  <a:lnTo>
                    <a:pt x="6" y="17"/>
                  </a:lnTo>
                  <a:lnTo>
                    <a:pt x="0" y="9"/>
                  </a:lnTo>
                  <a:lnTo>
                    <a:pt x="10" y="0"/>
                  </a:lnTo>
                  <a:lnTo>
                    <a:pt x="115" y="4"/>
                  </a:lnTo>
                  <a:lnTo>
                    <a:pt x="11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Freeform 67"/>
            <p:cNvSpPr>
              <a:spLocks/>
            </p:cNvSpPr>
            <p:nvPr/>
          </p:nvSpPr>
          <p:spPr bwMode="auto">
            <a:xfrm>
              <a:off x="3511" y="3636"/>
              <a:ext cx="16" cy="27"/>
            </a:xfrm>
            <a:custGeom>
              <a:avLst/>
              <a:gdLst>
                <a:gd name="T0" fmla="*/ 14 w 40"/>
                <a:gd name="T1" fmla="*/ 27 h 80"/>
                <a:gd name="T2" fmla="*/ 23 w 40"/>
                <a:gd name="T3" fmla="*/ 37 h 80"/>
                <a:gd name="T4" fmla="*/ 33 w 40"/>
                <a:gd name="T5" fmla="*/ 35 h 80"/>
                <a:gd name="T6" fmla="*/ 40 w 40"/>
                <a:gd name="T7" fmla="*/ 40 h 80"/>
                <a:gd name="T8" fmla="*/ 40 w 40"/>
                <a:gd name="T9" fmla="*/ 61 h 80"/>
                <a:gd name="T10" fmla="*/ 23 w 40"/>
                <a:gd name="T11" fmla="*/ 76 h 80"/>
                <a:gd name="T12" fmla="*/ 4 w 40"/>
                <a:gd name="T13" fmla="*/ 80 h 80"/>
                <a:gd name="T14" fmla="*/ 10 w 40"/>
                <a:gd name="T15" fmla="*/ 71 h 80"/>
                <a:gd name="T16" fmla="*/ 4 w 40"/>
                <a:gd name="T17" fmla="*/ 44 h 80"/>
                <a:gd name="T18" fmla="*/ 0 w 40"/>
                <a:gd name="T19" fmla="*/ 0 h 80"/>
                <a:gd name="T20" fmla="*/ 14 w 40"/>
                <a:gd name="T21" fmla="*/ 6 h 80"/>
                <a:gd name="T22" fmla="*/ 14 w 40"/>
                <a:gd name="T23" fmla="*/ 27 h 80"/>
                <a:gd name="T24" fmla="*/ 14 w 40"/>
                <a:gd name="T25" fmla="*/ 27 h 80"/>
                <a:gd name="T26" fmla="*/ 14 w 40"/>
                <a:gd name="T27" fmla="*/ 27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80"/>
                <a:gd name="T44" fmla="*/ 40 w 40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80">
                  <a:moveTo>
                    <a:pt x="14" y="27"/>
                  </a:moveTo>
                  <a:lnTo>
                    <a:pt x="23" y="37"/>
                  </a:lnTo>
                  <a:lnTo>
                    <a:pt x="33" y="35"/>
                  </a:lnTo>
                  <a:lnTo>
                    <a:pt x="40" y="40"/>
                  </a:lnTo>
                  <a:lnTo>
                    <a:pt x="40" y="61"/>
                  </a:lnTo>
                  <a:lnTo>
                    <a:pt x="23" y="76"/>
                  </a:lnTo>
                  <a:lnTo>
                    <a:pt x="4" y="80"/>
                  </a:lnTo>
                  <a:lnTo>
                    <a:pt x="10" y="71"/>
                  </a:lnTo>
                  <a:lnTo>
                    <a:pt x="4" y="44"/>
                  </a:lnTo>
                  <a:lnTo>
                    <a:pt x="0" y="0"/>
                  </a:lnTo>
                  <a:lnTo>
                    <a:pt x="14" y="6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Freeform 68"/>
            <p:cNvSpPr>
              <a:spLocks/>
            </p:cNvSpPr>
            <p:nvPr/>
          </p:nvSpPr>
          <p:spPr bwMode="auto">
            <a:xfrm>
              <a:off x="3955" y="3665"/>
              <a:ext cx="40" cy="13"/>
            </a:xfrm>
            <a:custGeom>
              <a:avLst/>
              <a:gdLst>
                <a:gd name="T0" fmla="*/ 97 w 102"/>
                <a:gd name="T1" fmla="*/ 32 h 38"/>
                <a:gd name="T2" fmla="*/ 97 w 102"/>
                <a:gd name="T3" fmla="*/ 38 h 38"/>
                <a:gd name="T4" fmla="*/ 80 w 102"/>
                <a:gd name="T5" fmla="*/ 38 h 38"/>
                <a:gd name="T6" fmla="*/ 0 w 102"/>
                <a:gd name="T7" fmla="*/ 11 h 38"/>
                <a:gd name="T8" fmla="*/ 0 w 102"/>
                <a:gd name="T9" fmla="*/ 0 h 38"/>
                <a:gd name="T10" fmla="*/ 102 w 102"/>
                <a:gd name="T11" fmla="*/ 9 h 38"/>
                <a:gd name="T12" fmla="*/ 97 w 102"/>
                <a:gd name="T13" fmla="*/ 32 h 38"/>
                <a:gd name="T14" fmla="*/ 97 w 102"/>
                <a:gd name="T15" fmla="*/ 32 h 38"/>
                <a:gd name="T16" fmla="*/ 97 w 102"/>
                <a:gd name="T17" fmla="*/ 32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38"/>
                <a:gd name="T29" fmla="*/ 102 w 102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38">
                  <a:moveTo>
                    <a:pt x="97" y="32"/>
                  </a:moveTo>
                  <a:lnTo>
                    <a:pt x="97" y="38"/>
                  </a:lnTo>
                  <a:lnTo>
                    <a:pt x="80" y="38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2" y="9"/>
                  </a:lnTo>
                  <a:lnTo>
                    <a:pt x="9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Freeform 69"/>
            <p:cNvSpPr>
              <a:spLocks/>
            </p:cNvSpPr>
            <p:nvPr/>
          </p:nvSpPr>
          <p:spPr bwMode="auto">
            <a:xfrm>
              <a:off x="3515" y="3675"/>
              <a:ext cx="20" cy="18"/>
            </a:xfrm>
            <a:custGeom>
              <a:avLst/>
              <a:gdLst>
                <a:gd name="T0" fmla="*/ 36 w 49"/>
                <a:gd name="T1" fmla="*/ 23 h 56"/>
                <a:gd name="T2" fmla="*/ 48 w 49"/>
                <a:gd name="T3" fmla="*/ 23 h 56"/>
                <a:gd name="T4" fmla="*/ 49 w 49"/>
                <a:gd name="T5" fmla="*/ 33 h 56"/>
                <a:gd name="T6" fmla="*/ 49 w 49"/>
                <a:gd name="T7" fmla="*/ 40 h 56"/>
                <a:gd name="T8" fmla="*/ 34 w 49"/>
                <a:gd name="T9" fmla="*/ 54 h 56"/>
                <a:gd name="T10" fmla="*/ 13 w 49"/>
                <a:gd name="T11" fmla="*/ 56 h 56"/>
                <a:gd name="T12" fmla="*/ 10 w 49"/>
                <a:gd name="T13" fmla="*/ 33 h 56"/>
                <a:gd name="T14" fmla="*/ 0 w 49"/>
                <a:gd name="T15" fmla="*/ 19 h 56"/>
                <a:gd name="T16" fmla="*/ 0 w 49"/>
                <a:gd name="T17" fmla="*/ 2 h 56"/>
                <a:gd name="T18" fmla="*/ 8 w 49"/>
                <a:gd name="T19" fmla="*/ 0 h 56"/>
                <a:gd name="T20" fmla="*/ 23 w 49"/>
                <a:gd name="T21" fmla="*/ 27 h 56"/>
                <a:gd name="T22" fmla="*/ 36 w 49"/>
                <a:gd name="T23" fmla="*/ 23 h 56"/>
                <a:gd name="T24" fmla="*/ 36 w 49"/>
                <a:gd name="T25" fmla="*/ 23 h 56"/>
                <a:gd name="T26" fmla="*/ 36 w 49"/>
                <a:gd name="T27" fmla="*/ 23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"/>
                <a:gd name="T43" fmla="*/ 0 h 56"/>
                <a:gd name="T44" fmla="*/ 49 w 49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" h="56">
                  <a:moveTo>
                    <a:pt x="36" y="23"/>
                  </a:moveTo>
                  <a:lnTo>
                    <a:pt x="48" y="23"/>
                  </a:lnTo>
                  <a:lnTo>
                    <a:pt x="49" y="33"/>
                  </a:lnTo>
                  <a:lnTo>
                    <a:pt x="49" y="40"/>
                  </a:lnTo>
                  <a:lnTo>
                    <a:pt x="34" y="54"/>
                  </a:lnTo>
                  <a:lnTo>
                    <a:pt x="13" y="56"/>
                  </a:lnTo>
                  <a:lnTo>
                    <a:pt x="10" y="33"/>
                  </a:lnTo>
                  <a:lnTo>
                    <a:pt x="0" y="19"/>
                  </a:lnTo>
                  <a:lnTo>
                    <a:pt x="0" y="2"/>
                  </a:lnTo>
                  <a:lnTo>
                    <a:pt x="8" y="0"/>
                  </a:lnTo>
                  <a:lnTo>
                    <a:pt x="23" y="27"/>
                  </a:lnTo>
                  <a:lnTo>
                    <a:pt x="3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Freeform 70"/>
            <p:cNvSpPr>
              <a:spLocks/>
            </p:cNvSpPr>
            <p:nvPr/>
          </p:nvSpPr>
          <p:spPr bwMode="auto">
            <a:xfrm>
              <a:off x="3691" y="3682"/>
              <a:ext cx="168" cy="67"/>
            </a:xfrm>
            <a:custGeom>
              <a:avLst/>
              <a:gdLst>
                <a:gd name="T0" fmla="*/ 420 w 420"/>
                <a:gd name="T1" fmla="*/ 17 h 194"/>
                <a:gd name="T2" fmla="*/ 384 w 420"/>
                <a:gd name="T3" fmla="*/ 90 h 194"/>
                <a:gd name="T4" fmla="*/ 310 w 420"/>
                <a:gd name="T5" fmla="*/ 156 h 194"/>
                <a:gd name="T6" fmla="*/ 247 w 420"/>
                <a:gd name="T7" fmla="*/ 187 h 194"/>
                <a:gd name="T8" fmla="*/ 160 w 420"/>
                <a:gd name="T9" fmla="*/ 194 h 194"/>
                <a:gd name="T10" fmla="*/ 105 w 420"/>
                <a:gd name="T11" fmla="*/ 183 h 194"/>
                <a:gd name="T12" fmla="*/ 27 w 420"/>
                <a:gd name="T13" fmla="*/ 147 h 194"/>
                <a:gd name="T14" fmla="*/ 0 w 420"/>
                <a:gd name="T15" fmla="*/ 120 h 194"/>
                <a:gd name="T16" fmla="*/ 0 w 420"/>
                <a:gd name="T17" fmla="*/ 116 h 194"/>
                <a:gd name="T18" fmla="*/ 10 w 420"/>
                <a:gd name="T19" fmla="*/ 116 h 194"/>
                <a:gd name="T20" fmla="*/ 51 w 420"/>
                <a:gd name="T21" fmla="*/ 141 h 194"/>
                <a:gd name="T22" fmla="*/ 133 w 420"/>
                <a:gd name="T23" fmla="*/ 156 h 194"/>
                <a:gd name="T24" fmla="*/ 209 w 420"/>
                <a:gd name="T25" fmla="*/ 164 h 194"/>
                <a:gd name="T26" fmla="*/ 278 w 420"/>
                <a:gd name="T27" fmla="*/ 147 h 194"/>
                <a:gd name="T28" fmla="*/ 318 w 420"/>
                <a:gd name="T29" fmla="*/ 124 h 194"/>
                <a:gd name="T30" fmla="*/ 397 w 420"/>
                <a:gd name="T31" fmla="*/ 33 h 194"/>
                <a:gd name="T32" fmla="*/ 416 w 420"/>
                <a:gd name="T33" fmla="*/ 0 h 194"/>
                <a:gd name="T34" fmla="*/ 420 w 420"/>
                <a:gd name="T35" fmla="*/ 0 h 194"/>
                <a:gd name="T36" fmla="*/ 420 w 420"/>
                <a:gd name="T37" fmla="*/ 17 h 194"/>
                <a:gd name="T38" fmla="*/ 420 w 420"/>
                <a:gd name="T39" fmla="*/ 17 h 194"/>
                <a:gd name="T40" fmla="*/ 420 w 420"/>
                <a:gd name="T41" fmla="*/ 17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0"/>
                <a:gd name="T64" fmla="*/ 0 h 194"/>
                <a:gd name="T65" fmla="*/ 420 w 420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0" h="194">
                  <a:moveTo>
                    <a:pt x="420" y="17"/>
                  </a:moveTo>
                  <a:lnTo>
                    <a:pt x="384" y="90"/>
                  </a:lnTo>
                  <a:lnTo>
                    <a:pt x="310" y="156"/>
                  </a:lnTo>
                  <a:lnTo>
                    <a:pt x="247" y="187"/>
                  </a:lnTo>
                  <a:lnTo>
                    <a:pt x="160" y="194"/>
                  </a:lnTo>
                  <a:lnTo>
                    <a:pt x="105" y="183"/>
                  </a:lnTo>
                  <a:lnTo>
                    <a:pt x="27" y="147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10" y="116"/>
                  </a:lnTo>
                  <a:lnTo>
                    <a:pt x="51" y="141"/>
                  </a:lnTo>
                  <a:lnTo>
                    <a:pt x="133" y="156"/>
                  </a:lnTo>
                  <a:lnTo>
                    <a:pt x="209" y="164"/>
                  </a:lnTo>
                  <a:lnTo>
                    <a:pt x="278" y="147"/>
                  </a:lnTo>
                  <a:lnTo>
                    <a:pt x="318" y="124"/>
                  </a:lnTo>
                  <a:lnTo>
                    <a:pt x="397" y="33"/>
                  </a:lnTo>
                  <a:lnTo>
                    <a:pt x="416" y="0"/>
                  </a:lnTo>
                  <a:lnTo>
                    <a:pt x="420" y="0"/>
                  </a:lnTo>
                  <a:lnTo>
                    <a:pt x="4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Freeform 71"/>
            <p:cNvSpPr>
              <a:spLocks/>
            </p:cNvSpPr>
            <p:nvPr/>
          </p:nvSpPr>
          <p:spPr bwMode="auto">
            <a:xfrm>
              <a:off x="3947" y="3696"/>
              <a:ext cx="38" cy="17"/>
            </a:xfrm>
            <a:custGeom>
              <a:avLst/>
              <a:gdLst>
                <a:gd name="T0" fmla="*/ 87 w 93"/>
                <a:gd name="T1" fmla="*/ 50 h 50"/>
                <a:gd name="T2" fmla="*/ 78 w 93"/>
                <a:gd name="T3" fmla="*/ 50 h 50"/>
                <a:gd name="T4" fmla="*/ 41 w 93"/>
                <a:gd name="T5" fmla="*/ 27 h 50"/>
                <a:gd name="T6" fmla="*/ 15 w 93"/>
                <a:gd name="T7" fmla="*/ 19 h 50"/>
                <a:gd name="T8" fmla="*/ 0 w 93"/>
                <a:gd name="T9" fmla="*/ 10 h 50"/>
                <a:gd name="T10" fmla="*/ 3 w 93"/>
                <a:gd name="T11" fmla="*/ 0 h 50"/>
                <a:gd name="T12" fmla="*/ 93 w 93"/>
                <a:gd name="T13" fmla="*/ 23 h 50"/>
                <a:gd name="T14" fmla="*/ 87 w 93"/>
                <a:gd name="T15" fmla="*/ 50 h 50"/>
                <a:gd name="T16" fmla="*/ 87 w 93"/>
                <a:gd name="T17" fmla="*/ 50 h 50"/>
                <a:gd name="T18" fmla="*/ 87 w 93"/>
                <a:gd name="T19" fmla="*/ 5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50"/>
                <a:gd name="T32" fmla="*/ 93 w 93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50">
                  <a:moveTo>
                    <a:pt x="87" y="50"/>
                  </a:moveTo>
                  <a:lnTo>
                    <a:pt x="78" y="50"/>
                  </a:lnTo>
                  <a:lnTo>
                    <a:pt x="41" y="27"/>
                  </a:lnTo>
                  <a:lnTo>
                    <a:pt x="15" y="19"/>
                  </a:lnTo>
                  <a:lnTo>
                    <a:pt x="0" y="10"/>
                  </a:lnTo>
                  <a:lnTo>
                    <a:pt x="3" y="0"/>
                  </a:lnTo>
                  <a:lnTo>
                    <a:pt x="93" y="23"/>
                  </a:lnTo>
                  <a:lnTo>
                    <a:pt x="8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Freeform 72"/>
            <p:cNvSpPr>
              <a:spLocks/>
            </p:cNvSpPr>
            <p:nvPr/>
          </p:nvSpPr>
          <p:spPr bwMode="auto">
            <a:xfrm>
              <a:off x="3524" y="3706"/>
              <a:ext cx="22" cy="21"/>
            </a:xfrm>
            <a:custGeom>
              <a:avLst/>
              <a:gdLst>
                <a:gd name="T0" fmla="*/ 11 w 53"/>
                <a:gd name="T1" fmla="*/ 11 h 59"/>
                <a:gd name="T2" fmla="*/ 21 w 53"/>
                <a:gd name="T3" fmla="*/ 22 h 59"/>
                <a:gd name="T4" fmla="*/ 38 w 53"/>
                <a:gd name="T5" fmla="*/ 15 h 59"/>
                <a:gd name="T6" fmla="*/ 44 w 53"/>
                <a:gd name="T7" fmla="*/ 9 h 59"/>
                <a:gd name="T8" fmla="*/ 53 w 53"/>
                <a:gd name="T9" fmla="*/ 22 h 59"/>
                <a:gd name="T10" fmla="*/ 53 w 53"/>
                <a:gd name="T11" fmla="*/ 32 h 59"/>
                <a:gd name="T12" fmla="*/ 21 w 53"/>
                <a:gd name="T13" fmla="*/ 59 h 59"/>
                <a:gd name="T14" fmla="*/ 0 w 53"/>
                <a:gd name="T15" fmla="*/ 22 h 59"/>
                <a:gd name="T16" fmla="*/ 0 w 53"/>
                <a:gd name="T17" fmla="*/ 0 h 59"/>
                <a:gd name="T18" fmla="*/ 11 w 53"/>
                <a:gd name="T19" fmla="*/ 0 h 59"/>
                <a:gd name="T20" fmla="*/ 11 w 53"/>
                <a:gd name="T21" fmla="*/ 11 h 59"/>
                <a:gd name="T22" fmla="*/ 11 w 53"/>
                <a:gd name="T23" fmla="*/ 11 h 59"/>
                <a:gd name="T24" fmla="*/ 11 w 53"/>
                <a:gd name="T25" fmla="*/ 11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59"/>
                <a:gd name="T41" fmla="*/ 53 w 53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59">
                  <a:moveTo>
                    <a:pt x="11" y="11"/>
                  </a:moveTo>
                  <a:lnTo>
                    <a:pt x="21" y="22"/>
                  </a:lnTo>
                  <a:lnTo>
                    <a:pt x="38" y="15"/>
                  </a:lnTo>
                  <a:lnTo>
                    <a:pt x="44" y="9"/>
                  </a:lnTo>
                  <a:lnTo>
                    <a:pt x="53" y="22"/>
                  </a:lnTo>
                  <a:lnTo>
                    <a:pt x="53" y="32"/>
                  </a:lnTo>
                  <a:lnTo>
                    <a:pt x="21" y="59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Freeform 73"/>
            <p:cNvSpPr>
              <a:spLocks/>
            </p:cNvSpPr>
            <p:nvPr/>
          </p:nvSpPr>
          <p:spPr bwMode="auto">
            <a:xfrm>
              <a:off x="3936" y="3725"/>
              <a:ext cx="30" cy="20"/>
            </a:xfrm>
            <a:custGeom>
              <a:avLst/>
              <a:gdLst>
                <a:gd name="T0" fmla="*/ 70 w 76"/>
                <a:gd name="T1" fmla="*/ 32 h 59"/>
                <a:gd name="T2" fmla="*/ 76 w 76"/>
                <a:gd name="T3" fmla="*/ 40 h 59"/>
                <a:gd name="T4" fmla="*/ 70 w 76"/>
                <a:gd name="T5" fmla="*/ 49 h 59"/>
                <a:gd name="T6" fmla="*/ 59 w 76"/>
                <a:gd name="T7" fmla="*/ 59 h 59"/>
                <a:gd name="T8" fmla="*/ 0 w 76"/>
                <a:gd name="T9" fmla="*/ 23 h 59"/>
                <a:gd name="T10" fmla="*/ 0 w 76"/>
                <a:gd name="T11" fmla="*/ 0 h 59"/>
                <a:gd name="T12" fmla="*/ 19 w 76"/>
                <a:gd name="T13" fmla="*/ 2 h 59"/>
                <a:gd name="T14" fmla="*/ 70 w 76"/>
                <a:gd name="T15" fmla="*/ 32 h 59"/>
                <a:gd name="T16" fmla="*/ 70 w 76"/>
                <a:gd name="T17" fmla="*/ 32 h 59"/>
                <a:gd name="T18" fmla="*/ 70 w 76"/>
                <a:gd name="T19" fmla="*/ 32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59"/>
                <a:gd name="T32" fmla="*/ 76 w 76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59">
                  <a:moveTo>
                    <a:pt x="70" y="32"/>
                  </a:moveTo>
                  <a:lnTo>
                    <a:pt x="76" y="40"/>
                  </a:lnTo>
                  <a:lnTo>
                    <a:pt x="70" y="49"/>
                  </a:lnTo>
                  <a:lnTo>
                    <a:pt x="59" y="59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9" y="2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Freeform 74"/>
            <p:cNvSpPr>
              <a:spLocks/>
            </p:cNvSpPr>
            <p:nvPr/>
          </p:nvSpPr>
          <p:spPr bwMode="auto">
            <a:xfrm>
              <a:off x="3679" y="3736"/>
              <a:ext cx="121" cy="24"/>
            </a:xfrm>
            <a:custGeom>
              <a:avLst/>
              <a:gdLst>
                <a:gd name="T0" fmla="*/ 146 w 304"/>
                <a:gd name="T1" fmla="*/ 57 h 70"/>
                <a:gd name="T2" fmla="*/ 251 w 304"/>
                <a:gd name="T3" fmla="*/ 50 h 70"/>
                <a:gd name="T4" fmla="*/ 281 w 304"/>
                <a:gd name="T5" fmla="*/ 40 h 70"/>
                <a:gd name="T6" fmla="*/ 298 w 304"/>
                <a:gd name="T7" fmla="*/ 40 h 70"/>
                <a:gd name="T8" fmla="*/ 298 w 304"/>
                <a:gd name="T9" fmla="*/ 44 h 70"/>
                <a:gd name="T10" fmla="*/ 304 w 304"/>
                <a:gd name="T11" fmla="*/ 50 h 70"/>
                <a:gd name="T12" fmla="*/ 213 w 304"/>
                <a:gd name="T13" fmla="*/ 70 h 70"/>
                <a:gd name="T14" fmla="*/ 114 w 304"/>
                <a:gd name="T15" fmla="*/ 67 h 70"/>
                <a:gd name="T16" fmla="*/ 38 w 304"/>
                <a:gd name="T17" fmla="*/ 34 h 70"/>
                <a:gd name="T18" fmla="*/ 0 w 304"/>
                <a:gd name="T19" fmla="*/ 12 h 70"/>
                <a:gd name="T20" fmla="*/ 7 w 304"/>
                <a:gd name="T21" fmla="*/ 0 h 70"/>
                <a:gd name="T22" fmla="*/ 108 w 304"/>
                <a:gd name="T23" fmla="*/ 50 h 70"/>
                <a:gd name="T24" fmla="*/ 146 w 304"/>
                <a:gd name="T25" fmla="*/ 57 h 70"/>
                <a:gd name="T26" fmla="*/ 146 w 304"/>
                <a:gd name="T27" fmla="*/ 57 h 70"/>
                <a:gd name="T28" fmla="*/ 146 w 304"/>
                <a:gd name="T29" fmla="*/ 57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4"/>
                <a:gd name="T46" fmla="*/ 0 h 70"/>
                <a:gd name="T47" fmla="*/ 304 w 304"/>
                <a:gd name="T48" fmla="*/ 70 h 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4" h="70">
                  <a:moveTo>
                    <a:pt x="146" y="57"/>
                  </a:moveTo>
                  <a:lnTo>
                    <a:pt x="251" y="50"/>
                  </a:lnTo>
                  <a:lnTo>
                    <a:pt x="281" y="40"/>
                  </a:lnTo>
                  <a:lnTo>
                    <a:pt x="298" y="40"/>
                  </a:lnTo>
                  <a:lnTo>
                    <a:pt x="298" y="44"/>
                  </a:lnTo>
                  <a:lnTo>
                    <a:pt x="304" y="50"/>
                  </a:lnTo>
                  <a:lnTo>
                    <a:pt x="213" y="70"/>
                  </a:lnTo>
                  <a:lnTo>
                    <a:pt x="114" y="67"/>
                  </a:lnTo>
                  <a:lnTo>
                    <a:pt x="38" y="34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08" y="50"/>
                  </a:lnTo>
                  <a:lnTo>
                    <a:pt x="146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Freeform 75"/>
            <p:cNvSpPr>
              <a:spLocks/>
            </p:cNvSpPr>
            <p:nvPr/>
          </p:nvSpPr>
          <p:spPr bwMode="auto">
            <a:xfrm>
              <a:off x="3539" y="3737"/>
              <a:ext cx="20" cy="23"/>
            </a:xfrm>
            <a:custGeom>
              <a:avLst/>
              <a:gdLst>
                <a:gd name="T0" fmla="*/ 32 w 49"/>
                <a:gd name="T1" fmla="*/ 13 h 66"/>
                <a:gd name="T2" fmla="*/ 42 w 49"/>
                <a:gd name="T3" fmla="*/ 13 h 66"/>
                <a:gd name="T4" fmla="*/ 49 w 49"/>
                <a:gd name="T5" fmla="*/ 23 h 66"/>
                <a:gd name="T6" fmla="*/ 45 w 49"/>
                <a:gd name="T7" fmla="*/ 40 h 66"/>
                <a:gd name="T8" fmla="*/ 23 w 49"/>
                <a:gd name="T9" fmla="*/ 66 h 66"/>
                <a:gd name="T10" fmla="*/ 15 w 49"/>
                <a:gd name="T11" fmla="*/ 57 h 66"/>
                <a:gd name="T12" fmla="*/ 19 w 49"/>
                <a:gd name="T13" fmla="*/ 44 h 66"/>
                <a:gd name="T14" fmla="*/ 23 w 49"/>
                <a:gd name="T15" fmla="*/ 40 h 66"/>
                <a:gd name="T16" fmla="*/ 0 w 49"/>
                <a:gd name="T17" fmla="*/ 9 h 66"/>
                <a:gd name="T18" fmla="*/ 6 w 49"/>
                <a:gd name="T19" fmla="*/ 0 h 66"/>
                <a:gd name="T20" fmla="*/ 23 w 49"/>
                <a:gd name="T21" fmla="*/ 17 h 66"/>
                <a:gd name="T22" fmla="*/ 32 w 49"/>
                <a:gd name="T23" fmla="*/ 13 h 66"/>
                <a:gd name="T24" fmla="*/ 32 w 49"/>
                <a:gd name="T25" fmla="*/ 13 h 66"/>
                <a:gd name="T26" fmla="*/ 32 w 49"/>
                <a:gd name="T27" fmla="*/ 13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"/>
                <a:gd name="T43" fmla="*/ 0 h 66"/>
                <a:gd name="T44" fmla="*/ 49 w 49"/>
                <a:gd name="T45" fmla="*/ 66 h 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" h="66">
                  <a:moveTo>
                    <a:pt x="32" y="13"/>
                  </a:moveTo>
                  <a:lnTo>
                    <a:pt x="42" y="13"/>
                  </a:lnTo>
                  <a:lnTo>
                    <a:pt x="49" y="23"/>
                  </a:lnTo>
                  <a:lnTo>
                    <a:pt x="45" y="40"/>
                  </a:lnTo>
                  <a:lnTo>
                    <a:pt x="23" y="66"/>
                  </a:lnTo>
                  <a:lnTo>
                    <a:pt x="15" y="57"/>
                  </a:lnTo>
                  <a:lnTo>
                    <a:pt x="19" y="44"/>
                  </a:lnTo>
                  <a:lnTo>
                    <a:pt x="23" y="40"/>
                  </a:lnTo>
                  <a:lnTo>
                    <a:pt x="0" y="9"/>
                  </a:lnTo>
                  <a:lnTo>
                    <a:pt x="6" y="0"/>
                  </a:lnTo>
                  <a:lnTo>
                    <a:pt x="23" y="17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Freeform 76"/>
            <p:cNvSpPr>
              <a:spLocks/>
            </p:cNvSpPr>
            <p:nvPr/>
          </p:nvSpPr>
          <p:spPr bwMode="auto">
            <a:xfrm>
              <a:off x="3912" y="3750"/>
              <a:ext cx="32" cy="24"/>
            </a:xfrm>
            <a:custGeom>
              <a:avLst/>
              <a:gdLst>
                <a:gd name="T0" fmla="*/ 63 w 80"/>
                <a:gd name="T1" fmla="*/ 70 h 70"/>
                <a:gd name="T2" fmla="*/ 0 w 80"/>
                <a:gd name="T3" fmla="*/ 13 h 70"/>
                <a:gd name="T4" fmla="*/ 14 w 80"/>
                <a:gd name="T5" fmla="*/ 0 h 70"/>
                <a:gd name="T6" fmla="*/ 80 w 80"/>
                <a:gd name="T7" fmla="*/ 44 h 70"/>
                <a:gd name="T8" fmla="*/ 63 w 80"/>
                <a:gd name="T9" fmla="*/ 70 h 70"/>
                <a:gd name="T10" fmla="*/ 63 w 80"/>
                <a:gd name="T11" fmla="*/ 70 h 70"/>
                <a:gd name="T12" fmla="*/ 63 w 80"/>
                <a:gd name="T13" fmla="*/ 7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70"/>
                <a:gd name="T23" fmla="*/ 80 w 80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70">
                  <a:moveTo>
                    <a:pt x="63" y="70"/>
                  </a:moveTo>
                  <a:lnTo>
                    <a:pt x="0" y="13"/>
                  </a:lnTo>
                  <a:lnTo>
                    <a:pt x="14" y="0"/>
                  </a:lnTo>
                  <a:lnTo>
                    <a:pt x="80" y="44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Freeform 77"/>
            <p:cNvSpPr>
              <a:spLocks/>
            </p:cNvSpPr>
            <p:nvPr/>
          </p:nvSpPr>
          <p:spPr bwMode="auto">
            <a:xfrm>
              <a:off x="4459" y="3757"/>
              <a:ext cx="47" cy="42"/>
            </a:xfrm>
            <a:custGeom>
              <a:avLst/>
              <a:gdLst>
                <a:gd name="T0" fmla="*/ 118 w 118"/>
                <a:gd name="T1" fmla="*/ 30 h 124"/>
                <a:gd name="T2" fmla="*/ 72 w 118"/>
                <a:gd name="T3" fmla="*/ 80 h 124"/>
                <a:gd name="T4" fmla="*/ 47 w 118"/>
                <a:gd name="T5" fmla="*/ 97 h 124"/>
                <a:gd name="T6" fmla="*/ 36 w 118"/>
                <a:gd name="T7" fmla="*/ 120 h 124"/>
                <a:gd name="T8" fmla="*/ 34 w 118"/>
                <a:gd name="T9" fmla="*/ 124 h 124"/>
                <a:gd name="T10" fmla="*/ 34 w 118"/>
                <a:gd name="T11" fmla="*/ 103 h 124"/>
                <a:gd name="T12" fmla="*/ 0 w 118"/>
                <a:gd name="T13" fmla="*/ 67 h 124"/>
                <a:gd name="T14" fmla="*/ 7 w 118"/>
                <a:gd name="T15" fmla="*/ 57 h 124"/>
                <a:gd name="T16" fmla="*/ 13 w 118"/>
                <a:gd name="T17" fmla="*/ 49 h 124"/>
                <a:gd name="T18" fmla="*/ 30 w 118"/>
                <a:gd name="T19" fmla="*/ 63 h 124"/>
                <a:gd name="T20" fmla="*/ 55 w 118"/>
                <a:gd name="T21" fmla="*/ 49 h 124"/>
                <a:gd name="T22" fmla="*/ 112 w 118"/>
                <a:gd name="T23" fmla="*/ 0 h 124"/>
                <a:gd name="T24" fmla="*/ 118 w 118"/>
                <a:gd name="T25" fmla="*/ 0 h 124"/>
                <a:gd name="T26" fmla="*/ 118 w 118"/>
                <a:gd name="T27" fmla="*/ 30 h 124"/>
                <a:gd name="T28" fmla="*/ 118 w 118"/>
                <a:gd name="T29" fmla="*/ 30 h 124"/>
                <a:gd name="T30" fmla="*/ 118 w 118"/>
                <a:gd name="T31" fmla="*/ 30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"/>
                <a:gd name="T49" fmla="*/ 0 h 124"/>
                <a:gd name="T50" fmla="*/ 118 w 118"/>
                <a:gd name="T51" fmla="*/ 124 h 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" h="124">
                  <a:moveTo>
                    <a:pt x="118" y="30"/>
                  </a:moveTo>
                  <a:lnTo>
                    <a:pt x="72" y="80"/>
                  </a:lnTo>
                  <a:lnTo>
                    <a:pt x="47" y="97"/>
                  </a:lnTo>
                  <a:lnTo>
                    <a:pt x="36" y="120"/>
                  </a:lnTo>
                  <a:lnTo>
                    <a:pt x="34" y="124"/>
                  </a:lnTo>
                  <a:lnTo>
                    <a:pt x="34" y="103"/>
                  </a:lnTo>
                  <a:lnTo>
                    <a:pt x="0" y="67"/>
                  </a:lnTo>
                  <a:lnTo>
                    <a:pt x="7" y="57"/>
                  </a:lnTo>
                  <a:lnTo>
                    <a:pt x="13" y="49"/>
                  </a:lnTo>
                  <a:lnTo>
                    <a:pt x="30" y="63"/>
                  </a:lnTo>
                  <a:lnTo>
                    <a:pt x="55" y="49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1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Freeform 78"/>
            <p:cNvSpPr>
              <a:spLocks/>
            </p:cNvSpPr>
            <p:nvPr/>
          </p:nvSpPr>
          <p:spPr bwMode="auto">
            <a:xfrm>
              <a:off x="3558" y="3767"/>
              <a:ext cx="22" cy="17"/>
            </a:xfrm>
            <a:custGeom>
              <a:avLst/>
              <a:gdLst>
                <a:gd name="T0" fmla="*/ 57 w 57"/>
                <a:gd name="T1" fmla="*/ 16 h 50"/>
                <a:gd name="T2" fmla="*/ 54 w 57"/>
                <a:gd name="T3" fmla="*/ 33 h 50"/>
                <a:gd name="T4" fmla="*/ 54 w 57"/>
                <a:gd name="T5" fmla="*/ 40 h 50"/>
                <a:gd name="T6" fmla="*/ 31 w 57"/>
                <a:gd name="T7" fmla="*/ 50 h 50"/>
                <a:gd name="T8" fmla="*/ 23 w 57"/>
                <a:gd name="T9" fmla="*/ 37 h 50"/>
                <a:gd name="T10" fmla="*/ 10 w 57"/>
                <a:gd name="T11" fmla="*/ 27 h 50"/>
                <a:gd name="T12" fmla="*/ 0 w 57"/>
                <a:gd name="T13" fmla="*/ 16 h 50"/>
                <a:gd name="T14" fmla="*/ 8 w 57"/>
                <a:gd name="T15" fmla="*/ 2 h 50"/>
                <a:gd name="T16" fmla="*/ 14 w 57"/>
                <a:gd name="T17" fmla="*/ 10 h 50"/>
                <a:gd name="T18" fmla="*/ 37 w 57"/>
                <a:gd name="T19" fmla="*/ 0 h 50"/>
                <a:gd name="T20" fmla="*/ 46 w 57"/>
                <a:gd name="T21" fmla="*/ 2 h 50"/>
                <a:gd name="T22" fmla="*/ 57 w 57"/>
                <a:gd name="T23" fmla="*/ 16 h 50"/>
                <a:gd name="T24" fmla="*/ 57 w 57"/>
                <a:gd name="T25" fmla="*/ 16 h 50"/>
                <a:gd name="T26" fmla="*/ 57 w 57"/>
                <a:gd name="T27" fmla="*/ 16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50"/>
                <a:gd name="T44" fmla="*/ 57 w 57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50">
                  <a:moveTo>
                    <a:pt x="57" y="16"/>
                  </a:moveTo>
                  <a:lnTo>
                    <a:pt x="54" y="33"/>
                  </a:lnTo>
                  <a:lnTo>
                    <a:pt x="54" y="40"/>
                  </a:lnTo>
                  <a:lnTo>
                    <a:pt x="31" y="50"/>
                  </a:lnTo>
                  <a:lnTo>
                    <a:pt x="23" y="37"/>
                  </a:lnTo>
                  <a:lnTo>
                    <a:pt x="10" y="27"/>
                  </a:lnTo>
                  <a:lnTo>
                    <a:pt x="0" y="16"/>
                  </a:lnTo>
                  <a:lnTo>
                    <a:pt x="8" y="2"/>
                  </a:lnTo>
                  <a:lnTo>
                    <a:pt x="14" y="1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Freeform 79"/>
            <p:cNvSpPr>
              <a:spLocks/>
            </p:cNvSpPr>
            <p:nvPr/>
          </p:nvSpPr>
          <p:spPr bwMode="auto">
            <a:xfrm>
              <a:off x="4483" y="3782"/>
              <a:ext cx="47" cy="47"/>
            </a:xfrm>
            <a:custGeom>
              <a:avLst/>
              <a:gdLst>
                <a:gd name="T0" fmla="*/ 106 w 118"/>
                <a:gd name="T1" fmla="*/ 34 h 137"/>
                <a:gd name="T2" fmla="*/ 91 w 118"/>
                <a:gd name="T3" fmla="*/ 78 h 137"/>
                <a:gd name="T4" fmla="*/ 53 w 118"/>
                <a:gd name="T5" fmla="*/ 124 h 137"/>
                <a:gd name="T6" fmla="*/ 51 w 118"/>
                <a:gd name="T7" fmla="*/ 135 h 137"/>
                <a:gd name="T8" fmla="*/ 51 w 118"/>
                <a:gd name="T9" fmla="*/ 137 h 137"/>
                <a:gd name="T10" fmla="*/ 40 w 118"/>
                <a:gd name="T11" fmla="*/ 128 h 137"/>
                <a:gd name="T12" fmla="*/ 40 w 118"/>
                <a:gd name="T13" fmla="*/ 114 h 137"/>
                <a:gd name="T14" fmla="*/ 21 w 118"/>
                <a:gd name="T15" fmla="*/ 101 h 137"/>
                <a:gd name="T16" fmla="*/ 9 w 118"/>
                <a:gd name="T17" fmla="*/ 97 h 137"/>
                <a:gd name="T18" fmla="*/ 2 w 118"/>
                <a:gd name="T19" fmla="*/ 88 h 137"/>
                <a:gd name="T20" fmla="*/ 0 w 118"/>
                <a:gd name="T21" fmla="*/ 84 h 137"/>
                <a:gd name="T22" fmla="*/ 4 w 118"/>
                <a:gd name="T23" fmla="*/ 69 h 137"/>
                <a:gd name="T24" fmla="*/ 13 w 118"/>
                <a:gd name="T25" fmla="*/ 69 h 137"/>
                <a:gd name="T26" fmla="*/ 30 w 118"/>
                <a:gd name="T27" fmla="*/ 84 h 137"/>
                <a:gd name="T28" fmla="*/ 53 w 118"/>
                <a:gd name="T29" fmla="*/ 65 h 137"/>
                <a:gd name="T30" fmla="*/ 106 w 118"/>
                <a:gd name="T31" fmla="*/ 0 h 137"/>
                <a:gd name="T32" fmla="*/ 118 w 118"/>
                <a:gd name="T33" fmla="*/ 0 h 137"/>
                <a:gd name="T34" fmla="*/ 106 w 118"/>
                <a:gd name="T35" fmla="*/ 34 h 137"/>
                <a:gd name="T36" fmla="*/ 106 w 118"/>
                <a:gd name="T37" fmla="*/ 34 h 137"/>
                <a:gd name="T38" fmla="*/ 106 w 118"/>
                <a:gd name="T39" fmla="*/ 34 h 1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8"/>
                <a:gd name="T61" fmla="*/ 0 h 137"/>
                <a:gd name="T62" fmla="*/ 118 w 118"/>
                <a:gd name="T63" fmla="*/ 137 h 1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8" h="137">
                  <a:moveTo>
                    <a:pt x="106" y="34"/>
                  </a:moveTo>
                  <a:lnTo>
                    <a:pt x="91" y="78"/>
                  </a:lnTo>
                  <a:lnTo>
                    <a:pt x="53" y="124"/>
                  </a:lnTo>
                  <a:lnTo>
                    <a:pt x="51" y="135"/>
                  </a:lnTo>
                  <a:lnTo>
                    <a:pt x="51" y="137"/>
                  </a:lnTo>
                  <a:lnTo>
                    <a:pt x="40" y="128"/>
                  </a:lnTo>
                  <a:lnTo>
                    <a:pt x="40" y="114"/>
                  </a:lnTo>
                  <a:lnTo>
                    <a:pt x="21" y="101"/>
                  </a:lnTo>
                  <a:lnTo>
                    <a:pt x="9" y="97"/>
                  </a:lnTo>
                  <a:lnTo>
                    <a:pt x="2" y="88"/>
                  </a:lnTo>
                  <a:lnTo>
                    <a:pt x="0" y="84"/>
                  </a:lnTo>
                  <a:lnTo>
                    <a:pt x="4" y="69"/>
                  </a:lnTo>
                  <a:lnTo>
                    <a:pt x="13" y="69"/>
                  </a:lnTo>
                  <a:lnTo>
                    <a:pt x="30" y="84"/>
                  </a:lnTo>
                  <a:lnTo>
                    <a:pt x="53" y="65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Freeform 80"/>
            <p:cNvSpPr>
              <a:spLocks/>
            </p:cNvSpPr>
            <p:nvPr/>
          </p:nvSpPr>
          <p:spPr bwMode="auto">
            <a:xfrm>
              <a:off x="3580" y="3791"/>
              <a:ext cx="24" cy="16"/>
            </a:xfrm>
            <a:custGeom>
              <a:avLst/>
              <a:gdLst>
                <a:gd name="T0" fmla="*/ 59 w 59"/>
                <a:gd name="T1" fmla="*/ 7 h 47"/>
                <a:gd name="T2" fmla="*/ 50 w 59"/>
                <a:gd name="T3" fmla="*/ 42 h 47"/>
                <a:gd name="T4" fmla="*/ 40 w 59"/>
                <a:gd name="T5" fmla="*/ 42 h 47"/>
                <a:gd name="T6" fmla="*/ 33 w 59"/>
                <a:gd name="T7" fmla="*/ 47 h 47"/>
                <a:gd name="T8" fmla="*/ 37 w 59"/>
                <a:gd name="T9" fmla="*/ 34 h 47"/>
                <a:gd name="T10" fmla="*/ 14 w 59"/>
                <a:gd name="T11" fmla="*/ 30 h 47"/>
                <a:gd name="T12" fmla="*/ 0 w 59"/>
                <a:gd name="T13" fmla="*/ 17 h 47"/>
                <a:gd name="T14" fmla="*/ 0 w 59"/>
                <a:gd name="T15" fmla="*/ 15 h 47"/>
                <a:gd name="T16" fmla="*/ 6 w 59"/>
                <a:gd name="T17" fmla="*/ 7 h 47"/>
                <a:gd name="T18" fmla="*/ 14 w 59"/>
                <a:gd name="T19" fmla="*/ 15 h 47"/>
                <a:gd name="T20" fmla="*/ 27 w 59"/>
                <a:gd name="T21" fmla="*/ 15 h 47"/>
                <a:gd name="T22" fmla="*/ 50 w 59"/>
                <a:gd name="T23" fmla="*/ 0 h 47"/>
                <a:gd name="T24" fmla="*/ 54 w 59"/>
                <a:gd name="T25" fmla="*/ 0 h 47"/>
                <a:gd name="T26" fmla="*/ 59 w 59"/>
                <a:gd name="T27" fmla="*/ 7 h 47"/>
                <a:gd name="T28" fmla="*/ 59 w 59"/>
                <a:gd name="T29" fmla="*/ 7 h 47"/>
                <a:gd name="T30" fmla="*/ 59 w 59"/>
                <a:gd name="T31" fmla="*/ 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47"/>
                <a:gd name="T50" fmla="*/ 59 w 5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47">
                  <a:moveTo>
                    <a:pt x="59" y="7"/>
                  </a:moveTo>
                  <a:lnTo>
                    <a:pt x="50" y="42"/>
                  </a:lnTo>
                  <a:lnTo>
                    <a:pt x="40" y="42"/>
                  </a:lnTo>
                  <a:lnTo>
                    <a:pt x="33" y="47"/>
                  </a:lnTo>
                  <a:lnTo>
                    <a:pt x="37" y="34"/>
                  </a:lnTo>
                  <a:lnTo>
                    <a:pt x="14" y="3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6" y="7"/>
                  </a:lnTo>
                  <a:lnTo>
                    <a:pt x="14" y="15"/>
                  </a:lnTo>
                  <a:lnTo>
                    <a:pt x="27" y="15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Freeform 81"/>
            <p:cNvSpPr>
              <a:spLocks/>
            </p:cNvSpPr>
            <p:nvPr/>
          </p:nvSpPr>
          <p:spPr bwMode="auto">
            <a:xfrm>
              <a:off x="4517" y="3805"/>
              <a:ext cx="40" cy="43"/>
            </a:xfrm>
            <a:custGeom>
              <a:avLst/>
              <a:gdLst>
                <a:gd name="T0" fmla="*/ 101 w 101"/>
                <a:gd name="T1" fmla="*/ 11 h 123"/>
                <a:gd name="T2" fmla="*/ 67 w 101"/>
                <a:gd name="T3" fmla="*/ 85 h 123"/>
                <a:gd name="T4" fmla="*/ 52 w 101"/>
                <a:gd name="T5" fmla="*/ 106 h 123"/>
                <a:gd name="T6" fmla="*/ 48 w 101"/>
                <a:gd name="T7" fmla="*/ 123 h 123"/>
                <a:gd name="T8" fmla="*/ 35 w 101"/>
                <a:gd name="T9" fmla="*/ 116 h 123"/>
                <a:gd name="T10" fmla="*/ 31 w 101"/>
                <a:gd name="T11" fmla="*/ 108 h 123"/>
                <a:gd name="T12" fmla="*/ 21 w 101"/>
                <a:gd name="T13" fmla="*/ 99 h 123"/>
                <a:gd name="T14" fmla="*/ 4 w 101"/>
                <a:gd name="T15" fmla="*/ 102 h 123"/>
                <a:gd name="T16" fmla="*/ 0 w 101"/>
                <a:gd name="T17" fmla="*/ 93 h 123"/>
                <a:gd name="T18" fmla="*/ 8 w 101"/>
                <a:gd name="T19" fmla="*/ 72 h 123"/>
                <a:gd name="T20" fmla="*/ 10 w 101"/>
                <a:gd name="T21" fmla="*/ 68 h 123"/>
                <a:gd name="T22" fmla="*/ 17 w 101"/>
                <a:gd name="T23" fmla="*/ 76 h 123"/>
                <a:gd name="T24" fmla="*/ 27 w 101"/>
                <a:gd name="T25" fmla="*/ 76 h 123"/>
                <a:gd name="T26" fmla="*/ 78 w 101"/>
                <a:gd name="T27" fmla="*/ 11 h 123"/>
                <a:gd name="T28" fmla="*/ 80 w 101"/>
                <a:gd name="T29" fmla="*/ 0 h 123"/>
                <a:gd name="T30" fmla="*/ 90 w 101"/>
                <a:gd name="T31" fmla="*/ 0 h 123"/>
                <a:gd name="T32" fmla="*/ 101 w 101"/>
                <a:gd name="T33" fmla="*/ 11 h 123"/>
                <a:gd name="T34" fmla="*/ 101 w 101"/>
                <a:gd name="T35" fmla="*/ 11 h 123"/>
                <a:gd name="T36" fmla="*/ 101 w 101"/>
                <a:gd name="T37" fmla="*/ 11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1"/>
                <a:gd name="T58" fmla="*/ 0 h 123"/>
                <a:gd name="T59" fmla="*/ 101 w 101"/>
                <a:gd name="T60" fmla="*/ 123 h 1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1" h="123">
                  <a:moveTo>
                    <a:pt x="101" y="11"/>
                  </a:moveTo>
                  <a:lnTo>
                    <a:pt x="67" y="85"/>
                  </a:lnTo>
                  <a:lnTo>
                    <a:pt x="52" y="106"/>
                  </a:lnTo>
                  <a:lnTo>
                    <a:pt x="48" y="123"/>
                  </a:lnTo>
                  <a:lnTo>
                    <a:pt x="35" y="116"/>
                  </a:lnTo>
                  <a:lnTo>
                    <a:pt x="31" y="108"/>
                  </a:lnTo>
                  <a:lnTo>
                    <a:pt x="21" y="99"/>
                  </a:lnTo>
                  <a:lnTo>
                    <a:pt x="4" y="102"/>
                  </a:lnTo>
                  <a:lnTo>
                    <a:pt x="0" y="93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7" y="76"/>
                  </a:lnTo>
                  <a:lnTo>
                    <a:pt x="27" y="76"/>
                  </a:lnTo>
                  <a:lnTo>
                    <a:pt x="78" y="11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Freeform 82"/>
            <p:cNvSpPr>
              <a:spLocks/>
            </p:cNvSpPr>
            <p:nvPr/>
          </p:nvSpPr>
          <p:spPr bwMode="auto">
            <a:xfrm>
              <a:off x="4307" y="3828"/>
              <a:ext cx="310" cy="41"/>
            </a:xfrm>
            <a:custGeom>
              <a:avLst/>
              <a:gdLst>
                <a:gd name="T0" fmla="*/ 694 w 777"/>
                <a:gd name="T1" fmla="*/ 6 h 120"/>
                <a:gd name="T2" fmla="*/ 680 w 777"/>
                <a:gd name="T3" fmla="*/ 76 h 120"/>
                <a:gd name="T4" fmla="*/ 699 w 777"/>
                <a:gd name="T5" fmla="*/ 93 h 120"/>
                <a:gd name="T6" fmla="*/ 734 w 777"/>
                <a:gd name="T7" fmla="*/ 99 h 120"/>
                <a:gd name="T8" fmla="*/ 739 w 777"/>
                <a:gd name="T9" fmla="*/ 99 h 120"/>
                <a:gd name="T10" fmla="*/ 766 w 777"/>
                <a:gd name="T11" fmla="*/ 46 h 120"/>
                <a:gd name="T12" fmla="*/ 770 w 777"/>
                <a:gd name="T13" fmla="*/ 46 h 120"/>
                <a:gd name="T14" fmla="*/ 777 w 777"/>
                <a:gd name="T15" fmla="*/ 53 h 120"/>
                <a:gd name="T16" fmla="*/ 770 w 777"/>
                <a:gd name="T17" fmla="*/ 110 h 120"/>
                <a:gd name="T18" fmla="*/ 764 w 777"/>
                <a:gd name="T19" fmla="*/ 116 h 120"/>
                <a:gd name="T20" fmla="*/ 650 w 777"/>
                <a:gd name="T21" fmla="*/ 120 h 120"/>
                <a:gd name="T22" fmla="*/ 507 w 777"/>
                <a:gd name="T23" fmla="*/ 120 h 120"/>
                <a:gd name="T24" fmla="*/ 363 w 777"/>
                <a:gd name="T25" fmla="*/ 112 h 120"/>
                <a:gd name="T26" fmla="*/ 243 w 777"/>
                <a:gd name="T27" fmla="*/ 110 h 120"/>
                <a:gd name="T28" fmla="*/ 232 w 777"/>
                <a:gd name="T29" fmla="*/ 103 h 120"/>
                <a:gd name="T30" fmla="*/ 99 w 777"/>
                <a:gd name="T31" fmla="*/ 103 h 120"/>
                <a:gd name="T32" fmla="*/ 89 w 777"/>
                <a:gd name="T33" fmla="*/ 95 h 120"/>
                <a:gd name="T34" fmla="*/ 28 w 777"/>
                <a:gd name="T35" fmla="*/ 90 h 120"/>
                <a:gd name="T36" fmla="*/ 0 w 777"/>
                <a:gd name="T37" fmla="*/ 80 h 120"/>
                <a:gd name="T38" fmla="*/ 5 w 777"/>
                <a:gd name="T39" fmla="*/ 69 h 120"/>
                <a:gd name="T40" fmla="*/ 334 w 777"/>
                <a:gd name="T41" fmla="*/ 84 h 120"/>
                <a:gd name="T42" fmla="*/ 399 w 777"/>
                <a:gd name="T43" fmla="*/ 84 h 120"/>
                <a:gd name="T44" fmla="*/ 418 w 777"/>
                <a:gd name="T45" fmla="*/ 90 h 120"/>
                <a:gd name="T46" fmla="*/ 574 w 777"/>
                <a:gd name="T47" fmla="*/ 99 h 120"/>
                <a:gd name="T48" fmla="*/ 623 w 777"/>
                <a:gd name="T49" fmla="*/ 93 h 120"/>
                <a:gd name="T50" fmla="*/ 623 w 777"/>
                <a:gd name="T51" fmla="*/ 86 h 120"/>
                <a:gd name="T52" fmla="*/ 614 w 777"/>
                <a:gd name="T53" fmla="*/ 80 h 120"/>
                <a:gd name="T54" fmla="*/ 610 w 777"/>
                <a:gd name="T55" fmla="*/ 69 h 120"/>
                <a:gd name="T56" fmla="*/ 610 w 777"/>
                <a:gd name="T57" fmla="*/ 59 h 120"/>
                <a:gd name="T58" fmla="*/ 616 w 777"/>
                <a:gd name="T59" fmla="*/ 53 h 120"/>
                <a:gd name="T60" fmla="*/ 640 w 777"/>
                <a:gd name="T61" fmla="*/ 67 h 120"/>
                <a:gd name="T62" fmla="*/ 646 w 777"/>
                <a:gd name="T63" fmla="*/ 67 h 120"/>
                <a:gd name="T64" fmla="*/ 659 w 777"/>
                <a:gd name="T65" fmla="*/ 46 h 120"/>
                <a:gd name="T66" fmla="*/ 673 w 777"/>
                <a:gd name="T67" fmla="*/ 10 h 120"/>
                <a:gd name="T68" fmla="*/ 684 w 777"/>
                <a:gd name="T69" fmla="*/ 0 h 120"/>
                <a:gd name="T70" fmla="*/ 686 w 777"/>
                <a:gd name="T71" fmla="*/ 0 h 120"/>
                <a:gd name="T72" fmla="*/ 694 w 777"/>
                <a:gd name="T73" fmla="*/ 6 h 120"/>
                <a:gd name="T74" fmla="*/ 694 w 777"/>
                <a:gd name="T75" fmla="*/ 6 h 120"/>
                <a:gd name="T76" fmla="*/ 694 w 777"/>
                <a:gd name="T77" fmla="*/ 6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7"/>
                <a:gd name="T118" fmla="*/ 0 h 120"/>
                <a:gd name="T119" fmla="*/ 777 w 777"/>
                <a:gd name="T120" fmla="*/ 120 h 1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7" h="120">
                  <a:moveTo>
                    <a:pt x="694" y="6"/>
                  </a:moveTo>
                  <a:lnTo>
                    <a:pt x="680" y="76"/>
                  </a:lnTo>
                  <a:lnTo>
                    <a:pt x="699" y="93"/>
                  </a:lnTo>
                  <a:lnTo>
                    <a:pt x="734" y="99"/>
                  </a:lnTo>
                  <a:lnTo>
                    <a:pt x="739" y="99"/>
                  </a:lnTo>
                  <a:lnTo>
                    <a:pt x="766" y="46"/>
                  </a:lnTo>
                  <a:lnTo>
                    <a:pt x="770" y="46"/>
                  </a:lnTo>
                  <a:lnTo>
                    <a:pt x="777" y="53"/>
                  </a:lnTo>
                  <a:lnTo>
                    <a:pt x="770" y="110"/>
                  </a:lnTo>
                  <a:lnTo>
                    <a:pt x="764" y="116"/>
                  </a:lnTo>
                  <a:lnTo>
                    <a:pt x="650" y="120"/>
                  </a:lnTo>
                  <a:lnTo>
                    <a:pt x="507" y="120"/>
                  </a:lnTo>
                  <a:lnTo>
                    <a:pt x="363" y="112"/>
                  </a:lnTo>
                  <a:lnTo>
                    <a:pt x="243" y="110"/>
                  </a:lnTo>
                  <a:lnTo>
                    <a:pt x="232" y="103"/>
                  </a:lnTo>
                  <a:lnTo>
                    <a:pt x="99" y="103"/>
                  </a:lnTo>
                  <a:lnTo>
                    <a:pt x="89" y="95"/>
                  </a:lnTo>
                  <a:lnTo>
                    <a:pt x="28" y="90"/>
                  </a:lnTo>
                  <a:lnTo>
                    <a:pt x="0" y="80"/>
                  </a:lnTo>
                  <a:lnTo>
                    <a:pt x="5" y="69"/>
                  </a:lnTo>
                  <a:lnTo>
                    <a:pt x="334" y="84"/>
                  </a:lnTo>
                  <a:lnTo>
                    <a:pt x="399" y="84"/>
                  </a:lnTo>
                  <a:lnTo>
                    <a:pt x="418" y="90"/>
                  </a:lnTo>
                  <a:lnTo>
                    <a:pt x="574" y="99"/>
                  </a:lnTo>
                  <a:lnTo>
                    <a:pt x="623" y="93"/>
                  </a:lnTo>
                  <a:lnTo>
                    <a:pt x="623" y="86"/>
                  </a:lnTo>
                  <a:lnTo>
                    <a:pt x="614" y="80"/>
                  </a:lnTo>
                  <a:lnTo>
                    <a:pt x="610" y="69"/>
                  </a:lnTo>
                  <a:lnTo>
                    <a:pt x="610" y="59"/>
                  </a:lnTo>
                  <a:lnTo>
                    <a:pt x="616" y="53"/>
                  </a:lnTo>
                  <a:lnTo>
                    <a:pt x="640" y="67"/>
                  </a:lnTo>
                  <a:lnTo>
                    <a:pt x="646" y="67"/>
                  </a:lnTo>
                  <a:lnTo>
                    <a:pt x="659" y="46"/>
                  </a:lnTo>
                  <a:lnTo>
                    <a:pt x="673" y="10"/>
                  </a:lnTo>
                  <a:lnTo>
                    <a:pt x="684" y="0"/>
                  </a:lnTo>
                  <a:lnTo>
                    <a:pt x="686" y="0"/>
                  </a:lnTo>
                  <a:lnTo>
                    <a:pt x="69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Freeform 83"/>
            <p:cNvSpPr>
              <a:spLocks/>
            </p:cNvSpPr>
            <p:nvPr/>
          </p:nvSpPr>
          <p:spPr bwMode="auto">
            <a:xfrm>
              <a:off x="3427" y="3848"/>
              <a:ext cx="215" cy="12"/>
            </a:xfrm>
            <a:custGeom>
              <a:avLst/>
              <a:gdLst>
                <a:gd name="T0" fmla="*/ 324 w 538"/>
                <a:gd name="T1" fmla="*/ 13 h 34"/>
                <a:gd name="T2" fmla="*/ 362 w 538"/>
                <a:gd name="T3" fmla="*/ 8 h 34"/>
                <a:gd name="T4" fmla="*/ 468 w 538"/>
                <a:gd name="T5" fmla="*/ 4 h 34"/>
                <a:gd name="T6" fmla="*/ 519 w 538"/>
                <a:gd name="T7" fmla="*/ 4 h 34"/>
                <a:gd name="T8" fmla="*/ 538 w 538"/>
                <a:gd name="T9" fmla="*/ 31 h 34"/>
                <a:gd name="T10" fmla="*/ 402 w 538"/>
                <a:gd name="T11" fmla="*/ 27 h 34"/>
                <a:gd name="T12" fmla="*/ 345 w 538"/>
                <a:gd name="T13" fmla="*/ 34 h 34"/>
                <a:gd name="T14" fmla="*/ 8 w 538"/>
                <a:gd name="T15" fmla="*/ 34 h 34"/>
                <a:gd name="T16" fmla="*/ 0 w 538"/>
                <a:gd name="T17" fmla="*/ 27 h 34"/>
                <a:gd name="T18" fmla="*/ 8 w 538"/>
                <a:gd name="T19" fmla="*/ 21 h 34"/>
                <a:gd name="T20" fmla="*/ 149 w 538"/>
                <a:gd name="T21" fmla="*/ 17 h 34"/>
                <a:gd name="T22" fmla="*/ 168 w 538"/>
                <a:gd name="T23" fmla="*/ 10 h 34"/>
                <a:gd name="T24" fmla="*/ 255 w 538"/>
                <a:gd name="T25" fmla="*/ 4 h 34"/>
                <a:gd name="T26" fmla="*/ 257 w 538"/>
                <a:gd name="T27" fmla="*/ 0 h 34"/>
                <a:gd name="T28" fmla="*/ 291 w 538"/>
                <a:gd name="T29" fmla="*/ 4 h 34"/>
                <a:gd name="T30" fmla="*/ 324 w 538"/>
                <a:gd name="T31" fmla="*/ 13 h 34"/>
                <a:gd name="T32" fmla="*/ 324 w 538"/>
                <a:gd name="T33" fmla="*/ 13 h 34"/>
                <a:gd name="T34" fmla="*/ 324 w 538"/>
                <a:gd name="T35" fmla="*/ 13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8"/>
                <a:gd name="T55" fmla="*/ 0 h 34"/>
                <a:gd name="T56" fmla="*/ 538 w 538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8" h="34">
                  <a:moveTo>
                    <a:pt x="324" y="13"/>
                  </a:moveTo>
                  <a:lnTo>
                    <a:pt x="362" y="8"/>
                  </a:lnTo>
                  <a:lnTo>
                    <a:pt x="468" y="4"/>
                  </a:lnTo>
                  <a:lnTo>
                    <a:pt x="519" y="4"/>
                  </a:lnTo>
                  <a:lnTo>
                    <a:pt x="538" y="31"/>
                  </a:lnTo>
                  <a:lnTo>
                    <a:pt x="402" y="27"/>
                  </a:lnTo>
                  <a:lnTo>
                    <a:pt x="345" y="34"/>
                  </a:lnTo>
                  <a:lnTo>
                    <a:pt x="8" y="34"/>
                  </a:lnTo>
                  <a:lnTo>
                    <a:pt x="0" y="27"/>
                  </a:lnTo>
                  <a:lnTo>
                    <a:pt x="8" y="21"/>
                  </a:lnTo>
                  <a:lnTo>
                    <a:pt x="149" y="17"/>
                  </a:lnTo>
                  <a:lnTo>
                    <a:pt x="168" y="10"/>
                  </a:lnTo>
                  <a:lnTo>
                    <a:pt x="255" y="4"/>
                  </a:lnTo>
                  <a:lnTo>
                    <a:pt x="257" y="0"/>
                  </a:lnTo>
                  <a:lnTo>
                    <a:pt x="291" y="4"/>
                  </a:lnTo>
                  <a:lnTo>
                    <a:pt x="3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 flipH="1">
            <a:off x="2057400" y="4078288"/>
            <a:ext cx="2636838" cy="1941512"/>
            <a:chOff x="1439" y="1273"/>
            <a:chExt cx="2862" cy="1774"/>
          </a:xfrm>
        </p:grpSpPr>
        <p:sp>
          <p:nvSpPr>
            <p:cNvPr id="9222" name="Freeform 85"/>
            <p:cNvSpPr>
              <a:spLocks/>
            </p:cNvSpPr>
            <p:nvPr/>
          </p:nvSpPr>
          <p:spPr bwMode="auto">
            <a:xfrm>
              <a:off x="1950" y="2414"/>
              <a:ext cx="496" cy="617"/>
            </a:xfrm>
            <a:custGeom>
              <a:avLst/>
              <a:gdLst>
                <a:gd name="T0" fmla="*/ 642 w 990"/>
                <a:gd name="T1" fmla="*/ 0 h 1234"/>
                <a:gd name="T2" fmla="*/ 422 w 990"/>
                <a:gd name="T3" fmla="*/ 7 h 1234"/>
                <a:gd name="T4" fmla="*/ 213 w 990"/>
                <a:gd name="T5" fmla="*/ 87 h 1234"/>
                <a:gd name="T6" fmla="*/ 45 w 990"/>
                <a:gd name="T7" fmla="*/ 294 h 1234"/>
                <a:gd name="T8" fmla="*/ 0 w 990"/>
                <a:gd name="T9" fmla="*/ 490 h 1234"/>
                <a:gd name="T10" fmla="*/ 7 w 990"/>
                <a:gd name="T11" fmla="*/ 764 h 1234"/>
                <a:gd name="T12" fmla="*/ 99 w 990"/>
                <a:gd name="T13" fmla="*/ 1066 h 1234"/>
                <a:gd name="T14" fmla="*/ 287 w 990"/>
                <a:gd name="T15" fmla="*/ 1234 h 1234"/>
                <a:gd name="T16" fmla="*/ 703 w 990"/>
                <a:gd name="T17" fmla="*/ 1220 h 1234"/>
                <a:gd name="T18" fmla="*/ 990 w 990"/>
                <a:gd name="T19" fmla="*/ 838 h 1234"/>
                <a:gd name="T20" fmla="*/ 836 w 990"/>
                <a:gd name="T21" fmla="*/ 95 h 1234"/>
                <a:gd name="T22" fmla="*/ 642 w 990"/>
                <a:gd name="T23" fmla="*/ 0 h 1234"/>
                <a:gd name="T24" fmla="*/ 642 w 990"/>
                <a:gd name="T25" fmla="*/ 0 h 1234"/>
                <a:gd name="T26" fmla="*/ 642 w 990"/>
                <a:gd name="T27" fmla="*/ 0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0"/>
                <a:gd name="T43" fmla="*/ 0 h 1234"/>
                <a:gd name="T44" fmla="*/ 990 w 990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0" h="1234">
                  <a:moveTo>
                    <a:pt x="642" y="0"/>
                  </a:moveTo>
                  <a:lnTo>
                    <a:pt x="422" y="7"/>
                  </a:lnTo>
                  <a:lnTo>
                    <a:pt x="213" y="87"/>
                  </a:lnTo>
                  <a:lnTo>
                    <a:pt x="45" y="294"/>
                  </a:lnTo>
                  <a:lnTo>
                    <a:pt x="0" y="490"/>
                  </a:lnTo>
                  <a:lnTo>
                    <a:pt x="7" y="764"/>
                  </a:lnTo>
                  <a:lnTo>
                    <a:pt x="99" y="1066"/>
                  </a:lnTo>
                  <a:lnTo>
                    <a:pt x="287" y="1234"/>
                  </a:lnTo>
                  <a:lnTo>
                    <a:pt x="703" y="1220"/>
                  </a:lnTo>
                  <a:lnTo>
                    <a:pt x="990" y="838"/>
                  </a:lnTo>
                  <a:lnTo>
                    <a:pt x="836" y="9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B5B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86"/>
            <p:cNvSpPr>
              <a:spLocks/>
            </p:cNvSpPr>
            <p:nvPr/>
          </p:nvSpPr>
          <p:spPr bwMode="auto">
            <a:xfrm>
              <a:off x="1445" y="1274"/>
              <a:ext cx="649" cy="265"/>
            </a:xfrm>
            <a:custGeom>
              <a:avLst/>
              <a:gdLst>
                <a:gd name="T0" fmla="*/ 0 w 1299"/>
                <a:gd name="T1" fmla="*/ 530 h 530"/>
                <a:gd name="T2" fmla="*/ 40 w 1299"/>
                <a:gd name="T3" fmla="*/ 435 h 530"/>
                <a:gd name="T4" fmla="*/ 135 w 1299"/>
                <a:gd name="T5" fmla="*/ 390 h 530"/>
                <a:gd name="T6" fmla="*/ 175 w 1299"/>
                <a:gd name="T7" fmla="*/ 281 h 530"/>
                <a:gd name="T8" fmla="*/ 255 w 1299"/>
                <a:gd name="T9" fmla="*/ 236 h 530"/>
                <a:gd name="T10" fmla="*/ 308 w 1299"/>
                <a:gd name="T11" fmla="*/ 154 h 530"/>
                <a:gd name="T12" fmla="*/ 377 w 1299"/>
                <a:gd name="T13" fmla="*/ 122 h 530"/>
                <a:gd name="T14" fmla="*/ 449 w 1299"/>
                <a:gd name="T15" fmla="*/ 34 h 530"/>
                <a:gd name="T16" fmla="*/ 563 w 1299"/>
                <a:gd name="T17" fmla="*/ 0 h 530"/>
                <a:gd name="T18" fmla="*/ 732 w 1299"/>
                <a:gd name="T19" fmla="*/ 0 h 530"/>
                <a:gd name="T20" fmla="*/ 805 w 1299"/>
                <a:gd name="T21" fmla="*/ 47 h 530"/>
                <a:gd name="T22" fmla="*/ 900 w 1299"/>
                <a:gd name="T23" fmla="*/ 27 h 530"/>
                <a:gd name="T24" fmla="*/ 1299 w 1299"/>
                <a:gd name="T25" fmla="*/ 262 h 530"/>
                <a:gd name="T26" fmla="*/ 825 w 1299"/>
                <a:gd name="T27" fmla="*/ 201 h 530"/>
                <a:gd name="T28" fmla="*/ 470 w 1299"/>
                <a:gd name="T29" fmla="*/ 395 h 530"/>
                <a:gd name="T30" fmla="*/ 0 w 1299"/>
                <a:gd name="T31" fmla="*/ 530 h 530"/>
                <a:gd name="T32" fmla="*/ 0 w 1299"/>
                <a:gd name="T33" fmla="*/ 530 h 530"/>
                <a:gd name="T34" fmla="*/ 0 w 1299"/>
                <a:gd name="T35" fmla="*/ 530 h 5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9"/>
                <a:gd name="T55" fmla="*/ 0 h 530"/>
                <a:gd name="T56" fmla="*/ 1299 w 1299"/>
                <a:gd name="T57" fmla="*/ 530 h 5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9" h="530">
                  <a:moveTo>
                    <a:pt x="0" y="530"/>
                  </a:moveTo>
                  <a:lnTo>
                    <a:pt x="40" y="435"/>
                  </a:lnTo>
                  <a:lnTo>
                    <a:pt x="135" y="390"/>
                  </a:lnTo>
                  <a:lnTo>
                    <a:pt x="175" y="281"/>
                  </a:lnTo>
                  <a:lnTo>
                    <a:pt x="255" y="236"/>
                  </a:lnTo>
                  <a:lnTo>
                    <a:pt x="308" y="154"/>
                  </a:lnTo>
                  <a:lnTo>
                    <a:pt x="377" y="122"/>
                  </a:lnTo>
                  <a:lnTo>
                    <a:pt x="449" y="34"/>
                  </a:lnTo>
                  <a:lnTo>
                    <a:pt x="563" y="0"/>
                  </a:lnTo>
                  <a:lnTo>
                    <a:pt x="732" y="0"/>
                  </a:lnTo>
                  <a:lnTo>
                    <a:pt x="805" y="47"/>
                  </a:lnTo>
                  <a:lnTo>
                    <a:pt x="900" y="27"/>
                  </a:lnTo>
                  <a:lnTo>
                    <a:pt x="1299" y="262"/>
                  </a:lnTo>
                  <a:lnTo>
                    <a:pt x="825" y="201"/>
                  </a:lnTo>
                  <a:lnTo>
                    <a:pt x="470" y="395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D253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Freeform 87"/>
            <p:cNvSpPr>
              <a:spLocks/>
            </p:cNvSpPr>
            <p:nvPr/>
          </p:nvSpPr>
          <p:spPr bwMode="auto">
            <a:xfrm>
              <a:off x="1439" y="1375"/>
              <a:ext cx="2855" cy="1620"/>
            </a:xfrm>
            <a:custGeom>
              <a:avLst/>
              <a:gdLst>
                <a:gd name="T0" fmla="*/ 0 w 5711"/>
                <a:gd name="T1" fmla="*/ 350 h 3240"/>
                <a:gd name="T2" fmla="*/ 574 w 5711"/>
                <a:gd name="T3" fmla="*/ 162 h 3240"/>
                <a:gd name="T4" fmla="*/ 770 w 5711"/>
                <a:gd name="T5" fmla="*/ 0 h 3240"/>
                <a:gd name="T6" fmla="*/ 1270 w 5711"/>
                <a:gd name="T7" fmla="*/ 94 h 3240"/>
                <a:gd name="T8" fmla="*/ 1658 w 5711"/>
                <a:gd name="T9" fmla="*/ 242 h 3240"/>
                <a:gd name="T10" fmla="*/ 1766 w 5711"/>
                <a:gd name="T11" fmla="*/ 404 h 3240"/>
                <a:gd name="T12" fmla="*/ 1806 w 5711"/>
                <a:gd name="T13" fmla="*/ 651 h 3240"/>
                <a:gd name="T14" fmla="*/ 2047 w 5711"/>
                <a:gd name="T15" fmla="*/ 518 h 3240"/>
                <a:gd name="T16" fmla="*/ 2125 w 5711"/>
                <a:gd name="T17" fmla="*/ 605 h 3240"/>
                <a:gd name="T18" fmla="*/ 2080 w 5711"/>
                <a:gd name="T19" fmla="*/ 658 h 3240"/>
                <a:gd name="T20" fmla="*/ 1758 w 5711"/>
                <a:gd name="T21" fmla="*/ 919 h 3240"/>
                <a:gd name="T22" fmla="*/ 1886 w 5711"/>
                <a:gd name="T23" fmla="*/ 1020 h 3240"/>
                <a:gd name="T24" fmla="*/ 1973 w 5711"/>
                <a:gd name="T25" fmla="*/ 1035 h 3240"/>
                <a:gd name="T26" fmla="*/ 2007 w 5711"/>
                <a:gd name="T27" fmla="*/ 1107 h 3240"/>
                <a:gd name="T28" fmla="*/ 2053 w 5711"/>
                <a:gd name="T29" fmla="*/ 1202 h 3240"/>
                <a:gd name="T30" fmla="*/ 2087 w 5711"/>
                <a:gd name="T31" fmla="*/ 1046 h 3240"/>
                <a:gd name="T32" fmla="*/ 2239 w 5711"/>
                <a:gd name="T33" fmla="*/ 1054 h 3240"/>
                <a:gd name="T34" fmla="*/ 2306 w 5711"/>
                <a:gd name="T35" fmla="*/ 1128 h 3240"/>
                <a:gd name="T36" fmla="*/ 2327 w 5711"/>
                <a:gd name="T37" fmla="*/ 1303 h 3240"/>
                <a:gd name="T38" fmla="*/ 2722 w 5711"/>
                <a:gd name="T39" fmla="*/ 1590 h 3240"/>
                <a:gd name="T40" fmla="*/ 2910 w 5711"/>
                <a:gd name="T41" fmla="*/ 1423 h 3240"/>
                <a:gd name="T42" fmla="*/ 3678 w 5711"/>
                <a:gd name="T43" fmla="*/ 1383 h 3240"/>
                <a:gd name="T44" fmla="*/ 3612 w 5711"/>
                <a:gd name="T45" fmla="*/ 664 h 3240"/>
                <a:gd name="T46" fmla="*/ 3158 w 5711"/>
                <a:gd name="T47" fmla="*/ 698 h 3240"/>
                <a:gd name="T48" fmla="*/ 2802 w 5711"/>
                <a:gd name="T49" fmla="*/ 693 h 3240"/>
                <a:gd name="T50" fmla="*/ 2789 w 5711"/>
                <a:gd name="T51" fmla="*/ 651 h 3240"/>
                <a:gd name="T52" fmla="*/ 2969 w 5711"/>
                <a:gd name="T53" fmla="*/ 449 h 3240"/>
                <a:gd name="T54" fmla="*/ 3745 w 5711"/>
                <a:gd name="T55" fmla="*/ 457 h 3240"/>
                <a:gd name="T56" fmla="*/ 4000 w 5711"/>
                <a:gd name="T57" fmla="*/ 464 h 3240"/>
                <a:gd name="T58" fmla="*/ 4087 w 5711"/>
                <a:gd name="T59" fmla="*/ 1303 h 3240"/>
                <a:gd name="T60" fmla="*/ 5551 w 5711"/>
                <a:gd name="T61" fmla="*/ 1510 h 3240"/>
                <a:gd name="T62" fmla="*/ 5711 w 5711"/>
                <a:gd name="T63" fmla="*/ 2495 h 3240"/>
                <a:gd name="T64" fmla="*/ 5450 w 5711"/>
                <a:gd name="T65" fmla="*/ 2716 h 3240"/>
                <a:gd name="T66" fmla="*/ 5317 w 5711"/>
                <a:gd name="T67" fmla="*/ 2723 h 3240"/>
                <a:gd name="T68" fmla="*/ 5190 w 5711"/>
                <a:gd name="T69" fmla="*/ 2856 h 3240"/>
                <a:gd name="T70" fmla="*/ 3477 w 5711"/>
                <a:gd name="T71" fmla="*/ 2965 h 3240"/>
                <a:gd name="T72" fmla="*/ 3397 w 5711"/>
                <a:gd name="T73" fmla="*/ 2877 h 3240"/>
                <a:gd name="T74" fmla="*/ 2507 w 5711"/>
                <a:gd name="T75" fmla="*/ 3052 h 3240"/>
                <a:gd name="T76" fmla="*/ 2066 w 5711"/>
                <a:gd name="T77" fmla="*/ 3240 h 3240"/>
                <a:gd name="T78" fmla="*/ 1899 w 5711"/>
                <a:gd name="T79" fmla="*/ 3153 h 3240"/>
                <a:gd name="T80" fmla="*/ 1920 w 5711"/>
                <a:gd name="T81" fmla="*/ 2246 h 3240"/>
                <a:gd name="T82" fmla="*/ 1684 w 5711"/>
                <a:gd name="T83" fmla="*/ 2073 h 3240"/>
                <a:gd name="T84" fmla="*/ 1739 w 5711"/>
                <a:gd name="T85" fmla="*/ 1987 h 3240"/>
                <a:gd name="T86" fmla="*/ 1926 w 5711"/>
                <a:gd name="T87" fmla="*/ 1972 h 3240"/>
                <a:gd name="T88" fmla="*/ 1926 w 5711"/>
                <a:gd name="T89" fmla="*/ 1906 h 3240"/>
                <a:gd name="T90" fmla="*/ 2061 w 5711"/>
                <a:gd name="T91" fmla="*/ 1765 h 3240"/>
                <a:gd name="T92" fmla="*/ 2021 w 5711"/>
                <a:gd name="T93" fmla="*/ 1523 h 3240"/>
                <a:gd name="T94" fmla="*/ 1559 w 5711"/>
                <a:gd name="T95" fmla="*/ 1202 h 3240"/>
                <a:gd name="T96" fmla="*/ 1376 w 5711"/>
                <a:gd name="T97" fmla="*/ 1295 h 3240"/>
                <a:gd name="T98" fmla="*/ 1310 w 5711"/>
                <a:gd name="T99" fmla="*/ 1234 h 3240"/>
                <a:gd name="T100" fmla="*/ 1055 w 5711"/>
                <a:gd name="T101" fmla="*/ 1269 h 3240"/>
                <a:gd name="T102" fmla="*/ 836 w 5711"/>
                <a:gd name="T103" fmla="*/ 1195 h 3240"/>
                <a:gd name="T104" fmla="*/ 709 w 5711"/>
                <a:gd name="T105" fmla="*/ 1088 h 3240"/>
                <a:gd name="T106" fmla="*/ 460 w 5711"/>
                <a:gd name="T107" fmla="*/ 826 h 3240"/>
                <a:gd name="T108" fmla="*/ 59 w 5711"/>
                <a:gd name="T109" fmla="*/ 504 h 3240"/>
                <a:gd name="T110" fmla="*/ 0 w 5711"/>
                <a:gd name="T111" fmla="*/ 350 h 3240"/>
                <a:gd name="T112" fmla="*/ 0 w 5711"/>
                <a:gd name="T113" fmla="*/ 350 h 3240"/>
                <a:gd name="T114" fmla="*/ 0 w 5711"/>
                <a:gd name="T115" fmla="*/ 350 h 32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11"/>
                <a:gd name="T175" fmla="*/ 0 h 3240"/>
                <a:gd name="T176" fmla="*/ 5711 w 5711"/>
                <a:gd name="T177" fmla="*/ 3240 h 32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11" h="3240">
                  <a:moveTo>
                    <a:pt x="0" y="350"/>
                  </a:moveTo>
                  <a:lnTo>
                    <a:pt x="574" y="162"/>
                  </a:lnTo>
                  <a:lnTo>
                    <a:pt x="770" y="0"/>
                  </a:lnTo>
                  <a:lnTo>
                    <a:pt x="1270" y="94"/>
                  </a:lnTo>
                  <a:lnTo>
                    <a:pt x="1658" y="242"/>
                  </a:lnTo>
                  <a:lnTo>
                    <a:pt x="1766" y="404"/>
                  </a:lnTo>
                  <a:lnTo>
                    <a:pt x="1806" y="651"/>
                  </a:lnTo>
                  <a:lnTo>
                    <a:pt x="2047" y="518"/>
                  </a:lnTo>
                  <a:lnTo>
                    <a:pt x="2125" y="605"/>
                  </a:lnTo>
                  <a:lnTo>
                    <a:pt x="2080" y="658"/>
                  </a:lnTo>
                  <a:lnTo>
                    <a:pt x="1758" y="919"/>
                  </a:lnTo>
                  <a:lnTo>
                    <a:pt x="1886" y="1020"/>
                  </a:lnTo>
                  <a:lnTo>
                    <a:pt x="1973" y="1035"/>
                  </a:lnTo>
                  <a:lnTo>
                    <a:pt x="2007" y="1107"/>
                  </a:lnTo>
                  <a:lnTo>
                    <a:pt x="2053" y="1202"/>
                  </a:lnTo>
                  <a:lnTo>
                    <a:pt x="2087" y="1046"/>
                  </a:lnTo>
                  <a:lnTo>
                    <a:pt x="2239" y="1054"/>
                  </a:lnTo>
                  <a:lnTo>
                    <a:pt x="2306" y="1128"/>
                  </a:lnTo>
                  <a:lnTo>
                    <a:pt x="2327" y="1303"/>
                  </a:lnTo>
                  <a:lnTo>
                    <a:pt x="2722" y="1590"/>
                  </a:lnTo>
                  <a:lnTo>
                    <a:pt x="2910" y="1423"/>
                  </a:lnTo>
                  <a:lnTo>
                    <a:pt x="3678" y="1383"/>
                  </a:lnTo>
                  <a:lnTo>
                    <a:pt x="3612" y="664"/>
                  </a:lnTo>
                  <a:lnTo>
                    <a:pt x="3158" y="698"/>
                  </a:lnTo>
                  <a:lnTo>
                    <a:pt x="2802" y="693"/>
                  </a:lnTo>
                  <a:lnTo>
                    <a:pt x="2789" y="651"/>
                  </a:lnTo>
                  <a:lnTo>
                    <a:pt x="2969" y="449"/>
                  </a:lnTo>
                  <a:lnTo>
                    <a:pt x="3745" y="457"/>
                  </a:lnTo>
                  <a:lnTo>
                    <a:pt x="4000" y="464"/>
                  </a:lnTo>
                  <a:lnTo>
                    <a:pt x="4087" y="1303"/>
                  </a:lnTo>
                  <a:lnTo>
                    <a:pt x="5551" y="1510"/>
                  </a:lnTo>
                  <a:lnTo>
                    <a:pt x="5711" y="2495"/>
                  </a:lnTo>
                  <a:lnTo>
                    <a:pt x="5450" y="2716"/>
                  </a:lnTo>
                  <a:lnTo>
                    <a:pt x="5317" y="2723"/>
                  </a:lnTo>
                  <a:lnTo>
                    <a:pt x="5190" y="2856"/>
                  </a:lnTo>
                  <a:lnTo>
                    <a:pt x="3477" y="2965"/>
                  </a:lnTo>
                  <a:lnTo>
                    <a:pt x="3397" y="2877"/>
                  </a:lnTo>
                  <a:lnTo>
                    <a:pt x="2507" y="3052"/>
                  </a:lnTo>
                  <a:lnTo>
                    <a:pt x="2066" y="3240"/>
                  </a:lnTo>
                  <a:lnTo>
                    <a:pt x="1899" y="3153"/>
                  </a:lnTo>
                  <a:lnTo>
                    <a:pt x="1920" y="2246"/>
                  </a:lnTo>
                  <a:lnTo>
                    <a:pt x="1684" y="2073"/>
                  </a:lnTo>
                  <a:lnTo>
                    <a:pt x="1739" y="1987"/>
                  </a:lnTo>
                  <a:lnTo>
                    <a:pt x="1926" y="1972"/>
                  </a:lnTo>
                  <a:lnTo>
                    <a:pt x="1926" y="1906"/>
                  </a:lnTo>
                  <a:lnTo>
                    <a:pt x="2061" y="1765"/>
                  </a:lnTo>
                  <a:lnTo>
                    <a:pt x="2021" y="1523"/>
                  </a:lnTo>
                  <a:lnTo>
                    <a:pt x="1559" y="1202"/>
                  </a:lnTo>
                  <a:lnTo>
                    <a:pt x="1376" y="1295"/>
                  </a:lnTo>
                  <a:lnTo>
                    <a:pt x="1310" y="1234"/>
                  </a:lnTo>
                  <a:lnTo>
                    <a:pt x="1055" y="1269"/>
                  </a:lnTo>
                  <a:lnTo>
                    <a:pt x="836" y="1195"/>
                  </a:lnTo>
                  <a:lnTo>
                    <a:pt x="709" y="1088"/>
                  </a:lnTo>
                  <a:lnTo>
                    <a:pt x="460" y="826"/>
                  </a:lnTo>
                  <a:lnTo>
                    <a:pt x="59" y="504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88"/>
            <p:cNvSpPr>
              <a:spLocks/>
            </p:cNvSpPr>
            <p:nvPr/>
          </p:nvSpPr>
          <p:spPr bwMode="auto">
            <a:xfrm>
              <a:off x="3415" y="2411"/>
              <a:ext cx="619" cy="620"/>
            </a:xfrm>
            <a:custGeom>
              <a:avLst/>
              <a:gdLst>
                <a:gd name="T0" fmla="*/ 850 w 1238"/>
                <a:gd name="T1" fmla="*/ 47 h 1240"/>
                <a:gd name="T2" fmla="*/ 648 w 1238"/>
                <a:gd name="T3" fmla="*/ 0 h 1240"/>
                <a:gd name="T4" fmla="*/ 242 w 1238"/>
                <a:gd name="T5" fmla="*/ 114 h 1240"/>
                <a:gd name="T6" fmla="*/ 0 w 1238"/>
                <a:gd name="T7" fmla="*/ 610 h 1240"/>
                <a:gd name="T8" fmla="*/ 154 w 1238"/>
                <a:gd name="T9" fmla="*/ 1226 h 1240"/>
                <a:gd name="T10" fmla="*/ 282 w 1238"/>
                <a:gd name="T11" fmla="*/ 1240 h 1240"/>
                <a:gd name="T12" fmla="*/ 455 w 1238"/>
                <a:gd name="T13" fmla="*/ 1173 h 1240"/>
                <a:gd name="T14" fmla="*/ 898 w 1238"/>
                <a:gd name="T15" fmla="*/ 1221 h 1240"/>
                <a:gd name="T16" fmla="*/ 1071 w 1238"/>
                <a:gd name="T17" fmla="*/ 1181 h 1240"/>
                <a:gd name="T18" fmla="*/ 1205 w 1238"/>
                <a:gd name="T19" fmla="*/ 905 h 1240"/>
                <a:gd name="T20" fmla="*/ 1238 w 1238"/>
                <a:gd name="T21" fmla="*/ 656 h 1240"/>
                <a:gd name="T22" fmla="*/ 1185 w 1238"/>
                <a:gd name="T23" fmla="*/ 395 h 1240"/>
                <a:gd name="T24" fmla="*/ 850 w 1238"/>
                <a:gd name="T25" fmla="*/ 47 h 1240"/>
                <a:gd name="T26" fmla="*/ 850 w 1238"/>
                <a:gd name="T27" fmla="*/ 47 h 1240"/>
                <a:gd name="T28" fmla="*/ 850 w 1238"/>
                <a:gd name="T29" fmla="*/ 47 h 1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38"/>
                <a:gd name="T46" fmla="*/ 0 h 1240"/>
                <a:gd name="T47" fmla="*/ 1238 w 1238"/>
                <a:gd name="T48" fmla="*/ 1240 h 12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38" h="1240">
                  <a:moveTo>
                    <a:pt x="850" y="47"/>
                  </a:moveTo>
                  <a:lnTo>
                    <a:pt x="648" y="0"/>
                  </a:lnTo>
                  <a:lnTo>
                    <a:pt x="242" y="114"/>
                  </a:lnTo>
                  <a:lnTo>
                    <a:pt x="0" y="610"/>
                  </a:lnTo>
                  <a:lnTo>
                    <a:pt x="154" y="1226"/>
                  </a:lnTo>
                  <a:lnTo>
                    <a:pt x="282" y="1240"/>
                  </a:lnTo>
                  <a:lnTo>
                    <a:pt x="455" y="1173"/>
                  </a:lnTo>
                  <a:lnTo>
                    <a:pt x="898" y="1221"/>
                  </a:lnTo>
                  <a:lnTo>
                    <a:pt x="1071" y="1181"/>
                  </a:lnTo>
                  <a:lnTo>
                    <a:pt x="1205" y="905"/>
                  </a:lnTo>
                  <a:lnTo>
                    <a:pt x="1238" y="656"/>
                  </a:lnTo>
                  <a:lnTo>
                    <a:pt x="1185" y="395"/>
                  </a:lnTo>
                  <a:lnTo>
                    <a:pt x="850" y="47"/>
                  </a:lnTo>
                  <a:close/>
                </a:path>
              </a:pathLst>
            </a:custGeom>
            <a:solidFill>
              <a:srgbClr val="B5B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89"/>
            <p:cNvSpPr>
              <a:spLocks/>
            </p:cNvSpPr>
            <p:nvPr/>
          </p:nvSpPr>
          <p:spPr bwMode="auto">
            <a:xfrm>
              <a:off x="2114" y="2642"/>
              <a:ext cx="151" cy="188"/>
            </a:xfrm>
            <a:custGeom>
              <a:avLst/>
              <a:gdLst>
                <a:gd name="T0" fmla="*/ 148 w 302"/>
                <a:gd name="T1" fmla="*/ 0 h 376"/>
                <a:gd name="T2" fmla="*/ 13 w 302"/>
                <a:gd name="T3" fmla="*/ 80 h 376"/>
                <a:gd name="T4" fmla="*/ 0 w 302"/>
                <a:gd name="T5" fmla="*/ 255 h 376"/>
                <a:gd name="T6" fmla="*/ 95 w 302"/>
                <a:gd name="T7" fmla="*/ 376 h 376"/>
                <a:gd name="T8" fmla="*/ 222 w 302"/>
                <a:gd name="T9" fmla="*/ 363 h 376"/>
                <a:gd name="T10" fmla="*/ 302 w 302"/>
                <a:gd name="T11" fmla="*/ 249 h 376"/>
                <a:gd name="T12" fmla="*/ 294 w 302"/>
                <a:gd name="T13" fmla="*/ 106 h 376"/>
                <a:gd name="T14" fmla="*/ 148 w 302"/>
                <a:gd name="T15" fmla="*/ 0 h 376"/>
                <a:gd name="T16" fmla="*/ 148 w 302"/>
                <a:gd name="T17" fmla="*/ 0 h 376"/>
                <a:gd name="T18" fmla="*/ 148 w 302"/>
                <a:gd name="T19" fmla="*/ 0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2"/>
                <a:gd name="T31" fmla="*/ 0 h 376"/>
                <a:gd name="T32" fmla="*/ 302 w 302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2" h="376">
                  <a:moveTo>
                    <a:pt x="148" y="0"/>
                  </a:moveTo>
                  <a:lnTo>
                    <a:pt x="13" y="80"/>
                  </a:lnTo>
                  <a:lnTo>
                    <a:pt x="0" y="255"/>
                  </a:lnTo>
                  <a:lnTo>
                    <a:pt x="95" y="376"/>
                  </a:lnTo>
                  <a:lnTo>
                    <a:pt x="222" y="363"/>
                  </a:lnTo>
                  <a:lnTo>
                    <a:pt x="302" y="249"/>
                  </a:lnTo>
                  <a:lnTo>
                    <a:pt x="294" y="10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C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90"/>
            <p:cNvSpPr>
              <a:spLocks/>
            </p:cNvSpPr>
            <p:nvPr/>
          </p:nvSpPr>
          <p:spPr bwMode="auto">
            <a:xfrm>
              <a:off x="1439" y="1273"/>
              <a:ext cx="840" cy="338"/>
            </a:xfrm>
            <a:custGeom>
              <a:avLst/>
              <a:gdLst>
                <a:gd name="T0" fmla="*/ 863 w 1681"/>
                <a:gd name="T1" fmla="*/ 25 h 675"/>
                <a:gd name="T2" fmla="*/ 992 w 1681"/>
                <a:gd name="T3" fmla="*/ 57 h 675"/>
                <a:gd name="T4" fmla="*/ 1047 w 1681"/>
                <a:gd name="T5" fmla="*/ 65 h 675"/>
                <a:gd name="T6" fmla="*/ 1163 w 1681"/>
                <a:gd name="T7" fmla="*/ 118 h 675"/>
                <a:gd name="T8" fmla="*/ 1222 w 1681"/>
                <a:gd name="T9" fmla="*/ 108 h 675"/>
                <a:gd name="T10" fmla="*/ 1323 w 1681"/>
                <a:gd name="T11" fmla="*/ 118 h 675"/>
                <a:gd name="T12" fmla="*/ 1378 w 1681"/>
                <a:gd name="T13" fmla="*/ 192 h 675"/>
                <a:gd name="T14" fmla="*/ 1460 w 1681"/>
                <a:gd name="T15" fmla="*/ 222 h 675"/>
                <a:gd name="T16" fmla="*/ 1468 w 1681"/>
                <a:gd name="T17" fmla="*/ 297 h 675"/>
                <a:gd name="T18" fmla="*/ 1527 w 1681"/>
                <a:gd name="T19" fmla="*/ 308 h 675"/>
                <a:gd name="T20" fmla="*/ 1620 w 1681"/>
                <a:gd name="T21" fmla="*/ 409 h 675"/>
                <a:gd name="T22" fmla="*/ 1665 w 1681"/>
                <a:gd name="T23" fmla="*/ 439 h 675"/>
                <a:gd name="T24" fmla="*/ 1681 w 1681"/>
                <a:gd name="T25" fmla="*/ 460 h 675"/>
                <a:gd name="T26" fmla="*/ 1245 w 1681"/>
                <a:gd name="T27" fmla="*/ 340 h 675"/>
                <a:gd name="T28" fmla="*/ 924 w 1681"/>
                <a:gd name="T29" fmla="*/ 253 h 675"/>
                <a:gd name="T30" fmla="*/ 667 w 1681"/>
                <a:gd name="T31" fmla="*/ 331 h 675"/>
                <a:gd name="T32" fmla="*/ 635 w 1681"/>
                <a:gd name="T33" fmla="*/ 392 h 675"/>
                <a:gd name="T34" fmla="*/ 791 w 1681"/>
                <a:gd name="T35" fmla="*/ 289 h 675"/>
                <a:gd name="T36" fmla="*/ 816 w 1681"/>
                <a:gd name="T37" fmla="*/ 276 h 675"/>
                <a:gd name="T38" fmla="*/ 751 w 1681"/>
                <a:gd name="T39" fmla="*/ 333 h 675"/>
                <a:gd name="T40" fmla="*/ 597 w 1681"/>
                <a:gd name="T41" fmla="*/ 430 h 675"/>
                <a:gd name="T42" fmla="*/ 13 w 1681"/>
                <a:gd name="T43" fmla="*/ 563 h 675"/>
                <a:gd name="T44" fmla="*/ 4 w 1681"/>
                <a:gd name="T45" fmla="*/ 614 h 675"/>
                <a:gd name="T46" fmla="*/ 23 w 1681"/>
                <a:gd name="T47" fmla="*/ 517 h 675"/>
                <a:gd name="T48" fmla="*/ 49 w 1681"/>
                <a:gd name="T49" fmla="*/ 473 h 675"/>
                <a:gd name="T50" fmla="*/ 106 w 1681"/>
                <a:gd name="T51" fmla="*/ 420 h 675"/>
                <a:gd name="T52" fmla="*/ 181 w 1681"/>
                <a:gd name="T53" fmla="*/ 454 h 675"/>
                <a:gd name="T54" fmla="*/ 175 w 1681"/>
                <a:gd name="T55" fmla="*/ 392 h 675"/>
                <a:gd name="T56" fmla="*/ 171 w 1681"/>
                <a:gd name="T57" fmla="*/ 356 h 675"/>
                <a:gd name="T58" fmla="*/ 224 w 1681"/>
                <a:gd name="T59" fmla="*/ 302 h 675"/>
                <a:gd name="T60" fmla="*/ 293 w 1681"/>
                <a:gd name="T61" fmla="*/ 316 h 675"/>
                <a:gd name="T62" fmla="*/ 298 w 1681"/>
                <a:gd name="T63" fmla="*/ 259 h 675"/>
                <a:gd name="T64" fmla="*/ 388 w 1681"/>
                <a:gd name="T65" fmla="*/ 285 h 675"/>
                <a:gd name="T66" fmla="*/ 513 w 1681"/>
                <a:gd name="T67" fmla="*/ 306 h 675"/>
                <a:gd name="T68" fmla="*/ 424 w 1681"/>
                <a:gd name="T69" fmla="*/ 270 h 675"/>
                <a:gd name="T70" fmla="*/ 314 w 1681"/>
                <a:gd name="T71" fmla="*/ 209 h 675"/>
                <a:gd name="T72" fmla="*/ 373 w 1681"/>
                <a:gd name="T73" fmla="*/ 183 h 675"/>
                <a:gd name="T74" fmla="*/ 403 w 1681"/>
                <a:gd name="T75" fmla="*/ 192 h 675"/>
                <a:gd name="T76" fmla="*/ 443 w 1681"/>
                <a:gd name="T77" fmla="*/ 234 h 675"/>
                <a:gd name="T78" fmla="*/ 532 w 1681"/>
                <a:gd name="T79" fmla="*/ 196 h 675"/>
                <a:gd name="T80" fmla="*/ 494 w 1681"/>
                <a:gd name="T81" fmla="*/ 202 h 675"/>
                <a:gd name="T82" fmla="*/ 452 w 1681"/>
                <a:gd name="T83" fmla="*/ 93 h 675"/>
                <a:gd name="T84" fmla="*/ 508 w 1681"/>
                <a:gd name="T85" fmla="*/ 139 h 675"/>
                <a:gd name="T86" fmla="*/ 576 w 1681"/>
                <a:gd name="T87" fmla="*/ 167 h 675"/>
                <a:gd name="T88" fmla="*/ 606 w 1681"/>
                <a:gd name="T89" fmla="*/ 135 h 675"/>
                <a:gd name="T90" fmla="*/ 625 w 1681"/>
                <a:gd name="T91" fmla="*/ 103 h 675"/>
                <a:gd name="T92" fmla="*/ 660 w 1681"/>
                <a:gd name="T93" fmla="*/ 184 h 675"/>
                <a:gd name="T94" fmla="*/ 681 w 1681"/>
                <a:gd name="T95" fmla="*/ 152 h 675"/>
                <a:gd name="T96" fmla="*/ 658 w 1681"/>
                <a:gd name="T97" fmla="*/ 80 h 675"/>
                <a:gd name="T98" fmla="*/ 720 w 1681"/>
                <a:gd name="T99" fmla="*/ 99 h 675"/>
                <a:gd name="T100" fmla="*/ 827 w 1681"/>
                <a:gd name="T101" fmla="*/ 82 h 675"/>
                <a:gd name="T102" fmla="*/ 753 w 1681"/>
                <a:gd name="T103" fmla="*/ 55 h 675"/>
                <a:gd name="T104" fmla="*/ 711 w 1681"/>
                <a:gd name="T105" fmla="*/ 49 h 675"/>
                <a:gd name="T106" fmla="*/ 643 w 1681"/>
                <a:gd name="T107" fmla="*/ 34 h 675"/>
                <a:gd name="T108" fmla="*/ 586 w 1681"/>
                <a:gd name="T109" fmla="*/ 51 h 675"/>
                <a:gd name="T110" fmla="*/ 540 w 1681"/>
                <a:gd name="T111" fmla="*/ 42 h 675"/>
                <a:gd name="T112" fmla="*/ 508 w 1681"/>
                <a:gd name="T113" fmla="*/ 97 h 675"/>
                <a:gd name="T114" fmla="*/ 500 w 1681"/>
                <a:gd name="T115" fmla="*/ 44 h 675"/>
                <a:gd name="T116" fmla="*/ 608 w 1681"/>
                <a:gd name="T117" fmla="*/ 0 h 6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81"/>
                <a:gd name="T178" fmla="*/ 0 h 675"/>
                <a:gd name="T179" fmla="*/ 1681 w 1681"/>
                <a:gd name="T180" fmla="*/ 675 h 6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81" h="675">
                  <a:moveTo>
                    <a:pt x="608" y="0"/>
                  </a:moveTo>
                  <a:lnTo>
                    <a:pt x="827" y="46"/>
                  </a:lnTo>
                  <a:lnTo>
                    <a:pt x="863" y="25"/>
                  </a:lnTo>
                  <a:lnTo>
                    <a:pt x="903" y="23"/>
                  </a:lnTo>
                  <a:lnTo>
                    <a:pt x="985" y="34"/>
                  </a:lnTo>
                  <a:lnTo>
                    <a:pt x="992" y="57"/>
                  </a:lnTo>
                  <a:lnTo>
                    <a:pt x="1004" y="80"/>
                  </a:lnTo>
                  <a:lnTo>
                    <a:pt x="1025" y="61"/>
                  </a:lnTo>
                  <a:lnTo>
                    <a:pt x="1047" y="65"/>
                  </a:lnTo>
                  <a:lnTo>
                    <a:pt x="1074" y="108"/>
                  </a:lnTo>
                  <a:lnTo>
                    <a:pt x="1118" y="101"/>
                  </a:lnTo>
                  <a:lnTo>
                    <a:pt x="1163" y="118"/>
                  </a:lnTo>
                  <a:lnTo>
                    <a:pt x="1175" y="99"/>
                  </a:lnTo>
                  <a:lnTo>
                    <a:pt x="1190" y="93"/>
                  </a:lnTo>
                  <a:lnTo>
                    <a:pt x="1222" y="108"/>
                  </a:lnTo>
                  <a:lnTo>
                    <a:pt x="1257" y="124"/>
                  </a:lnTo>
                  <a:lnTo>
                    <a:pt x="1289" y="99"/>
                  </a:lnTo>
                  <a:lnTo>
                    <a:pt x="1323" y="118"/>
                  </a:lnTo>
                  <a:lnTo>
                    <a:pt x="1329" y="156"/>
                  </a:lnTo>
                  <a:lnTo>
                    <a:pt x="1338" y="190"/>
                  </a:lnTo>
                  <a:lnTo>
                    <a:pt x="1378" y="192"/>
                  </a:lnTo>
                  <a:lnTo>
                    <a:pt x="1390" y="215"/>
                  </a:lnTo>
                  <a:lnTo>
                    <a:pt x="1424" y="200"/>
                  </a:lnTo>
                  <a:lnTo>
                    <a:pt x="1460" y="222"/>
                  </a:lnTo>
                  <a:lnTo>
                    <a:pt x="1481" y="261"/>
                  </a:lnTo>
                  <a:lnTo>
                    <a:pt x="1479" y="280"/>
                  </a:lnTo>
                  <a:lnTo>
                    <a:pt x="1468" y="297"/>
                  </a:lnTo>
                  <a:lnTo>
                    <a:pt x="1489" y="319"/>
                  </a:lnTo>
                  <a:lnTo>
                    <a:pt x="1492" y="319"/>
                  </a:lnTo>
                  <a:lnTo>
                    <a:pt x="1527" y="308"/>
                  </a:lnTo>
                  <a:lnTo>
                    <a:pt x="1563" y="342"/>
                  </a:lnTo>
                  <a:lnTo>
                    <a:pt x="1601" y="390"/>
                  </a:lnTo>
                  <a:lnTo>
                    <a:pt x="1620" y="409"/>
                  </a:lnTo>
                  <a:lnTo>
                    <a:pt x="1639" y="422"/>
                  </a:lnTo>
                  <a:lnTo>
                    <a:pt x="1648" y="435"/>
                  </a:lnTo>
                  <a:lnTo>
                    <a:pt x="1665" y="439"/>
                  </a:lnTo>
                  <a:lnTo>
                    <a:pt x="1669" y="449"/>
                  </a:lnTo>
                  <a:lnTo>
                    <a:pt x="1681" y="453"/>
                  </a:lnTo>
                  <a:lnTo>
                    <a:pt x="1681" y="460"/>
                  </a:lnTo>
                  <a:lnTo>
                    <a:pt x="1460" y="411"/>
                  </a:lnTo>
                  <a:lnTo>
                    <a:pt x="1352" y="376"/>
                  </a:lnTo>
                  <a:lnTo>
                    <a:pt x="1245" y="340"/>
                  </a:lnTo>
                  <a:lnTo>
                    <a:pt x="1139" y="306"/>
                  </a:lnTo>
                  <a:lnTo>
                    <a:pt x="1030" y="276"/>
                  </a:lnTo>
                  <a:lnTo>
                    <a:pt x="924" y="253"/>
                  </a:lnTo>
                  <a:lnTo>
                    <a:pt x="812" y="242"/>
                  </a:lnTo>
                  <a:lnTo>
                    <a:pt x="707" y="293"/>
                  </a:lnTo>
                  <a:lnTo>
                    <a:pt x="667" y="331"/>
                  </a:lnTo>
                  <a:lnTo>
                    <a:pt x="652" y="386"/>
                  </a:lnTo>
                  <a:lnTo>
                    <a:pt x="627" y="388"/>
                  </a:lnTo>
                  <a:lnTo>
                    <a:pt x="635" y="392"/>
                  </a:lnTo>
                  <a:lnTo>
                    <a:pt x="701" y="340"/>
                  </a:lnTo>
                  <a:lnTo>
                    <a:pt x="739" y="310"/>
                  </a:lnTo>
                  <a:lnTo>
                    <a:pt x="791" y="289"/>
                  </a:lnTo>
                  <a:lnTo>
                    <a:pt x="804" y="287"/>
                  </a:lnTo>
                  <a:lnTo>
                    <a:pt x="806" y="276"/>
                  </a:lnTo>
                  <a:lnTo>
                    <a:pt x="816" y="276"/>
                  </a:lnTo>
                  <a:lnTo>
                    <a:pt x="810" y="295"/>
                  </a:lnTo>
                  <a:lnTo>
                    <a:pt x="795" y="308"/>
                  </a:lnTo>
                  <a:lnTo>
                    <a:pt x="751" y="333"/>
                  </a:lnTo>
                  <a:lnTo>
                    <a:pt x="705" y="361"/>
                  </a:lnTo>
                  <a:lnTo>
                    <a:pt x="679" y="407"/>
                  </a:lnTo>
                  <a:lnTo>
                    <a:pt x="597" y="430"/>
                  </a:lnTo>
                  <a:lnTo>
                    <a:pt x="513" y="449"/>
                  </a:lnTo>
                  <a:lnTo>
                    <a:pt x="340" y="479"/>
                  </a:lnTo>
                  <a:lnTo>
                    <a:pt x="13" y="563"/>
                  </a:lnTo>
                  <a:lnTo>
                    <a:pt x="34" y="620"/>
                  </a:lnTo>
                  <a:lnTo>
                    <a:pt x="40" y="675"/>
                  </a:lnTo>
                  <a:lnTo>
                    <a:pt x="4" y="614"/>
                  </a:lnTo>
                  <a:lnTo>
                    <a:pt x="0" y="559"/>
                  </a:lnTo>
                  <a:lnTo>
                    <a:pt x="6" y="534"/>
                  </a:lnTo>
                  <a:lnTo>
                    <a:pt x="23" y="517"/>
                  </a:lnTo>
                  <a:lnTo>
                    <a:pt x="93" y="508"/>
                  </a:lnTo>
                  <a:lnTo>
                    <a:pt x="49" y="492"/>
                  </a:lnTo>
                  <a:lnTo>
                    <a:pt x="49" y="473"/>
                  </a:lnTo>
                  <a:lnTo>
                    <a:pt x="63" y="453"/>
                  </a:lnTo>
                  <a:lnTo>
                    <a:pt x="84" y="434"/>
                  </a:lnTo>
                  <a:lnTo>
                    <a:pt x="106" y="420"/>
                  </a:lnTo>
                  <a:lnTo>
                    <a:pt x="152" y="424"/>
                  </a:lnTo>
                  <a:lnTo>
                    <a:pt x="163" y="451"/>
                  </a:lnTo>
                  <a:lnTo>
                    <a:pt x="181" y="454"/>
                  </a:lnTo>
                  <a:lnTo>
                    <a:pt x="215" y="428"/>
                  </a:lnTo>
                  <a:lnTo>
                    <a:pt x="224" y="390"/>
                  </a:lnTo>
                  <a:lnTo>
                    <a:pt x="175" y="392"/>
                  </a:lnTo>
                  <a:lnTo>
                    <a:pt x="154" y="392"/>
                  </a:lnTo>
                  <a:lnTo>
                    <a:pt x="160" y="371"/>
                  </a:lnTo>
                  <a:lnTo>
                    <a:pt x="171" y="356"/>
                  </a:lnTo>
                  <a:lnTo>
                    <a:pt x="211" y="342"/>
                  </a:lnTo>
                  <a:lnTo>
                    <a:pt x="213" y="299"/>
                  </a:lnTo>
                  <a:lnTo>
                    <a:pt x="224" y="302"/>
                  </a:lnTo>
                  <a:lnTo>
                    <a:pt x="243" y="327"/>
                  </a:lnTo>
                  <a:lnTo>
                    <a:pt x="268" y="348"/>
                  </a:lnTo>
                  <a:lnTo>
                    <a:pt x="293" y="316"/>
                  </a:lnTo>
                  <a:lnTo>
                    <a:pt x="279" y="281"/>
                  </a:lnTo>
                  <a:lnTo>
                    <a:pt x="266" y="261"/>
                  </a:lnTo>
                  <a:lnTo>
                    <a:pt x="298" y="259"/>
                  </a:lnTo>
                  <a:lnTo>
                    <a:pt x="323" y="278"/>
                  </a:lnTo>
                  <a:lnTo>
                    <a:pt x="355" y="278"/>
                  </a:lnTo>
                  <a:lnTo>
                    <a:pt x="388" y="285"/>
                  </a:lnTo>
                  <a:lnTo>
                    <a:pt x="407" y="325"/>
                  </a:lnTo>
                  <a:lnTo>
                    <a:pt x="498" y="323"/>
                  </a:lnTo>
                  <a:lnTo>
                    <a:pt x="513" y="306"/>
                  </a:lnTo>
                  <a:lnTo>
                    <a:pt x="506" y="293"/>
                  </a:lnTo>
                  <a:lnTo>
                    <a:pt x="481" y="276"/>
                  </a:lnTo>
                  <a:lnTo>
                    <a:pt x="424" y="270"/>
                  </a:lnTo>
                  <a:lnTo>
                    <a:pt x="375" y="240"/>
                  </a:lnTo>
                  <a:lnTo>
                    <a:pt x="316" y="226"/>
                  </a:lnTo>
                  <a:lnTo>
                    <a:pt x="314" y="209"/>
                  </a:lnTo>
                  <a:lnTo>
                    <a:pt x="344" y="184"/>
                  </a:lnTo>
                  <a:lnTo>
                    <a:pt x="346" y="169"/>
                  </a:lnTo>
                  <a:lnTo>
                    <a:pt x="373" y="183"/>
                  </a:lnTo>
                  <a:lnTo>
                    <a:pt x="388" y="207"/>
                  </a:lnTo>
                  <a:lnTo>
                    <a:pt x="392" y="207"/>
                  </a:lnTo>
                  <a:lnTo>
                    <a:pt x="403" y="192"/>
                  </a:lnTo>
                  <a:lnTo>
                    <a:pt x="420" y="181"/>
                  </a:lnTo>
                  <a:lnTo>
                    <a:pt x="416" y="221"/>
                  </a:lnTo>
                  <a:lnTo>
                    <a:pt x="443" y="234"/>
                  </a:lnTo>
                  <a:lnTo>
                    <a:pt x="528" y="222"/>
                  </a:lnTo>
                  <a:lnTo>
                    <a:pt x="538" y="207"/>
                  </a:lnTo>
                  <a:lnTo>
                    <a:pt x="532" y="196"/>
                  </a:lnTo>
                  <a:lnTo>
                    <a:pt x="500" y="186"/>
                  </a:lnTo>
                  <a:lnTo>
                    <a:pt x="498" y="202"/>
                  </a:lnTo>
                  <a:lnTo>
                    <a:pt x="494" y="202"/>
                  </a:lnTo>
                  <a:lnTo>
                    <a:pt x="452" y="156"/>
                  </a:lnTo>
                  <a:lnTo>
                    <a:pt x="426" y="101"/>
                  </a:lnTo>
                  <a:lnTo>
                    <a:pt x="452" y="93"/>
                  </a:lnTo>
                  <a:lnTo>
                    <a:pt x="483" y="108"/>
                  </a:lnTo>
                  <a:lnTo>
                    <a:pt x="509" y="135"/>
                  </a:lnTo>
                  <a:lnTo>
                    <a:pt x="508" y="139"/>
                  </a:lnTo>
                  <a:lnTo>
                    <a:pt x="475" y="135"/>
                  </a:lnTo>
                  <a:lnTo>
                    <a:pt x="475" y="154"/>
                  </a:lnTo>
                  <a:lnTo>
                    <a:pt x="576" y="167"/>
                  </a:lnTo>
                  <a:lnTo>
                    <a:pt x="587" y="194"/>
                  </a:lnTo>
                  <a:lnTo>
                    <a:pt x="601" y="175"/>
                  </a:lnTo>
                  <a:lnTo>
                    <a:pt x="606" y="135"/>
                  </a:lnTo>
                  <a:lnTo>
                    <a:pt x="593" y="97"/>
                  </a:lnTo>
                  <a:lnTo>
                    <a:pt x="593" y="82"/>
                  </a:lnTo>
                  <a:lnTo>
                    <a:pt x="625" y="103"/>
                  </a:lnTo>
                  <a:lnTo>
                    <a:pt x="641" y="148"/>
                  </a:lnTo>
                  <a:lnTo>
                    <a:pt x="648" y="169"/>
                  </a:lnTo>
                  <a:lnTo>
                    <a:pt x="660" y="184"/>
                  </a:lnTo>
                  <a:lnTo>
                    <a:pt x="709" y="173"/>
                  </a:lnTo>
                  <a:lnTo>
                    <a:pt x="703" y="154"/>
                  </a:lnTo>
                  <a:lnTo>
                    <a:pt x="681" y="152"/>
                  </a:lnTo>
                  <a:lnTo>
                    <a:pt x="677" y="120"/>
                  </a:lnTo>
                  <a:lnTo>
                    <a:pt x="652" y="105"/>
                  </a:lnTo>
                  <a:lnTo>
                    <a:pt x="658" y="80"/>
                  </a:lnTo>
                  <a:lnTo>
                    <a:pt x="679" y="65"/>
                  </a:lnTo>
                  <a:lnTo>
                    <a:pt x="692" y="101"/>
                  </a:lnTo>
                  <a:lnTo>
                    <a:pt x="720" y="99"/>
                  </a:lnTo>
                  <a:lnTo>
                    <a:pt x="751" y="91"/>
                  </a:lnTo>
                  <a:lnTo>
                    <a:pt x="776" y="110"/>
                  </a:lnTo>
                  <a:lnTo>
                    <a:pt x="827" y="82"/>
                  </a:lnTo>
                  <a:lnTo>
                    <a:pt x="760" y="40"/>
                  </a:lnTo>
                  <a:lnTo>
                    <a:pt x="753" y="40"/>
                  </a:lnTo>
                  <a:lnTo>
                    <a:pt x="753" y="55"/>
                  </a:lnTo>
                  <a:lnTo>
                    <a:pt x="762" y="70"/>
                  </a:lnTo>
                  <a:lnTo>
                    <a:pt x="760" y="74"/>
                  </a:lnTo>
                  <a:lnTo>
                    <a:pt x="711" y="49"/>
                  </a:lnTo>
                  <a:lnTo>
                    <a:pt x="633" y="57"/>
                  </a:lnTo>
                  <a:lnTo>
                    <a:pt x="612" y="48"/>
                  </a:lnTo>
                  <a:lnTo>
                    <a:pt x="643" y="34"/>
                  </a:lnTo>
                  <a:lnTo>
                    <a:pt x="643" y="30"/>
                  </a:lnTo>
                  <a:lnTo>
                    <a:pt x="610" y="30"/>
                  </a:lnTo>
                  <a:lnTo>
                    <a:pt x="586" y="51"/>
                  </a:lnTo>
                  <a:lnTo>
                    <a:pt x="567" y="65"/>
                  </a:lnTo>
                  <a:lnTo>
                    <a:pt x="546" y="40"/>
                  </a:lnTo>
                  <a:lnTo>
                    <a:pt x="540" y="42"/>
                  </a:lnTo>
                  <a:lnTo>
                    <a:pt x="553" y="78"/>
                  </a:lnTo>
                  <a:lnTo>
                    <a:pt x="532" y="97"/>
                  </a:lnTo>
                  <a:lnTo>
                    <a:pt x="508" y="97"/>
                  </a:lnTo>
                  <a:lnTo>
                    <a:pt x="515" y="78"/>
                  </a:lnTo>
                  <a:lnTo>
                    <a:pt x="515" y="70"/>
                  </a:lnTo>
                  <a:lnTo>
                    <a:pt x="500" y="44"/>
                  </a:lnTo>
                  <a:lnTo>
                    <a:pt x="527" y="23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91"/>
            <p:cNvSpPr>
              <a:spLocks/>
            </p:cNvSpPr>
            <p:nvPr/>
          </p:nvSpPr>
          <p:spPr bwMode="auto">
            <a:xfrm>
              <a:off x="1629" y="1346"/>
              <a:ext cx="15" cy="14"/>
            </a:xfrm>
            <a:custGeom>
              <a:avLst/>
              <a:gdLst>
                <a:gd name="T0" fmla="*/ 6 w 31"/>
                <a:gd name="T1" fmla="*/ 0 h 27"/>
                <a:gd name="T2" fmla="*/ 29 w 31"/>
                <a:gd name="T3" fmla="*/ 4 h 27"/>
                <a:gd name="T4" fmla="*/ 31 w 31"/>
                <a:gd name="T5" fmla="*/ 14 h 27"/>
                <a:gd name="T6" fmla="*/ 29 w 31"/>
                <a:gd name="T7" fmla="*/ 27 h 27"/>
                <a:gd name="T8" fmla="*/ 6 w 31"/>
                <a:gd name="T9" fmla="*/ 21 h 27"/>
                <a:gd name="T10" fmla="*/ 0 w 31"/>
                <a:gd name="T11" fmla="*/ 10 h 27"/>
                <a:gd name="T12" fmla="*/ 6 w 31"/>
                <a:gd name="T13" fmla="*/ 0 h 27"/>
                <a:gd name="T14" fmla="*/ 6 w 31"/>
                <a:gd name="T15" fmla="*/ 0 h 27"/>
                <a:gd name="T16" fmla="*/ 6 w 31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27"/>
                <a:gd name="T29" fmla="*/ 31 w 31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27">
                  <a:moveTo>
                    <a:pt x="6" y="0"/>
                  </a:moveTo>
                  <a:lnTo>
                    <a:pt x="29" y="4"/>
                  </a:lnTo>
                  <a:lnTo>
                    <a:pt x="31" y="14"/>
                  </a:lnTo>
                  <a:lnTo>
                    <a:pt x="29" y="27"/>
                  </a:lnTo>
                  <a:lnTo>
                    <a:pt x="6" y="21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92"/>
            <p:cNvSpPr>
              <a:spLocks/>
            </p:cNvSpPr>
            <p:nvPr/>
          </p:nvSpPr>
          <p:spPr bwMode="auto">
            <a:xfrm>
              <a:off x="1469" y="1405"/>
              <a:ext cx="2566" cy="1642"/>
            </a:xfrm>
            <a:custGeom>
              <a:avLst/>
              <a:gdLst>
                <a:gd name="T0" fmla="*/ 1051 w 5131"/>
                <a:gd name="T1" fmla="*/ 246 h 3284"/>
                <a:gd name="T2" fmla="*/ 1199 w 5131"/>
                <a:gd name="T3" fmla="*/ 312 h 3284"/>
                <a:gd name="T4" fmla="*/ 1462 w 5131"/>
                <a:gd name="T5" fmla="*/ 601 h 3284"/>
                <a:gd name="T6" fmla="*/ 1572 w 5131"/>
                <a:gd name="T7" fmla="*/ 267 h 3284"/>
                <a:gd name="T8" fmla="*/ 1604 w 5131"/>
                <a:gd name="T9" fmla="*/ 879 h 3284"/>
                <a:gd name="T10" fmla="*/ 954 w 5131"/>
                <a:gd name="T11" fmla="*/ 943 h 3284"/>
                <a:gd name="T12" fmla="*/ 1308 w 5131"/>
                <a:gd name="T13" fmla="*/ 1185 h 3284"/>
                <a:gd name="T14" fmla="*/ 1977 w 5131"/>
                <a:gd name="T15" fmla="*/ 1459 h 3284"/>
                <a:gd name="T16" fmla="*/ 2277 w 5131"/>
                <a:gd name="T17" fmla="*/ 1681 h 3284"/>
                <a:gd name="T18" fmla="*/ 2146 w 5131"/>
                <a:gd name="T19" fmla="*/ 1873 h 3284"/>
                <a:gd name="T20" fmla="*/ 2053 w 5131"/>
                <a:gd name="T21" fmla="*/ 1852 h 3284"/>
                <a:gd name="T22" fmla="*/ 2215 w 5131"/>
                <a:gd name="T23" fmla="*/ 2345 h 3284"/>
                <a:gd name="T24" fmla="*/ 2475 w 5131"/>
                <a:gd name="T25" fmla="*/ 2520 h 3284"/>
                <a:gd name="T26" fmla="*/ 2148 w 5131"/>
                <a:gd name="T27" fmla="*/ 2858 h 3284"/>
                <a:gd name="T28" fmla="*/ 2635 w 5131"/>
                <a:gd name="T29" fmla="*/ 2506 h 3284"/>
                <a:gd name="T30" fmla="*/ 2435 w 5131"/>
                <a:gd name="T31" fmla="*/ 1603 h 3284"/>
                <a:gd name="T32" fmla="*/ 1937 w 5131"/>
                <a:gd name="T33" fmla="*/ 1168 h 3284"/>
                <a:gd name="T34" fmla="*/ 1992 w 5131"/>
                <a:gd name="T35" fmla="*/ 1044 h 3284"/>
                <a:gd name="T36" fmla="*/ 2492 w 5131"/>
                <a:gd name="T37" fmla="*/ 1288 h 3284"/>
                <a:gd name="T38" fmla="*/ 2832 w 5131"/>
                <a:gd name="T39" fmla="*/ 1307 h 3284"/>
                <a:gd name="T40" fmla="*/ 3030 w 5131"/>
                <a:gd name="T41" fmla="*/ 768 h 3284"/>
                <a:gd name="T42" fmla="*/ 3277 w 5131"/>
                <a:gd name="T43" fmla="*/ 1217 h 3284"/>
                <a:gd name="T44" fmla="*/ 3368 w 5131"/>
                <a:gd name="T45" fmla="*/ 692 h 3284"/>
                <a:gd name="T46" fmla="*/ 2745 w 5131"/>
                <a:gd name="T47" fmla="*/ 660 h 3284"/>
                <a:gd name="T48" fmla="*/ 3159 w 5131"/>
                <a:gd name="T49" fmla="*/ 472 h 3284"/>
                <a:gd name="T50" fmla="*/ 3775 w 5131"/>
                <a:gd name="T51" fmla="*/ 1269 h 3284"/>
                <a:gd name="T52" fmla="*/ 3228 w 5131"/>
                <a:gd name="T53" fmla="*/ 1565 h 3284"/>
                <a:gd name="T54" fmla="*/ 2652 w 5131"/>
                <a:gd name="T55" fmla="*/ 1700 h 3284"/>
                <a:gd name="T56" fmla="*/ 2734 w 5131"/>
                <a:gd name="T57" fmla="*/ 2082 h 3284"/>
                <a:gd name="T58" fmla="*/ 2724 w 5131"/>
                <a:gd name="T59" fmla="*/ 2415 h 3284"/>
                <a:gd name="T60" fmla="*/ 2813 w 5131"/>
                <a:gd name="T61" fmla="*/ 2651 h 3284"/>
                <a:gd name="T62" fmla="*/ 3087 w 5131"/>
                <a:gd name="T63" fmla="*/ 2639 h 3284"/>
                <a:gd name="T64" fmla="*/ 3194 w 5131"/>
                <a:gd name="T65" fmla="*/ 2801 h 3284"/>
                <a:gd name="T66" fmla="*/ 2652 w 5131"/>
                <a:gd name="T67" fmla="*/ 3120 h 3284"/>
                <a:gd name="T68" fmla="*/ 3530 w 5131"/>
                <a:gd name="T69" fmla="*/ 3012 h 3284"/>
                <a:gd name="T70" fmla="*/ 3477 w 5131"/>
                <a:gd name="T71" fmla="*/ 2858 h 3284"/>
                <a:gd name="T72" fmla="*/ 4057 w 5131"/>
                <a:gd name="T73" fmla="*/ 2145 h 3284"/>
                <a:gd name="T74" fmla="*/ 4135 w 5131"/>
                <a:gd name="T75" fmla="*/ 2227 h 3284"/>
                <a:gd name="T76" fmla="*/ 3956 w 5131"/>
                <a:gd name="T77" fmla="*/ 2560 h 3284"/>
                <a:gd name="T78" fmla="*/ 4237 w 5131"/>
                <a:gd name="T79" fmla="*/ 2736 h 3284"/>
                <a:gd name="T80" fmla="*/ 4718 w 5131"/>
                <a:gd name="T81" fmla="*/ 2987 h 3284"/>
                <a:gd name="T82" fmla="*/ 4294 w 5131"/>
                <a:gd name="T83" fmla="*/ 2421 h 3284"/>
                <a:gd name="T84" fmla="*/ 4452 w 5131"/>
                <a:gd name="T85" fmla="*/ 2130 h 3284"/>
                <a:gd name="T86" fmla="*/ 4910 w 5131"/>
                <a:gd name="T87" fmla="*/ 2158 h 3284"/>
                <a:gd name="T88" fmla="*/ 4895 w 5131"/>
                <a:gd name="T89" fmla="*/ 3101 h 3284"/>
                <a:gd name="T90" fmla="*/ 4114 w 5131"/>
                <a:gd name="T91" fmla="*/ 3092 h 3284"/>
                <a:gd name="T92" fmla="*/ 2353 w 5131"/>
                <a:gd name="T93" fmla="*/ 3274 h 3284"/>
                <a:gd name="T94" fmla="*/ 1220 w 5131"/>
                <a:gd name="T95" fmla="*/ 3117 h 3284"/>
                <a:gd name="T96" fmla="*/ 1180 w 5131"/>
                <a:gd name="T97" fmla="*/ 2843 h 3284"/>
                <a:gd name="T98" fmla="*/ 1606 w 5131"/>
                <a:gd name="T99" fmla="*/ 2523 h 3284"/>
                <a:gd name="T100" fmla="*/ 1199 w 5131"/>
                <a:gd name="T101" fmla="*/ 2461 h 3284"/>
                <a:gd name="T102" fmla="*/ 1243 w 5131"/>
                <a:gd name="T103" fmla="*/ 2191 h 3284"/>
                <a:gd name="T104" fmla="*/ 1300 w 5131"/>
                <a:gd name="T105" fmla="*/ 2069 h 3284"/>
                <a:gd name="T106" fmla="*/ 1836 w 5131"/>
                <a:gd name="T107" fmla="*/ 1860 h 3284"/>
                <a:gd name="T108" fmla="*/ 1570 w 5131"/>
                <a:gd name="T109" fmla="*/ 1242 h 3284"/>
                <a:gd name="T110" fmla="*/ 1791 w 5131"/>
                <a:gd name="T111" fmla="*/ 1544 h 3284"/>
                <a:gd name="T112" fmla="*/ 1517 w 5131"/>
                <a:gd name="T113" fmla="*/ 1364 h 3284"/>
                <a:gd name="T114" fmla="*/ 673 w 5131"/>
                <a:gd name="T115" fmla="*/ 970 h 3284"/>
                <a:gd name="T116" fmla="*/ 593 w 5131"/>
                <a:gd name="T117" fmla="*/ 985 h 3284"/>
                <a:gd name="T118" fmla="*/ 198 w 5131"/>
                <a:gd name="T119" fmla="*/ 314 h 3284"/>
                <a:gd name="T120" fmla="*/ 709 w 5131"/>
                <a:gd name="T121" fmla="*/ 177 h 32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131"/>
                <a:gd name="T184" fmla="*/ 0 h 3284"/>
                <a:gd name="T185" fmla="*/ 5131 w 5131"/>
                <a:gd name="T186" fmla="*/ 3284 h 32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131" h="3284">
                  <a:moveTo>
                    <a:pt x="793" y="0"/>
                  </a:moveTo>
                  <a:lnTo>
                    <a:pt x="840" y="23"/>
                  </a:lnTo>
                  <a:lnTo>
                    <a:pt x="872" y="57"/>
                  </a:lnTo>
                  <a:lnTo>
                    <a:pt x="903" y="156"/>
                  </a:lnTo>
                  <a:lnTo>
                    <a:pt x="901" y="268"/>
                  </a:lnTo>
                  <a:lnTo>
                    <a:pt x="884" y="373"/>
                  </a:lnTo>
                  <a:lnTo>
                    <a:pt x="878" y="424"/>
                  </a:lnTo>
                  <a:lnTo>
                    <a:pt x="891" y="459"/>
                  </a:lnTo>
                  <a:lnTo>
                    <a:pt x="916" y="483"/>
                  </a:lnTo>
                  <a:lnTo>
                    <a:pt x="952" y="498"/>
                  </a:lnTo>
                  <a:lnTo>
                    <a:pt x="1120" y="529"/>
                  </a:lnTo>
                  <a:lnTo>
                    <a:pt x="1080" y="346"/>
                  </a:lnTo>
                  <a:lnTo>
                    <a:pt x="1063" y="308"/>
                  </a:lnTo>
                  <a:lnTo>
                    <a:pt x="1036" y="278"/>
                  </a:lnTo>
                  <a:lnTo>
                    <a:pt x="998" y="257"/>
                  </a:lnTo>
                  <a:lnTo>
                    <a:pt x="948" y="251"/>
                  </a:lnTo>
                  <a:lnTo>
                    <a:pt x="943" y="238"/>
                  </a:lnTo>
                  <a:lnTo>
                    <a:pt x="1051" y="246"/>
                  </a:lnTo>
                  <a:lnTo>
                    <a:pt x="1087" y="225"/>
                  </a:lnTo>
                  <a:lnTo>
                    <a:pt x="1099" y="160"/>
                  </a:lnTo>
                  <a:lnTo>
                    <a:pt x="1112" y="120"/>
                  </a:lnTo>
                  <a:lnTo>
                    <a:pt x="1055" y="99"/>
                  </a:lnTo>
                  <a:lnTo>
                    <a:pt x="990" y="88"/>
                  </a:lnTo>
                  <a:lnTo>
                    <a:pt x="935" y="67"/>
                  </a:lnTo>
                  <a:lnTo>
                    <a:pt x="901" y="23"/>
                  </a:lnTo>
                  <a:lnTo>
                    <a:pt x="1097" y="90"/>
                  </a:lnTo>
                  <a:lnTo>
                    <a:pt x="1163" y="154"/>
                  </a:lnTo>
                  <a:lnTo>
                    <a:pt x="1175" y="261"/>
                  </a:lnTo>
                  <a:lnTo>
                    <a:pt x="1158" y="540"/>
                  </a:lnTo>
                  <a:lnTo>
                    <a:pt x="1369" y="580"/>
                  </a:lnTo>
                  <a:lnTo>
                    <a:pt x="1348" y="495"/>
                  </a:lnTo>
                  <a:lnTo>
                    <a:pt x="1325" y="411"/>
                  </a:lnTo>
                  <a:lnTo>
                    <a:pt x="1306" y="373"/>
                  </a:lnTo>
                  <a:lnTo>
                    <a:pt x="1281" y="344"/>
                  </a:lnTo>
                  <a:lnTo>
                    <a:pt x="1247" y="322"/>
                  </a:lnTo>
                  <a:lnTo>
                    <a:pt x="1199" y="312"/>
                  </a:lnTo>
                  <a:lnTo>
                    <a:pt x="1205" y="301"/>
                  </a:lnTo>
                  <a:lnTo>
                    <a:pt x="1258" y="314"/>
                  </a:lnTo>
                  <a:lnTo>
                    <a:pt x="1300" y="310"/>
                  </a:lnTo>
                  <a:lnTo>
                    <a:pt x="1327" y="284"/>
                  </a:lnTo>
                  <a:lnTo>
                    <a:pt x="1336" y="228"/>
                  </a:lnTo>
                  <a:lnTo>
                    <a:pt x="1329" y="185"/>
                  </a:lnTo>
                  <a:lnTo>
                    <a:pt x="1287" y="166"/>
                  </a:lnTo>
                  <a:lnTo>
                    <a:pt x="1188" y="135"/>
                  </a:lnTo>
                  <a:lnTo>
                    <a:pt x="1182" y="122"/>
                  </a:lnTo>
                  <a:lnTo>
                    <a:pt x="1262" y="126"/>
                  </a:lnTo>
                  <a:lnTo>
                    <a:pt x="1321" y="152"/>
                  </a:lnTo>
                  <a:lnTo>
                    <a:pt x="1359" y="198"/>
                  </a:lnTo>
                  <a:lnTo>
                    <a:pt x="1384" y="257"/>
                  </a:lnTo>
                  <a:lnTo>
                    <a:pt x="1397" y="400"/>
                  </a:lnTo>
                  <a:lnTo>
                    <a:pt x="1388" y="542"/>
                  </a:lnTo>
                  <a:lnTo>
                    <a:pt x="1393" y="569"/>
                  </a:lnTo>
                  <a:lnTo>
                    <a:pt x="1408" y="586"/>
                  </a:lnTo>
                  <a:lnTo>
                    <a:pt x="1462" y="601"/>
                  </a:lnTo>
                  <a:lnTo>
                    <a:pt x="1576" y="628"/>
                  </a:lnTo>
                  <a:lnTo>
                    <a:pt x="1564" y="546"/>
                  </a:lnTo>
                  <a:lnTo>
                    <a:pt x="1545" y="464"/>
                  </a:lnTo>
                  <a:lnTo>
                    <a:pt x="1528" y="428"/>
                  </a:lnTo>
                  <a:lnTo>
                    <a:pt x="1505" y="400"/>
                  </a:lnTo>
                  <a:lnTo>
                    <a:pt x="1471" y="381"/>
                  </a:lnTo>
                  <a:lnTo>
                    <a:pt x="1429" y="371"/>
                  </a:lnTo>
                  <a:lnTo>
                    <a:pt x="1437" y="362"/>
                  </a:lnTo>
                  <a:lnTo>
                    <a:pt x="1496" y="379"/>
                  </a:lnTo>
                  <a:lnTo>
                    <a:pt x="1532" y="362"/>
                  </a:lnTo>
                  <a:lnTo>
                    <a:pt x="1547" y="318"/>
                  </a:lnTo>
                  <a:lnTo>
                    <a:pt x="1549" y="257"/>
                  </a:lnTo>
                  <a:lnTo>
                    <a:pt x="1515" y="232"/>
                  </a:lnTo>
                  <a:lnTo>
                    <a:pt x="1471" y="221"/>
                  </a:lnTo>
                  <a:lnTo>
                    <a:pt x="1399" y="181"/>
                  </a:lnTo>
                  <a:lnTo>
                    <a:pt x="1479" y="189"/>
                  </a:lnTo>
                  <a:lnTo>
                    <a:pt x="1534" y="219"/>
                  </a:lnTo>
                  <a:lnTo>
                    <a:pt x="1572" y="267"/>
                  </a:lnTo>
                  <a:lnTo>
                    <a:pt x="1595" y="329"/>
                  </a:lnTo>
                  <a:lnTo>
                    <a:pt x="1608" y="474"/>
                  </a:lnTo>
                  <a:lnTo>
                    <a:pt x="1604" y="618"/>
                  </a:lnTo>
                  <a:lnTo>
                    <a:pt x="1618" y="637"/>
                  </a:lnTo>
                  <a:lnTo>
                    <a:pt x="1644" y="639"/>
                  </a:lnTo>
                  <a:lnTo>
                    <a:pt x="1650" y="641"/>
                  </a:lnTo>
                  <a:lnTo>
                    <a:pt x="1621" y="668"/>
                  </a:lnTo>
                  <a:lnTo>
                    <a:pt x="1589" y="687"/>
                  </a:lnTo>
                  <a:lnTo>
                    <a:pt x="1521" y="723"/>
                  </a:lnTo>
                  <a:lnTo>
                    <a:pt x="1460" y="767"/>
                  </a:lnTo>
                  <a:lnTo>
                    <a:pt x="1428" y="837"/>
                  </a:lnTo>
                  <a:lnTo>
                    <a:pt x="1441" y="831"/>
                  </a:lnTo>
                  <a:lnTo>
                    <a:pt x="1450" y="818"/>
                  </a:lnTo>
                  <a:lnTo>
                    <a:pt x="1488" y="839"/>
                  </a:lnTo>
                  <a:lnTo>
                    <a:pt x="1528" y="820"/>
                  </a:lnTo>
                  <a:lnTo>
                    <a:pt x="1542" y="839"/>
                  </a:lnTo>
                  <a:lnTo>
                    <a:pt x="1559" y="854"/>
                  </a:lnTo>
                  <a:lnTo>
                    <a:pt x="1604" y="879"/>
                  </a:lnTo>
                  <a:lnTo>
                    <a:pt x="1688" y="934"/>
                  </a:lnTo>
                  <a:lnTo>
                    <a:pt x="1678" y="941"/>
                  </a:lnTo>
                  <a:lnTo>
                    <a:pt x="1625" y="907"/>
                  </a:lnTo>
                  <a:lnTo>
                    <a:pt x="1568" y="884"/>
                  </a:lnTo>
                  <a:lnTo>
                    <a:pt x="1447" y="864"/>
                  </a:lnTo>
                  <a:lnTo>
                    <a:pt x="1323" y="873"/>
                  </a:lnTo>
                  <a:lnTo>
                    <a:pt x="1205" y="903"/>
                  </a:lnTo>
                  <a:lnTo>
                    <a:pt x="1180" y="860"/>
                  </a:lnTo>
                  <a:lnTo>
                    <a:pt x="1167" y="841"/>
                  </a:lnTo>
                  <a:lnTo>
                    <a:pt x="1144" y="831"/>
                  </a:lnTo>
                  <a:lnTo>
                    <a:pt x="1135" y="843"/>
                  </a:lnTo>
                  <a:lnTo>
                    <a:pt x="1148" y="881"/>
                  </a:lnTo>
                  <a:lnTo>
                    <a:pt x="1169" y="917"/>
                  </a:lnTo>
                  <a:lnTo>
                    <a:pt x="1093" y="943"/>
                  </a:lnTo>
                  <a:lnTo>
                    <a:pt x="1011" y="962"/>
                  </a:lnTo>
                  <a:lnTo>
                    <a:pt x="848" y="955"/>
                  </a:lnTo>
                  <a:lnTo>
                    <a:pt x="855" y="947"/>
                  </a:lnTo>
                  <a:lnTo>
                    <a:pt x="954" y="943"/>
                  </a:lnTo>
                  <a:lnTo>
                    <a:pt x="962" y="938"/>
                  </a:lnTo>
                  <a:lnTo>
                    <a:pt x="935" y="921"/>
                  </a:lnTo>
                  <a:lnTo>
                    <a:pt x="910" y="911"/>
                  </a:lnTo>
                  <a:lnTo>
                    <a:pt x="855" y="917"/>
                  </a:lnTo>
                  <a:lnTo>
                    <a:pt x="800" y="926"/>
                  </a:lnTo>
                  <a:lnTo>
                    <a:pt x="749" y="917"/>
                  </a:lnTo>
                  <a:lnTo>
                    <a:pt x="705" y="957"/>
                  </a:lnTo>
                  <a:lnTo>
                    <a:pt x="661" y="995"/>
                  </a:lnTo>
                  <a:lnTo>
                    <a:pt x="694" y="1027"/>
                  </a:lnTo>
                  <a:lnTo>
                    <a:pt x="726" y="1056"/>
                  </a:lnTo>
                  <a:lnTo>
                    <a:pt x="762" y="1080"/>
                  </a:lnTo>
                  <a:lnTo>
                    <a:pt x="798" y="1101"/>
                  </a:lnTo>
                  <a:lnTo>
                    <a:pt x="872" y="1135"/>
                  </a:lnTo>
                  <a:lnTo>
                    <a:pt x="950" y="1158"/>
                  </a:lnTo>
                  <a:lnTo>
                    <a:pt x="1110" y="1168"/>
                  </a:lnTo>
                  <a:lnTo>
                    <a:pt x="1272" y="1135"/>
                  </a:lnTo>
                  <a:lnTo>
                    <a:pt x="1285" y="1168"/>
                  </a:lnTo>
                  <a:lnTo>
                    <a:pt x="1308" y="1185"/>
                  </a:lnTo>
                  <a:lnTo>
                    <a:pt x="1350" y="1183"/>
                  </a:lnTo>
                  <a:lnTo>
                    <a:pt x="1374" y="1149"/>
                  </a:lnTo>
                  <a:lnTo>
                    <a:pt x="1369" y="1122"/>
                  </a:lnTo>
                  <a:lnTo>
                    <a:pt x="1350" y="1096"/>
                  </a:lnTo>
                  <a:lnTo>
                    <a:pt x="1357" y="1090"/>
                  </a:lnTo>
                  <a:lnTo>
                    <a:pt x="1374" y="1111"/>
                  </a:lnTo>
                  <a:lnTo>
                    <a:pt x="1395" y="1120"/>
                  </a:lnTo>
                  <a:lnTo>
                    <a:pt x="1448" y="1120"/>
                  </a:lnTo>
                  <a:lnTo>
                    <a:pt x="1505" y="1122"/>
                  </a:lnTo>
                  <a:lnTo>
                    <a:pt x="1555" y="1154"/>
                  </a:lnTo>
                  <a:lnTo>
                    <a:pt x="1612" y="1191"/>
                  </a:lnTo>
                  <a:lnTo>
                    <a:pt x="1671" y="1229"/>
                  </a:lnTo>
                  <a:lnTo>
                    <a:pt x="1730" y="1269"/>
                  </a:lnTo>
                  <a:lnTo>
                    <a:pt x="1787" y="1307"/>
                  </a:lnTo>
                  <a:lnTo>
                    <a:pt x="1844" y="1348"/>
                  </a:lnTo>
                  <a:lnTo>
                    <a:pt x="1899" y="1390"/>
                  </a:lnTo>
                  <a:lnTo>
                    <a:pt x="1952" y="1436"/>
                  </a:lnTo>
                  <a:lnTo>
                    <a:pt x="1977" y="1459"/>
                  </a:lnTo>
                  <a:lnTo>
                    <a:pt x="2000" y="1481"/>
                  </a:lnTo>
                  <a:lnTo>
                    <a:pt x="2009" y="1647"/>
                  </a:lnTo>
                  <a:lnTo>
                    <a:pt x="2019" y="1685"/>
                  </a:lnTo>
                  <a:lnTo>
                    <a:pt x="2034" y="1712"/>
                  </a:lnTo>
                  <a:lnTo>
                    <a:pt x="2062" y="1727"/>
                  </a:lnTo>
                  <a:lnTo>
                    <a:pt x="2102" y="1723"/>
                  </a:lnTo>
                  <a:lnTo>
                    <a:pt x="2093" y="1559"/>
                  </a:lnTo>
                  <a:lnTo>
                    <a:pt x="2093" y="1520"/>
                  </a:lnTo>
                  <a:lnTo>
                    <a:pt x="2093" y="1480"/>
                  </a:lnTo>
                  <a:lnTo>
                    <a:pt x="2106" y="1405"/>
                  </a:lnTo>
                  <a:lnTo>
                    <a:pt x="2156" y="1413"/>
                  </a:lnTo>
                  <a:lnTo>
                    <a:pt x="2186" y="1440"/>
                  </a:lnTo>
                  <a:lnTo>
                    <a:pt x="2199" y="1527"/>
                  </a:lnTo>
                  <a:lnTo>
                    <a:pt x="2203" y="1734"/>
                  </a:lnTo>
                  <a:lnTo>
                    <a:pt x="2247" y="1721"/>
                  </a:lnTo>
                  <a:lnTo>
                    <a:pt x="2283" y="1702"/>
                  </a:lnTo>
                  <a:lnTo>
                    <a:pt x="2235" y="1683"/>
                  </a:lnTo>
                  <a:lnTo>
                    <a:pt x="2277" y="1681"/>
                  </a:lnTo>
                  <a:lnTo>
                    <a:pt x="2281" y="1668"/>
                  </a:lnTo>
                  <a:lnTo>
                    <a:pt x="2237" y="1651"/>
                  </a:lnTo>
                  <a:lnTo>
                    <a:pt x="2241" y="1639"/>
                  </a:lnTo>
                  <a:lnTo>
                    <a:pt x="2294" y="1624"/>
                  </a:lnTo>
                  <a:lnTo>
                    <a:pt x="2327" y="1580"/>
                  </a:lnTo>
                  <a:lnTo>
                    <a:pt x="2351" y="1651"/>
                  </a:lnTo>
                  <a:lnTo>
                    <a:pt x="2353" y="1736"/>
                  </a:lnTo>
                  <a:lnTo>
                    <a:pt x="2351" y="1911"/>
                  </a:lnTo>
                  <a:lnTo>
                    <a:pt x="2346" y="1991"/>
                  </a:lnTo>
                  <a:lnTo>
                    <a:pt x="2336" y="1989"/>
                  </a:lnTo>
                  <a:lnTo>
                    <a:pt x="2329" y="1677"/>
                  </a:lnTo>
                  <a:lnTo>
                    <a:pt x="2306" y="1721"/>
                  </a:lnTo>
                  <a:lnTo>
                    <a:pt x="2272" y="1748"/>
                  </a:lnTo>
                  <a:lnTo>
                    <a:pt x="2180" y="1765"/>
                  </a:lnTo>
                  <a:lnTo>
                    <a:pt x="2182" y="1822"/>
                  </a:lnTo>
                  <a:lnTo>
                    <a:pt x="2175" y="1845"/>
                  </a:lnTo>
                  <a:lnTo>
                    <a:pt x="2144" y="1860"/>
                  </a:lnTo>
                  <a:lnTo>
                    <a:pt x="2146" y="1873"/>
                  </a:lnTo>
                  <a:lnTo>
                    <a:pt x="2310" y="1894"/>
                  </a:lnTo>
                  <a:lnTo>
                    <a:pt x="2313" y="1907"/>
                  </a:lnTo>
                  <a:lnTo>
                    <a:pt x="2279" y="1936"/>
                  </a:lnTo>
                  <a:lnTo>
                    <a:pt x="2264" y="1970"/>
                  </a:lnTo>
                  <a:lnTo>
                    <a:pt x="2266" y="2012"/>
                  </a:lnTo>
                  <a:lnTo>
                    <a:pt x="2279" y="2058"/>
                  </a:lnTo>
                  <a:lnTo>
                    <a:pt x="2298" y="2103"/>
                  </a:lnTo>
                  <a:lnTo>
                    <a:pt x="2317" y="2153"/>
                  </a:lnTo>
                  <a:lnTo>
                    <a:pt x="2340" y="2240"/>
                  </a:lnTo>
                  <a:lnTo>
                    <a:pt x="2357" y="2290"/>
                  </a:lnTo>
                  <a:lnTo>
                    <a:pt x="2348" y="2299"/>
                  </a:lnTo>
                  <a:lnTo>
                    <a:pt x="2254" y="2278"/>
                  </a:lnTo>
                  <a:lnTo>
                    <a:pt x="2186" y="2229"/>
                  </a:lnTo>
                  <a:lnTo>
                    <a:pt x="2144" y="2155"/>
                  </a:lnTo>
                  <a:lnTo>
                    <a:pt x="2123" y="2061"/>
                  </a:lnTo>
                  <a:lnTo>
                    <a:pt x="2095" y="1982"/>
                  </a:lnTo>
                  <a:lnTo>
                    <a:pt x="2070" y="1890"/>
                  </a:lnTo>
                  <a:lnTo>
                    <a:pt x="2053" y="1852"/>
                  </a:lnTo>
                  <a:lnTo>
                    <a:pt x="2026" y="1828"/>
                  </a:lnTo>
                  <a:lnTo>
                    <a:pt x="1945" y="1829"/>
                  </a:lnTo>
                  <a:lnTo>
                    <a:pt x="1908" y="1854"/>
                  </a:lnTo>
                  <a:lnTo>
                    <a:pt x="1876" y="1886"/>
                  </a:lnTo>
                  <a:lnTo>
                    <a:pt x="1874" y="1894"/>
                  </a:lnTo>
                  <a:lnTo>
                    <a:pt x="1941" y="1890"/>
                  </a:lnTo>
                  <a:lnTo>
                    <a:pt x="1988" y="1909"/>
                  </a:lnTo>
                  <a:lnTo>
                    <a:pt x="2017" y="1947"/>
                  </a:lnTo>
                  <a:lnTo>
                    <a:pt x="2040" y="1997"/>
                  </a:lnTo>
                  <a:lnTo>
                    <a:pt x="2062" y="2115"/>
                  </a:lnTo>
                  <a:lnTo>
                    <a:pt x="2078" y="2172"/>
                  </a:lnTo>
                  <a:lnTo>
                    <a:pt x="2097" y="2223"/>
                  </a:lnTo>
                  <a:lnTo>
                    <a:pt x="2112" y="2250"/>
                  </a:lnTo>
                  <a:lnTo>
                    <a:pt x="2133" y="2267"/>
                  </a:lnTo>
                  <a:lnTo>
                    <a:pt x="2194" y="2282"/>
                  </a:lnTo>
                  <a:lnTo>
                    <a:pt x="2258" y="2295"/>
                  </a:lnTo>
                  <a:lnTo>
                    <a:pt x="2311" y="2339"/>
                  </a:lnTo>
                  <a:lnTo>
                    <a:pt x="2215" y="2345"/>
                  </a:lnTo>
                  <a:lnTo>
                    <a:pt x="2114" y="2358"/>
                  </a:lnTo>
                  <a:lnTo>
                    <a:pt x="2078" y="2366"/>
                  </a:lnTo>
                  <a:lnTo>
                    <a:pt x="2129" y="2544"/>
                  </a:lnTo>
                  <a:lnTo>
                    <a:pt x="2140" y="2736"/>
                  </a:lnTo>
                  <a:lnTo>
                    <a:pt x="2167" y="2717"/>
                  </a:lnTo>
                  <a:lnTo>
                    <a:pt x="2194" y="2704"/>
                  </a:lnTo>
                  <a:lnTo>
                    <a:pt x="2254" y="2689"/>
                  </a:lnTo>
                  <a:lnTo>
                    <a:pt x="2389" y="2685"/>
                  </a:lnTo>
                  <a:lnTo>
                    <a:pt x="2388" y="2696"/>
                  </a:lnTo>
                  <a:lnTo>
                    <a:pt x="2353" y="2715"/>
                  </a:lnTo>
                  <a:lnTo>
                    <a:pt x="2311" y="2719"/>
                  </a:lnTo>
                  <a:lnTo>
                    <a:pt x="2226" y="2723"/>
                  </a:lnTo>
                  <a:lnTo>
                    <a:pt x="2266" y="2746"/>
                  </a:lnTo>
                  <a:lnTo>
                    <a:pt x="2311" y="2757"/>
                  </a:lnTo>
                  <a:lnTo>
                    <a:pt x="2399" y="2744"/>
                  </a:lnTo>
                  <a:lnTo>
                    <a:pt x="2462" y="2685"/>
                  </a:lnTo>
                  <a:lnTo>
                    <a:pt x="2475" y="2590"/>
                  </a:lnTo>
                  <a:lnTo>
                    <a:pt x="2475" y="2520"/>
                  </a:lnTo>
                  <a:lnTo>
                    <a:pt x="2462" y="2493"/>
                  </a:lnTo>
                  <a:lnTo>
                    <a:pt x="2443" y="2468"/>
                  </a:lnTo>
                  <a:lnTo>
                    <a:pt x="2418" y="2449"/>
                  </a:lnTo>
                  <a:lnTo>
                    <a:pt x="2391" y="2430"/>
                  </a:lnTo>
                  <a:lnTo>
                    <a:pt x="2338" y="2390"/>
                  </a:lnTo>
                  <a:lnTo>
                    <a:pt x="2346" y="2377"/>
                  </a:lnTo>
                  <a:lnTo>
                    <a:pt x="2427" y="2409"/>
                  </a:lnTo>
                  <a:lnTo>
                    <a:pt x="2498" y="2470"/>
                  </a:lnTo>
                  <a:lnTo>
                    <a:pt x="2542" y="2552"/>
                  </a:lnTo>
                  <a:lnTo>
                    <a:pt x="2540" y="2649"/>
                  </a:lnTo>
                  <a:lnTo>
                    <a:pt x="2543" y="2746"/>
                  </a:lnTo>
                  <a:lnTo>
                    <a:pt x="2526" y="2784"/>
                  </a:lnTo>
                  <a:lnTo>
                    <a:pt x="2500" y="2814"/>
                  </a:lnTo>
                  <a:lnTo>
                    <a:pt x="2465" y="2837"/>
                  </a:lnTo>
                  <a:lnTo>
                    <a:pt x="2424" y="2852"/>
                  </a:lnTo>
                  <a:lnTo>
                    <a:pt x="2330" y="2850"/>
                  </a:lnTo>
                  <a:lnTo>
                    <a:pt x="2234" y="2835"/>
                  </a:lnTo>
                  <a:lnTo>
                    <a:pt x="2148" y="2858"/>
                  </a:lnTo>
                  <a:lnTo>
                    <a:pt x="2081" y="2917"/>
                  </a:lnTo>
                  <a:lnTo>
                    <a:pt x="2043" y="3008"/>
                  </a:lnTo>
                  <a:lnTo>
                    <a:pt x="2009" y="3056"/>
                  </a:lnTo>
                  <a:lnTo>
                    <a:pt x="2007" y="3109"/>
                  </a:lnTo>
                  <a:lnTo>
                    <a:pt x="2015" y="3126"/>
                  </a:lnTo>
                  <a:lnTo>
                    <a:pt x="2026" y="3132"/>
                  </a:lnTo>
                  <a:lnTo>
                    <a:pt x="2074" y="3094"/>
                  </a:lnTo>
                  <a:lnTo>
                    <a:pt x="2108" y="3023"/>
                  </a:lnTo>
                  <a:lnTo>
                    <a:pt x="2137" y="2953"/>
                  </a:lnTo>
                  <a:lnTo>
                    <a:pt x="2156" y="2925"/>
                  </a:lnTo>
                  <a:lnTo>
                    <a:pt x="2180" y="2904"/>
                  </a:lnTo>
                  <a:lnTo>
                    <a:pt x="2258" y="2892"/>
                  </a:lnTo>
                  <a:lnTo>
                    <a:pt x="2355" y="2869"/>
                  </a:lnTo>
                  <a:lnTo>
                    <a:pt x="2460" y="2868"/>
                  </a:lnTo>
                  <a:lnTo>
                    <a:pt x="2675" y="2868"/>
                  </a:lnTo>
                  <a:lnTo>
                    <a:pt x="2648" y="2788"/>
                  </a:lnTo>
                  <a:lnTo>
                    <a:pt x="2640" y="2695"/>
                  </a:lnTo>
                  <a:lnTo>
                    <a:pt x="2635" y="2506"/>
                  </a:lnTo>
                  <a:lnTo>
                    <a:pt x="2637" y="2322"/>
                  </a:lnTo>
                  <a:lnTo>
                    <a:pt x="2629" y="2282"/>
                  </a:lnTo>
                  <a:lnTo>
                    <a:pt x="2614" y="2246"/>
                  </a:lnTo>
                  <a:lnTo>
                    <a:pt x="2585" y="2215"/>
                  </a:lnTo>
                  <a:lnTo>
                    <a:pt x="2540" y="2196"/>
                  </a:lnTo>
                  <a:lnTo>
                    <a:pt x="2517" y="2175"/>
                  </a:lnTo>
                  <a:lnTo>
                    <a:pt x="2488" y="2155"/>
                  </a:lnTo>
                  <a:lnTo>
                    <a:pt x="2431" y="2118"/>
                  </a:lnTo>
                  <a:lnTo>
                    <a:pt x="2348" y="2027"/>
                  </a:lnTo>
                  <a:lnTo>
                    <a:pt x="2391" y="2018"/>
                  </a:lnTo>
                  <a:lnTo>
                    <a:pt x="2412" y="1991"/>
                  </a:lnTo>
                  <a:lnTo>
                    <a:pt x="2414" y="1905"/>
                  </a:lnTo>
                  <a:lnTo>
                    <a:pt x="2424" y="1905"/>
                  </a:lnTo>
                  <a:lnTo>
                    <a:pt x="2435" y="2008"/>
                  </a:lnTo>
                  <a:lnTo>
                    <a:pt x="2448" y="2012"/>
                  </a:lnTo>
                  <a:lnTo>
                    <a:pt x="2458" y="1803"/>
                  </a:lnTo>
                  <a:lnTo>
                    <a:pt x="2450" y="1698"/>
                  </a:lnTo>
                  <a:lnTo>
                    <a:pt x="2435" y="1603"/>
                  </a:lnTo>
                  <a:lnTo>
                    <a:pt x="2424" y="1719"/>
                  </a:lnTo>
                  <a:lnTo>
                    <a:pt x="2426" y="1837"/>
                  </a:lnTo>
                  <a:lnTo>
                    <a:pt x="2405" y="1641"/>
                  </a:lnTo>
                  <a:lnTo>
                    <a:pt x="2391" y="1592"/>
                  </a:lnTo>
                  <a:lnTo>
                    <a:pt x="2369" y="1548"/>
                  </a:lnTo>
                  <a:lnTo>
                    <a:pt x="2353" y="1527"/>
                  </a:lnTo>
                  <a:lnTo>
                    <a:pt x="2334" y="1510"/>
                  </a:lnTo>
                  <a:lnTo>
                    <a:pt x="2283" y="1480"/>
                  </a:lnTo>
                  <a:lnTo>
                    <a:pt x="2247" y="1447"/>
                  </a:lnTo>
                  <a:lnTo>
                    <a:pt x="2213" y="1415"/>
                  </a:lnTo>
                  <a:lnTo>
                    <a:pt x="2178" y="1385"/>
                  </a:lnTo>
                  <a:lnTo>
                    <a:pt x="2142" y="1352"/>
                  </a:lnTo>
                  <a:lnTo>
                    <a:pt x="2108" y="1322"/>
                  </a:lnTo>
                  <a:lnTo>
                    <a:pt x="2074" y="1291"/>
                  </a:lnTo>
                  <a:lnTo>
                    <a:pt x="2042" y="1261"/>
                  </a:lnTo>
                  <a:lnTo>
                    <a:pt x="2005" y="1230"/>
                  </a:lnTo>
                  <a:lnTo>
                    <a:pt x="1971" y="1198"/>
                  </a:lnTo>
                  <a:lnTo>
                    <a:pt x="1937" y="1168"/>
                  </a:lnTo>
                  <a:lnTo>
                    <a:pt x="1903" y="1137"/>
                  </a:lnTo>
                  <a:lnTo>
                    <a:pt x="1869" y="1107"/>
                  </a:lnTo>
                  <a:lnTo>
                    <a:pt x="1834" y="1075"/>
                  </a:lnTo>
                  <a:lnTo>
                    <a:pt x="1802" y="1042"/>
                  </a:lnTo>
                  <a:lnTo>
                    <a:pt x="1768" y="1010"/>
                  </a:lnTo>
                  <a:lnTo>
                    <a:pt x="1734" y="978"/>
                  </a:lnTo>
                  <a:lnTo>
                    <a:pt x="1739" y="974"/>
                  </a:lnTo>
                  <a:lnTo>
                    <a:pt x="1783" y="995"/>
                  </a:lnTo>
                  <a:lnTo>
                    <a:pt x="1831" y="1010"/>
                  </a:lnTo>
                  <a:lnTo>
                    <a:pt x="1927" y="1021"/>
                  </a:lnTo>
                  <a:lnTo>
                    <a:pt x="1916" y="993"/>
                  </a:lnTo>
                  <a:lnTo>
                    <a:pt x="1891" y="970"/>
                  </a:lnTo>
                  <a:lnTo>
                    <a:pt x="1888" y="961"/>
                  </a:lnTo>
                  <a:lnTo>
                    <a:pt x="1927" y="981"/>
                  </a:lnTo>
                  <a:lnTo>
                    <a:pt x="1950" y="1019"/>
                  </a:lnTo>
                  <a:lnTo>
                    <a:pt x="1983" y="1105"/>
                  </a:lnTo>
                  <a:lnTo>
                    <a:pt x="2000" y="1103"/>
                  </a:lnTo>
                  <a:lnTo>
                    <a:pt x="1992" y="1044"/>
                  </a:lnTo>
                  <a:lnTo>
                    <a:pt x="2007" y="995"/>
                  </a:lnTo>
                  <a:lnTo>
                    <a:pt x="2023" y="981"/>
                  </a:lnTo>
                  <a:lnTo>
                    <a:pt x="2042" y="980"/>
                  </a:lnTo>
                  <a:lnTo>
                    <a:pt x="2093" y="1025"/>
                  </a:lnTo>
                  <a:lnTo>
                    <a:pt x="2220" y="1029"/>
                  </a:lnTo>
                  <a:lnTo>
                    <a:pt x="2260" y="1065"/>
                  </a:lnTo>
                  <a:lnTo>
                    <a:pt x="2272" y="1134"/>
                  </a:lnTo>
                  <a:lnTo>
                    <a:pt x="2292" y="1160"/>
                  </a:lnTo>
                  <a:lnTo>
                    <a:pt x="2321" y="1175"/>
                  </a:lnTo>
                  <a:lnTo>
                    <a:pt x="2395" y="1192"/>
                  </a:lnTo>
                  <a:lnTo>
                    <a:pt x="2471" y="1213"/>
                  </a:lnTo>
                  <a:lnTo>
                    <a:pt x="2528" y="1270"/>
                  </a:lnTo>
                  <a:lnTo>
                    <a:pt x="2570" y="1308"/>
                  </a:lnTo>
                  <a:lnTo>
                    <a:pt x="2574" y="1348"/>
                  </a:lnTo>
                  <a:lnTo>
                    <a:pt x="2566" y="1362"/>
                  </a:lnTo>
                  <a:lnTo>
                    <a:pt x="2549" y="1367"/>
                  </a:lnTo>
                  <a:lnTo>
                    <a:pt x="2503" y="1337"/>
                  </a:lnTo>
                  <a:lnTo>
                    <a:pt x="2492" y="1288"/>
                  </a:lnTo>
                  <a:lnTo>
                    <a:pt x="2456" y="1248"/>
                  </a:lnTo>
                  <a:lnTo>
                    <a:pt x="2408" y="1225"/>
                  </a:lnTo>
                  <a:lnTo>
                    <a:pt x="2357" y="1221"/>
                  </a:lnTo>
                  <a:lnTo>
                    <a:pt x="2348" y="1229"/>
                  </a:lnTo>
                  <a:lnTo>
                    <a:pt x="2389" y="1265"/>
                  </a:lnTo>
                  <a:lnTo>
                    <a:pt x="2429" y="1299"/>
                  </a:lnTo>
                  <a:lnTo>
                    <a:pt x="2469" y="1333"/>
                  </a:lnTo>
                  <a:lnTo>
                    <a:pt x="2507" y="1369"/>
                  </a:lnTo>
                  <a:lnTo>
                    <a:pt x="2547" y="1402"/>
                  </a:lnTo>
                  <a:lnTo>
                    <a:pt x="2587" y="1436"/>
                  </a:lnTo>
                  <a:lnTo>
                    <a:pt x="2629" y="1466"/>
                  </a:lnTo>
                  <a:lnTo>
                    <a:pt x="2673" y="1497"/>
                  </a:lnTo>
                  <a:lnTo>
                    <a:pt x="2690" y="1455"/>
                  </a:lnTo>
                  <a:lnTo>
                    <a:pt x="2714" y="1421"/>
                  </a:lnTo>
                  <a:lnTo>
                    <a:pt x="2743" y="1392"/>
                  </a:lnTo>
                  <a:lnTo>
                    <a:pt x="2775" y="1364"/>
                  </a:lnTo>
                  <a:lnTo>
                    <a:pt x="2806" y="1337"/>
                  </a:lnTo>
                  <a:lnTo>
                    <a:pt x="2832" y="1307"/>
                  </a:lnTo>
                  <a:lnTo>
                    <a:pt x="2868" y="1225"/>
                  </a:lnTo>
                  <a:lnTo>
                    <a:pt x="2903" y="1151"/>
                  </a:lnTo>
                  <a:lnTo>
                    <a:pt x="2903" y="1113"/>
                  </a:lnTo>
                  <a:lnTo>
                    <a:pt x="2886" y="1075"/>
                  </a:lnTo>
                  <a:lnTo>
                    <a:pt x="2918" y="1065"/>
                  </a:lnTo>
                  <a:lnTo>
                    <a:pt x="2910" y="1029"/>
                  </a:lnTo>
                  <a:lnTo>
                    <a:pt x="2916" y="981"/>
                  </a:lnTo>
                  <a:lnTo>
                    <a:pt x="2920" y="877"/>
                  </a:lnTo>
                  <a:lnTo>
                    <a:pt x="2920" y="812"/>
                  </a:lnTo>
                  <a:lnTo>
                    <a:pt x="2918" y="774"/>
                  </a:lnTo>
                  <a:lnTo>
                    <a:pt x="2920" y="736"/>
                  </a:lnTo>
                  <a:lnTo>
                    <a:pt x="2935" y="683"/>
                  </a:lnTo>
                  <a:lnTo>
                    <a:pt x="2986" y="700"/>
                  </a:lnTo>
                  <a:lnTo>
                    <a:pt x="3030" y="681"/>
                  </a:lnTo>
                  <a:lnTo>
                    <a:pt x="3053" y="671"/>
                  </a:lnTo>
                  <a:lnTo>
                    <a:pt x="3078" y="683"/>
                  </a:lnTo>
                  <a:lnTo>
                    <a:pt x="3053" y="753"/>
                  </a:lnTo>
                  <a:lnTo>
                    <a:pt x="3030" y="768"/>
                  </a:lnTo>
                  <a:lnTo>
                    <a:pt x="2996" y="748"/>
                  </a:lnTo>
                  <a:lnTo>
                    <a:pt x="3000" y="801"/>
                  </a:lnTo>
                  <a:lnTo>
                    <a:pt x="2996" y="860"/>
                  </a:lnTo>
                  <a:lnTo>
                    <a:pt x="2990" y="976"/>
                  </a:lnTo>
                  <a:lnTo>
                    <a:pt x="2998" y="1029"/>
                  </a:lnTo>
                  <a:lnTo>
                    <a:pt x="3017" y="1073"/>
                  </a:lnTo>
                  <a:lnTo>
                    <a:pt x="3032" y="1092"/>
                  </a:lnTo>
                  <a:lnTo>
                    <a:pt x="3053" y="1107"/>
                  </a:lnTo>
                  <a:lnTo>
                    <a:pt x="3108" y="1126"/>
                  </a:lnTo>
                  <a:lnTo>
                    <a:pt x="3123" y="1134"/>
                  </a:lnTo>
                  <a:lnTo>
                    <a:pt x="3127" y="1107"/>
                  </a:lnTo>
                  <a:lnTo>
                    <a:pt x="3142" y="1094"/>
                  </a:lnTo>
                  <a:lnTo>
                    <a:pt x="3178" y="1092"/>
                  </a:lnTo>
                  <a:lnTo>
                    <a:pt x="3205" y="1120"/>
                  </a:lnTo>
                  <a:lnTo>
                    <a:pt x="3195" y="1166"/>
                  </a:lnTo>
                  <a:lnTo>
                    <a:pt x="3213" y="1280"/>
                  </a:lnTo>
                  <a:lnTo>
                    <a:pt x="3275" y="1274"/>
                  </a:lnTo>
                  <a:lnTo>
                    <a:pt x="3277" y="1217"/>
                  </a:lnTo>
                  <a:lnTo>
                    <a:pt x="3292" y="1166"/>
                  </a:lnTo>
                  <a:lnTo>
                    <a:pt x="3317" y="1118"/>
                  </a:lnTo>
                  <a:lnTo>
                    <a:pt x="3346" y="1069"/>
                  </a:lnTo>
                  <a:lnTo>
                    <a:pt x="3310" y="1052"/>
                  </a:lnTo>
                  <a:lnTo>
                    <a:pt x="3271" y="1044"/>
                  </a:lnTo>
                  <a:lnTo>
                    <a:pt x="3195" y="1052"/>
                  </a:lnTo>
                  <a:lnTo>
                    <a:pt x="3119" y="1063"/>
                  </a:lnTo>
                  <a:lnTo>
                    <a:pt x="3053" y="1050"/>
                  </a:lnTo>
                  <a:lnTo>
                    <a:pt x="3079" y="1027"/>
                  </a:lnTo>
                  <a:lnTo>
                    <a:pt x="3116" y="1010"/>
                  </a:lnTo>
                  <a:lnTo>
                    <a:pt x="3197" y="989"/>
                  </a:lnTo>
                  <a:lnTo>
                    <a:pt x="3277" y="964"/>
                  </a:lnTo>
                  <a:lnTo>
                    <a:pt x="3327" y="915"/>
                  </a:lnTo>
                  <a:lnTo>
                    <a:pt x="3271" y="780"/>
                  </a:lnTo>
                  <a:lnTo>
                    <a:pt x="3294" y="757"/>
                  </a:lnTo>
                  <a:lnTo>
                    <a:pt x="3317" y="732"/>
                  </a:lnTo>
                  <a:lnTo>
                    <a:pt x="3342" y="710"/>
                  </a:lnTo>
                  <a:lnTo>
                    <a:pt x="3368" y="692"/>
                  </a:lnTo>
                  <a:lnTo>
                    <a:pt x="3424" y="683"/>
                  </a:lnTo>
                  <a:lnTo>
                    <a:pt x="3483" y="730"/>
                  </a:lnTo>
                  <a:lnTo>
                    <a:pt x="3505" y="875"/>
                  </a:lnTo>
                  <a:lnTo>
                    <a:pt x="3500" y="651"/>
                  </a:lnTo>
                  <a:lnTo>
                    <a:pt x="3224" y="654"/>
                  </a:lnTo>
                  <a:lnTo>
                    <a:pt x="3091" y="647"/>
                  </a:lnTo>
                  <a:lnTo>
                    <a:pt x="2975" y="599"/>
                  </a:lnTo>
                  <a:lnTo>
                    <a:pt x="2962" y="561"/>
                  </a:lnTo>
                  <a:lnTo>
                    <a:pt x="2948" y="552"/>
                  </a:lnTo>
                  <a:lnTo>
                    <a:pt x="2920" y="582"/>
                  </a:lnTo>
                  <a:lnTo>
                    <a:pt x="2903" y="605"/>
                  </a:lnTo>
                  <a:lnTo>
                    <a:pt x="2884" y="624"/>
                  </a:lnTo>
                  <a:lnTo>
                    <a:pt x="2834" y="607"/>
                  </a:lnTo>
                  <a:lnTo>
                    <a:pt x="2787" y="626"/>
                  </a:lnTo>
                  <a:lnTo>
                    <a:pt x="2732" y="594"/>
                  </a:lnTo>
                  <a:lnTo>
                    <a:pt x="2722" y="594"/>
                  </a:lnTo>
                  <a:lnTo>
                    <a:pt x="2732" y="628"/>
                  </a:lnTo>
                  <a:lnTo>
                    <a:pt x="2745" y="660"/>
                  </a:lnTo>
                  <a:lnTo>
                    <a:pt x="2716" y="639"/>
                  </a:lnTo>
                  <a:lnTo>
                    <a:pt x="2707" y="618"/>
                  </a:lnTo>
                  <a:lnTo>
                    <a:pt x="2711" y="594"/>
                  </a:lnTo>
                  <a:lnTo>
                    <a:pt x="2726" y="571"/>
                  </a:lnTo>
                  <a:lnTo>
                    <a:pt x="2749" y="546"/>
                  </a:lnTo>
                  <a:lnTo>
                    <a:pt x="2775" y="521"/>
                  </a:lnTo>
                  <a:lnTo>
                    <a:pt x="2802" y="498"/>
                  </a:lnTo>
                  <a:lnTo>
                    <a:pt x="2827" y="476"/>
                  </a:lnTo>
                  <a:lnTo>
                    <a:pt x="2844" y="455"/>
                  </a:lnTo>
                  <a:lnTo>
                    <a:pt x="2857" y="447"/>
                  </a:lnTo>
                  <a:lnTo>
                    <a:pt x="2876" y="462"/>
                  </a:lnTo>
                  <a:lnTo>
                    <a:pt x="2895" y="493"/>
                  </a:lnTo>
                  <a:lnTo>
                    <a:pt x="2924" y="502"/>
                  </a:lnTo>
                  <a:lnTo>
                    <a:pt x="2931" y="472"/>
                  </a:lnTo>
                  <a:lnTo>
                    <a:pt x="2950" y="457"/>
                  </a:lnTo>
                  <a:lnTo>
                    <a:pt x="3013" y="457"/>
                  </a:lnTo>
                  <a:lnTo>
                    <a:pt x="3091" y="472"/>
                  </a:lnTo>
                  <a:lnTo>
                    <a:pt x="3159" y="472"/>
                  </a:lnTo>
                  <a:lnTo>
                    <a:pt x="3777" y="483"/>
                  </a:lnTo>
                  <a:lnTo>
                    <a:pt x="3787" y="537"/>
                  </a:lnTo>
                  <a:lnTo>
                    <a:pt x="3775" y="580"/>
                  </a:lnTo>
                  <a:lnTo>
                    <a:pt x="3751" y="614"/>
                  </a:lnTo>
                  <a:lnTo>
                    <a:pt x="3718" y="647"/>
                  </a:lnTo>
                  <a:lnTo>
                    <a:pt x="3663" y="717"/>
                  </a:lnTo>
                  <a:lnTo>
                    <a:pt x="3652" y="761"/>
                  </a:lnTo>
                  <a:lnTo>
                    <a:pt x="3665" y="818"/>
                  </a:lnTo>
                  <a:lnTo>
                    <a:pt x="3697" y="1248"/>
                  </a:lnTo>
                  <a:lnTo>
                    <a:pt x="3728" y="1134"/>
                  </a:lnTo>
                  <a:lnTo>
                    <a:pt x="3732" y="1073"/>
                  </a:lnTo>
                  <a:lnTo>
                    <a:pt x="3728" y="1012"/>
                  </a:lnTo>
                  <a:lnTo>
                    <a:pt x="3707" y="768"/>
                  </a:lnTo>
                  <a:lnTo>
                    <a:pt x="3716" y="765"/>
                  </a:lnTo>
                  <a:lnTo>
                    <a:pt x="3694" y="1282"/>
                  </a:lnTo>
                  <a:lnTo>
                    <a:pt x="3703" y="1289"/>
                  </a:lnTo>
                  <a:lnTo>
                    <a:pt x="3739" y="1276"/>
                  </a:lnTo>
                  <a:lnTo>
                    <a:pt x="3775" y="1269"/>
                  </a:lnTo>
                  <a:lnTo>
                    <a:pt x="3771" y="978"/>
                  </a:lnTo>
                  <a:lnTo>
                    <a:pt x="3768" y="692"/>
                  </a:lnTo>
                  <a:lnTo>
                    <a:pt x="3781" y="685"/>
                  </a:lnTo>
                  <a:lnTo>
                    <a:pt x="3802" y="1170"/>
                  </a:lnTo>
                  <a:lnTo>
                    <a:pt x="3817" y="1656"/>
                  </a:lnTo>
                  <a:lnTo>
                    <a:pt x="3260" y="1664"/>
                  </a:lnTo>
                  <a:lnTo>
                    <a:pt x="3249" y="1704"/>
                  </a:lnTo>
                  <a:lnTo>
                    <a:pt x="3281" y="1717"/>
                  </a:lnTo>
                  <a:lnTo>
                    <a:pt x="3372" y="1715"/>
                  </a:lnTo>
                  <a:lnTo>
                    <a:pt x="3382" y="1723"/>
                  </a:lnTo>
                  <a:lnTo>
                    <a:pt x="3336" y="1731"/>
                  </a:lnTo>
                  <a:lnTo>
                    <a:pt x="3319" y="1759"/>
                  </a:lnTo>
                  <a:lnTo>
                    <a:pt x="3300" y="1788"/>
                  </a:lnTo>
                  <a:lnTo>
                    <a:pt x="3249" y="1788"/>
                  </a:lnTo>
                  <a:lnTo>
                    <a:pt x="3245" y="1791"/>
                  </a:lnTo>
                  <a:lnTo>
                    <a:pt x="3228" y="1746"/>
                  </a:lnTo>
                  <a:lnTo>
                    <a:pt x="3224" y="1689"/>
                  </a:lnTo>
                  <a:lnTo>
                    <a:pt x="3228" y="1565"/>
                  </a:lnTo>
                  <a:lnTo>
                    <a:pt x="3222" y="1512"/>
                  </a:lnTo>
                  <a:lnTo>
                    <a:pt x="3203" y="1474"/>
                  </a:lnTo>
                  <a:lnTo>
                    <a:pt x="3165" y="1457"/>
                  </a:lnTo>
                  <a:lnTo>
                    <a:pt x="3098" y="1466"/>
                  </a:lnTo>
                  <a:lnTo>
                    <a:pt x="2886" y="1472"/>
                  </a:lnTo>
                  <a:lnTo>
                    <a:pt x="2686" y="1504"/>
                  </a:lnTo>
                  <a:lnTo>
                    <a:pt x="2661" y="1548"/>
                  </a:lnTo>
                  <a:lnTo>
                    <a:pt x="2933" y="1550"/>
                  </a:lnTo>
                  <a:lnTo>
                    <a:pt x="3197" y="1556"/>
                  </a:lnTo>
                  <a:lnTo>
                    <a:pt x="3173" y="1575"/>
                  </a:lnTo>
                  <a:lnTo>
                    <a:pt x="3142" y="1584"/>
                  </a:lnTo>
                  <a:lnTo>
                    <a:pt x="3066" y="1588"/>
                  </a:lnTo>
                  <a:lnTo>
                    <a:pt x="2912" y="1590"/>
                  </a:lnTo>
                  <a:lnTo>
                    <a:pt x="2825" y="1596"/>
                  </a:lnTo>
                  <a:lnTo>
                    <a:pt x="2730" y="1592"/>
                  </a:lnTo>
                  <a:lnTo>
                    <a:pt x="2659" y="1615"/>
                  </a:lnTo>
                  <a:lnTo>
                    <a:pt x="2646" y="1647"/>
                  </a:lnTo>
                  <a:lnTo>
                    <a:pt x="2652" y="1700"/>
                  </a:lnTo>
                  <a:lnTo>
                    <a:pt x="2659" y="1843"/>
                  </a:lnTo>
                  <a:lnTo>
                    <a:pt x="2673" y="1869"/>
                  </a:lnTo>
                  <a:lnTo>
                    <a:pt x="2694" y="1886"/>
                  </a:lnTo>
                  <a:lnTo>
                    <a:pt x="2772" y="1883"/>
                  </a:lnTo>
                  <a:lnTo>
                    <a:pt x="2905" y="1877"/>
                  </a:lnTo>
                  <a:lnTo>
                    <a:pt x="3026" y="1894"/>
                  </a:lnTo>
                  <a:lnTo>
                    <a:pt x="3026" y="1905"/>
                  </a:lnTo>
                  <a:lnTo>
                    <a:pt x="2676" y="1926"/>
                  </a:lnTo>
                  <a:lnTo>
                    <a:pt x="2678" y="1940"/>
                  </a:lnTo>
                  <a:lnTo>
                    <a:pt x="3188" y="1940"/>
                  </a:lnTo>
                  <a:lnTo>
                    <a:pt x="3230" y="1991"/>
                  </a:lnTo>
                  <a:lnTo>
                    <a:pt x="3252" y="2014"/>
                  </a:lnTo>
                  <a:lnTo>
                    <a:pt x="3277" y="2035"/>
                  </a:lnTo>
                  <a:lnTo>
                    <a:pt x="3355" y="2130"/>
                  </a:lnTo>
                  <a:lnTo>
                    <a:pt x="3078" y="2147"/>
                  </a:lnTo>
                  <a:lnTo>
                    <a:pt x="2802" y="2137"/>
                  </a:lnTo>
                  <a:lnTo>
                    <a:pt x="2768" y="2109"/>
                  </a:lnTo>
                  <a:lnTo>
                    <a:pt x="2734" y="2082"/>
                  </a:lnTo>
                  <a:lnTo>
                    <a:pt x="2699" y="2058"/>
                  </a:lnTo>
                  <a:lnTo>
                    <a:pt x="2663" y="2035"/>
                  </a:lnTo>
                  <a:lnTo>
                    <a:pt x="2587" y="2014"/>
                  </a:lnTo>
                  <a:lnTo>
                    <a:pt x="2502" y="2025"/>
                  </a:lnTo>
                  <a:lnTo>
                    <a:pt x="2372" y="2033"/>
                  </a:lnTo>
                  <a:lnTo>
                    <a:pt x="2376" y="2042"/>
                  </a:lnTo>
                  <a:lnTo>
                    <a:pt x="2414" y="2069"/>
                  </a:lnTo>
                  <a:lnTo>
                    <a:pt x="2450" y="2101"/>
                  </a:lnTo>
                  <a:lnTo>
                    <a:pt x="2488" y="2132"/>
                  </a:lnTo>
                  <a:lnTo>
                    <a:pt x="2526" y="2162"/>
                  </a:lnTo>
                  <a:lnTo>
                    <a:pt x="2564" y="2189"/>
                  </a:lnTo>
                  <a:lnTo>
                    <a:pt x="2606" y="2214"/>
                  </a:lnTo>
                  <a:lnTo>
                    <a:pt x="2646" y="2231"/>
                  </a:lnTo>
                  <a:lnTo>
                    <a:pt x="2690" y="2240"/>
                  </a:lnTo>
                  <a:lnTo>
                    <a:pt x="2718" y="2274"/>
                  </a:lnTo>
                  <a:lnTo>
                    <a:pt x="2722" y="2320"/>
                  </a:lnTo>
                  <a:lnTo>
                    <a:pt x="2718" y="2369"/>
                  </a:lnTo>
                  <a:lnTo>
                    <a:pt x="2724" y="2415"/>
                  </a:lnTo>
                  <a:lnTo>
                    <a:pt x="2732" y="2417"/>
                  </a:lnTo>
                  <a:lnTo>
                    <a:pt x="2745" y="2328"/>
                  </a:lnTo>
                  <a:lnTo>
                    <a:pt x="2751" y="2282"/>
                  </a:lnTo>
                  <a:lnTo>
                    <a:pt x="2777" y="2244"/>
                  </a:lnTo>
                  <a:lnTo>
                    <a:pt x="2764" y="2217"/>
                  </a:lnTo>
                  <a:lnTo>
                    <a:pt x="2764" y="2214"/>
                  </a:lnTo>
                  <a:lnTo>
                    <a:pt x="2804" y="2212"/>
                  </a:lnTo>
                  <a:lnTo>
                    <a:pt x="2825" y="2229"/>
                  </a:lnTo>
                  <a:lnTo>
                    <a:pt x="2834" y="2297"/>
                  </a:lnTo>
                  <a:lnTo>
                    <a:pt x="2846" y="2459"/>
                  </a:lnTo>
                  <a:lnTo>
                    <a:pt x="2851" y="2489"/>
                  </a:lnTo>
                  <a:lnTo>
                    <a:pt x="2840" y="2506"/>
                  </a:lnTo>
                  <a:lnTo>
                    <a:pt x="2787" y="2514"/>
                  </a:lnTo>
                  <a:lnTo>
                    <a:pt x="2737" y="2522"/>
                  </a:lnTo>
                  <a:lnTo>
                    <a:pt x="2728" y="2535"/>
                  </a:lnTo>
                  <a:lnTo>
                    <a:pt x="2737" y="2563"/>
                  </a:lnTo>
                  <a:lnTo>
                    <a:pt x="2830" y="2582"/>
                  </a:lnTo>
                  <a:lnTo>
                    <a:pt x="2813" y="2651"/>
                  </a:lnTo>
                  <a:lnTo>
                    <a:pt x="2811" y="2687"/>
                  </a:lnTo>
                  <a:lnTo>
                    <a:pt x="2815" y="2721"/>
                  </a:lnTo>
                  <a:lnTo>
                    <a:pt x="2779" y="2725"/>
                  </a:lnTo>
                  <a:lnTo>
                    <a:pt x="2768" y="2753"/>
                  </a:lnTo>
                  <a:lnTo>
                    <a:pt x="2775" y="2830"/>
                  </a:lnTo>
                  <a:lnTo>
                    <a:pt x="3060" y="2822"/>
                  </a:lnTo>
                  <a:lnTo>
                    <a:pt x="3059" y="2757"/>
                  </a:lnTo>
                  <a:lnTo>
                    <a:pt x="2912" y="2771"/>
                  </a:lnTo>
                  <a:lnTo>
                    <a:pt x="2912" y="2750"/>
                  </a:lnTo>
                  <a:lnTo>
                    <a:pt x="2924" y="2738"/>
                  </a:lnTo>
                  <a:lnTo>
                    <a:pt x="2964" y="2729"/>
                  </a:lnTo>
                  <a:lnTo>
                    <a:pt x="3053" y="2717"/>
                  </a:lnTo>
                  <a:lnTo>
                    <a:pt x="3062" y="2714"/>
                  </a:lnTo>
                  <a:lnTo>
                    <a:pt x="3002" y="2702"/>
                  </a:lnTo>
                  <a:lnTo>
                    <a:pt x="2990" y="2664"/>
                  </a:lnTo>
                  <a:lnTo>
                    <a:pt x="3002" y="2647"/>
                  </a:lnTo>
                  <a:lnTo>
                    <a:pt x="3022" y="2634"/>
                  </a:lnTo>
                  <a:lnTo>
                    <a:pt x="3087" y="2639"/>
                  </a:lnTo>
                  <a:lnTo>
                    <a:pt x="3114" y="2605"/>
                  </a:lnTo>
                  <a:lnTo>
                    <a:pt x="3083" y="2588"/>
                  </a:lnTo>
                  <a:lnTo>
                    <a:pt x="2988" y="2571"/>
                  </a:lnTo>
                  <a:lnTo>
                    <a:pt x="2971" y="2196"/>
                  </a:lnTo>
                  <a:lnTo>
                    <a:pt x="3165" y="2191"/>
                  </a:lnTo>
                  <a:lnTo>
                    <a:pt x="3237" y="2225"/>
                  </a:lnTo>
                  <a:lnTo>
                    <a:pt x="3252" y="2263"/>
                  </a:lnTo>
                  <a:lnTo>
                    <a:pt x="3251" y="2322"/>
                  </a:lnTo>
                  <a:lnTo>
                    <a:pt x="3256" y="2442"/>
                  </a:lnTo>
                  <a:lnTo>
                    <a:pt x="3268" y="2573"/>
                  </a:lnTo>
                  <a:lnTo>
                    <a:pt x="3264" y="2634"/>
                  </a:lnTo>
                  <a:lnTo>
                    <a:pt x="3249" y="2689"/>
                  </a:lnTo>
                  <a:lnTo>
                    <a:pt x="3235" y="2714"/>
                  </a:lnTo>
                  <a:lnTo>
                    <a:pt x="3218" y="2734"/>
                  </a:lnTo>
                  <a:lnTo>
                    <a:pt x="3194" y="2752"/>
                  </a:lnTo>
                  <a:lnTo>
                    <a:pt x="3165" y="2767"/>
                  </a:lnTo>
                  <a:lnTo>
                    <a:pt x="3173" y="2792"/>
                  </a:lnTo>
                  <a:lnTo>
                    <a:pt x="3194" y="2801"/>
                  </a:lnTo>
                  <a:lnTo>
                    <a:pt x="3254" y="2801"/>
                  </a:lnTo>
                  <a:lnTo>
                    <a:pt x="3306" y="2803"/>
                  </a:lnTo>
                  <a:lnTo>
                    <a:pt x="3313" y="2816"/>
                  </a:lnTo>
                  <a:lnTo>
                    <a:pt x="3302" y="2843"/>
                  </a:lnTo>
                  <a:lnTo>
                    <a:pt x="3291" y="2869"/>
                  </a:lnTo>
                  <a:lnTo>
                    <a:pt x="3275" y="2894"/>
                  </a:lnTo>
                  <a:lnTo>
                    <a:pt x="3252" y="2913"/>
                  </a:lnTo>
                  <a:lnTo>
                    <a:pt x="3228" y="2930"/>
                  </a:lnTo>
                  <a:lnTo>
                    <a:pt x="3171" y="2959"/>
                  </a:lnTo>
                  <a:lnTo>
                    <a:pt x="3116" y="2985"/>
                  </a:lnTo>
                  <a:lnTo>
                    <a:pt x="2969" y="2984"/>
                  </a:lnTo>
                  <a:lnTo>
                    <a:pt x="2844" y="2934"/>
                  </a:lnTo>
                  <a:lnTo>
                    <a:pt x="2815" y="2970"/>
                  </a:lnTo>
                  <a:lnTo>
                    <a:pt x="2787" y="3006"/>
                  </a:lnTo>
                  <a:lnTo>
                    <a:pt x="2754" y="3039"/>
                  </a:lnTo>
                  <a:lnTo>
                    <a:pt x="2722" y="3067"/>
                  </a:lnTo>
                  <a:lnTo>
                    <a:pt x="2688" y="3096"/>
                  </a:lnTo>
                  <a:lnTo>
                    <a:pt x="2652" y="3120"/>
                  </a:lnTo>
                  <a:lnTo>
                    <a:pt x="2614" y="3145"/>
                  </a:lnTo>
                  <a:lnTo>
                    <a:pt x="2576" y="3166"/>
                  </a:lnTo>
                  <a:lnTo>
                    <a:pt x="2726" y="3193"/>
                  </a:lnTo>
                  <a:lnTo>
                    <a:pt x="2798" y="3200"/>
                  </a:lnTo>
                  <a:lnTo>
                    <a:pt x="2872" y="3174"/>
                  </a:lnTo>
                  <a:lnTo>
                    <a:pt x="2908" y="3202"/>
                  </a:lnTo>
                  <a:lnTo>
                    <a:pt x="2943" y="3214"/>
                  </a:lnTo>
                  <a:lnTo>
                    <a:pt x="3013" y="3197"/>
                  </a:lnTo>
                  <a:lnTo>
                    <a:pt x="3089" y="3168"/>
                  </a:lnTo>
                  <a:lnTo>
                    <a:pt x="3169" y="3170"/>
                  </a:lnTo>
                  <a:lnTo>
                    <a:pt x="3304" y="3191"/>
                  </a:lnTo>
                  <a:lnTo>
                    <a:pt x="3437" y="3185"/>
                  </a:lnTo>
                  <a:lnTo>
                    <a:pt x="3572" y="3172"/>
                  </a:lnTo>
                  <a:lnTo>
                    <a:pt x="3711" y="3170"/>
                  </a:lnTo>
                  <a:lnTo>
                    <a:pt x="3631" y="3115"/>
                  </a:lnTo>
                  <a:lnTo>
                    <a:pt x="3598" y="3081"/>
                  </a:lnTo>
                  <a:lnTo>
                    <a:pt x="3564" y="3044"/>
                  </a:lnTo>
                  <a:lnTo>
                    <a:pt x="3530" y="3012"/>
                  </a:lnTo>
                  <a:lnTo>
                    <a:pt x="3494" y="2985"/>
                  </a:lnTo>
                  <a:lnTo>
                    <a:pt x="3454" y="2966"/>
                  </a:lnTo>
                  <a:lnTo>
                    <a:pt x="3406" y="2959"/>
                  </a:lnTo>
                  <a:lnTo>
                    <a:pt x="3348" y="2904"/>
                  </a:lnTo>
                  <a:lnTo>
                    <a:pt x="3342" y="2839"/>
                  </a:lnTo>
                  <a:lnTo>
                    <a:pt x="3357" y="2812"/>
                  </a:lnTo>
                  <a:lnTo>
                    <a:pt x="3386" y="2795"/>
                  </a:lnTo>
                  <a:lnTo>
                    <a:pt x="3467" y="2799"/>
                  </a:lnTo>
                  <a:lnTo>
                    <a:pt x="3559" y="2765"/>
                  </a:lnTo>
                  <a:lnTo>
                    <a:pt x="3608" y="2753"/>
                  </a:lnTo>
                  <a:lnTo>
                    <a:pt x="3667" y="2759"/>
                  </a:lnTo>
                  <a:lnTo>
                    <a:pt x="3703" y="2782"/>
                  </a:lnTo>
                  <a:lnTo>
                    <a:pt x="3690" y="2811"/>
                  </a:lnTo>
                  <a:lnTo>
                    <a:pt x="3650" y="2828"/>
                  </a:lnTo>
                  <a:lnTo>
                    <a:pt x="3602" y="2822"/>
                  </a:lnTo>
                  <a:lnTo>
                    <a:pt x="3502" y="2820"/>
                  </a:lnTo>
                  <a:lnTo>
                    <a:pt x="3408" y="2833"/>
                  </a:lnTo>
                  <a:lnTo>
                    <a:pt x="3477" y="2858"/>
                  </a:lnTo>
                  <a:lnTo>
                    <a:pt x="3562" y="2862"/>
                  </a:lnTo>
                  <a:lnTo>
                    <a:pt x="3733" y="2856"/>
                  </a:lnTo>
                  <a:lnTo>
                    <a:pt x="3756" y="2552"/>
                  </a:lnTo>
                  <a:lnTo>
                    <a:pt x="3804" y="2550"/>
                  </a:lnTo>
                  <a:lnTo>
                    <a:pt x="3838" y="2531"/>
                  </a:lnTo>
                  <a:lnTo>
                    <a:pt x="3872" y="2459"/>
                  </a:lnTo>
                  <a:lnTo>
                    <a:pt x="3897" y="2366"/>
                  </a:lnTo>
                  <a:lnTo>
                    <a:pt x="3916" y="2324"/>
                  </a:lnTo>
                  <a:lnTo>
                    <a:pt x="3944" y="2290"/>
                  </a:lnTo>
                  <a:lnTo>
                    <a:pt x="3965" y="2259"/>
                  </a:lnTo>
                  <a:lnTo>
                    <a:pt x="3988" y="2229"/>
                  </a:lnTo>
                  <a:lnTo>
                    <a:pt x="4013" y="2202"/>
                  </a:lnTo>
                  <a:lnTo>
                    <a:pt x="4041" y="2175"/>
                  </a:lnTo>
                  <a:lnTo>
                    <a:pt x="4045" y="2166"/>
                  </a:lnTo>
                  <a:lnTo>
                    <a:pt x="3876" y="2162"/>
                  </a:lnTo>
                  <a:lnTo>
                    <a:pt x="3927" y="2145"/>
                  </a:lnTo>
                  <a:lnTo>
                    <a:pt x="3992" y="2147"/>
                  </a:lnTo>
                  <a:lnTo>
                    <a:pt x="4057" y="2145"/>
                  </a:lnTo>
                  <a:lnTo>
                    <a:pt x="4114" y="2120"/>
                  </a:lnTo>
                  <a:lnTo>
                    <a:pt x="4116" y="2113"/>
                  </a:lnTo>
                  <a:lnTo>
                    <a:pt x="4060" y="2109"/>
                  </a:lnTo>
                  <a:lnTo>
                    <a:pt x="4066" y="2096"/>
                  </a:lnTo>
                  <a:lnTo>
                    <a:pt x="4207" y="2065"/>
                  </a:lnTo>
                  <a:lnTo>
                    <a:pt x="4344" y="2025"/>
                  </a:lnTo>
                  <a:lnTo>
                    <a:pt x="4486" y="2004"/>
                  </a:lnTo>
                  <a:lnTo>
                    <a:pt x="4631" y="2021"/>
                  </a:lnTo>
                  <a:lnTo>
                    <a:pt x="4629" y="2033"/>
                  </a:lnTo>
                  <a:lnTo>
                    <a:pt x="4507" y="2039"/>
                  </a:lnTo>
                  <a:lnTo>
                    <a:pt x="4393" y="2077"/>
                  </a:lnTo>
                  <a:lnTo>
                    <a:pt x="4338" y="2103"/>
                  </a:lnTo>
                  <a:lnTo>
                    <a:pt x="4285" y="2130"/>
                  </a:lnTo>
                  <a:lnTo>
                    <a:pt x="4232" y="2156"/>
                  </a:lnTo>
                  <a:lnTo>
                    <a:pt x="4182" y="2181"/>
                  </a:lnTo>
                  <a:lnTo>
                    <a:pt x="4182" y="2202"/>
                  </a:lnTo>
                  <a:lnTo>
                    <a:pt x="4171" y="2214"/>
                  </a:lnTo>
                  <a:lnTo>
                    <a:pt x="4135" y="2227"/>
                  </a:lnTo>
                  <a:lnTo>
                    <a:pt x="4106" y="2242"/>
                  </a:lnTo>
                  <a:lnTo>
                    <a:pt x="4119" y="2284"/>
                  </a:lnTo>
                  <a:lnTo>
                    <a:pt x="4114" y="2291"/>
                  </a:lnTo>
                  <a:lnTo>
                    <a:pt x="4066" y="2295"/>
                  </a:lnTo>
                  <a:lnTo>
                    <a:pt x="4064" y="2335"/>
                  </a:lnTo>
                  <a:lnTo>
                    <a:pt x="4062" y="2379"/>
                  </a:lnTo>
                  <a:lnTo>
                    <a:pt x="4047" y="2392"/>
                  </a:lnTo>
                  <a:lnTo>
                    <a:pt x="4013" y="2394"/>
                  </a:lnTo>
                  <a:lnTo>
                    <a:pt x="4005" y="2415"/>
                  </a:lnTo>
                  <a:lnTo>
                    <a:pt x="4017" y="2430"/>
                  </a:lnTo>
                  <a:lnTo>
                    <a:pt x="4045" y="2463"/>
                  </a:lnTo>
                  <a:lnTo>
                    <a:pt x="4041" y="2472"/>
                  </a:lnTo>
                  <a:lnTo>
                    <a:pt x="4003" y="2464"/>
                  </a:lnTo>
                  <a:lnTo>
                    <a:pt x="3984" y="2485"/>
                  </a:lnTo>
                  <a:lnTo>
                    <a:pt x="3986" y="2516"/>
                  </a:lnTo>
                  <a:lnTo>
                    <a:pt x="4019" y="2539"/>
                  </a:lnTo>
                  <a:lnTo>
                    <a:pt x="3979" y="2541"/>
                  </a:lnTo>
                  <a:lnTo>
                    <a:pt x="3956" y="2560"/>
                  </a:lnTo>
                  <a:lnTo>
                    <a:pt x="3956" y="2588"/>
                  </a:lnTo>
                  <a:lnTo>
                    <a:pt x="3990" y="2611"/>
                  </a:lnTo>
                  <a:lnTo>
                    <a:pt x="3960" y="2634"/>
                  </a:lnTo>
                  <a:lnTo>
                    <a:pt x="3956" y="2660"/>
                  </a:lnTo>
                  <a:lnTo>
                    <a:pt x="3981" y="2719"/>
                  </a:lnTo>
                  <a:lnTo>
                    <a:pt x="3948" y="2746"/>
                  </a:lnTo>
                  <a:lnTo>
                    <a:pt x="3954" y="2778"/>
                  </a:lnTo>
                  <a:lnTo>
                    <a:pt x="3969" y="2854"/>
                  </a:lnTo>
                  <a:lnTo>
                    <a:pt x="4000" y="2858"/>
                  </a:lnTo>
                  <a:lnTo>
                    <a:pt x="4011" y="2837"/>
                  </a:lnTo>
                  <a:lnTo>
                    <a:pt x="4011" y="2763"/>
                  </a:lnTo>
                  <a:lnTo>
                    <a:pt x="4020" y="2693"/>
                  </a:lnTo>
                  <a:lnTo>
                    <a:pt x="4043" y="2677"/>
                  </a:lnTo>
                  <a:lnTo>
                    <a:pt x="4089" y="2685"/>
                  </a:lnTo>
                  <a:lnTo>
                    <a:pt x="4146" y="2679"/>
                  </a:lnTo>
                  <a:lnTo>
                    <a:pt x="4211" y="2695"/>
                  </a:lnTo>
                  <a:lnTo>
                    <a:pt x="4245" y="2723"/>
                  </a:lnTo>
                  <a:lnTo>
                    <a:pt x="4237" y="2736"/>
                  </a:lnTo>
                  <a:lnTo>
                    <a:pt x="4207" y="2752"/>
                  </a:lnTo>
                  <a:lnTo>
                    <a:pt x="4148" y="2740"/>
                  </a:lnTo>
                  <a:lnTo>
                    <a:pt x="4097" y="2757"/>
                  </a:lnTo>
                  <a:lnTo>
                    <a:pt x="4100" y="2771"/>
                  </a:lnTo>
                  <a:lnTo>
                    <a:pt x="4251" y="2778"/>
                  </a:lnTo>
                  <a:lnTo>
                    <a:pt x="4254" y="2795"/>
                  </a:lnTo>
                  <a:lnTo>
                    <a:pt x="4218" y="2805"/>
                  </a:lnTo>
                  <a:lnTo>
                    <a:pt x="4184" y="2814"/>
                  </a:lnTo>
                  <a:lnTo>
                    <a:pt x="4182" y="2830"/>
                  </a:lnTo>
                  <a:lnTo>
                    <a:pt x="4228" y="2831"/>
                  </a:lnTo>
                  <a:lnTo>
                    <a:pt x="4266" y="2849"/>
                  </a:lnTo>
                  <a:lnTo>
                    <a:pt x="4323" y="2919"/>
                  </a:lnTo>
                  <a:lnTo>
                    <a:pt x="4351" y="2959"/>
                  </a:lnTo>
                  <a:lnTo>
                    <a:pt x="4382" y="2993"/>
                  </a:lnTo>
                  <a:lnTo>
                    <a:pt x="4422" y="3020"/>
                  </a:lnTo>
                  <a:lnTo>
                    <a:pt x="4471" y="3031"/>
                  </a:lnTo>
                  <a:lnTo>
                    <a:pt x="4606" y="3037"/>
                  </a:lnTo>
                  <a:lnTo>
                    <a:pt x="4718" y="2987"/>
                  </a:lnTo>
                  <a:lnTo>
                    <a:pt x="4762" y="2947"/>
                  </a:lnTo>
                  <a:lnTo>
                    <a:pt x="4800" y="2900"/>
                  </a:lnTo>
                  <a:lnTo>
                    <a:pt x="4849" y="2786"/>
                  </a:lnTo>
                  <a:lnTo>
                    <a:pt x="4861" y="2662"/>
                  </a:lnTo>
                  <a:lnTo>
                    <a:pt x="4853" y="2599"/>
                  </a:lnTo>
                  <a:lnTo>
                    <a:pt x="4834" y="2542"/>
                  </a:lnTo>
                  <a:lnTo>
                    <a:pt x="4804" y="2489"/>
                  </a:lnTo>
                  <a:lnTo>
                    <a:pt x="4764" y="2442"/>
                  </a:lnTo>
                  <a:lnTo>
                    <a:pt x="4737" y="2423"/>
                  </a:lnTo>
                  <a:lnTo>
                    <a:pt x="4709" y="2404"/>
                  </a:lnTo>
                  <a:lnTo>
                    <a:pt x="4644" y="2377"/>
                  </a:lnTo>
                  <a:lnTo>
                    <a:pt x="4566" y="2358"/>
                  </a:lnTo>
                  <a:lnTo>
                    <a:pt x="4490" y="2371"/>
                  </a:lnTo>
                  <a:lnTo>
                    <a:pt x="4416" y="2398"/>
                  </a:lnTo>
                  <a:lnTo>
                    <a:pt x="4344" y="2417"/>
                  </a:lnTo>
                  <a:lnTo>
                    <a:pt x="4334" y="2466"/>
                  </a:lnTo>
                  <a:lnTo>
                    <a:pt x="4317" y="2440"/>
                  </a:lnTo>
                  <a:lnTo>
                    <a:pt x="4294" y="2421"/>
                  </a:lnTo>
                  <a:lnTo>
                    <a:pt x="4243" y="2390"/>
                  </a:lnTo>
                  <a:lnTo>
                    <a:pt x="4148" y="2307"/>
                  </a:lnTo>
                  <a:lnTo>
                    <a:pt x="4154" y="2299"/>
                  </a:lnTo>
                  <a:lnTo>
                    <a:pt x="4182" y="2310"/>
                  </a:lnTo>
                  <a:lnTo>
                    <a:pt x="4201" y="2297"/>
                  </a:lnTo>
                  <a:lnTo>
                    <a:pt x="4211" y="2272"/>
                  </a:lnTo>
                  <a:lnTo>
                    <a:pt x="4199" y="2246"/>
                  </a:lnTo>
                  <a:lnTo>
                    <a:pt x="4211" y="2236"/>
                  </a:lnTo>
                  <a:lnTo>
                    <a:pt x="4247" y="2259"/>
                  </a:lnTo>
                  <a:lnTo>
                    <a:pt x="4270" y="2248"/>
                  </a:lnTo>
                  <a:lnTo>
                    <a:pt x="4275" y="2183"/>
                  </a:lnTo>
                  <a:lnTo>
                    <a:pt x="4330" y="2189"/>
                  </a:lnTo>
                  <a:lnTo>
                    <a:pt x="4347" y="2137"/>
                  </a:lnTo>
                  <a:lnTo>
                    <a:pt x="4397" y="2153"/>
                  </a:lnTo>
                  <a:lnTo>
                    <a:pt x="4418" y="2145"/>
                  </a:lnTo>
                  <a:lnTo>
                    <a:pt x="4422" y="2113"/>
                  </a:lnTo>
                  <a:lnTo>
                    <a:pt x="4427" y="2113"/>
                  </a:lnTo>
                  <a:lnTo>
                    <a:pt x="4452" y="2130"/>
                  </a:lnTo>
                  <a:lnTo>
                    <a:pt x="4475" y="2128"/>
                  </a:lnTo>
                  <a:lnTo>
                    <a:pt x="4500" y="2084"/>
                  </a:lnTo>
                  <a:lnTo>
                    <a:pt x="4528" y="2094"/>
                  </a:lnTo>
                  <a:lnTo>
                    <a:pt x="4553" y="2118"/>
                  </a:lnTo>
                  <a:lnTo>
                    <a:pt x="4577" y="2128"/>
                  </a:lnTo>
                  <a:lnTo>
                    <a:pt x="4606" y="2103"/>
                  </a:lnTo>
                  <a:lnTo>
                    <a:pt x="4642" y="2120"/>
                  </a:lnTo>
                  <a:lnTo>
                    <a:pt x="4673" y="2115"/>
                  </a:lnTo>
                  <a:lnTo>
                    <a:pt x="4688" y="2092"/>
                  </a:lnTo>
                  <a:lnTo>
                    <a:pt x="4684" y="2048"/>
                  </a:lnTo>
                  <a:lnTo>
                    <a:pt x="4692" y="2040"/>
                  </a:lnTo>
                  <a:lnTo>
                    <a:pt x="4769" y="2075"/>
                  </a:lnTo>
                  <a:lnTo>
                    <a:pt x="4844" y="2113"/>
                  </a:lnTo>
                  <a:lnTo>
                    <a:pt x="4922" y="2141"/>
                  </a:lnTo>
                  <a:lnTo>
                    <a:pt x="5011" y="2145"/>
                  </a:lnTo>
                  <a:lnTo>
                    <a:pt x="5013" y="2153"/>
                  </a:lnTo>
                  <a:lnTo>
                    <a:pt x="4912" y="2149"/>
                  </a:lnTo>
                  <a:lnTo>
                    <a:pt x="4910" y="2158"/>
                  </a:lnTo>
                  <a:lnTo>
                    <a:pt x="4935" y="2181"/>
                  </a:lnTo>
                  <a:lnTo>
                    <a:pt x="4960" y="2206"/>
                  </a:lnTo>
                  <a:lnTo>
                    <a:pt x="5000" y="2242"/>
                  </a:lnTo>
                  <a:lnTo>
                    <a:pt x="5032" y="2280"/>
                  </a:lnTo>
                  <a:lnTo>
                    <a:pt x="5058" y="2320"/>
                  </a:lnTo>
                  <a:lnTo>
                    <a:pt x="5081" y="2364"/>
                  </a:lnTo>
                  <a:lnTo>
                    <a:pt x="5131" y="2550"/>
                  </a:lnTo>
                  <a:lnTo>
                    <a:pt x="5087" y="2550"/>
                  </a:lnTo>
                  <a:lnTo>
                    <a:pt x="5060" y="2569"/>
                  </a:lnTo>
                  <a:lnTo>
                    <a:pt x="5043" y="2643"/>
                  </a:lnTo>
                  <a:lnTo>
                    <a:pt x="5030" y="2820"/>
                  </a:lnTo>
                  <a:lnTo>
                    <a:pt x="5011" y="2883"/>
                  </a:lnTo>
                  <a:lnTo>
                    <a:pt x="4992" y="2944"/>
                  </a:lnTo>
                  <a:lnTo>
                    <a:pt x="4963" y="2999"/>
                  </a:lnTo>
                  <a:lnTo>
                    <a:pt x="4944" y="3020"/>
                  </a:lnTo>
                  <a:lnTo>
                    <a:pt x="4920" y="3035"/>
                  </a:lnTo>
                  <a:lnTo>
                    <a:pt x="4916" y="3071"/>
                  </a:lnTo>
                  <a:lnTo>
                    <a:pt x="4895" y="3101"/>
                  </a:lnTo>
                  <a:lnTo>
                    <a:pt x="4855" y="3162"/>
                  </a:lnTo>
                  <a:lnTo>
                    <a:pt x="4838" y="3189"/>
                  </a:lnTo>
                  <a:lnTo>
                    <a:pt x="4819" y="3208"/>
                  </a:lnTo>
                  <a:lnTo>
                    <a:pt x="4771" y="3235"/>
                  </a:lnTo>
                  <a:lnTo>
                    <a:pt x="4654" y="3242"/>
                  </a:lnTo>
                  <a:lnTo>
                    <a:pt x="4526" y="3221"/>
                  </a:lnTo>
                  <a:lnTo>
                    <a:pt x="4403" y="3210"/>
                  </a:lnTo>
                  <a:lnTo>
                    <a:pt x="4346" y="3212"/>
                  </a:lnTo>
                  <a:lnTo>
                    <a:pt x="4292" y="3233"/>
                  </a:lnTo>
                  <a:lnTo>
                    <a:pt x="4249" y="3238"/>
                  </a:lnTo>
                  <a:lnTo>
                    <a:pt x="4218" y="3191"/>
                  </a:lnTo>
                  <a:lnTo>
                    <a:pt x="4188" y="3202"/>
                  </a:lnTo>
                  <a:lnTo>
                    <a:pt x="4165" y="3187"/>
                  </a:lnTo>
                  <a:lnTo>
                    <a:pt x="4159" y="3158"/>
                  </a:lnTo>
                  <a:lnTo>
                    <a:pt x="4182" y="3132"/>
                  </a:lnTo>
                  <a:lnTo>
                    <a:pt x="4171" y="3128"/>
                  </a:lnTo>
                  <a:lnTo>
                    <a:pt x="4121" y="3130"/>
                  </a:lnTo>
                  <a:lnTo>
                    <a:pt x="4114" y="3092"/>
                  </a:lnTo>
                  <a:lnTo>
                    <a:pt x="4110" y="3046"/>
                  </a:lnTo>
                  <a:lnTo>
                    <a:pt x="4095" y="3031"/>
                  </a:lnTo>
                  <a:lnTo>
                    <a:pt x="4066" y="3023"/>
                  </a:lnTo>
                  <a:lnTo>
                    <a:pt x="4041" y="3056"/>
                  </a:lnTo>
                  <a:lnTo>
                    <a:pt x="4057" y="3092"/>
                  </a:lnTo>
                  <a:lnTo>
                    <a:pt x="4081" y="3172"/>
                  </a:lnTo>
                  <a:lnTo>
                    <a:pt x="4129" y="3202"/>
                  </a:lnTo>
                  <a:lnTo>
                    <a:pt x="4150" y="3242"/>
                  </a:lnTo>
                  <a:lnTo>
                    <a:pt x="4135" y="3273"/>
                  </a:lnTo>
                  <a:lnTo>
                    <a:pt x="4078" y="3273"/>
                  </a:lnTo>
                  <a:lnTo>
                    <a:pt x="3895" y="3284"/>
                  </a:lnTo>
                  <a:lnTo>
                    <a:pt x="3718" y="3261"/>
                  </a:lnTo>
                  <a:lnTo>
                    <a:pt x="3547" y="3246"/>
                  </a:lnTo>
                  <a:lnTo>
                    <a:pt x="3378" y="3278"/>
                  </a:lnTo>
                  <a:lnTo>
                    <a:pt x="3108" y="3255"/>
                  </a:lnTo>
                  <a:lnTo>
                    <a:pt x="2840" y="3280"/>
                  </a:lnTo>
                  <a:lnTo>
                    <a:pt x="2597" y="3263"/>
                  </a:lnTo>
                  <a:lnTo>
                    <a:pt x="2353" y="3274"/>
                  </a:lnTo>
                  <a:lnTo>
                    <a:pt x="2129" y="3255"/>
                  </a:lnTo>
                  <a:lnTo>
                    <a:pt x="1907" y="3254"/>
                  </a:lnTo>
                  <a:lnTo>
                    <a:pt x="1815" y="3235"/>
                  </a:lnTo>
                  <a:lnTo>
                    <a:pt x="1722" y="3238"/>
                  </a:lnTo>
                  <a:lnTo>
                    <a:pt x="1629" y="3250"/>
                  </a:lnTo>
                  <a:lnTo>
                    <a:pt x="1542" y="3248"/>
                  </a:lnTo>
                  <a:lnTo>
                    <a:pt x="1553" y="3225"/>
                  </a:lnTo>
                  <a:lnTo>
                    <a:pt x="1545" y="3212"/>
                  </a:lnTo>
                  <a:lnTo>
                    <a:pt x="1504" y="3223"/>
                  </a:lnTo>
                  <a:lnTo>
                    <a:pt x="1475" y="3248"/>
                  </a:lnTo>
                  <a:lnTo>
                    <a:pt x="1447" y="3261"/>
                  </a:lnTo>
                  <a:lnTo>
                    <a:pt x="1405" y="3242"/>
                  </a:lnTo>
                  <a:lnTo>
                    <a:pt x="1355" y="3238"/>
                  </a:lnTo>
                  <a:lnTo>
                    <a:pt x="1321" y="3210"/>
                  </a:lnTo>
                  <a:lnTo>
                    <a:pt x="1289" y="3177"/>
                  </a:lnTo>
                  <a:lnTo>
                    <a:pt x="1245" y="3170"/>
                  </a:lnTo>
                  <a:lnTo>
                    <a:pt x="1239" y="3138"/>
                  </a:lnTo>
                  <a:lnTo>
                    <a:pt x="1220" y="3117"/>
                  </a:lnTo>
                  <a:lnTo>
                    <a:pt x="1165" y="3103"/>
                  </a:lnTo>
                  <a:lnTo>
                    <a:pt x="1158" y="3052"/>
                  </a:lnTo>
                  <a:lnTo>
                    <a:pt x="1140" y="2999"/>
                  </a:lnTo>
                  <a:lnTo>
                    <a:pt x="1116" y="2953"/>
                  </a:lnTo>
                  <a:lnTo>
                    <a:pt x="1091" y="2915"/>
                  </a:lnTo>
                  <a:lnTo>
                    <a:pt x="1095" y="2873"/>
                  </a:lnTo>
                  <a:lnTo>
                    <a:pt x="1076" y="2839"/>
                  </a:lnTo>
                  <a:lnTo>
                    <a:pt x="1061" y="2807"/>
                  </a:lnTo>
                  <a:lnTo>
                    <a:pt x="1076" y="2767"/>
                  </a:lnTo>
                  <a:lnTo>
                    <a:pt x="1076" y="2752"/>
                  </a:lnTo>
                  <a:lnTo>
                    <a:pt x="1118" y="2753"/>
                  </a:lnTo>
                  <a:lnTo>
                    <a:pt x="1161" y="2746"/>
                  </a:lnTo>
                  <a:lnTo>
                    <a:pt x="1167" y="2769"/>
                  </a:lnTo>
                  <a:lnTo>
                    <a:pt x="1158" y="2780"/>
                  </a:lnTo>
                  <a:lnTo>
                    <a:pt x="1121" y="2793"/>
                  </a:lnTo>
                  <a:lnTo>
                    <a:pt x="1121" y="2809"/>
                  </a:lnTo>
                  <a:lnTo>
                    <a:pt x="1178" y="2824"/>
                  </a:lnTo>
                  <a:lnTo>
                    <a:pt x="1180" y="2843"/>
                  </a:lnTo>
                  <a:lnTo>
                    <a:pt x="1156" y="2868"/>
                  </a:lnTo>
                  <a:lnTo>
                    <a:pt x="1159" y="2883"/>
                  </a:lnTo>
                  <a:lnTo>
                    <a:pt x="1194" y="2875"/>
                  </a:lnTo>
                  <a:lnTo>
                    <a:pt x="1226" y="2888"/>
                  </a:lnTo>
                  <a:lnTo>
                    <a:pt x="1209" y="2900"/>
                  </a:lnTo>
                  <a:lnTo>
                    <a:pt x="1196" y="2915"/>
                  </a:lnTo>
                  <a:lnTo>
                    <a:pt x="1201" y="2930"/>
                  </a:lnTo>
                  <a:lnTo>
                    <a:pt x="1253" y="2928"/>
                  </a:lnTo>
                  <a:lnTo>
                    <a:pt x="1302" y="2955"/>
                  </a:lnTo>
                  <a:lnTo>
                    <a:pt x="1353" y="2987"/>
                  </a:lnTo>
                  <a:lnTo>
                    <a:pt x="1412" y="2991"/>
                  </a:lnTo>
                  <a:lnTo>
                    <a:pt x="1526" y="2951"/>
                  </a:lnTo>
                  <a:lnTo>
                    <a:pt x="1602" y="2868"/>
                  </a:lnTo>
                  <a:lnTo>
                    <a:pt x="1639" y="2757"/>
                  </a:lnTo>
                  <a:lnTo>
                    <a:pt x="1642" y="2696"/>
                  </a:lnTo>
                  <a:lnTo>
                    <a:pt x="1639" y="2638"/>
                  </a:lnTo>
                  <a:lnTo>
                    <a:pt x="1627" y="2579"/>
                  </a:lnTo>
                  <a:lnTo>
                    <a:pt x="1606" y="2523"/>
                  </a:lnTo>
                  <a:lnTo>
                    <a:pt x="1576" y="2474"/>
                  </a:lnTo>
                  <a:lnTo>
                    <a:pt x="1559" y="2451"/>
                  </a:lnTo>
                  <a:lnTo>
                    <a:pt x="1540" y="2432"/>
                  </a:lnTo>
                  <a:lnTo>
                    <a:pt x="1494" y="2400"/>
                  </a:lnTo>
                  <a:lnTo>
                    <a:pt x="1441" y="2379"/>
                  </a:lnTo>
                  <a:lnTo>
                    <a:pt x="1313" y="2385"/>
                  </a:lnTo>
                  <a:lnTo>
                    <a:pt x="1285" y="2366"/>
                  </a:lnTo>
                  <a:lnTo>
                    <a:pt x="1255" y="2375"/>
                  </a:lnTo>
                  <a:lnTo>
                    <a:pt x="1264" y="2392"/>
                  </a:lnTo>
                  <a:lnTo>
                    <a:pt x="1274" y="2409"/>
                  </a:lnTo>
                  <a:lnTo>
                    <a:pt x="1222" y="2406"/>
                  </a:lnTo>
                  <a:lnTo>
                    <a:pt x="1173" y="2390"/>
                  </a:lnTo>
                  <a:lnTo>
                    <a:pt x="1161" y="2398"/>
                  </a:lnTo>
                  <a:lnTo>
                    <a:pt x="1171" y="2415"/>
                  </a:lnTo>
                  <a:lnTo>
                    <a:pt x="1188" y="2425"/>
                  </a:lnTo>
                  <a:lnTo>
                    <a:pt x="1228" y="2442"/>
                  </a:lnTo>
                  <a:lnTo>
                    <a:pt x="1228" y="2449"/>
                  </a:lnTo>
                  <a:lnTo>
                    <a:pt x="1199" y="2461"/>
                  </a:lnTo>
                  <a:lnTo>
                    <a:pt x="1171" y="2453"/>
                  </a:lnTo>
                  <a:lnTo>
                    <a:pt x="1118" y="2434"/>
                  </a:lnTo>
                  <a:lnTo>
                    <a:pt x="1112" y="2449"/>
                  </a:lnTo>
                  <a:lnTo>
                    <a:pt x="1127" y="2466"/>
                  </a:lnTo>
                  <a:lnTo>
                    <a:pt x="1148" y="2476"/>
                  </a:lnTo>
                  <a:lnTo>
                    <a:pt x="1194" y="2487"/>
                  </a:lnTo>
                  <a:lnTo>
                    <a:pt x="1180" y="2514"/>
                  </a:lnTo>
                  <a:lnTo>
                    <a:pt x="1163" y="2527"/>
                  </a:lnTo>
                  <a:lnTo>
                    <a:pt x="1123" y="2518"/>
                  </a:lnTo>
                  <a:lnTo>
                    <a:pt x="1082" y="2483"/>
                  </a:lnTo>
                  <a:lnTo>
                    <a:pt x="1053" y="2444"/>
                  </a:lnTo>
                  <a:lnTo>
                    <a:pt x="1080" y="2381"/>
                  </a:lnTo>
                  <a:lnTo>
                    <a:pt x="1101" y="2352"/>
                  </a:lnTo>
                  <a:lnTo>
                    <a:pt x="1123" y="2326"/>
                  </a:lnTo>
                  <a:lnTo>
                    <a:pt x="1167" y="2274"/>
                  </a:lnTo>
                  <a:lnTo>
                    <a:pt x="1201" y="2217"/>
                  </a:lnTo>
                  <a:lnTo>
                    <a:pt x="1228" y="2210"/>
                  </a:lnTo>
                  <a:lnTo>
                    <a:pt x="1243" y="2191"/>
                  </a:lnTo>
                  <a:lnTo>
                    <a:pt x="1260" y="2139"/>
                  </a:lnTo>
                  <a:lnTo>
                    <a:pt x="1272" y="2139"/>
                  </a:lnTo>
                  <a:lnTo>
                    <a:pt x="1302" y="2174"/>
                  </a:lnTo>
                  <a:lnTo>
                    <a:pt x="1325" y="2155"/>
                  </a:lnTo>
                  <a:lnTo>
                    <a:pt x="1346" y="2120"/>
                  </a:lnTo>
                  <a:lnTo>
                    <a:pt x="1374" y="2101"/>
                  </a:lnTo>
                  <a:lnTo>
                    <a:pt x="1378" y="2139"/>
                  </a:lnTo>
                  <a:lnTo>
                    <a:pt x="1405" y="2153"/>
                  </a:lnTo>
                  <a:lnTo>
                    <a:pt x="1435" y="2137"/>
                  </a:lnTo>
                  <a:lnTo>
                    <a:pt x="1450" y="2101"/>
                  </a:lnTo>
                  <a:lnTo>
                    <a:pt x="1542" y="2120"/>
                  </a:lnTo>
                  <a:lnTo>
                    <a:pt x="1635" y="2122"/>
                  </a:lnTo>
                  <a:lnTo>
                    <a:pt x="1629" y="2088"/>
                  </a:lnTo>
                  <a:lnTo>
                    <a:pt x="1610" y="2067"/>
                  </a:lnTo>
                  <a:lnTo>
                    <a:pt x="1543" y="2042"/>
                  </a:lnTo>
                  <a:lnTo>
                    <a:pt x="1388" y="2035"/>
                  </a:lnTo>
                  <a:lnTo>
                    <a:pt x="1329" y="2054"/>
                  </a:lnTo>
                  <a:lnTo>
                    <a:pt x="1300" y="2069"/>
                  </a:lnTo>
                  <a:lnTo>
                    <a:pt x="1272" y="2061"/>
                  </a:lnTo>
                  <a:lnTo>
                    <a:pt x="1304" y="2042"/>
                  </a:lnTo>
                  <a:lnTo>
                    <a:pt x="1338" y="2025"/>
                  </a:lnTo>
                  <a:lnTo>
                    <a:pt x="1414" y="2001"/>
                  </a:lnTo>
                  <a:lnTo>
                    <a:pt x="1574" y="1989"/>
                  </a:lnTo>
                  <a:lnTo>
                    <a:pt x="1732" y="2025"/>
                  </a:lnTo>
                  <a:lnTo>
                    <a:pt x="1804" y="2059"/>
                  </a:lnTo>
                  <a:lnTo>
                    <a:pt x="1869" y="2109"/>
                  </a:lnTo>
                  <a:lnTo>
                    <a:pt x="1931" y="2052"/>
                  </a:lnTo>
                  <a:lnTo>
                    <a:pt x="1962" y="2021"/>
                  </a:lnTo>
                  <a:lnTo>
                    <a:pt x="1994" y="1991"/>
                  </a:lnTo>
                  <a:lnTo>
                    <a:pt x="1992" y="1980"/>
                  </a:lnTo>
                  <a:lnTo>
                    <a:pt x="1658" y="1980"/>
                  </a:lnTo>
                  <a:lnTo>
                    <a:pt x="1658" y="1944"/>
                  </a:lnTo>
                  <a:lnTo>
                    <a:pt x="1669" y="1921"/>
                  </a:lnTo>
                  <a:lnTo>
                    <a:pt x="1720" y="1902"/>
                  </a:lnTo>
                  <a:lnTo>
                    <a:pt x="1851" y="1898"/>
                  </a:lnTo>
                  <a:lnTo>
                    <a:pt x="1836" y="1860"/>
                  </a:lnTo>
                  <a:lnTo>
                    <a:pt x="1848" y="1828"/>
                  </a:lnTo>
                  <a:lnTo>
                    <a:pt x="1874" y="1799"/>
                  </a:lnTo>
                  <a:lnTo>
                    <a:pt x="1908" y="1772"/>
                  </a:lnTo>
                  <a:lnTo>
                    <a:pt x="1965" y="1717"/>
                  </a:lnTo>
                  <a:lnTo>
                    <a:pt x="1971" y="1683"/>
                  </a:lnTo>
                  <a:lnTo>
                    <a:pt x="1950" y="1639"/>
                  </a:lnTo>
                  <a:lnTo>
                    <a:pt x="1954" y="1603"/>
                  </a:lnTo>
                  <a:lnTo>
                    <a:pt x="1950" y="1571"/>
                  </a:lnTo>
                  <a:lnTo>
                    <a:pt x="1929" y="1512"/>
                  </a:lnTo>
                  <a:lnTo>
                    <a:pt x="1912" y="1485"/>
                  </a:lnTo>
                  <a:lnTo>
                    <a:pt x="1891" y="1462"/>
                  </a:lnTo>
                  <a:lnTo>
                    <a:pt x="1867" y="1442"/>
                  </a:lnTo>
                  <a:lnTo>
                    <a:pt x="1840" y="1421"/>
                  </a:lnTo>
                  <a:lnTo>
                    <a:pt x="1783" y="1383"/>
                  </a:lnTo>
                  <a:lnTo>
                    <a:pt x="1724" y="1346"/>
                  </a:lnTo>
                  <a:lnTo>
                    <a:pt x="1665" y="1310"/>
                  </a:lnTo>
                  <a:lnTo>
                    <a:pt x="1616" y="1270"/>
                  </a:lnTo>
                  <a:lnTo>
                    <a:pt x="1570" y="1242"/>
                  </a:lnTo>
                  <a:lnTo>
                    <a:pt x="1526" y="1208"/>
                  </a:lnTo>
                  <a:lnTo>
                    <a:pt x="1481" y="1185"/>
                  </a:lnTo>
                  <a:lnTo>
                    <a:pt x="1433" y="1183"/>
                  </a:lnTo>
                  <a:lnTo>
                    <a:pt x="1456" y="1206"/>
                  </a:lnTo>
                  <a:lnTo>
                    <a:pt x="1477" y="1229"/>
                  </a:lnTo>
                  <a:lnTo>
                    <a:pt x="1500" y="1251"/>
                  </a:lnTo>
                  <a:lnTo>
                    <a:pt x="1523" y="1274"/>
                  </a:lnTo>
                  <a:lnTo>
                    <a:pt x="1543" y="1297"/>
                  </a:lnTo>
                  <a:lnTo>
                    <a:pt x="1566" y="1320"/>
                  </a:lnTo>
                  <a:lnTo>
                    <a:pt x="1589" y="1343"/>
                  </a:lnTo>
                  <a:lnTo>
                    <a:pt x="1612" y="1367"/>
                  </a:lnTo>
                  <a:lnTo>
                    <a:pt x="1635" y="1390"/>
                  </a:lnTo>
                  <a:lnTo>
                    <a:pt x="1658" y="1413"/>
                  </a:lnTo>
                  <a:lnTo>
                    <a:pt x="1678" y="1436"/>
                  </a:lnTo>
                  <a:lnTo>
                    <a:pt x="1701" y="1457"/>
                  </a:lnTo>
                  <a:lnTo>
                    <a:pt x="1724" y="1480"/>
                  </a:lnTo>
                  <a:lnTo>
                    <a:pt x="1747" y="1502"/>
                  </a:lnTo>
                  <a:lnTo>
                    <a:pt x="1791" y="1544"/>
                  </a:lnTo>
                  <a:lnTo>
                    <a:pt x="1851" y="1575"/>
                  </a:lnTo>
                  <a:lnTo>
                    <a:pt x="1886" y="1603"/>
                  </a:lnTo>
                  <a:lnTo>
                    <a:pt x="1914" y="1635"/>
                  </a:lnTo>
                  <a:lnTo>
                    <a:pt x="1939" y="1704"/>
                  </a:lnTo>
                  <a:lnTo>
                    <a:pt x="1926" y="1736"/>
                  </a:lnTo>
                  <a:lnTo>
                    <a:pt x="1888" y="1761"/>
                  </a:lnTo>
                  <a:lnTo>
                    <a:pt x="1840" y="1772"/>
                  </a:lnTo>
                  <a:lnTo>
                    <a:pt x="1794" y="1734"/>
                  </a:lnTo>
                  <a:lnTo>
                    <a:pt x="1753" y="1681"/>
                  </a:lnTo>
                  <a:lnTo>
                    <a:pt x="1732" y="1658"/>
                  </a:lnTo>
                  <a:lnTo>
                    <a:pt x="1711" y="1645"/>
                  </a:lnTo>
                  <a:lnTo>
                    <a:pt x="1711" y="1603"/>
                  </a:lnTo>
                  <a:lnTo>
                    <a:pt x="1696" y="1565"/>
                  </a:lnTo>
                  <a:lnTo>
                    <a:pt x="1673" y="1529"/>
                  </a:lnTo>
                  <a:lnTo>
                    <a:pt x="1642" y="1497"/>
                  </a:lnTo>
                  <a:lnTo>
                    <a:pt x="1608" y="1462"/>
                  </a:lnTo>
                  <a:lnTo>
                    <a:pt x="1574" y="1430"/>
                  </a:lnTo>
                  <a:lnTo>
                    <a:pt x="1517" y="1364"/>
                  </a:lnTo>
                  <a:lnTo>
                    <a:pt x="1475" y="1320"/>
                  </a:lnTo>
                  <a:lnTo>
                    <a:pt x="1454" y="1299"/>
                  </a:lnTo>
                  <a:lnTo>
                    <a:pt x="1435" y="1282"/>
                  </a:lnTo>
                  <a:lnTo>
                    <a:pt x="1397" y="1272"/>
                  </a:lnTo>
                  <a:lnTo>
                    <a:pt x="1361" y="1320"/>
                  </a:lnTo>
                  <a:lnTo>
                    <a:pt x="1331" y="1339"/>
                  </a:lnTo>
                  <a:lnTo>
                    <a:pt x="1294" y="1348"/>
                  </a:lnTo>
                  <a:lnTo>
                    <a:pt x="1218" y="1333"/>
                  </a:lnTo>
                  <a:lnTo>
                    <a:pt x="1175" y="1286"/>
                  </a:lnTo>
                  <a:lnTo>
                    <a:pt x="1175" y="1251"/>
                  </a:lnTo>
                  <a:lnTo>
                    <a:pt x="1199" y="1213"/>
                  </a:lnTo>
                  <a:lnTo>
                    <a:pt x="1040" y="1232"/>
                  </a:lnTo>
                  <a:lnTo>
                    <a:pt x="882" y="1210"/>
                  </a:lnTo>
                  <a:lnTo>
                    <a:pt x="737" y="1139"/>
                  </a:lnTo>
                  <a:lnTo>
                    <a:pt x="678" y="1086"/>
                  </a:lnTo>
                  <a:lnTo>
                    <a:pt x="627" y="1019"/>
                  </a:lnTo>
                  <a:lnTo>
                    <a:pt x="650" y="995"/>
                  </a:lnTo>
                  <a:lnTo>
                    <a:pt x="673" y="970"/>
                  </a:lnTo>
                  <a:lnTo>
                    <a:pt x="698" y="947"/>
                  </a:lnTo>
                  <a:lnTo>
                    <a:pt x="722" y="926"/>
                  </a:lnTo>
                  <a:lnTo>
                    <a:pt x="774" y="886"/>
                  </a:lnTo>
                  <a:lnTo>
                    <a:pt x="821" y="845"/>
                  </a:lnTo>
                  <a:lnTo>
                    <a:pt x="893" y="753"/>
                  </a:lnTo>
                  <a:lnTo>
                    <a:pt x="916" y="628"/>
                  </a:lnTo>
                  <a:lnTo>
                    <a:pt x="916" y="597"/>
                  </a:lnTo>
                  <a:lnTo>
                    <a:pt x="901" y="595"/>
                  </a:lnTo>
                  <a:lnTo>
                    <a:pt x="886" y="658"/>
                  </a:lnTo>
                  <a:lnTo>
                    <a:pt x="863" y="715"/>
                  </a:lnTo>
                  <a:lnTo>
                    <a:pt x="831" y="767"/>
                  </a:lnTo>
                  <a:lnTo>
                    <a:pt x="793" y="814"/>
                  </a:lnTo>
                  <a:lnTo>
                    <a:pt x="772" y="837"/>
                  </a:lnTo>
                  <a:lnTo>
                    <a:pt x="747" y="860"/>
                  </a:lnTo>
                  <a:lnTo>
                    <a:pt x="724" y="881"/>
                  </a:lnTo>
                  <a:lnTo>
                    <a:pt x="699" y="903"/>
                  </a:lnTo>
                  <a:lnTo>
                    <a:pt x="648" y="945"/>
                  </a:lnTo>
                  <a:lnTo>
                    <a:pt x="593" y="985"/>
                  </a:lnTo>
                  <a:lnTo>
                    <a:pt x="559" y="957"/>
                  </a:lnTo>
                  <a:lnTo>
                    <a:pt x="525" y="922"/>
                  </a:lnTo>
                  <a:lnTo>
                    <a:pt x="490" y="886"/>
                  </a:lnTo>
                  <a:lnTo>
                    <a:pt x="454" y="852"/>
                  </a:lnTo>
                  <a:lnTo>
                    <a:pt x="418" y="824"/>
                  </a:lnTo>
                  <a:lnTo>
                    <a:pt x="378" y="805"/>
                  </a:lnTo>
                  <a:lnTo>
                    <a:pt x="287" y="803"/>
                  </a:lnTo>
                  <a:lnTo>
                    <a:pt x="182" y="753"/>
                  </a:lnTo>
                  <a:lnTo>
                    <a:pt x="108" y="662"/>
                  </a:lnTo>
                  <a:lnTo>
                    <a:pt x="80" y="609"/>
                  </a:lnTo>
                  <a:lnTo>
                    <a:pt x="53" y="552"/>
                  </a:lnTo>
                  <a:lnTo>
                    <a:pt x="26" y="498"/>
                  </a:lnTo>
                  <a:lnTo>
                    <a:pt x="0" y="449"/>
                  </a:lnTo>
                  <a:lnTo>
                    <a:pt x="26" y="415"/>
                  </a:lnTo>
                  <a:lnTo>
                    <a:pt x="57" y="386"/>
                  </a:lnTo>
                  <a:lnTo>
                    <a:pt x="89" y="363"/>
                  </a:lnTo>
                  <a:lnTo>
                    <a:pt x="123" y="344"/>
                  </a:lnTo>
                  <a:lnTo>
                    <a:pt x="198" y="314"/>
                  </a:lnTo>
                  <a:lnTo>
                    <a:pt x="275" y="297"/>
                  </a:lnTo>
                  <a:lnTo>
                    <a:pt x="601" y="249"/>
                  </a:lnTo>
                  <a:lnTo>
                    <a:pt x="620" y="255"/>
                  </a:lnTo>
                  <a:lnTo>
                    <a:pt x="629" y="187"/>
                  </a:lnTo>
                  <a:lnTo>
                    <a:pt x="639" y="181"/>
                  </a:lnTo>
                  <a:lnTo>
                    <a:pt x="665" y="377"/>
                  </a:lnTo>
                  <a:lnTo>
                    <a:pt x="682" y="417"/>
                  </a:lnTo>
                  <a:lnTo>
                    <a:pt x="709" y="447"/>
                  </a:lnTo>
                  <a:lnTo>
                    <a:pt x="749" y="464"/>
                  </a:lnTo>
                  <a:lnTo>
                    <a:pt x="808" y="466"/>
                  </a:lnTo>
                  <a:lnTo>
                    <a:pt x="832" y="474"/>
                  </a:lnTo>
                  <a:lnTo>
                    <a:pt x="859" y="470"/>
                  </a:lnTo>
                  <a:lnTo>
                    <a:pt x="836" y="369"/>
                  </a:lnTo>
                  <a:lnTo>
                    <a:pt x="823" y="320"/>
                  </a:lnTo>
                  <a:lnTo>
                    <a:pt x="806" y="274"/>
                  </a:lnTo>
                  <a:lnTo>
                    <a:pt x="783" y="232"/>
                  </a:lnTo>
                  <a:lnTo>
                    <a:pt x="751" y="200"/>
                  </a:lnTo>
                  <a:lnTo>
                    <a:pt x="709" y="177"/>
                  </a:lnTo>
                  <a:lnTo>
                    <a:pt x="654" y="168"/>
                  </a:lnTo>
                  <a:lnTo>
                    <a:pt x="658" y="158"/>
                  </a:lnTo>
                  <a:lnTo>
                    <a:pt x="764" y="171"/>
                  </a:lnTo>
                  <a:lnTo>
                    <a:pt x="798" y="151"/>
                  </a:lnTo>
                  <a:lnTo>
                    <a:pt x="808" y="90"/>
                  </a:lnTo>
                  <a:lnTo>
                    <a:pt x="815" y="65"/>
                  </a:lnTo>
                  <a:lnTo>
                    <a:pt x="806" y="40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93"/>
            <p:cNvSpPr>
              <a:spLocks/>
            </p:cNvSpPr>
            <p:nvPr/>
          </p:nvSpPr>
          <p:spPr bwMode="auto">
            <a:xfrm>
              <a:off x="2273" y="1522"/>
              <a:ext cx="70" cy="165"/>
            </a:xfrm>
            <a:custGeom>
              <a:avLst/>
              <a:gdLst>
                <a:gd name="T0" fmla="*/ 0 w 141"/>
                <a:gd name="T1" fmla="*/ 0 h 329"/>
                <a:gd name="T2" fmla="*/ 69 w 141"/>
                <a:gd name="T3" fmla="*/ 42 h 329"/>
                <a:gd name="T4" fmla="*/ 110 w 141"/>
                <a:gd name="T5" fmla="*/ 107 h 329"/>
                <a:gd name="T6" fmla="*/ 129 w 141"/>
                <a:gd name="T7" fmla="*/ 185 h 329"/>
                <a:gd name="T8" fmla="*/ 135 w 141"/>
                <a:gd name="T9" fmla="*/ 268 h 329"/>
                <a:gd name="T10" fmla="*/ 141 w 141"/>
                <a:gd name="T11" fmla="*/ 306 h 329"/>
                <a:gd name="T12" fmla="*/ 135 w 141"/>
                <a:gd name="T13" fmla="*/ 322 h 329"/>
                <a:gd name="T14" fmla="*/ 114 w 141"/>
                <a:gd name="T15" fmla="*/ 329 h 329"/>
                <a:gd name="T16" fmla="*/ 110 w 141"/>
                <a:gd name="T17" fmla="*/ 278 h 329"/>
                <a:gd name="T18" fmla="*/ 95 w 141"/>
                <a:gd name="T19" fmla="*/ 238 h 329"/>
                <a:gd name="T20" fmla="*/ 67 w 141"/>
                <a:gd name="T21" fmla="*/ 207 h 329"/>
                <a:gd name="T22" fmla="*/ 27 w 141"/>
                <a:gd name="T23" fmla="*/ 183 h 329"/>
                <a:gd name="T24" fmla="*/ 29 w 141"/>
                <a:gd name="T25" fmla="*/ 177 h 329"/>
                <a:gd name="T26" fmla="*/ 88 w 141"/>
                <a:gd name="T27" fmla="*/ 192 h 329"/>
                <a:gd name="T28" fmla="*/ 78 w 141"/>
                <a:gd name="T29" fmla="*/ 139 h 329"/>
                <a:gd name="T30" fmla="*/ 44 w 141"/>
                <a:gd name="T31" fmla="*/ 95 h 329"/>
                <a:gd name="T32" fmla="*/ 10 w 141"/>
                <a:gd name="T33" fmla="*/ 53 h 329"/>
                <a:gd name="T34" fmla="*/ 0 w 141"/>
                <a:gd name="T35" fmla="*/ 0 h 329"/>
                <a:gd name="T36" fmla="*/ 0 w 141"/>
                <a:gd name="T37" fmla="*/ 0 h 329"/>
                <a:gd name="T38" fmla="*/ 0 w 141"/>
                <a:gd name="T39" fmla="*/ 0 h 3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1"/>
                <a:gd name="T61" fmla="*/ 0 h 329"/>
                <a:gd name="T62" fmla="*/ 141 w 141"/>
                <a:gd name="T63" fmla="*/ 329 h 3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1" h="329">
                  <a:moveTo>
                    <a:pt x="0" y="0"/>
                  </a:moveTo>
                  <a:lnTo>
                    <a:pt x="69" y="42"/>
                  </a:lnTo>
                  <a:lnTo>
                    <a:pt x="110" y="107"/>
                  </a:lnTo>
                  <a:lnTo>
                    <a:pt x="129" y="185"/>
                  </a:lnTo>
                  <a:lnTo>
                    <a:pt x="135" y="268"/>
                  </a:lnTo>
                  <a:lnTo>
                    <a:pt x="141" y="306"/>
                  </a:lnTo>
                  <a:lnTo>
                    <a:pt x="135" y="322"/>
                  </a:lnTo>
                  <a:lnTo>
                    <a:pt x="114" y="329"/>
                  </a:lnTo>
                  <a:lnTo>
                    <a:pt x="110" y="278"/>
                  </a:lnTo>
                  <a:lnTo>
                    <a:pt x="95" y="238"/>
                  </a:lnTo>
                  <a:lnTo>
                    <a:pt x="67" y="207"/>
                  </a:lnTo>
                  <a:lnTo>
                    <a:pt x="27" y="183"/>
                  </a:lnTo>
                  <a:lnTo>
                    <a:pt x="29" y="177"/>
                  </a:lnTo>
                  <a:lnTo>
                    <a:pt x="88" y="192"/>
                  </a:lnTo>
                  <a:lnTo>
                    <a:pt x="78" y="139"/>
                  </a:lnTo>
                  <a:lnTo>
                    <a:pt x="44" y="95"/>
                  </a:lnTo>
                  <a:lnTo>
                    <a:pt x="1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94"/>
            <p:cNvSpPr>
              <a:spLocks/>
            </p:cNvSpPr>
            <p:nvPr/>
          </p:nvSpPr>
          <p:spPr bwMode="auto">
            <a:xfrm>
              <a:off x="1530" y="1543"/>
              <a:ext cx="261" cy="254"/>
            </a:xfrm>
            <a:custGeom>
              <a:avLst/>
              <a:gdLst>
                <a:gd name="T0" fmla="*/ 472 w 521"/>
                <a:gd name="T1" fmla="*/ 0 h 508"/>
                <a:gd name="T2" fmla="*/ 510 w 521"/>
                <a:gd name="T3" fmla="*/ 27 h 508"/>
                <a:gd name="T4" fmla="*/ 521 w 521"/>
                <a:gd name="T5" fmla="*/ 87 h 508"/>
                <a:gd name="T6" fmla="*/ 518 w 521"/>
                <a:gd name="T7" fmla="*/ 158 h 508"/>
                <a:gd name="T8" fmla="*/ 500 w 521"/>
                <a:gd name="T9" fmla="*/ 213 h 508"/>
                <a:gd name="T10" fmla="*/ 481 w 521"/>
                <a:gd name="T11" fmla="*/ 243 h 508"/>
                <a:gd name="T12" fmla="*/ 461 w 521"/>
                <a:gd name="T13" fmla="*/ 276 h 508"/>
                <a:gd name="T14" fmla="*/ 438 w 521"/>
                <a:gd name="T15" fmla="*/ 308 h 508"/>
                <a:gd name="T16" fmla="*/ 413 w 521"/>
                <a:gd name="T17" fmla="*/ 342 h 508"/>
                <a:gd name="T18" fmla="*/ 386 w 521"/>
                <a:gd name="T19" fmla="*/ 375 h 508"/>
                <a:gd name="T20" fmla="*/ 360 w 521"/>
                <a:gd name="T21" fmla="*/ 407 h 508"/>
                <a:gd name="T22" fmla="*/ 331 w 521"/>
                <a:gd name="T23" fmla="*/ 435 h 508"/>
                <a:gd name="T24" fmla="*/ 299 w 521"/>
                <a:gd name="T25" fmla="*/ 460 h 508"/>
                <a:gd name="T26" fmla="*/ 269 w 521"/>
                <a:gd name="T27" fmla="*/ 481 h 508"/>
                <a:gd name="T28" fmla="*/ 236 w 521"/>
                <a:gd name="T29" fmla="*/ 498 h 508"/>
                <a:gd name="T30" fmla="*/ 170 w 521"/>
                <a:gd name="T31" fmla="*/ 508 h 508"/>
                <a:gd name="T32" fmla="*/ 103 w 521"/>
                <a:gd name="T33" fmla="*/ 485 h 508"/>
                <a:gd name="T34" fmla="*/ 37 w 521"/>
                <a:gd name="T35" fmla="*/ 420 h 508"/>
                <a:gd name="T36" fmla="*/ 10 w 521"/>
                <a:gd name="T37" fmla="*/ 268 h 508"/>
                <a:gd name="T38" fmla="*/ 0 w 521"/>
                <a:gd name="T39" fmla="*/ 171 h 508"/>
                <a:gd name="T40" fmla="*/ 29 w 521"/>
                <a:gd name="T41" fmla="*/ 146 h 508"/>
                <a:gd name="T42" fmla="*/ 86 w 521"/>
                <a:gd name="T43" fmla="*/ 137 h 508"/>
                <a:gd name="T44" fmla="*/ 75 w 521"/>
                <a:gd name="T45" fmla="*/ 103 h 508"/>
                <a:gd name="T46" fmla="*/ 84 w 521"/>
                <a:gd name="T47" fmla="*/ 82 h 508"/>
                <a:gd name="T48" fmla="*/ 141 w 521"/>
                <a:gd name="T49" fmla="*/ 59 h 508"/>
                <a:gd name="T50" fmla="*/ 288 w 521"/>
                <a:gd name="T51" fmla="*/ 34 h 508"/>
                <a:gd name="T52" fmla="*/ 472 w 521"/>
                <a:gd name="T53" fmla="*/ 0 h 508"/>
                <a:gd name="T54" fmla="*/ 472 w 521"/>
                <a:gd name="T55" fmla="*/ 0 h 508"/>
                <a:gd name="T56" fmla="*/ 472 w 521"/>
                <a:gd name="T57" fmla="*/ 0 h 5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1"/>
                <a:gd name="T88" fmla="*/ 0 h 508"/>
                <a:gd name="T89" fmla="*/ 521 w 521"/>
                <a:gd name="T90" fmla="*/ 508 h 5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1" h="508">
                  <a:moveTo>
                    <a:pt x="472" y="0"/>
                  </a:moveTo>
                  <a:lnTo>
                    <a:pt x="510" y="27"/>
                  </a:lnTo>
                  <a:lnTo>
                    <a:pt x="521" y="87"/>
                  </a:lnTo>
                  <a:lnTo>
                    <a:pt x="518" y="158"/>
                  </a:lnTo>
                  <a:lnTo>
                    <a:pt x="500" y="213"/>
                  </a:lnTo>
                  <a:lnTo>
                    <a:pt x="481" y="243"/>
                  </a:lnTo>
                  <a:lnTo>
                    <a:pt x="461" y="276"/>
                  </a:lnTo>
                  <a:lnTo>
                    <a:pt x="438" y="308"/>
                  </a:lnTo>
                  <a:lnTo>
                    <a:pt x="413" y="342"/>
                  </a:lnTo>
                  <a:lnTo>
                    <a:pt x="386" y="375"/>
                  </a:lnTo>
                  <a:lnTo>
                    <a:pt x="360" y="407"/>
                  </a:lnTo>
                  <a:lnTo>
                    <a:pt x="331" y="435"/>
                  </a:lnTo>
                  <a:lnTo>
                    <a:pt x="299" y="460"/>
                  </a:lnTo>
                  <a:lnTo>
                    <a:pt x="269" y="481"/>
                  </a:lnTo>
                  <a:lnTo>
                    <a:pt x="236" y="498"/>
                  </a:lnTo>
                  <a:lnTo>
                    <a:pt x="170" y="508"/>
                  </a:lnTo>
                  <a:lnTo>
                    <a:pt x="103" y="485"/>
                  </a:lnTo>
                  <a:lnTo>
                    <a:pt x="37" y="420"/>
                  </a:lnTo>
                  <a:lnTo>
                    <a:pt x="10" y="268"/>
                  </a:lnTo>
                  <a:lnTo>
                    <a:pt x="0" y="171"/>
                  </a:lnTo>
                  <a:lnTo>
                    <a:pt x="29" y="146"/>
                  </a:lnTo>
                  <a:lnTo>
                    <a:pt x="86" y="137"/>
                  </a:lnTo>
                  <a:lnTo>
                    <a:pt x="75" y="103"/>
                  </a:lnTo>
                  <a:lnTo>
                    <a:pt x="84" y="82"/>
                  </a:lnTo>
                  <a:lnTo>
                    <a:pt x="141" y="59"/>
                  </a:lnTo>
                  <a:lnTo>
                    <a:pt x="288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95"/>
            <p:cNvSpPr>
              <a:spLocks/>
            </p:cNvSpPr>
            <p:nvPr/>
          </p:nvSpPr>
          <p:spPr bwMode="auto">
            <a:xfrm>
              <a:off x="2930" y="1592"/>
              <a:ext cx="398" cy="24"/>
            </a:xfrm>
            <a:custGeom>
              <a:avLst/>
              <a:gdLst>
                <a:gd name="T0" fmla="*/ 38 w 794"/>
                <a:gd name="T1" fmla="*/ 0 h 47"/>
                <a:gd name="T2" fmla="*/ 794 w 794"/>
                <a:gd name="T3" fmla="*/ 11 h 47"/>
                <a:gd name="T4" fmla="*/ 754 w 794"/>
                <a:gd name="T5" fmla="*/ 32 h 47"/>
                <a:gd name="T6" fmla="*/ 711 w 794"/>
                <a:gd name="T7" fmla="*/ 44 h 47"/>
                <a:gd name="T8" fmla="*/ 616 w 794"/>
                <a:gd name="T9" fmla="*/ 47 h 47"/>
                <a:gd name="T10" fmla="*/ 420 w 794"/>
                <a:gd name="T11" fmla="*/ 40 h 47"/>
                <a:gd name="T12" fmla="*/ 0 w 794"/>
                <a:gd name="T13" fmla="*/ 21 h 47"/>
                <a:gd name="T14" fmla="*/ 15 w 794"/>
                <a:gd name="T15" fmla="*/ 7 h 47"/>
                <a:gd name="T16" fmla="*/ 38 w 794"/>
                <a:gd name="T17" fmla="*/ 0 h 47"/>
                <a:gd name="T18" fmla="*/ 38 w 794"/>
                <a:gd name="T19" fmla="*/ 0 h 47"/>
                <a:gd name="T20" fmla="*/ 38 w 794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4"/>
                <a:gd name="T34" fmla="*/ 0 h 47"/>
                <a:gd name="T35" fmla="*/ 794 w 794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4" h="47">
                  <a:moveTo>
                    <a:pt x="38" y="0"/>
                  </a:moveTo>
                  <a:lnTo>
                    <a:pt x="794" y="11"/>
                  </a:lnTo>
                  <a:lnTo>
                    <a:pt x="754" y="32"/>
                  </a:lnTo>
                  <a:lnTo>
                    <a:pt x="711" y="44"/>
                  </a:lnTo>
                  <a:lnTo>
                    <a:pt x="616" y="47"/>
                  </a:lnTo>
                  <a:lnTo>
                    <a:pt x="420" y="40"/>
                  </a:lnTo>
                  <a:lnTo>
                    <a:pt x="0" y="21"/>
                  </a:lnTo>
                  <a:lnTo>
                    <a:pt x="15" y="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96"/>
            <p:cNvSpPr>
              <a:spLocks/>
            </p:cNvSpPr>
            <p:nvPr/>
          </p:nvSpPr>
          <p:spPr bwMode="auto">
            <a:xfrm>
              <a:off x="3368" y="1598"/>
              <a:ext cx="783" cy="618"/>
            </a:xfrm>
            <a:custGeom>
              <a:avLst/>
              <a:gdLst>
                <a:gd name="T0" fmla="*/ 95 w 1567"/>
                <a:gd name="T1" fmla="*/ 0 h 1236"/>
                <a:gd name="T2" fmla="*/ 196 w 1567"/>
                <a:gd name="T3" fmla="*/ 93 h 1236"/>
                <a:gd name="T4" fmla="*/ 196 w 1567"/>
                <a:gd name="T5" fmla="*/ 189 h 1236"/>
                <a:gd name="T6" fmla="*/ 181 w 1567"/>
                <a:gd name="T7" fmla="*/ 748 h 1236"/>
                <a:gd name="T8" fmla="*/ 209 w 1567"/>
                <a:gd name="T9" fmla="*/ 827 h 1236"/>
                <a:gd name="T10" fmla="*/ 297 w 1567"/>
                <a:gd name="T11" fmla="*/ 852 h 1236"/>
                <a:gd name="T12" fmla="*/ 259 w 1567"/>
                <a:gd name="T13" fmla="*/ 871 h 1236"/>
                <a:gd name="T14" fmla="*/ 207 w 1567"/>
                <a:gd name="T15" fmla="*/ 883 h 1236"/>
                <a:gd name="T16" fmla="*/ 287 w 1567"/>
                <a:gd name="T17" fmla="*/ 913 h 1236"/>
                <a:gd name="T18" fmla="*/ 1261 w 1567"/>
                <a:gd name="T19" fmla="*/ 1046 h 1236"/>
                <a:gd name="T20" fmla="*/ 1230 w 1567"/>
                <a:gd name="T21" fmla="*/ 1139 h 1236"/>
                <a:gd name="T22" fmla="*/ 1283 w 1567"/>
                <a:gd name="T23" fmla="*/ 1162 h 1236"/>
                <a:gd name="T24" fmla="*/ 1287 w 1567"/>
                <a:gd name="T25" fmla="*/ 1048 h 1236"/>
                <a:gd name="T26" fmla="*/ 1318 w 1567"/>
                <a:gd name="T27" fmla="*/ 1101 h 1236"/>
                <a:gd name="T28" fmla="*/ 1344 w 1567"/>
                <a:gd name="T29" fmla="*/ 1183 h 1236"/>
                <a:gd name="T30" fmla="*/ 1354 w 1567"/>
                <a:gd name="T31" fmla="*/ 1073 h 1236"/>
                <a:gd name="T32" fmla="*/ 1409 w 1567"/>
                <a:gd name="T33" fmla="*/ 1059 h 1236"/>
                <a:gd name="T34" fmla="*/ 1409 w 1567"/>
                <a:gd name="T35" fmla="*/ 1172 h 1236"/>
                <a:gd name="T36" fmla="*/ 1453 w 1567"/>
                <a:gd name="T37" fmla="*/ 1156 h 1236"/>
                <a:gd name="T38" fmla="*/ 1447 w 1567"/>
                <a:gd name="T39" fmla="*/ 1067 h 1236"/>
                <a:gd name="T40" fmla="*/ 1475 w 1567"/>
                <a:gd name="T41" fmla="*/ 1130 h 1236"/>
                <a:gd name="T42" fmla="*/ 1494 w 1567"/>
                <a:gd name="T43" fmla="*/ 1170 h 1236"/>
                <a:gd name="T44" fmla="*/ 1529 w 1567"/>
                <a:gd name="T45" fmla="*/ 1124 h 1236"/>
                <a:gd name="T46" fmla="*/ 1506 w 1567"/>
                <a:gd name="T47" fmla="*/ 1086 h 1236"/>
                <a:gd name="T48" fmla="*/ 1559 w 1567"/>
                <a:gd name="T49" fmla="*/ 1076 h 1236"/>
                <a:gd name="T50" fmla="*/ 1557 w 1567"/>
                <a:gd name="T51" fmla="*/ 1217 h 1236"/>
                <a:gd name="T52" fmla="*/ 1470 w 1567"/>
                <a:gd name="T53" fmla="*/ 1227 h 1236"/>
                <a:gd name="T54" fmla="*/ 557 w 1567"/>
                <a:gd name="T55" fmla="*/ 1230 h 1236"/>
                <a:gd name="T56" fmla="*/ 198 w 1567"/>
                <a:gd name="T57" fmla="*/ 1168 h 1236"/>
                <a:gd name="T58" fmla="*/ 179 w 1567"/>
                <a:gd name="T59" fmla="*/ 922 h 1236"/>
                <a:gd name="T60" fmla="*/ 137 w 1567"/>
                <a:gd name="T61" fmla="*/ 472 h 1236"/>
                <a:gd name="T62" fmla="*/ 44 w 1567"/>
                <a:gd name="T63" fmla="*/ 27 h 1236"/>
                <a:gd name="T64" fmla="*/ 0 w 1567"/>
                <a:gd name="T65" fmla="*/ 0 h 1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7"/>
                <a:gd name="T100" fmla="*/ 0 h 1236"/>
                <a:gd name="T101" fmla="*/ 1567 w 1567"/>
                <a:gd name="T102" fmla="*/ 1236 h 1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7" h="1236">
                  <a:moveTo>
                    <a:pt x="0" y="0"/>
                  </a:moveTo>
                  <a:lnTo>
                    <a:pt x="95" y="0"/>
                  </a:lnTo>
                  <a:lnTo>
                    <a:pt x="162" y="31"/>
                  </a:lnTo>
                  <a:lnTo>
                    <a:pt x="196" y="93"/>
                  </a:lnTo>
                  <a:lnTo>
                    <a:pt x="200" y="137"/>
                  </a:lnTo>
                  <a:lnTo>
                    <a:pt x="196" y="189"/>
                  </a:lnTo>
                  <a:lnTo>
                    <a:pt x="223" y="742"/>
                  </a:lnTo>
                  <a:lnTo>
                    <a:pt x="181" y="748"/>
                  </a:lnTo>
                  <a:lnTo>
                    <a:pt x="188" y="795"/>
                  </a:lnTo>
                  <a:lnTo>
                    <a:pt x="209" y="827"/>
                  </a:lnTo>
                  <a:lnTo>
                    <a:pt x="245" y="846"/>
                  </a:lnTo>
                  <a:lnTo>
                    <a:pt x="297" y="852"/>
                  </a:lnTo>
                  <a:lnTo>
                    <a:pt x="285" y="875"/>
                  </a:lnTo>
                  <a:lnTo>
                    <a:pt x="259" y="871"/>
                  </a:lnTo>
                  <a:lnTo>
                    <a:pt x="198" y="858"/>
                  </a:lnTo>
                  <a:lnTo>
                    <a:pt x="207" y="883"/>
                  </a:lnTo>
                  <a:lnTo>
                    <a:pt x="226" y="900"/>
                  </a:lnTo>
                  <a:lnTo>
                    <a:pt x="287" y="913"/>
                  </a:lnTo>
                  <a:lnTo>
                    <a:pt x="420" y="926"/>
                  </a:lnTo>
                  <a:lnTo>
                    <a:pt x="1261" y="1046"/>
                  </a:lnTo>
                  <a:lnTo>
                    <a:pt x="1245" y="1090"/>
                  </a:lnTo>
                  <a:lnTo>
                    <a:pt x="1230" y="1139"/>
                  </a:lnTo>
                  <a:lnTo>
                    <a:pt x="1236" y="1172"/>
                  </a:lnTo>
                  <a:lnTo>
                    <a:pt x="1283" y="1162"/>
                  </a:lnTo>
                  <a:lnTo>
                    <a:pt x="1276" y="1075"/>
                  </a:lnTo>
                  <a:lnTo>
                    <a:pt x="1287" y="1048"/>
                  </a:lnTo>
                  <a:lnTo>
                    <a:pt x="1333" y="1052"/>
                  </a:lnTo>
                  <a:lnTo>
                    <a:pt x="1318" y="1101"/>
                  </a:lnTo>
                  <a:lnTo>
                    <a:pt x="1323" y="1156"/>
                  </a:lnTo>
                  <a:lnTo>
                    <a:pt x="1344" y="1183"/>
                  </a:lnTo>
                  <a:lnTo>
                    <a:pt x="1373" y="1145"/>
                  </a:lnTo>
                  <a:lnTo>
                    <a:pt x="1354" y="1073"/>
                  </a:lnTo>
                  <a:lnTo>
                    <a:pt x="1367" y="1052"/>
                  </a:lnTo>
                  <a:lnTo>
                    <a:pt x="1409" y="1059"/>
                  </a:lnTo>
                  <a:lnTo>
                    <a:pt x="1403" y="1154"/>
                  </a:lnTo>
                  <a:lnTo>
                    <a:pt x="1409" y="1172"/>
                  </a:lnTo>
                  <a:lnTo>
                    <a:pt x="1420" y="1183"/>
                  </a:lnTo>
                  <a:lnTo>
                    <a:pt x="1453" y="1156"/>
                  </a:lnTo>
                  <a:lnTo>
                    <a:pt x="1435" y="1084"/>
                  </a:lnTo>
                  <a:lnTo>
                    <a:pt x="1447" y="1067"/>
                  </a:lnTo>
                  <a:lnTo>
                    <a:pt x="1489" y="1076"/>
                  </a:lnTo>
                  <a:lnTo>
                    <a:pt x="1475" y="1130"/>
                  </a:lnTo>
                  <a:lnTo>
                    <a:pt x="1481" y="1153"/>
                  </a:lnTo>
                  <a:lnTo>
                    <a:pt x="1494" y="1170"/>
                  </a:lnTo>
                  <a:lnTo>
                    <a:pt x="1523" y="1175"/>
                  </a:lnTo>
                  <a:lnTo>
                    <a:pt x="1529" y="1124"/>
                  </a:lnTo>
                  <a:lnTo>
                    <a:pt x="1504" y="1105"/>
                  </a:lnTo>
                  <a:lnTo>
                    <a:pt x="1506" y="1086"/>
                  </a:lnTo>
                  <a:lnTo>
                    <a:pt x="1529" y="1073"/>
                  </a:lnTo>
                  <a:lnTo>
                    <a:pt x="1559" y="1076"/>
                  </a:lnTo>
                  <a:lnTo>
                    <a:pt x="1567" y="1196"/>
                  </a:lnTo>
                  <a:lnTo>
                    <a:pt x="1557" y="1217"/>
                  </a:lnTo>
                  <a:lnTo>
                    <a:pt x="1540" y="1230"/>
                  </a:lnTo>
                  <a:lnTo>
                    <a:pt x="1470" y="1227"/>
                  </a:lnTo>
                  <a:lnTo>
                    <a:pt x="1458" y="1227"/>
                  </a:lnTo>
                  <a:lnTo>
                    <a:pt x="557" y="1230"/>
                  </a:lnTo>
                  <a:lnTo>
                    <a:pt x="219" y="1236"/>
                  </a:lnTo>
                  <a:lnTo>
                    <a:pt x="198" y="1168"/>
                  </a:lnTo>
                  <a:lnTo>
                    <a:pt x="190" y="1088"/>
                  </a:lnTo>
                  <a:lnTo>
                    <a:pt x="179" y="922"/>
                  </a:lnTo>
                  <a:lnTo>
                    <a:pt x="164" y="696"/>
                  </a:lnTo>
                  <a:lnTo>
                    <a:pt x="137" y="472"/>
                  </a:lnTo>
                  <a:lnTo>
                    <a:pt x="109" y="25"/>
                  </a:lnTo>
                  <a:lnTo>
                    <a:pt x="4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97"/>
            <p:cNvSpPr>
              <a:spLocks/>
            </p:cNvSpPr>
            <p:nvPr/>
          </p:nvSpPr>
          <p:spPr bwMode="auto">
            <a:xfrm>
              <a:off x="2247" y="1628"/>
              <a:ext cx="309" cy="276"/>
            </a:xfrm>
            <a:custGeom>
              <a:avLst/>
              <a:gdLst>
                <a:gd name="T0" fmla="*/ 428 w 618"/>
                <a:gd name="T1" fmla="*/ 0 h 554"/>
                <a:gd name="T2" fmla="*/ 488 w 618"/>
                <a:gd name="T3" fmla="*/ 15 h 554"/>
                <a:gd name="T4" fmla="*/ 526 w 618"/>
                <a:gd name="T5" fmla="*/ 61 h 554"/>
                <a:gd name="T6" fmla="*/ 536 w 618"/>
                <a:gd name="T7" fmla="*/ 116 h 554"/>
                <a:gd name="T8" fmla="*/ 526 w 618"/>
                <a:gd name="T9" fmla="*/ 143 h 554"/>
                <a:gd name="T10" fmla="*/ 509 w 618"/>
                <a:gd name="T11" fmla="*/ 166 h 554"/>
                <a:gd name="T12" fmla="*/ 538 w 618"/>
                <a:gd name="T13" fmla="*/ 259 h 554"/>
                <a:gd name="T14" fmla="*/ 566 w 618"/>
                <a:gd name="T15" fmla="*/ 354 h 554"/>
                <a:gd name="T16" fmla="*/ 593 w 618"/>
                <a:gd name="T17" fmla="*/ 449 h 554"/>
                <a:gd name="T18" fmla="*/ 618 w 618"/>
                <a:gd name="T19" fmla="*/ 544 h 554"/>
                <a:gd name="T20" fmla="*/ 551 w 618"/>
                <a:gd name="T21" fmla="*/ 554 h 554"/>
                <a:gd name="T22" fmla="*/ 498 w 618"/>
                <a:gd name="T23" fmla="*/ 369 h 554"/>
                <a:gd name="T24" fmla="*/ 471 w 618"/>
                <a:gd name="T25" fmla="*/ 280 h 554"/>
                <a:gd name="T26" fmla="*/ 458 w 618"/>
                <a:gd name="T27" fmla="*/ 236 h 554"/>
                <a:gd name="T28" fmla="*/ 437 w 618"/>
                <a:gd name="T29" fmla="*/ 196 h 554"/>
                <a:gd name="T30" fmla="*/ 374 w 618"/>
                <a:gd name="T31" fmla="*/ 240 h 554"/>
                <a:gd name="T32" fmla="*/ 342 w 618"/>
                <a:gd name="T33" fmla="*/ 266 h 554"/>
                <a:gd name="T34" fmla="*/ 310 w 618"/>
                <a:gd name="T35" fmla="*/ 293 h 554"/>
                <a:gd name="T36" fmla="*/ 279 w 618"/>
                <a:gd name="T37" fmla="*/ 322 h 554"/>
                <a:gd name="T38" fmla="*/ 249 w 618"/>
                <a:gd name="T39" fmla="*/ 352 h 554"/>
                <a:gd name="T40" fmla="*/ 220 w 618"/>
                <a:gd name="T41" fmla="*/ 381 h 554"/>
                <a:gd name="T42" fmla="*/ 192 w 618"/>
                <a:gd name="T43" fmla="*/ 409 h 554"/>
                <a:gd name="T44" fmla="*/ 220 w 618"/>
                <a:gd name="T45" fmla="*/ 441 h 554"/>
                <a:gd name="T46" fmla="*/ 255 w 618"/>
                <a:gd name="T47" fmla="*/ 468 h 554"/>
                <a:gd name="T48" fmla="*/ 289 w 618"/>
                <a:gd name="T49" fmla="*/ 535 h 554"/>
                <a:gd name="T50" fmla="*/ 196 w 618"/>
                <a:gd name="T51" fmla="*/ 512 h 554"/>
                <a:gd name="T52" fmla="*/ 120 w 618"/>
                <a:gd name="T53" fmla="*/ 453 h 554"/>
                <a:gd name="T54" fmla="*/ 89 w 618"/>
                <a:gd name="T55" fmla="*/ 419 h 554"/>
                <a:gd name="T56" fmla="*/ 59 w 618"/>
                <a:gd name="T57" fmla="*/ 381 h 554"/>
                <a:gd name="T58" fmla="*/ 30 w 618"/>
                <a:gd name="T59" fmla="*/ 344 h 554"/>
                <a:gd name="T60" fmla="*/ 0 w 618"/>
                <a:gd name="T61" fmla="*/ 308 h 554"/>
                <a:gd name="T62" fmla="*/ 42 w 618"/>
                <a:gd name="T63" fmla="*/ 342 h 554"/>
                <a:gd name="T64" fmla="*/ 80 w 618"/>
                <a:gd name="T65" fmla="*/ 379 h 554"/>
                <a:gd name="T66" fmla="*/ 116 w 618"/>
                <a:gd name="T67" fmla="*/ 390 h 554"/>
                <a:gd name="T68" fmla="*/ 158 w 618"/>
                <a:gd name="T69" fmla="*/ 350 h 554"/>
                <a:gd name="T70" fmla="*/ 192 w 618"/>
                <a:gd name="T71" fmla="*/ 320 h 554"/>
                <a:gd name="T72" fmla="*/ 228 w 618"/>
                <a:gd name="T73" fmla="*/ 289 h 554"/>
                <a:gd name="T74" fmla="*/ 266 w 618"/>
                <a:gd name="T75" fmla="*/ 261 h 554"/>
                <a:gd name="T76" fmla="*/ 302 w 618"/>
                <a:gd name="T77" fmla="*/ 232 h 554"/>
                <a:gd name="T78" fmla="*/ 340 w 618"/>
                <a:gd name="T79" fmla="*/ 207 h 554"/>
                <a:gd name="T80" fmla="*/ 376 w 618"/>
                <a:gd name="T81" fmla="*/ 181 h 554"/>
                <a:gd name="T82" fmla="*/ 412 w 618"/>
                <a:gd name="T83" fmla="*/ 156 h 554"/>
                <a:gd name="T84" fmla="*/ 445 w 618"/>
                <a:gd name="T85" fmla="*/ 131 h 554"/>
                <a:gd name="T86" fmla="*/ 420 w 618"/>
                <a:gd name="T87" fmla="*/ 124 h 554"/>
                <a:gd name="T88" fmla="*/ 420 w 618"/>
                <a:gd name="T89" fmla="*/ 120 h 554"/>
                <a:gd name="T90" fmla="*/ 450 w 618"/>
                <a:gd name="T91" fmla="*/ 80 h 554"/>
                <a:gd name="T92" fmla="*/ 431 w 618"/>
                <a:gd name="T93" fmla="*/ 46 h 554"/>
                <a:gd name="T94" fmla="*/ 388 w 618"/>
                <a:gd name="T95" fmla="*/ 38 h 554"/>
                <a:gd name="T96" fmla="*/ 340 w 618"/>
                <a:gd name="T97" fmla="*/ 71 h 554"/>
                <a:gd name="T98" fmla="*/ 276 w 618"/>
                <a:gd name="T99" fmla="*/ 105 h 554"/>
                <a:gd name="T100" fmla="*/ 213 w 618"/>
                <a:gd name="T101" fmla="*/ 143 h 554"/>
                <a:gd name="T102" fmla="*/ 237 w 618"/>
                <a:gd name="T103" fmla="*/ 118 h 554"/>
                <a:gd name="T104" fmla="*/ 264 w 618"/>
                <a:gd name="T105" fmla="*/ 99 h 554"/>
                <a:gd name="T106" fmla="*/ 317 w 618"/>
                <a:gd name="T107" fmla="*/ 65 h 554"/>
                <a:gd name="T108" fmla="*/ 372 w 618"/>
                <a:gd name="T109" fmla="*/ 34 h 554"/>
                <a:gd name="T110" fmla="*/ 428 w 618"/>
                <a:gd name="T111" fmla="*/ 0 h 554"/>
                <a:gd name="T112" fmla="*/ 428 w 618"/>
                <a:gd name="T113" fmla="*/ 0 h 554"/>
                <a:gd name="T114" fmla="*/ 428 w 618"/>
                <a:gd name="T115" fmla="*/ 0 h 5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8"/>
                <a:gd name="T175" fmla="*/ 0 h 554"/>
                <a:gd name="T176" fmla="*/ 618 w 618"/>
                <a:gd name="T177" fmla="*/ 554 h 5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8" h="554">
                  <a:moveTo>
                    <a:pt x="428" y="0"/>
                  </a:moveTo>
                  <a:lnTo>
                    <a:pt x="488" y="15"/>
                  </a:lnTo>
                  <a:lnTo>
                    <a:pt x="526" y="61"/>
                  </a:lnTo>
                  <a:lnTo>
                    <a:pt x="536" y="116"/>
                  </a:lnTo>
                  <a:lnTo>
                    <a:pt x="526" y="143"/>
                  </a:lnTo>
                  <a:lnTo>
                    <a:pt x="509" y="166"/>
                  </a:lnTo>
                  <a:lnTo>
                    <a:pt x="538" y="259"/>
                  </a:lnTo>
                  <a:lnTo>
                    <a:pt x="566" y="354"/>
                  </a:lnTo>
                  <a:lnTo>
                    <a:pt x="593" y="449"/>
                  </a:lnTo>
                  <a:lnTo>
                    <a:pt x="618" y="544"/>
                  </a:lnTo>
                  <a:lnTo>
                    <a:pt x="551" y="554"/>
                  </a:lnTo>
                  <a:lnTo>
                    <a:pt x="498" y="369"/>
                  </a:lnTo>
                  <a:lnTo>
                    <a:pt x="471" y="280"/>
                  </a:lnTo>
                  <a:lnTo>
                    <a:pt x="458" y="236"/>
                  </a:lnTo>
                  <a:lnTo>
                    <a:pt x="437" y="196"/>
                  </a:lnTo>
                  <a:lnTo>
                    <a:pt x="374" y="240"/>
                  </a:lnTo>
                  <a:lnTo>
                    <a:pt x="342" y="266"/>
                  </a:lnTo>
                  <a:lnTo>
                    <a:pt x="310" y="293"/>
                  </a:lnTo>
                  <a:lnTo>
                    <a:pt x="279" y="322"/>
                  </a:lnTo>
                  <a:lnTo>
                    <a:pt x="249" y="352"/>
                  </a:lnTo>
                  <a:lnTo>
                    <a:pt x="220" y="381"/>
                  </a:lnTo>
                  <a:lnTo>
                    <a:pt x="192" y="409"/>
                  </a:lnTo>
                  <a:lnTo>
                    <a:pt x="220" y="441"/>
                  </a:lnTo>
                  <a:lnTo>
                    <a:pt x="255" y="468"/>
                  </a:lnTo>
                  <a:lnTo>
                    <a:pt x="289" y="535"/>
                  </a:lnTo>
                  <a:lnTo>
                    <a:pt x="196" y="512"/>
                  </a:lnTo>
                  <a:lnTo>
                    <a:pt x="120" y="453"/>
                  </a:lnTo>
                  <a:lnTo>
                    <a:pt x="89" y="419"/>
                  </a:lnTo>
                  <a:lnTo>
                    <a:pt x="59" y="381"/>
                  </a:lnTo>
                  <a:lnTo>
                    <a:pt x="30" y="344"/>
                  </a:lnTo>
                  <a:lnTo>
                    <a:pt x="0" y="308"/>
                  </a:lnTo>
                  <a:lnTo>
                    <a:pt x="42" y="342"/>
                  </a:lnTo>
                  <a:lnTo>
                    <a:pt x="80" y="379"/>
                  </a:lnTo>
                  <a:lnTo>
                    <a:pt x="116" y="390"/>
                  </a:lnTo>
                  <a:lnTo>
                    <a:pt x="158" y="350"/>
                  </a:lnTo>
                  <a:lnTo>
                    <a:pt x="192" y="320"/>
                  </a:lnTo>
                  <a:lnTo>
                    <a:pt x="228" y="289"/>
                  </a:lnTo>
                  <a:lnTo>
                    <a:pt x="266" y="261"/>
                  </a:lnTo>
                  <a:lnTo>
                    <a:pt x="302" y="232"/>
                  </a:lnTo>
                  <a:lnTo>
                    <a:pt x="340" y="207"/>
                  </a:lnTo>
                  <a:lnTo>
                    <a:pt x="376" y="181"/>
                  </a:lnTo>
                  <a:lnTo>
                    <a:pt x="412" y="156"/>
                  </a:lnTo>
                  <a:lnTo>
                    <a:pt x="445" y="131"/>
                  </a:lnTo>
                  <a:lnTo>
                    <a:pt x="420" y="124"/>
                  </a:lnTo>
                  <a:lnTo>
                    <a:pt x="420" y="120"/>
                  </a:lnTo>
                  <a:lnTo>
                    <a:pt x="450" y="80"/>
                  </a:lnTo>
                  <a:lnTo>
                    <a:pt x="431" y="46"/>
                  </a:lnTo>
                  <a:lnTo>
                    <a:pt x="388" y="38"/>
                  </a:lnTo>
                  <a:lnTo>
                    <a:pt x="340" y="71"/>
                  </a:lnTo>
                  <a:lnTo>
                    <a:pt x="276" y="105"/>
                  </a:lnTo>
                  <a:lnTo>
                    <a:pt x="213" y="143"/>
                  </a:lnTo>
                  <a:lnTo>
                    <a:pt x="237" y="118"/>
                  </a:lnTo>
                  <a:lnTo>
                    <a:pt x="264" y="99"/>
                  </a:lnTo>
                  <a:lnTo>
                    <a:pt x="317" y="65"/>
                  </a:lnTo>
                  <a:lnTo>
                    <a:pt x="372" y="3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98"/>
            <p:cNvSpPr>
              <a:spLocks/>
            </p:cNvSpPr>
            <p:nvPr/>
          </p:nvSpPr>
          <p:spPr bwMode="auto">
            <a:xfrm>
              <a:off x="3386" y="1678"/>
              <a:ext cx="22" cy="558"/>
            </a:xfrm>
            <a:custGeom>
              <a:avLst/>
              <a:gdLst>
                <a:gd name="T0" fmla="*/ 0 w 44"/>
                <a:gd name="T1" fmla="*/ 0 h 1116"/>
                <a:gd name="T2" fmla="*/ 25 w 44"/>
                <a:gd name="T3" fmla="*/ 80 h 1116"/>
                <a:gd name="T4" fmla="*/ 27 w 44"/>
                <a:gd name="T5" fmla="*/ 171 h 1116"/>
                <a:gd name="T6" fmla="*/ 31 w 44"/>
                <a:gd name="T7" fmla="*/ 352 h 1116"/>
                <a:gd name="T8" fmla="*/ 36 w 44"/>
                <a:gd name="T9" fmla="*/ 726 h 1116"/>
                <a:gd name="T10" fmla="*/ 44 w 44"/>
                <a:gd name="T11" fmla="*/ 1093 h 1116"/>
                <a:gd name="T12" fmla="*/ 33 w 44"/>
                <a:gd name="T13" fmla="*/ 1116 h 1116"/>
                <a:gd name="T14" fmla="*/ 14 w 44"/>
                <a:gd name="T15" fmla="*/ 1097 h 1116"/>
                <a:gd name="T16" fmla="*/ 21 w 44"/>
                <a:gd name="T17" fmla="*/ 1059 h 1116"/>
                <a:gd name="T18" fmla="*/ 25 w 44"/>
                <a:gd name="T19" fmla="*/ 968 h 1116"/>
                <a:gd name="T20" fmla="*/ 0 w 44"/>
                <a:gd name="T21" fmla="*/ 0 h 1116"/>
                <a:gd name="T22" fmla="*/ 0 w 44"/>
                <a:gd name="T23" fmla="*/ 0 h 1116"/>
                <a:gd name="T24" fmla="*/ 0 w 44"/>
                <a:gd name="T25" fmla="*/ 0 h 11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1116"/>
                <a:gd name="T41" fmla="*/ 44 w 44"/>
                <a:gd name="T42" fmla="*/ 1116 h 11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1116">
                  <a:moveTo>
                    <a:pt x="0" y="0"/>
                  </a:moveTo>
                  <a:lnTo>
                    <a:pt x="25" y="80"/>
                  </a:lnTo>
                  <a:lnTo>
                    <a:pt x="27" y="171"/>
                  </a:lnTo>
                  <a:lnTo>
                    <a:pt x="31" y="352"/>
                  </a:lnTo>
                  <a:lnTo>
                    <a:pt x="36" y="726"/>
                  </a:lnTo>
                  <a:lnTo>
                    <a:pt x="44" y="1093"/>
                  </a:lnTo>
                  <a:lnTo>
                    <a:pt x="33" y="1116"/>
                  </a:lnTo>
                  <a:lnTo>
                    <a:pt x="14" y="1097"/>
                  </a:lnTo>
                  <a:lnTo>
                    <a:pt x="21" y="1059"/>
                  </a:lnTo>
                  <a:lnTo>
                    <a:pt x="25" y="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99"/>
            <p:cNvSpPr>
              <a:spLocks/>
            </p:cNvSpPr>
            <p:nvPr/>
          </p:nvSpPr>
          <p:spPr bwMode="auto">
            <a:xfrm>
              <a:off x="2279" y="1687"/>
              <a:ext cx="127" cy="94"/>
            </a:xfrm>
            <a:custGeom>
              <a:avLst/>
              <a:gdLst>
                <a:gd name="T0" fmla="*/ 228 w 252"/>
                <a:gd name="T1" fmla="*/ 0 h 188"/>
                <a:gd name="T2" fmla="*/ 252 w 252"/>
                <a:gd name="T3" fmla="*/ 50 h 188"/>
                <a:gd name="T4" fmla="*/ 247 w 252"/>
                <a:gd name="T5" fmla="*/ 51 h 188"/>
                <a:gd name="T6" fmla="*/ 129 w 252"/>
                <a:gd name="T7" fmla="*/ 99 h 188"/>
                <a:gd name="T8" fmla="*/ 72 w 252"/>
                <a:gd name="T9" fmla="*/ 137 h 188"/>
                <a:gd name="T10" fmla="*/ 17 w 252"/>
                <a:gd name="T11" fmla="*/ 175 h 188"/>
                <a:gd name="T12" fmla="*/ 3 w 252"/>
                <a:gd name="T13" fmla="*/ 188 h 188"/>
                <a:gd name="T14" fmla="*/ 0 w 252"/>
                <a:gd name="T15" fmla="*/ 154 h 188"/>
                <a:gd name="T16" fmla="*/ 15 w 252"/>
                <a:gd name="T17" fmla="*/ 137 h 188"/>
                <a:gd name="T18" fmla="*/ 36 w 252"/>
                <a:gd name="T19" fmla="*/ 122 h 188"/>
                <a:gd name="T20" fmla="*/ 85 w 252"/>
                <a:gd name="T21" fmla="*/ 91 h 188"/>
                <a:gd name="T22" fmla="*/ 125 w 252"/>
                <a:gd name="T23" fmla="*/ 65 h 188"/>
                <a:gd name="T24" fmla="*/ 174 w 252"/>
                <a:gd name="T25" fmla="*/ 29 h 188"/>
                <a:gd name="T26" fmla="*/ 228 w 252"/>
                <a:gd name="T27" fmla="*/ 0 h 188"/>
                <a:gd name="T28" fmla="*/ 228 w 252"/>
                <a:gd name="T29" fmla="*/ 0 h 188"/>
                <a:gd name="T30" fmla="*/ 228 w 252"/>
                <a:gd name="T31" fmla="*/ 0 h 1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2"/>
                <a:gd name="T49" fmla="*/ 0 h 188"/>
                <a:gd name="T50" fmla="*/ 252 w 252"/>
                <a:gd name="T51" fmla="*/ 188 h 1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2" h="188">
                  <a:moveTo>
                    <a:pt x="228" y="0"/>
                  </a:moveTo>
                  <a:lnTo>
                    <a:pt x="252" y="50"/>
                  </a:lnTo>
                  <a:lnTo>
                    <a:pt x="247" y="51"/>
                  </a:lnTo>
                  <a:lnTo>
                    <a:pt x="129" y="99"/>
                  </a:lnTo>
                  <a:lnTo>
                    <a:pt x="72" y="137"/>
                  </a:lnTo>
                  <a:lnTo>
                    <a:pt x="17" y="175"/>
                  </a:lnTo>
                  <a:lnTo>
                    <a:pt x="3" y="188"/>
                  </a:lnTo>
                  <a:lnTo>
                    <a:pt x="0" y="154"/>
                  </a:lnTo>
                  <a:lnTo>
                    <a:pt x="15" y="137"/>
                  </a:lnTo>
                  <a:lnTo>
                    <a:pt x="36" y="122"/>
                  </a:lnTo>
                  <a:lnTo>
                    <a:pt x="85" y="91"/>
                  </a:lnTo>
                  <a:lnTo>
                    <a:pt x="125" y="65"/>
                  </a:lnTo>
                  <a:lnTo>
                    <a:pt x="174" y="2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100"/>
            <p:cNvSpPr>
              <a:spLocks/>
            </p:cNvSpPr>
            <p:nvPr/>
          </p:nvSpPr>
          <p:spPr bwMode="auto">
            <a:xfrm>
              <a:off x="3028" y="1757"/>
              <a:ext cx="43" cy="135"/>
            </a:xfrm>
            <a:custGeom>
              <a:avLst/>
              <a:gdLst>
                <a:gd name="T0" fmla="*/ 0 w 85"/>
                <a:gd name="T1" fmla="*/ 0 h 270"/>
                <a:gd name="T2" fmla="*/ 68 w 85"/>
                <a:gd name="T3" fmla="*/ 19 h 270"/>
                <a:gd name="T4" fmla="*/ 85 w 85"/>
                <a:gd name="T5" fmla="*/ 85 h 270"/>
                <a:gd name="T6" fmla="*/ 79 w 85"/>
                <a:gd name="T7" fmla="*/ 173 h 270"/>
                <a:gd name="T8" fmla="*/ 83 w 85"/>
                <a:gd name="T9" fmla="*/ 253 h 270"/>
                <a:gd name="T10" fmla="*/ 7 w 85"/>
                <a:gd name="T11" fmla="*/ 270 h 270"/>
                <a:gd name="T12" fmla="*/ 0 w 85"/>
                <a:gd name="T13" fmla="*/ 0 h 270"/>
                <a:gd name="T14" fmla="*/ 0 w 85"/>
                <a:gd name="T15" fmla="*/ 0 h 270"/>
                <a:gd name="T16" fmla="*/ 0 w 85"/>
                <a:gd name="T17" fmla="*/ 0 h 2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270"/>
                <a:gd name="T29" fmla="*/ 85 w 85"/>
                <a:gd name="T30" fmla="*/ 270 h 2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270">
                  <a:moveTo>
                    <a:pt x="0" y="0"/>
                  </a:moveTo>
                  <a:lnTo>
                    <a:pt x="68" y="19"/>
                  </a:lnTo>
                  <a:lnTo>
                    <a:pt x="85" y="85"/>
                  </a:lnTo>
                  <a:lnTo>
                    <a:pt x="79" y="173"/>
                  </a:lnTo>
                  <a:lnTo>
                    <a:pt x="83" y="253"/>
                  </a:lnTo>
                  <a:lnTo>
                    <a:pt x="7" y="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101"/>
            <p:cNvSpPr>
              <a:spLocks/>
            </p:cNvSpPr>
            <p:nvPr/>
          </p:nvSpPr>
          <p:spPr bwMode="auto">
            <a:xfrm>
              <a:off x="3640" y="1757"/>
              <a:ext cx="74" cy="35"/>
            </a:xfrm>
            <a:custGeom>
              <a:avLst/>
              <a:gdLst>
                <a:gd name="T0" fmla="*/ 63 w 146"/>
                <a:gd name="T1" fmla="*/ 0 h 70"/>
                <a:gd name="T2" fmla="*/ 121 w 146"/>
                <a:gd name="T3" fmla="*/ 2 h 70"/>
                <a:gd name="T4" fmla="*/ 146 w 146"/>
                <a:gd name="T5" fmla="*/ 32 h 70"/>
                <a:gd name="T6" fmla="*/ 144 w 146"/>
                <a:gd name="T7" fmla="*/ 49 h 70"/>
                <a:gd name="T8" fmla="*/ 131 w 146"/>
                <a:gd name="T9" fmla="*/ 63 h 70"/>
                <a:gd name="T10" fmla="*/ 74 w 146"/>
                <a:gd name="T11" fmla="*/ 64 h 70"/>
                <a:gd name="T12" fmla="*/ 21 w 146"/>
                <a:gd name="T13" fmla="*/ 70 h 70"/>
                <a:gd name="T14" fmla="*/ 0 w 146"/>
                <a:gd name="T15" fmla="*/ 44 h 70"/>
                <a:gd name="T16" fmla="*/ 11 w 146"/>
                <a:gd name="T17" fmla="*/ 13 h 70"/>
                <a:gd name="T18" fmla="*/ 63 w 146"/>
                <a:gd name="T19" fmla="*/ 0 h 70"/>
                <a:gd name="T20" fmla="*/ 63 w 146"/>
                <a:gd name="T21" fmla="*/ 0 h 70"/>
                <a:gd name="T22" fmla="*/ 63 w 146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6"/>
                <a:gd name="T37" fmla="*/ 0 h 70"/>
                <a:gd name="T38" fmla="*/ 146 w 146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6" h="70">
                  <a:moveTo>
                    <a:pt x="63" y="0"/>
                  </a:moveTo>
                  <a:lnTo>
                    <a:pt x="121" y="2"/>
                  </a:lnTo>
                  <a:lnTo>
                    <a:pt x="146" y="32"/>
                  </a:lnTo>
                  <a:lnTo>
                    <a:pt x="144" y="49"/>
                  </a:lnTo>
                  <a:lnTo>
                    <a:pt x="131" y="63"/>
                  </a:lnTo>
                  <a:lnTo>
                    <a:pt x="74" y="64"/>
                  </a:lnTo>
                  <a:lnTo>
                    <a:pt x="21" y="70"/>
                  </a:lnTo>
                  <a:lnTo>
                    <a:pt x="0" y="44"/>
                  </a:lnTo>
                  <a:lnTo>
                    <a:pt x="11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102"/>
            <p:cNvSpPr>
              <a:spLocks/>
            </p:cNvSpPr>
            <p:nvPr/>
          </p:nvSpPr>
          <p:spPr bwMode="auto">
            <a:xfrm>
              <a:off x="3649" y="1802"/>
              <a:ext cx="652" cy="1232"/>
            </a:xfrm>
            <a:custGeom>
              <a:avLst/>
              <a:gdLst>
                <a:gd name="T0" fmla="*/ 123 w 1304"/>
                <a:gd name="T1" fmla="*/ 21 h 2464"/>
                <a:gd name="T2" fmla="*/ 131 w 1304"/>
                <a:gd name="T3" fmla="*/ 451 h 2464"/>
                <a:gd name="T4" fmla="*/ 207 w 1304"/>
                <a:gd name="T5" fmla="*/ 523 h 2464"/>
                <a:gd name="T6" fmla="*/ 713 w 1304"/>
                <a:gd name="T7" fmla="*/ 582 h 2464"/>
                <a:gd name="T8" fmla="*/ 1165 w 1304"/>
                <a:gd name="T9" fmla="*/ 782 h 2464"/>
                <a:gd name="T10" fmla="*/ 1226 w 1304"/>
                <a:gd name="T11" fmla="*/ 1152 h 2464"/>
                <a:gd name="T12" fmla="*/ 1304 w 1304"/>
                <a:gd name="T13" fmla="*/ 1637 h 2464"/>
                <a:gd name="T14" fmla="*/ 1232 w 1304"/>
                <a:gd name="T15" fmla="*/ 1759 h 2464"/>
                <a:gd name="T16" fmla="*/ 1127 w 1304"/>
                <a:gd name="T17" fmla="*/ 1837 h 2464"/>
                <a:gd name="T18" fmla="*/ 939 w 1304"/>
                <a:gd name="T19" fmla="*/ 1911 h 2464"/>
                <a:gd name="T20" fmla="*/ 853 w 1304"/>
                <a:gd name="T21" fmla="*/ 1989 h 2464"/>
                <a:gd name="T22" fmla="*/ 758 w 1304"/>
                <a:gd name="T23" fmla="*/ 2130 h 2464"/>
                <a:gd name="T24" fmla="*/ 680 w 1304"/>
                <a:gd name="T25" fmla="*/ 2284 h 2464"/>
                <a:gd name="T26" fmla="*/ 604 w 1304"/>
                <a:gd name="T27" fmla="*/ 2375 h 2464"/>
                <a:gd name="T28" fmla="*/ 741 w 1304"/>
                <a:gd name="T29" fmla="*/ 2400 h 2464"/>
                <a:gd name="T30" fmla="*/ 1023 w 1304"/>
                <a:gd name="T31" fmla="*/ 2398 h 2464"/>
                <a:gd name="T32" fmla="*/ 1034 w 1304"/>
                <a:gd name="T33" fmla="*/ 2461 h 2464"/>
                <a:gd name="T34" fmla="*/ 536 w 1304"/>
                <a:gd name="T35" fmla="*/ 2415 h 2464"/>
                <a:gd name="T36" fmla="*/ 553 w 1304"/>
                <a:gd name="T37" fmla="*/ 2333 h 2464"/>
                <a:gd name="T38" fmla="*/ 601 w 1304"/>
                <a:gd name="T39" fmla="*/ 2308 h 2464"/>
                <a:gd name="T40" fmla="*/ 665 w 1304"/>
                <a:gd name="T41" fmla="*/ 2198 h 2464"/>
                <a:gd name="T42" fmla="*/ 734 w 1304"/>
                <a:gd name="T43" fmla="*/ 2084 h 2464"/>
                <a:gd name="T44" fmla="*/ 745 w 1304"/>
                <a:gd name="T45" fmla="*/ 1924 h 2464"/>
                <a:gd name="T46" fmla="*/ 781 w 1304"/>
                <a:gd name="T47" fmla="*/ 1829 h 2464"/>
                <a:gd name="T48" fmla="*/ 844 w 1304"/>
                <a:gd name="T49" fmla="*/ 1903 h 2464"/>
                <a:gd name="T50" fmla="*/ 888 w 1304"/>
                <a:gd name="T51" fmla="*/ 1759 h 2464"/>
                <a:gd name="T52" fmla="*/ 808 w 1304"/>
                <a:gd name="T53" fmla="*/ 1548 h 2464"/>
                <a:gd name="T54" fmla="*/ 730 w 1304"/>
                <a:gd name="T55" fmla="*/ 1369 h 2464"/>
                <a:gd name="T56" fmla="*/ 817 w 1304"/>
                <a:gd name="T57" fmla="*/ 1344 h 2464"/>
                <a:gd name="T58" fmla="*/ 912 w 1304"/>
                <a:gd name="T59" fmla="*/ 1544 h 2464"/>
                <a:gd name="T60" fmla="*/ 969 w 1304"/>
                <a:gd name="T61" fmla="*/ 1710 h 2464"/>
                <a:gd name="T62" fmla="*/ 1055 w 1304"/>
                <a:gd name="T63" fmla="*/ 1801 h 2464"/>
                <a:gd name="T64" fmla="*/ 1165 w 1304"/>
                <a:gd name="T65" fmla="*/ 1717 h 2464"/>
                <a:gd name="T66" fmla="*/ 1283 w 1304"/>
                <a:gd name="T67" fmla="*/ 1599 h 2464"/>
                <a:gd name="T68" fmla="*/ 1215 w 1304"/>
                <a:gd name="T69" fmla="*/ 1360 h 2464"/>
                <a:gd name="T70" fmla="*/ 990 w 1304"/>
                <a:gd name="T71" fmla="*/ 1352 h 2464"/>
                <a:gd name="T72" fmla="*/ 1226 w 1304"/>
                <a:gd name="T73" fmla="*/ 1329 h 2464"/>
                <a:gd name="T74" fmla="*/ 1194 w 1304"/>
                <a:gd name="T75" fmla="*/ 1107 h 2464"/>
                <a:gd name="T76" fmla="*/ 1125 w 1304"/>
                <a:gd name="T77" fmla="*/ 732 h 2464"/>
                <a:gd name="T78" fmla="*/ 557 w 1304"/>
                <a:gd name="T79" fmla="*/ 582 h 2464"/>
                <a:gd name="T80" fmla="*/ 2 w 1304"/>
                <a:gd name="T81" fmla="*/ 261 h 2464"/>
                <a:gd name="T82" fmla="*/ 57 w 1304"/>
                <a:gd name="T83" fmla="*/ 0 h 24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4"/>
                <a:gd name="T127" fmla="*/ 0 h 2464"/>
                <a:gd name="T128" fmla="*/ 1304 w 1304"/>
                <a:gd name="T129" fmla="*/ 2464 h 24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4" h="2464">
                  <a:moveTo>
                    <a:pt x="57" y="0"/>
                  </a:moveTo>
                  <a:lnTo>
                    <a:pt x="99" y="2"/>
                  </a:lnTo>
                  <a:lnTo>
                    <a:pt x="123" y="21"/>
                  </a:lnTo>
                  <a:lnTo>
                    <a:pt x="135" y="95"/>
                  </a:lnTo>
                  <a:lnTo>
                    <a:pt x="129" y="270"/>
                  </a:lnTo>
                  <a:lnTo>
                    <a:pt x="131" y="451"/>
                  </a:lnTo>
                  <a:lnTo>
                    <a:pt x="144" y="487"/>
                  </a:lnTo>
                  <a:lnTo>
                    <a:pt x="169" y="512"/>
                  </a:lnTo>
                  <a:lnTo>
                    <a:pt x="207" y="523"/>
                  </a:lnTo>
                  <a:lnTo>
                    <a:pt x="260" y="519"/>
                  </a:lnTo>
                  <a:lnTo>
                    <a:pt x="485" y="552"/>
                  </a:lnTo>
                  <a:lnTo>
                    <a:pt x="713" y="582"/>
                  </a:lnTo>
                  <a:lnTo>
                    <a:pt x="933" y="614"/>
                  </a:lnTo>
                  <a:lnTo>
                    <a:pt x="1148" y="658"/>
                  </a:lnTo>
                  <a:lnTo>
                    <a:pt x="1165" y="782"/>
                  </a:lnTo>
                  <a:lnTo>
                    <a:pt x="1184" y="905"/>
                  </a:lnTo>
                  <a:lnTo>
                    <a:pt x="1205" y="1029"/>
                  </a:lnTo>
                  <a:lnTo>
                    <a:pt x="1226" y="1152"/>
                  </a:lnTo>
                  <a:lnTo>
                    <a:pt x="1249" y="1276"/>
                  </a:lnTo>
                  <a:lnTo>
                    <a:pt x="1270" y="1396"/>
                  </a:lnTo>
                  <a:lnTo>
                    <a:pt x="1304" y="1637"/>
                  </a:lnTo>
                  <a:lnTo>
                    <a:pt x="1281" y="1702"/>
                  </a:lnTo>
                  <a:lnTo>
                    <a:pt x="1262" y="1734"/>
                  </a:lnTo>
                  <a:lnTo>
                    <a:pt x="1232" y="1759"/>
                  </a:lnTo>
                  <a:lnTo>
                    <a:pt x="1198" y="1787"/>
                  </a:lnTo>
                  <a:lnTo>
                    <a:pt x="1163" y="1814"/>
                  </a:lnTo>
                  <a:lnTo>
                    <a:pt x="1127" y="1837"/>
                  </a:lnTo>
                  <a:lnTo>
                    <a:pt x="1093" y="1860"/>
                  </a:lnTo>
                  <a:lnTo>
                    <a:pt x="1017" y="1892"/>
                  </a:lnTo>
                  <a:lnTo>
                    <a:pt x="939" y="1911"/>
                  </a:lnTo>
                  <a:lnTo>
                    <a:pt x="914" y="1940"/>
                  </a:lnTo>
                  <a:lnTo>
                    <a:pt x="884" y="1966"/>
                  </a:lnTo>
                  <a:lnTo>
                    <a:pt x="853" y="1989"/>
                  </a:lnTo>
                  <a:lnTo>
                    <a:pt x="825" y="2012"/>
                  </a:lnTo>
                  <a:lnTo>
                    <a:pt x="777" y="2061"/>
                  </a:lnTo>
                  <a:lnTo>
                    <a:pt x="758" y="2130"/>
                  </a:lnTo>
                  <a:lnTo>
                    <a:pt x="732" y="2194"/>
                  </a:lnTo>
                  <a:lnTo>
                    <a:pt x="698" y="2255"/>
                  </a:lnTo>
                  <a:lnTo>
                    <a:pt x="680" y="2284"/>
                  </a:lnTo>
                  <a:lnTo>
                    <a:pt x="660" y="2314"/>
                  </a:lnTo>
                  <a:lnTo>
                    <a:pt x="618" y="2371"/>
                  </a:lnTo>
                  <a:lnTo>
                    <a:pt x="604" y="2375"/>
                  </a:lnTo>
                  <a:lnTo>
                    <a:pt x="603" y="2379"/>
                  </a:lnTo>
                  <a:lnTo>
                    <a:pt x="677" y="2381"/>
                  </a:lnTo>
                  <a:lnTo>
                    <a:pt x="741" y="2400"/>
                  </a:lnTo>
                  <a:lnTo>
                    <a:pt x="806" y="2411"/>
                  </a:lnTo>
                  <a:lnTo>
                    <a:pt x="876" y="2394"/>
                  </a:lnTo>
                  <a:lnTo>
                    <a:pt x="1023" y="2398"/>
                  </a:lnTo>
                  <a:lnTo>
                    <a:pt x="1068" y="2411"/>
                  </a:lnTo>
                  <a:lnTo>
                    <a:pt x="1064" y="2430"/>
                  </a:lnTo>
                  <a:lnTo>
                    <a:pt x="1034" y="2461"/>
                  </a:lnTo>
                  <a:lnTo>
                    <a:pt x="777" y="2464"/>
                  </a:lnTo>
                  <a:lnTo>
                    <a:pt x="652" y="2453"/>
                  </a:lnTo>
                  <a:lnTo>
                    <a:pt x="536" y="2415"/>
                  </a:lnTo>
                  <a:lnTo>
                    <a:pt x="547" y="2381"/>
                  </a:lnTo>
                  <a:lnTo>
                    <a:pt x="568" y="2352"/>
                  </a:lnTo>
                  <a:lnTo>
                    <a:pt x="553" y="2333"/>
                  </a:lnTo>
                  <a:lnTo>
                    <a:pt x="561" y="2312"/>
                  </a:lnTo>
                  <a:lnTo>
                    <a:pt x="578" y="2301"/>
                  </a:lnTo>
                  <a:lnTo>
                    <a:pt x="601" y="2308"/>
                  </a:lnTo>
                  <a:lnTo>
                    <a:pt x="603" y="2269"/>
                  </a:lnTo>
                  <a:lnTo>
                    <a:pt x="623" y="2244"/>
                  </a:lnTo>
                  <a:lnTo>
                    <a:pt x="665" y="2198"/>
                  </a:lnTo>
                  <a:lnTo>
                    <a:pt x="669" y="2160"/>
                  </a:lnTo>
                  <a:lnTo>
                    <a:pt x="703" y="2124"/>
                  </a:lnTo>
                  <a:lnTo>
                    <a:pt x="734" y="2084"/>
                  </a:lnTo>
                  <a:lnTo>
                    <a:pt x="728" y="2029"/>
                  </a:lnTo>
                  <a:lnTo>
                    <a:pt x="743" y="1980"/>
                  </a:lnTo>
                  <a:lnTo>
                    <a:pt x="745" y="1924"/>
                  </a:lnTo>
                  <a:lnTo>
                    <a:pt x="751" y="1871"/>
                  </a:lnTo>
                  <a:lnTo>
                    <a:pt x="762" y="1848"/>
                  </a:lnTo>
                  <a:lnTo>
                    <a:pt x="781" y="1829"/>
                  </a:lnTo>
                  <a:lnTo>
                    <a:pt x="785" y="1831"/>
                  </a:lnTo>
                  <a:lnTo>
                    <a:pt x="781" y="1941"/>
                  </a:lnTo>
                  <a:lnTo>
                    <a:pt x="844" y="1903"/>
                  </a:lnTo>
                  <a:lnTo>
                    <a:pt x="886" y="1852"/>
                  </a:lnTo>
                  <a:lnTo>
                    <a:pt x="895" y="1791"/>
                  </a:lnTo>
                  <a:lnTo>
                    <a:pt x="888" y="1759"/>
                  </a:lnTo>
                  <a:lnTo>
                    <a:pt x="867" y="1727"/>
                  </a:lnTo>
                  <a:lnTo>
                    <a:pt x="840" y="1635"/>
                  </a:lnTo>
                  <a:lnTo>
                    <a:pt x="808" y="1548"/>
                  </a:lnTo>
                  <a:lnTo>
                    <a:pt x="774" y="1460"/>
                  </a:lnTo>
                  <a:lnTo>
                    <a:pt x="747" y="1373"/>
                  </a:lnTo>
                  <a:lnTo>
                    <a:pt x="730" y="1369"/>
                  </a:lnTo>
                  <a:lnTo>
                    <a:pt x="722" y="1352"/>
                  </a:lnTo>
                  <a:lnTo>
                    <a:pt x="777" y="1337"/>
                  </a:lnTo>
                  <a:lnTo>
                    <a:pt x="817" y="1344"/>
                  </a:lnTo>
                  <a:lnTo>
                    <a:pt x="867" y="1405"/>
                  </a:lnTo>
                  <a:lnTo>
                    <a:pt x="897" y="1498"/>
                  </a:lnTo>
                  <a:lnTo>
                    <a:pt x="912" y="1544"/>
                  </a:lnTo>
                  <a:lnTo>
                    <a:pt x="931" y="1584"/>
                  </a:lnTo>
                  <a:lnTo>
                    <a:pt x="948" y="1647"/>
                  </a:lnTo>
                  <a:lnTo>
                    <a:pt x="969" y="1710"/>
                  </a:lnTo>
                  <a:lnTo>
                    <a:pt x="994" y="1770"/>
                  </a:lnTo>
                  <a:lnTo>
                    <a:pt x="1023" y="1829"/>
                  </a:lnTo>
                  <a:lnTo>
                    <a:pt x="1055" y="1801"/>
                  </a:lnTo>
                  <a:lnTo>
                    <a:pt x="1091" y="1770"/>
                  </a:lnTo>
                  <a:lnTo>
                    <a:pt x="1127" y="1744"/>
                  </a:lnTo>
                  <a:lnTo>
                    <a:pt x="1165" y="1717"/>
                  </a:lnTo>
                  <a:lnTo>
                    <a:pt x="1199" y="1689"/>
                  </a:lnTo>
                  <a:lnTo>
                    <a:pt x="1232" y="1660"/>
                  </a:lnTo>
                  <a:lnTo>
                    <a:pt x="1283" y="1599"/>
                  </a:lnTo>
                  <a:lnTo>
                    <a:pt x="1253" y="1422"/>
                  </a:lnTo>
                  <a:lnTo>
                    <a:pt x="1239" y="1386"/>
                  </a:lnTo>
                  <a:lnTo>
                    <a:pt x="1215" y="1360"/>
                  </a:lnTo>
                  <a:lnTo>
                    <a:pt x="1179" y="1346"/>
                  </a:lnTo>
                  <a:lnTo>
                    <a:pt x="1125" y="1354"/>
                  </a:lnTo>
                  <a:lnTo>
                    <a:pt x="990" y="1352"/>
                  </a:lnTo>
                  <a:lnTo>
                    <a:pt x="1068" y="1343"/>
                  </a:lnTo>
                  <a:lnTo>
                    <a:pt x="1161" y="1346"/>
                  </a:lnTo>
                  <a:lnTo>
                    <a:pt x="1226" y="1329"/>
                  </a:lnTo>
                  <a:lnTo>
                    <a:pt x="1236" y="1303"/>
                  </a:lnTo>
                  <a:lnTo>
                    <a:pt x="1220" y="1259"/>
                  </a:lnTo>
                  <a:lnTo>
                    <a:pt x="1194" y="1107"/>
                  </a:lnTo>
                  <a:lnTo>
                    <a:pt x="1171" y="955"/>
                  </a:lnTo>
                  <a:lnTo>
                    <a:pt x="1142" y="804"/>
                  </a:lnTo>
                  <a:lnTo>
                    <a:pt x="1125" y="732"/>
                  </a:lnTo>
                  <a:lnTo>
                    <a:pt x="1104" y="660"/>
                  </a:lnTo>
                  <a:lnTo>
                    <a:pt x="831" y="620"/>
                  </a:lnTo>
                  <a:lnTo>
                    <a:pt x="557" y="582"/>
                  </a:lnTo>
                  <a:lnTo>
                    <a:pt x="283" y="544"/>
                  </a:lnTo>
                  <a:lnTo>
                    <a:pt x="7" y="508"/>
                  </a:lnTo>
                  <a:lnTo>
                    <a:pt x="2" y="261"/>
                  </a:lnTo>
                  <a:lnTo>
                    <a:pt x="0" y="135"/>
                  </a:lnTo>
                  <a:lnTo>
                    <a:pt x="2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103"/>
            <p:cNvSpPr>
              <a:spLocks/>
            </p:cNvSpPr>
            <p:nvPr/>
          </p:nvSpPr>
          <p:spPr bwMode="auto">
            <a:xfrm>
              <a:off x="3533" y="1916"/>
              <a:ext cx="111" cy="134"/>
            </a:xfrm>
            <a:custGeom>
              <a:avLst/>
              <a:gdLst>
                <a:gd name="T0" fmla="*/ 84 w 222"/>
                <a:gd name="T1" fmla="*/ 0 h 268"/>
                <a:gd name="T2" fmla="*/ 103 w 222"/>
                <a:gd name="T3" fmla="*/ 4 h 268"/>
                <a:gd name="T4" fmla="*/ 116 w 222"/>
                <a:gd name="T5" fmla="*/ 17 h 268"/>
                <a:gd name="T6" fmla="*/ 125 w 222"/>
                <a:gd name="T7" fmla="*/ 6 h 268"/>
                <a:gd name="T8" fmla="*/ 139 w 222"/>
                <a:gd name="T9" fmla="*/ 0 h 268"/>
                <a:gd name="T10" fmla="*/ 144 w 222"/>
                <a:gd name="T11" fmla="*/ 2 h 268"/>
                <a:gd name="T12" fmla="*/ 135 w 222"/>
                <a:gd name="T13" fmla="*/ 21 h 268"/>
                <a:gd name="T14" fmla="*/ 141 w 222"/>
                <a:gd name="T15" fmla="*/ 36 h 268"/>
                <a:gd name="T16" fmla="*/ 184 w 222"/>
                <a:gd name="T17" fmla="*/ 65 h 268"/>
                <a:gd name="T18" fmla="*/ 220 w 222"/>
                <a:gd name="T19" fmla="*/ 99 h 268"/>
                <a:gd name="T20" fmla="*/ 222 w 222"/>
                <a:gd name="T21" fmla="*/ 124 h 268"/>
                <a:gd name="T22" fmla="*/ 203 w 222"/>
                <a:gd name="T23" fmla="*/ 158 h 268"/>
                <a:gd name="T24" fmla="*/ 184 w 222"/>
                <a:gd name="T25" fmla="*/ 171 h 268"/>
                <a:gd name="T26" fmla="*/ 160 w 222"/>
                <a:gd name="T27" fmla="*/ 171 h 268"/>
                <a:gd name="T28" fmla="*/ 152 w 222"/>
                <a:gd name="T29" fmla="*/ 246 h 268"/>
                <a:gd name="T30" fmla="*/ 177 w 222"/>
                <a:gd name="T31" fmla="*/ 249 h 268"/>
                <a:gd name="T32" fmla="*/ 186 w 222"/>
                <a:gd name="T33" fmla="*/ 268 h 268"/>
                <a:gd name="T34" fmla="*/ 85 w 222"/>
                <a:gd name="T35" fmla="*/ 253 h 268"/>
                <a:gd name="T36" fmla="*/ 57 w 222"/>
                <a:gd name="T37" fmla="*/ 223 h 268"/>
                <a:gd name="T38" fmla="*/ 57 w 222"/>
                <a:gd name="T39" fmla="*/ 171 h 268"/>
                <a:gd name="T40" fmla="*/ 6 w 222"/>
                <a:gd name="T41" fmla="*/ 141 h 268"/>
                <a:gd name="T42" fmla="*/ 0 w 222"/>
                <a:gd name="T43" fmla="*/ 116 h 268"/>
                <a:gd name="T44" fmla="*/ 6 w 222"/>
                <a:gd name="T45" fmla="*/ 92 h 268"/>
                <a:gd name="T46" fmla="*/ 19 w 222"/>
                <a:gd name="T47" fmla="*/ 67 h 268"/>
                <a:gd name="T48" fmla="*/ 44 w 222"/>
                <a:gd name="T49" fmla="*/ 48 h 268"/>
                <a:gd name="T50" fmla="*/ 103 w 222"/>
                <a:gd name="T51" fmla="*/ 44 h 268"/>
                <a:gd name="T52" fmla="*/ 84 w 222"/>
                <a:gd name="T53" fmla="*/ 0 h 268"/>
                <a:gd name="T54" fmla="*/ 84 w 222"/>
                <a:gd name="T55" fmla="*/ 0 h 268"/>
                <a:gd name="T56" fmla="*/ 84 w 222"/>
                <a:gd name="T57" fmla="*/ 0 h 2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2"/>
                <a:gd name="T88" fmla="*/ 0 h 268"/>
                <a:gd name="T89" fmla="*/ 222 w 222"/>
                <a:gd name="T90" fmla="*/ 268 h 2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2" h="268">
                  <a:moveTo>
                    <a:pt x="84" y="0"/>
                  </a:moveTo>
                  <a:lnTo>
                    <a:pt x="103" y="4"/>
                  </a:lnTo>
                  <a:lnTo>
                    <a:pt x="116" y="17"/>
                  </a:lnTo>
                  <a:lnTo>
                    <a:pt x="125" y="6"/>
                  </a:lnTo>
                  <a:lnTo>
                    <a:pt x="139" y="0"/>
                  </a:lnTo>
                  <a:lnTo>
                    <a:pt x="144" y="2"/>
                  </a:lnTo>
                  <a:lnTo>
                    <a:pt x="135" y="21"/>
                  </a:lnTo>
                  <a:lnTo>
                    <a:pt x="141" y="36"/>
                  </a:lnTo>
                  <a:lnTo>
                    <a:pt x="184" y="65"/>
                  </a:lnTo>
                  <a:lnTo>
                    <a:pt x="220" y="99"/>
                  </a:lnTo>
                  <a:lnTo>
                    <a:pt x="222" y="124"/>
                  </a:lnTo>
                  <a:lnTo>
                    <a:pt x="203" y="158"/>
                  </a:lnTo>
                  <a:lnTo>
                    <a:pt x="184" y="171"/>
                  </a:lnTo>
                  <a:lnTo>
                    <a:pt x="160" y="171"/>
                  </a:lnTo>
                  <a:lnTo>
                    <a:pt x="152" y="246"/>
                  </a:lnTo>
                  <a:lnTo>
                    <a:pt x="177" y="249"/>
                  </a:lnTo>
                  <a:lnTo>
                    <a:pt x="186" y="268"/>
                  </a:lnTo>
                  <a:lnTo>
                    <a:pt x="85" y="253"/>
                  </a:lnTo>
                  <a:lnTo>
                    <a:pt x="57" y="223"/>
                  </a:lnTo>
                  <a:lnTo>
                    <a:pt x="57" y="171"/>
                  </a:lnTo>
                  <a:lnTo>
                    <a:pt x="6" y="141"/>
                  </a:lnTo>
                  <a:lnTo>
                    <a:pt x="0" y="116"/>
                  </a:lnTo>
                  <a:lnTo>
                    <a:pt x="6" y="92"/>
                  </a:lnTo>
                  <a:lnTo>
                    <a:pt x="19" y="67"/>
                  </a:lnTo>
                  <a:lnTo>
                    <a:pt x="44" y="48"/>
                  </a:lnTo>
                  <a:lnTo>
                    <a:pt x="103" y="4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104"/>
            <p:cNvSpPr>
              <a:spLocks/>
            </p:cNvSpPr>
            <p:nvPr/>
          </p:nvSpPr>
          <p:spPr bwMode="auto">
            <a:xfrm>
              <a:off x="2969" y="1959"/>
              <a:ext cx="6" cy="15"/>
            </a:xfrm>
            <a:custGeom>
              <a:avLst/>
              <a:gdLst>
                <a:gd name="T0" fmla="*/ 0 w 11"/>
                <a:gd name="T1" fmla="*/ 0 h 28"/>
                <a:gd name="T2" fmla="*/ 11 w 11"/>
                <a:gd name="T3" fmla="*/ 11 h 28"/>
                <a:gd name="T4" fmla="*/ 7 w 11"/>
                <a:gd name="T5" fmla="*/ 28 h 28"/>
                <a:gd name="T6" fmla="*/ 0 w 11"/>
                <a:gd name="T7" fmla="*/ 28 h 28"/>
                <a:gd name="T8" fmla="*/ 0 w 11"/>
                <a:gd name="T9" fmla="*/ 0 h 28"/>
                <a:gd name="T10" fmla="*/ 0 w 11"/>
                <a:gd name="T11" fmla="*/ 0 h 28"/>
                <a:gd name="T12" fmla="*/ 0 w 11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8"/>
                <a:gd name="T23" fmla="*/ 11 w 11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8">
                  <a:moveTo>
                    <a:pt x="0" y="0"/>
                  </a:moveTo>
                  <a:lnTo>
                    <a:pt x="11" y="11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105"/>
            <p:cNvSpPr>
              <a:spLocks/>
            </p:cNvSpPr>
            <p:nvPr/>
          </p:nvSpPr>
          <p:spPr bwMode="auto">
            <a:xfrm>
              <a:off x="3004" y="1972"/>
              <a:ext cx="19" cy="7"/>
            </a:xfrm>
            <a:custGeom>
              <a:avLst/>
              <a:gdLst>
                <a:gd name="T0" fmla="*/ 15 w 38"/>
                <a:gd name="T1" fmla="*/ 0 h 15"/>
                <a:gd name="T2" fmla="*/ 38 w 38"/>
                <a:gd name="T3" fmla="*/ 15 h 15"/>
                <a:gd name="T4" fmla="*/ 0 w 38"/>
                <a:gd name="T5" fmla="*/ 11 h 15"/>
                <a:gd name="T6" fmla="*/ 15 w 38"/>
                <a:gd name="T7" fmla="*/ 0 h 15"/>
                <a:gd name="T8" fmla="*/ 15 w 38"/>
                <a:gd name="T9" fmla="*/ 0 h 15"/>
                <a:gd name="T10" fmla="*/ 15 w 38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15"/>
                <a:gd name="T20" fmla="*/ 38 w 38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15">
                  <a:moveTo>
                    <a:pt x="15" y="0"/>
                  </a:moveTo>
                  <a:lnTo>
                    <a:pt x="38" y="15"/>
                  </a:lnTo>
                  <a:lnTo>
                    <a:pt x="0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106"/>
            <p:cNvSpPr>
              <a:spLocks/>
            </p:cNvSpPr>
            <p:nvPr/>
          </p:nvSpPr>
          <p:spPr bwMode="auto">
            <a:xfrm>
              <a:off x="3006" y="1983"/>
              <a:ext cx="31" cy="26"/>
            </a:xfrm>
            <a:custGeom>
              <a:avLst/>
              <a:gdLst>
                <a:gd name="T0" fmla="*/ 61 w 61"/>
                <a:gd name="T1" fmla="*/ 0 h 52"/>
                <a:gd name="T2" fmla="*/ 61 w 61"/>
                <a:gd name="T3" fmla="*/ 52 h 52"/>
                <a:gd name="T4" fmla="*/ 59 w 61"/>
                <a:gd name="T5" fmla="*/ 52 h 52"/>
                <a:gd name="T6" fmla="*/ 5 w 61"/>
                <a:gd name="T7" fmla="*/ 25 h 52"/>
                <a:gd name="T8" fmla="*/ 0 w 61"/>
                <a:gd name="T9" fmla="*/ 21 h 52"/>
                <a:gd name="T10" fmla="*/ 61 w 61"/>
                <a:gd name="T11" fmla="*/ 0 h 52"/>
                <a:gd name="T12" fmla="*/ 61 w 61"/>
                <a:gd name="T13" fmla="*/ 0 h 52"/>
                <a:gd name="T14" fmla="*/ 61 w 61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52"/>
                <a:gd name="T26" fmla="*/ 61 w 61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52">
                  <a:moveTo>
                    <a:pt x="61" y="0"/>
                  </a:moveTo>
                  <a:lnTo>
                    <a:pt x="61" y="52"/>
                  </a:lnTo>
                  <a:lnTo>
                    <a:pt x="59" y="52"/>
                  </a:lnTo>
                  <a:lnTo>
                    <a:pt x="5" y="25"/>
                  </a:lnTo>
                  <a:lnTo>
                    <a:pt x="0" y="2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107"/>
            <p:cNvSpPr>
              <a:spLocks/>
            </p:cNvSpPr>
            <p:nvPr/>
          </p:nvSpPr>
          <p:spPr bwMode="auto">
            <a:xfrm>
              <a:off x="2975" y="2004"/>
              <a:ext cx="47" cy="64"/>
            </a:xfrm>
            <a:custGeom>
              <a:avLst/>
              <a:gdLst>
                <a:gd name="T0" fmla="*/ 42 w 93"/>
                <a:gd name="T1" fmla="*/ 0 h 128"/>
                <a:gd name="T2" fmla="*/ 93 w 93"/>
                <a:gd name="T3" fmla="*/ 15 h 128"/>
                <a:gd name="T4" fmla="*/ 93 w 93"/>
                <a:gd name="T5" fmla="*/ 21 h 128"/>
                <a:gd name="T6" fmla="*/ 59 w 93"/>
                <a:gd name="T7" fmla="*/ 34 h 128"/>
                <a:gd name="T8" fmla="*/ 48 w 93"/>
                <a:gd name="T9" fmla="*/ 69 h 128"/>
                <a:gd name="T10" fmla="*/ 34 w 93"/>
                <a:gd name="T11" fmla="*/ 107 h 128"/>
                <a:gd name="T12" fmla="*/ 0 w 93"/>
                <a:gd name="T13" fmla="*/ 128 h 128"/>
                <a:gd name="T14" fmla="*/ 4 w 93"/>
                <a:gd name="T15" fmla="*/ 93 h 128"/>
                <a:gd name="T16" fmla="*/ 17 w 93"/>
                <a:gd name="T17" fmla="*/ 61 h 128"/>
                <a:gd name="T18" fmla="*/ 42 w 93"/>
                <a:gd name="T19" fmla="*/ 0 h 128"/>
                <a:gd name="T20" fmla="*/ 42 w 93"/>
                <a:gd name="T21" fmla="*/ 0 h 128"/>
                <a:gd name="T22" fmla="*/ 42 w 93"/>
                <a:gd name="T23" fmla="*/ 0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128"/>
                <a:gd name="T38" fmla="*/ 93 w 93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128">
                  <a:moveTo>
                    <a:pt x="42" y="0"/>
                  </a:moveTo>
                  <a:lnTo>
                    <a:pt x="93" y="15"/>
                  </a:lnTo>
                  <a:lnTo>
                    <a:pt x="93" y="21"/>
                  </a:lnTo>
                  <a:lnTo>
                    <a:pt x="59" y="34"/>
                  </a:lnTo>
                  <a:lnTo>
                    <a:pt x="48" y="69"/>
                  </a:lnTo>
                  <a:lnTo>
                    <a:pt x="34" y="107"/>
                  </a:lnTo>
                  <a:lnTo>
                    <a:pt x="0" y="128"/>
                  </a:lnTo>
                  <a:lnTo>
                    <a:pt x="4" y="93"/>
                  </a:lnTo>
                  <a:lnTo>
                    <a:pt x="17" y="6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108"/>
            <p:cNvSpPr>
              <a:spLocks/>
            </p:cNvSpPr>
            <p:nvPr/>
          </p:nvSpPr>
          <p:spPr bwMode="auto">
            <a:xfrm>
              <a:off x="2593" y="2209"/>
              <a:ext cx="16" cy="8"/>
            </a:xfrm>
            <a:custGeom>
              <a:avLst/>
              <a:gdLst>
                <a:gd name="T0" fmla="*/ 9 w 32"/>
                <a:gd name="T1" fmla="*/ 0 h 15"/>
                <a:gd name="T2" fmla="*/ 32 w 32"/>
                <a:gd name="T3" fmla="*/ 7 h 15"/>
                <a:gd name="T4" fmla="*/ 28 w 32"/>
                <a:gd name="T5" fmla="*/ 13 h 15"/>
                <a:gd name="T6" fmla="*/ 2 w 32"/>
                <a:gd name="T7" fmla="*/ 15 h 15"/>
                <a:gd name="T8" fmla="*/ 0 w 32"/>
                <a:gd name="T9" fmla="*/ 11 h 15"/>
                <a:gd name="T10" fmla="*/ 9 w 32"/>
                <a:gd name="T11" fmla="*/ 0 h 15"/>
                <a:gd name="T12" fmla="*/ 9 w 32"/>
                <a:gd name="T13" fmla="*/ 0 h 15"/>
                <a:gd name="T14" fmla="*/ 9 w 32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5"/>
                <a:gd name="T26" fmla="*/ 32 w 32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5">
                  <a:moveTo>
                    <a:pt x="9" y="0"/>
                  </a:moveTo>
                  <a:lnTo>
                    <a:pt x="32" y="7"/>
                  </a:lnTo>
                  <a:lnTo>
                    <a:pt x="28" y="13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109"/>
            <p:cNvSpPr>
              <a:spLocks/>
            </p:cNvSpPr>
            <p:nvPr/>
          </p:nvSpPr>
          <p:spPr bwMode="auto">
            <a:xfrm>
              <a:off x="3360" y="2235"/>
              <a:ext cx="297" cy="230"/>
            </a:xfrm>
            <a:custGeom>
              <a:avLst/>
              <a:gdLst>
                <a:gd name="T0" fmla="*/ 494 w 595"/>
                <a:gd name="T1" fmla="*/ 2 h 460"/>
                <a:gd name="T2" fmla="*/ 551 w 595"/>
                <a:gd name="T3" fmla="*/ 0 h 460"/>
                <a:gd name="T4" fmla="*/ 595 w 595"/>
                <a:gd name="T5" fmla="*/ 23 h 460"/>
                <a:gd name="T6" fmla="*/ 547 w 595"/>
                <a:gd name="T7" fmla="*/ 65 h 460"/>
                <a:gd name="T8" fmla="*/ 532 w 595"/>
                <a:gd name="T9" fmla="*/ 131 h 460"/>
                <a:gd name="T10" fmla="*/ 500 w 595"/>
                <a:gd name="T11" fmla="*/ 71 h 460"/>
                <a:gd name="T12" fmla="*/ 471 w 595"/>
                <a:gd name="T13" fmla="*/ 53 h 460"/>
                <a:gd name="T14" fmla="*/ 420 w 595"/>
                <a:gd name="T15" fmla="*/ 61 h 460"/>
                <a:gd name="T16" fmla="*/ 354 w 595"/>
                <a:gd name="T17" fmla="*/ 78 h 460"/>
                <a:gd name="T18" fmla="*/ 300 w 595"/>
                <a:gd name="T19" fmla="*/ 133 h 460"/>
                <a:gd name="T20" fmla="*/ 259 w 595"/>
                <a:gd name="T21" fmla="*/ 204 h 460"/>
                <a:gd name="T22" fmla="*/ 224 w 595"/>
                <a:gd name="T23" fmla="*/ 272 h 460"/>
                <a:gd name="T24" fmla="*/ 222 w 595"/>
                <a:gd name="T25" fmla="*/ 417 h 460"/>
                <a:gd name="T26" fmla="*/ 213 w 595"/>
                <a:gd name="T27" fmla="*/ 443 h 460"/>
                <a:gd name="T28" fmla="*/ 194 w 595"/>
                <a:gd name="T29" fmla="*/ 460 h 460"/>
                <a:gd name="T30" fmla="*/ 116 w 595"/>
                <a:gd name="T31" fmla="*/ 458 h 460"/>
                <a:gd name="T32" fmla="*/ 2 w 595"/>
                <a:gd name="T33" fmla="*/ 458 h 460"/>
                <a:gd name="T34" fmla="*/ 0 w 595"/>
                <a:gd name="T35" fmla="*/ 453 h 460"/>
                <a:gd name="T36" fmla="*/ 51 w 595"/>
                <a:gd name="T37" fmla="*/ 426 h 460"/>
                <a:gd name="T38" fmla="*/ 63 w 595"/>
                <a:gd name="T39" fmla="*/ 365 h 460"/>
                <a:gd name="T40" fmla="*/ 53 w 595"/>
                <a:gd name="T41" fmla="*/ 225 h 460"/>
                <a:gd name="T42" fmla="*/ 34 w 595"/>
                <a:gd name="T43" fmla="*/ 213 h 460"/>
                <a:gd name="T44" fmla="*/ 32 w 595"/>
                <a:gd name="T45" fmla="*/ 190 h 460"/>
                <a:gd name="T46" fmla="*/ 196 w 595"/>
                <a:gd name="T47" fmla="*/ 183 h 460"/>
                <a:gd name="T48" fmla="*/ 259 w 595"/>
                <a:gd name="T49" fmla="*/ 143 h 460"/>
                <a:gd name="T50" fmla="*/ 304 w 595"/>
                <a:gd name="T51" fmla="*/ 71 h 460"/>
                <a:gd name="T52" fmla="*/ 317 w 595"/>
                <a:gd name="T53" fmla="*/ 42 h 460"/>
                <a:gd name="T54" fmla="*/ 335 w 595"/>
                <a:gd name="T55" fmla="*/ 25 h 460"/>
                <a:gd name="T56" fmla="*/ 384 w 595"/>
                <a:gd name="T57" fmla="*/ 10 h 460"/>
                <a:gd name="T58" fmla="*/ 494 w 595"/>
                <a:gd name="T59" fmla="*/ 2 h 460"/>
                <a:gd name="T60" fmla="*/ 494 w 595"/>
                <a:gd name="T61" fmla="*/ 2 h 460"/>
                <a:gd name="T62" fmla="*/ 494 w 595"/>
                <a:gd name="T63" fmla="*/ 2 h 4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5"/>
                <a:gd name="T97" fmla="*/ 0 h 460"/>
                <a:gd name="T98" fmla="*/ 595 w 595"/>
                <a:gd name="T99" fmla="*/ 460 h 4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5" h="460">
                  <a:moveTo>
                    <a:pt x="494" y="2"/>
                  </a:moveTo>
                  <a:lnTo>
                    <a:pt x="551" y="0"/>
                  </a:lnTo>
                  <a:lnTo>
                    <a:pt x="595" y="23"/>
                  </a:lnTo>
                  <a:lnTo>
                    <a:pt x="547" y="65"/>
                  </a:lnTo>
                  <a:lnTo>
                    <a:pt x="532" y="131"/>
                  </a:lnTo>
                  <a:lnTo>
                    <a:pt x="500" y="71"/>
                  </a:lnTo>
                  <a:lnTo>
                    <a:pt x="471" y="53"/>
                  </a:lnTo>
                  <a:lnTo>
                    <a:pt x="420" y="61"/>
                  </a:lnTo>
                  <a:lnTo>
                    <a:pt x="354" y="78"/>
                  </a:lnTo>
                  <a:lnTo>
                    <a:pt x="300" y="133"/>
                  </a:lnTo>
                  <a:lnTo>
                    <a:pt x="259" y="204"/>
                  </a:lnTo>
                  <a:lnTo>
                    <a:pt x="224" y="272"/>
                  </a:lnTo>
                  <a:lnTo>
                    <a:pt x="222" y="417"/>
                  </a:lnTo>
                  <a:lnTo>
                    <a:pt x="213" y="443"/>
                  </a:lnTo>
                  <a:lnTo>
                    <a:pt x="194" y="460"/>
                  </a:lnTo>
                  <a:lnTo>
                    <a:pt x="116" y="458"/>
                  </a:lnTo>
                  <a:lnTo>
                    <a:pt x="2" y="458"/>
                  </a:lnTo>
                  <a:lnTo>
                    <a:pt x="0" y="453"/>
                  </a:lnTo>
                  <a:lnTo>
                    <a:pt x="51" y="426"/>
                  </a:lnTo>
                  <a:lnTo>
                    <a:pt x="63" y="365"/>
                  </a:lnTo>
                  <a:lnTo>
                    <a:pt x="53" y="225"/>
                  </a:lnTo>
                  <a:lnTo>
                    <a:pt x="34" y="213"/>
                  </a:lnTo>
                  <a:lnTo>
                    <a:pt x="32" y="190"/>
                  </a:lnTo>
                  <a:lnTo>
                    <a:pt x="196" y="183"/>
                  </a:lnTo>
                  <a:lnTo>
                    <a:pt x="259" y="143"/>
                  </a:lnTo>
                  <a:lnTo>
                    <a:pt x="304" y="71"/>
                  </a:lnTo>
                  <a:lnTo>
                    <a:pt x="317" y="42"/>
                  </a:lnTo>
                  <a:lnTo>
                    <a:pt x="335" y="25"/>
                  </a:lnTo>
                  <a:lnTo>
                    <a:pt x="384" y="10"/>
                  </a:lnTo>
                  <a:lnTo>
                    <a:pt x="49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110"/>
            <p:cNvSpPr>
              <a:spLocks/>
            </p:cNvSpPr>
            <p:nvPr/>
          </p:nvSpPr>
          <p:spPr bwMode="auto">
            <a:xfrm>
              <a:off x="3163" y="2260"/>
              <a:ext cx="217" cy="35"/>
            </a:xfrm>
            <a:custGeom>
              <a:avLst/>
              <a:gdLst>
                <a:gd name="T0" fmla="*/ 310 w 434"/>
                <a:gd name="T1" fmla="*/ 0 h 70"/>
                <a:gd name="T2" fmla="*/ 403 w 434"/>
                <a:gd name="T3" fmla="*/ 9 h 70"/>
                <a:gd name="T4" fmla="*/ 434 w 434"/>
                <a:gd name="T5" fmla="*/ 21 h 70"/>
                <a:gd name="T6" fmla="*/ 430 w 434"/>
                <a:gd name="T7" fmla="*/ 36 h 70"/>
                <a:gd name="T8" fmla="*/ 411 w 434"/>
                <a:gd name="T9" fmla="*/ 57 h 70"/>
                <a:gd name="T10" fmla="*/ 2 w 434"/>
                <a:gd name="T11" fmla="*/ 70 h 70"/>
                <a:gd name="T12" fmla="*/ 0 w 434"/>
                <a:gd name="T13" fmla="*/ 59 h 70"/>
                <a:gd name="T14" fmla="*/ 2 w 434"/>
                <a:gd name="T15" fmla="*/ 51 h 70"/>
                <a:gd name="T16" fmla="*/ 14 w 434"/>
                <a:gd name="T17" fmla="*/ 45 h 70"/>
                <a:gd name="T18" fmla="*/ 19 w 434"/>
                <a:gd name="T19" fmla="*/ 19 h 70"/>
                <a:gd name="T20" fmla="*/ 310 w 434"/>
                <a:gd name="T21" fmla="*/ 0 h 70"/>
                <a:gd name="T22" fmla="*/ 310 w 434"/>
                <a:gd name="T23" fmla="*/ 0 h 70"/>
                <a:gd name="T24" fmla="*/ 310 w 434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4"/>
                <a:gd name="T40" fmla="*/ 0 h 70"/>
                <a:gd name="T41" fmla="*/ 434 w 434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4" h="70">
                  <a:moveTo>
                    <a:pt x="310" y="0"/>
                  </a:moveTo>
                  <a:lnTo>
                    <a:pt x="403" y="9"/>
                  </a:lnTo>
                  <a:lnTo>
                    <a:pt x="434" y="21"/>
                  </a:lnTo>
                  <a:lnTo>
                    <a:pt x="430" y="36"/>
                  </a:lnTo>
                  <a:lnTo>
                    <a:pt x="411" y="57"/>
                  </a:lnTo>
                  <a:lnTo>
                    <a:pt x="2" y="70"/>
                  </a:lnTo>
                  <a:lnTo>
                    <a:pt x="0" y="59"/>
                  </a:lnTo>
                  <a:lnTo>
                    <a:pt x="2" y="51"/>
                  </a:lnTo>
                  <a:lnTo>
                    <a:pt x="14" y="45"/>
                  </a:lnTo>
                  <a:lnTo>
                    <a:pt x="19" y="1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111"/>
            <p:cNvSpPr>
              <a:spLocks/>
            </p:cNvSpPr>
            <p:nvPr/>
          </p:nvSpPr>
          <p:spPr bwMode="auto">
            <a:xfrm>
              <a:off x="2500" y="2288"/>
              <a:ext cx="28" cy="28"/>
            </a:xfrm>
            <a:custGeom>
              <a:avLst/>
              <a:gdLst>
                <a:gd name="T0" fmla="*/ 7 w 57"/>
                <a:gd name="T1" fmla="*/ 0 h 55"/>
                <a:gd name="T2" fmla="*/ 57 w 57"/>
                <a:gd name="T3" fmla="*/ 19 h 55"/>
                <a:gd name="T4" fmla="*/ 55 w 57"/>
                <a:gd name="T5" fmla="*/ 34 h 55"/>
                <a:gd name="T6" fmla="*/ 43 w 57"/>
                <a:gd name="T7" fmla="*/ 47 h 55"/>
                <a:gd name="T8" fmla="*/ 9 w 57"/>
                <a:gd name="T9" fmla="*/ 55 h 55"/>
                <a:gd name="T10" fmla="*/ 0 w 57"/>
                <a:gd name="T11" fmla="*/ 7 h 55"/>
                <a:gd name="T12" fmla="*/ 7 w 57"/>
                <a:gd name="T13" fmla="*/ 0 h 55"/>
                <a:gd name="T14" fmla="*/ 7 w 57"/>
                <a:gd name="T15" fmla="*/ 0 h 55"/>
                <a:gd name="T16" fmla="*/ 7 w 57"/>
                <a:gd name="T17" fmla="*/ 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55"/>
                <a:gd name="T29" fmla="*/ 57 w 57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55">
                  <a:moveTo>
                    <a:pt x="7" y="0"/>
                  </a:moveTo>
                  <a:lnTo>
                    <a:pt x="57" y="19"/>
                  </a:lnTo>
                  <a:lnTo>
                    <a:pt x="55" y="34"/>
                  </a:lnTo>
                  <a:lnTo>
                    <a:pt x="43" y="47"/>
                  </a:lnTo>
                  <a:lnTo>
                    <a:pt x="9" y="55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112"/>
            <p:cNvSpPr>
              <a:spLocks/>
            </p:cNvSpPr>
            <p:nvPr/>
          </p:nvSpPr>
          <p:spPr bwMode="auto">
            <a:xfrm>
              <a:off x="3618" y="2330"/>
              <a:ext cx="251" cy="62"/>
            </a:xfrm>
            <a:custGeom>
              <a:avLst/>
              <a:gdLst>
                <a:gd name="T0" fmla="*/ 10 w 504"/>
                <a:gd name="T1" fmla="*/ 0 h 124"/>
                <a:gd name="T2" fmla="*/ 38 w 504"/>
                <a:gd name="T3" fmla="*/ 76 h 124"/>
                <a:gd name="T4" fmla="*/ 67 w 504"/>
                <a:gd name="T5" fmla="*/ 99 h 124"/>
                <a:gd name="T6" fmla="*/ 124 w 504"/>
                <a:gd name="T7" fmla="*/ 90 h 124"/>
                <a:gd name="T8" fmla="*/ 190 w 504"/>
                <a:gd name="T9" fmla="*/ 97 h 124"/>
                <a:gd name="T10" fmla="*/ 504 w 504"/>
                <a:gd name="T11" fmla="*/ 99 h 124"/>
                <a:gd name="T12" fmla="*/ 435 w 504"/>
                <a:gd name="T13" fmla="*/ 122 h 124"/>
                <a:gd name="T14" fmla="*/ 350 w 504"/>
                <a:gd name="T15" fmla="*/ 124 h 124"/>
                <a:gd name="T16" fmla="*/ 175 w 504"/>
                <a:gd name="T17" fmla="*/ 122 h 124"/>
                <a:gd name="T18" fmla="*/ 38 w 504"/>
                <a:gd name="T19" fmla="*/ 114 h 124"/>
                <a:gd name="T20" fmla="*/ 0 w 504"/>
                <a:gd name="T21" fmla="*/ 80 h 124"/>
                <a:gd name="T22" fmla="*/ 6 w 504"/>
                <a:gd name="T23" fmla="*/ 6 h 124"/>
                <a:gd name="T24" fmla="*/ 10 w 504"/>
                <a:gd name="T25" fmla="*/ 0 h 124"/>
                <a:gd name="T26" fmla="*/ 10 w 504"/>
                <a:gd name="T27" fmla="*/ 0 h 124"/>
                <a:gd name="T28" fmla="*/ 10 w 504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4"/>
                <a:gd name="T46" fmla="*/ 0 h 124"/>
                <a:gd name="T47" fmla="*/ 504 w 504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4" h="124">
                  <a:moveTo>
                    <a:pt x="10" y="0"/>
                  </a:moveTo>
                  <a:lnTo>
                    <a:pt x="38" y="76"/>
                  </a:lnTo>
                  <a:lnTo>
                    <a:pt x="67" y="99"/>
                  </a:lnTo>
                  <a:lnTo>
                    <a:pt x="124" y="90"/>
                  </a:lnTo>
                  <a:lnTo>
                    <a:pt x="190" y="97"/>
                  </a:lnTo>
                  <a:lnTo>
                    <a:pt x="504" y="99"/>
                  </a:lnTo>
                  <a:lnTo>
                    <a:pt x="435" y="122"/>
                  </a:lnTo>
                  <a:lnTo>
                    <a:pt x="350" y="124"/>
                  </a:lnTo>
                  <a:lnTo>
                    <a:pt x="175" y="122"/>
                  </a:lnTo>
                  <a:lnTo>
                    <a:pt x="38" y="114"/>
                  </a:lnTo>
                  <a:lnTo>
                    <a:pt x="0" y="80"/>
                  </a:lnTo>
                  <a:lnTo>
                    <a:pt x="6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113"/>
            <p:cNvSpPr>
              <a:spLocks/>
            </p:cNvSpPr>
            <p:nvPr/>
          </p:nvSpPr>
          <p:spPr bwMode="auto">
            <a:xfrm>
              <a:off x="3201" y="2333"/>
              <a:ext cx="145" cy="20"/>
            </a:xfrm>
            <a:custGeom>
              <a:avLst/>
              <a:gdLst>
                <a:gd name="T0" fmla="*/ 52 w 289"/>
                <a:gd name="T1" fmla="*/ 0 h 40"/>
                <a:gd name="T2" fmla="*/ 289 w 289"/>
                <a:gd name="T3" fmla="*/ 0 h 40"/>
                <a:gd name="T4" fmla="*/ 276 w 289"/>
                <a:gd name="T5" fmla="*/ 21 h 40"/>
                <a:gd name="T6" fmla="*/ 251 w 289"/>
                <a:gd name="T7" fmla="*/ 32 h 40"/>
                <a:gd name="T8" fmla="*/ 185 w 289"/>
                <a:gd name="T9" fmla="*/ 38 h 40"/>
                <a:gd name="T10" fmla="*/ 42 w 289"/>
                <a:gd name="T11" fmla="*/ 40 h 40"/>
                <a:gd name="T12" fmla="*/ 6 w 289"/>
                <a:gd name="T13" fmla="*/ 34 h 40"/>
                <a:gd name="T14" fmla="*/ 0 w 289"/>
                <a:gd name="T15" fmla="*/ 19 h 40"/>
                <a:gd name="T16" fmla="*/ 18 w 289"/>
                <a:gd name="T17" fmla="*/ 2 h 40"/>
                <a:gd name="T18" fmla="*/ 52 w 289"/>
                <a:gd name="T19" fmla="*/ 0 h 40"/>
                <a:gd name="T20" fmla="*/ 52 w 289"/>
                <a:gd name="T21" fmla="*/ 0 h 40"/>
                <a:gd name="T22" fmla="*/ 52 w 289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9"/>
                <a:gd name="T37" fmla="*/ 0 h 40"/>
                <a:gd name="T38" fmla="*/ 289 w 289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9" h="40">
                  <a:moveTo>
                    <a:pt x="52" y="0"/>
                  </a:moveTo>
                  <a:lnTo>
                    <a:pt x="289" y="0"/>
                  </a:lnTo>
                  <a:lnTo>
                    <a:pt x="276" y="21"/>
                  </a:lnTo>
                  <a:lnTo>
                    <a:pt x="251" y="32"/>
                  </a:lnTo>
                  <a:lnTo>
                    <a:pt x="185" y="38"/>
                  </a:lnTo>
                  <a:lnTo>
                    <a:pt x="42" y="40"/>
                  </a:lnTo>
                  <a:lnTo>
                    <a:pt x="6" y="34"/>
                  </a:lnTo>
                  <a:lnTo>
                    <a:pt x="0" y="19"/>
                  </a:lnTo>
                  <a:lnTo>
                    <a:pt x="18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114"/>
            <p:cNvSpPr>
              <a:spLocks/>
            </p:cNvSpPr>
            <p:nvPr/>
          </p:nvSpPr>
          <p:spPr bwMode="auto">
            <a:xfrm>
              <a:off x="3049" y="2336"/>
              <a:ext cx="119" cy="103"/>
            </a:xfrm>
            <a:custGeom>
              <a:avLst/>
              <a:gdLst>
                <a:gd name="T0" fmla="*/ 179 w 238"/>
                <a:gd name="T1" fmla="*/ 0 h 205"/>
                <a:gd name="T2" fmla="*/ 228 w 238"/>
                <a:gd name="T3" fmla="*/ 0 h 205"/>
                <a:gd name="T4" fmla="*/ 238 w 238"/>
                <a:gd name="T5" fmla="*/ 40 h 205"/>
                <a:gd name="T6" fmla="*/ 219 w 238"/>
                <a:gd name="T7" fmla="*/ 32 h 205"/>
                <a:gd name="T8" fmla="*/ 221 w 238"/>
                <a:gd name="T9" fmla="*/ 163 h 205"/>
                <a:gd name="T10" fmla="*/ 208 w 238"/>
                <a:gd name="T11" fmla="*/ 205 h 205"/>
                <a:gd name="T12" fmla="*/ 162 w 238"/>
                <a:gd name="T13" fmla="*/ 173 h 205"/>
                <a:gd name="T14" fmla="*/ 122 w 238"/>
                <a:gd name="T15" fmla="*/ 139 h 205"/>
                <a:gd name="T16" fmla="*/ 90 w 238"/>
                <a:gd name="T17" fmla="*/ 106 h 205"/>
                <a:gd name="T18" fmla="*/ 46 w 238"/>
                <a:gd name="T19" fmla="*/ 40 h 205"/>
                <a:gd name="T20" fmla="*/ 0 w 238"/>
                <a:gd name="T21" fmla="*/ 40 h 205"/>
                <a:gd name="T22" fmla="*/ 12 w 238"/>
                <a:gd name="T23" fmla="*/ 23 h 205"/>
                <a:gd name="T24" fmla="*/ 29 w 238"/>
                <a:gd name="T25" fmla="*/ 11 h 205"/>
                <a:gd name="T26" fmla="*/ 76 w 238"/>
                <a:gd name="T27" fmla="*/ 5 h 205"/>
                <a:gd name="T28" fmla="*/ 179 w 238"/>
                <a:gd name="T29" fmla="*/ 0 h 205"/>
                <a:gd name="T30" fmla="*/ 179 w 238"/>
                <a:gd name="T31" fmla="*/ 0 h 205"/>
                <a:gd name="T32" fmla="*/ 179 w 238"/>
                <a:gd name="T33" fmla="*/ 0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8"/>
                <a:gd name="T52" fmla="*/ 0 h 205"/>
                <a:gd name="T53" fmla="*/ 238 w 238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8" h="205">
                  <a:moveTo>
                    <a:pt x="179" y="0"/>
                  </a:moveTo>
                  <a:lnTo>
                    <a:pt x="228" y="0"/>
                  </a:lnTo>
                  <a:lnTo>
                    <a:pt x="238" y="40"/>
                  </a:lnTo>
                  <a:lnTo>
                    <a:pt x="219" y="32"/>
                  </a:lnTo>
                  <a:lnTo>
                    <a:pt x="221" y="163"/>
                  </a:lnTo>
                  <a:lnTo>
                    <a:pt x="208" y="205"/>
                  </a:lnTo>
                  <a:lnTo>
                    <a:pt x="162" y="173"/>
                  </a:lnTo>
                  <a:lnTo>
                    <a:pt x="122" y="139"/>
                  </a:lnTo>
                  <a:lnTo>
                    <a:pt x="90" y="106"/>
                  </a:lnTo>
                  <a:lnTo>
                    <a:pt x="46" y="40"/>
                  </a:lnTo>
                  <a:lnTo>
                    <a:pt x="0" y="40"/>
                  </a:lnTo>
                  <a:lnTo>
                    <a:pt x="12" y="23"/>
                  </a:lnTo>
                  <a:lnTo>
                    <a:pt x="29" y="11"/>
                  </a:lnTo>
                  <a:lnTo>
                    <a:pt x="76" y="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115"/>
            <p:cNvSpPr>
              <a:spLocks/>
            </p:cNvSpPr>
            <p:nvPr/>
          </p:nvSpPr>
          <p:spPr bwMode="auto">
            <a:xfrm>
              <a:off x="3902" y="2380"/>
              <a:ext cx="19" cy="12"/>
            </a:xfrm>
            <a:custGeom>
              <a:avLst/>
              <a:gdLst>
                <a:gd name="T0" fmla="*/ 9 w 38"/>
                <a:gd name="T1" fmla="*/ 0 h 25"/>
                <a:gd name="T2" fmla="*/ 34 w 38"/>
                <a:gd name="T3" fmla="*/ 2 h 25"/>
                <a:gd name="T4" fmla="*/ 38 w 38"/>
                <a:gd name="T5" fmla="*/ 14 h 25"/>
                <a:gd name="T6" fmla="*/ 24 w 38"/>
                <a:gd name="T7" fmla="*/ 25 h 25"/>
                <a:gd name="T8" fmla="*/ 0 w 38"/>
                <a:gd name="T9" fmla="*/ 21 h 25"/>
                <a:gd name="T10" fmla="*/ 9 w 38"/>
                <a:gd name="T11" fmla="*/ 0 h 25"/>
                <a:gd name="T12" fmla="*/ 9 w 38"/>
                <a:gd name="T13" fmla="*/ 0 h 25"/>
                <a:gd name="T14" fmla="*/ 9 w 38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25"/>
                <a:gd name="T26" fmla="*/ 38 w 38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25">
                  <a:moveTo>
                    <a:pt x="9" y="0"/>
                  </a:moveTo>
                  <a:lnTo>
                    <a:pt x="34" y="2"/>
                  </a:lnTo>
                  <a:lnTo>
                    <a:pt x="38" y="14"/>
                  </a:lnTo>
                  <a:lnTo>
                    <a:pt x="24" y="25"/>
                  </a:lnTo>
                  <a:lnTo>
                    <a:pt x="0" y="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116"/>
            <p:cNvSpPr>
              <a:spLocks/>
            </p:cNvSpPr>
            <p:nvPr/>
          </p:nvSpPr>
          <p:spPr bwMode="auto">
            <a:xfrm>
              <a:off x="3952" y="2380"/>
              <a:ext cx="26" cy="12"/>
            </a:xfrm>
            <a:custGeom>
              <a:avLst/>
              <a:gdLst>
                <a:gd name="T0" fmla="*/ 8 w 52"/>
                <a:gd name="T1" fmla="*/ 0 h 25"/>
                <a:gd name="T2" fmla="*/ 44 w 52"/>
                <a:gd name="T3" fmla="*/ 0 h 25"/>
                <a:gd name="T4" fmla="*/ 52 w 52"/>
                <a:gd name="T5" fmla="*/ 14 h 25"/>
                <a:gd name="T6" fmla="*/ 35 w 52"/>
                <a:gd name="T7" fmla="*/ 25 h 25"/>
                <a:gd name="T8" fmla="*/ 0 w 52"/>
                <a:gd name="T9" fmla="*/ 21 h 25"/>
                <a:gd name="T10" fmla="*/ 8 w 52"/>
                <a:gd name="T11" fmla="*/ 0 h 25"/>
                <a:gd name="T12" fmla="*/ 8 w 52"/>
                <a:gd name="T13" fmla="*/ 0 h 25"/>
                <a:gd name="T14" fmla="*/ 8 w 52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25"/>
                <a:gd name="T26" fmla="*/ 52 w 52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25">
                  <a:moveTo>
                    <a:pt x="8" y="0"/>
                  </a:moveTo>
                  <a:lnTo>
                    <a:pt x="44" y="0"/>
                  </a:lnTo>
                  <a:lnTo>
                    <a:pt x="52" y="14"/>
                  </a:lnTo>
                  <a:lnTo>
                    <a:pt x="35" y="25"/>
                  </a:lnTo>
                  <a:lnTo>
                    <a:pt x="0" y="2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117"/>
            <p:cNvSpPr>
              <a:spLocks/>
            </p:cNvSpPr>
            <p:nvPr/>
          </p:nvSpPr>
          <p:spPr bwMode="auto">
            <a:xfrm>
              <a:off x="2028" y="2452"/>
              <a:ext cx="45" cy="43"/>
            </a:xfrm>
            <a:custGeom>
              <a:avLst/>
              <a:gdLst>
                <a:gd name="T0" fmla="*/ 89 w 89"/>
                <a:gd name="T1" fmla="*/ 0 h 85"/>
                <a:gd name="T2" fmla="*/ 87 w 89"/>
                <a:gd name="T3" fmla="*/ 43 h 85"/>
                <a:gd name="T4" fmla="*/ 66 w 89"/>
                <a:gd name="T5" fmla="*/ 68 h 85"/>
                <a:gd name="T6" fmla="*/ 0 w 89"/>
                <a:gd name="T7" fmla="*/ 85 h 85"/>
                <a:gd name="T8" fmla="*/ 0 w 89"/>
                <a:gd name="T9" fmla="*/ 78 h 85"/>
                <a:gd name="T10" fmla="*/ 19 w 89"/>
                <a:gd name="T11" fmla="*/ 53 h 85"/>
                <a:gd name="T12" fmla="*/ 40 w 89"/>
                <a:gd name="T13" fmla="*/ 34 h 85"/>
                <a:gd name="T14" fmla="*/ 89 w 89"/>
                <a:gd name="T15" fmla="*/ 0 h 85"/>
                <a:gd name="T16" fmla="*/ 89 w 89"/>
                <a:gd name="T17" fmla="*/ 0 h 85"/>
                <a:gd name="T18" fmla="*/ 89 w 89"/>
                <a:gd name="T19" fmla="*/ 0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85"/>
                <a:gd name="T32" fmla="*/ 89 w 89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85">
                  <a:moveTo>
                    <a:pt x="89" y="0"/>
                  </a:moveTo>
                  <a:lnTo>
                    <a:pt x="87" y="43"/>
                  </a:lnTo>
                  <a:lnTo>
                    <a:pt x="66" y="68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19" y="53"/>
                  </a:lnTo>
                  <a:lnTo>
                    <a:pt x="40" y="3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118"/>
            <p:cNvSpPr>
              <a:spLocks/>
            </p:cNvSpPr>
            <p:nvPr/>
          </p:nvSpPr>
          <p:spPr bwMode="auto">
            <a:xfrm>
              <a:off x="3178" y="2456"/>
              <a:ext cx="200" cy="138"/>
            </a:xfrm>
            <a:custGeom>
              <a:avLst/>
              <a:gdLst>
                <a:gd name="T0" fmla="*/ 279 w 399"/>
                <a:gd name="T1" fmla="*/ 0 h 278"/>
                <a:gd name="T2" fmla="*/ 304 w 399"/>
                <a:gd name="T3" fmla="*/ 2 h 278"/>
                <a:gd name="T4" fmla="*/ 298 w 399"/>
                <a:gd name="T5" fmla="*/ 36 h 278"/>
                <a:gd name="T6" fmla="*/ 323 w 399"/>
                <a:gd name="T7" fmla="*/ 46 h 278"/>
                <a:gd name="T8" fmla="*/ 399 w 399"/>
                <a:gd name="T9" fmla="*/ 46 h 278"/>
                <a:gd name="T10" fmla="*/ 348 w 399"/>
                <a:gd name="T11" fmla="*/ 109 h 278"/>
                <a:gd name="T12" fmla="*/ 317 w 399"/>
                <a:gd name="T13" fmla="*/ 141 h 278"/>
                <a:gd name="T14" fmla="*/ 270 w 399"/>
                <a:gd name="T15" fmla="*/ 164 h 278"/>
                <a:gd name="T16" fmla="*/ 236 w 399"/>
                <a:gd name="T17" fmla="*/ 225 h 278"/>
                <a:gd name="T18" fmla="*/ 217 w 399"/>
                <a:gd name="T19" fmla="*/ 246 h 278"/>
                <a:gd name="T20" fmla="*/ 194 w 399"/>
                <a:gd name="T21" fmla="*/ 261 h 278"/>
                <a:gd name="T22" fmla="*/ 141 w 399"/>
                <a:gd name="T23" fmla="*/ 276 h 278"/>
                <a:gd name="T24" fmla="*/ 68 w 399"/>
                <a:gd name="T25" fmla="*/ 274 h 278"/>
                <a:gd name="T26" fmla="*/ 0 w 399"/>
                <a:gd name="T27" fmla="*/ 278 h 278"/>
                <a:gd name="T28" fmla="*/ 36 w 399"/>
                <a:gd name="T29" fmla="*/ 209 h 278"/>
                <a:gd name="T30" fmla="*/ 57 w 399"/>
                <a:gd name="T31" fmla="*/ 175 h 278"/>
                <a:gd name="T32" fmla="*/ 80 w 399"/>
                <a:gd name="T33" fmla="*/ 147 h 278"/>
                <a:gd name="T34" fmla="*/ 108 w 399"/>
                <a:gd name="T35" fmla="*/ 126 h 278"/>
                <a:gd name="T36" fmla="*/ 139 w 399"/>
                <a:gd name="T37" fmla="*/ 111 h 278"/>
                <a:gd name="T38" fmla="*/ 217 w 399"/>
                <a:gd name="T39" fmla="*/ 116 h 278"/>
                <a:gd name="T40" fmla="*/ 260 w 399"/>
                <a:gd name="T41" fmla="*/ 114 h 278"/>
                <a:gd name="T42" fmla="*/ 277 w 399"/>
                <a:gd name="T43" fmla="*/ 84 h 278"/>
                <a:gd name="T44" fmla="*/ 281 w 399"/>
                <a:gd name="T45" fmla="*/ 44 h 278"/>
                <a:gd name="T46" fmla="*/ 279 w 399"/>
                <a:gd name="T47" fmla="*/ 0 h 278"/>
                <a:gd name="T48" fmla="*/ 279 w 399"/>
                <a:gd name="T49" fmla="*/ 0 h 278"/>
                <a:gd name="T50" fmla="*/ 279 w 399"/>
                <a:gd name="T51" fmla="*/ 0 h 2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9"/>
                <a:gd name="T79" fmla="*/ 0 h 278"/>
                <a:gd name="T80" fmla="*/ 399 w 399"/>
                <a:gd name="T81" fmla="*/ 278 h 2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9" h="278">
                  <a:moveTo>
                    <a:pt x="279" y="0"/>
                  </a:moveTo>
                  <a:lnTo>
                    <a:pt x="304" y="2"/>
                  </a:lnTo>
                  <a:lnTo>
                    <a:pt x="298" y="36"/>
                  </a:lnTo>
                  <a:lnTo>
                    <a:pt x="323" y="46"/>
                  </a:lnTo>
                  <a:lnTo>
                    <a:pt x="399" y="46"/>
                  </a:lnTo>
                  <a:lnTo>
                    <a:pt x="348" y="109"/>
                  </a:lnTo>
                  <a:lnTo>
                    <a:pt x="317" y="141"/>
                  </a:lnTo>
                  <a:lnTo>
                    <a:pt x="270" y="164"/>
                  </a:lnTo>
                  <a:lnTo>
                    <a:pt x="236" y="225"/>
                  </a:lnTo>
                  <a:lnTo>
                    <a:pt x="217" y="246"/>
                  </a:lnTo>
                  <a:lnTo>
                    <a:pt x="194" y="261"/>
                  </a:lnTo>
                  <a:lnTo>
                    <a:pt x="141" y="276"/>
                  </a:lnTo>
                  <a:lnTo>
                    <a:pt x="68" y="274"/>
                  </a:lnTo>
                  <a:lnTo>
                    <a:pt x="0" y="278"/>
                  </a:lnTo>
                  <a:lnTo>
                    <a:pt x="36" y="209"/>
                  </a:lnTo>
                  <a:lnTo>
                    <a:pt x="57" y="175"/>
                  </a:lnTo>
                  <a:lnTo>
                    <a:pt x="80" y="147"/>
                  </a:lnTo>
                  <a:lnTo>
                    <a:pt x="108" y="126"/>
                  </a:lnTo>
                  <a:lnTo>
                    <a:pt x="139" y="111"/>
                  </a:lnTo>
                  <a:lnTo>
                    <a:pt x="217" y="116"/>
                  </a:lnTo>
                  <a:lnTo>
                    <a:pt x="260" y="114"/>
                  </a:lnTo>
                  <a:lnTo>
                    <a:pt x="277" y="84"/>
                  </a:lnTo>
                  <a:lnTo>
                    <a:pt x="281" y="4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119"/>
            <p:cNvSpPr>
              <a:spLocks/>
            </p:cNvSpPr>
            <p:nvPr/>
          </p:nvSpPr>
          <p:spPr bwMode="auto">
            <a:xfrm>
              <a:off x="4192" y="2488"/>
              <a:ext cx="23" cy="34"/>
            </a:xfrm>
            <a:custGeom>
              <a:avLst/>
              <a:gdLst>
                <a:gd name="T0" fmla="*/ 2 w 48"/>
                <a:gd name="T1" fmla="*/ 0 h 68"/>
                <a:gd name="T2" fmla="*/ 36 w 48"/>
                <a:gd name="T3" fmla="*/ 6 h 68"/>
                <a:gd name="T4" fmla="*/ 48 w 48"/>
                <a:gd name="T5" fmla="*/ 32 h 68"/>
                <a:gd name="T6" fmla="*/ 36 w 48"/>
                <a:gd name="T7" fmla="*/ 63 h 68"/>
                <a:gd name="T8" fmla="*/ 0 w 48"/>
                <a:gd name="T9" fmla="*/ 68 h 68"/>
                <a:gd name="T10" fmla="*/ 2 w 48"/>
                <a:gd name="T11" fmla="*/ 0 h 68"/>
                <a:gd name="T12" fmla="*/ 2 w 48"/>
                <a:gd name="T13" fmla="*/ 0 h 68"/>
                <a:gd name="T14" fmla="*/ 2 w 48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68"/>
                <a:gd name="T26" fmla="*/ 48 w 48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68">
                  <a:moveTo>
                    <a:pt x="2" y="0"/>
                  </a:moveTo>
                  <a:lnTo>
                    <a:pt x="36" y="6"/>
                  </a:lnTo>
                  <a:lnTo>
                    <a:pt x="48" y="32"/>
                  </a:lnTo>
                  <a:lnTo>
                    <a:pt x="36" y="63"/>
                  </a:lnTo>
                  <a:lnTo>
                    <a:pt x="0" y="6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120"/>
            <p:cNvSpPr>
              <a:spLocks/>
            </p:cNvSpPr>
            <p:nvPr/>
          </p:nvSpPr>
          <p:spPr bwMode="auto">
            <a:xfrm>
              <a:off x="4107" y="2497"/>
              <a:ext cx="29" cy="25"/>
            </a:xfrm>
            <a:custGeom>
              <a:avLst/>
              <a:gdLst>
                <a:gd name="T0" fmla="*/ 19 w 57"/>
                <a:gd name="T1" fmla="*/ 0 h 51"/>
                <a:gd name="T2" fmla="*/ 57 w 57"/>
                <a:gd name="T3" fmla="*/ 23 h 51"/>
                <a:gd name="T4" fmla="*/ 34 w 57"/>
                <a:gd name="T5" fmla="*/ 48 h 51"/>
                <a:gd name="T6" fmla="*/ 0 w 57"/>
                <a:gd name="T7" fmla="*/ 51 h 51"/>
                <a:gd name="T8" fmla="*/ 8 w 57"/>
                <a:gd name="T9" fmla="*/ 8 h 51"/>
                <a:gd name="T10" fmla="*/ 19 w 57"/>
                <a:gd name="T11" fmla="*/ 0 h 51"/>
                <a:gd name="T12" fmla="*/ 19 w 57"/>
                <a:gd name="T13" fmla="*/ 0 h 51"/>
                <a:gd name="T14" fmla="*/ 19 w 57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51"/>
                <a:gd name="T26" fmla="*/ 57 w 57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51">
                  <a:moveTo>
                    <a:pt x="19" y="0"/>
                  </a:moveTo>
                  <a:lnTo>
                    <a:pt x="57" y="23"/>
                  </a:lnTo>
                  <a:lnTo>
                    <a:pt x="34" y="48"/>
                  </a:lnTo>
                  <a:lnTo>
                    <a:pt x="0" y="51"/>
                  </a:lnTo>
                  <a:lnTo>
                    <a:pt x="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121"/>
            <p:cNvSpPr>
              <a:spLocks/>
            </p:cNvSpPr>
            <p:nvPr/>
          </p:nvSpPr>
          <p:spPr bwMode="auto">
            <a:xfrm>
              <a:off x="1996" y="2499"/>
              <a:ext cx="31" cy="35"/>
            </a:xfrm>
            <a:custGeom>
              <a:avLst/>
              <a:gdLst>
                <a:gd name="T0" fmla="*/ 32 w 63"/>
                <a:gd name="T1" fmla="*/ 0 h 68"/>
                <a:gd name="T2" fmla="*/ 63 w 63"/>
                <a:gd name="T3" fmla="*/ 17 h 68"/>
                <a:gd name="T4" fmla="*/ 63 w 63"/>
                <a:gd name="T5" fmla="*/ 45 h 68"/>
                <a:gd name="T6" fmla="*/ 40 w 63"/>
                <a:gd name="T7" fmla="*/ 68 h 68"/>
                <a:gd name="T8" fmla="*/ 6 w 63"/>
                <a:gd name="T9" fmla="*/ 68 h 68"/>
                <a:gd name="T10" fmla="*/ 0 w 63"/>
                <a:gd name="T11" fmla="*/ 66 h 68"/>
                <a:gd name="T12" fmla="*/ 32 w 63"/>
                <a:gd name="T13" fmla="*/ 0 h 68"/>
                <a:gd name="T14" fmla="*/ 32 w 63"/>
                <a:gd name="T15" fmla="*/ 0 h 68"/>
                <a:gd name="T16" fmla="*/ 32 w 63"/>
                <a:gd name="T17" fmla="*/ 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68"/>
                <a:gd name="T29" fmla="*/ 63 w 6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68">
                  <a:moveTo>
                    <a:pt x="32" y="0"/>
                  </a:moveTo>
                  <a:lnTo>
                    <a:pt x="63" y="17"/>
                  </a:lnTo>
                  <a:lnTo>
                    <a:pt x="63" y="45"/>
                  </a:lnTo>
                  <a:lnTo>
                    <a:pt x="40" y="68"/>
                  </a:lnTo>
                  <a:lnTo>
                    <a:pt x="6" y="68"/>
                  </a:lnTo>
                  <a:lnTo>
                    <a:pt x="0" y="6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122"/>
            <p:cNvSpPr>
              <a:spLocks/>
            </p:cNvSpPr>
            <p:nvPr/>
          </p:nvSpPr>
          <p:spPr bwMode="auto">
            <a:xfrm>
              <a:off x="1967" y="2540"/>
              <a:ext cx="31" cy="36"/>
            </a:xfrm>
            <a:custGeom>
              <a:avLst/>
              <a:gdLst>
                <a:gd name="T0" fmla="*/ 27 w 63"/>
                <a:gd name="T1" fmla="*/ 0 h 72"/>
                <a:gd name="T2" fmla="*/ 55 w 63"/>
                <a:gd name="T3" fmla="*/ 9 h 72"/>
                <a:gd name="T4" fmla="*/ 63 w 63"/>
                <a:gd name="T5" fmla="*/ 24 h 72"/>
                <a:gd name="T6" fmla="*/ 57 w 63"/>
                <a:gd name="T7" fmla="*/ 43 h 72"/>
                <a:gd name="T8" fmla="*/ 42 w 63"/>
                <a:gd name="T9" fmla="*/ 60 h 72"/>
                <a:gd name="T10" fmla="*/ 6 w 63"/>
                <a:gd name="T11" fmla="*/ 72 h 72"/>
                <a:gd name="T12" fmla="*/ 0 w 63"/>
                <a:gd name="T13" fmla="*/ 24 h 72"/>
                <a:gd name="T14" fmla="*/ 27 w 63"/>
                <a:gd name="T15" fmla="*/ 0 h 72"/>
                <a:gd name="T16" fmla="*/ 27 w 63"/>
                <a:gd name="T17" fmla="*/ 0 h 72"/>
                <a:gd name="T18" fmla="*/ 27 w 63"/>
                <a:gd name="T19" fmla="*/ 0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72"/>
                <a:gd name="T32" fmla="*/ 63 w 63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72">
                  <a:moveTo>
                    <a:pt x="27" y="0"/>
                  </a:moveTo>
                  <a:lnTo>
                    <a:pt x="55" y="9"/>
                  </a:lnTo>
                  <a:lnTo>
                    <a:pt x="63" y="24"/>
                  </a:lnTo>
                  <a:lnTo>
                    <a:pt x="57" y="43"/>
                  </a:lnTo>
                  <a:lnTo>
                    <a:pt x="42" y="60"/>
                  </a:lnTo>
                  <a:lnTo>
                    <a:pt x="6" y="72"/>
                  </a:lnTo>
                  <a:lnTo>
                    <a:pt x="0" y="2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123"/>
            <p:cNvSpPr>
              <a:spLocks/>
            </p:cNvSpPr>
            <p:nvPr/>
          </p:nvSpPr>
          <p:spPr bwMode="auto">
            <a:xfrm>
              <a:off x="4191" y="2540"/>
              <a:ext cx="30" cy="31"/>
            </a:xfrm>
            <a:custGeom>
              <a:avLst/>
              <a:gdLst>
                <a:gd name="T0" fmla="*/ 10 w 61"/>
                <a:gd name="T1" fmla="*/ 0 h 60"/>
                <a:gd name="T2" fmla="*/ 61 w 61"/>
                <a:gd name="T3" fmla="*/ 11 h 60"/>
                <a:gd name="T4" fmla="*/ 59 w 61"/>
                <a:gd name="T5" fmla="*/ 28 h 60"/>
                <a:gd name="T6" fmla="*/ 48 w 61"/>
                <a:gd name="T7" fmla="*/ 47 h 60"/>
                <a:gd name="T8" fmla="*/ 14 w 61"/>
                <a:gd name="T9" fmla="*/ 60 h 60"/>
                <a:gd name="T10" fmla="*/ 0 w 61"/>
                <a:gd name="T11" fmla="*/ 11 h 60"/>
                <a:gd name="T12" fmla="*/ 10 w 61"/>
                <a:gd name="T13" fmla="*/ 0 h 60"/>
                <a:gd name="T14" fmla="*/ 10 w 61"/>
                <a:gd name="T15" fmla="*/ 0 h 60"/>
                <a:gd name="T16" fmla="*/ 10 w 61"/>
                <a:gd name="T17" fmla="*/ 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0"/>
                <a:gd name="T29" fmla="*/ 61 w 61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0">
                  <a:moveTo>
                    <a:pt x="10" y="0"/>
                  </a:moveTo>
                  <a:lnTo>
                    <a:pt x="61" y="11"/>
                  </a:lnTo>
                  <a:lnTo>
                    <a:pt x="59" y="28"/>
                  </a:lnTo>
                  <a:lnTo>
                    <a:pt x="48" y="47"/>
                  </a:lnTo>
                  <a:lnTo>
                    <a:pt x="14" y="60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124"/>
            <p:cNvSpPr>
              <a:spLocks/>
            </p:cNvSpPr>
            <p:nvPr/>
          </p:nvSpPr>
          <p:spPr bwMode="auto">
            <a:xfrm>
              <a:off x="3516" y="2591"/>
              <a:ext cx="107" cy="62"/>
            </a:xfrm>
            <a:custGeom>
              <a:avLst/>
              <a:gdLst>
                <a:gd name="T0" fmla="*/ 21 w 215"/>
                <a:gd name="T1" fmla="*/ 0 h 126"/>
                <a:gd name="T2" fmla="*/ 215 w 215"/>
                <a:gd name="T3" fmla="*/ 126 h 126"/>
                <a:gd name="T4" fmla="*/ 114 w 215"/>
                <a:gd name="T5" fmla="*/ 73 h 126"/>
                <a:gd name="T6" fmla="*/ 61 w 215"/>
                <a:gd name="T7" fmla="*/ 46 h 126"/>
                <a:gd name="T8" fmla="*/ 2 w 215"/>
                <a:gd name="T9" fmla="*/ 33 h 126"/>
                <a:gd name="T10" fmla="*/ 0 w 215"/>
                <a:gd name="T11" fmla="*/ 29 h 126"/>
                <a:gd name="T12" fmla="*/ 21 w 215"/>
                <a:gd name="T13" fmla="*/ 0 h 126"/>
                <a:gd name="T14" fmla="*/ 21 w 215"/>
                <a:gd name="T15" fmla="*/ 0 h 126"/>
                <a:gd name="T16" fmla="*/ 21 w 215"/>
                <a:gd name="T17" fmla="*/ 0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5"/>
                <a:gd name="T28" fmla="*/ 0 h 126"/>
                <a:gd name="T29" fmla="*/ 215 w 215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5" h="126">
                  <a:moveTo>
                    <a:pt x="21" y="0"/>
                  </a:moveTo>
                  <a:lnTo>
                    <a:pt x="215" y="126"/>
                  </a:lnTo>
                  <a:lnTo>
                    <a:pt x="114" y="73"/>
                  </a:lnTo>
                  <a:lnTo>
                    <a:pt x="61" y="46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125"/>
            <p:cNvSpPr>
              <a:spLocks/>
            </p:cNvSpPr>
            <p:nvPr/>
          </p:nvSpPr>
          <p:spPr bwMode="auto">
            <a:xfrm>
              <a:off x="1958" y="2596"/>
              <a:ext cx="10" cy="19"/>
            </a:xfrm>
            <a:custGeom>
              <a:avLst/>
              <a:gdLst>
                <a:gd name="T0" fmla="*/ 19 w 21"/>
                <a:gd name="T1" fmla="*/ 0 h 38"/>
                <a:gd name="T2" fmla="*/ 21 w 21"/>
                <a:gd name="T3" fmla="*/ 19 h 38"/>
                <a:gd name="T4" fmla="*/ 6 w 21"/>
                <a:gd name="T5" fmla="*/ 34 h 38"/>
                <a:gd name="T6" fmla="*/ 0 w 21"/>
                <a:gd name="T7" fmla="*/ 38 h 38"/>
                <a:gd name="T8" fmla="*/ 19 w 21"/>
                <a:gd name="T9" fmla="*/ 0 h 38"/>
                <a:gd name="T10" fmla="*/ 19 w 21"/>
                <a:gd name="T11" fmla="*/ 0 h 38"/>
                <a:gd name="T12" fmla="*/ 19 w 21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8"/>
                <a:gd name="T23" fmla="*/ 21 w 21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8">
                  <a:moveTo>
                    <a:pt x="19" y="0"/>
                  </a:moveTo>
                  <a:lnTo>
                    <a:pt x="21" y="19"/>
                  </a:lnTo>
                  <a:lnTo>
                    <a:pt x="6" y="34"/>
                  </a:lnTo>
                  <a:lnTo>
                    <a:pt x="0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126"/>
            <p:cNvSpPr>
              <a:spLocks/>
            </p:cNvSpPr>
            <p:nvPr/>
          </p:nvSpPr>
          <p:spPr bwMode="auto">
            <a:xfrm>
              <a:off x="2070" y="2613"/>
              <a:ext cx="205" cy="247"/>
            </a:xfrm>
            <a:custGeom>
              <a:avLst/>
              <a:gdLst>
                <a:gd name="T0" fmla="*/ 219 w 411"/>
                <a:gd name="T1" fmla="*/ 0 h 492"/>
                <a:gd name="T2" fmla="*/ 304 w 411"/>
                <a:gd name="T3" fmla="*/ 51 h 492"/>
                <a:gd name="T4" fmla="*/ 342 w 411"/>
                <a:gd name="T5" fmla="*/ 87 h 492"/>
                <a:gd name="T6" fmla="*/ 361 w 411"/>
                <a:gd name="T7" fmla="*/ 135 h 492"/>
                <a:gd name="T8" fmla="*/ 339 w 411"/>
                <a:gd name="T9" fmla="*/ 114 h 492"/>
                <a:gd name="T10" fmla="*/ 314 w 411"/>
                <a:gd name="T11" fmla="*/ 99 h 492"/>
                <a:gd name="T12" fmla="*/ 265 w 411"/>
                <a:gd name="T13" fmla="*/ 89 h 492"/>
                <a:gd name="T14" fmla="*/ 177 w 411"/>
                <a:gd name="T15" fmla="*/ 129 h 492"/>
                <a:gd name="T16" fmla="*/ 128 w 411"/>
                <a:gd name="T17" fmla="*/ 222 h 492"/>
                <a:gd name="T18" fmla="*/ 124 w 411"/>
                <a:gd name="T19" fmla="*/ 278 h 492"/>
                <a:gd name="T20" fmla="*/ 141 w 411"/>
                <a:gd name="T21" fmla="*/ 333 h 492"/>
                <a:gd name="T22" fmla="*/ 158 w 411"/>
                <a:gd name="T23" fmla="*/ 359 h 492"/>
                <a:gd name="T24" fmla="*/ 179 w 411"/>
                <a:gd name="T25" fmla="*/ 378 h 492"/>
                <a:gd name="T26" fmla="*/ 223 w 411"/>
                <a:gd name="T27" fmla="*/ 397 h 492"/>
                <a:gd name="T28" fmla="*/ 312 w 411"/>
                <a:gd name="T29" fmla="*/ 371 h 492"/>
                <a:gd name="T30" fmla="*/ 377 w 411"/>
                <a:gd name="T31" fmla="*/ 289 h 492"/>
                <a:gd name="T32" fmla="*/ 384 w 411"/>
                <a:gd name="T33" fmla="*/ 186 h 492"/>
                <a:gd name="T34" fmla="*/ 384 w 411"/>
                <a:gd name="T35" fmla="*/ 179 h 492"/>
                <a:gd name="T36" fmla="*/ 388 w 411"/>
                <a:gd name="T37" fmla="*/ 179 h 492"/>
                <a:gd name="T38" fmla="*/ 411 w 411"/>
                <a:gd name="T39" fmla="*/ 268 h 492"/>
                <a:gd name="T40" fmla="*/ 396 w 411"/>
                <a:gd name="T41" fmla="*/ 348 h 492"/>
                <a:gd name="T42" fmla="*/ 377 w 411"/>
                <a:gd name="T43" fmla="*/ 386 h 492"/>
                <a:gd name="T44" fmla="*/ 354 w 411"/>
                <a:gd name="T45" fmla="*/ 416 h 492"/>
                <a:gd name="T46" fmla="*/ 323 w 411"/>
                <a:gd name="T47" fmla="*/ 445 h 492"/>
                <a:gd name="T48" fmla="*/ 291 w 411"/>
                <a:gd name="T49" fmla="*/ 468 h 492"/>
                <a:gd name="T50" fmla="*/ 217 w 411"/>
                <a:gd name="T51" fmla="*/ 492 h 492"/>
                <a:gd name="T52" fmla="*/ 143 w 411"/>
                <a:gd name="T53" fmla="*/ 487 h 492"/>
                <a:gd name="T54" fmla="*/ 76 w 411"/>
                <a:gd name="T55" fmla="*/ 447 h 492"/>
                <a:gd name="T56" fmla="*/ 27 w 411"/>
                <a:gd name="T57" fmla="*/ 365 h 492"/>
                <a:gd name="T58" fmla="*/ 0 w 411"/>
                <a:gd name="T59" fmla="*/ 245 h 492"/>
                <a:gd name="T60" fmla="*/ 8 w 411"/>
                <a:gd name="T61" fmla="*/ 182 h 492"/>
                <a:gd name="T62" fmla="*/ 29 w 411"/>
                <a:gd name="T63" fmla="*/ 125 h 492"/>
                <a:gd name="T64" fmla="*/ 44 w 411"/>
                <a:gd name="T65" fmla="*/ 99 h 492"/>
                <a:gd name="T66" fmla="*/ 61 w 411"/>
                <a:gd name="T67" fmla="*/ 74 h 492"/>
                <a:gd name="T68" fmla="*/ 80 w 411"/>
                <a:gd name="T69" fmla="*/ 51 h 492"/>
                <a:gd name="T70" fmla="*/ 103 w 411"/>
                <a:gd name="T71" fmla="*/ 34 h 492"/>
                <a:gd name="T72" fmla="*/ 156 w 411"/>
                <a:gd name="T73" fmla="*/ 8 h 492"/>
                <a:gd name="T74" fmla="*/ 219 w 411"/>
                <a:gd name="T75" fmla="*/ 0 h 492"/>
                <a:gd name="T76" fmla="*/ 219 w 411"/>
                <a:gd name="T77" fmla="*/ 0 h 492"/>
                <a:gd name="T78" fmla="*/ 219 w 411"/>
                <a:gd name="T79" fmla="*/ 0 h 4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1"/>
                <a:gd name="T121" fmla="*/ 0 h 492"/>
                <a:gd name="T122" fmla="*/ 411 w 411"/>
                <a:gd name="T123" fmla="*/ 492 h 4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1" h="492">
                  <a:moveTo>
                    <a:pt x="219" y="0"/>
                  </a:moveTo>
                  <a:lnTo>
                    <a:pt x="304" y="51"/>
                  </a:lnTo>
                  <a:lnTo>
                    <a:pt x="342" y="87"/>
                  </a:lnTo>
                  <a:lnTo>
                    <a:pt x="361" y="135"/>
                  </a:lnTo>
                  <a:lnTo>
                    <a:pt x="339" y="114"/>
                  </a:lnTo>
                  <a:lnTo>
                    <a:pt x="314" y="99"/>
                  </a:lnTo>
                  <a:lnTo>
                    <a:pt x="265" y="89"/>
                  </a:lnTo>
                  <a:lnTo>
                    <a:pt x="177" y="129"/>
                  </a:lnTo>
                  <a:lnTo>
                    <a:pt x="128" y="222"/>
                  </a:lnTo>
                  <a:lnTo>
                    <a:pt x="124" y="278"/>
                  </a:lnTo>
                  <a:lnTo>
                    <a:pt x="141" y="333"/>
                  </a:lnTo>
                  <a:lnTo>
                    <a:pt x="158" y="359"/>
                  </a:lnTo>
                  <a:lnTo>
                    <a:pt x="179" y="378"/>
                  </a:lnTo>
                  <a:lnTo>
                    <a:pt x="223" y="397"/>
                  </a:lnTo>
                  <a:lnTo>
                    <a:pt x="312" y="371"/>
                  </a:lnTo>
                  <a:lnTo>
                    <a:pt x="377" y="289"/>
                  </a:lnTo>
                  <a:lnTo>
                    <a:pt x="384" y="186"/>
                  </a:lnTo>
                  <a:lnTo>
                    <a:pt x="384" y="179"/>
                  </a:lnTo>
                  <a:lnTo>
                    <a:pt x="388" y="179"/>
                  </a:lnTo>
                  <a:lnTo>
                    <a:pt x="411" y="268"/>
                  </a:lnTo>
                  <a:lnTo>
                    <a:pt x="396" y="348"/>
                  </a:lnTo>
                  <a:lnTo>
                    <a:pt x="377" y="386"/>
                  </a:lnTo>
                  <a:lnTo>
                    <a:pt x="354" y="416"/>
                  </a:lnTo>
                  <a:lnTo>
                    <a:pt x="323" y="445"/>
                  </a:lnTo>
                  <a:lnTo>
                    <a:pt x="291" y="468"/>
                  </a:lnTo>
                  <a:lnTo>
                    <a:pt x="217" y="492"/>
                  </a:lnTo>
                  <a:lnTo>
                    <a:pt x="143" y="487"/>
                  </a:lnTo>
                  <a:lnTo>
                    <a:pt x="76" y="447"/>
                  </a:lnTo>
                  <a:lnTo>
                    <a:pt x="27" y="365"/>
                  </a:lnTo>
                  <a:lnTo>
                    <a:pt x="0" y="245"/>
                  </a:lnTo>
                  <a:lnTo>
                    <a:pt x="8" y="182"/>
                  </a:lnTo>
                  <a:lnTo>
                    <a:pt x="29" y="125"/>
                  </a:lnTo>
                  <a:lnTo>
                    <a:pt x="44" y="99"/>
                  </a:lnTo>
                  <a:lnTo>
                    <a:pt x="61" y="74"/>
                  </a:lnTo>
                  <a:lnTo>
                    <a:pt x="80" y="51"/>
                  </a:lnTo>
                  <a:lnTo>
                    <a:pt x="103" y="34"/>
                  </a:lnTo>
                  <a:lnTo>
                    <a:pt x="156" y="8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127"/>
            <p:cNvSpPr>
              <a:spLocks/>
            </p:cNvSpPr>
            <p:nvPr/>
          </p:nvSpPr>
          <p:spPr bwMode="auto">
            <a:xfrm>
              <a:off x="3622" y="2620"/>
              <a:ext cx="242" cy="272"/>
            </a:xfrm>
            <a:custGeom>
              <a:avLst/>
              <a:gdLst>
                <a:gd name="T0" fmla="*/ 222 w 483"/>
                <a:gd name="T1" fmla="*/ 0 h 544"/>
                <a:gd name="T2" fmla="*/ 340 w 483"/>
                <a:gd name="T3" fmla="*/ 14 h 544"/>
                <a:gd name="T4" fmla="*/ 422 w 483"/>
                <a:gd name="T5" fmla="*/ 71 h 544"/>
                <a:gd name="T6" fmla="*/ 469 w 483"/>
                <a:gd name="T7" fmla="*/ 158 h 544"/>
                <a:gd name="T8" fmla="*/ 483 w 483"/>
                <a:gd name="T9" fmla="*/ 261 h 544"/>
                <a:gd name="T10" fmla="*/ 463 w 483"/>
                <a:gd name="T11" fmla="*/ 365 h 544"/>
                <a:gd name="T12" fmla="*/ 443 w 483"/>
                <a:gd name="T13" fmla="*/ 413 h 544"/>
                <a:gd name="T14" fmla="*/ 414 w 483"/>
                <a:gd name="T15" fmla="*/ 457 h 544"/>
                <a:gd name="T16" fmla="*/ 397 w 483"/>
                <a:gd name="T17" fmla="*/ 476 h 544"/>
                <a:gd name="T18" fmla="*/ 378 w 483"/>
                <a:gd name="T19" fmla="*/ 493 h 544"/>
                <a:gd name="T20" fmla="*/ 334 w 483"/>
                <a:gd name="T21" fmla="*/ 521 h 544"/>
                <a:gd name="T22" fmla="*/ 283 w 483"/>
                <a:gd name="T23" fmla="*/ 538 h 544"/>
                <a:gd name="T24" fmla="*/ 224 w 483"/>
                <a:gd name="T25" fmla="*/ 544 h 544"/>
                <a:gd name="T26" fmla="*/ 123 w 483"/>
                <a:gd name="T27" fmla="*/ 517 h 544"/>
                <a:gd name="T28" fmla="*/ 53 w 483"/>
                <a:gd name="T29" fmla="*/ 457 h 544"/>
                <a:gd name="T30" fmla="*/ 13 w 483"/>
                <a:gd name="T31" fmla="*/ 375 h 544"/>
                <a:gd name="T32" fmla="*/ 0 w 483"/>
                <a:gd name="T33" fmla="*/ 280 h 544"/>
                <a:gd name="T34" fmla="*/ 15 w 483"/>
                <a:gd name="T35" fmla="*/ 183 h 544"/>
                <a:gd name="T36" fmla="*/ 34 w 483"/>
                <a:gd name="T37" fmla="*/ 139 h 544"/>
                <a:gd name="T38" fmla="*/ 59 w 483"/>
                <a:gd name="T39" fmla="*/ 97 h 544"/>
                <a:gd name="T40" fmla="*/ 89 w 483"/>
                <a:gd name="T41" fmla="*/ 61 h 544"/>
                <a:gd name="T42" fmla="*/ 127 w 483"/>
                <a:gd name="T43" fmla="*/ 33 h 544"/>
                <a:gd name="T44" fmla="*/ 171 w 483"/>
                <a:gd name="T45" fmla="*/ 12 h 544"/>
                <a:gd name="T46" fmla="*/ 222 w 483"/>
                <a:gd name="T47" fmla="*/ 0 h 544"/>
                <a:gd name="T48" fmla="*/ 222 w 483"/>
                <a:gd name="T49" fmla="*/ 0 h 544"/>
                <a:gd name="T50" fmla="*/ 222 w 483"/>
                <a:gd name="T51" fmla="*/ 0 h 5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3"/>
                <a:gd name="T79" fmla="*/ 0 h 544"/>
                <a:gd name="T80" fmla="*/ 483 w 483"/>
                <a:gd name="T81" fmla="*/ 544 h 5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3" h="544">
                  <a:moveTo>
                    <a:pt x="222" y="0"/>
                  </a:moveTo>
                  <a:lnTo>
                    <a:pt x="340" y="14"/>
                  </a:lnTo>
                  <a:lnTo>
                    <a:pt x="422" y="71"/>
                  </a:lnTo>
                  <a:lnTo>
                    <a:pt x="469" y="158"/>
                  </a:lnTo>
                  <a:lnTo>
                    <a:pt x="483" y="261"/>
                  </a:lnTo>
                  <a:lnTo>
                    <a:pt x="463" y="365"/>
                  </a:lnTo>
                  <a:lnTo>
                    <a:pt x="443" y="413"/>
                  </a:lnTo>
                  <a:lnTo>
                    <a:pt x="414" y="457"/>
                  </a:lnTo>
                  <a:lnTo>
                    <a:pt x="397" y="476"/>
                  </a:lnTo>
                  <a:lnTo>
                    <a:pt x="378" y="493"/>
                  </a:lnTo>
                  <a:lnTo>
                    <a:pt x="334" y="521"/>
                  </a:lnTo>
                  <a:lnTo>
                    <a:pt x="283" y="538"/>
                  </a:lnTo>
                  <a:lnTo>
                    <a:pt x="224" y="544"/>
                  </a:lnTo>
                  <a:lnTo>
                    <a:pt x="123" y="517"/>
                  </a:lnTo>
                  <a:lnTo>
                    <a:pt x="53" y="457"/>
                  </a:lnTo>
                  <a:lnTo>
                    <a:pt x="13" y="375"/>
                  </a:lnTo>
                  <a:lnTo>
                    <a:pt x="0" y="280"/>
                  </a:lnTo>
                  <a:lnTo>
                    <a:pt x="15" y="183"/>
                  </a:lnTo>
                  <a:lnTo>
                    <a:pt x="34" y="139"/>
                  </a:lnTo>
                  <a:lnTo>
                    <a:pt x="59" y="97"/>
                  </a:lnTo>
                  <a:lnTo>
                    <a:pt x="89" y="61"/>
                  </a:lnTo>
                  <a:lnTo>
                    <a:pt x="127" y="33"/>
                  </a:lnTo>
                  <a:lnTo>
                    <a:pt x="171" y="1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128"/>
            <p:cNvSpPr>
              <a:spLocks/>
            </p:cNvSpPr>
            <p:nvPr/>
          </p:nvSpPr>
          <p:spPr bwMode="auto">
            <a:xfrm>
              <a:off x="1936" y="2623"/>
              <a:ext cx="174" cy="418"/>
            </a:xfrm>
            <a:custGeom>
              <a:avLst/>
              <a:gdLst>
                <a:gd name="T0" fmla="*/ 29 w 348"/>
                <a:gd name="T1" fmla="*/ 0 h 837"/>
                <a:gd name="T2" fmla="*/ 61 w 348"/>
                <a:gd name="T3" fmla="*/ 13 h 837"/>
                <a:gd name="T4" fmla="*/ 61 w 348"/>
                <a:gd name="T5" fmla="*/ 38 h 837"/>
                <a:gd name="T6" fmla="*/ 44 w 348"/>
                <a:gd name="T7" fmla="*/ 68 h 837"/>
                <a:gd name="T8" fmla="*/ 27 w 348"/>
                <a:gd name="T9" fmla="*/ 93 h 837"/>
                <a:gd name="T10" fmla="*/ 61 w 348"/>
                <a:gd name="T11" fmla="*/ 118 h 837"/>
                <a:gd name="T12" fmla="*/ 46 w 348"/>
                <a:gd name="T13" fmla="*/ 152 h 837"/>
                <a:gd name="T14" fmla="*/ 29 w 348"/>
                <a:gd name="T15" fmla="*/ 188 h 837"/>
                <a:gd name="T16" fmla="*/ 34 w 348"/>
                <a:gd name="T17" fmla="*/ 205 h 837"/>
                <a:gd name="T18" fmla="*/ 53 w 348"/>
                <a:gd name="T19" fmla="*/ 222 h 837"/>
                <a:gd name="T20" fmla="*/ 38 w 348"/>
                <a:gd name="T21" fmla="*/ 270 h 837"/>
                <a:gd name="T22" fmla="*/ 50 w 348"/>
                <a:gd name="T23" fmla="*/ 316 h 837"/>
                <a:gd name="T24" fmla="*/ 57 w 348"/>
                <a:gd name="T25" fmla="*/ 414 h 837"/>
                <a:gd name="T26" fmla="*/ 88 w 348"/>
                <a:gd name="T27" fmla="*/ 449 h 837"/>
                <a:gd name="T28" fmla="*/ 91 w 348"/>
                <a:gd name="T29" fmla="*/ 494 h 837"/>
                <a:gd name="T30" fmla="*/ 99 w 348"/>
                <a:gd name="T31" fmla="*/ 538 h 837"/>
                <a:gd name="T32" fmla="*/ 114 w 348"/>
                <a:gd name="T33" fmla="*/ 551 h 837"/>
                <a:gd name="T34" fmla="*/ 141 w 348"/>
                <a:gd name="T35" fmla="*/ 557 h 837"/>
                <a:gd name="T36" fmla="*/ 135 w 348"/>
                <a:gd name="T37" fmla="*/ 599 h 837"/>
                <a:gd name="T38" fmla="*/ 162 w 348"/>
                <a:gd name="T39" fmla="*/ 626 h 837"/>
                <a:gd name="T40" fmla="*/ 209 w 348"/>
                <a:gd name="T41" fmla="*/ 688 h 837"/>
                <a:gd name="T42" fmla="*/ 304 w 348"/>
                <a:gd name="T43" fmla="*/ 804 h 837"/>
                <a:gd name="T44" fmla="*/ 327 w 348"/>
                <a:gd name="T45" fmla="*/ 808 h 837"/>
                <a:gd name="T46" fmla="*/ 348 w 348"/>
                <a:gd name="T47" fmla="*/ 837 h 837"/>
                <a:gd name="T48" fmla="*/ 255 w 348"/>
                <a:gd name="T49" fmla="*/ 802 h 837"/>
                <a:gd name="T50" fmla="*/ 206 w 348"/>
                <a:gd name="T51" fmla="*/ 772 h 837"/>
                <a:gd name="T52" fmla="*/ 160 w 348"/>
                <a:gd name="T53" fmla="*/ 738 h 837"/>
                <a:gd name="T54" fmla="*/ 91 w 348"/>
                <a:gd name="T55" fmla="*/ 648 h 837"/>
                <a:gd name="T56" fmla="*/ 76 w 348"/>
                <a:gd name="T57" fmla="*/ 546 h 837"/>
                <a:gd name="T58" fmla="*/ 36 w 348"/>
                <a:gd name="T59" fmla="*/ 466 h 837"/>
                <a:gd name="T60" fmla="*/ 29 w 348"/>
                <a:gd name="T61" fmla="*/ 369 h 837"/>
                <a:gd name="T62" fmla="*/ 2 w 348"/>
                <a:gd name="T63" fmla="*/ 333 h 837"/>
                <a:gd name="T64" fmla="*/ 0 w 348"/>
                <a:gd name="T65" fmla="*/ 283 h 837"/>
                <a:gd name="T66" fmla="*/ 2 w 348"/>
                <a:gd name="T67" fmla="*/ 230 h 837"/>
                <a:gd name="T68" fmla="*/ 0 w 348"/>
                <a:gd name="T69" fmla="*/ 182 h 837"/>
                <a:gd name="T70" fmla="*/ 10 w 348"/>
                <a:gd name="T71" fmla="*/ 144 h 837"/>
                <a:gd name="T72" fmla="*/ 8 w 348"/>
                <a:gd name="T73" fmla="*/ 95 h 837"/>
                <a:gd name="T74" fmla="*/ 6 w 348"/>
                <a:gd name="T75" fmla="*/ 68 h 837"/>
                <a:gd name="T76" fmla="*/ 8 w 348"/>
                <a:gd name="T77" fmla="*/ 44 h 837"/>
                <a:gd name="T78" fmla="*/ 15 w 348"/>
                <a:gd name="T79" fmla="*/ 19 h 837"/>
                <a:gd name="T80" fmla="*/ 29 w 348"/>
                <a:gd name="T81" fmla="*/ 0 h 837"/>
                <a:gd name="T82" fmla="*/ 29 w 348"/>
                <a:gd name="T83" fmla="*/ 0 h 837"/>
                <a:gd name="T84" fmla="*/ 29 w 348"/>
                <a:gd name="T85" fmla="*/ 0 h 8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"/>
                <a:gd name="T130" fmla="*/ 0 h 837"/>
                <a:gd name="T131" fmla="*/ 348 w 348"/>
                <a:gd name="T132" fmla="*/ 837 h 8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" h="837">
                  <a:moveTo>
                    <a:pt x="29" y="0"/>
                  </a:moveTo>
                  <a:lnTo>
                    <a:pt x="61" y="13"/>
                  </a:lnTo>
                  <a:lnTo>
                    <a:pt x="61" y="38"/>
                  </a:lnTo>
                  <a:lnTo>
                    <a:pt x="44" y="68"/>
                  </a:lnTo>
                  <a:lnTo>
                    <a:pt x="27" y="93"/>
                  </a:lnTo>
                  <a:lnTo>
                    <a:pt x="61" y="118"/>
                  </a:lnTo>
                  <a:lnTo>
                    <a:pt x="46" y="152"/>
                  </a:lnTo>
                  <a:lnTo>
                    <a:pt x="29" y="188"/>
                  </a:lnTo>
                  <a:lnTo>
                    <a:pt x="34" y="205"/>
                  </a:lnTo>
                  <a:lnTo>
                    <a:pt x="53" y="222"/>
                  </a:lnTo>
                  <a:lnTo>
                    <a:pt x="38" y="270"/>
                  </a:lnTo>
                  <a:lnTo>
                    <a:pt x="50" y="316"/>
                  </a:lnTo>
                  <a:lnTo>
                    <a:pt x="57" y="414"/>
                  </a:lnTo>
                  <a:lnTo>
                    <a:pt x="88" y="449"/>
                  </a:lnTo>
                  <a:lnTo>
                    <a:pt x="91" y="494"/>
                  </a:lnTo>
                  <a:lnTo>
                    <a:pt x="99" y="538"/>
                  </a:lnTo>
                  <a:lnTo>
                    <a:pt x="114" y="551"/>
                  </a:lnTo>
                  <a:lnTo>
                    <a:pt x="141" y="557"/>
                  </a:lnTo>
                  <a:lnTo>
                    <a:pt x="135" y="599"/>
                  </a:lnTo>
                  <a:lnTo>
                    <a:pt x="162" y="626"/>
                  </a:lnTo>
                  <a:lnTo>
                    <a:pt x="209" y="688"/>
                  </a:lnTo>
                  <a:lnTo>
                    <a:pt x="304" y="804"/>
                  </a:lnTo>
                  <a:lnTo>
                    <a:pt x="327" y="808"/>
                  </a:lnTo>
                  <a:lnTo>
                    <a:pt x="348" y="837"/>
                  </a:lnTo>
                  <a:lnTo>
                    <a:pt x="255" y="802"/>
                  </a:lnTo>
                  <a:lnTo>
                    <a:pt x="206" y="772"/>
                  </a:lnTo>
                  <a:lnTo>
                    <a:pt x="160" y="738"/>
                  </a:lnTo>
                  <a:lnTo>
                    <a:pt x="91" y="648"/>
                  </a:lnTo>
                  <a:lnTo>
                    <a:pt x="76" y="546"/>
                  </a:lnTo>
                  <a:lnTo>
                    <a:pt x="36" y="466"/>
                  </a:lnTo>
                  <a:lnTo>
                    <a:pt x="29" y="369"/>
                  </a:lnTo>
                  <a:lnTo>
                    <a:pt x="2" y="333"/>
                  </a:lnTo>
                  <a:lnTo>
                    <a:pt x="0" y="283"/>
                  </a:lnTo>
                  <a:lnTo>
                    <a:pt x="2" y="230"/>
                  </a:lnTo>
                  <a:lnTo>
                    <a:pt x="0" y="182"/>
                  </a:lnTo>
                  <a:lnTo>
                    <a:pt x="10" y="144"/>
                  </a:lnTo>
                  <a:lnTo>
                    <a:pt x="8" y="95"/>
                  </a:lnTo>
                  <a:lnTo>
                    <a:pt x="6" y="68"/>
                  </a:lnTo>
                  <a:lnTo>
                    <a:pt x="8" y="44"/>
                  </a:lnTo>
                  <a:lnTo>
                    <a:pt x="15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129"/>
            <p:cNvSpPr>
              <a:spLocks/>
            </p:cNvSpPr>
            <p:nvPr/>
          </p:nvSpPr>
          <p:spPr bwMode="auto">
            <a:xfrm>
              <a:off x="3506" y="2626"/>
              <a:ext cx="112" cy="53"/>
            </a:xfrm>
            <a:custGeom>
              <a:avLst/>
              <a:gdLst>
                <a:gd name="T0" fmla="*/ 34 w 222"/>
                <a:gd name="T1" fmla="*/ 0 h 106"/>
                <a:gd name="T2" fmla="*/ 85 w 222"/>
                <a:gd name="T3" fmla="*/ 9 h 106"/>
                <a:gd name="T4" fmla="*/ 127 w 222"/>
                <a:gd name="T5" fmla="*/ 41 h 106"/>
                <a:gd name="T6" fmla="*/ 169 w 222"/>
                <a:gd name="T7" fmla="*/ 72 h 106"/>
                <a:gd name="T8" fmla="*/ 222 w 222"/>
                <a:gd name="T9" fmla="*/ 81 h 106"/>
                <a:gd name="T10" fmla="*/ 199 w 222"/>
                <a:gd name="T11" fmla="*/ 102 h 106"/>
                <a:gd name="T12" fmla="*/ 177 w 222"/>
                <a:gd name="T13" fmla="*/ 106 h 106"/>
                <a:gd name="T14" fmla="*/ 133 w 222"/>
                <a:gd name="T15" fmla="*/ 80 h 106"/>
                <a:gd name="T16" fmla="*/ 85 w 222"/>
                <a:gd name="T17" fmla="*/ 53 h 106"/>
                <a:gd name="T18" fmla="*/ 32 w 222"/>
                <a:gd name="T19" fmla="*/ 72 h 106"/>
                <a:gd name="T20" fmla="*/ 7 w 222"/>
                <a:gd name="T21" fmla="*/ 62 h 106"/>
                <a:gd name="T22" fmla="*/ 0 w 222"/>
                <a:gd name="T23" fmla="*/ 38 h 106"/>
                <a:gd name="T24" fmla="*/ 9 w 222"/>
                <a:gd name="T25" fmla="*/ 15 h 106"/>
                <a:gd name="T26" fmla="*/ 34 w 222"/>
                <a:gd name="T27" fmla="*/ 0 h 106"/>
                <a:gd name="T28" fmla="*/ 34 w 222"/>
                <a:gd name="T29" fmla="*/ 0 h 106"/>
                <a:gd name="T30" fmla="*/ 34 w 222"/>
                <a:gd name="T31" fmla="*/ 0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2"/>
                <a:gd name="T49" fmla="*/ 0 h 106"/>
                <a:gd name="T50" fmla="*/ 222 w 222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2" h="106">
                  <a:moveTo>
                    <a:pt x="34" y="0"/>
                  </a:moveTo>
                  <a:lnTo>
                    <a:pt x="85" y="9"/>
                  </a:lnTo>
                  <a:lnTo>
                    <a:pt x="127" y="41"/>
                  </a:lnTo>
                  <a:lnTo>
                    <a:pt x="169" y="72"/>
                  </a:lnTo>
                  <a:lnTo>
                    <a:pt x="222" y="81"/>
                  </a:lnTo>
                  <a:lnTo>
                    <a:pt x="199" y="102"/>
                  </a:lnTo>
                  <a:lnTo>
                    <a:pt x="177" y="106"/>
                  </a:lnTo>
                  <a:lnTo>
                    <a:pt x="133" y="80"/>
                  </a:lnTo>
                  <a:lnTo>
                    <a:pt x="85" y="53"/>
                  </a:lnTo>
                  <a:lnTo>
                    <a:pt x="32" y="72"/>
                  </a:lnTo>
                  <a:lnTo>
                    <a:pt x="7" y="62"/>
                  </a:lnTo>
                  <a:lnTo>
                    <a:pt x="0" y="38"/>
                  </a:lnTo>
                  <a:lnTo>
                    <a:pt x="9" y="1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130"/>
            <p:cNvSpPr>
              <a:spLocks/>
            </p:cNvSpPr>
            <p:nvPr/>
          </p:nvSpPr>
          <p:spPr bwMode="auto">
            <a:xfrm>
              <a:off x="4196" y="2626"/>
              <a:ext cx="30" cy="32"/>
            </a:xfrm>
            <a:custGeom>
              <a:avLst/>
              <a:gdLst>
                <a:gd name="T0" fmla="*/ 23 w 59"/>
                <a:gd name="T1" fmla="*/ 0 h 64"/>
                <a:gd name="T2" fmla="*/ 51 w 59"/>
                <a:gd name="T3" fmla="*/ 13 h 64"/>
                <a:gd name="T4" fmla="*/ 59 w 59"/>
                <a:gd name="T5" fmla="*/ 30 h 64"/>
                <a:gd name="T6" fmla="*/ 51 w 59"/>
                <a:gd name="T7" fmla="*/ 47 h 64"/>
                <a:gd name="T8" fmla="*/ 36 w 59"/>
                <a:gd name="T9" fmla="*/ 62 h 64"/>
                <a:gd name="T10" fmla="*/ 0 w 59"/>
                <a:gd name="T11" fmla="*/ 64 h 64"/>
                <a:gd name="T12" fmla="*/ 4 w 59"/>
                <a:gd name="T13" fmla="*/ 13 h 64"/>
                <a:gd name="T14" fmla="*/ 23 w 59"/>
                <a:gd name="T15" fmla="*/ 0 h 64"/>
                <a:gd name="T16" fmla="*/ 23 w 59"/>
                <a:gd name="T17" fmla="*/ 0 h 64"/>
                <a:gd name="T18" fmla="*/ 23 w 59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4"/>
                <a:gd name="T32" fmla="*/ 59 w 59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4">
                  <a:moveTo>
                    <a:pt x="23" y="0"/>
                  </a:moveTo>
                  <a:lnTo>
                    <a:pt x="51" y="13"/>
                  </a:lnTo>
                  <a:lnTo>
                    <a:pt x="59" y="30"/>
                  </a:lnTo>
                  <a:lnTo>
                    <a:pt x="51" y="47"/>
                  </a:lnTo>
                  <a:lnTo>
                    <a:pt x="36" y="62"/>
                  </a:lnTo>
                  <a:lnTo>
                    <a:pt x="0" y="64"/>
                  </a:lnTo>
                  <a:lnTo>
                    <a:pt x="4" y="1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131"/>
            <p:cNvSpPr>
              <a:spLocks/>
            </p:cNvSpPr>
            <p:nvPr/>
          </p:nvSpPr>
          <p:spPr bwMode="auto">
            <a:xfrm>
              <a:off x="3657" y="2667"/>
              <a:ext cx="143" cy="172"/>
            </a:xfrm>
            <a:custGeom>
              <a:avLst/>
              <a:gdLst>
                <a:gd name="T0" fmla="*/ 127 w 285"/>
                <a:gd name="T1" fmla="*/ 0 h 345"/>
                <a:gd name="T2" fmla="*/ 207 w 285"/>
                <a:gd name="T3" fmla="*/ 16 h 345"/>
                <a:gd name="T4" fmla="*/ 259 w 285"/>
                <a:gd name="T5" fmla="*/ 61 h 345"/>
                <a:gd name="T6" fmla="*/ 283 w 285"/>
                <a:gd name="T7" fmla="*/ 130 h 345"/>
                <a:gd name="T8" fmla="*/ 285 w 285"/>
                <a:gd name="T9" fmla="*/ 166 h 345"/>
                <a:gd name="T10" fmla="*/ 283 w 285"/>
                <a:gd name="T11" fmla="*/ 202 h 345"/>
                <a:gd name="T12" fmla="*/ 260 w 285"/>
                <a:gd name="T13" fmla="*/ 270 h 345"/>
                <a:gd name="T14" fmla="*/ 241 w 285"/>
                <a:gd name="T15" fmla="*/ 299 h 345"/>
                <a:gd name="T16" fmla="*/ 219 w 285"/>
                <a:gd name="T17" fmla="*/ 322 h 345"/>
                <a:gd name="T18" fmla="*/ 188 w 285"/>
                <a:gd name="T19" fmla="*/ 339 h 345"/>
                <a:gd name="T20" fmla="*/ 156 w 285"/>
                <a:gd name="T21" fmla="*/ 345 h 345"/>
                <a:gd name="T22" fmla="*/ 78 w 285"/>
                <a:gd name="T23" fmla="*/ 326 h 345"/>
                <a:gd name="T24" fmla="*/ 11 w 285"/>
                <a:gd name="T25" fmla="*/ 250 h 345"/>
                <a:gd name="T26" fmla="*/ 0 w 285"/>
                <a:gd name="T27" fmla="*/ 149 h 345"/>
                <a:gd name="T28" fmla="*/ 13 w 285"/>
                <a:gd name="T29" fmla="*/ 97 h 345"/>
                <a:gd name="T30" fmla="*/ 40 w 285"/>
                <a:gd name="T31" fmla="*/ 54 h 345"/>
                <a:gd name="T32" fmla="*/ 57 w 285"/>
                <a:gd name="T33" fmla="*/ 35 h 345"/>
                <a:gd name="T34" fmla="*/ 78 w 285"/>
                <a:gd name="T35" fmla="*/ 19 h 345"/>
                <a:gd name="T36" fmla="*/ 127 w 285"/>
                <a:gd name="T37" fmla="*/ 0 h 345"/>
                <a:gd name="T38" fmla="*/ 127 w 285"/>
                <a:gd name="T39" fmla="*/ 0 h 345"/>
                <a:gd name="T40" fmla="*/ 127 w 285"/>
                <a:gd name="T41" fmla="*/ 0 h 3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345"/>
                <a:gd name="T65" fmla="*/ 285 w 285"/>
                <a:gd name="T66" fmla="*/ 345 h 3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345">
                  <a:moveTo>
                    <a:pt x="127" y="0"/>
                  </a:moveTo>
                  <a:lnTo>
                    <a:pt x="207" y="16"/>
                  </a:lnTo>
                  <a:lnTo>
                    <a:pt x="259" y="61"/>
                  </a:lnTo>
                  <a:lnTo>
                    <a:pt x="283" y="130"/>
                  </a:lnTo>
                  <a:lnTo>
                    <a:pt x="285" y="166"/>
                  </a:lnTo>
                  <a:lnTo>
                    <a:pt x="283" y="202"/>
                  </a:lnTo>
                  <a:lnTo>
                    <a:pt x="260" y="270"/>
                  </a:lnTo>
                  <a:lnTo>
                    <a:pt x="241" y="299"/>
                  </a:lnTo>
                  <a:lnTo>
                    <a:pt x="219" y="322"/>
                  </a:lnTo>
                  <a:lnTo>
                    <a:pt x="188" y="339"/>
                  </a:lnTo>
                  <a:lnTo>
                    <a:pt x="156" y="345"/>
                  </a:lnTo>
                  <a:lnTo>
                    <a:pt x="78" y="326"/>
                  </a:lnTo>
                  <a:lnTo>
                    <a:pt x="11" y="250"/>
                  </a:lnTo>
                  <a:lnTo>
                    <a:pt x="0" y="149"/>
                  </a:lnTo>
                  <a:lnTo>
                    <a:pt x="13" y="97"/>
                  </a:lnTo>
                  <a:lnTo>
                    <a:pt x="40" y="54"/>
                  </a:lnTo>
                  <a:lnTo>
                    <a:pt x="57" y="35"/>
                  </a:lnTo>
                  <a:lnTo>
                    <a:pt x="78" y="1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132"/>
            <p:cNvSpPr>
              <a:spLocks/>
            </p:cNvSpPr>
            <p:nvPr/>
          </p:nvSpPr>
          <p:spPr bwMode="auto">
            <a:xfrm>
              <a:off x="1988" y="2675"/>
              <a:ext cx="63" cy="34"/>
            </a:xfrm>
            <a:custGeom>
              <a:avLst/>
              <a:gdLst>
                <a:gd name="T0" fmla="*/ 0 w 125"/>
                <a:gd name="T1" fmla="*/ 0 h 66"/>
                <a:gd name="T2" fmla="*/ 26 w 125"/>
                <a:gd name="T3" fmla="*/ 20 h 66"/>
                <a:gd name="T4" fmla="*/ 57 w 125"/>
                <a:gd name="T5" fmla="*/ 36 h 66"/>
                <a:gd name="T6" fmla="*/ 125 w 125"/>
                <a:gd name="T7" fmla="*/ 53 h 66"/>
                <a:gd name="T8" fmla="*/ 93 w 125"/>
                <a:gd name="T9" fmla="*/ 66 h 66"/>
                <a:gd name="T10" fmla="*/ 53 w 125"/>
                <a:gd name="T11" fmla="*/ 58 h 66"/>
                <a:gd name="T12" fmla="*/ 17 w 125"/>
                <a:gd name="T13" fmla="*/ 36 h 66"/>
                <a:gd name="T14" fmla="*/ 0 w 125"/>
                <a:gd name="T15" fmla="*/ 0 h 66"/>
                <a:gd name="T16" fmla="*/ 0 w 125"/>
                <a:gd name="T17" fmla="*/ 0 h 66"/>
                <a:gd name="T18" fmla="*/ 0 w 125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66"/>
                <a:gd name="T32" fmla="*/ 125 w 125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66">
                  <a:moveTo>
                    <a:pt x="0" y="0"/>
                  </a:moveTo>
                  <a:lnTo>
                    <a:pt x="26" y="20"/>
                  </a:lnTo>
                  <a:lnTo>
                    <a:pt x="57" y="36"/>
                  </a:lnTo>
                  <a:lnTo>
                    <a:pt x="125" y="53"/>
                  </a:lnTo>
                  <a:lnTo>
                    <a:pt x="93" y="66"/>
                  </a:lnTo>
                  <a:lnTo>
                    <a:pt x="53" y="58"/>
                  </a:lnTo>
                  <a:lnTo>
                    <a:pt x="17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133"/>
            <p:cNvSpPr>
              <a:spLocks/>
            </p:cNvSpPr>
            <p:nvPr/>
          </p:nvSpPr>
          <p:spPr bwMode="auto">
            <a:xfrm>
              <a:off x="3478" y="2678"/>
              <a:ext cx="119" cy="46"/>
            </a:xfrm>
            <a:custGeom>
              <a:avLst/>
              <a:gdLst>
                <a:gd name="T0" fmla="*/ 38 w 237"/>
                <a:gd name="T1" fmla="*/ 0 h 92"/>
                <a:gd name="T2" fmla="*/ 53 w 237"/>
                <a:gd name="T3" fmla="*/ 19 h 92"/>
                <a:gd name="T4" fmla="*/ 72 w 237"/>
                <a:gd name="T5" fmla="*/ 29 h 92"/>
                <a:gd name="T6" fmla="*/ 112 w 237"/>
                <a:gd name="T7" fmla="*/ 33 h 92"/>
                <a:gd name="T8" fmla="*/ 192 w 237"/>
                <a:gd name="T9" fmla="*/ 52 h 92"/>
                <a:gd name="T10" fmla="*/ 237 w 237"/>
                <a:gd name="T11" fmla="*/ 59 h 92"/>
                <a:gd name="T12" fmla="*/ 218 w 237"/>
                <a:gd name="T13" fmla="*/ 76 h 92"/>
                <a:gd name="T14" fmla="*/ 192 w 237"/>
                <a:gd name="T15" fmla="*/ 84 h 92"/>
                <a:gd name="T16" fmla="*/ 131 w 237"/>
                <a:gd name="T17" fmla="*/ 78 h 92"/>
                <a:gd name="T18" fmla="*/ 64 w 237"/>
                <a:gd name="T19" fmla="*/ 72 h 92"/>
                <a:gd name="T20" fmla="*/ 3 w 237"/>
                <a:gd name="T21" fmla="*/ 92 h 92"/>
                <a:gd name="T22" fmla="*/ 0 w 237"/>
                <a:gd name="T23" fmla="*/ 88 h 92"/>
                <a:gd name="T24" fmla="*/ 24 w 237"/>
                <a:gd name="T25" fmla="*/ 46 h 92"/>
                <a:gd name="T26" fmla="*/ 38 w 237"/>
                <a:gd name="T27" fmla="*/ 0 h 92"/>
                <a:gd name="T28" fmla="*/ 38 w 237"/>
                <a:gd name="T29" fmla="*/ 0 h 92"/>
                <a:gd name="T30" fmla="*/ 38 w 237"/>
                <a:gd name="T31" fmla="*/ 0 h 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7"/>
                <a:gd name="T49" fmla="*/ 0 h 92"/>
                <a:gd name="T50" fmla="*/ 237 w 237"/>
                <a:gd name="T51" fmla="*/ 92 h 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7" h="92">
                  <a:moveTo>
                    <a:pt x="38" y="0"/>
                  </a:moveTo>
                  <a:lnTo>
                    <a:pt x="53" y="19"/>
                  </a:lnTo>
                  <a:lnTo>
                    <a:pt x="72" y="29"/>
                  </a:lnTo>
                  <a:lnTo>
                    <a:pt x="112" y="33"/>
                  </a:lnTo>
                  <a:lnTo>
                    <a:pt x="192" y="52"/>
                  </a:lnTo>
                  <a:lnTo>
                    <a:pt x="237" y="59"/>
                  </a:lnTo>
                  <a:lnTo>
                    <a:pt x="218" y="76"/>
                  </a:lnTo>
                  <a:lnTo>
                    <a:pt x="192" y="84"/>
                  </a:lnTo>
                  <a:lnTo>
                    <a:pt x="131" y="78"/>
                  </a:lnTo>
                  <a:lnTo>
                    <a:pt x="64" y="72"/>
                  </a:lnTo>
                  <a:lnTo>
                    <a:pt x="3" y="92"/>
                  </a:lnTo>
                  <a:lnTo>
                    <a:pt x="0" y="88"/>
                  </a:lnTo>
                  <a:lnTo>
                    <a:pt x="24" y="4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134"/>
            <p:cNvSpPr>
              <a:spLocks/>
            </p:cNvSpPr>
            <p:nvPr/>
          </p:nvSpPr>
          <p:spPr bwMode="auto">
            <a:xfrm>
              <a:off x="2907" y="2708"/>
              <a:ext cx="27" cy="50"/>
            </a:xfrm>
            <a:custGeom>
              <a:avLst/>
              <a:gdLst>
                <a:gd name="T0" fmla="*/ 27 w 55"/>
                <a:gd name="T1" fmla="*/ 0 h 101"/>
                <a:gd name="T2" fmla="*/ 55 w 55"/>
                <a:gd name="T3" fmla="*/ 0 h 101"/>
                <a:gd name="T4" fmla="*/ 55 w 55"/>
                <a:gd name="T5" fmla="*/ 6 h 101"/>
                <a:gd name="T6" fmla="*/ 46 w 55"/>
                <a:gd name="T7" fmla="*/ 52 h 101"/>
                <a:gd name="T8" fmla="*/ 55 w 55"/>
                <a:gd name="T9" fmla="*/ 101 h 101"/>
                <a:gd name="T10" fmla="*/ 17 w 55"/>
                <a:gd name="T11" fmla="*/ 101 h 101"/>
                <a:gd name="T12" fmla="*/ 0 w 55"/>
                <a:gd name="T13" fmla="*/ 71 h 101"/>
                <a:gd name="T14" fmla="*/ 4 w 55"/>
                <a:gd name="T15" fmla="*/ 33 h 101"/>
                <a:gd name="T16" fmla="*/ 27 w 55"/>
                <a:gd name="T17" fmla="*/ 0 h 101"/>
                <a:gd name="T18" fmla="*/ 27 w 55"/>
                <a:gd name="T19" fmla="*/ 0 h 101"/>
                <a:gd name="T20" fmla="*/ 27 w 55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01"/>
                <a:gd name="T35" fmla="*/ 55 w 55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01">
                  <a:moveTo>
                    <a:pt x="27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6" y="52"/>
                  </a:lnTo>
                  <a:lnTo>
                    <a:pt x="55" y="101"/>
                  </a:lnTo>
                  <a:lnTo>
                    <a:pt x="17" y="101"/>
                  </a:lnTo>
                  <a:lnTo>
                    <a:pt x="0" y="71"/>
                  </a:lnTo>
                  <a:lnTo>
                    <a:pt x="4" y="3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135"/>
            <p:cNvSpPr>
              <a:spLocks/>
            </p:cNvSpPr>
            <p:nvPr/>
          </p:nvSpPr>
          <p:spPr bwMode="auto">
            <a:xfrm>
              <a:off x="1994" y="2729"/>
              <a:ext cx="54" cy="23"/>
            </a:xfrm>
            <a:custGeom>
              <a:avLst/>
              <a:gdLst>
                <a:gd name="T0" fmla="*/ 0 w 109"/>
                <a:gd name="T1" fmla="*/ 0 h 48"/>
                <a:gd name="T2" fmla="*/ 52 w 109"/>
                <a:gd name="T3" fmla="*/ 17 h 48"/>
                <a:gd name="T4" fmla="*/ 109 w 109"/>
                <a:gd name="T5" fmla="*/ 25 h 48"/>
                <a:gd name="T6" fmla="*/ 109 w 109"/>
                <a:gd name="T7" fmla="*/ 32 h 48"/>
                <a:gd name="T8" fmla="*/ 72 w 109"/>
                <a:gd name="T9" fmla="*/ 46 h 48"/>
                <a:gd name="T10" fmla="*/ 34 w 109"/>
                <a:gd name="T11" fmla="*/ 48 h 48"/>
                <a:gd name="T12" fmla="*/ 4 w 109"/>
                <a:gd name="T13" fmla="*/ 34 h 48"/>
                <a:gd name="T14" fmla="*/ 0 w 109"/>
                <a:gd name="T15" fmla="*/ 0 h 48"/>
                <a:gd name="T16" fmla="*/ 0 w 109"/>
                <a:gd name="T17" fmla="*/ 0 h 48"/>
                <a:gd name="T18" fmla="*/ 0 w 109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48"/>
                <a:gd name="T32" fmla="*/ 109 w 109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48">
                  <a:moveTo>
                    <a:pt x="0" y="0"/>
                  </a:moveTo>
                  <a:lnTo>
                    <a:pt x="52" y="17"/>
                  </a:lnTo>
                  <a:lnTo>
                    <a:pt x="109" y="25"/>
                  </a:lnTo>
                  <a:lnTo>
                    <a:pt x="109" y="32"/>
                  </a:lnTo>
                  <a:lnTo>
                    <a:pt x="72" y="46"/>
                  </a:lnTo>
                  <a:lnTo>
                    <a:pt x="34" y="48"/>
                  </a:lnTo>
                  <a:lnTo>
                    <a:pt x="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136"/>
            <p:cNvSpPr>
              <a:spLocks/>
            </p:cNvSpPr>
            <p:nvPr/>
          </p:nvSpPr>
          <p:spPr bwMode="auto">
            <a:xfrm>
              <a:off x="3673" y="2675"/>
              <a:ext cx="150" cy="171"/>
            </a:xfrm>
            <a:custGeom>
              <a:avLst/>
              <a:gdLst>
                <a:gd name="T0" fmla="*/ 194 w 301"/>
                <a:gd name="T1" fmla="*/ 0 h 342"/>
                <a:gd name="T2" fmla="*/ 88 w 301"/>
                <a:gd name="T3" fmla="*/ 7 h 342"/>
                <a:gd name="T4" fmla="*/ 19 w 301"/>
                <a:gd name="T5" fmla="*/ 74 h 342"/>
                <a:gd name="T6" fmla="*/ 0 w 301"/>
                <a:gd name="T7" fmla="*/ 201 h 342"/>
                <a:gd name="T8" fmla="*/ 33 w 301"/>
                <a:gd name="T9" fmla="*/ 289 h 342"/>
                <a:gd name="T10" fmla="*/ 107 w 301"/>
                <a:gd name="T11" fmla="*/ 342 h 342"/>
                <a:gd name="T12" fmla="*/ 208 w 301"/>
                <a:gd name="T13" fmla="*/ 336 h 342"/>
                <a:gd name="T14" fmla="*/ 268 w 301"/>
                <a:gd name="T15" fmla="*/ 262 h 342"/>
                <a:gd name="T16" fmla="*/ 301 w 301"/>
                <a:gd name="T17" fmla="*/ 148 h 342"/>
                <a:gd name="T18" fmla="*/ 274 w 301"/>
                <a:gd name="T19" fmla="*/ 55 h 342"/>
                <a:gd name="T20" fmla="*/ 194 w 301"/>
                <a:gd name="T21" fmla="*/ 0 h 342"/>
                <a:gd name="T22" fmla="*/ 194 w 301"/>
                <a:gd name="T23" fmla="*/ 0 h 342"/>
                <a:gd name="T24" fmla="*/ 194 w 301"/>
                <a:gd name="T25" fmla="*/ 0 h 3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1"/>
                <a:gd name="T40" fmla="*/ 0 h 342"/>
                <a:gd name="T41" fmla="*/ 301 w 301"/>
                <a:gd name="T42" fmla="*/ 342 h 3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1" h="342">
                  <a:moveTo>
                    <a:pt x="194" y="0"/>
                  </a:moveTo>
                  <a:lnTo>
                    <a:pt x="88" y="7"/>
                  </a:lnTo>
                  <a:lnTo>
                    <a:pt x="19" y="74"/>
                  </a:lnTo>
                  <a:lnTo>
                    <a:pt x="0" y="201"/>
                  </a:lnTo>
                  <a:lnTo>
                    <a:pt x="33" y="289"/>
                  </a:lnTo>
                  <a:lnTo>
                    <a:pt x="107" y="342"/>
                  </a:lnTo>
                  <a:lnTo>
                    <a:pt x="208" y="336"/>
                  </a:lnTo>
                  <a:lnTo>
                    <a:pt x="268" y="262"/>
                  </a:lnTo>
                  <a:lnTo>
                    <a:pt x="301" y="148"/>
                  </a:lnTo>
                  <a:lnTo>
                    <a:pt x="274" y="5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DC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0" name="WordArt 137" descr="White marble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858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48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Harga Perolehan Aset Tetap</a:t>
            </a:r>
          </a:p>
        </p:txBody>
      </p:sp>
      <p:sp>
        <p:nvSpPr>
          <p:cNvPr id="12426" name="AutoShape 13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828800" y="152400"/>
            <a:ext cx="5503863" cy="88106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Penjualan Aset Tetap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8153400" cy="156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2571750" indent="-2571750">
              <a:defRPr/>
            </a:pPr>
            <a:r>
              <a:rPr lang="en-US" sz="3200">
                <a:latin typeface="Times New Roman" pitchFamily="18" charset="0"/>
              </a:rPr>
              <a:t>Asumsi 3:  Peralatan tersebut dijual </a:t>
            </a:r>
          </a:p>
          <a:p>
            <a:pPr marL="2571750" indent="-2571750">
              <a:defRPr/>
            </a:pPr>
            <a:r>
              <a:rPr lang="en-US" sz="3200">
                <a:latin typeface="Times New Roman" pitchFamily="18" charset="0"/>
              </a:rPr>
              <a:t>                   seharga $2.800, sehingga </a:t>
            </a:r>
          </a:p>
          <a:p>
            <a:pPr marL="2571750" indent="-2571750">
              <a:defRPr/>
            </a:pPr>
            <a:r>
              <a:rPr lang="en-US" sz="3200">
                <a:latin typeface="Times New Roman" pitchFamily="18" charset="0"/>
              </a:rPr>
              <a:t>                   terdapat keuntungan sebesar $550.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6675" y="3200400"/>
            <a:ext cx="8991600" cy="22860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692900" y="3200400"/>
            <a:ext cx="523875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9058275" y="3200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7837488" y="33004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8074025" y="3200400"/>
            <a:ext cx="525463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87313" y="3657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87313" y="4114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87313" y="4572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66675" y="5486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66675" y="5029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7827963" y="33004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66675" y="3200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2286000" y="4997450"/>
            <a:ext cx="3733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Menjual peralatan.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1219200" y="4152900"/>
            <a:ext cx="7924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514350" algn="l"/>
                <a:tab pos="1314450" algn="l"/>
                <a:tab pos="5943600" algn="r"/>
                <a:tab pos="7658100" algn="r"/>
              </a:tabLst>
            </a:pPr>
            <a:r>
              <a:rPr lang="en-US" sz="2200">
                <a:latin typeface="Times New Roman" pitchFamily="18" charset="0"/>
              </a:rPr>
              <a:t>	Peralatan		     10 000  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1219200" y="4640263"/>
            <a:ext cx="7924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514350" algn="l"/>
                <a:tab pos="1314450" algn="l"/>
                <a:tab pos="5943600" algn="r"/>
                <a:tab pos="7658100" algn="r"/>
              </a:tabLst>
            </a:pPr>
            <a:r>
              <a:rPr lang="en-US" sz="2200">
                <a:latin typeface="Times New Roman" pitchFamily="18" charset="0"/>
              </a:rPr>
              <a:t>	Keunt. atas Pelepasan Aset Tetap		     550  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381000" y="3200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H="1">
            <a:off x="990600" y="3200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H="1">
            <a:off x="1371600" y="3200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H="1">
            <a:off x="5715000" y="32004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H="1">
            <a:off x="7658100" y="3200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 flipH="1">
            <a:off x="6172200" y="32004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1219200" y="3725863"/>
            <a:ext cx="754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628650" algn="r"/>
                <a:tab pos="857250" algn="l"/>
                <a:tab pos="1314450" algn="l"/>
                <a:tab pos="6229350" algn="r"/>
                <a:tab pos="7315200" algn="r"/>
              </a:tabLst>
            </a:pPr>
            <a:r>
              <a:rPr lang="en-US" sz="2200">
                <a:latin typeface="Times New Roman" pitchFamily="18" charset="0"/>
              </a:rPr>
              <a:t>Ak. Penyusutan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Peralatan	     7  750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381000" y="3276600"/>
            <a:ext cx="8753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57250">
              <a:spcBef>
                <a:spcPct val="50000"/>
              </a:spcBef>
              <a:tabLst>
                <a:tab pos="857250" algn="r"/>
                <a:tab pos="971550" algn="l"/>
                <a:tab pos="160020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Okt.	12	Kas		2  800 00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7611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0" grpId="0" autoUpdateAnimBg="0"/>
      <p:bldP spid="67601" grpId="0" autoUpdateAnimBg="0"/>
      <p:bldP spid="67602" grpId="0" autoUpdateAnimBg="0"/>
      <p:bldP spid="67609" grpId="0" autoUpdateAnimBg="0"/>
      <p:bldP spid="67610" grpId="0" build="p" autoUpdateAnimBg="0"/>
      <p:bldP spid="67611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85800" y="457200"/>
            <a:ext cx="7924800" cy="711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Pertukaran Aset Tetap Sejenis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046538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u="sng" smtClean="0">
                <a:solidFill>
                  <a:srgbClr val="114FFB"/>
                </a:solidFill>
                <a:latin typeface="Times New Roman" pitchFamily="18" charset="0"/>
              </a:rPr>
              <a:t>Nilai tukar tambah (NTT) </a:t>
            </a:r>
            <a:r>
              <a:rPr lang="en-US" sz="2800" smtClean="0">
                <a:latin typeface="Times New Roman" pitchFamily="18" charset="0"/>
              </a:rPr>
              <a:t>– nilai peralatan lama yang dihitung sebagai pengurang dari harga beli aset baru sejenis.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u="sng" smtClean="0">
                <a:solidFill>
                  <a:srgbClr val="114FFB"/>
                </a:solidFill>
                <a:latin typeface="Times New Roman" pitchFamily="18" charset="0"/>
              </a:rPr>
              <a:t>Sisa yang terutang</a:t>
            </a:r>
            <a:r>
              <a:rPr lang="en-US" sz="2800" smtClean="0">
                <a:latin typeface="Times New Roman" pitchFamily="18" charset="0"/>
              </a:rPr>
              <a:t> – saldo yang terutang atas peralatan baru setelah dikurangi dengan nilai tukar tambah.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</a:rPr>
              <a:t>NTT &gt; Nilai Buku = </a:t>
            </a:r>
            <a:r>
              <a:rPr lang="en-US" sz="2800" u="sng" smtClean="0">
                <a:solidFill>
                  <a:srgbClr val="114FFB"/>
                </a:solidFill>
                <a:latin typeface="Times New Roman" pitchFamily="18" charset="0"/>
              </a:rPr>
              <a:t>Keuntungan atas Pertukaran</a:t>
            </a:r>
            <a:endParaRPr lang="en-US" sz="2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smtClean="0">
                <a:latin typeface="Times New Roman" pitchFamily="18" charset="0"/>
              </a:rPr>
              <a:t>NTT &lt; Nilai Buku = </a:t>
            </a:r>
            <a:r>
              <a:rPr lang="en-US" sz="2800" u="sng" smtClean="0">
                <a:solidFill>
                  <a:srgbClr val="114FFB"/>
                </a:solidFill>
                <a:latin typeface="Times New Roman" pitchFamily="18" charset="0"/>
              </a:rPr>
              <a:t>Kerugian atas Pertukaran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</a:rPr>
              <a:t>Keuntungan </a:t>
            </a:r>
            <a:r>
              <a:rPr lang="en-US" sz="2800" u="sng" smtClean="0">
                <a:latin typeface="Times New Roman" pitchFamily="18" charset="0"/>
              </a:rPr>
              <a:t>tidak pernah diakui </a:t>
            </a:r>
            <a:r>
              <a:rPr lang="en-US" sz="2800" smtClean="0">
                <a:latin typeface="Times New Roman" pitchFamily="18" charset="0"/>
              </a:rPr>
              <a:t>(tidak dicatat).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</a:rPr>
              <a:t>Kerugian</a:t>
            </a:r>
            <a:r>
              <a:rPr lang="en-US" sz="2800" smtClean="0">
                <a:latin typeface="Times New Roman" pitchFamily="18" charset="0"/>
              </a:rPr>
              <a:t> </a:t>
            </a:r>
            <a:r>
              <a:rPr lang="en-US" sz="2800" u="sng" smtClean="0">
                <a:latin typeface="Times New Roman" pitchFamily="18" charset="0"/>
              </a:rPr>
              <a:t>harus diakui </a:t>
            </a:r>
            <a:r>
              <a:rPr lang="en-US" sz="2800" smtClean="0">
                <a:latin typeface="Times New Roman" pitchFamily="18" charset="0"/>
              </a:rPr>
              <a:t>(dicatat).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 advAuto="1000"/>
      <p:bldP spid="68612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63550" y="3171825"/>
            <a:ext cx="6013450" cy="3609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KASUS SATU (UNTUNG):</a:t>
            </a:r>
            <a:endParaRPr lang="en-US" sz="2400" b="1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latin typeface="Times New Roman" pitchFamily="18" charset="0"/>
              </a:rPr>
              <a:t>Nilai tukar tambah, $1.100 </a:t>
            </a:r>
          </a:p>
          <a:p>
            <a:pPr>
              <a:lnSpc>
                <a:spcPct val="120000"/>
              </a:lnSpc>
            </a:pPr>
            <a:r>
              <a:rPr lang="en-US" sz="2400" b="1">
                <a:latin typeface="Times New Roman" pitchFamily="18" charset="0"/>
              </a:rPr>
              <a:t>Kas yang dibayar, $3.900 ($5.000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>
                <a:latin typeface="Times New Roman" pitchFamily="18" charset="0"/>
              </a:rPr>
              <a:t> $1.100)</a:t>
            </a:r>
          </a:p>
          <a:p>
            <a:pPr>
              <a:lnSpc>
                <a:spcPct val="120000"/>
              </a:lnSpc>
            </a:pPr>
            <a:r>
              <a:rPr lang="en-US" sz="2400" b="1" u="sng">
                <a:solidFill>
                  <a:srgbClr val="000099"/>
                </a:solidFill>
                <a:latin typeface="Times New Roman" pitchFamily="18" charset="0"/>
              </a:rPr>
              <a:t>NTT &gt; Nilai Buku = Keuntungan</a:t>
            </a:r>
            <a:endParaRPr lang="en-US" sz="2400" b="1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latin typeface="Times New Roman" pitchFamily="18" charset="0"/>
              </a:rPr>
              <a:t>$1.100 – $800 = $300</a:t>
            </a:r>
          </a:p>
          <a:p>
            <a:pPr>
              <a:lnSpc>
                <a:spcPct val="120000"/>
              </a:lnSpc>
            </a:pPr>
            <a:r>
              <a:rPr lang="en-US" sz="2400" b="1" u="sng">
                <a:solidFill>
                  <a:srgbClr val="000099"/>
                </a:solidFill>
                <a:latin typeface="Times New Roman" pitchFamily="18" charset="0"/>
              </a:rPr>
              <a:t>Sisa yang Terutang + Nilai Buku = Harga Peralatan Baru</a:t>
            </a:r>
            <a:r>
              <a:rPr lang="en-US" sz="2400" b="1" u="sng">
                <a:solidFill>
                  <a:srgbClr val="114FFB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>
                <a:latin typeface="Times New Roman" pitchFamily="18" charset="0"/>
              </a:rPr>
              <a:t>$3.900 + $800 = $4.700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14400" y="1289050"/>
            <a:ext cx="7831138" cy="1835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tabLst>
                <a:tab pos="7258050" algn="dec"/>
              </a:tabLst>
            </a:pPr>
            <a:r>
              <a:rPr lang="en-US" sz="2600" b="1">
                <a:latin typeface="Times New Roman" pitchFamily="18" charset="0"/>
              </a:rPr>
              <a:t>Harga peralatan baru                                        $5.000</a:t>
            </a:r>
          </a:p>
          <a:p>
            <a:pPr>
              <a:spcBef>
                <a:spcPct val="20000"/>
              </a:spcBef>
              <a:tabLst>
                <a:tab pos="7258050" algn="dec"/>
              </a:tabLst>
            </a:pPr>
            <a:r>
              <a:rPr lang="en-US" sz="2600" b="1">
                <a:latin typeface="Times New Roman" pitchFamily="18" charset="0"/>
              </a:rPr>
              <a:t>Harga peralatan lama yang ditukarkan          $4.000</a:t>
            </a:r>
          </a:p>
          <a:p>
            <a:pPr>
              <a:tabLst>
                <a:tab pos="7258050" algn="dec"/>
              </a:tabLst>
            </a:pPr>
            <a:r>
              <a:rPr lang="en-US" sz="2600" b="1">
                <a:latin typeface="Times New Roman" pitchFamily="18" charset="0"/>
              </a:rPr>
              <a:t>Ak. penyusutan pada tgl. pertukaran             </a:t>
            </a:r>
            <a:r>
              <a:rPr lang="en-US" sz="2600" b="1" u="sng">
                <a:latin typeface="Times New Roman" pitchFamily="18" charset="0"/>
              </a:rPr>
              <a:t>  3.200</a:t>
            </a:r>
          </a:p>
          <a:p>
            <a:pPr>
              <a:spcBef>
                <a:spcPct val="20000"/>
              </a:spcBef>
              <a:tabLst>
                <a:tab pos="7258050" algn="dec"/>
              </a:tabLst>
            </a:pPr>
            <a:r>
              <a:rPr lang="en-US" sz="2600" b="1">
                <a:latin typeface="Times New Roman" pitchFamily="18" charset="0"/>
              </a:rPr>
              <a:t>Nilai buku pada tgl. pertukaran	$   800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7353300" y="1752600"/>
            <a:ext cx="9525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7396163" y="3086100"/>
            <a:ext cx="833437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85800" y="457200"/>
            <a:ext cx="7924800" cy="711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Pertukaran Aset Tetap Sejenis</a:t>
            </a: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5411788" y="4332288"/>
            <a:ext cx="3579812" cy="1625600"/>
          </a:xfrm>
          <a:prstGeom prst="leftArrowCallout">
            <a:avLst>
              <a:gd name="adj1" fmla="val 25000"/>
              <a:gd name="adj2" fmla="val 22755"/>
              <a:gd name="adj3" fmla="val 36702"/>
              <a:gd name="adj4" fmla="val 70167"/>
            </a:avLst>
          </a:prstGeom>
          <a:solidFill>
            <a:srgbClr val="FFE4C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500">
                <a:latin typeface="Times New Roman" pitchFamily="18" charset="0"/>
              </a:rPr>
              <a:t>Keuntungan tidak diakui untuk pelaporan keuangan.</a:t>
            </a: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autoUpdateAnimBg="0"/>
      <p:bldP spid="69639" grpId="0" animBg="1" autoUpdateAnimBg="0"/>
      <p:bldP spid="69640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85800" y="457200"/>
            <a:ext cx="7924800" cy="711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Pertukaran Aset Tetap Sejenis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6675" y="3352800"/>
            <a:ext cx="8991600" cy="22860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9058275" y="33528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7837488" y="34528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8074025" y="3352800"/>
            <a:ext cx="525463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692900" y="3352800"/>
            <a:ext cx="523875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7313" y="3810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87313" y="4267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87313" y="4724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66675" y="5638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66675" y="5181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7827963" y="34528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>
            <a:off x="66675" y="3352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81000" y="3429000"/>
            <a:ext cx="8753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57250">
              <a:spcBef>
                <a:spcPct val="50000"/>
              </a:spcBef>
              <a:tabLst>
                <a:tab pos="857250" algn="r"/>
                <a:tab pos="971550" algn="l"/>
                <a:tab pos="160020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Jun.	19	Ak. Penyusutan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—Peralatan</a:t>
            </a:r>
            <a:r>
              <a:rPr lang="en-US" sz="2200">
                <a:latin typeface="Times New Roman" pitchFamily="18" charset="0"/>
              </a:rPr>
              <a:t>	3 200  00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1219200" y="3916363"/>
            <a:ext cx="754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628650" algn="r"/>
                <a:tab pos="857250" algn="l"/>
                <a:tab pos="1314450" algn="l"/>
                <a:tab pos="6229350" algn="r"/>
                <a:tab pos="7315200" algn="r"/>
              </a:tabLst>
            </a:pPr>
            <a:r>
              <a:rPr lang="en-US" sz="2200">
                <a:latin typeface="Times New Roman" pitchFamily="18" charset="0"/>
              </a:rPr>
              <a:t>Peralatan (baru)	     5 000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1219200" y="4343400"/>
            <a:ext cx="7924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514350" algn="l"/>
                <a:tab pos="1314450" algn="l"/>
                <a:tab pos="5943600" algn="r"/>
                <a:tab pos="7658100" algn="r"/>
              </a:tabLst>
            </a:pPr>
            <a:r>
              <a:rPr lang="en-US" sz="2200">
                <a:latin typeface="Times New Roman" pitchFamily="18" charset="0"/>
              </a:rPr>
              <a:t>	Peralatan (lama)		     4 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1219200" y="4800600"/>
            <a:ext cx="7924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514350" algn="l"/>
                <a:tab pos="1314450" algn="l"/>
                <a:tab pos="5943600" algn="r"/>
                <a:tab pos="7658100" algn="r"/>
              </a:tabLst>
            </a:pPr>
            <a:r>
              <a:rPr lang="en-US" sz="2200">
                <a:latin typeface="Times New Roman" pitchFamily="18" charset="0"/>
              </a:rPr>
              <a:t>	Kas			    3  900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1447800" y="1484313"/>
            <a:ext cx="6438900" cy="156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Pada tanggal 19 Juni, peralatan ditukar dengan keuntungan sebesar $300 (aset tetap yang berbeda).</a:t>
            </a: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419100" y="33528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H="1">
            <a:off x="1028700" y="3352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>
            <a:off x="1409700" y="3352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>
            <a:off x="5867400" y="33528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 flipH="1">
            <a:off x="6324600" y="33528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flipH="1">
            <a:off x="7658100" y="33528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0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1219200" y="5181600"/>
            <a:ext cx="7924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514350" algn="l"/>
                <a:tab pos="1314450" algn="l"/>
                <a:tab pos="5943600" algn="r"/>
                <a:tab pos="7658100" algn="r"/>
              </a:tabLst>
            </a:pPr>
            <a:r>
              <a:rPr lang="en-US" sz="2200">
                <a:latin typeface="Times New Roman" pitchFamily="18" charset="0"/>
              </a:rPr>
              <a:t>	Keunt. atas Pelepasan Aset Tetap		   300  00	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9" grpId="0" build="p" autoUpdateAnimBg="0"/>
      <p:bldP spid="72720" grpId="0" autoUpdateAnimBg="0"/>
      <p:bldP spid="72721" grpId="0" autoUpdateAnimBg="0"/>
      <p:bldP spid="72722" grpId="0" autoUpdateAnimBg="0"/>
      <p:bldP spid="72730" grpId="0" animBg="1" autoUpdateAnimBg="0"/>
      <p:bldP spid="72731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5800" y="457200"/>
            <a:ext cx="7924800" cy="711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Pertukaran Aset Tetap Sejenis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6675" y="3505200"/>
            <a:ext cx="8991600" cy="22860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9058275" y="35052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837488" y="36052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8074025" y="3505200"/>
            <a:ext cx="525463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6692900" y="3505200"/>
            <a:ext cx="523875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87313" y="3962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87313" y="4419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87313" y="4876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66675" y="57912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66675" y="5334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7827963" y="36052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66675" y="3505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381000" y="3581400"/>
            <a:ext cx="8753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57250">
              <a:spcBef>
                <a:spcPct val="50000"/>
              </a:spcBef>
              <a:tabLst>
                <a:tab pos="857250" algn="r"/>
                <a:tab pos="971550" algn="l"/>
                <a:tab pos="160020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Jun.	19	Ak. Penyusutan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—Peralatan</a:t>
            </a:r>
            <a:r>
              <a:rPr lang="en-US" sz="2200">
                <a:latin typeface="Times New Roman" pitchFamily="18" charset="0"/>
              </a:rPr>
              <a:t>	3 200  00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1219200" y="4068763"/>
            <a:ext cx="754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628650" algn="r"/>
                <a:tab pos="857250" algn="l"/>
                <a:tab pos="1314450" algn="l"/>
                <a:tab pos="6229350" algn="r"/>
                <a:tab pos="7315200" algn="r"/>
              </a:tabLst>
            </a:pPr>
            <a:r>
              <a:rPr lang="en-US" sz="2200">
                <a:latin typeface="Times New Roman" pitchFamily="18" charset="0"/>
              </a:rPr>
              <a:t>Peralatan (baru)	     4 700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1219200" y="4495800"/>
            <a:ext cx="7924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514350" algn="l"/>
                <a:tab pos="1314450" algn="l"/>
                <a:tab pos="5943600" algn="r"/>
                <a:tab pos="7658100" algn="r"/>
              </a:tabLst>
            </a:pPr>
            <a:r>
              <a:rPr lang="en-US" sz="2200">
                <a:latin typeface="Times New Roman" pitchFamily="18" charset="0"/>
              </a:rPr>
              <a:t>	Peralatan (lama)		     4 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1219200" y="4953000"/>
            <a:ext cx="7924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514350" algn="l"/>
                <a:tab pos="1314450" algn="l"/>
                <a:tab pos="5943600" algn="r"/>
                <a:tab pos="7658100" algn="r"/>
              </a:tabLst>
            </a:pPr>
            <a:r>
              <a:rPr lang="en-US" sz="2200">
                <a:latin typeface="Times New Roman" pitchFamily="18" charset="0"/>
              </a:rPr>
              <a:t>	Kas			    3  900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1562100" y="1484313"/>
            <a:ext cx="6019800" cy="156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Pada tanggal 19 Juni, peralatan ditukar dengan keuntungan sebesar $300 (aset tetap yang sama).</a:t>
            </a:r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419100" y="35052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 flipH="1">
            <a:off x="1028700" y="3505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flipH="1">
            <a:off x="1409700" y="3505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 flipH="1">
            <a:off x="5867400" y="35052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 flipH="1">
            <a:off x="6324600" y="35052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 flipH="1">
            <a:off x="7658100" y="35052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3" grpId="0" build="p" autoUpdateAnimBg="0"/>
      <p:bldP spid="73744" grpId="0" autoUpdateAnimBg="0"/>
      <p:bldP spid="73745" grpId="0" autoUpdateAnimBg="0"/>
      <p:bldP spid="73746" grpId="0" autoUpdateAnimBg="0"/>
      <p:bldP spid="73754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463550" y="3459163"/>
            <a:ext cx="6775450" cy="22955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KASUS DUA (RUGI):</a:t>
            </a:r>
            <a:endParaRPr lang="en-US" sz="2400" b="1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latin typeface="Times New Roman" pitchFamily="18" charset="0"/>
              </a:rPr>
              <a:t>Nilai tukar tambah, $2.000 </a:t>
            </a:r>
          </a:p>
          <a:p>
            <a:pPr>
              <a:lnSpc>
                <a:spcPct val="120000"/>
              </a:lnSpc>
            </a:pPr>
            <a:r>
              <a:rPr lang="en-US" sz="2400" b="1">
                <a:latin typeface="Times New Roman" pitchFamily="18" charset="0"/>
              </a:rPr>
              <a:t>Kas yang dibayarkan, $8.000 ($10.000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>
                <a:latin typeface="Times New Roman" pitchFamily="18" charset="0"/>
              </a:rPr>
              <a:t> $2.000)</a:t>
            </a:r>
          </a:p>
          <a:p>
            <a:pPr>
              <a:lnSpc>
                <a:spcPct val="120000"/>
              </a:lnSpc>
            </a:pPr>
            <a:r>
              <a:rPr lang="en-US" sz="2400" b="1" u="sng">
                <a:solidFill>
                  <a:srgbClr val="000099"/>
                </a:solidFill>
                <a:latin typeface="Times New Roman" pitchFamily="18" charset="0"/>
              </a:rPr>
              <a:t>NTT &lt; Nilai Buku = Kerugian</a:t>
            </a:r>
            <a:endParaRPr lang="en-US" sz="2400" b="1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latin typeface="Times New Roman" pitchFamily="18" charset="0"/>
              </a:rPr>
              <a:t>$2.000 – $2.400 = $400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008063" y="1289050"/>
            <a:ext cx="7302500" cy="1835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tabLst>
                <a:tab pos="6915150" algn="dec"/>
              </a:tabLst>
            </a:pPr>
            <a:r>
              <a:rPr lang="en-US" sz="2600" b="1">
                <a:latin typeface="Times New Roman" pitchFamily="18" charset="0"/>
              </a:rPr>
              <a:t>Harga peralatan baru                                  $10.000</a:t>
            </a:r>
          </a:p>
          <a:p>
            <a:pPr>
              <a:spcBef>
                <a:spcPct val="20000"/>
              </a:spcBef>
              <a:tabLst>
                <a:tab pos="6915150" algn="dec"/>
              </a:tabLst>
            </a:pPr>
            <a:r>
              <a:rPr lang="en-US" sz="2600" b="1">
                <a:latin typeface="Times New Roman" pitchFamily="18" charset="0"/>
              </a:rPr>
              <a:t>Harga peralatan lama yang ditukarkan      $7.000</a:t>
            </a:r>
          </a:p>
          <a:p>
            <a:pPr>
              <a:tabLst>
                <a:tab pos="6915150" algn="dec"/>
              </a:tabLst>
            </a:pPr>
            <a:r>
              <a:rPr lang="en-US" sz="2600" b="1">
                <a:latin typeface="Times New Roman" pitchFamily="18" charset="0"/>
              </a:rPr>
              <a:t>Ak. penyusutan pada tgl. pertukaran         </a:t>
            </a:r>
            <a:r>
              <a:rPr lang="en-US" sz="2600" b="1" u="sng">
                <a:latin typeface="Times New Roman" pitchFamily="18" charset="0"/>
              </a:rPr>
              <a:t>  4.600</a:t>
            </a:r>
          </a:p>
          <a:p>
            <a:pPr>
              <a:spcBef>
                <a:spcPct val="20000"/>
              </a:spcBef>
              <a:tabLst>
                <a:tab pos="6915150" algn="dec"/>
              </a:tabLst>
            </a:pPr>
            <a:r>
              <a:rPr lang="en-US" sz="2600" b="1">
                <a:latin typeface="Times New Roman" pitchFamily="18" charset="0"/>
              </a:rPr>
              <a:t>Nilai buku pada tgl. pertukaran                  $2.400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685800" y="457200"/>
            <a:ext cx="7924800" cy="711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Pertukaran Aset Tetap Sejenis</a:t>
            </a: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4725988" y="4808538"/>
            <a:ext cx="4340225" cy="1382712"/>
          </a:xfrm>
          <a:prstGeom prst="leftArrowCallout">
            <a:avLst>
              <a:gd name="adj1" fmla="val 25000"/>
              <a:gd name="adj2" fmla="val 25000"/>
              <a:gd name="adj3" fmla="val 52315"/>
              <a:gd name="adj4" fmla="val 70167"/>
            </a:avLst>
          </a:prstGeom>
          <a:solidFill>
            <a:srgbClr val="FFE4C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</a:rPr>
              <a:t>Kerugian diakui untuk pelaporan keuangan.</a:t>
            </a: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7029450" y="1752600"/>
            <a:ext cx="9525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7162800" y="3048000"/>
            <a:ext cx="8334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 autoUpdateAnimBg="0"/>
      <p:bldP spid="74757" grpId="0" animBg="1" autoUpdateAnimBg="0"/>
      <p:bldP spid="74760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85800" y="457200"/>
            <a:ext cx="7924800" cy="7112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Pertukaran Aset Tetap Sejenis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6675" y="2895600"/>
            <a:ext cx="8991600" cy="22860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9058275" y="28956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7837488" y="29956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8074025" y="2895600"/>
            <a:ext cx="525463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6692900" y="2895600"/>
            <a:ext cx="523875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87313" y="3352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87313" y="3810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87313" y="4267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66675" y="5181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66675" y="4724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7827963" y="29956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66675" y="2895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381000" y="2971800"/>
            <a:ext cx="87534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57250">
              <a:lnSpc>
                <a:spcPct val="90000"/>
              </a:lnSpc>
              <a:spcBef>
                <a:spcPct val="50000"/>
              </a:spcBef>
              <a:tabLst>
                <a:tab pos="857250" algn="r"/>
                <a:tab pos="971550" algn="l"/>
                <a:tab pos="160020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Sep. 	7	Ak. Penyusutan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—Peralatan</a:t>
            </a:r>
            <a:r>
              <a:rPr lang="en-US" sz="2200">
                <a:latin typeface="Times New Roman" pitchFamily="18" charset="0"/>
              </a:rPr>
              <a:t>	4 600  00</a:t>
            </a:r>
          </a:p>
          <a:p>
            <a:pPr defTabSz="857250">
              <a:lnSpc>
                <a:spcPct val="90000"/>
              </a:lnSpc>
              <a:spcBef>
                <a:spcPct val="50000"/>
              </a:spcBef>
              <a:tabLst>
                <a:tab pos="857250" algn="r"/>
                <a:tab pos="971550" algn="l"/>
                <a:tab pos="160020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		Peralatan (baru)	10 000  00</a:t>
            </a:r>
          </a:p>
          <a:p>
            <a:pPr defTabSz="857250">
              <a:lnSpc>
                <a:spcPct val="90000"/>
              </a:lnSpc>
              <a:spcBef>
                <a:spcPct val="50000"/>
              </a:spcBef>
              <a:tabLst>
                <a:tab pos="857250" algn="r"/>
                <a:tab pos="971550" algn="l"/>
                <a:tab pos="160020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		Kerugian atas Pelepasan Aset Tetap	400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1295400" y="1676400"/>
            <a:ext cx="6667500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Pada tanggal 7 September, peralatan ditukar dengan kerugian $400.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1219200" y="4295775"/>
            <a:ext cx="79248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514350" algn="l"/>
                <a:tab pos="1314450" algn="l"/>
                <a:tab pos="5943600" algn="r"/>
                <a:tab pos="7658100" algn="r"/>
              </a:tabLst>
            </a:pPr>
            <a:r>
              <a:rPr lang="en-US" sz="2200">
                <a:latin typeface="Times New Roman" pitchFamily="18" charset="0"/>
              </a:rPr>
              <a:t>	Peralatan (lama)		    7  000  00</a:t>
            </a:r>
          </a:p>
          <a:p>
            <a:pPr marL="114300" defTabSz="857250">
              <a:spcBef>
                <a:spcPct val="50000"/>
              </a:spcBef>
              <a:tabLst>
                <a:tab pos="514350" algn="l"/>
                <a:tab pos="1314450" algn="l"/>
                <a:tab pos="5943600" algn="r"/>
                <a:tab pos="7658100" algn="r"/>
              </a:tabLst>
            </a:pPr>
            <a:r>
              <a:rPr lang="en-US" sz="2200">
                <a:latin typeface="Times New Roman" pitchFamily="18" charset="0"/>
              </a:rPr>
              <a:t>	Kas			8 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>
            <a:off x="419100" y="28956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Line 19"/>
          <p:cNvSpPr>
            <a:spLocks noChangeShapeType="1"/>
          </p:cNvSpPr>
          <p:nvPr/>
        </p:nvSpPr>
        <p:spPr bwMode="auto">
          <a:xfrm flipH="1">
            <a:off x="1028700" y="2895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 flipH="1">
            <a:off x="1409700" y="2895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 flipH="1">
            <a:off x="5867400" y="28956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 flipH="1">
            <a:off x="6324600" y="28956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 flipH="1">
            <a:off x="7658100" y="28956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00" name="AutoShape 2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1" grpId="0" build="p" autoUpdateAnimBg="0"/>
      <p:bldP spid="75793" grpId="0" autoUpdateAnimBg="0"/>
      <p:bldP spid="75800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447800" y="533400"/>
            <a:ext cx="6261100" cy="160020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Sumber Daya Alam dan Deplesi</a:t>
            </a: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2057400" y="2430463"/>
            <a:ext cx="6629400" cy="1679575"/>
          </a:xfrm>
          <a:prstGeom prst="wedgeRoundRectCallout">
            <a:avLst>
              <a:gd name="adj1" fmla="val -44255"/>
              <a:gd name="adj2" fmla="val 7000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</a:rPr>
              <a:t>Deplesi adalah proses pemindahan beban sumber daya alam ke akun beban.</a:t>
            </a: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1143000" y="4114800"/>
            <a:ext cx="2074863" cy="2743200"/>
            <a:chOff x="336" y="2151"/>
            <a:chExt cx="1691" cy="2150"/>
          </a:xfrm>
        </p:grpSpPr>
        <p:sp>
          <p:nvSpPr>
            <p:cNvPr id="70662" name="Freeform 5"/>
            <p:cNvSpPr>
              <a:spLocks/>
            </p:cNvSpPr>
            <p:nvPr/>
          </p:nvSpPr>
          <p:spPr bwMode="auto">
            <a:xfrm>
              <a:off x="336" y="2699"/>
              <a:ext cx="1679" cy="1602"/>
            </a:xfrm>
            <a:custGeom>
              <a:avLst/>
              <a:gdLst>
                <a:gd name="T0" fmla="*/ 1194 w 3357"/>
                <a:gd name="T1" fmla="*/ 171 h 3205"/>
                <a:gd name="T2" fmla="*/ 1141 w 3357"/>
                <a:gd name="T3" fmla="*/ 242 h 3205"/>
                <a:gd name="T4" fmla="*/ 1053 w 3357"/>
                <a:gd name="T5" fmla="*/ 314 h 3205"/>
                <a:gd name="T6" fmla="*/ 989 w 3357"/>
                <a:gd name="T7" fmla="*/ 342 h 3205"/>
                <a:gd name="T8" fmla="*/ 806 w 3357"/>
                <a:gd name="T9" fmla="*/ 390 h 3205"/>
                <a:gd name="T10" fmla="*/ 646 w 3357"/>
                <a:gd name="T11" fmla="*/ 496 h 3205"/>
                <a:gd name="T12" fmla="*/ 540 w 3357"/>
                <a:gd name="T13" fmla="*/ 578 h 3205"/>
                <a:gd name="T14" fmla="*/ 470 w 3357"/>
                <a:gd name="T15" fmla="*/ 709 h 3205"/>
                <a:gd name="T16" fmla="*/ 416 w 3357"/>
                <a:gd name="T17" fmla="*/ 726 h 3205"/>
                <a:gd name="T18" fmla="*/ 363 w 3357"/>
                <a:gd name="T19" fmla="*/ 892 h 3205"/>
                <a:gd name="T20" fmla="*/ 198 w 3357"/>
                <a:gd name="T21" fmla="*/ 1152 h 3205"/>
                <a:gd name="T22" fmla="*/ 4 w 3357"/>
                <a:gd name="T23" fmla="*/ 1422 h 3205"/>
                <a:gd name="T24" fmla="*/ 0 w 3357"/>
                <a:gd name="T25" fmla="*/ 1492 h 3205"/>
                <a:gd name="T26" fmla="*/ 91 w 3357"/>
                <a:gd name="T27" fmla="*/ 1606 h 3205"/>
                <a:gd name="T28" fmla="*/ 97 w 3357"/>
                <a:gd name="T29" fmla="*/ 1907 h 3205"/>
                <a:gd name="T30" fmla="*/ 186 w 3357"/>
                <a:gd name="T31" fmla="*/ 2255 h 3205"/>
                <a:gd name="T32" fmla="*/ 192 w 3357"/>
                <a:gd name="T33" fmla="*/ 2450 h 3205"/>
                <a:gd name="T34" fmla="*/ 316 w 3357"/>
                <a:gd name="T35" fmla="*/ 2420 h 3205"/>
                <a:gd name="T36" fmla="*/ 509 w 3357"/>
                <a:gd name="T37" fmla="*/ 2397 h 3205"/>
                <a:gd name="T38" fmla="*/ 624 w 3357"/>
                <a:gd name="T39" fmla="*/ 2372 h 3205"/>
                <a:gd name="T40" fmla="*/ 498 w 3357"/>
                <a:gd name="T41" fmla="*/ 2030 h 3205"/>
                <a:gd name="T42" fmla="*/ 504 w 3357"/>
                <a:gd name="T43" fmla="*/ 1848 h 3205"/>
                <a:gd name="T44" fmla="*/ 557 w 3357"/>
                <a:gd name="T45" fmla="*/ 1700 h 3205"/>
                <a:gd name="T46" fmla="*/ 492 w 3357"/>
                <a:gd name="T47" fmla="*/ 1606 h 3205"/>
                <a:gd name="T48" fmla="*/ 509 w 3357"/>
                <a:gd name="T49" fmla="*/ 1534 h 3205"/>
                <a:gd name="T50" fmla="*/ 682 w 3357"/>
                <a:gd name="T51" fmla="*/ 1582 h 3205"/>
                <a:gd name="T52" fmla="*/ 694 w 3357"/>
                <a:gd name="T53" fmla="*/ 1966 h 3205"/>
                <a:gd name="T54" fmla="*/ 570 w 3357"/>
                <a:gd name="T55" fmla="*/ 2933 h 3205"/>
                <a:gd name="T56" fmla="*/ 551 w 3357"/>
                <a:gd name="T57" fmla="*/ 3205 h 3205"/>
                <a:gd name="T58" fmla="*/ 2373 w 3357"/>
                <a:gd name="T59" fmla="*/ 3205 h 3205"/>
                <a:gd name="T60" fmla="*/ 2373 w 3357"/>
                <a:gd name="T61" fmla="*/ 2686 h 3205"/>
                <a:gd name="T62" fmla="*/ 2373 w 3357"/>
                <a:gd name="T63" fmla="*/ 2479 h 3205"/>
                <a:gd name="T64" fmla="*/ 2439 w 3357"/>
                <a:gd name="T65" fmla="*/ 2055 h 3205"/>
                <a:gd name="T66" fmla="*/ 2485 w 3357"/>
                <a:gd name="T67" fmla="*/ 1506 h 3205"/>
                <a:gd name="T68" fmla="*/ 2527 w 3357"/>
                <a:gd name="T69" fmla="*/ 1452 h 3205"/>
                <a:gd name="T70" fmla="*/ 2692 w 3357"/>
                <a:gd name="T71" fmla="*/ 1853 h 3205"/>
                <a:gd name="T72" fmla="*/ 2692 w 3357"/>
                <a:gd name="T73" fmla="*/ 2013 h 3205"/>
                <a:gd name="T74" fmla="*/ 2793 w 3357"/>
                <a:gd name="T75" fmla="*/ 2120 h 3205"/>
                <a:gd name="T76" fmla="*/ 2709 w 3357"/>
                <a:gd name="T77" fmla="*/ 2232 h 3205"/>
                <a:gd name="T78" fmla="*/ 2692 w 3357"/>
                <a:gd name="T79" fmla="*/ 2437 h 3205"/>
                <a:gd name="T80" fmla="*/ 2490 w 3357"/>
                <a:gd name="T81" fmla="*/ 2720 h 3205"/>
                <a:gd name="T82" fmla="*/ 2479 w 3357"/>
                <a:gd name="T83" fmla="*/ 2793 h 3205"/>
                <a:gd name="T84" fmla="*/ 2905 w 3357"/>
                <a:gd name="T85" fmla="*/ 3017 h 3205"/>
                <a:gd name="T86" fmla="*/ 3045 w 3357"/>
                <a:gd name="T87" fmla="*/ 2827 h 3205"/>
                <a:gd name="T88" fmla="*/ 3057 w 3357"/>
                <a:gd name="T89" fmla="*/ 2709 h 3205"/>
                <a:gd name="T90" fmla="*/ 3198 w 3357"/>
                <a:gd name="T91" fmla="*/ 2462 h 3205"/>
                <a:gd name="T92" fmla="*/ 3321 w 3357"/>
                <a:gd name="T93" fmla="*/ 2196 h 3205"/>
                <a:gd name="T94" fmla="*/ 3357 w 3357"/>
                <a:gd name="T95" fmla="*/ 1882 h 3205"/>
                <a:gd name="T96" fmla="*/ 3186 w 3357"/>
                <a:gd name="T97" fmla="*/ 1606 h 3205"/>
                <a:gd name="T98" fmla="*/ 3028 w 3357"/>
                <a:gd name="T99" fmla="*/ 1298 h 3205"/>
                <a:gd name="T100" fmla="*/ 2933 w 3357"/>
                <a:gd name="T101" fmla="*/ 987 h 3205"/>
                <a:gd name="T102" fmla="*/ 2751 w 3357"/>
                <a:gd name="T103" fmla="*/ 698 h 3205"/>
                <a:gd name="T104" fmla="*/ 2597 w 3357"/>
                <a:gd name="T105" fmla="*/ 586 h 3205"/>
                <a:gd name="T106" fmla="*/ 2439 w 3357"/>
                <a:gd name="T107" fmla="*/ 473 h 3205"/>
                <a:gd name="T108" fmla="*/ 2190 w 3357"/>
                <a:gd name="T109" fmla="*/ 325 h 3205"/>
                <a:gd name="T110" fmla="*/ 2008 w 3357"/>
                <a:gd name="T111" fmla="*/ 224 h 3205"/>
                <a:gd name="T112" fmla="*/ 1912 w 3357"/>
                <a:gd name="T113" fmla="*/ 137 h 3205"/>
                <a:gd name="T114" fmla="*/ 1825 w 3357"/>
                <a:gd name="T115" fmla="*/ 25 h 3205"/>
                <a:gd name="T116" fmla="*/ 1730 w 3357"/>
                <a:gd name="T117" fmla="*/ 0 h 3205"/>
                <a:gd name="T118" fmla="*/ 1194 w 3357"/>
                <a:gd name="T119" fmla="*/ 171 h 3205"/>
                <a:gd name="T120" fmla="*/ 1194 w 3357"/>
                <a:gd name="T121" fmla="*/ 171 h 32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57"/>
                <a:gd name="T184" fmla="*/ 0 h 3205"/>
                <a:gd name="T185" fmla="*/ 3357 w 3357"/>
                <a:gd name="T186" fmla="*/ 3205 h 32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57" h="3205">
                  <a:moveTo>
                    <a:pt x="1194" y="171"/>
                  </a:moveTo>
                  <a:lnTo>
                    <a:pt x="1141" y="242"/>
                  </a:lnTo>
                  <a:lnTo>
                    <a:pt x="1053" y="314"/>
                  </a:lnTo>
                  <a:lnTo>
                    <a:pt x="989" y="342"/>
                  </a:lnTo>
                  <a:lnTo>
                    <a:pt x="806" y="390"/>
                  </a:lnTo>
                  <a:lnTo>
                    <a:pt x="646" y="496"/>
                  </a:lnTo>
                  <a:lnTo>
                    <a:pt x="540" y="578"/>
                  </a:lnTo>
                  <a:lnTo>
                    <a:pt x="470" y="709"/>
                  </a:lnTo>
                  <a:lnTo>
                    <a:pt x="416" y="726"/>
                  </a:lnTo>
                  <a:lnTo>
                    <a:pt x="363" y="892"/>
                  </a:lnTo>
                  <a:lnTo>
                    <a:pt x="198" y="1152"/>
                  </a:lnTo>
                  <a:lnTo>
                    <a:pt x="4" y="1422"/>
                  </a:lnTo>
                  <a:lnTo>
                    <a:pt x="0" y="1492"/>
                  </a:lnTo>
                  <a:lnTo>
                    <a:pt x="91" y="1606"/>
                  </a:lnTo>
                  <a:lnTo>
                    <a:pt x="97" y="1907"/>
                  </a:lnTo>
                  <a:lnTo>
                    <a:pt x="186" y="2255"/>
                  </a:lnTo>
                  <a:lnTo>
                    <a:pt x="192" y="2450"/>
                  </a:lnTo>
                  <a:lnTo>
                    <a:pt x="316" y="2420"/>
                  </a:lnTo>
                  <a:lnTo>
                    <a:pt x="509" y="2397"/>
                  </a:lnTo>
                  <a:lnTo>
                    <a:pt x="624" y="2372"/>
                  </a:lnTo>
                  <a:lnTo>
                    <a:pt x="498" y="2030"/>
                  </a:lnTo>
                  <a:lnTo>
                    <a:pt x="504" y="1848"/>
                  </a:lnTo>
                  <a:lnTo>
                    <a:pt x="557" y="1700"/>
                  </a:lnTo>
                  <a:lnTo>
                    <a:pt x="492" y="1606"/>
                  </a:lnTo>
                  <a:lnTo>
                    <a:pt x="509" y="1534"/>
                  </a:lnTo>
                  <a:lnTo>
                    <a:pt x="682" y="1582"/>
                  </a:lnTo>
                  <a:lnTo>
                    <a:pt x="694" y="1966"/>
                  </a:lnTo>
                  <a:lnTo>
                    <a:pt x="570" y="2933"/>
                  </a:lnTo>
                  <a:lnTo>
                    <a:pt x="551" y="3205"/>
                  </a:lnTo>
                  <a:lnTo>
                    <a:pt x="2373" y="3205"/>
                  </a:lnTo>
                  <a:lnTo>
                    <a:pt x="2373" y="2686"/>
                  </a:lnTo>
                  <a:lnTo>
                    <a:pt x="2373" y="2479"/>
                  </a:lnTo>
                  <a:lnTo>
                    <a:pt x="2439" y="2055"/>
                  </a:lnTo>
                  <a:lnTo>
                    <a:pt x="2485" y="1506"/>
                  </a:lnTo>
                  <a:lnTo>
                    <a:pt x="2527" y="1452"/>
                  </a:lnTo>
                  <a:lnTo>
                    <a:pt x="2692" y="1853"/>
                  </a:lnTo>
                  <a:lnTo>
                    <a:pt x="2692" y="2013"/>
                  </a:lnTo>
                  <a:lnTo>
                    <a:pt x="2793" y="2120"/>
                  </a:lnTo>
                  <a:lnTo>
                    <a:pt x="2709" y="2232"/>
                  </a:lnTo>
                  <a:lnTo>
                    <a:pt x="2692" y="2437"/>
                  </a:lnTo>
                  <a:lnTo>
                    <a:pt x="2490" y="2720"/>
                  </a:lnTo>
                  <a:lnTo>
                    <a:pt x="2479" y="2793"/>
                  </a:lnTo>
                  <a:lnTo>
                    <a:pt x="2905" y="3017"/>
                  </a:lnTo>
                  <a:lnTo>
                    <a:pt x="3045" y="2827"/>
                  </a:lnTo>
                  <a:lnTo>
                    <a:pt x="3057" y="2709"/>
                  </a:lnTo>
                  <a:lnTo>
                    <a:pt x="3198" y="2462"/>
                  </a:lnTo>
                  <a:lnTo>
                    <a:pt x="3321" y="2196"/>
                  </a:lnTo>
                  <a:lnTo>
                    <a:pt x="3357" y="1882"/>
                  </a:lnTo>
                  <a:lnTo>
                    <a:pt x="3186" y="1606"/>
                  </a:lnTo>
                  <a:lnTo>
                    <a:pt x="3028" y="1298"/>
                  </a:lnTo>
                  <a:lnTo>
                    <a:pt x="2933" y="987"/>
                  </a:lnTo>
                  <a:lnTo>
                    <a:pt x="2751" y="698"/>
                  </a:lnTo>
                  <a:lnTo>
                    <a:pt x="2597" y="586"/>
                  </a:lnTo>
                  <a:lnTo>
                    <a:pt x="2439" y="473"/>
                  </a:lnTo>
                  <a:lnTo>
                    <a:pt x="2190" y="325"/>
                  </a:lnTo>
                  <a:lnTo>
                    <a:pt x="2008" y="224"/>
                  </a:lnTo>
                  <a:lnTo>
                    <a:pt x="1912" y="137"/>
                  </a:lnTo>
                  <a:lnTo>
                    <a:pt x="1825" y="25"/>
                  </a:lnTo>
                  <a:lnTo>
                    <a:pt x="1730" y="0"/>
                  </a:lnTo>
                  <a:lnTo>
                    <a:pt x="1194" y="171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3" name="Freeform 6"/>
            <p:cNvSpPr>
              <a:spLocks/>
            </p:cNvSpPr>
            <p:nvPr/>
          </p:nvSpPr>
          <p:spPr bwMode="auto">
            <a:xfrm>
              <a:off x="1011" y="3199"/>
              <a:ext cx="33" cy="48"/>
            </a:xfrm>
            <a:custGeom>
              <a:avLst/>
              <a:gdLst>
                <a:gd name="T0" fmla="*/ 19 w 66"/>
                <a:gd name="T1" fmla="*/ 0 h 97"/>
                <a:gd name="T2" fmla="*/ 0 w 66"/>
                <a:gd name="T3" fmla="*/ 89 h 97"/>
                <a:gd name="T4" fmla="*/ 47 w 66"/>
                <a:gd name="T5" fmla="*/ 97 h 97"/>
                <a:gd name="T6" fmla="*/ 66 w 66"/>
                <a:gd name="T7" fmla="*/ 2 h 97"/>
                <a:gd name="T8" fmla="*/ 19 w 66"/>
                <a:gd name="T9" fmla="*/ 0 h 97"/>
                <a:gd name="T10" fmla="*/ 19 w 66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97"/>
                <a:gd name="T20" fmla="*/ 66 w 66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97">
                  <a:moveTo>
                    <a:pt x="19" y="0"/>
                  </a:moveTo>
                  <a:lnTo>
                    <a:pt x="0" y="89"/>
                  </a:lnTo>
                  <a:lnTo>
                    <a:pt x="47" y="97"/>
                  </a:lnTo>
                  <a:lnTo>
                    <a:pt x="66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4" name="Freeform 7"/>
            <p:cNvSpPr>
              <a:spLocks/>
            </p:cNvSpPr>
            <p:nvPr/>
          </p:nvSpPr>
          <p:spPr bwMode="auto">
            <a:xfrm>
              <a:off x="934" y="2947"/>
              <a:ext cx="219" cy="252"/>
            </a:xfrm>
            <a:custGeom>
              <a:avLst/>
              <a:gdLst>
                <a:gd name="T0" fmla="*/ 0 w 437"/>
                <a:gd name="T1" fmla="*/ 0 h 506"/>
                <a:gd name="T2" fmla="*/ 59 w 437"/>
                <a:gd name="T3" fmla="*/ 133 h 506"/>
                <a:gd name="T4" fmla="*/ 74 w 437"/>
                <a:gd name="T5" fmla="*/ 240 h 506"/>
                <a:gd name="T6" fmla="*/ 120 w 437"/>
                <a:gd name="T7" fmla="*/ 333 h 506"/>
                <a:gd name="T8" fmla="*/ 161 w 437"/>
                <a:gd name="T9" fmla="*/ 407 h 506"/>
                <a:gd name="T10" fmla="*/ 188 w 437"/>
                <a:gd name="T11" fmla="*/ 502 h 506"/>
                <a:gd name="T12" fmla="*/ 220 w 437"/>
                <a:gd name="T13" fmla="*/ 506 h 506"/>
                <a:gd name="T14" fmla="*/ 298 w 437"/>
                <a:gd name="T15" fmla="*/ 318 h 506"/>
                <a:gd name="T16" fmla="*/ 437 w 437"/>
                <a:gd name="T17" fmla="*/ 44 h 506"/>
                <a:gd name="T18" fmla="*/ 0 w 437"/>
                <a:gd name="T19" fmla="*/ 0 h 506"/>
                <a:gd name="T20" fmla="*/ 0 w 437"/>
                <a:gd name="T21" fmla="*/ 0 h 5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7"/>
                <a:gd name="T34" fmla="*/ 0 h 506"/>
                <a:gd name="T35" fmla="*/ 437 w 437"/>
                <a:gd name="T36" fmla="*/ 506 h 5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7" h="506">
                  <a:moveTo>
                    <a:pt x="0" y="0"/>
                  </a:moveTo>
                  <a:lnTo>
                    <a:pt x="59" y="133"/>
                  </a:lnTo>
                  <a:lnTo>
                    <a:pt x="74" y="240"/>
                  </a:lnTo>
                  <a:lnTo>
                    <a:pt x="120" y="333"/>
                  </a:lnTo>
                  <a:lnTo>
                    <a:pt x="161" y="407"/>
                  </a:lnTo>
                  <a:lnTo>
                    <a:pt x="188" y="502"/>
                  </a:lnTo>
                  <a:lnTo>
                    <a:pt x="220" y="506"/>
                  </a:lnTo>
                  <a:lnTo>
                    <a:pt x="298" y="318"/>
                  </a:lnTo>
                  <a:lnTo>
                    <a:pt x="43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Freeform 8"/>
            <p:cNvSpPr>
              <a:spLocks/>
            </p:cNvSpPr>
            <p:nvPr/>
          </p:nvSpPr>
          <p:spPr bwMode="auto">
            <a:xfrm>
              <a:off x="787" y="2157"/>
              <a:ext cx="452" cy="330"/>
            </a:xfrm>
            <a:custGeom>
              <a:avLst/>
              <a:gdLst>
                <a:gd name="T0" fmla="*/ 0 w 905"/>
                <a:gd name="T1" fmla="*/ 629 h 659"/>
                <a:gd name="T2" fmla="*/ 31 w 905"/>
                <a:gd name="T3" fmla="*/ 568 h 659"/>
                <a:gd name="T4" fmla="*/ 40 w 905"/>
                <a:gd name="T5" fmla="*/ 519 h 659"/>
                <a:gd name="T6" fmla="*/ 36 w 905"/>
                <a:gd name="T7" fmla="*/ 313 h 659"/>
                <a:gd name="T8" fmla="*/ 59 w 905"/>
                <a:gd name="T9" fmla="*/ 199 h 659"/>
                <a:gd name="T10" fmla="*/ 129 w 905"/>
                <a:gd name="T11" fmla="*/ 102 h 659"/>
                <a:gd name="T12" fmla="*/ 236 w 905"/>
                <a:gd name="T13" fmla="*/ 40 h 659"/>
                <a:gd name="T14" fmla="*/ 356 w 905"/>
                <a:gd name="T15" fmla="*/ 5 h 659"/>
                <a:gd name="T16" fmla="*/ 532 w 905"/>
                <a:gd name="T17" fmla="*/ 0 h 659"/>
                <a:gd name="T18" fmla="*/ 736 w 905"/>
                <a:gd name="T19" fmla="*/ 121 h 659"/>
                <a:gd name="T20" fmla="*/ 871 w 905"/>
                <a:gd name="T21" fmla="*/ 479 h 659"/>
                <a:gd name="T22" fmla="*/ 905 w 905"/>
                <a:gd name="T23" fmla="*/ 509 h 659"/>
                <a:gd name="T24" fmla="*/ 892 w 905"/>
                <a:gd name="T25" fmla="*/ 549 h 659"/>
                <a:gd name="T26" fmla="*/ 844 w 905"/>
                <a:gd name="T27" fmla="*/ 562 h 659"/>
                <a:gd name="T28" fmla="*/ 749 w 905"/>
                <a:gd name="T29" fmla="*/ 568 h 659"/>
                <a:gd name="T30" fmla="*/ 483 w 905"/>
                <a:gd name="T31" fmla="*/ 570 h 659"/>
                <a:gd name="T32" fmla="*/ 312 w 905"/>
                <a:gd name="T33" fmla="*/ 595 h 659"/>
                <a:gd name="T34" fmla="*/ 103 w 905"/>
                <a:gd name="T35" fmla="*/ 659 h 659"/>
                <a:gd name="T36" fmla="*/ 27 w 905"/>
                <a:gd name="T37" fmla="*/ 659 h 659"/>
                <a:gd name="T38" fmla="*/ 0 w 905"/>
                <a:gd name="T39" fmla="*/ 629 h 659"/>
                <a:gd name="T40" fmla="*/ 0 w 905"/>
                <a:gd name="T41" fmla="*/ 629 h 6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5"/>
                <a:gd name="T64" fmla="*/ 0 h 659"/>
                <a:gd name="T65" fmla="*/ 905 w 905"/>
                <a:gd name="T66" fmla="*/ 659 h 6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5" h="659">
                  <a:moveTo>
                    <a:pt x="0" y="629"/>
                  </a:moveTo>
                  <a:lnTo>
                    <a:pt x="31" y="568"/>
                  </a:lnTo>
                  <a:lnTo>
                    <a:pt x="40" y="519"/>
                  </a:lnTo>
                  <a:lnTo>
                    <a:pt x="36" y="313"/>
                  </a:lnTo>
                  <a:lnTo>
                    <a:pt x="59" y="199"/>
                  </a:lnTo>
                  <a:lnTo>
                    <a:pt x="129" y="102"/>
                  </a:lnTo>
                  <a:lnTo>
                    <a:pt x="236" y="40"/>
                  </a:lnTo>
                  <a:lnTo>
                    <a:pt x="356" y="5"/>
                  </a:lnTo>
                  <a:lnTo>
                    <a:pt x="532" y="0"/>
                  </a:lnTo>
                  <a:lnTo>
                    <a:pt x="736" y="121"/>
                  </a:lnTo>
                  <a:lnTo>
                    <a:pt x="871" y="479"/>
                  </a:lnTo>
                  <a:lnTo>
                    <a:pt x="905" y="509"/>
                  </a:lnTo>
                  <a:lnTo>
                    <a:pt x="892" y="549"/>
                  </a:lnTo>
                  <a:lnTo>
                    <a:pt x="844" y="562"/>
                  </a:lnTo>
                  <a:lnTo>
                    <a:pt x="749" y="568"/>
                  </a:lnTo>
                  <a:lnTo>
                    <a:pt x="483" y="570"/>
                  </a:lnTo>
                  <a:lnTo>
                    <a:pt x="312" y="595"/>
                  </a:lnTo>
                  <a:lnTo>
                    <a:pt x="103" y="659"/>
                  </a:lnTo>
                  <a:lnTo>
                    <a:pt x="27" y="659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6" name="Freeform 9"/>
            <p:cNvSpPr>
              <a:spLocks/>
            </p:cNvSpPr>
            <p:nvPr/>
          </p:nvSpPr>
          <p:spPr bwMode="auto">
            <a:xfrm>
              <a:off x="1287" y="4029"/>
              <a:ext cx="456" cy="238"/>
            </a:xfrm>
            <a:custGeom>
              <a:avLst/>
              <a:gdLst>
                <a:gd name="T0" fmla="*/ 44 w 913"/>
                <a:gd name="T1" fmla="*/ 149 h 476"/>
                <a:gd name="T2" fmla="*/ 82 w 913"/>
                <a:gd name="T3" fmla="*/ 92 h 476"/>
                <a:gd name="T4" fmla="*/ 196 w 913"/>
                <a:gd name="T5" fmla="*/ 6 h 476"/>
                <a:gd name="T6" fmla="*/ 395 w 913"/>
                <a:gd name="T7" fmla="*/ 0 h 476"/>
                <a:gd name="T8" fmla="*/ 523 w 913"/>
                <a:gd name="T9" fmla="*/ 2 h 476"/>
                <a:gd name="T10" fmla="*/ 606 w 913"/>
                <a:gd name="T11" fmla="*/ 76 h 476"/>
                <a:gd name="T12" fmla="*/ 776 w 913"/>
                <a:gd name="T13" fmla="*/ 187 h 476"/>
                <a:gd name="T14" fmla="*/ 913 w 913"/>
                <a:gd name="T15" fmla="*/ 316 h 476"/>
                <a:gd name="T16" fmla="*/ 804 w 913"/>
                <a:gd name="T17" fmla="*/ 413 h 476"/>
                <a:gd name="T18" fmla="*/ 665 w 913"/>
                <a:gd name="T19" fmla="*/ 438 h 476"/>
                <a:gd name="T20" fmla="*/ 473 w 913"/>
                <a:gd name="T21" fmla="*/ 432 h 476"/>
                <a:gd name="T22" fmla="*/ 411 w 913"/>
                <a:gd name="T23" fmla="*/ 458 h 476"/>
                <a:gd name="T24" fmla="*/ 308 w 913"/>
                <a:gd name="T25" fmla="*/ 476 h 476"/>
                <a:gd name="T26" fmla="*/ 276 w 913"/>
                <a:gd name="T27" fmla="*/ 466 h 476"/>
                <a:gd name="T28" fmla="*/ 270 w 913"/>
                <a:gd name="T29" fmla="*/ 443 h 476"/>
                <a:gd name="T30" fmla="*/ 306 w 913"/>
                <a:gd name="T31" fmla="*/ 392 h 476"/>
                <a:gd name="T32" fmla="*/ 137 w 913"/>
                <a:gd name="T33" fmla="*/ 426 h 476"/>
                <a:gd name="T34" fmla="*/ 67 w 913"/>
                <a:gd name="T35" fmla="*/ 386 h 476"/>
                <a:gd name="T36" fmla="*/ 32 w 913"/>
                <a:gd name="T37" fmla="*/ 388 h 476"/>
                <a:gd name="T38" fmla="*/ 4 w 913"/>
                <a:gd name="T39" fmla="*/ 362 h 476"/>
                <a:gd name="T40" fmla="*/ 0 w 913"/>
                <a:gd name="T41" fmla="*/ 331 h 476"/>
                <a:gd name="T42" fmla="*/ 65 w 913"/>
                <a:gd name="T43" fmla="*/ 280 h 476"/>
                <a:gd name="T44" fmla="*/ 219 w 913"/>
                <a:gd name="T45" fmla="*/ 171 h 476"/>
                <a:gd name="T46" fmla="*/ 323 w 913"/>
                <a:gd name="T47" fmla="*/ 135 h 476"/>
                <a:gd name="T48" fmla="*/ 215 w 913"/>
                <a:gd name="T49" fmla="*/ 133 h 476"/>
                <a:gd name="T50" fmla="*/ 97 w 913"/>
                <a:gd name="T51" fmla="*/ 187 h 476"/>
                <a:gd name="T52" fmla="*/ 44 w 913"/>
                <a:gd name="T53" fmla="*/ 190 h 476"/>
                <a:gd name="T54" fmla="*/ 44 w 913"/>
                <a:gd name="T55" fmla="*/ 149 h 476"/>
                <a:gd name="T56" fmla="*/ 44 w 913"/>
                <a:gd name="T57" fmla="*/ 149 h 4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13"/>
                <a:gd name="T88" fmla="*/ 0 h 476"/>
                <a:gd name="T89" fmla="*/ 913 w 913"/>
                <a:gd name="T90" fmla="*/ 476 h 4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13" h="476">
                  <a:moveTo>
                    <a:pt x="44" y="149"/>
                  </a:moveTo>
                  <a:lnTo>
                    <a:pt x="82" y="92"/>
                  </a:lnTo>
                  <a:lnTo>
                    <a:pt x="196" y="6"/>
                  </a:lnTo>
                  <a:lnTo>
                    <a:pt x="395" y="0"/>
                  </a:lnTo>
                  <a:lnTo>
                    <a:pt x="523" y="2"/>
                  </a:lnTo>
                  <a:lnTo>
                    <a:pt x="606" y="76"/>
                  </a:lnTo>
                  <a:lnTo>
                    <a:pt x="776" y="187"/>
                  </a:lnTo>
                  <a:lnTo>
                    <a:pt x="913" y="316"/>
                  </a:lnTo>
                  <a:lnTo>
                    <a:pt x="804" y="413"/>
                  </a:lnTo>
                  <a:lnTo>
                    <a:pt x="665" y="438"/>
                  </a:lnTo>
                  <a:lnTo>
                    <a:pt x="473" y="432"/>
                  </a:lnTo>
                  <a:lnTo>
                    <a:pt x="411" y="458"/>
                  </a:lnTo>
                  <a:lnTo>
                    <a:pt x="308" y="476"/>
                  </a:lnTo>
                  <a:lnTo>
                    <a:pt x="276" y="466"/>
                  </a:lnTo>
                  <a:lnTo>
                    <a:pt x="270" y="443"/>
                  </a:lnTo>
                  <a:lnTo>
                    <a:pt x="306" y="392"/>
                  </a:lnTo>
                  <a:lnTo>
                    <a:pt x="137" y="426"/>
                  </a:lnTo>
                  <a:lnTo>
                    <a:pt x="67" y="386"/>
                  </a:lnTo>
                  <a:lnTo>
                    <a:pt x="32" y="388"/>
                  </a:lnTo>
                  <a:lnTo>
                    <a:pt x="4" y="362"/>
                  </a:lnTo>
                  <a:lnTo>
                    <a:pt x="0" y="331"/>
                  </a:lnTo>
                  <a:lnTo>
                    <a:pt x="65" y="280"/>
                  </a:lnTo>
                  <a:lnTo>
                    <a:pt x="219" y="171"/>
                  </a:lnTo>
                  <a:lnTo>
                    <a:pt x="323" y="135"/>
                  </a:lnTo>
                  <a:lnTo>
                    <a:pt x="215" y="133"/>
                  </a:lnTo>
                  <a:lnTo>
                    <a:pt x="97" y="187"/>
                  </a:lnTo>
                  <a:lnTo>
                    <a:pt x="44" y="190"/>
                  </a:lnTo>
                  <a:lnTo>
                    <a:pt x="44" y="149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Freeform 10"/>
            <p:cNvSpPr>
              <a:spLocks/>
            </p:cNvSpPr>
            <p:nvPr/>
          </p:nvSpPr>
          <p:spPr bwMode="auto">
            <a:xfrm>
              <a:off x="489" y="3887"/>
              <a:ext cx="276" cy="304"/>
            </a:xfrm>
            <a:custGeom>
              <a:avLst/>
              <a:gdLst>
                <a:gd name="T0" fmla="*/ 0 w 551"/>
                <a:gd name="T1" fmla="*/ 46 h 608"/>
                <a:gd name="T2" fmla="*/ 44 w 551"/>
                <a:gd name="T3" fmla="*/ 160 h 608"/>
                <a:gd name="T4" fmla="*/ 122 w 551"/>
                <a:gd name="T5" fmla="*/ 399 h 608"/>
                <a:gd name="T6" fmla="*/ 202 w 551"/>
                <a:gd name="T7" fmla="*/ 517 h 608"/>
                <a:gd name="T8" fmla="*/ 329 w 551"/>
                <a:gd name="T9" fmla="*/ 605 h 608"/>
                <a:gd name="T10" fmla="*/ 481 w 551"/>
                <a:gd name="T11" fmla="*/ 608 h 608"/>
                <a:gd name="T12" fmla="*/ 548 w 551"/>
                <a:gd name="T13" fmla="*/ 597 h 608"/>
                <a:gd name="T14" fmla="*/ 542 w 551"/>
                <a:gd name="T15" fmla="*/ 557 h 608"/>
                <a:gd name="T16" fmla="*/ 523 w 551"/>
                <a:gd name="T17" fmla="*/ 517 h 608"/>
                <a:gd name="T18" fmla="*/ 549 w 551"/>
                <a:gd name="T19" fmla="*/ 517 h 608"/>
                <a:gd name="T20" fmla="*/ 551 w 551"/>
                <a:gd name="T21" fmla="*/ 500 h 608"/>
                <a:gd name="T22" fmla="*/ 551 w 551"/>
                <a:gd name="T23" fmla="*/ 477 h 608"/>
                <a:gd name="T24" fmla="*/ 502 w 551"/>
                <a:gd name="T25" fmla="*/ 434 h 608"/>
                <a:gd name="T26" fmla="*/ 477 w 551"/>
                <a:gd name="T27" fmla="*/ 384 h 608"/>
                <a:gd name="T28" fmla="*/ 511 w 551"/>
                <a:gd name="T29" fmla="*/ 390 h 608"/>
                <a:gd name="T30" fmla="*/ 529 w 551"/>
                <a:gd name="T31" fmla="*/ 378 h 608"/>
                <a:gd name="T32" fmla="*/ 542 w 551"/>
                <a:gd name="T33" fmla="*/ 342 h 608"/>
                <a:gd name="T34" fmla="*/ 532 w 551"/>
                <a:gd name="T35" fmla="*/ 306 h 608"/>
                <a:gd name="T36" fmla="*/ 466 w 551"/>
                <a:gd name="T37" fmla="*/ 192 h 608"/>
                <a:gd name="T38" fmla="*/ 432 w 551"/>
                <a:gd name="T39" fmla="*/ 124 h 608"/>
                <a:gd name="T40" fmla="*/ 287 w 551"/>
                <a:gd name="T41" fmla="*/ 95 h 608"/>
                <a:gd name="T42" fmla="*/ 247 w 551"/>
                <a:gd name="T43" fmla="*/ 0 h 608"/>
                <a:gd name="T44" fmla="*/ 0 w 551"/>
                <a:gd name="T45" fmla="*/ 46 h 608"/>
                <a:gd name="T46" fmla="*/ 0 w 551"/>
                <a:gd name="T47" fmla="*/ 46 h 6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1"/>
                <a:gd name="T73" fmla="*/ 0 h 608"/>
                <a:gd name="T74" fmla="*/ 551 w 551"/>
                <a:gd name="T75" fmla="*/ 608 h 6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1" h="608">
                  <a:moveTo>
                    <a:pt x="0" y="46"/>
                  </a:moveTo>
                  <a:lnTo>
                    <a:pt x="44" y="160"/>
                  </a:lnTo>
                  <a:lnTo>
                    <a:pt x="122" y="399"/>
                  </a:lnTo>
                  <a:lnTo>
                    <a:pt x="202" y="517"/>
                  </a:lnTo>
                  <a:lnTo>
                    <a:pt x="329" y="605"/>
                  </a:lnTo>
                  <a:lnTo>
                    <a:pt x="481" y="608"/>
                  </a:lnTo>
                  <a:lnTo>
                    <a:pt x="548" y="597"/>
                  </a:lnTo>
                  <a:lnTo>
                    <a:pt x="542" y="557"/>
                  </a:lnTo>
                  <a:lnTo>
                    <a:pt x="523" y="517"/>
                  </a:lnTo>
                  <a:lnTo>
                    <a:pt x="549" y="517"/>
                  </a:lnTo>
                  <a:lnTo>
                    <a:pt x="551" y="500"/>
                  </a:lnTo>
                  <a:lnTo>
                    <a:pt x="551" y="477"/>
                  </a:lnTo>
                  <a:lnTo>
                    <a:pt x="502" y="434"/>
                  </a:lnTo>
                  <a:lnTo>
                    <a:pt x="477" y="384"/>
                  </a:lnTo>
                  <a:lnTo>
                    <a:pt x="511" y="390"/>
                  </a:lnTo>
                  <a:lnTo>
                    <a:pt x="529" y="378"/>
                  </a:lnTo>
                  <a:lnTo>
                    <a:pt x="542" y="342"/>
                  </a:lnTo>
                  <a:lnTo>
                    <a:pt x="532" y="306"/>
                  </a:lnTo>
                  <a:lnTo>
                    <a:pt x="466" y="192"/>
                  </a:lnTo>
                  <a:lnTo>
                    <a:pt x="432" y="124"/>
                  </a:lnTo>
                  <a:lnTo>
                    <a:pt x="287" y="95"/>
                  </a:lnTo>
                  <a:lnTo>
                    <a:pt x="247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8" name="Freeform 11"/>
            <p:cNvSpPr>
              <a:spLocks/>
            </p:cNvSpPr>
            <p:nvPr/>
          </p:nvSpPr>
          <p:spPr bwMode="auto">
            <a:xfrm>
              <a:off x="813" y="2438"/>
              <a:ext cx="448" cy="556"/>
            </a:xfrm>
            <a:custGeom>
              <a:avLst/>
              <a:gdLst>
                <a:gd name="T0" fmla="*/ 33 w 896"/>
                <a:gd name="T1" fmla="*/ 92 h 1112"/>
                <a:gd name="T2" fmla="*/ 19 w 896"/>
                <a:gd name="T3" fmla="*/ 164 h 1112"/>
                <a:gd name="T4" fmla="*/ 0 w 896"/>
                <a:gd name="T5" fmla="*/ 175 h 1112"/>
                <a:gd name="T6" fmla="*/ 0 w 896"/>
                <a:gd name="T7" fmla="*/ 213 h 1112"/>
                <a:gd name="T8" fmla="*/ 25 w 896"/>
                <a:gd name="T9" fmla="*/ 316 h 1112"/>
                <a:gd name="T10" fmla="*/ 42 w 896"/>
                <a:gd name="T11" fmla="*/ 362 h 1112"/>
                <a:gd name="T12" fmla="*/ 78 w 896"/>
                <a:gd name="T13" fmla="*/ 424 h 1112"/>
                <a:gd name="T14" fmla="*/ 103 w 896"/>
                <a:gd name="T15" fmla="*/ 439 h 1112"/>
                <a:gd name="T16" fmla="*/ 120 w 896"/>
                <a:gd name="T17" fmla="*/ 519 h 1112"/>
                <a:gd name="T18" fmla="*/ 135 w 896"/>
                <a:gd name="T19" fmla="*/ 563 h 1112"/>
                <a:gd name="T20" fmla="*/ 177 w 896"/>
                <a:gd name="T21" fmla="*/ 631 h 1112"/>
                <a:gd name="T22" fmla="*/ 249 w 896"/>
                <a:gd name="T23" fmla="*/ 702 h 1112"/>
                <a:gd name="T24" fmla="*/ 249 w 896"/>
                <a:gd name="T25" fmla="*/ 782 h 1112"/>
                <a:gd name="T26" fmla="*/ 246 w 896"/>
                <a:gd name="T27" fmla="*/ 966 h 1112"/>
                <a:gd name="T28" fmla="*/ 327 w 896"/>
                <a:gd name="T29" fmla="*/ 1067 h 1112"/>
                <a:gd name="T30" fmla="*/ 434 w 896"/>
                <a:gd name="T31" fmla="*/ 1112 h 1112"/>
                <a:gd name="T32" fmla="*/ 533 w 896"/>
                <a:gd name="T33" fmla="*/ 1105 h 1112"/>
                <a:gd name="T34" fmla="*/ 601 w 896"/>
                <a:gd name="T35" fmla="*/ 1082 h 1112"/>
                <a:gd name="T36" fmla="*/ 698 w 896"/>
                <a:gd name="T37" fmla="*/ 1040 h 1112"/>
                <a:gd name="T38" fmla="*/ 772 w 896"/>
                <a:gd name="T39" fmla="*/ 955 h 1112"/>
                <a:gd name="T40" fmla="*/ 827 w 896"/>
                <a:gd name="T41" fmla="*/ 820 h 1112"/>
                <a:gd name="T42" fmla="*/ 827 w 896"/>
                <a:gd name="T43" fmla="*/ 725 h 1112"/>
                <a:gd name="T44" fmla="*/ 785 w 896"/>
                <a:gd name="T45" fmla="*/ 592 h 1112"/>
                <a:gd name="T46" fmla="*/ 778 w 896"/>
                <a:gd name="T47" fmla="*/ 529 h 1112"/>
                <a:gd name="T48" fmla="*/ 810 w 896"/>
                <a:gd name="T49" fmla="*/ 381 h 1112"/>
                <a:gd name="T50" fmla="*/ 837 w 896"/>
                <a:gd name="T51" fmla="*/ 367 h 1112"/>
                <a:gd name="T52" fmla="*/ 896 w 896"/>
                <a:gd name="T53" fmla="*/ 225 h 1112"/>
                <a:gd name="T54" fmla="*/ 896 w 896"/>
                <a:gd name="T55" fmla="*/ 137 h 1112"/>
                <a:gd name="T56" fmla="*/ 879 w 896"/>
                <a:gd name="T57" fmla="*/ 88 h 1112"/>
                <a:gd name="T58" fmla="*/ 854 w 896"/>
                <a:gd name="T59" fmla="*/ 76 h 1112"/>
                <a:gd name="T60" fmla="*/ 810 w 896"/>
                <a:gd name="T61" fmla="*/ 76 h 1112"/>
                <a:gd name="T62" fmla="*/ 749 w 896"/>
                <a:gd name="T63" fmla="*/ 4 h 1112"/>
                <a:gd name="T64" fmla="*/ 485 w 896"/>
                <a:gd name="T65" fmla="*/ 0 h 1112"/>
                <a:gd name="T66" fmla="*/ 335 w 896"/>
                <a:gd name="T67" fmla="*/ 14 h 1112"/>
                <a:gd name="T68" fmla="*/ 189 w 896"/>
                <a:gd name="T69" fmla="*/ 48 h 1112"/>
                <a:gd name="T70" fmla="*/ 65 w 896"/>
                <a:gd name="T71" fmla="*/ 86 h 1112"/>
                <a:gd name="T72" fmla="*/ 33 w 896"/>
                <a:gd name="T73" fmla="*/ 92 h 1112"/>
                <a:gd name="T74" fmla="*/ 33 w 896"/>
                <a:gd name="T75" fmla="*/ 92 h 11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6"/>
                <a:gd name="T115" fmla="*/ 0 h 1112"/>
                <a:gd name="T116" fmla="*/ 896 w 896"/>
                <a:gd name="T117" fmla="*/ 1112 h 11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6" h="1112">
                  <a:moveTo>
                    <a:pt x="33" y="92"/>
                  </a:moveTo>
                  <a:lnTo>
                    <a:pt x="19" y="164"/>
                  </a:lnTo>
                  <a:lnTo>
                    <a:pt x="0" y="175"/>
                  </a:lnTo>
                  <a:lnTo>
                    <a:pt x="0" y="213"/>
                  </a:lnTo>
                  <a:lnTo>
                    <a:pt x="25" y="316"/>
                  </a:lnTo>
                  <a:lnTo>
                    <a:pt x="42" y="362"/>
                  </a:lnTo>
                  <a:lnTo>
                    <a:pt x="78" y="424"/>
                  </a:lnTo>
                  <a:lnTo>
                    <a:pt x="103" y="439"/>
                  </a:lnTo>
                  <a:lnTo>
                    <a:pt x="120" y="519"/>
                  </a:lnTo>
                  <a:lnTo>
                    <a:pt x="135" y="563"/>
                  </a:lnTo>
                  <a:lnTo>
                    <a:pt x="177" y="631"/>
                  </a:lnTo>
                  <a:lnTo>
                    <a:pt x="249" y="702"/>
                  </a:lnTo>
                  <a:lnTo>
                    <a:pt x="249" y="782"/>
                  </a:lnTo>
                  <a:lnTo>
                    <a:pt x="246" y="966"/>
                  </a:lnTo>
                  <a:lnTo>
                    <a:pt x="327" y="1067"/>
                  </a:lnTo>
                  <a:lnTo>
                    <a:pt x="434" y="1112"/>
                  </a:lnTo>
                  <a:lnTo>
                    <a:pt x="533" y="1105"/>
                  </a:lnTo>
                  <a:lnTo>
                    <a:pt x="601" y="1082"/>
                  </a:lnTo>
                  <a:lnTo>
                    <a:pt x="698" y="1040"/>
                  </a:lnTo>
                  <a:lnTo>
                    <a:pt x="772" y="955"/>
                  </a:lnTo>
                  <a:lnTo>
                    <a:pt x="827" y="820"/>
                  </a:lnTo>
                  <a:lnTo>
                    <a:pt x="827" y="725"/>
                  </a:lnTo>
                  <a:lnTo>
                    <a:pt x="785" y="592"/>
                  </a:lnTo>
                  <a:lnTo>
                    <a:pt x="778" y="529"/>
                  </a:lnTo>
                  <a:lnTo>
                    <a:pt x="810" y="381"/>
                  </a:lnTo>
                  <a:lnTo>
                    <a:pt x="837" y="367"/>
                  </a:lnTo>
                  <a:lnTo>
                    <a:pt x="896" y="225"/>
                  </a:lnTo>
                  <a:lnTo>
                    <a:pt x="896" y="137"/>
                  </a:lnTo>
                  <a:lnTo>
                    <a:pt x="879" y="88"/>
                  </a:lnTo>
                  <a:lnTo>
                    <a:pt x="854" y="76"/>
                  </a:lnTo>
                  <a:lnTo>
                    <a:pt x="810" y="76"/>
                  </a:lnTo>
                  <a:lnTo>
                    <a:pt x="749" y="4"/>
                  </a:lnTo>
                  <a:lnTo>
                    <a:pt x="485" y="0"/>
                  </a:lnTo>
                  <a:lnTo>
                    <a:pt x="335" y="14"/>
                  </a:lnTo>
                  <a:lnTo>
                    <a:pt x="189" y="48"/>
                  </a:lnTo>
                  <a:lnTo>
                    <a:pt x="65" y="86"/>
                  </a:lnTo>
                  <a:lnTo>
                    <a:pt x="33" y="92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Freeform 12"/>
            <p:cNvSpPr>
              <a:spLocks/>
            </p:cNvSpPr>
            <p:nvPr/>
          </p:nvSpPr>
          <p:spPr bwMode="auto">
            <a:xfrm>
              <a:off x="837" y="2458"/>
              <a:ext cx="387" cy="160"/>
            </a:xfrm>
            <a:custGeom>
              <a:avLst/>
              <a:gdLst>
                <a:gd name="T0" fmla="*/ 0 w 774"/>
                <a:gd name="T1" fmla="*/ 143 h 320"/>
                <a:gd name="T2" fmla="*/ 34 w 774"/>
                <a:gd name="T3" fmla="*/ 143 h 320"/>
                <a:gd name="T4" fmla="*/ 49 w 774"/>
                <a:gd name="T5" fmla="*/ 116 h 320"/>
                <a:gd name="T6" fmla="*/ 80 w 774"/>
                <a:gd name="T7" fmla="*/ 97 h 320"/>
                <a:gd name="T8" fmla="*/ 182 w 774"/>
                <a:gd name="T9" fmla="*/ 92 h 320"/>
                <a:gd name="T10" fmla="*/ 277 w 774"/>
                <a:gd name="T11" fmla="*/ 84 h 320"/>
                <a:gd name="T12" fmla="*/ 409 w 774"/>
                <a:gd name="T13" fmla="*/ 63 h 320"/>
                <a:gd name="T14" fmla="*/ 475 w 774"/>
                <a:gd name="T15" fmla="*/ 38 h 320"/>
                <a:gd name="T16" fmla="*/ 591 w 774"/>
                <a:gd name="T17" fmla="*/ 27 h 320"/>
                <a:gd name="T18" fmla="*/ 635 w 774"/>
                <a:gd name="T19" fmla="*/ 34 h 320"/>
                <a:gd name="T20" fmla="*/ 671 w 774"/>
                <a:gd name="T21" fmla="*/ 61 h 320"/>
                <a:gd name="T22" fmla="*/ 682 w 774"/>
                <a:gd name="T23" fmla="*/ 67 h 320"/>
                <a:gd name="T24" fmla="*/ 703 w 774"/>
                <a:gd name="T25" fmla="*/ 59 h 320"/>
                <a:gd name="T26" fmla="*/ 774 w 774"/>
                <a:gd name="T27" fmla="*/ 0 h 320"/>
                <a:gd name="T28" fmla="*/ 768 w 774"/>
                <a:gd name="T29" fmla="*/ 34 h 320"/>
                <a:gd name="T30" fmla="*/ 692 w 774"/>
                <a:gd name="T31" fmla="*/ 105 h 320"/>
                <a:gd name="T32" fmla="*/ 684 w 774"/>
                <a:gd name="T33" fmla="*/ 209 h 320"/>
                <a:gd name="T34" fmla="*/ 661 w 774"/>
                <a:gd name="T35" fmla="*/ 238 h 320"/>
                <a:gd name="T36" fmla="*/ 629 w 774"/>
                <a:gd name="T37" fmla="*/ 259 h 320"/>
                <a:gd name="T38" fmla="*/ 593 w 774"/>
                <a:gd name="T39" fmla="*/ 268 h 320"/>
                <a:gd name="T40" fmla="*/ 506 w 774"/>
                <a:gd name="T41" fmla="*/ 270 h 320"/>
                <a:gd name="T42" fmla="*/ 462 w 774"/>
                <a:gd name="T43" fmla="*/ 255 h 320"/>
                <a:gd name="T44" fmla="*/ 426 w 774"/>
                <a:gd name="T45" fmla="*/ 219 h 320"/>
                <a:gd name="T46" fmla="*/ 393 w 774"/>
                <a:gd name="T47" fmla="*/ 137 h 320"/>
                <a:gd name="T48" fmla="*/ 382 w 774"/>
                <a:gd name="T49" fmla="*/ 93 h 320"/>
                <a:gd name="T50" fmla="*/ 359 w 774"/>
                <a:gd name="T51" fmla="*/ 93 h 320"/>
                <a:gd name="T52" fmla="*/ 295 w 774"/>
                <a:gd name="T53" fmla="*/ 105 h 320"/>
                <a:gd name="T54" fmla="*/ 310 w 774"/>
                <a:gd name="T55" fmla="*/ 141 h 320"/>
                <a:gd name="T56" fmla="*/ 310 w 774"/>
                <a:gd name="T57" fmla="*/ 207 h 320"/>
                <a:gd name="T58" fmla="*/ 256 w 774"/>
                <a:gd name="T59" fmla="*/ 295 h 320"/>
                <a:gd name="T60" fmla="*/ 201 w 774"/>
                <a:gd name="T61" fmla="*/ 320 h 320"/>
                <a:gd name="T62" fmla="*/ 131 w 774"/>
                <a:gd name="T63" fmla="*/ 320 h 320"/>
                <a:gd name="T64" fmla="*/ 87 w 774"/>
                <a:gd name="T65" fmla="*/ 310 h 320"/>
                <a:gd name="T66" fmla="*/ 53 w 774"/>
                <a:gd name="T67" fmla="*/ 270 h 320"/>
                <a:gd name="T68" fmla="*/ 34 w 774"/>
                <a:gd name="T69" fmla="*/ 226 h 320"/>
                <a:gd name="T70" fmla="*/ 30 w 774"/>
                <a:gd name="T71" fmla="*/ 183 h 320"/>
                <a:gd name="T72" fmla="*/ 7 w 774"/>
                <a:gd name="T73" fmla="*/ 173 h 320"/>
                <a:gd name="T74" fmla="*/ 0 w 774"/>
                <a:gd name="T75" fmla="*/ 143 h 320"/>
                <a:gd name="T76" fmla="*/ 0 w 774"/>
                <a:gd name="T77" fmla="*/ 143 h 3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4"/>
                <a:gd name="T118" fmla="*/ 0 h 320"/>
                <a:gd name="T119" fmla="*/ 774 w 774"/>
                <a:gd name="T120" fmla="*/ 320 h 3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4" h="320">
                  <a:moveTo>
                    <a:pt x="0" y="143"/>
                  </a:moveTo>
                  <a:lnTo>
                    <a:pt x="34" y="143"/>
                  </a:lnTo>
                  <a:lnTo>
                    <a:pt x="49" y="116"/>
                  </a:lnTo>
                  <a:lnTo>
                    <a:pt x="80" y="97"/>
                  </a:lnTo>
                  <a:lnTo>
                    <a:pt x="182" y="92"/>
                  </a:lnTo>
                  <a:lnTo>
                    <a:pt x="277" y="84"/>
                  </a:lnTo>
                  <a:lnTo>
                    <a:pt x="409" y="63"/>
                  </a:lnTo>
                  <a:lnTo>
                    <a:pt x="475" y="38"/>
                  </a:lnTo>
                  <a:lnTo>
                    <a:pt x="591" y="27"/>
                  </a:lnTo>
                  <a:lnTo>
                    <a:pt x="635" y="34"/>
                  </a:lnTo>
                  <a:lnTo>
                    <a:pt x="671" y="61"/>
                  </a:lnTo>
                  <a:lnTo>
                    <a:pt x="682" y="67"/>
                  </a:lnTo>
                  <a:lnTo>
                    <a:pt x="703" y="59"/>
                  </a:lnTo>
                  <a:lnTo>
                    <a:pt x="774" y="0"/>
                  </a:lnTo>
                  <a:lnTo>
                    <a:pt x="768" y="34"/>
                  </a:lnTo>
                  <a:lnTo>
                    <a:pt x="692" y="105"/>
                  </a:lnTo>
                  <a:lnTo>
                    <a:pt x="684" y="209"/>
                  </a:lnTo>
                  <a:lnTo>
                    <a:pt x="661" y="238"/>
                  </a:lnTo>
                  <a:lnTo>
                    <a:pt x="629" y="259"/>
                  </a:lnTo>
                  <a:lnTo>
                    <a:pt x="593" y="268"/>
                  </a:lnTo>
                  <a:lnTo>
                    <a:pt x="506" y="270"/>
                  </a:lnTo>
                  <a:lnTo>
                    <a:pt x="462" y="255"/>
                  </a:lnTo>
                  <a:lnTo>
                    <a:pt x="426" y="219"/>
                  </a:lnTo>
                  <a:lnTo>
                    <a:pt x="393" y="137"/>
                  </a:lnTo>
                  <a:lnTo>
                    <a:pt x="382" y="93"/>
                  </a:lnTo>
                  <a:lnTo>
                    <a:pt x="359" y="93"/>
                  </a:lnTo>
                  <a:lnTo>
                    <a:pt x="295" y="105"/>
                  </a:lnTo>
                  <a:lnTo>
                    <a:pt x="310" y="141"/>
                  </a:lnTo>
                  <a:lnTo>
                    <a:pt x="310" y="207"/>
                  </a:lnTo>
                  <a:lnTo>
                    <a:pt x="256" y="295"/>
                  </a:lnTo>
                  <a:lnTo>
                    <a:pt x="201" y="320"/>
                  </a:lnTo>
                  <a:lnTo>
                    <a:pt x="131" y="320"/>
                  </a:lnTo>
                  <a:lnTo>
                    <a:pt x="87" y="310"/>
                  </a:lnTo>
                  <a:lnTo>
                    <a:pt x="53" y="270"/>
                  </a:lnTo>
                  <a:lnTo>
                    <a:pt x="34" y="226"/>
                  </a:lnTo>
                  <a:lnTo>
                    <a:pt x="30" y="183"/>
                  </a:lnTo>
                  <a:lnTo>
                    <a:pt x="7" y="17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Freeform 13"/>
            <p:cNvSpPr>
              <a:spLocks/>
            </p:cNvSpPr>
            <p:nvPr/>
          </p:nvSpPr>
          <p:spPr bwMode="auto">
            <a:xfrm>
              <a:off x="982" y="2512"/>
              <a:ext cx="54" cy="25"/>
            </a:xfrm>
            <a:custGeom>
              <a:avLst/>
              <a:gdLst>
                <a:gd name="T0" fmla="*/ 0 w 106"/>
                <a:gd name="T1" fmla="*/ 17 h 49"/>
                <a:gd name="T2" fmla="*/ 45 w 106"/>
                <a:gd name="T3" fmla="*/ 0 h 49"/>
                <a:gd name="T4" fmla="*/ 104 w 106"/>
                <a:gd name="T5" fmla="*/ 3 h 49"/>
                <a:gd name="T6" fmla="*/ 106 w 106"/>
                <a:gd name="T7" fmla="*/ 28 h 49"/>
                <a:gd name="T8" fmla="*/ 62 w 106"/>
                <a:gd name="T9" fmla="*/ 24 h 49"/>
                <a:gd name="T10" fmla="*/ 28 w 106"/>
                <a:gd name="T11" fmla="*/ 28 h 49"/>
                <a:gd name="T12" fmla="*/ 0 w 106"/>
                <a:gd name="T13" fmla="*/ 49 h 49"/>
                <a:gd name="T14" fmla="*/ 0 w 106"/>
                <a:gd name="T15" fmla="*/ 17 h 49"/>
                <a:gd name="T16" fmla="*/ 0 w 106"/>
                <a:gd name="T17" fmla="*/ 17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49"/>
                <a:gd name="T29" fmla="*/ 106 w 106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49">
                  <a:moveTo>
                    <a:pt x="0" y="17"/>
                  </a:moveTo>
                  <a:lnTo>
                    <a:pt x="45" y="0"/>
                  </a:lnTo>
                  <a:lnTo>
                    <a:pt x="104" y="3"/>
                  </a:lnTo>
                  <a:lnTo>
                    <a:pt x="106" y="28"/>
                  </a:lnTo>
                  <a:lnTo>
                    <a:pt x="62" y="24"/>
                  </a:lnTo>
                  <a:lnTo>
                    <a:pt x="28" y="28"/>
                  </a:lnTo>
                  <a:lnTo>
                    <a:pt x="0" y="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Freeform 14"/>
            <p:cNvSpPr>
              <a:spLocks/>
            </p:cNvSpPr>
            <p:nvPr/>
          </p:nvSpPr>
          <p:spPr bwMode="auto">
            <a:xfrm>
              <a:off x="862" y="2514"/>
              <a:ext cx="113" cy="95"/>
            </a:xfrm>
            <a:custGeom>
              <a:avLst/>
              <a:gdLst>
                <a:gd name="T0" fmla="*/ 0 w 227"/>
                <a:gd name="T1" fmla="*/ 44 h 191"/>
                <a:gd name="T2" fmla="*/ 0 w 227"/>
                <a:gd name="T3" fmla="*/ 97 h 191"/>
                <a:gd name="T4" fmla="*/ 12 w 227"/>
                <a:gd name="T5" fmla="*/ 137 h 191"/>
                <a:gd name="T6" fmla="*/ 35 w 227"/>
                <a:gd name="T7" fmla="*/ 166 h 191"/>
                <a:gd name="T8" fmla="*/ 76 w 227"/>
                <a:gd name="T9" fmla="*/ 191 h 191"/>
                <a:gd name="T10" fmla="*/ 126 w 227"/>
                <a:gd name="T11" fmla="*/ 191 h 191"/>
                <a:gd name="T12" fmla="*/ 162 w 227"/>
                <a:gd name="T13" fmla="*/ 177 h 191"/>
                <a:gd name="T14" fmla="*/ 200 w 227"/>
                <a:gd name="T15" fmla="*/ 152 h 191"/>
                <a:gd name="T16" fmla="*/ 227 w 227"/>
                <a:gd name="T17" fmla="*/ 86 h 191"/>
                <a:gd name="T18" fmla="*/ 225 w 227"/>
                <a:gd name="T19" fmla="*/ 38 h 191"/>
                <a:gd name="T20" fmla="*/ 181 w 227"/>
                <a:gd name="T21" fmla="*/ 0 h 191"/>
                <a:gd name="T22" fmla="*/ 133 w 227"/>
                <a:gd name="T23" fmla="*/ 0 h 191"/>
                <a:gd name="T24" fmla="*/ 57 w 227"/>
                <a:gd name="T25" fmla="*/ 8 h 191"/>
                <a:gd name="T26" fmla="*/ 19 w 227"/>
                <a:gd name="T27" fmla="*/ 21 h 191"/>
                <a:gd name="T28" fmla="*/ 0 w 227"/>
                <a:gd name="T29" fmla="*/ 44 h 191"/>
                <a:gd name="T30" fmla="*/ 0 w 227"/>
                <a:gd name="T31" fmla="*/ 44 h 1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7"/>
                <a:gd name="T49" fmla="*/ 0 h 191"/>
                <a:gd name="T50" fmla="*/ 227 w 227"/>
                <a:gd name="T51" fmla="*/ 191 h 1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7" h="191">
                  <a:moveTo>
                    <a:pt x="0" y="44"/>
                  </a:moveTo>
                  <a:lnTo>
                    <a:pt x="0" y="97"/>
                  </a:lnTo>
                  <a:lnTo>
                    <a:pt x="12" y="137"/>
                  </a:lnTo>
                  <a:lnTo>
                    <a:pt x="35" y="166"/>
                  </a:lnTo>
                  <a:lnTo>
                    <a:pt x="76" y="191"/>
                  </a:lnTo>
                  <a:lnTo>
                    <a:pt x="126" y="191"/>
                  </a:lnTo>
                  <a:lnTo>
                    <a:pt x="162" y="177"/>
                  </a:lnTo>
                  <a:lnTo>
                    <a:pt x="200" y="152"/>
                  </a:lnTo>
                  <a:lnTo>
                    <a:pt x="227" y="86"/>
                  </a:lnTo>
                  <a:lnTo>
                    <a:pt x="225" y="38"/>
                  </a:lnTo>
                  <a:lnTo>
                    <a:pt x="181" y="0"/>
                  </a:lnTo>
                  <a:lnTo>
                    <a:pt x="133" y="0"/>
                  </a:lnTo>
                  <a:lnTo>
                    <a:pt x="57" y="8"/>
                  </a:lnTo>
                  <a:lnTo>
                    <a:pt x="19" y="2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2" name="Freeform 15"/>
            <p:cNvSpPr>
              <a:spLocks/>
            </p:cNvSpPr>
            <p:nvPr/>
          </p:nvSpPr>
          <p:spPr bwMode="auto">
            <a:xfrm>
              <a:off x="1045" y="2488"/>
              <a:ext cx="129" cy="97"/>
            </a:xfrm>
            <a:custGeom>
              <a:avLst/>
              <a:gdLst>
                <a:gd name="T0" fmla="*/ 12 w 259"/>
                <a:gd name="T1" fmla="*/ 38 h 194"/>
                <a:gd name="T2" fmla="*/ 0 w 259"/>
                <a:gd name="T3" fmla="*/ 61 h 194"/>
                <a:gd name="T4" fmla="*/ 0 w 259"/>
                <a:gd name="T5" fmla="*/ 93 h 194"/>
                <a:gd name="T6" fmla="*/ 15 w 259"/>
                <a:gd name="T7" fmla="*/ 129 h 194"/>
                <a:gd name="T8" fmla="*/ 59 w 259"/>
                <a:gd name="T9" fmla="*/ 175 h 194"/>
                <a:gd name="T10" fmla="*/ 107 w 259"/>
                <a:gd name="T11" fmla="*/ 194 h 194"/>
                <a:gd name="T12" fmla="*/ 194 w 259"/>
                <a:gd name="T13" fmla="*/ 190 h 194"/>
                <a:gd name="T14" fmla="*/ 223 w 259"/>
                <a:gd name="T15" fmla="*/ 173 h 194"/>
                <a:gd name="T16" fmla="*/ 242 w 259"/>
                <a:gd name="T17" fmla="*/ 152 h 194"/>
                <a:gd name="T18" fmla="*/ 253 w 259"/>
                <a:gd name="T19" fmla="*/ 120 h 194"/>
                <a:gd name="T20" fmla="*/ 259 w 259"/>
                <a:gd name="T21" fmla="*/ 53 h 194"/>
                <a:gd name="T22" fmla="*/ 251 w 259"/>
                <a:gd name="T23" fmla="*/ 19 h 194"/>
                <a:gd name="T24" fmla="*/ 219 w 259"/>
                <a:gd name="T25" fmla="*/ 0 h 194"/>
                <a:gd name="T26" fmla="*/ 103 w 259"/>
                <a:gd name="T27" fmla="*/ 6 h 194"/>
                <a:gd name="T28" fmla="*/ 44 w 259"/>
                <a:gd name="T29" fmla="*/ 23 h 194"/>
                <a:gd name="T30" fmla="*/ 12 w 259"/>
                <a:gd name="T31" fmla="*/ 38 h 194"/>
                <a:gd name="T32" fmla="*/ 12 w 259"/>
                <a:gd name="T33" fmla="*/ 38 h 1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"/>
                <a:gd name="T52" fmla="*/ 0 h 194"/>
                <a:gd name="T53" fmla="*/ 259 w 259"/>
                <a:gd name="T54" fmla="*/ 194 h 1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" h="194">
                  <a:moveTo>
                    <a:pt x="12" y="38"/>
                  </a:moveTo>
                  <a:lnTo>
                    <a:pt x="0" y="61"/>
                  </a:lnTo>
                  <a:lnTo>
                    <a:pt x="0" y="93"/>
                  </a:lnTo>
                  <a:lnTo>
                    <a:pt x="15" y="129"/>
                  </a:lnTo>
                  <a:lnTo>
                    <a:pt x="59" y="175"/>
                  </a:lnTo>
                  <a:lnTo>
                    <a:pt x="107" y="194"/>
                  </a:lnTo>
                  <a:lnTo>
                    <a:pt x="194" y="190"/>
                  </a:lnTo>
                  <a:lnTo>
                    <a:pt x="223" y="173"/>
                  </a:lnTo>
                  <a:lnTo>
                    <a:pt x="242" y="152"/>
                  </a:lnTo>
                  <a:lnTo>
                    <a:pt x="253" y="120"/>
                  </a:lnTo>
                  <a:lnTo>
                    <a:pt x="259" y="53"/>
                  </a:lnTo>
                  <a:lnTo>
                    <a:pt x="251" y="19"/>
                  </a:lnTo>
                  <a:lnTo>
                    <a:pt x="219" y="0"/>
                  </a:lnTo>
                  <a:lnTo>
                    <a:pt x="103" y="6"/>
                  </a:lnTo>
                  <a:lnTo>
                    <a:pt x="44" y="2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3" name="Freeform 16"/>
            <p:cNvSpPr>
              <a:spLocks/>
            </p:cNvSpPr>
            <p:nvPr/>
          </p:nvSpPr>
          <p:spPr bwMode="auto">
            <a:xfrm>
              <a:off x="870" y="2550"/>
              <a:ext cx="79" cy="54"/>
            </a:xfrm>
            <a:custGeom>
              <a:avLst/>
              <a:gdLst>
                <a:gd name="T0" fmla="*/ 0 w 158"/>
                <a:gd name="T1" fmla="*/ 2 h 106"/>
                <a:gd name="T2" fmla="*/ 27 w 158"/>
                <a:gd name="T3" fmla="*/ 0 h 106"/>
                <a:gd name="T4" fmla="*/ 33 w 158"/>
                <a:gd name="T5" fmla="*/ 36 h 106"/>
                <a:gd name="T6" fmla="*/ 61 w 158"/>
                <a:gd name="T7" fmla="*/ 34 h 106"/>
                <a:gd name="T8" fmla="*/ 90 w 158"/>
                <a:gd name="T9" fmla="*/ 47 h 106"/>
                <a:gd name="T10" fmla="*/ 158 w 158"/>
                <a:gd name="T11" fmla="*/ 47 h 106"/>
                <a:gd name="T12" fmla="*/ 139 w 158"/>
                <a:gd name="T13" fmla="*/ 66 h 106"/>
                <a:gd name="T14" fmla="*/ 88 w 158"/>
                <a:gd name="T15" fmla="*/ 78 h 106"/>
                <a:gd name="T16" fmla="*/ 97 w 158"/>
                <a:gd name="T17" fmla="*/ 106 h 106"/>
                <a:gd name="T18" fmla="*/ 67 w 158"/>
                <a:gd name="T19" fmla="*/ 104 h 106"/>
                <a:gd name="T20" fmla="*/ 14 w 158"/>
                <a:gd name="T21" fmla="*/ 66 h 106"/>
                <a:gd name="T22" fmla="*/ 0 w 158"/>
                <a:gd name="T23" fmla="*/ 2 h 106"/>
                <a:gd name="T24" fmla="*/ 0 w 158"/>
                <a:gd name="T25" fmla="*/ 2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106"/>
                <a:gd name="T41" fmla="*/ 158 w 158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106">
                  <a:moveTo>
                    <a:pt x="0" y="2"/>
                  </a:moveTo>
                  <a:lnTo>
                    <a:pt x="27" y="0"/>
                  </a:lnTo>
                  <a:lnTo>
                    <a:pt x="33" y="36"/>
                  </a:lnTo>
                  <a:lnTo>
                    <a:pt x="61" y="34"/>
                  </a:lnTo>
                  <a:lnTo>
                    <a:pt x="90" y="47"/>
                  </a:lnTo>
                  <a:lnTo>
                    <a:pt x="158" y="47"/>
                  </a:lnTo>
                  <a:lnTo>
                    <a:pt x="139" y="66"/>
                  </a:lnTo>
                  <a:lnTo>
                    <a:pt x="88" y="78"/>
                  </a:lnTo>
                  <a:lnTo>
                    <a:pt x="97" y="106"/>
                  </a:lnTo>
                  <a:lnTo>
                    <a:pt x="67" y="104"/>
                  </a:lnTo>
                  <a:lnTo>
                    <a:pt x="14" y="6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Freeform 17"/>
            <p:cNvSpPr>
              <a:spLocks/>
            </p:cNvSpPr>
            <p:nvPr/>
          </p:nvSpPr>
          <p:spPr bwMode="auto">
            <a:xfrm>
              <a:off x="1105" y="2542"/>
              <a:ext cx="56" cy="36"/>
            </a:xfrm>
            <a:custGeom>
              <a:avLst/>
              <a:gdLst>
                <a:gd name="T0" fmla="*/ 21 w 112"/>
                <a:gd name="T1" fmla="*/ 1 h 72"/>
                <a:gd name="T2" fmla="*/ 93 w 112"/>
                <a:gd name="T3" fmla="*/ 0 h 72"/>
                <a:gd name="T4" fmla="*/ 93 w 112"/>
                <a:gd name="T5" fmla="*/ 39 h 72"/>
                <a:gd name="T6" fmla="*/ 112 w 112"/>
                <a:gd name="T7" fmla="*/ 43 h 72"/>
                <a:gd name="T8" fmla="*/ 80 w 112"/>
                <a:gd name="T9" fmla="*/ 72 h 72"/>
                <a:gd name="T10" fmla="*/ 82 w 112"/>
                <a:gd name="T11" fmla="*/ 49 h 72"/>
                <a:gd name="T12" fmla="*/ 61 w 112"/>
                <a:gd name="T13" fmla="*/ 41 h 72"/>
                <a:gd name="T14" fmla="*/ 0 w 112"/>
                <a:gd name="T15" fmla="*/ 51 h 72"/>
                <a:gd name="T16" fmla="*/ 21 w 112"/>
                <a:gd name="T17" fmla="*/ 1 h 72"/>
                <a:gd name="T18" fmla="*/ 21 w 112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"/>
                <a:gd name="T31" fmla="*/ 0 h 72"/>
                <a:gd name="T32" fmla="*/ 112 w 112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" h="72">
                  <a:moveTo>
                    <a:pt x="21" y="1"/>
                  </a:moveTo>
                  <a:lnTo>
                    <a:pt x="93" y="0"/>
                  </a:lnTo>
                  <a:lnTo>
                    <a:pt x="93" y="39"/>
                  </a:lnTo>
                  <a:lnTo>
                    <a:pt x="112" y="43"/>
                  </a:lnTo>
                  <a:lnTo>
                    <a:pt x="80" y="72"/>
                  </a:lnTo>
                  <a:lnTo>
                    <a:pt x="82" y="49"/>
                  </a:lnTo>
                  <a:lnTo>
                    <a:pt x="61" y="41"/>
                  </a:lnTo>
                  <a:lnTo>
                    <a:pt x="0" y="5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Freeform 18"/>
            <p:cNvSpPr>
              <a:spLocks/>
            </p:cNvSpPr>
            <p:nvPr/>
          </p:nvSpPr>
          <p:spPr bwMode="auto">
            <a:xfrm>
              <a:off x="1051" y="2519"/>
              <a:ext cx="22" cy="32"/>
            </a:xfrm>
            <a:custGeom>
              <a:avLst/>
              <a:gdLst>
                <a:gd name="T0" fmla="*/ 0 w 43"/>
                <a:gd name="T1" fmla="*/ 0 h 65"/>
                <a:gd name="T2" fmla="*/ 9 w 43"/>
                <a:gd name="T3" fmla="*/ 44 h 65"/>
                <a:gd name="T4" fmla="*/ 43 w 43"/>
                <a:gd name="T5" fmla="*/ 65 h 65"/>
                <a:gd name="T6" fmla="*/ 17 w 43"/>
                <a:gd name="T7" fmla="*/ 2 h 65"/>
                <a:gd name="T8" fmla="*/ 0 w 43"/>
                <a:gd name="T9" fmla="*/ 0 h 65"/>
                <a:gd name="T10" fmla="*/ 0 w 43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65"/>
                <a:gd name="T20" fmla="*/ 43 w 43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65">
                  <a:moveTo>
                    <a:pt x="0" y="0"/>
                  </a:moveTo>
                  <a:lnTo>
                    <a:pt x="9" y="44"/>
                  </a:lnTo>
                  <a:lnTo>
                    <a:pt x="43" y="65"/>
                  </a:lnTo>
                  <a:lnTo>
                    <a:pt x="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Freeform 19"/>
            <p:cNvSpPr>
              <a:spLocks/>
            </p:cNvSpPr>
            <p:nvPr/>
          </p:nvSpPr>
          <p:spPr bwMode="auto">
            <a:xfrm>
              <a:off x="891" y="2523"/>
              <a:ext cx="38" cy="21"/>
            </a:xfrm>
            <a:custGeom>
              <a:avLst/>
              <a:gdLst>
                <a:gd name="T0" fmla="*/ 76 w 76"/>
                <a:gd name="T1" fmla="*/ 0 h 41"/>
                <a:gd name="T2" fmla="*/ 0 w 76"/>
                <a:gd name="T3" fmla="*/ 41 h 41"/>
                <a:gd name="T4" fmla="*/ 10 w 76"/>
                <a:gd name="T5" fmla="*/ 19 h 41"/>
                <a:gd name="T6" fmla="*/ 53 w 76"/>
                <a:gd name="T7" fmla="*/ 0 h 41"/>
                <a:gd name="T8" fmla="*/ 76 w 76"/>
                <a:gd name="T9" fmla="*/ 0 h 41"/>
                <a:gd name="T10" fmla="*/ 76 w 76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41"/>
                <a:gd name="T20" fmla="*/ 76 w 76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41">
                  <a:moveTo>
                    <a:pt x="76" y="0"/>
                  </a:moveTo>
                  <a:lnTo>
                    <a:pt x="0" y="41"/>
                  </a:lnTo>
                  <a:lnTo>
                    <a:pt x="10" y="19"/>
                  </a:lnTo>
                  <a:lnTo>
                    <a:pt x="5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Freeform 20"/>
            <p:cNvSpPr>
              <a:spLocks/>
            </p:cNvSpPr>
            <p:nvPr/>
          </p:nvSpPr>
          <p:spPr bwMode="auto">
            <a:xfrm>
              <a:off x="879" y="2564"/>
              <a:ext cx="50" cy="31"/>
            </a:xfrm>
            <a:custGeom>
              <a:avLst/>
              <a:gdLst>
                <a:gd name="T0" fmla="*/ 0 w 100"/>
                <a:gd name="T1" fmla="*/ 0 h 63"/>
                <a:gd name="T2" fmla="*/ 17 w 100"/>
                <a:gd name="T3" fmla="*/ 21 h 63"/>
                <a:gd name="T4" fmla="*/ 100 w 100"/>
                <a:gd name="T5" fmla="*/ 29 h 63"/>
                <a:gd name="T6" fmla="*/ 55 w 100"/>
                <a:gd name="T7" fmla="*/ 46 h 63"/>
                <a:gd name="T8" fmla="*/ 47 w 100"/>
                <a:gd name="T9" fmla="*/ 63 h 63"/>
                <a:gd name="T10" fmla="*/ 9 w 100"/>
                <a:gd name="T11" fmla="*/ 34 h 63"/>
                <a:gd name="T12" fmla="*/ 0 w 100"/>
                <a:gd name="T13" fmla="*/ 0 h 63"/>
                <a:gd name="T14" fmla="*/ 0 w 100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63"/>
                <a:gd name="T26" fmla="*/ 100 w 100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63">
                  <a:moveTo>
                    <a:pt x="0" y="0"/>
                  </a:moveTo>
                  <a:lnTo>
                    <a:pt x="17" y="21"/>
                  </a:lnTo>
                  <a:lnTo>
                    <a:pt x="100" y="29"/>
                  </a:lnTo>
                  <a:lnTo>
                    <a:pt x="55" y="46"/>
                  </a:lnTo>
                  <a:lnTo>
                    <a:pt x="47" y="63"/>
                  </a:lnTo>
                  <a:lnTo>
                    <a:pt x="9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Freeform 21"/>
            <p:cNvSpPr>
              <a:spLocks/>
            </p:cNvSpPr>
            <p:nvPr/>
          </p:nvSpPr>
          <p:spPr bwMode="auto">
            <a:xfrm>
              <a:off x="1114" y="2549"/>
              <a:ext cx="31" cy="10"/>
            </a:xfrm>
            <a:custGeom>
              <a:avLst/>
              <a:gdLst>
                <a:gd name="T0" fmla="*/ 4 w 63"/>
                <a:gd name="T1" fmla="*/ 0 h 19"/>
                <a:gd name="T2" fmla="*/ 63 w 63"/>
                <a:gd name="T3" fmla="*/ 9 h 19"/>
                <a:gd name="T4" fmla="*/ 34 w 63"/>
                <a:gd name="T5" fmla="*/ 19 h 19"/>
                <a:gd name="T6" fmla="*/ 0 w 63"/>
                <a:gd name="T7" fmla="*/ 19 h 19"/>
                <a:gd name="T8" fmla="*/ 4 w 63"/>
                <a:gd name="T9" fmla="*/ 0 h 19"/>
                <a:gd name="T10" fmla="*/ 4 w 63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9"/>
                <a:gd name="T20" fmla="*/ 63 w 63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9">
                  <a:moveTo>
                    <a:pt x="4" y="0"/>
                  </a:moveTo>
                  <a:lnTo>
                    <a:pt x="63" y="9"/>
                  </a:lnTo>
                  <a:lnTo>
                    <a:pt x="34" y="19"/>
                  </a:lnTo>
                  <a:lnTo>
                    <a:pt x="0" y="1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Freeform 22"/>
            <p:cNvSpPr>
              <a:spLocks/>
            </p:cNvSpPr>
            <p:nvPr/>
          </p:nvSpPr>
          <p:spPr bwMode="auto">
            <a:xfrm>
              <a:off x="972" y="2532"/>
              <a:ext cx="101" cy="135"/>
            </a:xfrm>
            <a:custGeom>
              <a:avLst/>
              <a:gdLst>
                <a:gd name="T0" fmla="*/ 80 w 201"/>
                <a:gd name="T1" fmla="*/ 0 h 269"/>
                <a:gd name="T2" fmla="*/ 99 w 201"/>
                <a:gd name="T3" fmla="*/ 26 h 269"/>
                <a:gd name="T4" fmla="*/ 99 w 201"/>
                <a:gd name="T5" fmla="*/ 108 h 269"/>
                <a:gd name="T6" fmla="*/ 89 w 201"/>
                <a:gd name="T7" fmla="*/ 180 h 269"/>
                <a:gd name="T8" fmla="*/ 121 w 201"/>
                <a:gd name="T9" fmla="*/ 180 h 269"/>
                <a:gd name="T10" fmla="*/ 161 w 201"/>
                <a:gd name="T11" fmla="*/ 218 h 269"/>
                <a:gd name="T12" fmla="*/ 192 w 201"/>
                <a:gd name="T13" fmla="*/ 205 h 269"/>
                <a:gd name="T14" fmla="*/ 201 w 201"/>
                <a:gd name="T15" fmla="*/ 220 h 269"/>
                <a:gd name="T16" fmla="*/ 182 w 201"/>
                <a:gd name="T17" fmla="*/ 231 h 269"/>
                <a:gd name="T18" fmla="*/ 161 w 201"/>
                <a:gd name="T19" fmla="*/ 239 h 269"/>
                <a:gd name="T20" fmla="*/ 121 w 201"/>
                <a:gd name="T21" fmla="*/ 269 h 269"/>
                <a:gd name="T22" fmla="*/ 85 w 201"/>
                <a:gd name="T23" fmla="*/ 269 h 269"/>
                <a:gd name="T24" fmla="*/ 44 w 201"/>
                <a:gd name="T25" fmla="*/ 241 h 269"/>
                <a:gd name="T26" fmla="*/ 4 w 201"/>
                <a:gd name="T27" fmla="*/ 241 h 269"/>
                <a:gd name="T28" fmla="*/ 0 w 201"/>
                <a:gd name="T29" fmla="*/ 226 h 269"/>
                <a:gd name="T30" fmla="*/ 49 w 201"/>
                <a:gd name="T31" fmla="*/ 209 h 269"/>
                <a:gd name="T32" fmla="*/ 36 w 201"/>
                <a:gd name="T33" fmla="*/ 154 h 269"/>
                <a:gd name="T34" fmla="*/ 59 w 201"/>
                <a:gd name="T35" fmla="*/ 93 h 269"/>
                <a:gd name="T36" fmla="*/ 66 w 201"/>
                <a:gd name="T37" fmla="*/ 15 h 269"/>
                <a:gd name="T38" fmla="*/ 80 w 201"/>
                <a:gd name="T39" fmla="*/ 0 h 269"/>
                <a:gd name="T40" fmla="*/ 80 w 201"/>
                <a:gd name="T41" fmla="*/ 0 h 2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1"/>
                <a:gd name="T64" fmla="*/ 0 h 269"/>
                <a:gd name="T65" fmla="*/ 201 w 201"/>
                <a:gd name="T66" fmla="*/ 269 h 2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1" h="269">
                  <a:moveTo>
                    <a:pt x="80" y="0"/>
                  </a:moveTo>
                  <a:lnTo>
                    <a:pt x="99" y="26"/>
                  </a:lnTo>
                  <a:lnTo>
                    <a:pt x="99" y="108"/>
                  </a:lnTo>
                  <a:lnTo>
                    <a:pt x="89" y="180"/>
                  </a:lnTo>
                  <a:lnTo>
                    <a:pt x="121" y="180"/>
                  </a:lnTo>
                  <a:lnTo>
                    <a:pt x="161" y="218"/>
                  </a:lnTo>
                  <a:lnTo>
                    <a:pt x="192" y="205"/>
                  </a:lnTo>
                  <a:lnTo>
                    <a:pt x="201" y="220"/>
                  </a:lnTo>
                  <a:lnTo>
                    <a:pt x="182" y="231"/>
                  </a:lnTo>
                  <a:lnTo>
                    <a:pt x="161" y="239"/>
                  </a:lnTo>
                  <a:lnTo>
                    <a:pt x="121" y="269"/>
                  </a:lnTo>
                  <a:lnTo>
                    <a:pt x="85" y="269"/>
                  </a:lnTo>
                  <a:lnTo>
                    <a:pt x="44" y="241"/>
                  </a:lnTo>
                  <a:lnTo>
                    <a:pt x="4" y="241"/>
                  </a:lnTo>
                  <a:lnTo>
                    <a:pt x="0" y="226"/>
                  </a:lnTo>
                  <a:lnTo>
                    <a:pt x="49" y="209"/>
                  </a:lnTo>
                  <a:lnTo>
                    <a:pt x="36" y="154"/>
                  </a:lnTo>
                  <a:lnTo>
                    <a:pt x="59" y="93"/>
                  </a:lnTo>
                  <a:lnTo>
                    <a:pt x="66" y="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0" name="Freeform 23"/>
            <p:cNvSpPr>
              <a:spLocks/>
            </p:cNvSpPr>
            <p:nvPr/>
          </p:nvSpPr>
          <p:spPr bwMode="auto">
            <a:xfrm>
              <a:off x="946" y="2664"/>
              <a:ext cx="186" cy="40"/>
            </a:xfrm>
            <a:custGeom>
              <a:avLst/>
              <a:gdLst>
                <a:gd name="T0" fmla="*/ 18 w 371"/>
                <a:gd name="T1" fmla="*/ 23 h 80"/>
                <a:gd name="T2" fmla="*/ 84 w 371"/>
                <a:gd name="T3" fmla="*/ 36 h 80"/>
                <a:gd name="T4" fmla="*/ 175 w 371"/>
                <a:gd name="T5" fmla="*/ 57 h 80"/>
                <a:gd name="T6" fmla="*/ 269 w 371"/>
                <a:gd name="T7" fmla="*/ 23 h 80"/>
                <a:gd name="T8" fmla="*/ 345 w 371"/>
                <a:gd name="T9" fmla="*/ 0 h 80"/>
                <a:gd name="T10" fmla="*/ 371 w 371"/>
                <a:gd name="T11" fmla="*/ 32 h 80"/>
                <a:gd name="T12" fmla="*/ 301 w 371"/>
                <a:gd name="T13" fmla="*/ 43 h 80"/>
                <a:gd name="T14" fmla="*/ 170 w 371"/>
                <a:gd name="T15" fmla="*/ 80 h 80"/>
                <a:gd name="T16" fmla="*/ 75 w 371"/>
                <a:gd name="T17" fmla="*/ 66 h 80"/>
                <a:gd name="T18" fmla="*/ 4 w 371"/>
                <a:gd name="T19" fmla="*/ 62 h 80"/>
                <a:gd name="T20" fmla="*/ 0 w 371"/>
                <a:gd name="T21" fmla="*/ 40 h 80"/>
                <a:gd name="T22" fmla="*/ 18 w 371"/>
                <a:gd name="T23" fmla="*/ 23 h 80"/>
                <a:gd name="T24" fmla="*/ 18 w 371"/>
                <a:gd name="T25" fmla="*/ 23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1"/>
                <a:gd name="T40" fmla="*/ 0 h 80"/>
                <a:gd name="T41" fmla="*/ 371 w 371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1" h="80">
                  <a:moveTo>
                    <a:pt x="18" y="23"/>
                  </a:moveTo>
                  <a:lnTo>
                    <a:pt x="84" y="36"/>
                  </a:lnTo>
                  <a:lnTo>
                    <a:pt x="175" y="57"/>
                  </a:lnTo>
                  <a:lnTo>
                    <a:pt x="269" y="23"/>
                  </a:lnTo>
                  <a:lnTo>
                    <a:pt x="345" y="0"/>
                  </a:lnTo>
                  <a:lnTo>
                    <a:pt x="371" y="32"/>
                  </a:lnTo>
                  <a:lnTo>
                    <a:pt x="301" y="43"/>
                  </a:lnTo>
                  <a:lnTo>
                    <a:pt x="170" y="80"/>
                  </a:lnTo>
                  <a:lnTo>
                    <a:pt x="75" y="66"/>
                  </a:lnTo>
                  <a:lnTo>
                    <a:pt x="4" y="62"/>
                  </a:lnTo>
                  <a:lnTo>
                    <a:pt x="0" y="40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Freeform 24"/>
            <p:cNvSpPr>
              <a:spLocks/>
            </p:cNvSpPr>
            <p:nvPr/>
          </p:nvSpPr>
          <p:spPr bwMode="auto">
            <a:xfrm>
              <a:off x="862" y="2603"/>
              <a:ext cx="243" cy="228"/>
            </a:xfrm>
            <a:custGeom>
              <a:avLst/>
              <a:gdLst>
                <a:gd name="T0" fmla="*/ 242 w 487"/>
                <a:gd name="T1" fmla="*/ 245 h 456"/>
                <a:gd name="T2" fmla="*/ 274 w 487"/>
                <a:gd name="T3" fmla="*/ 295 h 456"/>
                <a:gd name="T4" fmla="*/ 274 w 487"/>
                <a:gd name="T5" fmla="*/ 337 h 456"/>
                <a:gd name="T6" fmla="*/ 196 w 487"/>
                <a:gd name="T7" fmla="*/ 289 h 456"/>
                <a:gd name="T8" fmla="*/ 116 w 487"/>
                <a:gd name="T9" fmla="*/ 205 h 456"/>
                <a:gd name="T10" fmla="*/ 112 w 487"/>
                <a:gd name="T11" fmla="*/ 135 h 456"/>
                <a:gd name="T12" fmla="*/ 179 w 487"/>
                <a:gd name="T13" fmla="*/ 76 h 456"/>
                <a:gd name="T14" fmla="*/ 188 w 487"/>
                <a:gd name="T15" fmla="*/ 38 h 456"/>
                <a:gd name="T16" fmla="*/ 152 w 487"/>
                <a:gd name="T17" fmla="*/ 46 h 456"/>
                <a:gd name="T18" fmla="*/ 50 w 487"/>
                <a:gd name="T19" fmla="*/ 38 h 456"/>
                <a:gd name="T20" fmla="*/ 0 w 487"/>
                <a:gd name="T21" fmla="*/ 0 h 456"/>
                <a:gd name="T22" fmla="*/ 21 w 487"/>
                <a:gd name="T23" fmla="*/ 141 h 456"/>
                <a:gd name="T24" fmla="*/ 52 w 487"/>
                <a:gd name="T25" fmla="*/ 226 h 456"/>
                <a:gd name="T26" fmla="*/ 95 w 487"/>
                <a:gd name="T27" fmla="*/ 295 h 456"/>
                <a:gd name="T28" fmla="*/ 192 w 487"/>
                <a:gd name="T29" fmla="*/ 380 h 456"/>
                <a:gd name="T30" fmla="*/ 244 w 487"/>
                <a:gd name="T31" fmla="*/ 422 h 456"/>
                <a:gd name="T32" fmla="*/ 329 w 487"/>
                <a:gd name="T33" fmla="*/ 456 h 456"/>
                <a:gd name="T34" fmla="*/ 422 w 487"/>
                <a:gd name="T35" fmla="*/ 456 h 456"/>
                <a:gd name="T36" fmla="*/ 470 w 487"/>
                <a:gd name="T37" fmla="*/ 443 h 456"/>
                <a:gd name="T38" fmla="*/ 487 w 487"/>
                <a:gd name="T39" fmla="*/ 396 h 456"/>
                <a:gd name="T40" fmla="*/ 470 w 487"/>
                <a:gd name="T41" fmla="*/ 359 h 456"/>
                <a:gd name="T42" fmla="*/ 386 w 487"/>
                <a:gd name="T43" fmla="*/ 333 h 456"/>
                <a:gd name="T44" fmla="*/ 339 w 487"/>
                <a:gd name="T45" fmla="*/ 335 h 456"/>
                <a:gd name="T46" fmla="*/ 360 w 487"/>
                <a:gd name="T47" fmla="*/ 321 h 456"/>
                <a:gd name="T48" fmla="*/ 360 w 487"/>
                <a:gd name="T49" fmla="*/ 302 h 456"/>
                <a:gd name="T50" fmla="*/ 331 w 487"/>
                <a:gd name="T51" fmla="*/ 289 h 456"/>
                <a:gd name="T52" fmla="*/ 400 w 487"/>
                <a:gd name="T53" fmla="*/ 280 h 456"/>
                <a:gd name="T54" fmla="*/ 455 w 487"/>
                <a:gd name="T55" fmla="*/ 240 h 456"/>
                <a:gd name="T56" fmla="*/ 398 w 487"/>
                <a:gd name="T57" fmla="*/ 264 h 456"/>
                <a:gd name="T58" fmla="*/ 303 w 487"/>
                <a:gd name="T59" fmla="*/ 264 h 456"/>
                <a:gd name="T60" fmla="*/ 242 w 487"/>
                <a:gd name="T61" fmla="*/ 245 h 456"/>
                <a:gd name="T62" fmla="*/ 242 w 487"/>
                <a:gd name="T63" fmla="*/ 245 h 4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7"/>
                <a:gd name="T97" fmla="*/ 0 h 456"/>
                <a:gd name="T98" fmla="*/ 487 w 487"/>
                <a:gd name="T99" fmla="*/ 456 h 4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7" h="456">
                  <a:moveTo>
                    <a:pt x="242" y="245"/>
                  </a:moveTo>
                  <a:lnTo>
                    <a:pt x="274" y="295"/>
                  </a:lnTo>
                  <a:lnTo>
                    <a:pt x="274" y="337"/>
                  </a:lnTo>
                  <a:lnTo>
                    <a:pt x="196" y="289"/>
                  </a:lnTo>
                  <a:lnTo>
                    <a:pt x="116" y="205"/>
                  </a:lnTo>
                  <a:lnTo>
                    <a:pt x="112" y="135"/>
                  </a:lnTo>
                  <a:lnTo>
                    <a:pt x="179" y="76"/>
                  </a:lnTo>
                  <a:lnTo>
                    <a:pt x="188" y="38"/>
                  </a:lnTo>
                  <a:lnTo>
                    <a:pt x="152" y="46"/>
                  </a:lnTo>
                  <a:lnTo>
                    <a:pt x="50" y="38"/>
                  </a:lnTo>
                  <a:lnTo>
                    <a:pt x="0" y="0"/>
                  </a:lnTo>
                  <a:lnTo>
                    <a:pt x="21" y="141"/>
                  </a:lnTo>
                  <a:lnTo>
                    <a:pt x="52" y="226"/>
                  </a:lnTo>
                  <a:lnTo>
                    <a:pt x="95" y="295"/>
                  </a:lnTo>
                  <a:lnTo>
                    <a:pt x="192" y="380"/>
                  </a:lnTo>
                  <a:lnTo>
                    <a:pt x="244" y="422"/>
                  </a:lnTo>
                  <a:lnTo>
                    <a:pt x="329" y="456"/>
                  </a:lnTo>
                  <a:lnTo>
                    <a:pt x="422" y="456"/>
                  </a:lnTo>
                  <a:lnTo>
                    <a:pt x="470" y="443"/>
                  </a:lnTo>
                  <a:lnTo>
                    <a:pt x="487" y="396"/>
                  </a:lnTo>
                  <a:lnTo>
                    <a:pt x="470" y="359"/>
                  </a:lnTo>
                  <a:lnTo>
                    <a:pt x="386" y="333"/>
                  </a:lnTo>
                  <a:lnTo>
                    <a:pt x="339" y="335"/>
                  </a:lnTo>
                  <a:lnTo>
                    <a:pt x="360" y="321"/>
                  </a:lnTo>
                  <a:lnTo>
                    <a:pt x="360" y="302"/>
                  </a:lnTo>
                  <a:lnTo>
                    <a:pt x="331" y="289"/>
                  </a:lnTo>
                  <a:lnTo>
                    <a:pt x="400" y="280"/>
                  </a:lnTo>
                  <a:lnTo>
                    <a:pt x="455" y="240"/>
                  </a:lnTo>
                  <a:lnTo>
                    <a:pt x="398" y="264"/>
                  </a:lnTo>
                  <a:lnTo>
                    <a:pt x="303" y="264"/>
                  </a:lnTo>
                  <a:lnTo>
                    <a:pt x="242" y="245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2" name="Freeform 25"/>
            <p:cNvSpPr>
              <a:spLocks/>
            </p:cNvSpPr>
            <p:nvPr/>
          </p:nvSpPr>
          <p:spPr bwMode="auto">
            <a:xfrm>
              <a:off x="1098" y="2550"/>
              <a:ext cx="107" cy="155"/>
            </a:xfrm>
            <a:custGeom>
              <a:avLst/>
              <a:gdLst>
                <a:gd name="T0" fmla="*/ 0 w 213"/>
                <a:gd name="T1" fmla="*/ 102 h 309"/>
                <a:gd name="T2" fmla="*/ 22 w 213"/>
                <a:gd name="T3" fmla="*/ 121 h 309"/>
                <a:gd name="T4" fmla="*/ 45 w 213"/>
                <a:gd name="T5" fmla="*/ 140 h 309"/>
                <a:gd name="T6" fmla="*/ 70 w 213"/>
                <a:gd name="T7" fmla="*/ 171 h 309"/>
                <a:gd name="T8" fmla="*/ 108 w 213"/>
                <a:gd name="T9" fmla="*/ 195 h 309"/>
                <a:gd name="T10" fmla="*/ 118 w 213"/>
                <a:gd name="T11" fmla="*/ 228 h 309"/>
                <a:gd name="T12" fmla="*/ 116 w 213"/>
                <a:gd name="T13" fmla="*/ 289 h 309"/>
                <a:gd name="T14" fmla="*/ 129 w 213"/>
                <a:gd name="T15" fmla="*/ 254 h 309"/>
                <a:gd name="T16" fmla="*/ 135 w 213"/>
                <a:gd name="T17" fmla="*/ 228 h 309"/>
                <a:gd name="T18" fmla="*/ 175 w 213"/>
                <a:gd name="T19" fmla="*/ 271 h 309"/>
                <a:gd name="T20" fmla="*/ 175 w 213"/>
                <a:gd name="T21" fmla="*/ 309 h 309"/>
                <a:gd name="T22" fmla="*/ 197 w 213"/>
                <a:gd name="T23" fmla="*/ 249 h 309"/>
                <a:gd name="T24" fmla="*/ 213 w 213"/>
                <a:gd name="T25" fmla="*/ 157 h 309"/>
                <a:gd name="T26" fmla="*/ 203 w 213"/>
                <a:gd name="T27" fmla="*/ 99 h 309"/>
                <a:gd name="T28" fmla="*/ 205 w 213"/>
                <a:gd name="T29" fmla="*/ 28 h 309"/>
                <a:gd name="T30" fmla="*/ 188 w 213"/>
                <a:gd name="T31" fmla="*/ 0 h 309"/>
                <a:gd name="T32" fmla="*/ 169 w 213"/>
                <a:gd name="T33" fmla="*/ 59 h 309"/>
                <a:gd name="T34" fmla="*/ 99 w 213"/>
                <a:gd name="T35" fmla="*/ 89 h 309"/>
                <a:gd name="T36" fmla="*/ 0 w 213"/>
                <a:gd name="T37" fmla="*/ 102 h 309"/>
                <a:gd name="T38" fmla="*/ 0 w 213"/>
                <a:gd name="T39" fmla="*/ 102 h 3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3"/>
                <a:gd name="T61" fmla="*/ 0 h 309"/>
                <a:gd name="T62" fmla="*/ 213 w 213"/>
                <a:gd name="T63" fmla="*/ 309 h 3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3" h="309">
                  <a:moveTo>
                    <a:pt x="0" y="102"/>
                  </a:moveTo>
                  <a:lnTo>
                    <a:pt x="22" y="121"/>
                  </a:lnTo>
                  <a:lnTo>
                    <a:pt x="45" y="140"/>
                  </a:lnTo>
                  <a:lnTo>
                    <a:pt x="70" y="171"/>
                  </a:lnTo>
                  <a:lnTo>
                    <a:pt x="108" y="195"/>
                  </a:lnTo>
                  <a:lnTo>
                    <a:pt x="118" y="228"/>
                  </a:lnTo>
                  <a:lnTo>
                    <a:pt x="116" y="289"/>
                  </a:lnTo>
                  <a:lnTo>
                    <a:pt x="129" y="254"/>
                  </a:lnTo>
                  <a:lnTo>
                    <a:pt x="135" y="228"/>
                  </a:lnTo>
                  <a:lnTo>
                    <a:pt x="175" y="271"/>
                  </a:lnTo>
                  <a:lnTo>
                    <a:pt x="175" y="309"/>
                  </a:lnTo>
                  <a:lnTo>
                    <a:pt x="197" y="249"/>
                  </a:lnTo>
                  <a:lnTo>
                    <a:pt x="213" y="157"/>
                  </a:lnTo>
                  <a:lnTo>
                    <a:pt x="203" y="99"/>
                  </a:lnTo>
                  <a:lnTo>
                    <a:pt x="205" y="28"/>
                  </a:lnTo>
                  <a:lnTo>
                    <a:pt x="188" y="0"/>
                  </a:lnTo>
                  <a:lnTo>
                    <a:pt x="169" y="59"/>
                  </a:lnTo>
                  <a:lnTo>
                    <a:pt x="99" y="89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26"/>
            <p:cNvSpPr>
              <a:spLocks/>
            </p:cNvSpPr>
            <p:nvPr/>
          </p:nvSpPr>
          <p:spPr bwMode="auto">
            <a:xfrm>
              <a:off x="917" y="2451"/>
              <a:ext cx="208" cy="39"/>
            </a:xfrm>
            <a:custGeom>
              <a:avLst/>
              <a:gdLst>
                <a:gd name="T0" fmla="*/ 0 w 416"/>
                <a:gd name="T1" fmla="*/ 55 h 78"/>
                <a:gd name="T2" fmla="*/ 108 w 416"/>
                <a:gd name="T3" fmla="*/ 36 h 78"/>
                <a:gd name="T4" fmla="*/ 178 w 416"/>
                <a:gd name="T5" fmla="*/ 40 h 78"/>
                <a:gd name="T6" fmla="*/ 304 w 416"/>
                <a:gd name="T7" fmla="*/ 0 h 78"/>
                <a:gd name="T8" fmla="*/ 416 w 416"/>
                <a:gd name="T9" fmla="*/ 13 h 78"/>
                <a:gd name="T10" fmla="*/ 380 w 416"/>
                <a:gd name="T11" fmla="*/ 30 h 78"/>
                <a:gd name="T12" fmla="*/ 290 w 416"/>
                <a:gd name="T13" fmla="*/ 42 h 78"/>
                <a:gd name="T14" fmla="*/ 209 w 416"/>
                <a:gd name="T15" fmla="*/ 70 h 78"/>
                <a:gd name="T16" fmla="*/ 146 w 416"/>
                <a:gd name="T17" fmla="*/ 76 h 78"/>
                <a:gd name="T18" fmla="*/ 24 w 416"/>
                <a:gd name="T19" fmla="*/ 78 h 78"/>
                <a:gd name="T20" fmla="*/ 3 w 416"/>
                <a:gd name="T21" fmla="*/ 74 h 78"/>
                <a:gd name="T22" fmla="*/ 0 w 416"/>
                <a:gd name="T23" fmla="*/ 55 h 78"/>
                <a:gd name="T24" fmla="*/ 0 w 416"/>
                <a:gd name="T25" fmla="*/ 55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78"/>
                <a:gd name="T41" fmla="*/ 416 w 416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78">
                  <a:moveTo>
                    <a:pt x="0" y="55"/>
                  </a:moveTo>
                  <a:lnTo>
                    <a:pt x="108" y="36"/>
                  </a:lnTo>
                  <a:lnTo>
                    <a:pt x="178" y="40"/>
                  </a:lnTo>
                  <a:lnTo>
                    <a:pt x="304" y="0"/>
                  </a:lnTo>
                  <a:lnTo>
                    <a:pt x="416" y="13"/>
                  </a:lnTo>
                  <a:lnTo>
                    <a:pt x="380" y="30"/>
                  </a:lnTo>
                  <a:lnTo>
                    <a:pt x="290" y="42"/>
                  </a:lnTo>
                  <a:lnTo>
                    <a:pt x="209" y="70"/>
                  </a:lnTo>
                  <a:lnTo>
                    <a:pt x="146" y="76"/>
                  </a:lnTo>
                  <a:lnTo>
                    <a:pt x="24" y="78"/>
                  </a:lnTo>
                  <a:lnTo>
                    <a:pt x="3" y="7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27"/>
            <p:cNvSpPr>
              <a:spLocks/>
            </p:cNvSpPr>
            <p:nvPr/>
          </p:nvSpPr>
          <p:spPr bwMode="auto">
            <a:xfrm>
              <a:off x="1069" y="2706"/>
              <a:ext cx="54" cy="64"/>
            </a:xfrm>
            <a:custGeom>
              <a:avLst/>
              <a:gdLst>
                <a:gd name="T0" fmla="*/ 108 w 108"/>
                <a:gd name="T1" fmla="*/ 0 h 128"/>
                <a:gd name="T2" fmla="*/ 89 w 108"/>
                <a:gd name="T3" fmla="*/ 52 h 128"/>
                <a:gd name="T4" fmla="*/ 68 w 108"/>
                <a:gd name="T5" fmla="*/ 128 h 128"/>
                <a:gd name="T6" fmla="*/ 0 w 108"/>
                <a:gd name="T7" fmla="*/ 109 h 128"/>
                <a:gd name="T8" fmla="*/ 7 w 108"/>
                <a:gd name="T9" fmla="*/ 90 h 128"/>
                <a:gd name="T10" fmla="*/ 72 w 108"/>
                <a:gd name="T11" fmla="*/ 14 h 128"/>
                <a:gd name="T12" fmla="*/ 108 w 108"/>
                <a:gd name="T13" fmla="*/ 0 h 128"/>
                <a:gd name="T14" fmla="*/ 108 w 108"/>
                <a:gd name="T15" fmla="*/ 0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"/>
                <a:gd name="T25" fmla="*/ 0 h 128"/>
                <a:gd name="T26" fmla="*/ 108 w 108"/>
                <a:gd name="T27" fmla="*/ 128 h 1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" h="128">
                  <a:moveTo>
                    <a:pt x="108" y="0"/>
                  </a:moveTo>
                  <a:lnTo>
                    <a:pt x="89" y="52"/>
                  </a:lnTo>
                  <a:lnTo>
                    <a:pt x="68" y="128"/>
                  </a:lnTo>
                  <a:lnTo>
                    <a:pt x="0" y="109"/>
                  </a:lnTo>
                  <a:lnTo>
                    <a:pt x="7" y="90"/>
                  </a:lnTo>
                  <a:lnTo>
                    <a:pt x="72" y="1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Freeform 28"/>
            <p:cNvSpPr>
              <a:spLocks/>
            </p:cNvSpPr>
            <p:nvPr/>
          </p:nvSpPr>
          <p:spPr bwMode="auto">
            <a:xfrm>
              <a:off x="844" y="2488"/>
              <a:ext cx="24" cy="35"/>
            </a:xfrm>
            <a:custGeom>
              <a:avLst/>
              <a:gdLst>
                <a:gd name="T0" fmla="*/ 8 w 50"/>
                <a:gd name="T1" fmla="*/ 0 h 71"/>
                <a:gd name="T2" fmla="*/ 50 w 50"/>
                <a:gd name="T3" fmla="*/ 29 h 71"/>
                <a:gd name="T4" fmla="*/ 17 w 50"/>
                <a:gd name="T5" fmla="*/ 71 h 71"/>
                <a:gd name="T6" fmla="*/ 4 w 50"/>
                <a:gd name="T7" fmla="*/ 71 h 71"/>
                <a:gd name="T8" fmla="*/ 0 w 50"/>
                <a:gd name="T9" fmla="*/ 33 h 71"/>
                <a:gd name="T10" fmla="*/ 8 w 50"/>
                <a:gd name="T11" fmla="*/ 0 h 71"/>
                <a:gd name="T12" fmla="*/ 8 w 50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71"/>
                <a:gd name="T23" fmla="*/ 50 w 50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71">
                  <a:moveTo>
                    <a:pt x="8" y="0"/>
                  </a:moveTo>
                  <a:lnTo>
                    <a:pt x="50" y="29"/>
                  </a:lnTo>
                  <a:lnTo>
                    <a:pt x="17" y="71"/>
                  </a:lnTo>
                  <a:lnTo>
                    <a:pt x="4" y="71"/>
                  </a:lnTo>
                  <a:lnTo>
                    <a:pt x="0" y="3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6" name="Freeform 29"/>
            <p:cNvSpPr>
              <a:spLocks/>
            </p:cNvSpPr>
            <p:nvPr/>
          </p:nvSpPr>
          <p:spPr bwMode="auto">
            <a:xfrm>
              <a:off x="819" y="2528"/>
              <a:ext cx="14" cy="30"/>
            </a:xfrm>
            <a:custGeom>
              <a:avLst/>
              <a:gdLst>
                <a:gd name="T0" fmla="*/ 7 w 28"/>
                <a:gd name="T1" fmla="*/ 0 h 59"/>
                <a:gd name="T2" fmla="*/ 28 w 28"/>
                <a:gd name="T3" fmla="*/ 25 h 59"/>
                <a:gd name="T4" fmla="*/ 26 w 28"/>
                <a:gd name="T5" fmla="*/ 59 h 59"/>
                <a:gd name="T6" fmla="*/ 0 w 28"/>
                <a:gd name="T7" fmla="*/ 15 h 59"/>
                <a:gd name="T8" fmla="*/ 7 w 28"/>
                <a:gd name="T9" fmla="*/ 0 h 59"/>
                <a:gd name="T10" fmla="*/ 7 w 28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59"/>
                <a:gd name="T20" fmla="*/ 28 w 28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59">
                  <a:moveTo>
                    <a:pt x="7" y="0"/>
                  </a:moveTo>
                  <a:lnTo>
                    <a:pt x="28" y="25"/>
                  </a:lnTo>
                  <a:lnTo>
                    <a:pt x="26" y="59"/>
                  </a:lnTo>
                  <a:lnTo>
                    <a:pt x="0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7" name="Freeform 30"/>
            <p:cNvSpPr>
              <a:spLocks/>
            </p:cNvSpPr>
            <p:nvPr/>
          </p:nvSpPr>
          <p:spPr bwMode="auto">
            <a:xfrm>
              <a:off x="828" y="2552"/>
              <a:ext cx="20" cy="54"/>
            </a:xfrm>
            <a:custGeom>
              <a:avLst/>
              <a:gdLst>
                <a:gd name="T0" fmla="*/ 30 w 40"/>
                <a:gd name="T1" fmla="*/ 0 h 109"/>
                <a:gd name="T2" fmla="*/ 0 w 40"/>
                <a:gd name="T3" fmla="*/ 38 h 109"/>
                <a:gd name="T4" fmla="*/ 11 w 40"/>
                <a:gd name="T5" fmla="*/ 109 h 109"/>
                <a:gd name="T6" fmla="*/ 17 w 40"/>
                <a:gd name="T7" fmla="*/ 56 h 109"/>
                <a:gd name="T8" fmla="*/ 40 w 40"/>
                <a:gd name="T9" fmla="*/ 29 h 109"/>
                <a:gd name="T10" fmla="*/ 30 w 40"/>
                <a:gd name="T11" fmla="*/ 0 h 109"/>
                <a:gd name="T12" fmla="*/ 30 w 40"/>
                <a:gd name="T13" fmla="*/ 0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09"/>
                <a:gd name="T23" fmla="*/ 40 w 40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09">
                  <a:moveTo>
                    <a:pt x="30" y="0"/>
                  </a:moveTo>
                  <a:lnTo>
                    <a:pt x="0" y="38"/>
                  </a:lnTo>
                  <a:lnTo>
                    <a:pt x="11" y="109"/>
                  </a:lnTo>
                  <a:lnTo>
                    <a:pt x="17" y="56"/>
                  </a:lnTo>
                  <a:lnTo>
                    <a:pt x="4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8" name="Freeform 31"/>
            <p:cNvSpPr>
              <a:spLocks/>
            </p:cNvSpPr>
            <p:nvPr/>
          </p:nvSpPr>
          <p:spPr bwMode="auto">
            <a:xfrm>
              <a:off x="845" y="2613"/>
              <a:ext cx="26" cy="30"/>
            </a:xfrm>
            <a:custGeom>
              <a:avLst/>
              <a:gdLst>
                <a:gd name="T0" fmla="*/ 32 w 51"/>
                <a:gd name="T1" fmla="*/ 0 h 59"/>
                <a:gd name="T2" fmla="*/ 0 w 51"/>
                <a:gd name="T3" fmla="*/ 31 h 59"/>
                <a:gd name="T4" fmla="*/ 19 w 51"/>
                <a:gd name="T5" fmla="*/ 59 h 59"/>
                <a:gd name="T6" fmla="*/ 51 w 51"/>
                <a:gd name="T7" fmla="*/ 51 h 59"/>
                <a:gd name="T8" fmla="*/ 32 w 51"/>
                <a:gd name="T9" fmla="*/ 0 h 59"/>
                <a:gd name="T10" fmla="*/ 32 w 51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59"/>
                <a:gd name="T20" fmla="*/ 51 w 51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59">
                  <a:moveTo>
                    <a:pt x="32" y="0"/>
                  </a:moveTo>
                  <a:lnTo>
                    <a:pt x="0" y="31"/>
                  </a:lnTo>
                  <a:lnTo>
                    <a:pt x="19" y="59"/>
                  </a:lnTo>
                  <a:lnTo>
                    <a:pt x="51" y="5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9" name="Freeform 32"/>
            <p:cNvSpPr>
              <a:spLocks/>
            </p:cNvSpPr>
            <p:nvPr/>
          </p:nvSpPr>
          <p:spPr bwMode="auto">
            <a:xfrm>
              <a:off x="942" y="2803"/>
              <a:ext cx="221" cy="182"/>
            </a:xfrm>
            <a:custGeom>
              <a:avLst/>
              <a:gdLst>
                <a:gd name="T0" fmla="*/ 0 w 441"/>
                <a:gd name="T1" fmla="*/ 0 h 363"/>
                <a:gd name="T2" fmla="*/ 65 w 441"/>
                <a:gd name="T3" fmla="*/ 71 h 363"/>
                <a:gd name="T4" fmla="*/ 148 w 441"/>
                <a:gd name="T5" fmla="*/ 135 h 363"/>
                <a:gd name="T6" fmla="*/ 218 w 441"/>
                <a:gd name="T7" fmla="*/ 206 h 363"/>
                <a:gd name="T8" fmla="*/ 218 w 441"/>
                <a:gd name="T9" fmla="*/ 306 h 363"/>
                <a:gd name="T10" fmla="*/ 319 w 441"/>
                <a:gd name="T11" fmla="*/ 207 h 363"/>
                <a:gd name="T12" fmla="*/ 437 w 441"/>
                <a:gd name="T13" fmla="*/ 147 h 363"/>
                <a:gd name="T14" fmla="*/ 441 w 441"/>
                <a:gd name="T15" fmla="*/ 171 h 363"/>
                <a:gd name="T16" fmla="*/ 338 w 441"/>
                <a:gd name="T17" fmla="*/ 327 h 363"/>
                <a:gd name="T18" fmla="*/ 213 w 441"/>
                <a:gd name="T19" fmla="*/ 363 h 363"/>
                <a:gd name="T20" fmla="*/ 82 w 441"/>
                <a:gd name="T21" fmla="*/ 308 h 363"/>
                <a:gd name="T22" fmla="*/ 6 w 441"/>
                <a:gd name="T23" fmla="*/ 223 h 363"/>
                <a:gd name="T24" fmla="*/ 0 w 441"/>
                <a:gd name="T25" fmla="*/ 0 h 363"/>
                <a:gd name="T26" fmla="*/ 0 w 441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1"/>
                <a:gd name="T43" fmla="*/ 0 h 363"/>
                <a:gd name="T44" fmla="*/ 441 w 441"/>
                <a:gd name="T45" fmla="*/ 363 h 3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1" h="363">
                  <a:moveTo>
                    <a:pt x="0" y="0"/>
                  </a:moveTo>
                  <a:lnTo>
                    <a:pt x="65" y="71"/>
                  </a:lnTo>
                  <a:lnTo>
                    <a:pt x="148" y="135"/>
                  </a:lnTo>
                  <a:lnTo>
                    <a:pt x="218" y="206"/>
                  </a:lnTo>
                  <a:lnTo>
                    <a:pt x="218" y="306"/>
                  </a:lnTo>
                  <a:lnTo>
                    <a:pt x="319" y="207"/>
                  </a:lnTo>
                  <a:lnTo>
                    <a:pt x="437" y="147"/>
                  </a:lnTo>
                  <a:lnTo>
                    <a:pt x="441" y="171"/>
                  </a:lnTo>
                  <a:lnTo>
                    <a:pt x="338" y="327"/>
                  </a:lnTo>
                  <a:lnTo>
                    <a:pt x="213" y="363"/>
                  </a:lnTo>
                  <a:lnTo>
                    <a:pt x="82" y="308"/>
                  </a:lnTo>
                  <a:lnTo>
                    <a:pt x="6" y="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Freeform 33"/>
            <p:cNvSpPr>
              <a:spLocks/>
            </p:cNvSpPr>
            <p:nvPr/>
          </p:nvSpPr>
          <p:spPr bwMode="auto">
            <a:xfrm>
              <a:off x="505" y="3917"/>
              <a:ext cx="249" cy="246"/>
            </a:xfrm>
            <a:custGeom>
              <a:avLst/>
              <a:gdLst>
                <a:gd name="T0" fmla="*/ 14 w 498"/>
                <a:gd name="T1" fmla="*/ 0 h 492"/>
                <a:gd name="T2" fmla="*/ 76 w 498"/>
                <a:gd name="T3" fmla="*/ 53 h 492"/>
                <a:gd name="T4" fmla="*/ 82 w 498"/>
                <a:gd name="T5" fmla="*/ 97 h 492"/>
                <a:gd name="T6" fmla="*/ 137 w 498"/>
                <a:gd name="T7" fmla="*/ 78 h 492"/>
                <a:gd name="T8" fmla="*/ 90 w 498"/>
                <a:gd name="T9" fmla="*/ 139 h 492"/>
                <a:gd name="T10" fmla="*/ 192 w 498"/>
                <a:gd name="T11" fmla="*/ 78 h 492"/>
                <a:gd name="T12" fmla="*/ 318 w 498"/>
                <a:gd name="T13" fmla="*/ 112 h 492"/>
                <a:gd name="T14" fmla="*/ 337 w 498"/>
                <a:gd name="T15" fmla="*/ 190 h 492"/>
                <a:gd name="T16" fmla="*/ 331 w 498"/>
                <a:gd name="T17" fmla="*/ 247 h 492"/>
                <a:gd name="T18" fmla="*/ 417 w 498"/>
                <a:gd name="T19" fmla="*/ 342 h 492"/>
                <a:gd name="T20" fmla="*/ 421 w 498"/>
                <a:gd name="T21" fmla="*/ 373 h 492"/>
                <a:gd name="T22" fmla="*/ 451 w 498"/>
                <a:gd name="T23" fmla="*/ 376 h 492"/>
                <a:gd name="T24" fmla="*/ 498 w 498"/>
                <a:gd name="T25" fmla="*/ 428 h 492"/>
                <a:gd name="T26" fmla="*/ 470 w 498"/>
                <a:gd name="T27" fmla="*/ 432 h 492"/>
                <a:gd name="T28" fmla="*/ 384 w 498"/>
                <a:gd name="T29" fmla="*/ 380 h 492"/>
                <a:gd name="T30" fmla="*/ 301 w 498"/>
                <a:gd name="T31" fmla="*/ 278 h 492"/>
                <a:gd name="T32" fmla="*/ 244 w 498"/>
                <a:gd name="T33" fmla="*/ 270 h 492"/>
                <a:gd name="T34" fmla="*/ 249 w 498"/>
                <a:gd name="T35" fmla="*/ 306 h 492"/>
                <a:gd name="T36" fmla="*/ 299 w 498"/>
                <a:gd name="T37" fmla="*/ 342 h 492"/>
                <a:gd name="T38" fmla="*/ 388 w 498"/>
                <a:gd name="T39" fmla="*/ 437 h 492"/>
                <a:gd name="T40" fmla="*/ 381 w 498"/>
                <a:gd name="T41" fmla="*/ 458 h 492"/>
                <a:gd name="T42" fmla="*/ 356 w 498"/>
                <a:gd name="T43" fmla="*/ 458 h 492"/>
                <a:gd name="T44" fmla="*/ 278 w 498"/>
                <a:gd name="T45" fmla="*/ 380 h 492"/>
                <a:gd name="T46" fmla="*/ 253 w 498"/>
                <a:gd name="T47" fmla="*/ 335 h 492"/>
                <a:gd name="T48" fmla="*/ 162 w 498"/>
                <a:gd name="T49" fmla="*/ 304 h 492"/>
                <a:gd name="T50" fmla="*/ 179 w 498"/>
                <a:gd name="T51" fmla="*/ 357 h 492"/>
                <a:gd name="T52" fmla="*/ 251 w 498"/>
                <a:gd name="T53" fmla="*/ 413 h 492"/>
                <a:gd name="T54" fmla="*/ 312 w 498"/>
                <a:gd name="T55" fmla="*/ 492 h 492"/>
                <a:gd name="T56" fmla="*/ 274 w 498"/>
                <a:gd name="T57" fmla="*/ 490 h 492"/>
                <a:gd name="T58" fmla="*/ 173 w 498"/>
                <a:gd name="T59" fmla="*/ 420 h 492"/>
                <a:gd name="T60" fmla="*/ 103 w 498"/>
                <a:gd name="T61" fmla="*/ 319 h 492"/>
                <a:gd name="T62" fmla="*/ 44 w 498"/>
                <a:gd name="T63" fmla="*/ 126 h 492"/>
                <a:gd name="T64" fmla="*/ 0 w 498"/>
                <a:gd name="T65" fmla="*/ 11 h 492"/>
                <a:gd name="T66" fmla="*/ 14 w 498"/>
                <a:gd name="T67" fmla="*/ 0 h 492"/>
                <a:gd name="T68" fmla="*/ 14 w 498"/>
                <a:gd name="T69" fmla="*/ 0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8"/>
                <a:gd name="T106" fmla="*/ 0 h 492"/>
                <a:gd name="T107" fmla="*/ 498 w 498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8" h="492">
                  <a:moveTo>
                    <a:pt x="14" y="0"/>
                  </a:moveTo>
                  <a:lnTo>
                    <a:pt x="76" y="53"/>
                  </a:lnTo>
                  <a:lnTo>
                    <a:pt x="82" y="97"/>
                  </a:lnTo>
                  <a:lnTo>
                    <a:pt x="137" y="78"/>
                  </a:lnTo>
                  <a:lnTo>
                    <a:pt x="90" y="139"/>
                  </a:lnTo>
                  <a:lnTo>
                    <a:pt x="192" y="78"/>
                  </a:lnTo>
                  <a:lnTo>
                    <a:pt x="318" y="112"/>
                  </a:lnTo>
                  <a:lnTo>
                    <a:pt x="337" y="190"/>
                  </a:lnTo>
                  <a:lnTo>
                    <a:pt x="331" y="247"/>
                  </a:lnTo>
                  <a:lnTo>
                    <a:pt x="417" y="342"/>
                  </a:lnTo>
                  <a:lnTo>
                    <a:pt x="421" y="373"/>
                  </a:lnTo>
                  <a:lnTo>
                    <a:pt x="451" y="376"/>
                  </a:lnTo>
                  <a:lnTo>
                    <a:pt x="498" y="428"/>
                  </a:lnTo>
                  <a:lnTo>
                    <a:pt x="470" y="432"/>
                  </a:lnTo>
                  <a:lnTo>
                    <a:pt x="384" y="380"/>
                  </a:lnTo>
                  <a:lnTo>
                    <a:pt x="301" y="278"/>
                  </a:lnTo>
                  <a:lnTo>
                    <a:pt x="244" y="270"/>
                  </a:lnTo>
                  <a:lnTo>
                    <a:pt x="249" y="306"/>
                  </a:lnTo>
                  <a:lnTo>
                    <a:pt x="299" y="342"/>
                  </a:lnTo>
                  <a:lnTo>
                    <a:pt x="388" y="437"/>
                  </a:lnTo>
                  <a:lnTo>
                    <a:pt x="381" y="458"/>
                  </a:lnTo>
                  <a:lnTo>
                    <a:pt x="356" y="458"/>
                  </a:lnTo>
                  <a:lnTo>
                    <a:pt x="278" y="380"/>
                  </a:lnTo>
                  <a:lnTo>
                    <a:pt x="253" y="335"/>
                  </a:lnTo>
                  <a:lnTo>
                    <a:pt x="162" y="304"/>
                  </a:lnTo>
                  <a:lnTo>
                    <a:pt x="179" y="357"/>
                  </a:lnTo>
                  <a:lnTo>
                    <a:pt x="251" y="413"/>
                  </a:lnTo>
                  <a:lnTo>
                    <a:pt x="312" y="492"/>
                  </a:lnTo>
                  <a:lnTo>
                    <a:pt x="274" y="490"/>
                  </a:lnTo>
                  <a:lnTo>
                    <a:pt x="173" y="420"/>
                  </a:lnTo>
                  <a:lnTo>
                    <a:pt x="103" y="319"/>
                  </a:lnTo>
                  <a:lnTo>
                    <a:pt x="44" y="126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1" name="Freeform 34"/>
            <p:cNvSpPr>
              <a:spLocks/>
            </p:cNvSpPr>
            <p:nvPr/>
          </p:nvSpPr>
          <p:spPr bwMode="auto">
            <a:xfrm>
              <a:off x="691" y="3988"/>
              <a:ext cx="59" cy="82"/>
            </a:xfrm>
            <a:custGeom>
              <a:avLst/>
              <a:gdLst>
                <a:gd name="T0" fmla="*/ 32 w 120"/>
                <a:gd name="T1" fmla="*/ 0 h 163"/>
                <a:gd name="T2" fmla="*/ 48 w 120"/>
                <a:gd name="T3" fmla="*/ 19 h 163"/>
                <a:gd name="T4" fmla="*/ 118 w 120"/>
                <a:gd name="T5" fmla="*/ 117 h 163"/>
                <a:gd name="T6" fmla="*/ 120 w 120"/>
                <a:gd name="T7" fmla="*/ 155 h 163"/>
                <a:gd name="T8" fmla="*/ 101 w 120"/>
                <a:gd name="T9" fmla="*/ 163 h 163"/>
                <a:gd name="T10" fmla="*/ 72 w 120"/>
                <a:gd name="T11" fmla="*/ 135 h 163"/>
                <a:gd name="T12" fmla="*/ 0 w 120"/>
                <a:gd name="T13" fmla="*/ 47 h 163"/>
                <a:gd name="T14" fmla="*/ 4 w 120"/>
                <a:gd name="T15" fmla="*/ 21 h 163"/>
                <a:gd name="T16" fmla="*/ 17 w 120"/>
                <a:gd name="T17" fmla="*/ 3 h 163"/>
                <a:gd name="T18" fmla="*/ 32 w 120"/>
                <a:gd name="T19" fmla="*/ 0 h 163"/>
                <a:gd name="T20" fmla="*/ 32 w 120"/>
                <a:gd name="T21" fmla="*/ 0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163"/>
                <a:gd name="T35" fmla="*/ 120 w 120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163">
                  <a:moveTo>
                    <a:pt x="32" y="0"/>
                  </a:moveTo>
                  <a:lnTo>
                    <a:pt x="48" y="19"/>
                  </a:lnTo>
                  <a:lnTo>
                    <a:pt x="118" y="117"/>
                  </a:lnTo>
                  <a:lnTo>
                    <a:pt x="120" y="155"/>
                  </a:lnTo>
                  <a:lnTo>
                    <a:pt x="101" y="163"/>
                  </a:lnTo>
                  <a:lnTo>
                    <a:pt x="72" y="135"/>
                  </a:lnTo>
                  <a:lnTo>
                    <a:pt x="0" y="47"/>
                  </a:lnTo>
                  <a:lnTo>
                    <a:pt x="4" y="21"/>
                  </a:lnTo>
                  <a:lnTo>
                    <a:pt x="17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2" name="Freeform 35"/>
            <p:cNvSpPr>
              <a:spLocks/>
            </p:cNvSpPr>
            <p:nvPr/>
          </p:nvSpPr>
          <p:spPr bwMode="auto">
            <a:xfrm>
              <a:off x="1321" y="4042"/>
              <a:ext cx="137" cy="70"/>
            </a:xfrm>
            <a:custGeom>
              <a:avLst/>
              <a:gdLst>
                <a:gd name="T0" fmla="*/ 0 w 274"/>
                <a:gd name="T1" fmla="*/ 101 h 139"/>
                <a:gd name="T2" fmla="*/ 132 w 274"/>
                <a:gd name="T3" fmla="*/ 6 h 139"/>
                <a:gd name="T4" fmla="*/ 250 w 274"/>
                <a:gd name="T5" fmla="*/ 0 h 139"/>
                <a:gd name="T6" fmla="*/ 274 w 274"/>
                <a:gd name="T7" fmla="*/ 32 h 139"/>
                <a:gd name="T8" fmla="*/ 269 w 274"/>
                <a:gd name="T9" fmla="*/ 55 h 139"/>
                <a:gd name="T10" fmla="*/ 137 w 274"/>
                <a:gd name="T11" fmla="*/ 82 h 139"/>
                <a:gd name="T12" fmla="*/ 37 w 274"/>
                <a:gd name="T13" fmla="*/ 139 h 139"/>
                <a:gd name="T14" fmla="*/ 4 w 274"/>
                <a:gd name="T15" fmla="*/ 129 h 139"/>
                <a:gd name="T16" fmla="*/ 0 w 274"/>
                <a:gd name="T17" fmla="*/ 101 h 139"/>
                <a:gd name="T18" fmla="*/ 0 w 274"/>
                <a:gd name="T19" fmla="*/ 101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4"/>
                <a:gd name="T31" fmla="*/ 0 h 139"/>
                <a:gd name="T32" fmla="*/ 274 w 274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4" h="139">
                  <a:moveTo>
                    <a:pt x="0" y="101"/>
                  </a:moveTo>
                  <a:lnTo>
                    <a:pt x="132" y="6"/>
                  </a:lnTo>
                  <a:lnTo>
                    <a:pt x="250" y="0"/>
                  </a:lnTo>
                  <a:lnTo>
                    <a:pt x="274" y="32"/>
                  </a:lnTo>
                  <a:lnTo>
                    <a:pt x="269" y="55"/>
                  </a:lnTo>
                  <a:lnTo>
                    <a:pt x="137" y="82"/>
                  </a:lnTo>
                  <a:lnTo>
                    <a:pt x="37" y="139"/>
                  </a:lnTo>
                  <a:lnTo>
                    <a:pt x="4" y="129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3" name="Freeform 36"/>
            <p:cNvSpPr>
              <a:spLocks/>
            </p:cNvSpPr>
            <p:nvPr/>
          </p:nvSpPr>
          <p:spPr bwMode="auto">
            <a:xfrm>
              <a:off x="1303" y="4121"/>
              <a:ext cx="135" cy="92"/>
            </a:xfrm>
            <a:custGeom>
              <a:avLst/>
              <a:gdLst>
                <a:gd name="T0" fmla="*/ 215 w 270"/>
                <a:gd name="T1" fmla="*/ 0 h 182"/>
                <a:gd name="T2" fmla="*/ 255 w 270"/>
                <a:gd name="T3" fmla="*/ 5 h 182"/>
                <a:gd name="T4" fmla="*/ 270 w 270"/>
                <a:gd name="T5" fmla="*/ 28 h 182"/>
                <a:gd name="T6" fmla="*/ 209 w 270"/>
                <a:gd name="T7" fmla="*/ 91 h 182"/>
                <a:gd name="T8" fmla="*/ 107 w 270"/>
                <a:gd name="T9" fmla="*/ 156 h 182"/>
                <a:gd name="T10" fmla="*/ 27 w 270"/>
                <a:gd name="T11" fmla="*/ 182 h 182"/>
                <a:gd name="T12" fmla="*/ 0 w 270"/>
                <a:gd name="T13" fmla="*/ 167 h 182"/>
                <a:gd name="T14" fmla="*/ 4 w 270"/>
                <a:gd name="T15" fmla="*/ 146 h 182"/>
                <a:gd name="T16" fmla="*/ 65 w 270"/>
                <a:gd name="T17" fmla="*/ 89 h 182"/>
                <a:gd name="T18" fmla="*/ 215 w 270"/>
                <a:gd name="T19" fmla="*/ 0 h 182"/>
                <a:gd name="T20" fmla="*/ 215 w 270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0"/>
                <a:gd name="T34" fmla="*/ 0 h 182"/>
                <a:gd name="T35" fmla="*/ 270 w 270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0" h="182">
                  <a:moveTo>
                    <a:pt x="215" y="0"/>
                  </a:moveTo>
                  <a:lnTo>
                    <a:pt x="255" y="5"/>
                  </a:lnTo>
                  <a:lnTo>
                    <a:pt x="270" y="28"/>
                  </a:lnTo>
                  <a:lnTo>
                    <a:pt x="209" y="91"/>
                  </a:lnTo>
                  <a:lnTo>
                    <a:pt x="107" y="156"/>
                  </a:lnTo>
                  <a:lnTo>
                    <a:pt x="27" y="182"/>
                  </a:lnTo>
                  <a:lnTo>
                    <a:pt x="0" y="167"/>
                  </a:lnTo>
                  <a:lnTo>
                    <a:pt x="4" y="146"/>
                  </a:lnTo>
                  <a:lnTo>
                    <a:pt x="65" y="8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4" name="Freeform 37"/>
            <p:cNvSpPr>
              <a:spLocks/>
            </p:cNvSpPr>
            <p:nvPr/>
          </p:nvSpPr>
          <p:spPr bwMode="auto">
            <a:xfrm>
              <a:off x="1348" y="4140"/>
              <a:ext cx="180" cy="88"/>
            </a:xfrm>
            <a:custGeom>
              <a:avLst/>
              <a:gdLst>
                <a:gd name="T0" fmla="*/ 260 w 359"/>
                <a:gd name="T1" fmla="*/ 4 h 175"/>
                <a:gd name="T2" fmla="*/ 359 w 359"/>
                <a:gd name="T3" fmla="*/ 0 h 175"/>
                <a:gd name="T4" fmla="*/ 281 w 359"/>
                <a:gd name="T5" fmla="*/ 28 h 175"/>
                <a:gd name="T6" fmla="*/ 275 w 359"/>
                <a:gd name="T7" fmla="*/ 80 h 175"/>
                <a:gd name="T8" fmla="*/ 135 w 359"/>
                <a:gd name="T9" fmla="*/ 150 h 175"/>
                <a:gd name="T10" fmla="*/ 45 w 359"/>
                <a:gd name="T11" fmla="*/ 175 h 175"/>
                <a:gd name="T12" fmla="*/ 0 w 359"/>
                <a:gd name="T13" fmla="*/ 169 h 175"/>
                <a:gd name="T14" fmla="*/ 5 w 359"/>
                <a:gd name="T15" fmla="*/ 144 h 175"/>
                <a:gd name="T16" fmla="*/ 55 w 359"/>
                <a:gd name="T17" fmla="*/ 110 h 175"/>
                <a:gd name="T18" fmla="*/ 165 w 359"/>
                <a:gd name="T19" fmla="*/ 61 h 175"/>
                <a:gd name="T20" fmla="*/ 222 w 359"/>
                <a:gd name="T21" fmla="*/ 23 h 175"/>
                <a:gd name="T22" fmla="*/ 260 w 359"/>
                <a:gd name="T23" fmla="*/ 4 h 175"/>
                <a:gd name="T24" fmla="*/ 260 w 359"/>
                <a:gd name="T25" fmla="*/ 4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9"/>
                <a:gd name="T40" fmla="*/ 0 h 175"/>
                <a:gd name="T41" fmla="*/ 359 w 359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9" h="175">
                  <a:moveTo>
                    <a:pt x="260" y="4"/>
                  </a:moveTo>
                  <a:lnTo>
                    <a:pt x="359" y="0"/>
                  </a:lnTo>
                  <a:lnTo>
                    <a:pt x="281" y="28"/>
                  </a:lnTo>
                  <a:lnTo>
                    <a:pt x="275" y="80"/>
                  </a:lnTo>
                  <a:lnTo>
                    <a:pt x="135" y="150"/>
                  </a:lnTo>
                  <a:lnTo>
                    <a:pt x="45" y="175"/>
                  </a:lnTo>
                  <a:lnTo>
                    <a:pt x="0" y="169"/>
                  </a:lnTo>
                  <a:lnTo>
                    <a:pt x="5" y="144"/>
                  </a:lnTo>
                  <a:lnTo>
                    <a:pt x="55" y="110"/>
                  </a:lnTo>
                  <a:lnTo>
                    <a:pt x="165" y="61"/>
                  </a:lnTo>
                  <a:lnTo>
                    <a:pt x="222" y="23"/>
                  </a:lnTo>
                  <a:lnTo>
                    <a:pt x="260" y="4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5" name="Freeform 38"/>
            <p:cNvSpPr>
              <a:spLocks/>
            </p:cNvSpPr>
            <p:nvPr/>
          </p:nvSpPr>
          <p:spPr bwMode="auto">
            <a:xfrm>
              <a:off x="1435" y="4206"/>
              <a:ext cx="80" cy="57"/>
            </a:xfrm>
            <a:custGeom>
              <a:avLst/>
              <a:gdLst>
                <a:gd name="T0" fmla="*/ 133 w 159"/>
                <a:gd name="T1" fmla="*/ 0 h 114"/>
                <a:gd name="T2" fmla="*/ 159 w 159"/>
                <a:gd name="T3" fmla="*/ 13 h 114"/>
                <a:gd name="T4" fmla="*/ 159 w 159"/>
                <a:gd name="T5" fmla="*/ 42 h 114"/>
                <a:gd name="T6" fmla="*/ 117 w 159"/>
                <a:gd name="T7" fmla="*/ 76 h 114"/>
                <a:gd name="T8" fmla="*/ 38 w 159"/>
                <a:gd name="T9" fmla="*/ 114 h 114"/>
                <a:gd name="T10" fmla="*/ 0 w 159"/>
                <a:gd name="T11" fmla="*/ 103 h 114"/>
                <a:gd name="T12" fmla="*/ 0 w 159"/>
                <a:gd name="T13" fmla="*/ 82 h 114"/>
                <a:gd name="T14" fmla="*/ 21 w 159"/>
                <a:gd name="T15" fmla="*/ 55 h 114"/>
                <a:gd name="T16" fmla="*/ 133 w 159"/>
                <a:gd name="T17" fmla="*/ 0 h 114"/>
                <a:gd name="T18" fmla="*/ 133 w 159"/>
                <a:gd name="T19" fmla="*/ 0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"/>
                <a:gd name="T31" fmla="*/ 0 h 114"/>
                <a:gd name="T32" fmla="*/ 159 w 159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" h="114">
                  <a:moveTo>
                    <a:pt x="133" y="0"/>
                  </a:moveTo>
                  <a:lnTo>
                    <a:pt x="159" y="13"/>
                  </a:lnTo>
                  <a:lnTo>
                    <a:pt x="159" y="42"/>
                  </a:lnTo>
                  <a:lnTo>
                    <a:pt x="117" y="76"/>
                  </a:lnTo>
                  <a:lnTo>
                    <a:pt x="38" y="114"/>
                  </a:lnTo>
                  <a:lnTo>
                    <a:pt x="0" y="103"/>
                  </a:lnTo>
                  <a:lnTo>
                    <a:pt x="0" y="82"/>
                  </a:lnTo>
                  <a:lnTo>
                    <a:pt x="21" y="5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6" name="Freeform 39"/>
            <p:cNvSpPr>
              <a:spLocks/>
            </p:cNvSpPr>
            <p:nvPr/>
          </p:nvSpPr>
          <p:spPr bwMode="auto">
            <a:xfrm>
              <a:off x="836" y="2438"/>
              <a:ext cx="360" cy="50"/>
            </a:xfrm>
            <a:custGeom>
              <a:avLst/>
              <a:gdLst>
                <a:gd name="T0" fmla="*/ 0 w 720"/>
                <a:gd name="T1" fmla="*/ 97 h 99"/>
                <a:gd name="T2" fmla="*/ 82 w 720"/>
                <a:gd name="T3" fmla="*/ 99 h 99"/>
                <a:gd name="T4" fmla="*/ 196 w 720"/>
                <a:gd name="T5" fmla="*/ 63 h 99"/>
                <a:gd name="T6" fmla="*/ 333 w 720"/>
                <a:gd name="T7" fmla="*/ 48 h 99"/>
                <a:gd name="T8" fmla="*/ 464 w 720"/>
                <a:gd name="T9" fmla="*/ 16 h 99"/>
                <a:gd name="T10" fmla="*/ 669 w 720"/>
                <a:gd name="T11" fmla="*/ 36 h 99"/>
                <a:gd name="T12" fmla="*/ 720 w 720"/>
                <a:gd name="T13" fmla="*/ 80 h 99"/>
                <a:gd name="T14" fmla="*/ 717 w 720"/>
                <a:gd name="T15" fmla="*/ 6 h 99"/>
                <a:gd name="T16" fmla="*/ 445 w 720"/>
                <a:gd name="T17" fmla="*/ 0 h 99"/>
                <a:gd name="T18" fmla="*/ 291 w 720"/>
                <a:gd name="T19" fmla="*/ 16 h 99"/>
                <a:gd name="T20" fmla="*/ 139 w 720"/>
                <a:gd name="T21" fmla="*/ 54 h 99"/>
                <a:gd name="T22" fmla="*/ 40 w 720"/>
                <a:gd name="T23" fmla="*/ 82 h 99"/>
                <a:gd name="T24" fmla="*/ 0 w 720"/>
                <a:gd name="T25" fmla="*/ 97 h 99"/>
                <a:gd name="T26" fmla="*/ 0 w 720"/>
                <a:gd name="T27" fmla="*/ 97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0"/>
                <a:gd name="T43" fmla="*/ 0 h 99"/>
                <a:gd name="T44" fmla="*/ 720 w 720"/>
                <a:gd name="T45" fmla="*/ 99 h 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0" h="99">
                  <a:moveTo>
                    <a:pt x="0" y="97"/>
                  </a:moveTo>
                  <a:lnTo>
                    <a:pt x="82" y="99"/>
                  </a:lnTo>
                  <a:lnTo>
                    <a:pt x="196" y="63"/>
                  </a:lnTo>
                  <a:lnTo>
                    <a:pt x="333" y="48"/>
                  </a:lnTo>
                  <a:lnTo>
                    <a:pt x="464" y="16"/>
                  </a:lnTo>
                  <a:lnTo>
                    <a:pt x="669" y="36"/>
                  </a:lnTo>
                  <a:lnTo>
                    <a:pt x="720" y="80"/>
                  </a:lnTo>
                  <a:lnTo>
                    <a:pt x="717" y="6"/>
                  </a:lnTo>
                  <a:lnTo>
                    <a:pt x="445" y="0"/>
                  </a:lnTo>
                  <a:lnTo>
                    <a:pt x="291" y="16"/>
                  </a:lnTo>
                  <a:lnTo>
                    <a:pt x="139" y="54"/>
                  </a:lnTo>
                  <a:lnTo>
                    <a:pt x="40" y="82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7" name="Freeform 40"/>
            <p:cNvSpPr>
              <a:spLocks/>
            </p:cNvSpPr>
            <p:nvPr/>
          </p:nvSpPr>
          <p:spPr bwMode="auto">
            <a:xfrm>
              <a:off x="1003" y="2521"/>
              <a:ext cx="146" cy="194"/>
            </a:xfrm>
            <a:custGeom>
              <a:avLst/>
              <a:gdLst>
                <a:gd name="T0" fmla="*/ 3 w 290"/>
                <a:gd name="T1" fmla="*/ 19 h 388"/>
                <a:gd name="T2" fmla="*/ 32 w 290"/>
                <a:gd name="T3" fmla="*/ 19 h 388"/>
                <a:gd name="T4" fmla="*/ 55 w 290"/>
                <a:gd name="T5" fmla="*/ 57 h 388"/>
                <a:gd name="T6" fmla="*/ 79 w 290"/>
                <a:gd name="T7" fmla="*/ 192 h 388"/>
                <a:gd name="T8" fmla="*/ 104 w 290"/>
                <a:gd name="T9" fmla="*/ 232 h 388"/>
                <a:gd name="T10" fmla="*/ 152 w 290"/>
                <a:gd name="T11" fmla="*/ 197 h 388"/>
                <a:gd name="T12" fmla="*/ 188 w 290"/>
                <a:gd name="T13" fmla="*/ 224 h 388"/>
                <a:gd name="T14" fmla="*/ 220 w 290"/>
                <a:gd name="T15" fmla="*/ 272 h 388"/>
                <a:gd name="T16" fmla="*/ 256 w 290"/>
                <a:gd name="T17" fmla="*/ 292 h 388"/>
                <a:gd name="T18" fmla="*/ 281 w 290"/>
                <a:gd name="T19" fmla="*/ 388 h 388"/>
                <a:gd name="T20" fmla="*/ 290 w 290"/>
                <a:gd name="T21" fmla="*/ 319 h 388"/>
                <a:gd name="T22" fmla="*/ 290 w 290"/>
                <a:gd name="T23" fmla="*/ 275 h 388"/>
                <a:gd name="T24" fmla="*/ 249 w 290"/>
                <a:gd name="T25" fmla="*/ 237 h 388"/>
                <a:gd name="T26" fmla="*/ 199 w 290"/>
                <a:gd name="T27" fmla="*/ 184 h 388"/>
                <a:gd name="T28" fmla="*/ 155 w 290"/>
                <a:gd name="T29" fmla="*/ 163 h 388"/>
                <a:gd name="T30" fmla="*/ 199 w 290"/>
                <a:gd name="T31" fmla="*/ 146 h 388"/>
                <a:gd name="T32" fmla="*/ 144 w 290"/>
                <a:gd name="T33" fmla="*/ 135 h 388"/>
                <a:gd name="T34" fmla="*/ 91 w 290"/>
                <a:gd name="T35" fmla="*/ 89 h 388"/>
                <a:gd name="T36" fmla="*/ 57 w 290"/>
                <a:gd name="T37" fmla="*/ 17 h 388"/>
                <a:gd name="T38" fmla="*/ 36 w 290"/>
                <a:gd name="T39" fmla="*/ 0 h 388"/>
                <a:gd name="T40" fmla="*/ 0 w 290"/>
                <a:gd name="T41" fmla="*/ 7 h 388"/>
                <a:gd name="T42" fmla="*/ 3 w 290"/>
                <a:gd name="T43" fmla="*/ 19 h 388"/>
                <a:gd name="T44" fmla="*/ 3 w 290"/>
                <a:gd name="T45" fmla="*/ 19 h 3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0"/>
                <a:gd name="T70" fmla="*/ 0 h 388"/>
                <a:gd name="T71" fmla="*/ 290 w 290"/>
                <a:gd name="T72" fmla="*/ 388 h 3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0" h="388">
                  <a:moveTo>
                    <a:pt x="3" y="19"/>
                  </a:moveTo>
                  <a:lnTo>
                    <a:pt x="32" y="19"/>
                  </a:lnTo>
                  <a:lnTo>
                    <a:pt x="55" y="57"/>
                  </a:lnTo>
                  <a:lnTo>
                    <a:pt x="79" y="192"/>
                  </a:lnTo>
                  <a:lnTo>
                    <a:pt x="104" y="232"/>
                  </a:lnTo>
                  <a:lnTo>
                    <a:pt x="152" y="197"/>
                  </a:lnTo>
                  <a:lnTo>
                    <a:pt x="188" y="224"/>
                  </a:lnTo>
                  <a:lnTo>
                    <a:pt x="220" y="272"/>
                  </a:lnTo>
                  <a:lnTo>
                    <a:pt x="256" y="292"/>
                  </a:lnTo>
                  <a:lnTo>
                    <a:pt x="281" y="388"/>
                  </a:lnTo>
                  <a:lnTo>
                    <a:pt x="290" y="319"/>
                  </a:lnTo>
                  <a:lnTo>
                    <a:pt x="290" y="275"/>
                  </a:lnTo>
                  <a:lnTo>
                    <a:pt x="249" y="237"/>
                  </a:lnTo>
                  <a:lnTo>
                    <a:pt x="199" y="184"/>
                  </a:lnTo>
                  <a:lnTo>
                    <a:pt x="155" y="163"/>
                  </a:lnTo>
                  <a:lnTo>
                    <a:pt x="199" y="146"/>
                  </a:lnTo>
                  <a:lnTo>
                    <a:pt x="144" y="135"/>
                  </a:lnTo>
                  <a:lnTo>
                    <a:pt x="91" y="89"/>
                  </a:lnTo>
                  <a:lnTo>
                    <a:pt x="57" y="17"/>
                  </a:lnTo>
                  <a:lnTo>
                    <a:pt x="36" y="0"/>
                  </a:lnTo>
                  <a:lnTo>
                    <a:pt x="0" y="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8" name="Freeform 41"/>
            <p:cNvSpPr>
              <a:spLocks/>
            </p:cNvSpPr>
            <p:nvPr/>
          </p:nvSpPr>
          <p:spPr bwMode="auto">
            <a:xfrm>
              <a:off x="959" y="2529"/>
              <a:ext cx="43" cy="111"/>
            </a:xfrm>
            <a:custGeom>
              <a:avLst/>
              <a:gdLst>
                <a:gd name="T0" fmla="*/ 88 w 88"/>
                <a:gd name="T1" fmla="*/ 0 h 220"/>
                <a:gd name="T2" fmla="*/ 72 w 88"/>
                <a:gd name="T3" fmla="*/ 91 h 220"/>
                <a:gd name="T4" fmla="*/ 57 w 88"/>
                <a:gd name="T5" fmla="*/ 144 h 220"/>
                <a:gd name="T6" fmla="*/ 72 w 88"/>
                <a:gd name="T7" fmla="*/ 213 h 220"/>
                <a:gd name="T8" fmla="*/ 0 w 88"/>
                <a:gd name="T9" fmla="*/ 220 h 220"/>
                <a:gd name="T10" fmla="*/ 13 w 88"/>
                <a:gd name="T11" fmla="*/ 175 h 220"/>
                <a:gd name="T12" fmla="*/ 0 w 88"/>
                <a:gd name="T13" fmla="*/ 161 h 220"/>
                <a:gd name="T14" fmla="*/ 29 w 88"/>
                <a:gd name="T15" fmla="*/ 141 h 220"/>
                <a:gd name="T16" fmla="*/ 59 w 88"/>
                <a:gd name="T17" fmla="*/ 68 h 220"/>
                <a:gd name="T18" fmla="*/ 72 w 88"/>
                <a:gd name="T19" fmla="*/ 11 h 220"/>
                <a:gd name="T20" fmla="*/ 88 w 88"/>
                <a:gd name="T21" fmla="*/ 0 h 220"/>
                <a:gd name="T22" fmla="*/ 88 w 88"/>
                <a:gd name="T23" fmla="*/ 0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220"/>
                <a:gd name="T38" fmla="*/ 88 w 88"/>
                <a:gd name="T39" fmla="*/ 220 h 2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220">
                  <a:moveTo>
                    <a:pt x="88" y="0"/>
                  </a:moveTo>
                  <a:lnTo>
                    <a:pt x="72" y="91"/>
                  </a:lnTo>
                  <a:lnTo>
                    <a:pt x="57" y="144"/>
                  </a:lnTo>
                  <a:lnTo>
                    <a:pt x="72" y="213"/>
                  </a:lnTo>
                  <a:lnTo>
                    <a:pt x="0" y="220"/>
                  </a:lnTo>
                  <a:lnTo>
                    <a:pt x="13" y="175"/>
                  </a:lnTo>
                  <a:lnTo>
                    <a:pt x="0" y="161"/>
                  </a:lnTo>
                  <a:lnTo>
                    <a:pt x="29" y="141"/>
                  </a:lnTo>
                  <a:lnTo>
                    <a:pt x="59" y="68"/>
                  </a:lnTo>
                  <a:lnTo>
                    <a:pt x="72" y="1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9" name="Freeform 42"/>
            <p:cNvSpPr>
              <a:spLocks/>
            </p:cNvSpPr>
            <p:nvPr/>
          </p:nvSpPr>
          <p:spPr bwMode="auto">
            <a:xfrm>
              <a:off x="1071" y="2617"/>
              <a:ext cx="17" cy="36"/>
            </a:xfrm>
            <a:custGeom>
              <a:avLst/>
              <a:gdLst>
                <a:gd name="T0" fmla="*/ 0 w 34"/>
                <a:gd name="T1" fmla="*/ 11 h 72"/>
                <a:gd name="T2" fmla="*/ 17 w 34"/>
                <a:gd name="T3" fmla="*/ 36 h 72"/>
                <a:gd name="T4" fmla="*/ 24 w 34"/>
                <a:gd name="T5" fmla="*/ 72 h 72"/>
                <a:gd name="T6" fmla="*/ 34 w 34"/>
                <a:gd name="T7" fmla="*/ 43 h 72"/>
                <a:gd name="T8" fmla="*/ 30 w 34"/>
                <a:gd name="T9" fmla="*/ 9 h 72"/>
                <a:gd name="T10" fmla="*/ 7 w 34"/>
                <a:gd name="T11" fmla="*/ 0 h 72"/>
                <a:gd name="T12" fmla="*/ 0 w 34"/>
                <a:gd name="T13" fmla="*/ 11 h 72"/>
                <a:gd name="T14" fmla="*/ 0 w 34"/>
                <a:gd name="T15" fmla="*/ 1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72"/>
                <a:gd name="T26" fmla="*/ 34 w 34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72">
                  <a:moveTo>
                    <a:pt x="0" y="11"/>
                  </a:moveTo>
                  <a:lnTo>
                    <a:pt x="17" y="36"/>
                  </a:lnTo>
                  <a:lnTo>
                    <a:pt x="24" y="72"/>
                  </a:lnTo>
                  <a:lnTo>
                    <a:pt x="34" y="43"/>
                  </a:lnTo>
                  <a:lnTo>
                    <a:pt x="30" y="9"/>
                  </a:lnTo>
                  <a:lnTo>
                    <a:pt x="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0" name="Freeform 43"/>
            <p:cNvSpPr>
              <a:spLocks/>
            </p:cNvSpPr>
            <p:nvPr/>
          </p:nvSpPr>
          <p:spPr bwMode="auto">
            <a:xfrm>
              <a:off x="922" y="2640"/>
              <a:ext cx="172" cy="88"/>
            </a:xfrm>
            <a:custGeom>
              <a:avLst/>
              <a:gdLst>
                <a:gd name="T0" fmla="*/ 74 w 342"/>
                <a:gd name="T1" fmla="*/ 0 h 177"/>
                <a:gd name="T2" fmla="*/ 91 w 342"/>
                <a:gd name="T3" fmla="*/ 36 h 177"/>
                <a:gd name="T4" fmla="*/ 139 w 342"/>
                <a:gd name="T5" fmla="*/ 42 h 177"/>
                <a:gd name="T6" fmla="*/ 188 w 342"/>
                <a:gd name="T7" fmla="*/ 67 h 177"/>
                <a:gd name="T8" fmla="*/ 224 w 342"/>
                <a:gd name="T9" fmla="*/ 55 h 177"/>
                <a:gd name="T10" fmla="*/ 270 w 342"/>
                <a:gd name="T11" fmla="*/ 27 h 177"/>
                <a:gd name="T12" fmla="*/ 314 w 342"/>
                <a:gd name="T13" fmla="*/ 27 h 177"/>
                <a:gd name="T14" fmla="*/ 342 w 342"/>
                <a:gd name="T15" fmla="*/ 6 h 177"/>
                <a:gd name="T16" fmla="*/ 321 w 342"/>
                <a:gd name="T17" fmla="*/ 46 h 177"/>
                <a:gd name="T18" fmla="*/ 272 w 342"/>
                <a:gd name="T19" fmla="*/ 82 h 177"/>
                <a:gd name="T20" fmla="*/ 217 w 342"/>
                <a:gd name="T21" fmla="*/ 97 h 177"/>
                <a:gd name="T22" fmla="*/ 167 w 342"/>
                <a:gd name="T23" fmla="*/ 88 h 177"/>
                <a:gd name="T24" fmla="*/ 125 w 342"/>
                <a:gd name="T25" fmla="*/ 67 h 177"/>
                <a:gd name="T26" fmla="*/ 82 w 342"/>
                <a:gd name="T27" fmla="*/ 61 h 177"/>
                <a:gd name="T28" fmla="*/ 66 w 342"/>
                <a:gd name="T29" fmla="*/ 55 h 177"/>
                <a:gd name="T30" fmla="*/ 36 w 342"/>
                <a:gd name="T31" fmla="*/ 99 h 177"/>
                <a:gd name="T32" fmla="*/ 53 w 342"/>
                <a:gd name="T33" fmla="*/ 133 h 177"/>
                <a:gd name="T34" fmla="*/ 51 w 342"/>
                <a:gd name="T35" fmla="*/ 177 h 177"/>
                <a:gd name="T36" fmla="*/ 8 w 342"/>
                <a:gd name="T37" fmla="*/ 130 h 177"/>
                <a:gd name="T38" fmla="*/ 0 w 342"/>
                <a:gd name="T39" fmla="*/ 71 h 177"/>
                <a:gd name="T40" fmla="*/ 59 w 342"/>
                <a:gd name="T41" fmla="*/ 14 h 177"/>
                <a:gd name="T42" fmla="*/ 74 w 342"/>
                <a:gd name="T43" fmla="*/ 0 h 177"/>
                <a:gd name="T44" fmla="*/ 74 w 342"/>
                <a:gd name="T45" fmla="*/ 0 h 1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2"/>
                <a:gd name="T70" fmla="*/ 0 h 177"/>
                <a:gd name="T71" fmla="*/ 342 w 342"/>
                <a:gd name="T72" fmla="*/ 177 h 1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2" h="177">
                  <a:moveTo>
                    <a:pt x="74" y="0"/>
                  </a:moveTo>
                  <a:lnTo>
                    <a:pt x="91" y="36"/>
                  </a:lnTo>
                  <a:lnTo>
                    <a:pt x="139" y="42"/>
                  </a:lnTo>
                  <a:lnTo>
                    <a:pt x="188" y="67"/>
                  </a:lnTo>
                  <a:lnTo>
                    <a:pt x="224" y="55"/>
                  </a:lnTo>
                  <a:lnTo>
                    <a:pt x="270" y="27"/>
                  </a:lnTo>
                  <a:lnTo>
                    <a:pt x="314" y="27"/>
                  </a:lnTo>
                  <a:lnTo>
                    <a:pt x="342" y="6"/>
                  </a:lnTo>
                  <a:lnTo>
                    <a:pt x="321" y="46"/>
                  </a:lnTo>
                  <a:lnTo>
                    <a:pt x="272" y="82"/>
                  </a:lnTo>
                  <a:lnTo>
                    <a:pt x="217" y="97"/>
                  </a:lnTo>
                  <a:lnTo>
                    <a:pt x="167" y="88"/>
                  </a:lnTo>
                  <a:lnTo>
                    <a:pt x="125" y="67"/>
                  </a:lnTo>
                  <a:lnTo>
                    <a:pt x="82" y="61"/>
                  </a:lnTo>
                  <a:lnTo>
                    <a:pt x="66" y="55"/>
                  </a:lnTo>
                  <a:lnTo>
                    <a:pt x="36" y="99"/>
                  </a:lnTo>
                  <a:lnTo>
                    <a:pt x="53" y="133"/>
                  </a:lnTo>
                  <a:lnTo>
                    <a:pt x="51" y="177"/>
                  </a:lnTo>
                  <a:lnTo>
                    <a:pt x="8" y="130"/>
                  </a:lnTo>
                  <a:lnTo>
                    <a:pt x="0" y="71"/>
                  </a:lnTo>
                  <a:lnTo>
                    <a:pt x="59" y="1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1" name="Freeform 44"/>
            <p:cNvSpPr>
              <a:spLocks/>
            </p:cNvSpPr>
            <p:nvPr/>
          </p:nvSpPr>
          <p:spPr bwMode="auto">
            <a:xfrm>
              <a:off x="935" y="2575"/>
              <a:ext cx="315" cy="408"/>
            </a:xfrm>
            <a:custGeom>
              <a:avLst/>
              <a:gdLst>
                <a:gd name="T0" fmla="*/ 465 w 631"/>
                <a:gd name="T1" fmla="*/ 205 h 816"/>
                <a:gd name="T2" fmla="*/ 437 w 631"/>
                <a:gd name="T3" fmla="*/ 348 h 816"/>
                <a:gd name="T4" fmla="*/ 376 w 631"/>
                <a:gd name="T5" fmla="*/ 460 h 816"/>
                <a:gd name="T6" fmla="*/ 325 w 631"/>
                <a:gd name="T7" fmla="*/ 502 h 816"/>
                <a:gd name="T8" fmla="*/ 195 w 631"/>
                <a:gd name="T9" fmla="*/ 521 h 816"/>
                <a:gd name="T10" fmla="*/ 81 w 631"/>
                <a:gd name="T11" fmla="*/ 485 h 816"/>
                <a:gd name="T12" fmla="*/ 0 w 631"/>
                <a:gd name="T13" fmla="*/ 420 h 816"/>
                <a:gd name="T14" fmla="*/ 64 w 631"/>
                <a:gd name="T15" fmla="*/ 502 h 816"/>
                <a:gd name="T16" fmla="*/ 180 w 631"/>
                <a:gd name="T17" fmla="*/ 584 h 816"/>
                <a:gd name="T18" fmla="*/ 235 w 631"/>
                <a:gd name="T19" fmla="*/ 643 h 816"/>
                <a:gd name="T20" fmla="*/ 258 w 631"/>
                <a:gd name="T21" fmla="*/ 643 h 816"/>
                <a:gd name="T22" fmla="*/ 243 w 631"/>
                <a:gd name="T23" fmla="*/ 736 h 816"/>
                <a:gd name="T24" fmla="*/ 306 w 631"/>
                <a:gd name="T25" fmla="*/ 648 h 816"/>
                <a:gd name="T26" fmla="*/ 424 w 631"/>
                <a:gd name="T27" fmla="*/ 576 h 816"/>
                <a:gd name="T28" fmla="*/ 490 w 631"/>
                <a:gd name="T29" fmla="*/ 471 h 816"/>
                <a:gd name="T30" fmla="*/ 511 w 631"/>
                <a:gd name="T31" fmla="*/ 565 h 816"/>
                <a:gd name="T32" fmla="*/ 429 w 631"/>
                <a:gd name="T33" fmla="*/ 753 h 816"/>
                <a:gd name="T34" fmla="*/ 330 w 631"/>
                <a:gd name="T35" fmla="*/ 816 h 816"/>
                <a:gd name="T36" fmla="*/ 452 w 631"/>
                <a:gd name="T37" fmla="*/ 772 h 816"/>
                <a:gd name="T38" fmla="*/ 524 w 631"/>
                <a:gd name="T39" fmla="*/ 684 h 816"/>
                <a:gd name="T40" fmla="*/ 576 w 631"/>
                <a:gd name="T41" fmla="*/ 572 h 816"/>
                <a:gd name="T42" fmla="*/ 583 w 631"/>
                <a:gd name="T43" fmla="*/ 454 h 816"/>
                <a:gd name="T44" fmla="*/ 543 w 631"/>
                <a:gd name="T45" fmla="*/ 316 h 816"/>
                <a:gd name="T46" fmla="*/ 538 w 631"/>
                <a:gd name="T47" fmla="*/ 245 h 816"/>
                <a:gd name="T48" fmla="*/ 568 w 631"/>
                <a:gd name="T49" fmla="*/ 103 h 816"/>
                <a:gd name="T50" fmla="*/ 591 w 631"/>
                <a:gd name="T51" fmla="*/ 91 h 816"/>
                <a:gd name="T52" fmla="*/ 631 w 631"/>
                <a:gd name="T53" fmla="*/ 0 h 816"/>
                <a:gd name="T54" fmla="*/ 581 w 631"/>
                <a:gd name="T55" fmla="*/ 67 h 816"/>
                <a:gd name="T56" fmla="*/ 562 w 631"/>
                <a:gd name="T57" fmla="*/ 48 h 816"/>
                <a:gd name="T58" fmla="*/ 547 w 631"/>
                <a:gd name="T59" fmla="*/ 156 h 816"/>
                <a:gd name="T60" fmla="*/ 521 w 631"/>
                <a:gd name="T61" fmla="*/ 259 h 816"/>
                <a:gd name="T62" fmla="*/ 479 w 631"/>
                <a:gd name="T63" fmla="*/ 344 h 816"/>
                <a:gd name="T64" fmla="*/ 498 w 631"/>
                <a:gd name="T65" fmla="*/ 238 h 816"/>
                <a:gd name="T66" fmla="*/ 465 w 631"/>
                <a:gd name="T67" fmla="*/ 205 h 816"/>
                <a:gd name="T68" fmla="*/ 465 w 631"/>
                <a:gd name="T69" fmla="*/ 205 h 8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1"/>
                <a:gd name="T106" fmla="*/ 0 h 816"/>
                <a:gd name="T107" fmla="*/ 631 w 631"/>
                <a:gd name="T108" fmla="*/ 816 h 8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1" h="816">
                  <a:moveTo>
                    <a:pt x="465" y="205"/>
                  </a:moveTo>
                  <a:lnTo>
                    <a:pt x="437" y="348"/>
                  </a:lnTo>
                  <a:lnTo>
                    <a:pt x="376" y="460"/>
                  </a:lnTo>
                  <a:lnTo>
                    <a:pt x="325" y="502"/>
                  </a:lnTo>
                  <a:lnTo>
                    <a:pt x="195" y="521"/>
                  </a:lnTo>
                  <a:lnTo>
                    <a:pt x="81" y="485"/>
                  </a:lnTo>
                  <a:lnTo>
                    <a:pt x="0" y="420"/>
                  </a:lnTo>
                  <a:lnTo>
                    <a:pt x="64" y="502"/>
                  </a:lnTo>
                  <a:lnTo>
                    <a:pt x="180" y="584"/>
                  </a:lnTo>
                  <a:lnTo>
                    <a:pt x="235" y="643"/>
                  </a:lnTo>
                  <a:lnTo>
                    <a:pt x="258" y="643"/>
                  </a:lnTo>
                  <a:lnTo>
                    <a:pt x="243" y="736"/>
                  </a:lnTo>
                  <a:lnTo>
                    <a:pt x="306" y="648"/>
                  </a:lnTo>
                  <a:lnTo>
                    <a:pt x="424" y="576"/>
                  </a:lnTo>
                  <a:lnTo>
                    <a:pt x="490" y="471"/>
                  </a:lnTo>
                  <a:lnTo>
                    <a:pt x="511" y="565"/>
                  </a:lnTo>
                  <a:lnTo>
                    <a:pt x="429" y="753"/>
                  </a:lnTo>
                  <a:lnTo>
                    <a:pt x="330" y="816"/>
                  </a:lnTo>
                  <a:lnTo>
                    <a:pt x="452" y="772"/>
                  </a:lnTo>
                  <a:lnTo>
                    <a:pt x="524" y="684"/>
                  </a:lnTo>
                  <a:lnTo>
                    <a:pt x="576" y="572"/>
                  </a:lnTo>
                  <a:lnTo>
                    <a:pt x="583" y="454"/>
                  </a:lnTo>
                  <a:lnTo>
                    <a:pt x="543" y="316"/>
                  </a:lnTo>
                  <a:lnTo>
                    <a:pt x="538" y="245"/>
                  </a:lnTo>
                  <a:lnTo>
                    <a:pt x="568" y="103"/>
                  </a:lnTo>
                  <a:lnTo>
                    <a:pt x="591" y="91"/>
                  </a:lnTo>
                  <a:lnTo>
                    <a:pt x="631" y="0"/>
                  </a:lnTo>
                  <a:lnTo>
                    <a:pt x="581" y="67"/>
                  </a:lnTo>
                  <a:lnTo>
                    <a:pt x="562" y="48"/>
                  </a:lnTo>
                  <a:lnTo>
                    <a:pt x="547" y="156"/>
                  </a:lnTo>
                  <a:lnTo>
                    <a:pt x="521" y="259"/>
                  </a:lnTo>
                  <a:lnTo>
                    <a:pt x="479" y="344"/>
                  </a:lnTo>
                  <a:lnTo>
                    <a:pt x="498" y="238"/>
                  </a:lnTo>
                  <a:lnTo>
                    <a:pt x="465" y="205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2" name="Freeform 45"/>
            <p:cNvSpPr>
              <a:spLocks/>
            </p:cNvSpPr>
            <p:nvPr/>
          </p:nvSpPr>
          <p:spPr bwMode="auto">
            <a:xfrm>
              <a:off x="1210" y="2493"/>
              <a:ext cx="33" cy="30"/>
            </a:xfrm>
            <a:custGeom>
              <a:avLst/>
              <a:gdLst>
                <a:gd name="T0" fmla="*/ 21 w 65"/>
                <a:gd name="T1" fmla="*/ 59 h 59"/>
                <a:gd name="T2" fmla="*/ 38 w 65"/>
                <a:gd name="T3" fmla="*/ 32 h 59"/>
                <a:gd name="T4" fmla="*/ 65 w 65"/>
                <a:gd name="T5" fmla="*/ 11 h 59"/>
                <a:gd name="T6" fmla="*/ 49 w 65"/>
                <a:gd name="T7" fmla="*/ 0 h 59"/>
                <a:gd name="T8" fmla="*/ 21 w 65"/>
                <a:gd name="T9" fmla="*/ 11 h 59"/>
                <a:gd name="T10" fmla="*/ 0 w 65"/>
                <a:gd name="T11" fmla="*/ 28 h 59"/>
                <a:gd name="T12" fmla="*/ 8 w 65"/>
                <a:gd name="T13" fmla="*/ 51 h 59"/>
                <a:gd name="T14" fmla="*/ 21 w 65"/>
                <a:gd name="T15" fmla="*/ 59 h 59"/>
                <a:gd name="T16" fmla="*/ 21 w 65"/>
                <a:gd name="T17" fmla="*/ 59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59"/>
                <a:gd name="T29" fmla="*/ 65 w 65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59">
                  <a:moveTo>
                    <a:pt x="21" y="59"/>
                  </a:moveTo>
                  <a:lnTo>
                    <a:pt x="38" y="32"/>
                  </a:lnTo>
                  <a:lnTo>
                    <a:pt x="65" y="11"/>
                  </a:lnTo>
                  <a:lnTo>
                    <a:pt x="49" y="0"/>
                  </a:lnTo>
                  <a:lnTo>
                    <a:pt x="21" y="11"/>
                  </a:lnTo>
                  <a:lnTo>
                    <a:pt x="0" y="28"/>
                  </a:lnTo>
                  <a:lnTo>
                    <a:pt x="8" y="51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3" name="Freeform 46"/>
            <p:cNvSpPr>
              <a:spLocks/>
            </p:cNvSpPr>
            <p:nvPr/>
          </p:nvSpPr>
          <p:spPr bwMode="auto">
            <a:xfrm>
              <a:off x="1219" y="2524"/>
              <a:ext cx="30" cy="20"/>
            </a:xfrm>
            <a:custGeom>
              <a:avLst/>
              <a:gdLst>
                <a:gd name="T0" fmla="*/ 0 w 61"/>
                <a:gd name="T1" fmla="*/ 23 h 40"/>
                <a:gd name="T2" fmla="*/ 38 w 61"/>
                <a:gd name="T3" fmla="*/ 40 h 40"/>
                <a:gd name="T4" fmla="*/ 61 w 61"/>
                <a:gd name="T5" fmla="*/ 37 h 40"/>
                <a:gd name="T6" fmla="*/ 42 w 61"/>
                <a:gd name="T7" fmla="*/ 10 h 40"/>
                <a:gd name="T8" fmla="*/ 19 w 61"/>
                <a:gd name="T9" fmla="*/ 0 h 40"/>
                <a:gd name="T10" fmla="*/ 0 w 61"/>
                <a:gd name="T11" fmla="*/ 23 h 40"/>
                <a:gd name="T12" fmla="*/ 0 w 61"/>
                <a:gd name="T13" fmla="*/ 23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40"/>
                <a:gd name="T23" fmla="*/ 61 w 61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40">
                  <a:moveTo>
                    <a:pt x="0" y="23"/>
                  </a:moveTo>
                  <a:lnTo>
                    <a:pt x="38" y="40"/>
                  </a:lnTo>
                  <a:lnTo>
                    <a:pt x="61" y="37"/>
                  </a:lnTo>
                  <a:lnTo>
                    <a:pt x="42" y="10"/>
                  </a:lnTo>
                  <a:lnTo>
                    <a:pt x="19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4" name="Freeform 47"/>
            <p:cNvSpPr>
              <a:spLocks/>
            </p:cNvSpPr>
            <p:nvPr/>
          </p:nvSpPr>
          <p:spPr bwMode="auto">
            <a:xfrm>
              <a:off x="1043" y="2733"/>
              <a:ext cx="39" cy="30"/>
            </a:xfrm>
            <a:custGeom>
              <a:avLst/>
              <a:gdLst>
                <a:gd name="T0" fmla="*/ 0 w 78"/>
                <a:gd name="T1" fmla="*/ 32 h 60"/>
                <a:gd name="T2" fmla="*/ 38 w 78"/>
                <a:gd name="T3" fmla="*/ 26 h 60"/>
                <a:gd name="T4" fmla="*/ 78 w 78"/>
                <a:gd name="T5" fmla="*/ 0 h 60"/>
                <a:gd name="T6" fmla="*/ 40 w 78"/>
                <a:gd name="T7" fmla="*/ 60 h 60"/>
                <a:gd name="T8" fmla="*/ 14 w 78"/>
                <a:gd name="T9" fmla="*/ 59 h 60"/>
                <a:gd name="T10" fmla="*/ 0 w 78"/>
                <a:gd name="T11" fmla="*/ 32 h 60"/>
                <a:gd name="T12" fmla="*/ 0 w 78"/>
                <a:gd name="T13" fmla="*/ 32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60"/>
                <a:gd name="T23" fmla="*/ 78 w 78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60">
                  <a:moveTo>
                    <a:pt x="0" y="32"/>
                  </a:moveTo>
                  <a:lnTo>
                    <a:pt x="38" y="26"/>
                  </a:lnTo>
                  <a:lnTo>
                    <a:pt x="78" y="0"/>
                  </a:lnTo>
                  <a:lnTo>
                    <a:pt x="40" y="60"/>
                  </a:lnTo>
                  <a:lnTo>
                    <a:pt x="14" y="5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5" name="Freeform 48"/>
            <p:cNvSpPr>
              <a:spLocks/>
            </p:cNvSpPr>
            <p:nvPr/>
          </p:nvSpPr>
          <p:spPr bwMode="auto">
            <a:xfrm>
              <a:off x="869" y="2624"/>
              <a:ext cx="208" cy="198"/>
            </a:xfrm>
            <a:custGeom>
              <a:avLst/>
              <a:gdLst>
                <a:gd name="T0" fmla="*/ 0 w 417"/>
                <a:gd name="T1" fmla="*/ 0 h 395"/>
                <a:gd name="T2" fmla="*/ 130 w 417"/>
                <a:gd name="T3" fmla="*/ 36 h 395"/>
                <a:gd name="T4" fmla="*/ 82 w 417"/>
                <a:gd name="T5" fmla="*/ 89 h 395"/>
                <a:gd name="T6" fmla="*/ 92 w 417"/>
                <a:gd name="T7" fmla="*/ 192 h 395"/>
                <a:gd name="T8" fmla="*/ 213 w 417"/>
                <a:gd name="T9" fmla="*/ 312 h 395"/>
                <a:gd name="T10" fmla="*/ 269 w 417"/>
                <a:gd name="T11" fmla="*/ 333 h 395"/>
                <a:gd name="T12" fmla="*/ 346 w 417"/>
                <a:gd name="T13" fmla="*/ 304 h 395"/>
                <a:gd name="T14" fmla="*/ 417 w 417"/>
                <a:gd name="T15" fmla="*/ 319 h 395"/>
                <a:gd name="T16" fmla="*/ 400 w 417"/>
                <a:gd name="T17" fmla="*/ 357 h 395"/>
                <a:gd name="T18" fmla="*/ 417 w 417"/>
                <a:gd name="T19" fmla="*/ 393 h 395"/>
                <a:gd name="T20" fmla="*/ 307 w 417"/>
                <a:gd name="T21" fmla="*/ 395 h 395"/>
                <a:gd name="T22" fmla="*/ 217 w 417"/>
                <a:gd name="T23" fmla="*/ 353 h 395"/>
                <a:gd name="T24" fmla="*/ 173 w 417"/>
                <a:gd name="T25" fmla="*/ 304 h 395"/>
                <a:gd name="T26" fmla="*/ 80 w 417"/>
                <a:gd name="T27" fmla="*/ 217 h 395"/>
                <a:gd name="T28" fmla="*/ 14 w 417"/>
                <a:gd name="T29" fmla="*/ 97 h 395"/>
                <a:gd name="T30" fmla="*/ 0 w 417"/>
                <a:gd name="T31" fmla="*/ 0 h 395"/>
                <a:gd name="T32" fmla="*/ 0 w 417"/>
                <a:gd name="T33" fmla="*/ 0 h 3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7"/>
                <a:gd name="T52" fmla="*/ 0 h 395"/>
                <a:gd name="T53" fmla="*/ 417 w 417"/>
                <a:gd name="T54" fmla="*/ 395 h 3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7" h="395">
                  <a:moveTo>
                    <a:pt x="0" y="0"/>
                  </a:moveTo>
                  <a:lnTo>
                    <a:pt x="130" y="36"/>
                  </a:lnTo>
                  <a:lnTo>
                    <a:pt x="82" y="89"/>
                  </a:lnTo>
                  <a:lnTo>
                    <a:pt x="92" y="192"/>
                  </a:lnTo>
                  <a:lnTo>
                    <a:pt x="213" y="312"/>
                  </a:lnTo>
                  <a:lnTo>
                    <a:pt x="269" y="333"/>
                  </a:lnTo>
                  <a:lnTo>
                    <a:pt x="346" y="304"/>
                  </a:lnTo>
                  <a:lnTo>
                    <a:pt x="417" y="319"/>
                  </a:lnTo>
                  <a:lnTo>
                    <a:pt x="400" y="357"/>
                  </a:lnTo>
                  <a:lnTo>
                    <a:pt x="417" y="393"/>
                  </a:lnTo>
                  <a:lnTo>
                    <a:pt x="307" y="395"/>
                  </a:lnTo>
                  <a:lnTo>
                    <a:pt x="217" y="353"/>
                  </a:lnTo>
                  <a:lnTo>
                    <a:pt x="173" y="304"/>
                  </a:lnTo>
                  <a:lnTo>
                    <a:pt x="80" y="217"/>
                  </a:lnTo>
                  <a:lnTo>
                    <a:pt x="1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6" name="Freeform 49"/>
            <p:cNvSpPr>
              <a:spLocks/>
            </p:cNvSpPr>
            <p:nvPr/>
          </p:nvSpPr>
          <p:spPr bwMode="auto">
            <a:xfrm>
              <a:off x="956" y="2671"/>
              <a:ext cx="164" cy="29"/>
            </a:xfrm>
            <a:custGeom>
              <a:avLst/>
              <a:gdLst>
                <a:gd name="T0" fmla="*/ 0 w 329"/>
                <a:gd name="T1" fmla="*/ 38 h 57"/>
                <a:gd name="T2" fmla="*/ 82 w 329"/>
                <a:gd name="T3" fmla="*/ 49 h 57"/>
                <a:gd name="T4" fmla="*/ 154 w 329"/>
                <a:gd name="T5" fmla="*/ 57 h 57"/>
                <a:gd name="T6" fmla="*/ 248 w 329"/>
                <a:gd name="T7" fmla="*/ 27 h 57"/>
                <a:gd name="T8" fmla="*/ 329 w 329"/>
                <a:gd name="T9" fmla="*/ 4 h 57"/>
                <a:gd name="T10" fmla="*/ 299 w 329"/>
                <a:gd name="T11" fmla="*/ 0 h 57"/>
                <a:gd name="T12" fmla="*/ 229 w 329"/>
                <a:gd name="T13" fmla="*/ 23 h 57"/>
                <a:gd name="T14" fmla="*/ 156 w 329"/>
                <a:gd name="T15" fmla="*/ 48 h 57"/>
                <a:gd name="T16" fmla="*/ 58 w 329"/>
                <a:gd name="T17" fmla="*/ 27 h 57"/>
                <a:gd name="T18" fmla="*/ 4 w 329"/>
                <a:gd name="T19" fmla="*/ 23 h 57"/>
                <a:gd name="T20" fmla="*/ 0 w 329"/>
                <a:gd name="T21" fmla="*/ 38 h 57"/>
                <a:gd name="T22" fmla="*/ 0 w 329"/>
                <a:gd name="T23" fmla="*/ 38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9"/>
                <a:gd name="T37" fmla="*/ 0 h 57"/>
                <a:gd name="T38" fmla="*/ 329 w 329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9" h="57">
                  <a:moveTo>
                    <a:pt x="0" y="38"/>
                  </a:moveTo>
                  <a:lnTo>
                    <a:pt x="82" y="49"/>
                  </a:lnTo>
                  <a:lnTo>
                    <a:pt x="154" y="57"/>
                  </a:lnTo>
                  <a:lnTo>
                    <a:pt x="248" y="27"/>
                  </a:lnTo>
                  <a:lnTo>
                    <a:pt x="329" y="4"/>
                  </a:lnTo>
                  <a:lnTo>
                    <a:pt x="299" y="0"/>
                  </a:lnTo>
                  <a:lnTo>
                    <a:pt x="229" y="23"/>
                  </a:lnTo>
                  <a:lnTo>
                    <a:pt x="156" y="48"/>
                  </a:lnTo>
                  <a:lnTo>
                    <a:pt x="58" y="27"/>
                  </a:lnTo>
                  <a:lnTo>
                    <a:pt x="4" y="2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Freeform 50"/>
            <p:cNvSpPr>
              <a:spLocks/>
            </p:cNvSpPr>
            <p:nvPr/>
          </p:nvSpPr>
          <p:spPr bwMode="auto">
            <a:xfrm>
              <a:off x="999" y="2560"/>
              <a:ext cx="49" cy="99"/>
            </a:xfrm>
            <a:custGeom>
              <a:avLst/>
              <a:gdLst>
                <a:gd name="T0" fmla="*/ 15 w 99"/>
                <a:gd name="T1" fmla="*/ 0 h 197"/>
                <a:gd name="T2" fmla="*/ 8 w 99"/>
                <a:gd name="T3" fmla="*/ 93 h 197"/>
                <a:gd name="T4" fmla="*/ 0 w 99"/>
                <a:gd name="T5" fmla="*/ 165 h 197"/>
                <a:gd name="T6" fmla="*/ 25 w 99"/>
                <a:gd name="T7" fmla="*/ 197 h 197"/>
                <a:gd name="T8" fmla="*/ 67 w 99"/>
                <a:gd name="T9" fmla="*/ 197 h 197"/>
                <a:gd name="T10" fmla="*/ 99 w 99"/>
                <a:gd name="T11" fmla="*/ 169 h 197"/>
                <a:gd name="T12" fmla="*/ 87 w 99"/>
                <a:gd name="T13" fmla="*/ 154 h 197"/>
                <a:gd name="T14" fmla="*/ 36 w 99"/>
                <a:gd name="T15" fmla="*/ 159 h 197"/>
                <a:gd name="T16" fmla="*/ 15 w 99"/>
                <a:gd name="T17" fmla="*/ 144 h 197"/>
                <a:gd name="T18" fmla="*/ 30 w 99"/>
                <a:gd name="T19" fmla="*/ 76 h 197"/>
                <a:gd name="T20" fmla="*/ 15 w 99"/>
                <a:gd name="T21" fmla="*/ 0 h 197"/>
                <a:gd name="T22" fmla="*/ 15 w 99"/>
                <a:gd name="T23" fmla="*/ 0 h 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97"/>
                <a:gd name="T38" fmla="*/ 99 w 99"/>
                <a:gd name="T39" fmla="*/ 197 h 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97">
                  <a:moveTo>
                    <a:pt x="15" y="0"/>
                  </a:moveTo>
                  <a:lnTo>
                    <a:pt x="8" y="93"/>
                  </a:lnTo>
                  <a:lnTo>
                    <a:pt x="0" y="165"/>
                  </a:lnTo>
                  <a:lnTo>
                    <a:pt x="25" y="197"/>
                  </a:lnTo>
                  <a:lnTo>
                    <a:pt x="67" y="197"/>
                  </a:lnTo>
                  <a:lnTo>
                    <a:pt x="99" y="169"/>
                  </a:lnTo>
                  <a:lnTo>
                    <a:pt x="87" y="154"/>
                  </a:lnTo>
                  <a:lnTo>
                    <a:pt x="36" y="159"/>
                  </a:lnTo>
                  <a:lnTo>
                    <a:pt x="15" y="144"/>
                  </a:lnTo>
                  <a:lnTo>
                    <a:pt x="30" y="7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Freeform 51"/>
            <p:cNvSpPr>
              <a:spLocks/>
            </p:cNvSpPr>
            <p:nvPr/>
          </p:nvSpPr>
          <p:spPr bwMode="auto">
            <a:xfrm>
              <a:off x="1124" y="2581"/>
              <a:ext cx="68" cy="94"/>
            </a:xfrm>
            <a:custGeom>
              <a:avLst/>
              <a:gdLst>
                <a:gd name="T0" fmla="*/ 0 w 137"/>
                <a:gd name="T1" fmla="*/ 65 h 189"/>
                <a:gd name="T2" fmla="*/ 57 w 137"/>
                <a:gd name="T3" fmla="*/ 58 h 189"/>
                <a:gd name="T4" fmla="*/ 133 w 137"/>
                <a:gd name="T5" fmla="*/ 0 h 189"/>
                <a:gd name="T6" fmla="*/ 137 w 137"/>
                <a:gd name="T7" fmla="*/ 23 h 189"/>
                <a:gd name="T8" fmla="*/ 125 w 137"/>
                <a:gd name="T9" fmla="*/ 78 h 189"/>
                <a:gd name="T10" fmla="*/ 137 w 137"/>
                <a:gd name="T11" fmla="*/ 166 h 189"/>
                <a:gd name="T12" fmla="*/ 125 w 137"/>
                <a:gd name="T13" fmla="*/ 189 h 189"/>
                <a:gd name="T14" fmla="*/ 93 w 137"/>
                <a:gd name="T15" fmla="*/ 134 h 189"/>
                <a:gd name="T16" fmla="*/ 32 w 137"/>
                <a:gd name="T17" fmla="*/ 101 h 189"/>
                <a:gd name="T18" fmla="*/ 0 w 137"/>
                <a:gd name="T19" fmla="*/ 65 h 189"/>
                <a:gd name="T20" fmla="*/ 0 w 137"/>
                <a:gd name="T21" fmla="*/ 65 h 1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189"/>
                <a:gd name="T35" fmla="*/ 137 w 137"/>
                <a:gd name="T36" fmla="*/ 189 h 1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189">
                  <a:moveTo>
                    <a:pt x="0" y="65"/>
                  </a:moveTo>
                  <a:lnTo>
                    <a:pt x="57" y="58"/>
                  </a:lnTo>
                  <a:lnTo>
                    <a:pt x="133" y="0"/>
                  </a:lnTo>
                  <a:lnTo>
                    <a:pt x="137" y="23"/>
                  </a:lnTo>
                  <a:lnTo>
                    <a:pt x="125" y="78"/>
                  </a:lnTo>
                  <a:lnTo>
                    <a:pt x="137" y="166"/>
                  </a:lnTo>
                  <a:lnTo>
                    <a:pt x="125" y="189"/>
                  </a:lnTo>
                  <a:lnTo>
                    <a:pt x="93" y="134"/>
                  </a:lnTo>
                  <a:lnTo>
                    <a:pt x="32" y="10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Freeform 52"/>
            <p:cNvSpPr>
              <a:spLocks/>
            </p:cNvSpPr>
            <p:nvPr/>
          </p:nvSpPr>
          <p:spPr bwMode="auto">
            <a:xfrm>
              <a:off x="935" y="2459"/>
              <a:ext cx="133" cy="28"/>
            </a:xfrm>
            <a:custGeom>
              <a:avLst/>
              <a:gdLst>
                <a:gd name="T0" fmla="*/ 0 w 266"/>
                <a:gd name="T1" fmla="*/ 55 h 55"/>
                <a:gd name="T2" fmla="*/ 125 w 266"/>
                <a:gd name="T3" fmla="*/ 48 h 55"/>
                <a:gd name="T4" fmla="*/ 163 w 266"/>
                <a:gd name="T5" fmla="*/ 48 h 55"/>
                <a:gd name="T6" fmla="*/ 266 w 266"/>
                <a:gd name="T7" fmla="*/ 0 h 55"/>
                <a:gd name="T8" fmla="*/ 169 w 266"/>
                <a:gd name="T9" fmla="*/ 29 h 55"/>
                <a:gd name="T10" fmla="*/ 91 w 266"/>
                <a:gd name="T11" fmla="*/ 31 h 55"/>
                <a:gd name="T12" fmla="*/ 38 w 266"/>
                <a:gd name="T13" fmla="*/ 38 h 55"/>
                <a:gd name="T14" fmla="*/ 0 w 266"/>
                <a:gd name="T15" fmla="*/ 55 h 55"/>
                <a:gd name="T16" fmla="*/ 0 w 266"/>
                <a:gd name="T17" fmla="*/ 55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55"/>
                <a:gd name="T29" fmla="*/ 266 w 266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55">
                  <a:moveTo>
                    <a:pt x="0" y="55"/>
                  </a:moveTo>
                  <a:lnTo>
                    <a:pt x="125" y="48"/>
                  </a:lnTo>
                  <a:lnTo>
                    <a:pt x="163" y="48"/>
                  </a:lnTo>
                  <a:lnTo>
                    <a:pt x="266" y="0"/>
                  </a:lnTo>
                  <a:lnTo>
                    <a:pt x="169" y="29"/>
                  </a:lnTo>
                  <a:lnTo>
                    <a:pt x="91" y="31"/>
                  </a:lnTo>
                  <a:lnTo>
                    <a:pt x="38" y="3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0" name="Freeform 53"/>
            <p:cNvSpPr>
              <a:spLocks/>
            </p:cNvSpPr>
            <p:nvPr/>
          </p:nvSpPr>
          <p:spPr bwMode="auto">
            <a:xfrm>
              <a:off x="998" y="2739"/>
              <a:ext cx="26" cy="30"/>
            </a:xfrm>
            <a:custGeom>
              <a:avLst/>
              <a:gdLst>
                <a:gd name="T0" fmla="*/ 0 w 53"/>
                <a:gd name="T1" fmla="*/ 0 h 59"/>
                <a:gd name="T2" fmla="*/ 23 w 53"/>
                <a:gd name="T3" fmla="*/ 59 h 59"/>
                <a:gd name="T4" fmla="*/ 53 w 53"/>
                <a:gd name="T5" fmla="*/ 42 h 59"/>
                <a:gd name="T6" fmla="*/ 38 w 53"/>
                <a:gd name="T7" fmla="*/ 19 h 59"/>
                <a:gd name="T8" fmla="*/ 0 w 53"/>
                <a:gd name="T9" fmla="*/ 0 h 59"/>
                <a:gd name="T10" fmla="*/ 0 w 53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59"/>
                <a:gd name="T20" fmla="*/ 53 w 53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59">
                  <a:moveTo>
                    <a:pt x="0" y="0"/>
                  </a:moveTo>
                  <a:lnTo>
                    <a:pt x="23" y="59"/>
                  </a:lnTo>
                  <a:lnTo>
                    <a:pt x="53" y="42"/>
                  </a:lnTo>
                  <a:lnTo>
                    <a:pt x="38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Freeform 54"/>
            <p:cNvSpPr>
              <a:spLocks/>
            </p:cNvSpPr>
            <p:nvPr/>
          </p:nvSpPr>
          <p:spPr bwMode="auto">
            <a:xfrm>
              <a:off x="954" y="2830"/>
              <a:ext cx="91" cy="143"/>
            </a:xfrm>
            <a:custGeom>
              <a:avLst/>
              <a:gdLst>
                <a:gd name="T0" fmla="*/ 0 w 182"/>
                <a:gd name="T1" fmla="*/ 0 h 287"/>
                <a:gd name="T2" fmla="*/ 91 w 182"/>
                <a:gd name="T3" fmla="*/ 85 h 287"/>
                <a:gd name="T4" fmla="*/ 161 w 182"/>
                <a:gd name="T5" fmla="*/ 174 h 287"/>
                <a:gd name="T6" fmla="*/ 182 w 182"/>
                <a:gd name="T7" fmla="*/ 287 h 287"/>
                <a:gd name="T8" fmla="*/ 85 w 182"/>
                <a:gd name="T9" fmla="*/ 239 h 287"/>
                <a:gd name="T10" fmla="*/ 7 w 182"/>
                <a:gd name="T11" fmla="*/ 169 h 287"/>
                <a:gd name="T12" fmla="*/ 0 w 182"/>
                <a:gd name="T13" fmla="*/ 0 h 287"/>
                <a:gd name="T14" fmla="*/ 0 w 182"/>
                <a:gd name="T15" fmla="*/ 0 h 2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2"/>
                <a:gd name="T25" fmla="*/ 0 h 287"/>
                <a:gd name="T26" fmla="*/ 182 w 182"/>
                <a:gd name="T27" fmla="*/ 287 h 2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2" h="287">
                  <a:moveTo>
                    <a:pt x="0" y="0"/>
                  </a:moveTo>
                  <a:lnTo>
                    <a:pt x="91" y="85"/>
                  </a:lnTo>
                  <a:lnTo>
                    <a:pt x="161" y="174"/>
                  </a:lnTo>
                  <a:lnTo>
                    <a:pt x="182" y="287"/>
                  </a:lnTo>
                  <a:lnTo>
                    <a:pt x="85" y="239"/>
                  </a:lnTo>
                  <a:lnTo>
                    <a:pt x="7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Freeform 55"/>
            <p:cNvSpPr>
              <a:spLocks/>
            </p:cNvSpPr>
            <p:nvPr/>
          </p:nvSpPr>
          <p:spPr bwMode="auto">
            <a:xfrm>
              <a:off x="1064" y="2899"/>
              <a:ext cx="70" cy="74"/>
            </a:xfrm>
            <a:custGeom>
              <a:avLst/>
              <a:gdLst>
                <a:gd name="T0" fmla="*/ 0 w 141"/>
                <a:gd name="T1" fmla="*/ 130 h 149"/>
                <a:gd name="T2" fmla="*/ 71 w 141"/>
                <a:gd name="T3" fmla="*/ 38 h 149"/>
                <a:gd name="T4" fmla="*/ 141 w 141"/>
                <a:gd name="T5" fmla="*/ 0 h 149"/>
                <a:gd name="T6" fmla="*/ 141 w 141"/>
                <a:gd name="T7" fmla="*/ 36 h 149"/>
                <a:gd name="T8" fmla="*/ 93 w 141"/>
                <a:gd name="T9" fmla="*/ 109 h 149"/>
                <a:gd name="T10" fmla="*/ 4 w 141"/>
                <a:gd name="T11" fmla="*/ 149 h 149"/>
                <a:gd name="T12" fmla="*/ 0 w 141"/>
                <a:gd name="T13" fmla="*/ 130 h 149"/>
                <a:gd name="T14" fmla="*/ 0 w 141"/>
                <a:gd name="T15" fmla="*/ 130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1"/>
                <a:gd name="T25" fmla="*/ 0 h 149"/>
                <a:gd name="T26" fmla="*/ 141 w 141"/>
                <a:gd name="T27" fmla="*/ 149 h 1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1" h="149">
                  <a:moveTo>
                    <a:pt x="0" y="130"/>
                  </a:moveTo>
                  <a:lnTo>
                    <a:pt x="71" y="38"/>
                  </a:lnTo>
                  <a:lnTo>
                    <a:pt x="141" y="0"/>
                  </a:lnTo>
                  <a:lnTo>
                    <a:pt x="141" y="36"/>
                  </a:lnTo>
                  <a:lnTo>
                    <a:pt x="93" y="109"/>
                  </a:lnTo>
                  <a:lnTo>
                    <a:pt x="4" y="14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Freeform 56"/>
            <p:cNvSpPr>
              <a:spLocks/>
            </p:cNvSpPr>
            <p:nvPr/>
          </p:nvSpPr>
          <p:spPr bwMode="auto">
            <a:xfrm>
              <a:off x="879" y="2637"/>
              <a:ext cx="37" cy="90"/>
            </a:xfrm>
            <a:custGeom>
              <a:avLst/>
              <a:gdLst>
                <a:gd name="T0" fmla="*/ 0 w 74"/>
                <a:gd name="T1" fmla="*/ 0 h 180"/>
                <a:gd name="T2" fmla="*/ 20 w 74"/>
                <a:gd name="T3" fmla="*/ 106 h 180"/>
                <a:gd name="T4" fmla="*/ 64 w 74"/>
                <a:gd name="T5" fmla="*/ 180 h 180"/>
                <a:gd name="T6" fmla="*/ 39 w 74"/>
                <a:gd name="T7" fmla="*/ 78 h 180"/>
                <a:gd name="T8" fmla="*/ 74 w 74"/>
                <a:gd name="T9" fmla="*/ 21 h 180"/>
                <a:gd name="T10" fmla="*/ 47 w 74"/>
                <a:gd name="T11" fmla="*/ 3 h 180"/>
                <a:gd name="T12" fmla="*/ 0 w 74"/>
                <a:gd name="T13" fmla="*/ 0 h 180"/>
                <a:gd name="T14" fmla="*/ 0 w 74"/>
                <a:gd name="T15" fmla="*/ 0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180"/>
                <a:gd name="T26" fmla="*/ 74 w 74"/>
                <a:gd name="T27" fmla="*/ 180 h 1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180">
                  <a:moveTo>
                    <a:pt x="0" y="0"/>
                  </a:moveTo>
                  <a:lnTo>
                    <a:pt x="20" y="106"/>
                  </a:lnTo>
                  <a:lnTo>
                    <a:pt x="64" y="180"/>
                  </a:lnTo>
                  <a:lnTo>
                    <a:pt x="39" y="78"/>
                  </a:lnTo>
                  <a:lnTo>
                    <a:pt x="74" y="21"/>
                  </a:lnTo>
                  <a:lnTo>
                    <a:pt x="4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Freeform 57"/>
            <p:cNvSpPr>
              <a:spLocks/>
            </p:cNvSpPr>
            <p:nvPr/>
          </p:nvSpPr>
          <p:spPr bwMode="auto">
            <a:xfrm>
              <a:off x="1006" y="2642"/>
              <a:ext cx="31" cy="8"/>
            </a:xfrm>
            <a:custGeom>
              <a:avLst/>
              <a:gdLst>
                <a:gd name="T0" fmla="*/ 0 w 63"/>
                <a:gd name="T1" fmla="*/ 0 h 17"/>
                <a:gd name="T2" fmla="*/ 63 w 63"/>
                <a:gd name="T3" fmla="*/ 6 h 17"/>
                <a:gd name="T4" fmla="*/ 44 w 63"/>
                <a:gd name="T5" fmla="*/ 17 h 17"/>
                <a:gd name="T6" fmla="*/ 21 w 63"/>
                <a:gd name="T7" fmla="*/ 15 h 17"/>
                <a:gd name="T8" fmla="*/ 0 w 63"/>
                <a:gd name="T9" fmla="*/ 0 h 17"/>
                <a:gd name="T10" fmla="*/ 0 w 6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7"/>
                <a:gd name="T20" fmla="*/ 63 w 6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7">
                  <a:moveTo>
                    <a:pt x="0" y="0"/>
                  </a:moveTo>
                  <a:lnTo>
                    <a:pt x="63" y="6"/>
                  </a:lnTo>
                  <a:lnTo>
                    <a:pt x="44" y="17"/>
                  </a:lnTo>
                  <a:lnTo>
                    <a:pt x="2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5" name="Freeform 58"/>
            <p:cNvSpPr>
              <a:spLocks/>
            </p:cNvSpPr>
            <p:nvPr/>
          </p:nvSpPr>
          <p:spPr bwMode="auto">
            <a:xfrm>
              <a:off x="976" y="2784"/>
              <a:ext cx="77" cy="32"/>
            </a:xfrm>
            <a:custGeom>
              <a:avLst/>
              <a:gdLst>
                <a:gd name="T0" fmla="*/ 0 w 154"/>
                <a:gd name="T1" fmla="*/ 8 h 65"/>
                <a:gd name="T2" fmla="*/ 54 w 154"/>
                <a:gd name="T3" fmla="*/ 29 h 65"/>
                <a:gd name="T4" fmla="*/ 122 w 154"/>
                <a:gd name="T5" fmla="*/ 0 h 65"/>
                <a:gd name="T6" fmla="*/ 122 w 154"/>
                <a:gd name="T7" fmla="*/ 38 h 65"/>
                <a:gd name="T8" fmla="*/ 154 w 154"/>
                <a:gd name="T9" fmla="*/ 65 h 65"/>
                <a:gd name="T10" fmla="*/ 107 w 154"/>
                <a:gd name="T11" fmla="*/ 65 h 65"/>
                <a:gd name="T12" fmla="*/ 46 w 154"/>
                <a:gd name="T13" fmla="*/ 38 h 65"/>
                <a:gd name="T14" fmla="*/ 0 w 154"/>
                <a:gd name="T15" fmla="*/ 8 h 65"/>
                <a:gd name="T16" fmla="*/ 0 w 154"/>
                <a:gd name="T17" fmla="*/ 8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"/>
                <a:gd name="T28" fmla="*/ 0 h 65"/>
                <a:gd name="T29" fmla="*/ 154 w 154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" h="65">
                  <a:moveTo>
                    <a:pt x="0" y="8"/>
                  </a:moveTo>
                  <a:lnTo>
                    <a:pt x="54" y="29"/>
                  </a:lnTo>
                  <a:lnTo>
                    <a:pt x="122" y="0"/>
                  </a:lnTo>
                  <a:lnTo>
                    <a:pt x="122" y="38"/>
                  </a:lnTo>
                  <a:lnTo>
                    <a:pt x="154" y="65"/>
                  </a:lnTo>
                  <a:lnTo>
                    <a:pt x="107" y="65"/>
                  </a:lnTo>
                  <a:lnTo>
                    <a:pt x="46" y="3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Freeform 59"/>
            <p:cNvSpPr>
              <a:spLocks/>
            </p:cNvSpPr>
            <p:nvPr/>
          </p:nvSpPr>
          <p:spPr bwMode="auto">
            <a:xfrm>
              <a:off x="971" y="2876"/>
              <a:ext cx="52" cy="75"/>
            </a:xfrm>
            <a:custGeom>
              <a:avLst/>
              <a:gdLst>
                <a:gd name="T0" fmla="*/ 0 w 104"/>
                <a:gd name="T1" fmla="*/ 0 h 150"/>
                <a:gd name="T2" fmla="*/ 30 w 104"/>
                <a:gd name="T3" fmla="*/ 89 h 150"/>
                <a:gd name="T4" fmla="*/ 104 w 104"/>
                <a:gd name="T5" fmla="*/ 150 h 150"/>
                <a:gd name="T6" fmla="*/ 84 w 104"/>
                <a:gd name="T7" fmla="*/ 83 h 150"/>
                <a:gd name="T8" fmla="*/ 0 w 104"/>
                <a:gd name="T9" fmla="*/ 0 h 150"/>
                <a:gd name="T10" fmla="*/ 0 w 104"/>
                <a:gd name="T11" fmla="*/ 0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150"/>
                <a:gd name="T20" fmla="*/ 104 w 104"/>
                <a:gd name="T21" fmla="*/ 150 h 1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150">
                  <a:moveTo>
                    <a:pt x="0" y="0"/>
                  </a:moveTo>
                  <a:lnTo>
                    <a:pt x="30" y="89"/>
                  </a:lnTo>
                  <a:lnTo>
                    <a:pt x="104" y="150"/>
                  </a:lnTo>
                  <a:lnTo>
                    <a:pt x="84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Freeform 60"/>
            <p:cNvSpPr>
              <a:spLocks/>
            </p:cNvSpPr>
            <p:nvPr/>
          </p:nvSpPr>
          <p:spPr bwMode="auto">
            <a:xfrm>
              <a:off x="978" y="2695"/>
              <a:ext cx="131" cy="37"/>
            </a:xfrm>
            <a:custGeom>
              <a:avLst/>
              <a:gdLst>
                <a:gd name="T0" fmla="*/ 0 w 263"/>
                <a:gd name="T1" fmla="*/ 22 h 74"/>
                <a:gd name="T2" fmla="*/ 44 w 263"/>
                <a:gd name="T3" fmla="*/ 60 h 74"/>
                <a:gd name="T4" fmla="*/ 78 w 263"/>
                <a:gd name="T5" fmla="*/ 74 h 74"/>
                <a:gd name="T6" fmla="*/ 168 w 263"/>
                <a:gd name="T7" fmla="*/ 66 h 74"/>
                <a:gd name="T8" fmla="*/ 202 w 263"/>
                <a:gd name="T9" fmla="*/ 51 h 74"/>
                <a:gd name="T10" fmla="*/ 223 w 263"/>
                <a:gd name="T11" fmla="*/ 30 h 74"/>
                <a:gd name="T12" fmla="*/ 263 w 263"/>
                <a:gd name="T13" fmla="*/ 0 h 74"/>
                <a:gd name="T14" fmla="*/ 177 w 263"/>
                <a:gd name="T15" fmla="*/ 19 h 74"/>
                <a:gd name="T16" fmla="*/ 118 w 263"/>
                <a:gd name="T17" fmla="*/ 30 h 74"/>
                <a:gd name="T18" fmla="*/ 0 w 263"/>
                <a:gd name="T19" fmla="*/ 22 h 74"/>
                <a:gd name="T20" fmla="*/ 0 w 263"/>
                <a:gd name="T21" fmla="*/ 22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3"/>
                <a:gd name="T34" fmla="*/ 0 h 74"/>
                <a:gd name="T35" fmla="*/ 263 w 263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3" h="74">
                  <a:moveTo>
                    <a:pt x="0" y="22"/>
                  </a:moveTo>
                  <a:lnTo>
                    <a:pt x="44" y="60"/>
                  </a:lnTo>
                  <a:lnTo>
                    <a:pt x="78" y="74"/>
                  </a:lnTo>
                  <a:lnTo>
                    <a:pt x="168" y="66"/>
                  </a:lnTo>
                  <a:lnTo>
                    <a:pt x="202" y="51"/>
                  </a:lnTo>
                  <a:lnTo>
                    <a:pt x="223" y="30"/>
                  </a:lnTo>
                  <a:lnTo>
                    <a:pt x="263" y="0"/>
                  </a:lnTo>
                  <a:lnTo>
                    <a:pt x="177" y="19"/>
                  </a:lnTo>
                  <a:lnTo>
                    <a:pt x="118" y="3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B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Freeform 61"/>
            <p:cNvSpPr>
              <a:spLocks/>
            </p:cNvSpPr>
            <p:nvPr/>
          </p:nvSpPr>
          <p:spPr bwMode="auto">
            <a:xfrm>
              <a:off x="1000" y="2708"/>
              <a:ext cx="86" cy="20"/>
            </a:xfrm>
            <a:custGeom>
              <a:avLst/>
              <a:gdLst>
                <a:gd name="T0" fmla="*/ 0 w 171"/>
                <a:gd name="T1" fmla="*/ 19 h 40"/>
                <a:gd name="T2" fmla="*/ 49 w 171"/>
                <a:gd name="T3" fmla="*/ 29 h 40"/>
                <a:gd name="T4" fmla="*/ 116 w 171"/>
                <a:gd name="T5" fmla="*/ 23 h 40"/>
                <a:gd name="T6" fmla="*/ 171 w 171"/>
                <a:gd name="T7" fmla="*/ 0 h 40"/>
                <a:gd name="T8" fmla="*/ 137 w 171"/>
                <a:gd name="T9" fmla="*/ 27 h 40"/>
                <a:gd name="T10" fmla="*/ 42 w 171"/>
                <a:gd name="T11" fmla="*/ 40 h 40"/>
                <a:gd name="T12" fmla="*/ 15 w 171"/>
                <a:gd name="T13" fmla="*/ 31 h 40"/>
                <a:gd name="T14" fmla="*/ 0 w 171"/>
                <a:gd name="T15" fmla="*/ 19 h 40"/>
                <a:gd name="T16" fmla="*/ 0 w 171"/>
                <a:gd name="T17" fmla="*/ 19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40"/>
                <a:gd name="T29" fmla="*/ 171 w 171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40">
                  <a:moveTo>
                    <a:pt x="0" y="19"/>
                  </a:moveTo>
                  <a:lnTo>
                    <a:pt x="49" y="29"/>
                  </a:lnTo>
                  <a:lnTo>
                    <a:pt x="116" y="23"/>
                  </a:lnTo>
                  <a:lnTo>
                    <a:pt x="171" y="0"/>
                  </a:lnTo>
                  <a:lnTo>
                    <a:pt x="137" y="27"/>
                  </a:lnTo>
                  <a:lnTo>
                    <a:pt x="42" y="40"/>
                  </a:lnTo>
                  <a:lnTo>
                    <a:pt x="15" y="3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9" name="Freeform 62"/>
            <p:cNvSpPr>
              <a:spLocks/>
            </p:cNvSpPr>
            <p:nvPr/>
          </p:nvSpPr>
          <p:spPr bwMode="auto">
            <a:xfrm>
              <a:off x="1395" y="4029"/>
              <a:ext cx="340" cy="222"/>
            </a:xfrm>
            <a:custGeom>
              <a:avLst/>
              <a:gdLst>
                <a:gd name="T0" fmla="*/ 121 w 680"/>
                <a:gd name="T1" fmla="*/ 12 h 443"/>
                <a:gd name="T2" fmla="*/ 156 w 680"/>
                <a:gd name="T3" fmla="*/ 50 h 443"/>
                <a:gd name="T4" fmla="*/ 156 w 680"/>
                <a:gd name="T5" fmla="*/ 88 h 443"/>
                <a:gd name="T6" fmla="*/ 0 w 680"/>
                <a:gd name="T7" fmla="*/ 128 h 443"/>
                <a:gd name="T8" fmla="*/ 74 w 680"/>
                <a:gd name="T9" fmla="*/ 137 h 443"/>
                <a:gd name="T10" fmla="*/ 30 w 680"/>
                <a:gd name="T11" fmla="*/ 175 h 443"/>
                <a:gd name="T12" fmla="*/ 93 w 680"/>
                <a:gd name="T13" fmla="*/ 166 h 443"/>
                <a:gd name="T14" fmla="*/ 171 w 680"/>
                <a:gd name="T15" fmla="*/ 160 h 443"/>
                <a:gd name="T16" fmla="*/ 199 w 680"/>
                <a:gd name="T17" fmla="*/ 181 h 443"/>
                <a:gd name="T18" fmla="*/ 165 w 680"/>
                <a:gd name="T19" fmla="*/ 194 h 443"/>
                <a:gd name="T20" fmla="*/ 112 w 680"/>
                <a:gd name="T21" fmla="*/ 217 h 443"/>
                <a:gd name="T22" fmla="*/ 36 w 680"/>
                <a:gd name="T23" fmla="*/ 278 h 443"/>
                <a:gd name="T24" fmla="*/ 156 w 680"/>
                <a:gd name="T25" fmla="*/ 213 h 443"/>
                <a:gd name="T26" fmla="*/ 275 w 680"/>
                <a:gd name="T27" fmla="*/ 209 h 443"/>
                <a:gd name="T28" fmla="*/ 327 w 680"/>
                <a:gd name="T29" fmla="*/ 215 h 443"/>
                <a:gd name="T30" fmla="*/ 260 w 680"/>
                <a:gd name="T31" fmla="*/ 263 h 443"/>
                <a:gd name="T32" fmla="*/ 190 w 680"/>
                <a:gd name="T33" fmla="*/ 318 h 443"/>
                <a:gd name="T34" fmla="*/ 80 w 680"/>
                <a:gd name="T35" fmla="*/ 377 h 443"/>
                <a:gd name="T36" fmla="*/ 211 w 680"/>
                <a:gd name="T37" fmla="*/ 341 h 443"/>
                <a:gd name="T38" fmla="*/ 255 w 680"/>
                <a:gd name="T39" fmla="*/ 356 h 443"/>
                <a:gd name="T40" fmla="*/ 264 w 680"/>
                <a:gd name="T41" fmla="*/ 392 h 443"/>
                <a:gd name="T42" fmla="*/ 232 w 680"/>
                <a:gd name="T43" fmla="*/ 443 h 443"/>
                <a:gd name="T44" fmla="*/ 287 w 680"/>
                <a:gd name="T45" fmla="*/ 415 h 443"/>
                <a:gd name="T46" fmla="*/ 439 w 680"/>
                <a:gd name="T47" fmla="*/ 436 h 443"/>
                <a:gd name="T48" fmla="*/ 572 w 680"/>
                <a:gd name="T49" fmla="*/ 401 h 443"/>
                <a:gd name="T50" fmla="*/ 640 w 680"/>
                <a:gd name="T51" fmla="*/ 367 h 443"/>
                <a:gd name="T52" fmla="*/ 680 w 680"/>
                <a:gd name="T53" fmla="*/ 308 h 443"/>
                <a:gd name="T54" fmla="*/ 562 w 680"/>
                <a:gd name="T55" fmla="*/ 185 h 443"/>
                <a:gd name="T56" fmla="*/ 416 w 680"/>
                <a:gd name="T57" fmla="*/ 95 h 443"/>
                <a:gd name="T58" fmla="*/ 367 w 680"/>
                <a:gd name="T59" fmla="*/ 52 h 443"/>
                <a:gd name="T60" fmla="*/ 243 w 680"/>
                <a:gd name="T61" fmla="*/ 0 h 443"/>
                <a:gd name="T62" fmla="*/ 121 w 680"/>
                <a:gd name="T63" fmla="*/ 12 h 443"/>
                <a:gd name="T64" fmla="*/ 121 w 680"/>
                <a:gd name="T65" fmla="*/ 12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0"/>
                <a:gd name="T100" fmla="*/ 0 h 443"/>
                <a:gd name="T101" fmla="*/ 680 w 680"/>
                <a:gd name="T102" fmla="*/ 443 h 4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0" h="443">
                  <a:moveTo>
                    <a:pt x="121" y="12"/>
                  </a:moveTo>
                  <a:lnTo>
                    <a:pt x="156" y="50"/>
                  </a:lnTo>
                  <a:lnTo>
                    <a:pt x="156" y="88"/>
                  </a:lnTo>
                  <a:lnTo>
                    <a:pt x="0" y="128"/>
                  </a:lnTo>
                  <a:lnTo>
                    <a:pt x="74" y="137"/>
                  </a:lnTo>
                  <a:lnTo>
                    <a:pt x="30" y="175"/>
                  </a:lnTo>
                  <a:lnTo>
                    <a:pt x="93" y="166"/>
                  </a:lnTo>
                  <a:lnTo>
                    <a:pt x="171" y="160"/>
                  </a:lnTo>
                  <a:lnTo>
                    <a:pt x="199" y="181"/>
                  </a:lnTo>
                  <a:lnTo>
                    <a:pt x="165" y="194"/>
                  </a:lnTo>
                  <a:lnTo>
                    <a:pt x="112" y="217"/>
                  </a:lnTo>
                  <a:lnTo>
                    <a:pt x="36" y="278"/>
                  </a:lnTo>
                  <a:lnTo>
                    <a:pt x="156" y="213"/>
                  </a:lnTo>
                  <a:lnTo>
                    <a:pt x="275" y="209"/>
                  </a:lnTo>
                  <a:lnTo>
                    <a:pt x="327" y="215"/>
                  </a:lnTo>
                  <a:lnTo>
                    <a:pt x="260" y="263"/>
                  </a:lnTo>
                  <a:lnTo>
                    <a:pt x="190" y="318"/>
                  </a:lnTo>
                  <a:lnTo>
                    <a:pt x="80" y="377"/>
                  </a:lnTo>
                  <a:lnTo>
                    <a:pt x="211" y="341"/>
                  </a:lnTo>
                  <a:lnTo>
                    <a:pt x="255" y="356"/>
                  </a:lnTo>
                  <a:lnTo>
                    <a:pt x="264" y="392"/>
                  </a:lnTo>
                  <a:lnTo>
                    <a:pt x="232" y="443"/>
                  </a:lnTo>
                  <a:lnTo>
                    <a:pt x="287" y="415"/>
                  </a:lnTo>
                  <a:lnTo>
                    <a:pt x="439" y="436"/>
                  </a:lnTo>
                  <a:lnTo>
                    <a:pt x="572" y="401"/>
                  </a:lnTo>
                  <a:lnTo>
                    <a:pt x="640" y="367"/>
                  </a:lnTo>
                  <a:lnTo>
                    <a:pt x="680" y="308"/>
                  </a:lnTo>
                  <a:lnTo>
                    <a:pt x="562" y="185"/>
                  </a:lnTo>
                  <a:lnTo>
                    <a:pt x="416" y="95"/>
                  </a:lnTo>
                  <a:lnTo>
                    <a:pt x="367" y="52"/>
                  </a:lnTo>
                  <a:lnTo>
                    <a:pt x="243" y="0"/>
                  </a:lnTo>
                  <a:lnTo>
                    <a:pt x="121" y="12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0" name="Freeform 63"/>
            <p:cNvSpPr>
              <a:spLocks/>
            </p:cNvSpPr>
            <p:nvPr/>
          </p:nvSpPr>
          <p:spPr bwMode="auto">
            <a:xfrm>
              <a:off x="507" y="3893"/>
              <a:ext cx="248" cy="149"/>
            </a:xfrm>
            <a:custGeom>
              <a:avLst/>
              <a:gdLst>
                <a:gd name="T0" fmla="*/ 0 w 496"/>
                <a:gd name="T1" fmla="*/ 28 h 296"/>
                <a:gd name="T2" fmla="*/ 91 w 496"/>
                <a:gd name="T3" fmla="*/ 91 h 296"/>
                <a:gd name="T4" fmla="*/ 95 w 496"/>
                <a:gd name="T5" fmla="*/ 117 h 296"/>
                <a:gd name="T6" fmla="*/ 133 w 496"/>
                <a:gd name="T7" fmla="*/ 112 h 296"/>
                <a:gd name="T8" fmla="*/ 186 w 496"/>
                <a:gd name="T9" fmla="*/ 81 h 296"/>
                <a:gd name="T10" fmla="*/ 122 w 496"/>
                <a:gd name="T11" fmla="*/ 150 h 296"/>
                <a:gd name="T12" fmla="*/ 207 w 496"/>
                <a:gd name="T13" fmla="*/ 106 h 296"/>
                <a:gd name="T14" fmla="*/ 339 w 496"/>
                <a:gd name="T15" fmla="*/ 134 h 296"/>
                <a:gd name="T16" fmla="*/ 346 w 496"/>
                <a:gd name="T17" fmla="*/ 220 h 296"/>
                <a:gd name="T18" fmla="*/ 386 w 496"/>
                <a:gd name="T19" fmla="*/ 184 h 296"/>
                <a:gd name="T20" fmla="*/ 418 w 496"/>
                <a:gd name="T21" fmla="*/ 190 h 296"/>
                <a:gd name="T22" fmla="*/ 496 w 496"/>
                <a:gd name="T23" fmla="*/ 296 h 296"/>
                <a:gd name="T24" fmla="*/ 426 w 496"/>
                <a:gd name="T25" fmla="*/ 163 h 296"/>
                <a:gd name="T26" fmla="*/ 401 w 496"/>
                <a:gd name="T27" fmla="*/ 112 h 296"/>
                <a:gd name="T28" fmla="*/ 255 w 496"/>
                <a:gd name="T29" fmla="*/ 81 h 296"/>
                <a:gd name="T30" fmla="*/ 219 w 496"/>
                <a:gd name="T31" fmla="*/ 0 h 296"/>
                <a:gd name="T32" fmla="*/ 0 w 496"/>
                <a:gd name="T33" fmla="*/ 28 h 296"/>
                <a:gd name="T34" fmla="*/ 0 w 496"/>
                <a:gd name="T35" fmla="*/ 28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296"/>
                <a:gd name="T56" fmla="*/ 496 w 496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296">
                  <a:moveTo>
                    <a:pt x="0" y="28"/>
                  </a:moveTo>
                  <a:lnTo>
                    <a:pt x="91" y="91"/>
                  </a:lnTo>
                  <a:lnTo>
                    <a:pt x="95" y="117"/>
                  </a:lnTo>
                  <a:lnTo>
                    <a:pt x="133" y="112"/>
                  </a:lnTo>
                  <a:lnTo>
                    <a:pt x="186" y="81"/>
                  </a:lnTo>
                  <a:lnTo>
                    <a:pt x="122" y="150"/>
                  </a:lnTo>
                  <a:lnTo>
                    <a:pt x="207" y="106"/>
                  </a:lnTo>
                  <a:lnTo>
                    <a:pt x="339" y="134"/>
                  </a:lnTo>
                  <a:lnTo>
                    <a:pt x="346" y="220"/>
                  </a:lnTo>
                  <a:lnTo>
                    <a:pt x="386" y="184"/>
                  </a:lnTo>
                  <a:lnTo>
                    <a:pt x="418" y="190"/>
                  </a:lnTo>
                  <a:lnTo>
                    <a:pt x="496" y="296"/>
                  </a:lnTo>
                  <a:lnTo>
                    <a:pt x="426" y="163"/>
                  </a:lnTo>
                  <a:lnTo>
                    <a:pt x="401" y="112"/>
                  </a:lnTo>
                  <a:lnTo>
                    <a:pt x="255" y="81"/>
                  </a:lnTo>
                  <a:lnTo>
                    <a:pt x="219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1" name="Freeform 64"/>
            <p:cNvSpPr>
              <a:spLocks/>
            </p:cNvSpPr>
            <p:nvPr/>
          </p:nvSpPr>
          <p:spPr bwMode="auto">
            <a:xfrm>
              <a:off x="683" y="4013"/>
              <a:ext cx="60" cy="97"/>
            </a:xfrm>
            <a:custGeom>
              <a:avLst/>
              <a:gdLst>
                <a:gd name="T0" fmla="*/ 0 w 120"/>
                <a:gd name="T1" fmla="*/ 0 h 194"/>
                <a:gd name="T2" fmla="*/ 13 w 120"/>
                <a:gd name="T3" fmla="*/ 78 h 194"/>
                <a:gd name="T4" fmla="*/ 74 w 120"/>
                <a:gd name="T5" fmla="*/ 152 h 194"/>
                <a:gd name="T6" fmla="*/ 120 w 120"/>
                <a:gd name="T7" fmla="*/ 194 h 194"/>
                <a:gd name="T8" fmla="*/ 82 w 120"/>
                <a:gd name="T9" fmla="*/ 133 h 194"/>
                <a:gd name="T10" fmla="*/ 0 w 120"/>
                <a:gd name="T11" fmla="*/ 0 h 194"/>
                <a:gd name="T12" fmla="*/ 0 w 120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194"/>
                <a:gd name="T23" fmla="*/ 120 w 120"/>
                <a:gd name="T24" fmla="*/ 194 h 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194">
                  <a:moveTo>
                    <a:pt x="0" y="0"/>
                  </a:moveTo>
                  <a:lnTo>
                    <a:pt x="13" y="78"/>
                  </a:lnTo>
                  <a:lnTo>
                    <a:pt x="74" y="152"/>
                  </a:lnTo>
                  <a:lnTo>
                    <a:pt x="120" y="194"/>
                  </a:lnTo>
                  <a:lnTo>
                    <a:pt x="82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2" name="Freeform 65"/>
            <p:cNvSpPr>
              <a:spLocks/>
            </p:cNvSpPr>
            <p:nvPr/>
          </p:nvSpPr>
          <p:spPr bwMode="auto">
            <a:xfrm>
              <a:off x="587" y="4116"/>
              <a:ext cx="181" cy="73"/>
            </a:xfrm>
            <a:custGeom>
              <a:avLst/>
              <a:gdLst>
                <a:gd name="T0" fmla="*/ 203 w 363"/>
                <a:gd name="T1" fmla="*/ 0 h 147"/>
                <a:gd name="T2" fmla="*/ 239 w 363"/>
                <a:gd name="T3" fmla="*/ 48 h 147"/>
                <a:gd name="T4" fmla="*/ 222 w 363"/>
                <a:gd name="T5" fmla="*/ 82 h 147"/>
                <a:gd name="T6" fmla="*/ 179 w 363"/>
                <a:gd name="T7" fmla="*/ 82 h 147"/>
                <a:gd name="T8" fmla="*/ 141 w 363"/>
                <a:gd name="T9" fmla="*/ 118 h 147"/>
                <a:gd name="T10" fmla="*/ 0 w 363"/>
                <a:gd name="T11" fmla="*/ 52 h 147"/>
                <a:gd name="T12" fmla="*/ 129 w 363"/>
                <a:gd name="T13" fmla="*/ 145 h 147"/>
                <a:gd name="T14" fmla="*/ 315 w 363"/>
                <a:gd name="T15" fmla="*/ 147 h 147"/>
                <a:gd name="T16" fmla="*/ 363 w 363"/>
                <a:gd name="T17" fmla="*/ 137 h 147"/>
                <a:gd name="T18" fmla="*/ 353 w 363"/>
                <a:gd name="T19" fmla="*/ 92 h 147"/>
                <a:gd name="T20" fmla="*/ 329 w 363"/>
                <a:gd name="T21" fmla="*/ 63 h 147"/>
                <a:gd name="T22" fmla="*/ 247 w 363"/>
                <a:gd name="T23" fmla="*/ 19 h 147"/>
                <a:gd name="T24" fmla="*/ 203 w 363"/>
                <a:gd name="T25" fmla="*/ 0 h 147"/>
                <a:gd name="T26" fmla="*/ 203 w 363"/>
                <a:gd name="T27" fmla="*/ 0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3"/>
                <a:gd name="T43" fmla="*/ 0 h 147"/>
                <a:gd name="T44" fmla="*/ 363 w 363"/>
                <a:gd name="T45" fmla="*/ 147 h 1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3" h="147">
                  <a:moveTo>
                    <a:pt x="203" y="0"/>
                  </a:moveTo>
                  <a:lnTo>
                    <a:pt x="239" y="48"/>
                  </a:lnTo>
                  <a:lnTo>
                    <a:pt x="222" y="82"/>
                  </a:lnTo>
                  <a:lnTo>
                    <a:pt x="179" y="82"/>
                  </a:lnTo>
                  <a:lnTo>
                    <a:pt x="141" y="118"/>
                  </a:lnTo>
                  <a:lnTo>
                    <a:pt x="0" y="52"/>
                  </a:lnTo>
                  <a:lnTo>
                    <a:pt x="129" y="145"/>
                  </a:lnTo>
                  <a:lnTo>
                    <a:pt x="315" y="147"/>
                  </a:lnTo>
                  <a:lnTo>
                    <a:pt x="363" y="137"/>
                  </a:lnTo>
                  <a:lnTo>
                    <a:pt x="353" y="92"/>
                  </a:lnTo>
                  <a:lnTo>
                    <a:pt x="329" y="63"/>
                  </a:lnTo>
                  <a:lnTo>
                    <a:pt x="247" y="1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3" name="Freeform 66"/>
            <p:cNvSpPr>
              <a:spLocks/>
            </p:cNvSpPr>
            <p:nvPr/>
          </p:nvSpPr>
          <p:spPr bwMode="auto">
            <a:xfrm>
              <a:off x="518" y="3934"/>
              <a:ext cx="140" cy="164"/>
            </a:xfrm>
            <a:custGeom>
              <a:avLst/>
              <a:gdLst>
                <a:gd name="T0" fmla="*/ 0 w 281"/>
                <a:gd name="T1" fmla="*/ 0 h 327"/>
                <a:gd name="T2" fmla="*/ 34 w 281"/>
                <a:gd name="T3" fmla="*/ 52 h 327"/>
                <a:gd name="T4" fmla="*/ 36 w 281"/>
                <a:gd name="T5" fmla="*/ 72 h 327"/>
                <a:gd name="T6" fmla="*/ 53 w 281"/>
                <a:gd name="T7" fmla="*/ 80 h 327"/>
                <a:gd name="T8" fmla="*/ 55 w 281"/>
                <a:gd name="T9" fmla="*/ 124 h 327"/>
                <a:gd name="T10" fmla="*/ 175 w 281"/>
                <a:gd name="T11" fmla="*/ 76 h 327"/>
                <a:gd name="T12" fmla="*/ 274 w 281"/>
                <a:gd name="T13" fmla="*/ 97 h 327"/>
                <a:gd name="T14" fmla="*/ 281 w 281"/>
                <a:gd name="T15" fmla="*/ 225 h 327"/>
                <a:gd name="T16" fmla="*/ 207 w 281"/>
                <a:gd name="T17" fmla="*/ 225 h 327"/>
                <a:gd name="T18" fmla="*/ 190 w 281"/>
                <a:gd name="T19" fmla="*/ 270 h 327"/>
                <a:gd name="T20" fmla="*/ 126 w 281"/>
                <a:gd name="T21" fmla="*/ 264 h 327"/>
                <a:gd name="T22" fmla="*/ 131 w 281"/>
                <a:gd name="T23" fmla="*/ 327 h 327"/>
                <a:gd name="T24" fmla="*/ 93 w 281"/>
                <a:gd name="T25" fmla="*/ 274 h 327"/>
                <a:gd name="T26" fmla="*/ 31 w 281"/>
                <a:gd name="T27" fmla="*/ 92 h 327"/>
                <a:gd name="T28" fmla="*/ 0 w 281"/>
                <a:gd name="T29" fmla="*/ 0 h 327"/>
                <a:gd name="T30" fmla="*/ 0 w 281"/>
                <a:gd name="T31" fmla="*/ 0 h 3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327"/>
                <a:gd name="T50" fmla="*/ 281 w 281"/>
                <a:gd name="T51" fmla="*/ 327 h 3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327">
                  <a:moveTo>
                    <a:pt x="0" y="0"/>
                  </a:moveTo>
                  <a:lnTo>
                    <a:pt x="34" y="52"/>
                  </a:lnTo>
                  <a:lnTo>
                    <a:pt x="36" y="72"/>
                  </a:lnTo>
                  <a:lnTo>
                    <a:pt x="53" y="80"/>
                  </a:lnTo>
                  <a:lnTo>
                    <a:pt x="55" y="124"/>
                  </a:lnTo>
                  <a:lnTo>
                    <a:pt x="175" y="76"/>
                  </a:lnTo>
                  <a:lnTo>
                    <a:pt x="274" y="97"/>
                  </a:lnTo>
                  <a:lnTo>
                    <a:pt x="281" y="225"/>
                  </a:lnTo>
                  <a:lnTo>
                    <a:pt x="207" y="225"/>
                  </a:lnTo>
                  <a:lnTo>
                    <a:pt x="190" y="270"/>
                  </a:lnTo>
                  <a:lnTo>
                    <a:pt x="126" y="264"/>
                  </a:lnTo>
                  <a:lnTo>
                    <a:pt x="131" y="327"/>
                  </a:lnTo>
                  <a:lnTo>
                    <a:pt x="93" y="274"/>
                  </a:lnTo>
                  <a:lnTo>
                    <a:pt x="3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4" name="Freeform 67"/>
            <p:cNvSpPr>
              <a:spLocks/>
            </p:cNvSpPr>
            <p:nvPr/>
          </p:nvSpPr>
          <p:spPr bwMode="auto">
            <a:xfrm>
              <a:off x="698" y="3996"/>
              <a:ext cx="46" cy="68"/>
            </a:xfrm>
            <a:custGeom>
              <a:avLst/>
              <a:gdLst>
                <a:gd name="T0" fmla="*/ 16 w 92"/>
                <a:gd name="T1" fmla="*/ 0 h 137"/>
                <a:gd name="T2" fmla="*/ 0 w 92"/>
                <a:gd name="T3" fmla="*/ 23 h 137"/>
                <a:gd name="T4" fmla="*/ 48 w 92"/>
                <a:gd name="T5" fmla="*/ 101 h 137"/>
                <a:gd name="T6" fmla="*/ 90 w 92"/>
                <a:gd name="T7" fmla="*/ 137 h 137"/>
                <a:gd name="T8" fmla="*/ 92 w 92"/>
                <a:gd name="T9" fmla="*/ 116 h 137"/>
                <a:gd name="T10" fmla="*/ 52 w 92"/>
                <a:gd name="T11" fmla="*/ 45 h 137"/>
                <a:gd name="T12" fmla="*/ 16 w 92"/>
                <a:gd name="T13" fmla="*/ 0 h 137"/>
                <a:gd name="T14" fmla="*/ 16 w 92"/>
                <a:gd name="T15" fmla="*/ 0 h 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137"/>
                <a:gd name="T26" fmla="*/ 92 w 92"/>
                <a:gd name="T27" fmla="*/ 137 h 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137">
                  <a:moveTo>
                    <a:pt x="16" y="0"/>
                  </a:moveTo>
                  <a:lnTo>
                    <a:pt x="0" y="23"/>
                  </a:lnTo>
                  <a:lnTo>
                    <a:pt x="48" y="101"/>
                  </a:lnTo>
                  <a:lnTo>
                    <a:pt x="90" y="137"/>
                  </a:lnTo>
                  <a:lnTo>
                    <a:pt x="92" y="116"/>
                  </a:lnTo>
                  <a:lnTo>
                    <a:pt x="52" y="4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5" name="Freeform 68"/>
            <p:cNvSpPr>
              <a:spLocks/>
            </p:cNvSpPr>
            <p:nvPr/>
          </p:nvSpPr>
          <p:spPr bwMode="auto">
            <a:xfrm>
              <a:off x="1326" y="4048"/>
              <a:ext cx="87" cy="58"/>
            </a:xfrm>
            <a:custGeom>
              <a:avLst/>
              <a:gdLst>
                <a:gd name="T0" fmla="*/ 8 w 173"/>
                <a:gd name="T1" fmla="*/ 116 h 116"/>
                <a:gd name="T2" fmla="*/ 65 w 173"/>
                <a:gd name="T3" fmla="*/ 94 h 116"/>
                <a:gd name="T4" fmla="*/ 146 w 173"/>
                <a:gd name="T5" fmla="*/ 55 h 116"/>
                <a:gd name="T6" fmla="*/ 173 w 173"/>
                <a:gd name="T7" fmla="*/ 19 h 116"/>
                <a:gd name="T8" fmla="*/ 144 w 173"/>
                <a:gd name="T9" fmla="*/ 0 h 116"/>
                <a:gd name="T10" fmla="*/ 108 w 173"/>
                <a:gd name="T11" fmla="*/ 12 h 116"/>
                <a:gd name="T12" fmla="*/ 4 w 173"/>
                <a:gd name="T13" fmla="*/ 88 h 116"/>
                <a:gd name="T14" fmla="*/ 0 w 173"/>
                <a:gd name="T15" fmla="*/ 105 h 116"/>
                <a:gd name="T16" fmla="*/ 8 w 173"/>
                <a:gd name="T17" fmla="*/ 116 h 116"/>
                <a:gd name="T18" fmla="*/ 8 w 173"/>
                <a:gd name="T19" fmla="*/ 116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3"/>
                <a:gd name="T31" fmla="*/ 0 h 116"/>
                <a:gd name="T32" fmla="*/ 173 w 173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3" h="116">
                  <a:moveTo>
                    <a:pt x="8" y="116"/>
                  </a:moveTo>
                  <a:lnTo>
                    <a:pt x="65" y="94"/>
                  </a:lnTo>
                  <a:lnTo>
                    <a:pt x="146" y="55"/>
                  </a:lnTo>
                  <a:lnTo>
                    <a:pt x="173" y="19"/>
                  </a:lnTo>
                  <a:lnTo>
                    <a:pt x="144" y="0"/>
                  </a:lnTo>
                  <a:lnTo>
                    <a:pt x="108" y="12"/>
                  </a:lnTo>
                  <a:lnTo>
                    <a:pt x="4" y="88"/>
                  </a:lnTo>
                  <a:lnTo>
                    <a:pt x="0" y="105"/>
                  </a:lnTo>
                  <a:lnTo>
                    <a:pt x="8" y="116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6" name="Freeform 69"/>
            <p:cNvSpPr>
              <a:spLocks/>
            </p:cNvSpPr>
            <p:nvPr/>
          </p:nvSpPr>
          <p:spPr bwMode="auto">
            <a:xfrm>
              <a:off x="1312" y="4125"/>
              <a:ext cx="111" cy="81"/>
            </a:xfrm>
            <a:custGeom>
              <a:avLst/>
              <a:gdLst>
                <a:gd name="T0" fmla="*/ 0 w 223"/>
                <a:gd name="T1" fmla="*/ 139 h 162"/>
                <a:gd name="T2" fmla="*/ 57 w 223"/>
                <a:gd name="T3" fmla="*/ 88 h 162"/>
                <a:gd name="T4" fmla="*/ 196 w 223"/>
                <a:gd name="T5" fmla="*/ 0 h 162"/>
                <a:gd name="T6" fmla="*/ 223 w 223"/>
                <a:gd name="T7" fmla="*/ 27 h 162"/>
                <a:gd name="T8" fmla="*/ 162 w 223"/>
                <a:gd name="T9" fmla="*/ 86 h 162"/>
                <a:gd name="T10" fmla="*/ 71 w 223"/>
                <a:gd name="T11" fmla="*/ 145 h 162"/>
                <a:gd name="T12" fmla="*/ 10 w 223"/>
                <a:gd name="T13" fmla="*/ 162 h 162"/>
                <a:gd name="T14" fmla="*/ 0 w 223"/>
                <a:gd name="T15" fmla="*/ 139 h 162"/>
                <a:gd name="T16" fmla="*/ 0 w 223"/>
                <a:gd name="T17" fmla="*/ 139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3"/>
                <a:gd name="T28" fmla="*/ 0 h 162"/>
                <a:gd name="T29" fmla="*/ 223 w 223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3" h="162">
                  <a:moveTo>
                    <a:pt x="0" y="139"/>
                  </a:moveTo>
                  <a:lnTo>
                    <a:pt x="57" y="88"/>
                  </a:lnTo>
                  <a:lnTo>
                    <a:pt x="196" y="0"/>
                  </a:lnTo>
                  <a:lnTo>
                    <a:pt x="223" y="27"/>
                  </a:lnTo>
                  <a:lnTo>
                    <a:pt x="162" y="86"/>
                  </a:lnTo>
                  <a:lnTo>
                    <a:pt x="71" y="145"/>
                  </a:lnTo>
                  <a:lnTo>
                    <a:pt x="10" y="162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7" name="Freeform 70"/>
            <p:cNvSpPr>
              <a:spLocks/>
            </p:cNvSpPr>
            <p:nvPr/>
          </p:nvSpPr>
          <p:spPr bwMode="auto">
            <a:xfrm>
              <a:off x="1362" y="4152"/>
              <a:ext cx="118" cy="67"/>
            </a:xfrm>
            <a:custGeom>
              <a:avLst/>
              <a:gdLst>
                <a:gd name="T0" fmla="*/ 0 w 238"/>
                <a:gd name="T1" fmla="*/ 117 h 135"/>
                <a:gd name="T2" fmla="*/ 6 w 238"/>
                <a:gd name="T3" fmla="*/ 135 h 135"/>
                <a:gd name="T4" fmla="*/ 36 w 238"/>
                <a:gd name="T5" fmla="*/ 135 h 135"/>
                <a:gd name="T6" fmla="*/ 109 w 238"/>
                <a:gd name="T7" fmla="*/ 116 h 135"/>
                <a:gd name="T8" fmla="*/ 228 w 238"/>
                <a:gd name="T9" fmla="*/ 45 h 135"/>
                <a:gd name="T10" fmla="*/ 238 w 238"/>
                <a:gd name="T11" fmla="*/ 0 h 135"/>
                <a:gd name="T12" fmla="*/ 200 w 238"/>
                <a:gd name="T13" fmla="*/ 5 h 135"/>
                <a:gd name="T14" fmla="*/ 133 w 238"/>
                <a:gd name="T15" fmla="*/ 49 h 135"/>
                <a:gd name="T16" fmla="*/ 33 w 238"/>
                <a:gd name="T17" fmla="*/ 95 h 135"/>
                <a:gd name="T18" fmla="*/ 0 w 238"/>
                <a:gd name="T19" fmla="*/ 117 h 135"/>
                <a:gd name="T20" fmla="*/ 0 w 238"/>
                <a:gd name="T21" fmla="*/ 117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"/>
                <a:gd name="T34" fmla="*/ 0 h 135"/>
                <a:gd name="T35" fmla="*/ 238 w 238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" h="135">
                  <a:moveTo>
                    <a:pt x="0" y="117"/>
                  </a:moveTo>
                  <a:lnTo>
                    <a:pt x="6" y="135"/>
                  </a:lnTo>
                  <a:lnTo>
                    <a:pt x="36" y="135"/>
                  </a:lnTo>
                  <a:lnTo>
                    <a:pt x="109" y="116"/>
                  </a:lnTo>
                  <a:lnTo>
                    <a:pt x="228" y="45"/>
                  </a:lnTo>
                  <a:lnTo>
                    <a:pt x="238" y="0"/>
                  </a:lnTo>
                  <a:lnTo>
                    <a:pt x="200" y="5"/>
                  </a:lnTo>
                  <a:lnTo>
                    <a:pt x="133" y="49"/>
                  </a:lnTo>
                  <a:lnTo>
                    <a:pt x="33" y="9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Freeform 71"/>
            <p:cNvSpPr>
              <a:spLocks/>
            </p:cNvSpPr>
            <p:nvPr/>
          </p:nvSpPr>
          <p:spPr bwMode="auto">
            <a:xfrm>
              <a:off x="1441" y="4212"/>
              <a:ext cx="70" cy="43"/>
            </a:xfrm>
            <a:custGeom>
              <a:avLst/>
              <a:gdLst>
                <a:gd name="T0" fmla="*/ 0 w 141"/>
                <a:gd name="T1" fmla="*/ 73 h 88"/>
                <a:gd name="T2" fmla="*/ 11 w 141"/>
                <a:gd name="T3" fmla="*/ 88 h 88"/>
                <a:gd name="T4" fmla="*/ 49 w 141"/>
                <a:gd name="T5" fmla="*/ 76 h 88"/>
                <a:gd name="T6" fmla="*/ 108 w 141"/>
                <a:gd name="T7" fmla="*/ 50 h 88"/>
                <a:gd name="T8" fmla="*/ 141 w 141"/>
                <a:gd name="T9" fmla="*/ 17 h 88"/>
                <a:gd name="T10" fmla="*/ 122 w 141"/>
                <a:gd name="T11" fmla="*/ 0 h 88"/>
                <a:gd name="T12" fmla="*/ 19 w 141"/>
                <a:gd name="T13" fmla="*/ 48 h 88"/>
                <a:gd name="T14" fmla="*/ 0 w 141"/>
                <a:gd name="T15" fmla="*/ 73 h 88"/>
                <a:gd name="T16" fmla="*/ 0 w 141"/>
                <a:gd name="T17" fmla="*/ 73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"/>
                <a:gd name="T28" fmla="*/ 0 h 88"/>
                <a:gd name="T29" fmla="*/ 141 w 141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" h="88">
                  <a:moveTo>
                    <a:pt x="0" y="73"/>
                  </a:moveTo>
                  <a:lnTo>
                    <a:pt x="11" y="88"/>
                  </a:lnTo>
                  <a:lnTo>
                    <a:pt x="49" y="76"/>
                  </a:lnTo>
                  <a:lnTo>
                    <a:pt x="108" y="50"/>
                  </a:lnTo>
                  <a:lnTo>
                    <a:pt x="141" y="17"/>
                  </a:lnTo>
                  <a:lnTo>
                    <a:pt x="122" y="0"/>
                  </a:lnTo>
                  <a:lnTo>
                    <a:pt x="19" y="4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Freeform 72"/>
            <p:cNvSpPr>
              <a:spLocks/>
            </p:cNvSpPr>
            <p:nvPr/>
          </p:nvSpPr>
          <p:spPr bwMode="auto">
            <a:xfrm>
              <a:off x="818" y="2173"/>
              <a:ext cx="268" cy="250"/>
            </a:xfrm>
            <a:custGeom>
              <a:avLst/>
              <a:gdLst>
                <a:gd name="T0" fmla="*/ 466 w 536"/>
                <a:gd name="T1" fmla="*/ 6 h 500"/>
                <a:gd name="T2" fmla="*/ 523 w 536"/>
                <a:gd name="T3" fmla="*/ 80 h 500"/>
                <a:gd name="T4" fmla="*/ 536 w 536"/>
                <a:gd name="T5" fmla="*/ 202 h 500"/>
                <a:gd name="T6" fmla="*/ 500 w 536"/>
                <a:gd name="T7" fmla="*/ 262 h 500"/>
                <a:gd name="T8" fmla="*/ 506 w 536"/>
                <a:gd name="T9" fmla="*/ 183 h 500"/>
                <a:gd name="T10" fmla="*/ 433 w 536"/>
                <a:gd name="T11" fmla="*/ 306 h 500"/>
                <a:gd name="T12" fmla="*/ 270 w 536"/>
                <a:gd name="T13" fmla="*/ 373 h 500"/>
                <a:gd name="T14" fmla="*/ 405 w 536"/>
                <a:gd name="T15" fmla="*/ 289 h 500"/>
                <a:gd name="T16" fmla="*/ 207 w 536"/>
                <a:gd name="T17" fmla="*/ 369 h 500"/>
                <a:gd name="T18" fmla="*/ 9 w 536"/>
                <a:gd name="T19" fmla="*/ 500 h 500"/>
                <a:gd name="T20" fmla="*/ 0 w 536"/>
                <a:gd name="T21" fmla="*/ 247 h 500"/>
                <a:gd name="T22" fmla="*/ 42 w 536"/>
                <a:gd name="T23" fmla="*/ 122 h 500"/>
                <a:gd name="T24" fmla="*/ 148 w 536"/>
                <a:gd name="T25" fmla="*/ 49 h 500"/>
                <a:gd name="T26" fmla="*/ 308 w 536"/>
                <a:gd name="T27" fmla="*/ 0 h 500"/>
                <a:gd name="T28" fmla="*/ 466 w 536"/>
                <a:gd name="T29" fmla="*/ 6 h 500"/>
                <a:gd name="T30" fmla="*/ 466 w 536"/>
                <a:gd name="T31" fmla="*/ 6 h 5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6"/>
                <a:gd name="T49" fmla="*/ 0 h 500"/>
                <a:gd name="T50" fmla="*/ 536 w 536"/>
                <a:gd name="T51" fmla="*/ 500 h 5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6" h="500">
                  <a:moveTo>
                    <a:pt x="466" y="6"/>
                  </a:moveTo>
                  <a:lnTo>
                    <a:pt x="523" y="80"/>
                  </a:lnTo>
                  <a:lnTo>
                    <a:pt x="536" y="202"/>
                  </a:lnTo>
                  <a:lnTo>
                    <a:pt x="500" y="262"/>
                  </a:lnTo>
                  <a:lnTo>
                    <a:pt x="506" y="183"/>
                  </a:lnTo>
                  <a:lnTo>
                    <a:pt x="433" y="306"/>
                  </a:lnTo>
                  <a:lnTo>
                    <a:pt x="270" y="373"/>
                  </a:lnTo>
                  <a:lnTo>
                    <a:pt x="405" y="289"/>
                  </a:lnTo>
                  <a:lnTo>
                    <a:pt x="207" y="369"/>
                  </a:lnTo>
                  <a:lnTo>
                    <a:pt x="9" y="500"/>
                  </a:lnTo>
                  <a:lnTo>
                    <a:pt x="0" y="247"/>
                  </a:lnTo>
                  <a:lnTo>
                    <a:pt x="42" y="122"/>
                  </a:lnTo>
                  <a:lnTo>
                    <a:pt x="148" y="49"/>
                  </a:lnTo>
                  <a:lnTo>
                    <a:pt x="308" y="0"/>
                  </a:lnTo>
                  <a:lnTo>
                    <a:pt x="466" y="6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0" name="Freeform 73"/>
            <p:cNvSpPr>
              <a:spLocks/>
            </p:cNvSpPr>
            <p:nvPr/>
          </p:nvSpPr>
          <p:spPr bwMode="auto">
            <a:xfrm>
              <a:off x="797" y="2376"/>
              <a:ext cx="386" cy="100"/>
            </a:xfrm>
            <a:custGeom>
              <a:avLst/>
              <a:gdLst>
                <a:gd name="T0" fmla="*/ 42 w 772"/>
                <a:gd name="T1" fmla="*/ 120 h 199"/>
                <a:gd name="T2" fmla="*/ 0 w 772"/>
                <a:gd name="T3" fmla="*/ 177 h 199"/>
                <a:gd name="T4" fmla="*/ 0 w 772"/>
                <a:gd name="T5" fmla="*/ 197 h 199"/>
                <a:gd name="T6" fmla="*/ 82 w 772"/>
                <a:gd name="T7" fmla="*/ 199 h 199"/>
                <a:gd name="T8" fmla="*/ 306 w 772"/>
                <a:gd name="T9" fmla="*/ 116 h 199"/>
                <a:gd name="T10" fmla="*/ 565 w 772"/>
                <a:gd name="T11" fmla="*/ 61 h 199"/>
                <a:gd name="T12" fmla="*/ 772 w 772"/>
                <a:gd name="T13" fmla="*/ 44 h 199"/>
                <a:gd name="T14" fmla="*/ 508 w 772"/>
                <a:gd name="T15" fmla="*/ 0 h 199"/>
                <a:gd name="T16" fmla="*/ 323 w 772"/>
                <a:gd name="T17" fmla="*/ 15 h 199"/>
                <a:gd name="T18" fmla="*/ 42 w 772"/>
                <a:gd name="T19" fmla="*/ 120 h 199"/>
                <a:gd name="T20" fmla="*/ 42 w 772"/>
                <a:gd name="T21" fmla="*/ 120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2"/>
                <a:gd name="T34" fmla="*/ 0 h 199"/>
                <a:gd name="T35" fmla="*/ 772 w 772"/>
                <a:gd name="T36" fmla="*/ 199 h 1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2" h="199">
                  <a:moveTo>
                    <a:pt x="42" y="120"/>
                  </a:moveTo>
                  <a:lnTo>
                    <a:pt x="0" y="177"/>
                  </a:lnTo>
                  <a:lnTo>
                    <a:pt x="0" y="197"/>
                  </a:lnTo>
                  <a:lnTo>
                    <a:pt x="82" y="199"/>
                  </a:lnTo>
                  <a:lnTo>
                    <a:pt x="306" y="116"/>
                  </a:lnTo>
                  <a:lnTo>
                    <a:pt x="565" y="61"/>
                  </a:lnTo>
                  <a:lnTo>
                    <a:pt x="772" y="44"/>
                  </a:lnTo>
                  <a:lnTo>
                    <a:pt x="508" y="0"/>
                  </a:lnTo>
                  <a:lnTo>
                    <a:pt x="323" y="15"/>
                  </a:lnTo>
                  <a:lnTo>
                    <a:pt x="42" y="12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1" name="Freeform 74"/>
            <p:cNvSpPr>
              <a:spLocks/>
            </p:cNvSpPr>
            <p:nvPr/>
          </p:nvSpPr>
          <p:spPr bwMode="auto">
            <a:xfrm>
              <a:off x="827" y="2182"/>
              <a:ext cx="165" cy="225"/>
            </a:xfrm>
            <a:custGeom>
              <a:avLst/>
              <a:gdLst>
                <a:gd name="T0" fmla="*/ 329 w 329"/>
                <a:gd name="T1" fmla="*/ 0 h 451"/>
                <a:gd name="T2" fmla="*/ 171 w 329"/>
                <a:gd name="T3" fmla="*/ 99 h 451"/>
                <a:gd name="T4" fmla="*/ 30 w 329"/>
                <a:gd name="T5" fmla="*/ 371 h 451"/>
                <a:gd name="T6" fmla="*/ 120 w 329"/>
                <a:gd name="T7" fmla="*/ 371 h 451"/>
                <a:gd name="T8" fmla="*/ 7 w 329"/>
                <a:gd name="T9" fmla="*/ 451 h 451"/>
                <a:gd name="T10" fmla="*/ 0 w 329"/>
                <a:gd name="T11" fmla="*/ 243 h 451"/>
                <a:gd name="T12" fmla="*/ 61 w 329"/>
                <a:gd name="T13" fmla="*/ 103 h 451"/>
                <a:gd name="T14" fmla="*/ 131 w 329"/>
                <a:gd name="T15" fmla="*/ 48 h 451"/>
                <a:gd name="T16" fmla="*/ 260 w 329"/>
                <a:gd name="T17" fmla="*/ 8 h 451"/>
                <a:gd name="T18" fmla="*/ 329 w 329"/>
                <a:gd name="T19" fmla="*/ 0 h 451"/>
                <a:gd name="T20" fmla="*/ 329 w 329"/>
                <a:gd name="T21" fmla="*/ 0 h 4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9"/>
                <a:gd name="T34" fmla="*/ 0 h 451"/>
                <a:gd name="T35" fmla="*/ 329 w 329"/>
                <a:gd name="T36" fmla="*/ 451 h 4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9" h="451">
                  <a:moveTo>
                    <a:pt x="329" y="0"/>
                  </a:moveTo>
                  <a:lnTo>
                    <a:pt x="171" y="99"/>
                  </a:lnTo>
                  <a:lnTo>
                    <a:pt x="30" y="371"/>
                  </a:lnTo>
                  <a:lnTo>
                    <a:pt x="120" y="371"/>
                  </a:lnTo>
                  <a:lnTo>
                    <a:pt x="7" y="451"/>
                  </a:lnTo>
                  <a:lnTo>
                    <a:pt x="0" y="243"/>
                  </a:lnTo>
                  <a:lnTo>
                    <a:pt x="61" y="103"/>
                  </a:lnTo>
                  <a:lnTo>
                    <a:pt x="131" y="48"/>
                  </a:lnTo>
                  <a:lnTo>
                    <a:pt x="260" y="8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2" name="Freeform 75"/>
            <p:cNvSpPr>
              <a:spLocks/>
            </p:cNvSpPr>
            <p:nvPr/>
          </p:nvSpPr>
          <p:spPr bwMode="auto">
            <a:xfrm>
              <a:off x="813" y="2384"/>
              <a:ext cx="224" cy="76"/>
            </a:xfrm>
            <a:custGeom>
              <a:avLst/>
              <a:gdLst>
                <a:gd name="T0" fmla="*/ 16 w 449"/>
                <a:gd name="T1" fmla="*/ 122 h 152"/>
                <a:gd name="T2" fmla="*/ 0 w 449"/>
                <a:gd name="T3" fmla="*/ 152 h 152"/>
                <a:gd name="T4" fmla="*/ 69 w 449"/>
                <a:gd name="T5" fmla="*/ 152 h 152"/>
                <a:gd name="T6" fmla="*/ 270 w 449"/>
                <a:gd name="T7" fmla="*/ 59 h 152"/>
                <a:gd name="T8" fmla="*/ 449 w 449"/>
                <a:gd name="T9" fmla="*/ 0 h 152"/>
                <a:gd name="T10" fmla="*/ 301 w 449"/>
                <a:gd name="T11" fmla="*/ 23 h 152"/>
                <a:gd name="T12" fmla="*/ 84 w 449"/>
                <a:gd name="T13" fmla="*/ 95 h 152"/>
                <a:gd name="T14" fmla="*/ 16 w 449"/>
                <a:gd name="T15" fmla="*/ 122 h 152"/>
                <a:gd name="T16" fmla="*/ 16 w 449"/>
                <a:gd name="T17" fmla="*/ 122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9"/>
                <a:gd name="T28" fmla="*/ 0 h 152"/>
                <a:gd name="T29" fmla="*/ 449 w 449"/>
                <a:gd name="T30" fmla="*/ 152 h 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9" h="152">
                  <a:moveTo>
                    <a:pt x="16" y="122"/>
                  </a:moveTo>
                  <a:lnTo>
                    <a:pt x="0" y="152"/>
                  </a:lnTo>
                  <a:lnTo>
                    <a:pt x="69" y="152"/>
                  </a:lnTo>
                  <a:lnTo>
                    <a:pt x="270" y="59"/>
                  </a:lnTo>
                  <a:lnTo>
                    <a:pt x="449" y="0"/>
                  </a:lnTo>
                  <a:lnTo>
                    <a:pt x="301" y="23"/>
                  </a:lnTo>
                  <a:lnTo>
                    <a:pt x="84" y="95"/>
                  </a:lnTo>
                  <a:lnTo>
                    <a:pt x="16" y="122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3" name="Freeform 76"/>
            <p:cNvSpPr>
              <a:spLocks/>
            </p:cNvSpPr>
            <p:nvPr/>
          </p:nvSpPr>
          <p:spPr bwMode="auto">
            <a:xfrm>
              <a:off x="986" y="3036"/>
              <a:ext cx="71" cy="124"/>
            </a:xfrm>
            <a:custGeom>
              <a:avLst/>
              <a:gdLst>
                <a:gd name="T0" fmla="*/ 0 w 143"/>
                <a:gd name="T1" fmla="*/ 0 h 247"/>
                <a:gd name="T2" fmla="*/ 74 w 143"/>
                <a:gd name="T3" fmla="*/ 51 h 247"/>
                <a:gd name="T4" fmla="*/ 143 w 143"/>
                <a:gd name="T5" fmla="*/ 201 h 247"/>
                <a:gd name="T6" fmla="*/ 101 w 143"/>
                <a:gd name="T7" fmla="*/ 247 h 247"/>
                <a:gd name="T8" fmla="*/ 48 w 143"/>
                <a:gd name="T9" fmla="*/ 137 h 247"/>
                <a:gd name="T10" fmla="*/ 0 w 143"/>
                <a:gd name="T11" fmla="*/ 0 h 247"/>
                <a:gd name="T12" fmla="*/ 0 w 143"/>
                <a:gd name="T13" fmla="*/ 0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47"/>
                <a:gd name="T23" fmla="*/ 143 w 143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47">
                  <a:moveTo>
                    <a:pt x="0" y="0"/>
                  </a:moveTo>
                  <a:lnTo>
                    <a:pt x="74" y="51"/>
                  </a:lnTo>
                  <a:lnTo>
                    <a:pt x="143" y="201"/>
                  </a:lnTo>
                  <a:lnTo>
                    <a:pt x="101" y="247"/>
                  </a:lnTo>
                  <a:lnTo>
                    <a:pt x="48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4" name="Freeform 77"/>
            <p:cNvSpPr>
              <a:spLocks/>
            </p:cNvSpPr>
            <p:nvPr/>
          </p:nvSpPr>
          <p:spPr bwMode="auto">
            <a:xfrm>
              <a:off x="1037" y="3029"/>
              <a:ext cx="58" cy="37"/>
            </a:xfrm>
            <a:custGeom>
              <a:avLst/>
              <a:gdLst>
                <a:gd name="T0" fmla="*/ 0 w 116"/>
                <a:gd name="T1" fmla="*/ 2 h 74"/>
                <a:gd name="T2" fmla="*/ 76 w 116"/>
                <a:gd name="T3" fmla="*/ 74 h 74"/>
                <a:gd name="T4" fmla="*/ 116 w 116"/>
                <a:gd name="T5" fmla="*/ 0 h 74"/>
                <a:gd name="T6" fmla="*/ 63 w 116"/>
                <a:gd name="T7" fmla="*/ 5 h 74"/>
                <a:gd name="T8" fmla="*/ 0 w 116"/>
                <a:gd name="T9" fmla="*/ 2 h 74"/>
                <a:gd name="T10" fmla="*/ 0 w 116"/>
                <a:gd name="T11" fmla="*/ 2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74"/>
                <a:gd name="T20" fmla="*/ 116 w 116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74">
                  <a:moveTo>
                    <a:pt x="0" y="2"/>
                  </a:moveTo>
                  <a:lnTo>
                    <a:pt x="76" y="74"/>
                  </a:lnTo>
                  <a:lnTo>
                    <a:pt x="116" y="0"/>
                  </a:lnTo>
                  <a:lnTo>
                    <a:pt x="63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5" name="Freeform 78"/>
            <p:cNvSpPr>
              <a:spLocks/>
            </p:cNvSpPr>
            <p:nvPr/>
          </p:nvSpPr>
          <p:spPr bwMode="auto">
            <a:xfrm>
              <a:off x="710" y="3018"/>
              <a:ext cx="270" cy="1283"/>
            </a:xfrm>
            <a:custGeom>
              <a:avLst/>
              <a:gdLst>
                <a:gd name="T0" fmla="*/ 365 w 542"/>
                <a:gd name="T1" fmla="*/ 0 h 2566"/>
                <a:gd name="T2" fmla="*/ 424 w 542"/>
                <a:gd name="T3" fmla="*/ 289 h 2566"/>
                <a:gd name="T4" fmla="*/ 536 w 542"/>
                <a:gd name="T5" fmla="*/ 435 h 2566"/>
                <a:gd name="T6" fmla="*/ 542 w 542"/>
                <a:gd name="T7" fmla="*/ 754 h 2566"/>
                <a:gd name="T8" fmla="*/ 517 w 542"/>
                <a:gd name="T9" fmla="*/ 1422 h 2566"/>
                <a:gd name="T10" fmla="*/ 460 w 542"/>
                <a:gd name="T11" fmla="*/ 1828 h 2566"/>
                <a:gd name="T12" fmla="*/ 489 w 542"/>
                <a:gd name="T13" fmla="*/ 2294 h 2566"/>
                <a:gd name="T14" fmla="*/ 466 w 542"/>
                <a:gd name="T15" fmla="*/ 2566 h 2566"/>
                <a:gd name="T16" fmla="*/ 217 w 542"/>
                <a:gd name="T17" fmla="*/ 2566 h 2566"/>
                <a:gd name="T18" fmla="*/ 211 w 542"/>
                <a:gd name="T19" fmla="*/ 2247 h 2566"/>
                <a:gd name="T20" fmla="*/ 247 w 542"/>
                <a:gd name="T21" fmla="*/ 2047 h 2566"/>
                <a:gd name="T22" fmla="*/ 306 w 542"/>
                <a:gd name="T23" fmla="*/ 2148 h 2566"/>
                <a:gd name="T24" fmla="*/ 306 w 542"/>
                <a:gd name="T25" fmla="*/ 1859 h 2566"/>
                <a:gd name="T26" fmla="*/ 329 w 542"/>
                <a:gd name="T27" fmla="*/ 1787 h 2566"/>
                <a:gd name="T28" fmla="*/ 194 w 542"/>
                <a:gd name="T29" fmla="*/ 1705 h 2566"/>
                <a:gd name="T30" fmla="*/ 53 w 542"/>
                <a:gd name="T31" fmla="*/ 1386 h 2566"/>
                <a:gd name="T32" fmla="*/ 0 w 542"/>
                <a:gd name="T33" fmla="*/ 973 h 2566"/>
                <a:gd name="T34" fmla="*/ 53 w 542"/>
                <a:gd name="T35" fmla="*/ 678 h 2566"/>
                <a:gd name="T36" fmla="*/ 171 w 542"/>
                <a:gd name="T37" fmla="*/ 850 h 2566"/>
                <a:gd name="T38" fmla="*/ 236 w 542"/>
                <a:gd name="T39" fmla="*/ 984 h 2566"/>
                <a:gd name="T40" fmla="*/ 335 w 542"/>
                <a:gd name="T41" fmla="*/ 1055 h 2566"/>
                <a:gd name="T42" fmla="*/ 323 w 542"/>
                <a:gd name="T43" fmla="*/ 979 h 2566"/>
                <a:gd name="T44" fmla="*/ 264 w 542"/>
                <a:gd name="T45" fmla="*/ 836 h 2566"/>
                <a:gd name="T46" fmla="*/ 164 w 542"/>
                <a:gd name="T47" fmla="*/ 684 h 2566"/>
                <a:gd name="T48" fmla="*/ 205 w 542"/>
                <a:gd name="T49" fmla="*/ 277 h 2566"/>
                <a:gd name="T50" fmla="*/ 365 w 542"/>
                <a:gd name="T51" fmla="*/ 0 h 2566"/>
                <a:gd name="T52" fmla="*/ 365 w 542"/>
                <a:gd name="T53" fmla="*/ 0 h 256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42"/>
                <a:gd name="T82" fmla="*/ 0 h 2566"/>
                <a:gd name="T83" fmla="*/ 542 w 542"/>
                <a:gd name="T84" fmla="*/ 2566 h 256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42" h="2566">
                  <a:moveTo>
                    <a:pt x="365" y="0"/>
                  </a:moveTo>
                  <a:lnTo>
                    <a:pt x="424" y="289"/>
                  </a:lnTo>
                  <a:lnTo>
                    <a:pt x="536" y="435"/>
                  </a:lnTo>
                  <a:lnTo>
                    <a:pt x="542" y="754"/>
                  </a:lnTo>
                  <a:lnTo>
                    <a:pt x="517" y="1422"/>
                  </a:lnTo>
                  <a:lnTo>
                    <a:pt x="460" y="1828"/>
                  </a:lnTo>
                  <a:lnTo>
                    <a:pt x="489" y="2294"/>
                  </a:lnTo>
                  <a:lnTo>
                    <a:pt x="466" y="2566"/>
                  </a:lnTo>
                  <a:lnTo>
                    <a:pt x="217" y="2566"/>
                  </a:lnTo>
                  <a:lnTo>
                    <a:pt x="211" y="2247"/>
                  </a:lnTo>
                  <a:lnTo>
                    <a:pt x="247" y="2047"/>
                  </a:lnTo>
                  <a:lnTo>
                    <a:pt x="306" y="2148"/>
                  </a:lnTo>
                  <a:lnTo>
                    <a:pt x="306" y="1859"/>
                  </a:lnTo>
                  <a:lnTo>
                    <a:pt x="329" y="1787"/>
                  </a:lnTo>
                  <a:lnTo>
                    <a:pt x="194" y="1705"/>
                  </a:lnTo>
                  <a:lnTo>
                    <a:pt x="53" y="1386"/>
                  </a:lnTo>
                  <a:lnTo>
                    <a:pt x="0" y="973"/>
                  </a:lnTo>
                  <a:lnTo>
                    <a:pt x="53" y="678"/>
                  </a:lnTo>
                  <a:lnTo>
                    <a:pt x="171" y="850"/>
                  </a:lnTo>
                  <a:lnTo>
                    <a:pt x="236" y="984"/>
                  </a:lnTo>
                  <a:lnTo>
                    <a:pt x="335" y="1055"/>
                  </a:lnTo>
                  <a:lnTo>
                    <a:pt x="323" y="979"/>
                  </a:lnTo>
                  <a:lnTo>
                    <a:pt x="264" y="836"/>
                  </a:lnTo>
                  <a:lnTo>
                    <a:pt x="164" y="684"/>
                  </a:lnTo>
                  <a:lnTo>
                    <a:pt x="205" y="277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6" name="Freeform 79"/>
            <p:cNvSpPr>
              <a:spLocks/>
            </p:cNvSpPr>
            <p:nvPr/>
          </p:nvSpPr>
          <p:spPr bwMode="auto">
            <a:xfrm>
              <a:off x="691" y="3670"/>
              <a:ext cx="80" cy="198"/>
            </a:xfrm>
            <a:custGeom>
              <a:avLst/>
              <a:gdLst>
                <a:gd name="T0" fmla="*/ 30 w 160"/>
                <a:gd name="T1" fmla="*/ 0 h 395"/>
                <a:gd name="T2" fmla="*/ 89 w 160"/>
                <a:gd name="T3" fmla="*/ 188 h 395"/>
                <a:gd name="T4" fmla="*/ 160 w 160"/>
                <a:gd name="T5" fmla="*/ 376 h 395"/>
                <a:gd name="T6" fmla="*/ 0 w 160"/>
                <a:gd name="T7" fmla="*/ 395 h 395"/>
                <a:gd name="T8" fmla="*/ 82 w 160"/>
                <a:gd name="T9" fmla="*/ 353 h 395"/>
                <a:gd name="T10" fmla="*/ 48 w 160"/>
                <a:gd name="T11" fmla="*/ 158 h 395"/>
                <a:gd name="T12" fmla="*/ 30 w 160"/>
                <a:gd name="T13" fmla="*/ 0 h 395"/>
                <a:gd name="T14" fmla="*/ 30 w 160"/>
                <a:gd name="T15" fmla="*/ 0 h 3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0"/>
                <a:gd name="T25" fmla="*/ 0 h 395"/>
                <a:gd name="T26" fmla="*/ 160 w 160"/>
                <a:gd name="T27" fmla="*/ 395 h 3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0" h="395">
                  <a:moveTo>
                    <a:pt x="30" y="0"/>
                  </a:moveTo>
                  <a:lnTo>
                    <a:pt x="89" y="188"/>
                  </a:lnTo>
                  <a:lnTo>
                    <a:pt x="160" y="376"/>
                  </a:lnTo>
                  <a:lnTo>
                    <a:pt x="0" y="395"/>
                  </a:lnTo>
                  <a:lnTo>
                    <a:pt x="82" y="353"/>
                  </a:lnTo>
                  <a:lnTo>
                    <a:pt x="48" y="1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7" name="Freeform 80"/>
            <p:cNvSpPr>
              <a:spLocks/>
            </p:cNvSpPr>
            <p:nvPr/>
          </p:nvSpPr>
          <p:spPr bwMode="auto">
            <a:xfrm>
              <a:off x="677" y="3900"/>
              <a:ext cx="162" cy="50"/>
            </a:xfrm>
            <a:custGeom>
              <a:avLst/>
              <a:gdLst>
                <a:gd name="T0" fmla="*/ 0 w 324"/>
                <a:gd name="T1" fmla="*/ 0 h 101"/>
                <a:gd name="T2" fmla="*/ 130 w 324"/>
                <a:gd name="T3" fmla="*/ 87 h 101"/>
                <a:gd name="T4" fmla="*/ 312 w 324"/>
                <a:gd name="T5" fmla="*/ 101 h 101"/>
                <a:gd name="T6" fmla="*/ 324 w 324"/>
                <a:gd name="T7" fmla="*/ 64 h 101"/>
                <a:gd name="T8" fmla="*/ 0 w 324"/>
                <a:gd name="T9" fmla="*/ 0 h 101"/>
                <a:gd name="T10" fmla="*/ 0 w 324"/>
                <a:gd name="T11" fmla="*/ 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4"/>
                <a:gd name="T19" fmla="*/ 0 h 101"/>
                <a:gd name="T20" fmla="*/ 324 w 324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4" h="101">
                  <a:moveTo>
                    <a:pt x="0" y="0"/>
                  </a:moveTo>
                  <a:lnTo>
                    <a:pt x="130" y="87"/>
                  </a:lnTo>
                  <a:lnTo>
                    <a:pt x="312" y="101"/>
                  </a:lnTo>
                  <a:lnTo>
                    <a:pt x="324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8" name="Freeform 81"/>
            <p:cNvSpPr>
              <a:spLocks/>
            </p:cNvSpPr>
            <p:nvPr/>
          </p:nvSpPr>
          <p:spPr bwMode="auto">
            <a:xfrm>
              <a:off x="742" y="3980"/>
              <a:ext cx="49" cy="100"/>
            </a:xfrm>
            <a:custGeom>
              <a:avLst/>
              <a:gdLst>
                <a:gd name="T0" fmla="*/ 0 w 99"/>
                <a:gd name="T1" fmla="*/ 0 h 199"/>
                <a:gd name="T2" fmla="*/ 99 w 99"/>
                <a:gd name="T3" fmla="*/ 199 h 199"/>
                <a:gd name="T4" fmla="*/ 81 w 99"/>
                <a:gd name="T5" fmla="*/ 28 h 199"/>
                <a:gd name="T6" fmla="*/ 0 w 99"/>
                <a:gd name="T7" fmla="*/ 0 h 199"/>
                <a:gd name="T8" fmla="*/ 0 w 99"/>
                <a:gd name="T9" fmla="*/ 0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99"/>
                <a:gd name="T17" fmla="*/ 99 w 99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99">
                  <a:moveTo>
                    <a:pt x="0" y="0"/>
                  </a:moveTo>
                  <a:lnTo>
                    <a:pt x="99" y="199"/>
                  </a:lnTo>
                  <a:lnTo>
                    <a:pt x="8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9" name="Freeform 82"/>
            <p:cNvSpPr>
              <a:spLocks/>
            </p:cNvSpPr>
            <p:nvPr/>
          </p:nvSpPr>
          <p:spPr bwMode="auto">
            <a:xfrm>
              <a:off x="641" y="4210"/>
              <a:ext cx="115" cy="76"/>
            </a:xfrm>
            <a:custGeom>
              <a:avLst/>
              <a:gdLst>
                <a:gd name="T0" fmla="*/ 230 w 230"/>
                <a:gd name="T1" fmla="*/ 0 h 152"/>
                <a:gd name="T2" fmla="*/ 112 w 230"/>
                <a:gd name="T3" fmla="*/ 57 h 152"/>
                <a:gd name="T4" fmla="*/ 14 w 230"/>
                <a:gd name="T5" fmla="*/ 34 h 152"/>
                <a:gd name="T6" fmla="*/ 0 w 230"/>
                <a:gd name="T7" fmla="*/ 152 h 152"/>
                <a:gd name="T8" fmla="*/ 160 w 230"/>
                <a:gd name="T9" fmla="*/ 152 h 152"/>
                <a:gd name="T10" fmla="*/ 230 w 230"/>
                <a:gd name="T11" fmla="*/ 0 h 152"/>
                <a:gd name="T12" fmla="*/ 230 w 23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"/>
                <a:gd name="T22" fmla="*/ 0 h 152"/>
                <a:gd name="T23" fmla="*/ 230 w 230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" h="152">
                  <a:moveTo>
                    <a:pt x="230" y="0"/>
                  </a:moveTo>
                  <a:lnTo>
                    <a:pt x="112" y="57"/>
                  </a:lnTo>
                  <a:lnTo>
                    <a:pt x="14" y="34"/>
                  </a:lnTo>
                  <a:lnTo>
                    <a:pt x="0" y="152"/>
                  </a:lnTo>
                  <a:lnTo>
                    <a:pt x="160" y="152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0" name="Freeform 83"/>
            <p:cNvSpPr>
              <a:spLocks/>
            </p:cNvSpPr>
            <p:nvPr/>
          </p:nvSpPr>
          <p:spPr bwMode="auto">
            <a:xfrm>
              <a:off x="801" y="2982"/>
              <a:ext cx="35" cy="124"/>
            </a:xfrm>
            <a:custGeom>
              <a:avLst/>
              <a:gdLst>
                <a:gd name="T0" fmla="*/ 0 w 70"/>
                <a:gd name="T1" fmla="*/ 19 h 249"/>
                <a:gd name="T2" fmla="*/ 28 w 70"/>
                <a:gd name="T3" fmla="*/ 249 h 249"/>
                <a:gd name="T4" fmla="*/ 70 w 70"/>
                <a:gd name="T5" fmla="*/ 0 h 249"/>
                <a:gd name="T6" fmla="*/ 0 w 70"/>
                <a:gd name="T7" fmla="*/ 19 h 249"/>
                <a:gd name="T8" fmla="*/ 0 w 70"/>
                <a:gd name="T9" fmla="*/ 19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49"/>
                <a:gd name="T17" fmla="*/ 70 w 70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49">
                  <a:moveTo>
                    <a:pt x="0" y="19"/>
                  </a:moveTo>
                  <a:lnTo>
                    <a:pt x="28" y="249"/>
                  </a:lnTo>
                  <a:lnTo>
                    <a:pt x="7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1" name="Freeform 84"/>
            <p:cNvSpPr>
              <a:spLocks/>
            </p:cNvSpPr>
            <p:nvPr/>
          </p:nvSpPr>
          <p:spPr bwMode="auto">
            <a:xfrm>
              <a:off x="801" y="2917"/>
              <a:ext cx="35" cy="41"/>
            </a:xfrm>
            <a:custGeom>
              <a:avLst/>
              <a:gdLst>
                <a:gd name="T0" fmla="*/ 0 w 70"/>
                <a:gd name="T1" fmla="*/ 82 h 82"/>
                <a:gd name="T2" fmla="*/ 70 w 70"/>
                <a:gd name="T3" fmla="*/ 65 h 82"/>
                <a:gd name="T4" fmla="*/ 53 w 70"/>
                <a:gd name="T5" fmla="*/ 0 h 82"/>
                <a:gd name="T6" fmla="*/ 0 w 70"/>
                <a:gd name="T7" fmla="*/ 82 h 82"/>
                <a:gd name="T8" fmla="*/ 0 w 70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82"/>
                <a:gd name="T17" fmla="*/ 70 w 70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82">
                  <a:moveTo>
                    <a:pt x="0" y="82"/>
                  </a:moveTo>
                  <a:lnTo>
                    <a:pt x="70" y="65"/>
                  </a:lnTo>
                  <a:lnTo>
                    <a:pt x="53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2" name="Freeform 85"/>
            <p:cNvSpPr>
              <a:spLocks/>
            </p:cNvSpPr>
            <p:nvPr/>
          </p:nvSpPr>
          <p:spPr bwMode="auto">
            <a:xfrm>
              <a:off x="648" y="2909"/>
              <a:ext cx="120" cy="70"/>
            </a:xfrm>
            <a:custGeom>
              <a:avLst/>
              <a:gdLst>
                <a:gd name="T0" fmla="*/ 241 w 241"/>
                <a:gd name="T1" fmla="*/ 0 h 141"/>
                <a:gd name="T2" fmla="*/ 123 w 241"/>
                <a:gd name="T3" fmla="*/ 59 h 141"/>
                <a:gd name="T4" fmla="*/ 0 w 241"/>
                <a:gd name="T5" fmla="*/ 141 h 141"/>
                <a:gd name="T6" fmla="*/ 93 w 241"/>
                <a:gd name="T7" fmla="*/ 107 h 141"/>
                <a:gd name="T8" fmla="*/ 199 w 241"/>
                <a:gd name="T9" fmla="*/ 99 h 141"/>
                <a:gd name="T10" fmla="*/ 211 w 241"/>
                <a:gd name="T11" fmla="*/ 59 h 141"/>
                <a:gd name="T12" fmla="*/ 241 w 241"/>
                <a:gd name="T13" fmla="*/ 0 h 141"/>
                <a:gd name="T14" fmla="*/ 241 w 241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"/>
                <a:gd name="T25" fmla="*/ 0 h 141"/>
                <a:gd name="T26" fmla="*/ 241 w 241"/>
                <a:gd name="T27" fmla="*/ 141 h 1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" h="141">
                  <a:moveTo>
                    <a:pt x="241" y="0"/>
                  </a:moveTo>
                  <a:lnTo>
                    <a:pt x="123" y="59"/>
                  </a:lnTo>
                  <a:lnTo>
                    <a:pt x="0" y="141"/>
                  </a:lnTo>
                  <a:lnTo>
                    <a:pt x="93" y="107"/>
                  </a:lnTo>
                  <a:lnTo>
                    <a:pt x="199" y="99"/>
                  </a:lnTo>
                  <a:lnTo>
                    <a:pt x="211" y="5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3" name="Freeform 86"/>
            <p:cNvSpPr>
              <a:spLocks/>
            </p:cNvSpPr>
            <p:nvPr/>
          </p:nvSpPr>
          <p:spPr bwMode="auto">
            <a:xfrm>
              <a:off x="673" y="2997"/>
              <a:ext cx="69" cy="236"/>
            </a:xfrm>
            <a:custGeom>
              <a:avLst/>
              <a:gdLst>
                <a:gd name="T0" fmla="*/ 137 w 137"/>
                <a:gd name="T1" fmla="*/ 0 h 471"/>
                <a:gd name="T2" fmla="*/ 89 w 137"/>
                <a:gd name="T3" fmla="*/ 141 h 471"/>
                <a:gd name="T4" fmla="*/ 25 w 137"/>
                <a:gd name="T5" fmla="*/ 295 h 471"/>
                <a:gd name="T6" fmla="*/ 84 w 137"/>
                <a:gd name="T7" fmla="*/ 295 h 471"/>
                <a:gd name="T8" fmla="*/ 7 w 137"/>
                <a:gd name="T9" fmla="*/ 471 h 471"/>
                <a:gd name="T10" fmla="*/ 13 w 137"/>
                <a:gd name="T11" fmla="*/ 224 h 471"/>
                <a:gd name="T12" fmla="*/ 0 w 137"/>
                <a:gd name="T13" fmla="*/ 34 h 471"/>
                <a:gd name="T14" fmla="*/ 137 w 137"/>
                <a:gd name="T15" fmla="*/ 0 h 471"/>
                <a:gd name="T16" fmla="*/ 137 w 137"/>
                <a:gd name="T17" fmla="*/ 0 h 4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471"/>
                <a:gd name="T29" fmla="*/ 137 w 137"/>
                <a:gd name="T30" fmla="*/ 471 h 4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471">
                  <a:moveTo>
                    <a:pt x="137" y="0"/>
                  </a:moveTo>
                  <a:lnTo>
                    <a:pt x="89" y="141"/>
                  </a:lnTo>
                  <a:lnTo>
                    <a:pt x="25" y="295"/>
                  </a:lnTo>
                  <a:lnTo>
                    <a:pt x="84" y="295"/>
                  </a:lnTo>
                  <a:lnTo>
                    <a:pt x="7" y="471"/>
                  </a:lnTo>
                  <a:lnTo>
                    <a:pt x="13" y="224"/>
                  </a:lnTo>
                  <a:lnTo>
                    <a:pt x="0" y="3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4" name="Freeform 87"/>
            <p:cNvSpPr>
              <a:spLocks/>
            </p:cNvSpPr>
            <p:nvPr/>
          </p:nvSpPr>
          <p:spPr bwMode="auto">
            <a:xfrm>
              <a:off x="603" y="3026"/>
              <a:ext cx="45" cy="97"/>
            </a:xfrm>
            <a:custGeom>
              <a:avLst/>
              <a:gdLst>
                <a:gd name="T0" fmla="*/ 90 w 90"/>
                <a:gd name="T1" fmla="*/ 0 h 194"/>
                <a:gd name="T2" fmla="*/ 17 w 90"/>
                <a:gd name="T3" fmla="*/ 194 h 194"/>
                <a:gd name="T4" fmla="*/ 0 w 90"/>
                <a:gd name="T5" fmla="*/ 47 h 194"/>
                <a:gd name="T6" fmla="*/ 90 w 90"/>
                <a:gd name="T7" fmla="*/ 0 h 194"/>
                <a:gd name="T8" fmla="*/ 90 w 90"/>
                <a:gd name="T9" fmla="*/ 0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94"/>
                <a:gd name="T17" fmla="*/ 90 w 90"/>
                <a:gd name="T18" fmla="*/ 194 h 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94">
                  <a:moveTo>
                    <a:pt x="90" y="0"/>
                  </a:moveTo>
                  <a:lnTo>
                    <a:pt x="17" y="194"/>
                  </a:lnTo>
                  <a:lnTo>
                    <a:pt x="0" y="4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5" name="Freeform 88"/>
            <p:cNvSpPr>
              <a:spLocks/>
            </p:cNvSpPr>
            <p:nvPr/>
          </p:nvSpPr>
          <p:spPr bwMode="auto">
            <a:xfrm>
              <a:off x="376" y="3307"/>
              <a:ext cx="162" cy="156"/>
            </a:xfrm>
            <a:custGeom>
              <a:avLst/>
              <a:gdLst>
                <a:gd name="T0" fmla="*/ 118 w 325"/>
                <a:gd name="T1" fmla="*/ 0 h 311"/>
                <a:gd name="T2" fmla="*/ 0 w 325"/>
                <a:gd name="T3" fmla="*/ 165 h 311"/>
                <a:gd name="T4" fmla="*/ 142 w 325"/>
                <a:gd name="T5" fmla="*/ 300 h 311"/>
                <a:gd name="T6" fmla="*/ 148 w 325"/>
                <a:gd name="T7" fmla="*/ 216 h 311"/>
                <a:gd name="T8" fmla="*/ 325 w 325"/>
                <a:gd name="T9" fmla="*/ 311 h 311"/>
                <a:gd name="T10" fmla="*/ 277 w 325"/>
                <a:gd name="T11" fmla="*/ 253 h 311"/>
                <a:gd name="T12" fmla="*/ 95 w 325"/>
                <a:gd name="T13" fmla="*/ 118 h 311"/>
                <a:gd name="T14" fmla="*/ 118 w 325"/>
                <a:gd name="T15" fmla="*/ 0 h 311"/>
                <a:gd name="T16" fmla="*/ 118 w 325"/>
                <a:gd name="T17" fmla="*/ 0 h 3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5"/>
                <a:gd name="T28" fmla="*/ 0 h 311"/>
                <a:gd name="T29" fmla="*/ 325 w 325"/>
                <a:gd name="T30" fmla="*/ 311 h 3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5" h="311">
                  <a:moveTo>
                    <a:pt x="118" y="0"/>
                  </a:moveTo>
                  <a:lnTo>
                    <a:pt x="0" y="165"/>
                  </a:lnTo>
                  <a:lnTo>
                    <a:pt x="142" y="300"/>
                  </a:lnTo>
                  <a:lnTo>
                    <a:pt x="148" y="216"/>
                  </a:lnTo>
                  <a:lnTo>
                    <a:pt x="325" y="311"/>
                  </a:lnTo>
                  <a:lnTo>
                    <a:pt x="277" y="253"/>
                  </a:lnTo>
                  <a:lnTo>
                    <a:pt x="95" y="11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6" name="Freeform 89"/>
            <p:cNvSpPr>
              <a:spLocks/>
            </p:cNvSpPr>
            <p:nvPr/>
          </p:nvSpPr>
          <p:spPr bwMode="auto">
            <a:xfrm>
              <a:off x="403" y="3527"/>
              <a:ext cx="162" cy="379"/>
            </a:xfrm>
            <a:custGeom>
              <a:avLst/>
              <a:gdLst>
                <a:gd name="T0" fmla="*/ 59 w 325"/>
                <a:gd name="T1" fmla="*/ 0 h 756"/>
                <a:gd name="T2" fmla="*/ 306 w 325"/>
                <a:gd name="T3" fmla="*/ 30 h 756"/>
                <a:gd name="T4" fmla="*/ 82 w 325"/>
                <a:gd name="T5" fmla="*/ 36 h 756"/>
                <a:gd name="T6" fmla="*/ 82 w 325"/>
                <a:gd name="T7" fmla="*/ 148 h 756"/>
                <a:gd name="T8" fmla="*/ 325 w 325"/>
                <a:gd name="T9" fmla="*/ 397 h 756"/>
                <a:gd name="T10" fmla="*/ 188 w 325"/>
                <a:gd name="T11" fmla="*/ 349 h 756"/>
                <a:gd name="T12" fmla="*/ 36 w 325"/>
                <a:gd name="T13" fmla="*/ 237 h 756"/>
                <a:gd name="T14" fmla="*/ 160 w 325"/>
                <a:gd name="T15" fmla="*/ 473 h 756"/>
                <a:gd name="T16" fmla="*/ 289 w 325"/>
                <a:gd name="T17" fmla="*/ 703 h 756"/>
                <a:gd name="T18" fmla="*/ 107 w 325"/>
                <a:gd name="T19" fmla="*/ 756 h 756"/>
                <a:gd name="T20" fmla="*/ 107 w 325"/>
                <a:gd name="T21" fmla="*/ 591 h 756"/>
                <a:gd name="T22" fmla="*/ 11 w 325"/>
                <a:gd name="T23" fmla="*/ 243 h 756"/>
                <a:gd name="T24" fmla="*/ 0 w 325"/>
                <a:gd name="T25" fmla="*/ 125 h 756"/>
                <a:gd name="T26" fmla="*/ 48 w 325"/>
                <a:gd name="T27" fmla="*/ 148 h 756"/>
                <a:gd name="T28" fmla="*/ 59 w 325"/>
                <a:gd name="T29" fmla="*/ 0 h 756"/>
                <a:gd name="T30" fmla="*/ 59 w 325"/>
                <a:gd name="T31" fmla="*/ 0 h 7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5"/>
                <a:gd name="T49" fmla="*/ 0 h 756"/>
                <a:gd name="T50" fmla="*/ 325 w 325"/>
                <a:gd name="T51" fmla="*/ 756 h 7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5" h="756">
                  <a:moveTo>
                    <a:pt x="59" y="0"/>
                  </a:moveTo>
                  <a:lnTo>
                    <a:pt x="306" y="30"/>
                  </a:lnTo>
                  <a:lnTo>
                    <a:pt x="82" y="36"/>
                  </a:lnTo>
                  <a:lnTo>
                    <a:pt x="82" y="148"/>
                  </a:lnTo>
                  <a:lnTo>
                    <a:pt x="325" y="397"/>
                  </a:lnTo>
                  <a:lnTo>
                    <a:pt x="188" y="349"/>
                  </a:lnTo>
                  <a:lnTo>
                    <a:pt x="36" y="237"/>
                  </a:lnTo>
                  <a:lnTo>
                    <a:pt x="160" y="473"/>
                  </a:lnTo>
                  <a:lnTo>
                    <a:pt x="289" y="703"/>
                  </a:lnTo>
                  <a:lnTo>
                    <a:pt x="107" y="756"/>
                  </a:lnTo>
                  <a:lnTo>
                    <a:pt x="107" y="591"/>
                  </a:lnTo>
                  <a:lnTo>
                    <a:pt x="11" y="243"/>
                  </a:lnTo>
                  <a:lnTo>
                    <a:pt x="0" y="125"/>
                  </a:lnTo>
                  <a:lnTo>
                    <a:pt x="48" y="14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7" name="Freeform 90"/>
            <p:cNvSpPr>
              <a:spLocks/>
            </p:cNvSpPr>
            <p:nvPr/>
          </p:nvSpPr>
          <p:spPr bwMode="auto">
            <a:xfrm>
              <a:off x="541" y="3168"/>
              <a:ext cx="92" cy="262"/>
            </a:xfrm>
            <a:custGeom>
              <a:avLst/>
              <a:gdLst>
                <a:gd name="T0" fmla="*/ 0 w 182"/>
                <a:gd name="T1" fmla="*/ 0 h 525"/>
                <a:gd name="T2" fmla="*/ 17 w 182"/>
                <a:gd name="T3" fmla="*/ 272 h 525"/>
                <a:gd name="T4" fmla="*/ 87 w 182"/>
                <a:gd name="T5" fmla="*/ 525 h 525"/>
                <a:gd name="T6" fmla="*/ 98 w 182"/>
                <a:gd name="T7" fmla="*/ 432 h 525"/>
                <a:gd name="T8" fmla="*/ 182 w 182"/>
                <a:gd name="T9" fmla="*/ 420 h 525"/>
                <a:gd name="T10" fmla="*/ 98 w 182"/>
                <a:gd name="T11" fmla="*/ 194 h 525"/>
                <a:gd name="T12" fmla="*/ 98 w 182"/>
                <a:gd name="T13" fmla="*/ 359 h 525"/>
                <a:gd name="T14" fmla="*/ 40 w 182"/>
                <a:gd name="T15" fmla="*/ 219 h 525"/>
                <a:gd name="T16" fmla="*/ 0 w 182"/>
                <a:gd name="T17" fmla="*/ 0 h 525"/>
                <a:gd name="T18" fmla="*/ 0 w 182"/>
                <a:gd name="T19" fmla="*/ 0 h 5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525"/>
                <a:gd name="T32" fmla="*/ 182 w 182"/>
                <a:gd name="T33" fmla="*/ 525 h 5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525">
                  <a:moveTo>
                    <a:pt x="0" y="0"/>
                  </a:moveTo>
                  <a:lnTo>
                    <a:pt x="17" y="272"/>
                  </a:lnTo>
                  <a:lnTo>
                    <a:pt x="87" y="525"/>
                  </a:lnTo>
                  <a:lnTo>
                    <a:pt x="98" y="432"/>
                  </a:lnTo>
                  <a:lnTo>
                    <a:pt x="182" y="420"/>
                  </a:lnTo>
                  <a:lnTo>
                    <a:pt x="98" y="194"/>
                  </a:lnTo>
                  <a:lnTo>
                    <a:pt x="98" y="359"/>
                  </a:lnTo>
                  <a:lnTo>
                    <a:pt x="40" y="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8" name="Freeform 91"/>
            <p:cNvSpPr>
              <a:spLocks/>
            </p:cNvSpPr>
            <p:nvPr/>
          </p:nvSpPr>
          <p:spPr bwMode="auto">
            <a:xfrm>
              <a:off x="983" y="3003"/>
              <a:ext cx="398" cy="1298"/>
            </a:xfrm>
            <a:custGeom>
              <a:avLst/>
              <a:gdLst>
                <a:gd name="T0" fmla="*/ 482 w 794"/>
                <a:gd name="T1" fmla="*/ 90 h 2597"/>
                <a:gd name="T2" fmla="*/ 401 w 794"/>
                <a:gd name="T3" fmla="*/ 443 h 2597"/>
                <a:gd name="T4" fmla="*/ 625 w 794"/>
                <a:gd name="T5" fmla="*/ 6 h 2597"/>
                <a:gd name="T6" fmla="*/ 713 w 794"/>
                <a:gd name="T7" fmla="*/ 0 h 2597"/>
                <a:gd name="T8" fmla="*/ 713 w 794"/>
                <a:gd name="T9" fmla="*/ 113 h 2597"/>
                <a:gd name="T10" fmla="*/ 794 w 794"/>
                <a:gd name="T11" fmla="*/ 12 h 2597"/>
                <a:gd name="T12" fmla="*/ 783 w 794"/>
                <a:gd name="T13" fmla="*/ 213 h 2597"/>
                <a:gd name="T14" fmla="*/ 695 w 794"/>
                <a:gd name="T15" fmla="*/ 709 h 2597"/>
                <a:gd name="T16" fmla="*/ 342 w 794"/>
                <a:gd name="T17" fmla="*/ 1033 h 2597"/>
                <a:gd name="T18" fmla="*/ 465 w 794"/>
                <a:gd name="T19" fmla="*/ 1050 h 2597"/>
                <a:gd name="T20" fmla="*/ 595 w 794"/>
                <a:gd name="T21" fmla="*/ 1422 h 2597"/>
                <a:gd name="T22" fmla="*/ 771 w 794"/>
                <a:gd name="T23" fmla="*/ 1865 h 2597"/>
                <a:gd name="T24" fmla="*/ 572 w 794"/>
                <a:gd name="T25" fmla="*/ 1671 h 2597"/>
                <a:gd name="T26" fmla="*/ 323 w 794"/>
                <a:gd name="T27" fmla="*/ 1097 h 2597"/>
                <a:gd name="T28" fmla="*/ 412 w 794"/>
                <a:gd name="T29" fmla="*/ 1635 h 2597"/>
                <a:gd name="T30" fmla="*/ 500 w 794"/>
                <a:gd name="T31" fmla="*/ 1854 h 2597"/>
                <a:gd name="T32" fmla="*/ 294 w 794"/>
                <a:gd name="T33" fmla="*/ 1848 h 2597"/>
                <a:gd name="T34" fmla="*/ 199 w 794"/>
                <a:gd name="T35" fmla="*/ 1877 h 2597"/>
                <a:gd name="T36" fmla="*/ 270 w 794"/>
                <a:gd name="T37" fmla="*/ 2036 h 2597"/>
                <a:gd name="T38" fmla="*/ 429 w 794"/>
                <a:gd name="T39" fmla="*/ 2061 h 2597"/>
                <a:gd name="T40" fmla="*/ 578 w 794"/>
                <a:gd name="T41" fmla="*/ 2466 h 2597"/>
                <a:gd name="T42" fmla="*/ 707 w 794"/>
                <a:gd name="T43" fmla="*/ 2597 h 2597"/>
                <a:gd name="T44" fmla="*/ 59 w 794"/>
                <a:gd name="T45" fmla="*/ 2597 h 2597"/>
                <a:gd name="T46" fmla="*/ 0 w 794"/>
                <a:gd name="T47" fmla="*/ 2173 h 2597"/>
                <a:gd name="T48" fmla="*/ 5 w 794"/>
                <a:gd name="T49" fmla="*/ 1823 h 2597"/>
                <a:gd name="T50" fmla="*/ 83 w 794"/>
                <a:gd name="T51" fmla="*/ 1310 h 2597"/>
                <a:gd name="T52" fmla="*/ 95 w 794"/>
                <a:gd name="T53" fmla="*/ 932 h 2597"/>
                <a:gd name="T54" fmla="*/ 182 w 794"/>
                <a:gd name="T55" fmla="*/ 831 h 2597"/>
                <a:gd name="T56" fmla="*/ 216 w 794"/>
                <a:gd name="T57" fmla="*/ 449 h 2597"/>
                <a:gd name="T58" fmla="*/ 382 w 794"/>
                <a:gd name="T59" fmla="*/ 135 h 2597"/>
                <a:gd name="T60" fmla="*/ 482 w 794"/>
                <a:gd name="T61" fmla="*/ 90 h 2597"/>
                <a:gd name="T62" fmla="*/ 482 w 794"/>
                <a:gd name="T63" fmla="*/ 90 h 2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4"/>
                <a:gd name="T97" fmla="*/ 0 h 2597"/>
                <a:gd name="T98" fmla="*/ 794 w 794"/>
                <a:gd name="T99" fmla="*/ 2597 h 25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4" h="2597">
                  <a:moveTo>
                    <a:pt x="482" y="90"/>
                  </a:moveTo>
                  <a:lnTo>
                    <a:pt x="401" y="443"/>
                  </a:lnTo>
                  <a:lnTo>
                    <a:pt x="625" y="6"/>
                  </a:lnTo>
                  <a:lnTo>
                    <a:pt x="713" y="0"/>
                  </a:lnTo>
                  <a:lnTo>
                    <a:pt x="713" y="113"/>
                  </a:lnTo>
                  <a:lnTo>
                    <a:pt x="794" y="12"/>
                  </a:lnTo>
                  <a:lnTo>
                    <a:pt x="783" y="213"/>
                  </a:lnTo>
                  <a:lnTo>
                    <a:pt x="695" y="709"/>
                  </a:lnTo>
                  <a:lnTo>
                    <a:pt x="342" y="1033"/>
                  </a:lnTo>
                  <a:lnTo>
                    <a:pt x="465" y="1050"/>
                  </a:lnTo>
                  <a:lnTo>
                    <a:pt x="595" y="1422"/>
                  </a:lnTo>
                  <a:lnTo>
                    <a:pt x="771" y="1865"/>
                  </a:lnTo>
                  <a:lnTo>
                    <a:pt x="572" y="1671"/>
                  </a:lnTo>
                  <a:lnTo>
                    <a:pt x="323" y="1097"/>
                  </a:lnTo>
                  <a:lnTo>
                    <a:pt x="412" y="1635"/>
                  </a:lnTo>
                  <a:lnTo>
                    <a:pt x="500" y="1854"/>
                  </a:lnTo>
                  <a:lnTo>
                    <a:pt x="294" y="1848"/>
                  </a:lnTo>
                  <a:lnTo>
                    <a:pt x="199" y="1877"/>
                  </a:lnTo>
                  <a:lnTo>
                    <a:pt x="270" y="2036"/>
                  </a:lnTo>
                  <a:lnTo>
                    <a:pt x="429" y="2061"/>
                  </a:lnTo>
                  <a:lnTo>
                    <a:pt x="578" y="2466"/>
                  </a:lnTo>
                  <a:lnTo>
                    <a:pt x="707" y="2597"/>
                  </a:lnTo>
                  <a:lnTo>
                    <a:pt x="59" y="2597"/>
                  </a:lnTo>
                  <a:lnTo>
                    <a:pt x="0" y="2173"/>
                  </a:lnTo>
                  <a:lnTo>
                    <a:pt x="5" y="1823"/>
                  </a:lnTo>
                  <a:lnTo>
                    <a:pt x="83" y="1310"/>
                  </a:lnTo>
                  <a:lnTo>
                    <a:pt x="95" y="932"/>
                  </a:lnTo>
                  <a:lnTo>
                    <a:pt x="182" y="831"/>
                  </a:lnTo>
                  <a:lnTo>
                    <a:pt x="216" y="449"/>
                  </a:lnTo>
                  <a:lnTo>
                    <a:pt x="382" y="135"/>
                  </a:lnTo>
                  <a:lnTo>
                    <a:pt x="482" y="9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9" name="Freeform 92"/>
            <p:cNvSpPr>
              <a:spLocks/>
            </p:cNvSpPr>
            <p:nvPr/>
          </p:nvSpPr>
          <p:spPr bwMode="auto">
            <a:xfrm>
              <a:off x="1348" y="3026"/>
              <a:ext cx="184" cy="313"/>
            </a:xfrm>
            <a:custGeom>
              <a:avLst/>
              <a:gdLst>
                <a:gd name="T0" fmla="*/ 195 w 367"/>
                <a:gd name="T1" fmla="*/ 0 h 625"/>
                <a:gd name="T2" fmla="*/ 64 w 367"/>
                <a:gd name="T3" fmla="*/ 277 h 625"/>
                <a:gd name="T4" fmla="*/ 0 w 367"/>
                <a:gd name="T5" fmla="*/ 625 h 625"/>
                <a:gd name="T6" fmla="*/ 218 w 367"/>
                <a:gd name="T7" fmla="*/ 424 h 625"/>
                <a:gd name="T8" fmla="*/ 367 w 367"/>
                <a:gd name="T9" fmla="*/ 42 h 625"/>
                <a:gd name="T10" fmla="*/ 300 w 367"/>
                <a:gd name="T11" fmla="*/ 70 h 625"/>
                <a:gd name="T12" fmla="*/ 195 w 367"/>
                <a:gd name="T13" fmla="*/ 0 h 625"/>
                <a:gd name="T14" fmla="*/ 195 w 367"/>
                <a:gd name="T15" fmla="*/ 0 h 6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7"/>
                <a:gd name="T25" fmla="*/ 0 h 625"/>
                <a:gd name="T26" fmla="*/ 367 w 367"/>
                <a:gd name="T27" fmla="*/ 625 h 6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7" h="625">
                  <a:moveTo>
                    <a:pt x="195" y="0"/>
                  </a:moveTo>
                  <a:lnTo>
                    <a:pt x="64" y="277"/>
                  </a:lnTo>
                  <a:lnTo>
                    <a:pt x="0" y="625"/>
                  </a:lnTo>
                  <a:lnTo>
                    <a:pt x="218" y="424"/>
                  </a:lnTo>
                  <a:lnTo>
                    <a:pt x="367" y="42"/>
                  </a:lnTo>
                  <a:lnTo>
                    <a:pt x="300" y="7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0" name="Freeform 93"/>
            <p:cNvSpPr>
              <a:spLocks/>
            </p:cNvSpPr>
            <p:nvPr/>
          </p:nvSpPr>
          <p:spPr bwMode="auto">
            <a:xfrm>
              <a:off x="1289" y="3209"/>
              <a:ext cx="204" cy="676"/>
            </a:xfrm>
            <a:custGeom>
              <a:avLst/>
              <a:gdLst>
                <a:gd name="T0" fmla="*/ 395 w 407"/>
                <a:gd name="T1" fmla="*/ 0 h 1351"/>
                <a:gd name="T2" fmla="*/ 353 w 407"/>
                <a:gd name="T3" fmla="*/ 171 h 1351"/>
                <a:gd name="T4" fmla="*/ 0 w 407"/>
                <a:gd name="T5" fmla="*/ 507 h 1351"/>
                <a:gd name="T6" fmla="*/ 0 w 407"/>
                <a:gd name="T7" fmla="*/ 673 h 1351"/>
                <a:gd name="T8" fmla="*/ 101 w 407"/>
                <a:gd name="T9" fmla="*/ 1045 h 1351"/>
                <a:gd name="T10" fmla="*/ 196 w 407"/>
                <a:gd name="T11" fmla="*/ 1351 h 1351"/>
                <a:gd name="T12" fmla="*/ 171 w 407"/>
                <a:gd name="T13" fmla="*/ 661 h 1351"/>
                <a:gd name="T14" fmla="*/ 336 w 407"/>
                <a:gd name="T15" fmla="*/ 1093 h 1351"/>
                <a:gd name="T16" fmla="*/ 395 w 407"/>
                <a:gd name="T17" fmla="*/ 496 h 1351"/>
                <a:gd name="T18" fmla="*/ 407 w 407"/>
                <a:gd name="T19" fmla="*/ 131 h 1351"/>
                <a:gd name="T20" fmla="*/ 395 w 407"/>
                <a:gd name="T21" fmla="*/ 0 h 1351"/>
                <a:gd name="T22" fmla="*/ 395 w 407"/>
                <a:gd name="T23" fmla="*/ 0 h 13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7"/>
                <a:gd name="T37" fmla="*/ 0 h 1351"/>
                <a:gd name="T38" fmla="*/ 407 w 407"/>
                <a:gd name="T39" fmla="*/ 1351 h 13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7" h="1351">
                  <a:moveTo>
                    <a:pt x="395" y="0"/>
                  </a:moveTo>
                  <a:lnTo>
                    <a:pt x="353" y="171"/>
                  </a:lnTo>
                  <a:lnTo>
                    <a:pt x="0" y="507"/>
                  </a:lnTo>
                  <a:lnTo>
                    <a:pt x="0" y="673"/>
                  </a:lnTo>
                  <a:lnTo>
                    <a:pt x="101" y="1045"/>
                  </a:lnTo>
                  <a:lnTo>
                    <a:pt x="196" y="1351"/>
                  </a:lnTo>
                  <a:lnTo>
                    <a:pt x="171" y="661"/>
                  </a:lnTo>
                  <a:lnTo>
                    <a:pt x="336" y="1093"/>
                  </a:lnTo>
                  <a:lnTo>
                    <a:pt x="395" y="496"/>
                  </a:lnTo>
                  <a:lnTo>
                    <a:pt x="407" y="13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1" name="Freeform 94"/>
            <p:cNvSpPr>
              <a:spLocks/>
            </p:cNvSpPr>
            <p:nvPr/>
          </p:nvSpPr>
          <p:spPr bwMode="auto">
            <a:xfrm>
              <a:off x="1511" y="3277"/>
              <a:ext cx="35" cy="277"/>
            </a:xfrm>
            <a:custGeom>
              <a:avLst/>
              <a:gdLst>
                <a:gd name="T0" fmla="*/ 47 w 70"/>
                <a:gd name="T1" fmla="*/ 0 h 553"/>
                <a:gd name="T2" fmla="*/ 70 w 70"/>
                <a:gd name="T3" fmla="*/ 118 h 553"/>
                <a:gd name="T4" fmla="*/ 17 w 70"/>
                <a:gd name="T5" fmla="*/ 188 h 553"/>
                <a:gd name="T6" fmla="*/ 42 w 70"/>
                <a:gd name="T7" fmla="*/ 317 h 553"/>
                <a:gd name="T8" fmla="*/ 11 w 70"/>
                <a:gd name="T9" fmla="*/ 553 h 553"/>
                <a:gd name="T10" fmla="*/ 0 w 70"/>
                <a:gd name="T11" fmla="*/ 253 h 553"/>
                <a:gd name="T12" fmla="*/ 17 w 70"/>
                <a:gd name="T13" fmla="*/ 140 h 553"/>
                <a:gd name="T14" fmla="*/ 47 w 70"/>
                <a:gd name="T15" fmla="*/ 0 h 553"/>
                <a:gd name="T16" fmla="*/ 47 w 70"/>
                <a:gd name="T17" fmla="*/ 0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553"/>
                <a:gd name="T29" fmla="*/ 70 w 70"/>
                <a:gd name="T30" fmla="*/ 553 h 5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553">
                  <a:moveTo>
                    <a:pt x="47" y="0"/>
                  </a:moveTo>
                  <a:lnTo>
                    <a:pt x="70" y="118"/>
                  </a:lnTo>
                  <a:lnTo>
                    <a:pt x="17" y="188"/>
                  </a:lnTo>
                  <a:lnTo>
                    <a:pt x="42" y="317"/>
                  </a:lnTo>
                  <a:lnTo>
                    <a:pt x="11" y="553"/>
                  </a:lnTo>
                  <a:lnTo>
                    <a:pt x="0" y="253"/>
                  </a:lnTo>
                  <a:lnTo>
                    <a:pt x="17" y="14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2" name="Freeform 95"/>
            <p:cNvSpPr>
              <a:spLocks/>
            </p:cNvSpPr>
            <p:nvPr/>
          </p:nvSpPr>
          <p:spPr bwMode="auto">
            <a:xfrm>
              <a:off x="1449" y="3838"/>
              <a:ext cx="27" cy="94"/>
            </a:xfrm>
            <a:custGeom>
              <a:avLst/>
              <a:gdLst>
                <a:gd name="T0" fmla="*/ 23 w 53"/>
                <a:gd name="T1" fmla="*/ 0 h 188"/>
                <a:gd name="T2" fmla="*/ 0 w 53"/>
                <a:gd name="T3" fmla="*/ 188 h 188"/>
                <a:gd name="T4" fmla="*/ 53 w 53"/>
                <a:gd name="T5" fmla="*/ 183 h 188"/>
                <a:gd name="T6" fmla="*/ 23 w 53"/>
                <a:gd name="T7" fmla="*/ 0 h 188"/>
                <a:gd name="T8" fmla="*/ 23 w 53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88"/>
                <a:gd name="T17" fmla="*/ 53 w 5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88">
                  <a:moveTo>
                    <a:pt x="23" y="0"/>
                  </a:moveTo>
                  <a:lnTo>
                    <a:pt x="0" y="188"/>
                  </a:lnTo>
                  <a:lnTo>
                    <a:pt x="53" y="18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3" name="Freeform 96"/>
            <p:cNvSpPr>
              <a:spLocks/>
            </p:cNvSpPr>
            <p:nvPr/>
          </p:nvSpPr>
          <p:spPr bwMode="auto">
            <a:xfrm>
              <a:off x="1136" y="3959"/>
              <a:ext cx="357" cy="38"/>
            </a:xfrm>
            <a:custGeom>
              <a:avLst/>
              <a:gdLst>
                <a:gd name="T0" fmla="*/ 0 w 713"/>
                <a:gd name="T1" fmla="*/ 0 h 76"/>
                <a:gd name="T2" fmla="*/ 201 w 713"/>
                <a:gd name="T3" fmla="*/ 47 h 76"/>
                <a:gd name="T4" fmla="*/ 465 w 713"/>
                <a:gd name="T5" fmla="*/ 36 h 76"/>
                <a:gd name="T6" fmla="*/ 713 w 713"/>
                <a:gd name="T7" fmla="*/ 30 h 76"/>
                <a:gd name="T8" fmla="*/ 654 w 713"/>
                <a:gd name="T9" fmla="*/ 70 h 76"/>
                <a:gd name="T10" fmla="*/ 454 w 713"/>
                <a:gd name="T11" fmla="*/ 70 h 76"/>
                <a:gd name="T12" fmla="*/ 176 w 713"/>
                <a:gd name="T13" fmla="*/ 76 h 76"/>
                <a:gd name="T14" fmla="*/ 0 w 713"/>
                <a:gd name="T15" fmla="*/ 0 h 76"/>
                <a:gd name="T16" fmla="*/ 0 w 713"/>
                <a:gd name="T17" fmla="*/ 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3"/>
                <a:gd name="T28" fmla="*/ 0 h 76"/>
                <a:gd name="T29" fmla="*/ 713 w 71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3" h="76">
                  <a:moveTo>
                    <a:pt x="0" y="0"/>
                  </a:moveTo>
                  <a:lnTo>
                    <a:pt x="201" y="47"/>
                  </a:lnTo>
                  <a:lnTo>
                    <a:pt x="465" y="36"/>
                  </a:lnTo>
                  <a:lnTo>
                    <a:pt x="713" y="30"/>
                  </a:lnTo>
                  <a:lnTo>
                    <a:pt x="654" y="70"/>
                  </a:lnTo>
                  <a:lnTo>
                    <a:pt x="454" y="70"/>
                  </a:lnTo>
                  <a:lnTo>
                    <a:pt x="176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4" name="Freeform 97"/>
            <p:cNvSpPr>
              <a:spLocks/>
            </p:cNvSpPr>
            <p:nvPr/>
          </p:nvSpPr>
          <p:spPr bwMode="auto">
            <a:xfrm>
              <a:off x="1275" y="4044"/>
              <a:ext cx="41" cy="62"/>
            </a:xfrm>
            <a:custGeom>
              <a:avLst/>
              <a:gdLst>
                <a:gd name="T0" fmla="*/ 6 w 82"/>
                <a:gd name="T1" fmla="*/ 0 h 123"/>
                <a:gd name="T2" fmla="*/ 0 w 82"/>
                <a:gd name="T3" fmla="*/ 123 h 123"/>
                <a:gd name="T4" fmla="*/ 82 w 82"/>
                <a:gd name="T5" fmla="*/ 11 h 123"/>
                <a:gd name="T6" fmla="*/ 6 w 82"/>
                <a:gd name="T7" fmla="*/ 0 h 123"/>
                <a:gd name="T8" fmla="*/ 6 w 82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23"/>
                <a:gd name="T17" fmla="*/ 82 w 82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23">
                  <a:moveTo>
                    <a:pt x="6" y="0"/>
                  </a:moveTo>
                  <a:lnTo>
                    <a:pt x="0" y="123"/>
                  </a:lnTo>
                  <a:lnTo>
                    <a:pt x="82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5" name="Freeform 98"/>
            <p:cNvSpPr>
              <a:spLocks/>
            </p:cNvSpPr>
            <p:nvPr/>
          </p:nvSpPr>
          <p:spPr bwMode="auto">
            <a:xfrm>
              <a:off x="1152" y="2752"/>
              <a:ext cx="199" cy="266"/>
            </a:xfrm>
            <a:custGeom>
              <a:avLst/>
              <a:gdLst>
                <a:gd name="T0" fmla="*/ 230 w 399"/>
                <a:gd name="T1" fmla="*/ 0 h 532"/>
                <a:gd name="T2" fmla="*/ 230 w 399"/>
                <a:gd name="T3" fmla="*/ 76 h 532"/>
                <a:gd name="T4" fmla="*/ 105 w 399"/>
                <a:gd name="T5" fmla="*/ 406 h 532"/>
                <a:gd name="T6" fmla="*/ 0 w 399"/>
                <a:gd name="T7" fmla="*/ 532 h 532"/>
                <a:gd name="T8" fmla="*/ 70 w 399"/>
                <a:gd name="T9" fmla="*/ 519 h 532"/>
                <a:gd name="T10" fmla="*/ 146 w 399"/>
                <a:gd name="T11" fmla="*/ 460 h 532"/>
                <a:gd name="T12" fmla="*/ 281 w 399"/>
                <a:gd name="T13" fmla="*/ 395 h 532"/>
                <a:gd name="T14" fmla="*/ 399 w 399"/>
                <a:gd name="T15" fmla="*/ 235 h 532"/>
                <a:gd name="T16" fmla="*/ 399 w 399"/>
                <a:gd name="T17" fmla="*/ 176 h 532"/>
                <a:gd name="T18" fmla="*/ 312 w 399"/>
                <a:gd name="T19" fmla="*/ 112 h 532"/>
                <a:gd name="T20" fmla="*/ 230 w 399"/>
                <a:gd name="T21" fmla="*/ 0 h 532"/>
                <a:gd name="T22" fmla="*/ 230 w 399"/>
                <a:gd name="T23" fmla="*/ 0 h 5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9"/>
                <a:gd name="T37" fmla="*/ 0 h 532"/>
                <a:gd name="T38" fmla="*/ 399 w 399"/>
                <a:gd name="T39" fmla="*/ 532 h 5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9" h="532">
                  <a:moveTo>
                    <a:pt x="230" y="0"/>
                  </a:moveTo>
                  <a:lnTo>
                    <a:pt x="230" y="76"/>
                  </a:lnTo>
                  <a:lnTo>
                    <a:pt x="105" y="406"/>
                  </a:lnTo>
                  <a:lnTo>
                    <a:pt x="0" y="532"/>
                  </a:lnTo>
                  <a:lnTo>
                    <a:pt x="70" y="519"/>
                  </a:lnTo>
                  <a:lnTo>
                    <a:pt x="146" y="460"/>
                  </a:lnTo>
                  <a:lnTo>
                    <a:pt x="281" y="395"/>
                  </a:lnTo>
                  <a:lnTo>
                    <a:pt x="399" y="235"/>
                  </a:lnTo>
                  <a:lnTo>
                    <a:pt x="399" y="176"/>
                  </a:lnTo>
                  <a:lnTo>
                    <a:pt x="312" y="112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6" name="Freeform 99"/>
            <p:cNvSpPr>
              <a:spLocks/>
            </p:cNvSpPr>
            <p:nvPr/>
          </p:nvSpPr>
          <p:spPr bwMode="auto">
            <a:xfrm>
              <a:off x="1343" y="2864"/>
              <a:ext cx="307" cy="192"/>
            </a:xfrm>
            <a:custGeom>
              <a:avLst/>
              <a:gdLst>
                <a:gd name="T0" fmla="*/ 101 w 614"/>
                <a:gd name="T1" fmla="*/ 0 h 384"/>
                <a:gd name="T2" fmla="*/ 0 w 614"/>
                <a:gd name="T3" fmla="*/ 177 h 384"/>
                <a:gd name="T4" fmla="*/ 135 w 614"/>
                <a:gd name="T5" fmla="*/ 207 h 384"/>
                <a:gd name="T6" fmla="*/ 426 w 614"/>
                <a:gd name="T7" fmla="*/ 260 h 384"/>
                <a:gd name="T8" fmla="*/ 614 w 614"/>
                <a:gd name="T9" fmla="*/ 384 h 384"/>
                <a:gd name="T10" fmla="*/ 555 w 614"/>
                <a:gd name="T11" fmla="*/ 272 h 384"/>
                <a:gd name="T12" fmla="*/ 373 w 614"/>
                <a:gd name="T13" fmla="*/ 148 h 384"/>
                <a:gd name="T14" fmla="*/ 101 w 614"/>
                <a:gd name="T15" fmla="*/ 0 h 384"/>
                <a:gd name="T16" fmla="*/ 101 w 614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4"/>
                <a:gd name="T28" fmla="*/ 0 h 384"/>
                <a:gd name="T29" fmla="*/ 614 w 614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4" h="384">
                  <a:moveTo>
                    <a:pt x="101" y="0"/>
                  </a:moveTo>
                  <a:lnTo>
                    <a:pt x="0" y="177"/>
                  </a:lnTo>
                  <a:lnTo>
                    <a:pt x="135" y="207"/>
                  </a:lnTo>
                  <a:lnTo>
                    <a:pt x="426" y="260"/>
                  </a:lnTo>
                  <a:lnTo>
                    <a:pt x="614" y="384"/>
                  </a:lnTo>
                  <a:lnTo>
                    <a:pt x="555" y="272"/>
                  </a:lnTo>
                  <a:lnTo>
                    <a:pt x="373" y="14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7" name="Freeform 100"/>
            <p:cNvSpPr>
              <a:spLocks/>
            </p:cNvSpPr>
            <p:nvPr/>
          </p:nvSpPr>
          <p:spPr bwMode="auto">
            <a:xfrm>
              <a:off x="1558" y="3056"/>
              <a:ext cx="36" cy="77"/>
            </a:xfrm>
            <a:custGeom>
              <a:avLst/>
              <a:gdLst>
                <a:gd name="T0" fmla="*/ 0 w 70"/>
                <a:gd name="T1" fmla="*/ 0 h 154"/>
                <a:gd name="T2" fmla="*/ 0 w 70"/>
                <a:gd name="T3" fmla="*/ 154 h 154"/>
                <a:gd name="T4" fmla="*/ 70 w 70"/>
                <a:gd name="T5" fmla="*/ 36 h 154"/>
                <a:gd name="T6" fmla="*/ 0 w 70"/>
                <a:gd name="T7" fmla="*/ 0 h 154"/>
                <a:gd name="T8" fmla="*/ 0 w 70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54"/>
                <a:gd name="T17" fmla="*/ 70 w 70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54">
                  <a:moveTo>
                    <a:pt x="0" y="0"/>
                  </a:moveTo>
                  <a:lnTo>
                    <a:pt x="0" y="154"/>
                  </a:lnTo>
                  <a:lnTo>
                    <a:pt x="7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8" name="Freeform 101"/>
            <p:cNvSpPr>
              <a:spLocks/>
            </p:cNvSpPr>
            <p:nvPr/>
          </p:nvSpPr>
          <p:spPr bwMode="auto">
            <a:xfrm>
              <a:off x="1670" y="3074"/>
              <a:ext cx="112" cy="150"/>
            </a:xfrm>
            <a:custGeom>
              <a:avLst/>
              <a:gdLst>
                <a:gd name="T0" fmla="*/ 0 w 225"/>
                <a:gd name="T1" fmla="*/ 0 h 300"/>
                <a:gd name="T2" fmla="*/ 48 w 225"/>
                <a:gd name="T3" fmla="*/ 165 h 300"/>
                <a:gd name="T4" fmla="*/ 143 w 225"/>
                <a:gd name="T5" fmla="*/ 300 h 300"/>
                <a:gd name="T6" fmla="*/ 225 w 225"/>
                <a:gd name="T7" fmla="*/ 289 h 300"/>
                <a:gd name="T8" fmla="*/ 112 w 225"/>
                <a:gd name="T9" fmla="*/ 34 h 300"/>
                <a:gd name="T10" fmla="*/ 0 w 225"/>
                <a:gd name="T11" fmla="*/ 0 h 300"/>
                <a:gd name="T12" fmla="*/ 0 w 225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300"/>
                <a:gd name="T23" fmla="*/ 225 w 225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300">
                  <a:moveTo>
                    <a:pt x="0" y="0"/>
                  </a:moveTo>
                  <a:lnTo>
                    <a:pt x="48" y="165"/>
                  </a:lnTo>
                  <a:lnTo>
                    <a:pt x="143" y="300"/>
                  </a:lnTo>
                  <a:lnTo>
                    <a:pt x="225" y="289"/>
                  </a:lnTo>
                  <a:lnTo>
                    <a:pt x="11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9" name="Freeform 102"/>
            <p:cNvSpPr>
              <a:spLocks/>
            </p:cNvSpPr>
            <p:nvPr/>
          </p:nvSpPr>
          <p:spPr bwMode="auto">
            <a:xfrm>
              <a:off x="1599" y="3103"/>
              <a:ext cx="53" cy="222"/>
            </a:xfrm>
            <a:custGeom>
              <a:avLst/>
              <a:gdLst>
                <a:gd name="T0" fmla="*/ 64 w 106"/>
                <a:gd name="T1" fmla="*/ 0 h 443"/>
                <a:gd name="T2" fmla="*/ 64 w 106"/>
                <a:gd name="T3" fmla="*/ 146 h 443"/>
                <a:gd name="T4" fmla="*/ 0 w 106"/>
                <a:gd name="T5" fmla="*/ 443 h 443"/>
                <a:gd name="T6" fmla="*/ 58 w 106"/>
                <a:gd name="T7" fmla="*/ 382 h 443"/>
                <a:gd name="T8" fmla="*/ 106 w 106"/>
                <a:gd name="T9" fmla="*/ 236 h 443"/>
                <a:gd name="T10" fmla="*/ 106 w 106"/>
                <a:gd name="T11" fmla="*/ 141 h 443"/>
                <a:gd name="T12" fmla="*/ 64 w 106"/>
                <a:gd name="T13" fmla="*/ 0 h 443"/>
                <a:gd name="T14" fmla="*/ 64 w 106"/>
                <a:gd name="T15" fmla="*/ 0 h 4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443"/>
                <a:gd name="T26" fmla="*/ 106 w 106"/>
                <a:gd name="T27" fmla="*/ 443 h 4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443">
                  <a:moveTo>
                    <a:pt x="64" y="0"/>
                  </a:moveTo>
                  <a:lnTo>
                    <a:pt x="64" y="146"/>
                  </a:lnTo>
                  <a:lnTo>
                    <a:pt x="0" y="443"/>
                  </a:lnTo>
                  <a:lnTo>
                    <a:pt x="58" y="382"/>
                  </a:lnTo>
                  <a:lnTo>
                    <a:pt x="106" y="236"/>
                  </a:lnTo>
                  <a:lnTo>
                    <a:pt x="106" y="14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0" name="Freeform 103"/>
            <p:cNvSpPr>
              <a:spLocks/>
            </p:cNvSpPr>
            <p:nvPr/>
          </p:nvSpPr>
          <p:spPr bwMode="auto">
            <a:xfrm>
              <a:off x="1652" y="3242"/>
              <a:ext cx="271" cy="365"/>
            </a:xfrm>
            <a:custGeom>
              <a:avLst/>
              <a:gdLst>
                <a:gd name="T0" fmla="*/ 101 w 542"/>
                <a:gd name="T1" fmla="*/ 0 h 730"/>
                <a:gd name="T2" fmla="*/ 0 w 542"/>
                <a:gd name="T3" fmla="*/ 172 h 730"/>
                <a:gd name="T4" fmla="*/ 312 w 542"/>
                <a:gd name="T5" fmla="*/ 536 h 730"/>
                <a:gd name="T6" fmla="*/ 542 w 542"/>
                <a:gd name="T7" fmla="*/ 730 h 730"/>
                <a:gd name="T8" fmla="*/ 471 w 542"/>
                <a:gd name="T9" fmla="*/ 531 h 730"/>
                <a:gd name="T10" fmla="*/ 236 w 542"/>
                <a:gd name="T11" fmla="*/ 99 h 730"/>
                <a:gd name="T12" fmla="*/ 65 w 542"/>
                <a:gd name="T13" fmla="*/ 130 h 730"/>
                <a:gd name="T14" fmla="*/ 101 w 542"/>
                <a:gd name="T15" fmla="*/ 0 h 730"/>
                <a:gd name="T16" fmla="*/ 101 w 542"/>
                <a:gd name="T17" fmla="*/ 0 h 7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2"/>
                <a:gd name="T28" fmla="*/ 0 h 730"/>
                <a:gd name="T29" fmla="*/ 542 w 542"/>
                <a:gd name="T30" fmla="*/ 730 h 7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2" h="730">
                  <a:moveTo>
                    <a:pt x="101" y="0"/>
                  </a:moveTo>
                  <a:lnTo>
                    <a:pt x="0" y="172"/>
                  </a:lnTo>
                  <a:lnTo>
                    <a:pt x="312" y="536"/>
                  </a:lnTo>
                  <a:lnTo>
                    <a:pt x="542" y="730"/>
                  </a:lnTo>
                  <a:lnTo>
                    <a:pt x="471" y="531"/>
                  </a:lnTo>
                  <a:lnTo>
                    <a:pt x="236" y="99"/>
                  </a:lnTo>
                  <a:lnTo>
                    <a:pt x="65" y="13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1" name="Freeform 104"/>
            <p:cNvSpPr>
              <a:spLocks/>
            </p:cNvSpPr>
            <p:nvPr/>
          </p:nvSpPr>
          <p:spPr bwMode="auto">
            <a:xfrm>
              <a:off x="1634" y="3345"/>
              <a:ext cx="204" cy="325"/>
            </a:xfrm>
            <a:custGeom>
              <a:avLst/>
              <a:gdLst>
                <a:gd name="T0" fmla="*/ 0 w 407"/>
                <a:gd name="T1" fmla="*/ 0 h 650"/>
                <a:gd name="T2" fmla="*/ 255 w 407"/>
                <a:gd name="T3" fmla="*/ 443 h 650"/>
                <a:gd name="T4" fmla="*/ 407 w 407"/>
                <a:gd name="T5" fmla="*/ 578 h 650"/>
                <a:gd name="T6" fmla="*/ 207 w 407"/>
                <a:gd name="T7" fmla="*/ 650 h 650"/>
                <a:gd name="T8" fmla="*/ 230 w 407"/>
                <a:gd name="T9" fmla="*/ 560 h 650"/>
                <a:gd name="T10" fmla="*/ 0 w 407"/>
                <a:gd name="T11" fmla="*/ 0 h 650"/>
                <a:gd name="T12" fmla="*/ 0 w 407"/>
                <a:gd name="T13" fmla="*/ 0 h 6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7"/>
                <a:gd name="T22" fmla="*/ 0 h 650"/>
                <a:gd name="T23" fmla="*/ 407 w 407"/>
                <a:gd name="T24" fmla="*/ 650 h 6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7" h="650">
                  <a:moveTo>
                    <a:pt x="0" y="0"/>
                  </a:moveTo>
                  <a:lnTo>
                    <a:pt x="255" y="443"/>
                  </a:lnTo>
                  <a:lnTo>
                    <a:pt x="407" y="578"/>
                  </a:lnTo>
                  <a:lnTo>
                    <a:pt x="207" y="650"/>
                  </a:lnTo>
                  <a:lnTo>
                    <a:pt x="230" y="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2" name="Freeform 105"/>
            <p:cNvSpPr>
              <a:spLocks/>
            </p:cNvSpPr>
            <p:nvPr/>
          </p:nvSpPr>
          <p:spPr bwMode="auto">
            <a:xfrm>
              <a:off x="1788" y="3735"/>
              <a:ext cx="162" cy="64"/>
            </a:xfrm>
            <a:custGeom>
              <a:avLst/>
              <a:gdLst>
                <a:gd name="T0" fmla="*/ 0 w 323"/>
                <a:gd name="T1" fmla="*/ 0 h 129"/>
                <a:gd name="T2" fmla="*/ 146 w 323"/>
                <a:gd name="T3" fmla="*/ 53 h 129"/>
                <a:gd name="T4" fmla="*/ 323 w 323"/>
                <a:gd name="T5" fmla="*/ 53 h 129"/>
                <a:gd name="T6" fmla="*/ 163 w 323"/>
                <a:gd name="T7" fmla="*/ 129 h 129"/>
                <a:gd name="T8" fmla="*/ 110 w 323"/>
                <a:gd name="T9" fmla="*/ 76 h 129"/>
                <a:gd name="T10" fmla="*/ 0 w 323"/>
                <a:gd name="T11" fmla="*/ 0 h 129"/>
                <a:gd name="T12" fmla="*/ 0 w 323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"/>
                <a:gd name="T22" fmla="*/ 0 h 129"/>
                <a:gd name="T23" fmla="*/ 323 w 323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" h="129">
                  <a:moveTo>
                    <a:pt x="0" y="0"/>
                  </a:moveTo>
                  <a:lnTo>
                    <a:pt x="146" y="53"/>
                  </a:lnTo>
                  <a:lnTo>
                    <a:pt x="323" y="53"/>
                  </a:lnTo>
                  <a:lnTo>
                    <a:pt x="163" y="129"/>
                  </a:lnTo>
                  <a:lnTo>
                    <a:pt x="11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3" name="Freeform 106"/>
            <p:cNvSpPr>
              <a:spLocks/>
            </p:cNvSpPr>
            <p:nvPr/>
          </p:nvSpPr>
          <p:spPr bwMode="auto">
            <a:xfrm>
              <a:off x="1714" y="3858"/>
              <a:ext cx="204" cy="39"/>
            </a:xfrm>
            <a:custGeom>
              <a:avLst/>
              <a:gdLst>
                <a:gd name="T0" fmla="*/ 28 w 406"/>
                <a:gd name="T1" fmla="*/ 19 h 78"/>
                <a:gd name="T2" fmla="*/ 264 w 406"/>
                <a:gd name="T3" fmla="*/ 36 h 78"/>
                <a:gd name="T4" fmla="*/ 406 w 406"/>
                <a:gd name="T5" fmla="*/ 0 h 78"/>
                <a:gd name="T6" fmla="*/ 247 w 406"/>
                <a:gd name="T7" fmla="*/ 78 h 78"/>
                <a:gd name="T8" fmla="*/ 0 w 406"/>
                <a:gd name="T9" fmla="*/ 59 h 78"/>
                <a:gd name="T10" fmla="*/ 28 w 406"/>
                <a:gd name="T11" fmla="*/ 19 h 78"/>
                <a:gd name="T12" fmla="*/ 28 w 406"/>
                <a:gd name="T13" fmla="*/ 19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6"/>
                <a:gd name="T22" fmla="*/ 0 h 78"/>
                <a:gd name="T23" fmla="*/ 406 w 406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6" h="78">
                  <a:moveTo>
                    <a:pt x="28" y="19"/>
                  </a:moveTo>
                  <a:lnTo>
                    <a:pt x="264" y="36"/>
                  </a:lnTo>
                  <a:lnTo>
                    <a:pt x="406" y="0"/>
                  </a:lnTo>
                  <a:lnTo>
                    <a:pt x="247" y="78"/>
                  </a:lnTo>
                  <a:lnTo>
                    <a:pt x="0" y="59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4" name="Freeform 107"/>
            <p:cNvSpPr>
              <a:spLocks/>
            </p:cNvSpPr>
            <p:nvPr/>
          </p:nvSpPr>
          <p:spPr bwMode="auto">
            <a:xfrm>
              <a:off x="1605" y="3941"/>
              <a:ext cx="216" cy="168"/>
            </a:xfrm>
            <a:custGeom>
              <a:avLst/>
              <a:gdLst>
                <a:gd name="T0" fmla="*/ 213 w 431"/>
                <a:gd name="T1" fmla="*/ 0 h 336"/>
                <a:gd name="T2" fmla="*/ 0 w 431"/>
                <a:gd name="T3" fmla="*/ 249 h 336"/>
                <a:gd name="T4" fmla="*/ 165 w 431"/>
                <a:gd name="T5" fmla="*/ 288 h 336"/>
                <a:gd name="T6" fmla="*/ 331 w 431"/>
                <a:gd name="T7" fmla="*/ 271 h 336"/>
                <a:gd name="T8" fmla="*/ 431 w 431"/>
                <a:gd name="T9" fmla="*/ 336 h 336"/>
                <a:gd name="T10" fmla="*/ 207 w 431"/>
                <a:gd name="T11" fmla="*/ 89 h 336"/>
                <a:gd name="T12" fmla="*/ 213 w 431"/>
                <a:gd name="T13" fmla="*/ 0 h 336"/>
                <a:gd name="T14" fmla="*/ 213 w 431"/>
                <a:gd name="T15" fmla="*/ 0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1"/>
                <a:gd name="T25" fmla="*/ 0 h 336"/>
                <a:gd name="T26" fmla="*/ 431 w 431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1" h="336">
                  <a:moveTo>
                    <a:pt x="213" y="0"/>
                  </a:moveTo>
                  <a:lnTo>
                    <a:pt x="0" y="249"/>
                  </a:lnTo>
                  <a:lnTo>
                    <a:pt x="165" y="288"/>
                  </a:lnTo>
                  <a:lnTo>
                    <a:pt x="331" y="271"/>
                  </a:lnTo>
                  <a:lnTo>
                    <a:pt x="431" y="336"/>
                  </a:lnTo>
                  <a:lnTo>
                    <a:pt x="207" y="8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7D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5" name="Freeform 108"/>
            <p:cNvSpPr>
              <a:spLocks/>
            </p:cNvSpPr>
            <p:nvPr/>
          </p:nvSpPr>
          <p:spPr bwMode="auto">
            <a:xfrm>
              <a:off x="389" y="3359"/>
              <a:ext cx="50" cy="70"/>
            </a:xfrm>
            <a:custGeom>
              <a:avLst/>
              <a:gdLst>
                <a:gd name="T0" fmla="*/ 42 w 99"/>
                <a:gd name="T1" fmla="*/ 0 h 141"/>
                <a:gd name="T2" fmla="*/ 99 w 99"/>
                <a:gd name="T3" fmla="*/ 141 h 141"/>
                <a:gd name="T4" fmla="*/ 0 w 99"/>
                <a:gd name="T5" fmla="*/ 53 h 141"/>
                <a:gd name="T6" fmla="*/ 42 w 99"/>
                <a:gd name="T7" fmla="*/ 0 h 141"/>
                <a:gd name="T8" fmla="*/ 42 w 99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41"/>
                <a:gd name="T17" fmla="*/ 99 w 99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41">
                  <a:moveTo>
                    <a:pt x="42" y="0"/>
                  </a:moveTo>
                  <a:lnTo>
                    <a:pt x="99" y="141"/>
                  </a:lnTo>
                  <a:lnTo>
                    <a:pt x="0" y="5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6" name="Freeform 109"/>
            <p:cNvSpPr>
              <a:spLocks/>
            </p:cNvSpPr>
            <p:nvPr/>
          </p:nvSpPr>
          <p:spPr bwMode="auto">
            <a:xfrm>
              <a:off x="416" y="3596"/>
              <a:ext cx="113" cy="110"/>
            </a:xfrm>
            <a:custGeom>
              <a:avLst/>
              <a:gdLst>
                <a:gd name="T0" fmla="*/ 0 w 226"/>
                <a:gd name="T1" fmla="*/ 0 h 220"/>
                <a:gd name="T2" fmla="*/ 99 w 226"/>
                <a:gd name="T3" fmla="*/ 144 h 220"/>
                <a:gd name="T4" fmla="*/ 226 w 226"/>
                <a:gd name="T5" fmla="*/ 220 h 220"/>
                <a:gd name="T6" fmla="*/ 110 w 226"/>
                <a:gd name="T7" fmla="*/ 93 h 220"/>
                <a:gd name="T8" fmla="*/ 0 w 226"/>
                <a:gd name="T9" fmla="*/ 0 h 220"/>
                <a:gd name="T10" fmla="*/ 0 w 226"/>
                <a:gd name="T11" fmla="*/ 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6"/>
                <a:gd name="T19" fmla="*/ 0 h 220"/>
                <a:gd name="T20" fmla="*/ 226 w 226"/>
                <a:gd name="T21" fmla="*/ 220 h 2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6" h="220">
                  <a:moveTo>
                    <a:pt x="0" y="0"/>
                  </a:moveTo>
                  <a:lnTo>
                    <a:pt x="99" y="144"/>
                  </a:lnTo>
                  <a:lnTo>
                    <a:pt x="226" y="220"/>
                  </a:lnTo>
                  <a:lnTo>
                    <a:pt x="11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7" name="Freeform 110"/>
            <p:cNvSpPr>
              <a:spLocks/>
            </p:cNvSpPr>
            <p:nvPr/>
          </p:nvSpPr>
          <p:spPr bwMode="auto">
            <a:xfrm>
              <a:off x="437" y="3703"/>
              <a:ext cx="86" cy="184"/>
            </a:xfrm>
            <a:custGeom>
              <a:avLst/>
              <a:gdLst>
                <a:gd name="T0" fmla="*/ 0 w 173"/>
                <a:gd name="T1" fmla="*/ 0 h 367"/>
                <a:gd name="T2" fmla="*/ 62 w 173"/>
                <a:gd name="T3" fmla="*/ 217 h 367"/>
                <a:gd name="T4" fmla="*/ 79 w 173"/>
                <a:gd name="T5" fmla="*/ 367 h 367"/>
                <a:gd name="T6" fmla="*/ 173 w 173"/>
                <a:gd name="T7" fmla="*/ 339 h 367"/>
                <a:gd name="T8" fmla="*/ 98 w 173"/>
                <a:gd name="T9" fmla="*/ 181 h 367"/>
                <a:gd name="T10" fmla="*/ 0 w 173"/>
                <a:gd name="T11" fmla="*/ 0 h 367"/>
                <a:gd name="T12" fmla="*/ 0 w 17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367"/>
                <a:gd name="T23" fmla="*/ 173 w 17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367">
                  <a:moveTo>
                    <a:pt x="0" y="0"/>
                  </a:moveTo>
                  <a:lnTo>
                    <a:pt x="62" y="217"/>
                  </a:lnTo>
                  <a:lnTo>
                    <a:pt x="79" y="367"/>
                  </a:lnTo>
                  <a:lnTo>
                    <a:pt x="173" y="339"/>
                  </a:lnTo>
                  <a:lnTo>
                    <a:pt x="98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8" name="Freeform 111"/>
            <p:cNvSpPr>
              <a:spLocks/>
            </p:cNvSpPr>
            <p:nvPr/>
          </p:nvSpPr>
          <p:spPr bwMode="auto">
            <a:xfrm>
              <a:off x="558" y="3298"/>
              <a:ext cx="58" cy="88"/>
            </a:xfrm>
            <a:custGeom>
              <a:avLst/>
              <a:gdLst>
                <a:gd name="T0" fmla="*/ 0 w 116"/>
                <a:gd name="T1" fmla="*/ 0 h 174"/>
                <a:gd name="T2" fmla="*/ 42 w 116"/>
                <a:gd name="T3" fmla="*/ 174 h 174"/>
                <a:gd name="T4" fmla="*/ 116 w 116"/>
                <a:gd name="T5" fmla="*/ 138 h 174"/>
                <a:gd name="T6" fmla="*/ 87 w 116"/>
                <a:gd name="T7" fmla="*/ 87 h 174"/>
                <a:gd name="T8" fmla="*/ 47 w 116"/>
                <a:gd name="T9" fmla="*/ 93 h 174"/>
                <a:gd name="T10" fmla="*/ 0 w 116"/>
                <a:gd name="T11" fmla="*/ 0 h 174"/>
                <a:gd name="T12" fmla="*/ 0 w 116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174"/>
                <a:gd name="T23" fmla="*/ 116 w 116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174">
                  <a:moveTo>
                    <a:pt x="0" y="0"/>
                  </a:moveTo>
                  <a:lnTo>
                    <a:pt x="42" y="174"/>
                  </a:lnTo>
                  <a:lnTo>
                    <a:pt x="116" y="138"/>
                  </a:lnTo>
                  <a:lnTo>
                    <a:pt x="87" y="87"/>
                  </a:lnTo>
                  <a:lnTo>
                    <a:pt x="47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9" name="Freeform 112"/>
            <p:cNvSpPr>
              <a:spLocks/>
            </p:cNvSpPr>
            <p:nvPr/>
          </p:nvSpPr>
          <p:spPr bwMode="auto">
            <a:xfrm>
              <a:off x="684" y="3012"/>
              <a:ext cx="46" cy="93"/>
            </a:xfrm>
            <a:custGeom>
              <a:avLst/>
              <a:gdLst>
                <a:gd name="T0" fmla="*/ 0 w 93"/>
                <a:gd name="T1" fmla="*/ 25 h 187"/>
                <a:gd name="T2" fmla="*/ 23 w 93"/>
                <a:gd name="T3" fmla="*/ 187 h 187"/>
                <a:gd name="T4" fmla="*/ 93 w 93"/>
                <a:gd name="T5" fmla="*/ 0 h 187"/>
                <a:gd name="T6" fmla="*/ 0 w 93"/>
                <a:gd name="T7" fmla="*/ 25 h 187"/>
                <a:gd name="T8" fmla="*/ 0 w 93"/>
                <a:gd name="T9" fmla="*/ 2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87"/>
                <a:gd name="T17" fmla="*/ 93 w 93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87">
                  <a:moveTo>
                    <a:pt x="0" y="25"/>
                  </a:moveTo>
                  <a:lnTo>
                    <a:pt x="23" y="187"/>
                  </a:lnTo>
                  <a:lnTo>
                    <a:pt x="93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0" name="Freeform 113"/>
            <p:cNvSpPr>
              <a:spLocks/>
            </p:cNvSpPr>
            <p:nvPr/>
          </p:nvSpPr>
          <p:spPr bwMode="auto">
            <a:xfrm>
              <a:off x="753" y="3065"/>
              <a:ext cx="213" cy="865"/>
            </a:xfrm>
            <a:custGeom>
              <a:avLst/>
              <a:gdLst>
                <a:gd name="T0" fmla="*/ 251 w 425"/>
                <a:gd name="T1" fmla="*/ 0 h 1732"/>
                <a:gd name="T2" fmla="*/ 129 w 425"/>
                <a:gd name="T3" fmla="*/ 285 h 1732"/>
                <a:gd name="T4" fmla="*/ 117 w 425"/>
                <a:gd name="T5" fmla="*/ 584 h 1732"/>
                <a:gd name="T6" fmla="*/ 304 w 425"/>
                <a:gd name="T7" fmla="*/ 962 h 1732"/>
                <a:gd name="T8" fmla="*/ 309 w 425"/>
                <a:gd name="T9" fmla="*/ 1266 h 1732"/>
                <a:gd name="T10" fmla="*/ 251 w 425"/>
                <a:gd name="T11" fmla="*/ 1015 h 1732"/>
                <a:gd name="T12" fmla="*/ 129 w 425"/>
                <a:gd name="T13" fmla="*/ 893 h 1732"/>
                <a:gd name="T14" fmla="*/ 0 w 425"/>
                <a:gd name="T15" fmla="*/ 700 h 1732"/>
                <a:gd name="T16" fmla="*/ 7 w 425"/>
                <a:gd name="T17" fmla="*/ 1051 h 1732"/>
                <a:gd name="T18" fmla="*/ 281 w 425"/>
                <a:gd name="T19" fmla="*/ 1661 h 1732"/>
                <a:gd name="T20" fmla="*/ 338 w 425"/>
                <a:gd name="T21" fmla="*/ 1732 h 1732"/>
                <a:gd name="T22" fmla="*/ 403 w 425"/>
                <a:gd name="T23" fmla="*/ 1313 h 1732"/>
                <a:gd name="T24" fmla="*/ 425 w 425"/>
                <a:gd name="T25" fmla="*/ 671 h 1732"/>
                <a:gd name="T26" fmla="*/ 414 w 425"/>
                <a:gd name="T27" fmla="*/ 350 h 1732"/>
                <a:gd name="T28" fmla="*/ 315 w 425"/>
                <a:gd name="T29" fmla="*/ 217 h 1732"/>
                <a:gd name="T30" fmla="*/ 251 w 425"/>
                <a:gd name="T31" fmla="*/ 0 h 1732"/>
                <a:gd name="T32" fmla="*/ 251 w 425"/>
                <a:gd name="T33" fmla="*/ 0 h 17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5"/>
                <a:gd name="T52" fmla="*/ 0 h 1732"/>
                <a:gd name="T53" fmla="*/ 425 w 425"/>
                <a:gd name="T54" fmla="*/ 1732 h 17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5" h="1732">
                  <a:moveTo>
                    <a:pt x="251" y="0"/>
                  </a:moveTo>
                  <a:lnTo>
                    <a:pt x="129" y="285"/>
                  </a:lnTo>
                  <a:lnTo>
                    <a:pt x="117" y="584"/>
                  </a:lnTo>
                  <a:lnTo>
                    <a:pt x="304" y="962"/>
                  </a:lnTo>
                  <a:lnTo>
                    <a:pt x="309" y="1266"/>
                  </a:lnTo>
                  <a:lnTo>
                    <a:pt x="251" y="1015"/>
                  </a:lnTo>
                  <a:lnTo>
                    <a:pt x="129" y="893"/>
                  </a:lnTo>
                  <a:lnTo>
                    <a:pt x="0" y="700"/>
                  </a:lnTo>
                  <a:lnTo>
                    <a:pt x="7" y="1051"/>
                  </a:lnTo>
                  <a:lnTo>
                    <a:pt x="281" y="1661"/>
                  </a:lnTo>
                  <a:lnTo>
                    <a:pt x="338" y="1732"/>
                  </a:lnTo>
                  <a:lnTo>
                    <a:pt x="403" y="1313"/>
                  </a:lnTo>
                  <a:lnTo>
                    <a:pt x="425" y="671"/>
                  </a:lnTo>
                  <a:lnTo>
                    <a:pt x="414" y="350"/>
                  </a:lnTo>
                  <a:lnTo>
                    <a:pt x="315" y="217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1" name="Freeform 114"/>
            <p:cNvSpPr>
              <a:spLocks/>
            </p:cNvSpPr>
            <p:nvPr/>
          </p:nvSpPr>
          <p:spPr bwMode="auto">
            <a:xfrm>
              <a:off x="739" y="3604"/>
              <a:ext cx="128" cy="285"/>
            </a:xfrm>
            <a:custGeom>
              <a:avLst/>
              <a:gdLst>
                <a:gd name="T0" fmla="*/ 0 w 257"/>
                <a:gd name="T1" fmla="*/ 0 h 570"/>
                <a:gd name="T2" fmla="*/ 198 w 257"/>
                <a:gd name="T3" fmla="*/ 460 h 570"/>
                <a:gd name="T4" fmla="*/ 257 w 257"/>
                <a:gd name="T5" fmla="*/ 570 h 570"/>
                <a:gd name="T6" fmla="*/ 164 w 257"/>
                <a:gd name="T7" fmla="*/ 496 h 570"/>
                <a:gd name="T8" fmla="*/ 65 w 257"/>
                <a:gd name="T9" fmla="*/ 302 h 570"/>
                <a:gd name="T10" fmla="*/ 0 w 257"/>
                <a:gd name="T11" fmla="*/ 0 h 570"/>
                <a:gd name="T12" fmla="*/ 0 w 257"/>
                <a:gd name="T13" fmla="*/ 0 h 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7"/>
                <a:gd name="T22" fmla="*/ 0 h 570"/>
                <a:gd name="T23" fmla="*/ 257 w 257"/>
                <a:gd name="T24" fmla="*/ 570 h 5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7" h="570">
                  <a:moveTo>
                    <a:pt x="0" y="0"/>
                  </a:moveTo>
                  <a:lnTo>
                    <a:pt x="198" y="460"/>
                  </a:lnTo>
                  <a:lnTo>
                    <a:pt x="257" y="570"/>
                  </a:lnTo>
                  <a:lnTo>
                    <a:pt x="164" y="496"/>
                  </a:lnTo>
                  <a:lnTo>
                    <a:pt x="65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2" name="Freeform 115"/>
            <p:cNvSpPr>
              <a:spLocks/>
            </p:cNvSpPr>
            <p:nvPr/>
          </p:nvSpPr>
          <p:spPr bwMode="auto">
            <a:xfrm>
              <a:off x="841" y="3930"/>
              <a:ext cx="97" cy="371"/>
            </a:xfrm>
            <a:custGeom>
              <a:avLst/>
              <a:gdLst>
                <a:gd name="T0" fmla="*/ 94 w 194"/>
                <a:gd name="T1" fmla="*/ 0 h 741"/>
                <a:gd name="T2" fmla="*/ 77 w 194"/>
                <a:gd name="T3" fmla="*/ 152 h 741"/>
                <a:gd name="T4" fmla="*/ 77 w 194"/>
                <a:gd name="T5" fmla="*/ 444 h 741"/>
                <a:gd name="T6" fmla="*/ 0 w 194"/>
                <a:gd name="T7" fmla="*/ 309 h 741"/>
                <a:gd name="T8" fmla="*/ 23 w 194"/>
                <a:gd name="T9" fmla="*/ 741 h 741"/>
                <a:gd name="T10" fmla="*/ 164 w 194"/>
                <a:gd name="T11" fmla="*/ 741 h 741"/>
                <a:gd name="T12" fmla="*/ 194 w 194"/>
                <a:gd name="T13" fmla="*/ 462 h 741"/>
                <a:gd name="T14" fmla="*/ 135 w 194"/>
                <a:gd name="T15" fmla="*/ 135 h 741"/>
                <a:gd name="T16" fmla="*/ 94 w 194"/>
                <a:gd name="T17" fmla="*/ 0 h 741"/>
                <a:gd name="T18" fmla="*/ 94 w 194"/>
                <a:gd name="T19" fmla="*/ 0 h 7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741"/>
                <a:gd name="T32" fmla="*/ 194 w 194"/>
                <a:gd name="T33" fmla="*/ 741 h 7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741">
                  <a:moveTo>
                    <a:pt x="94" y="0"/>
                  </a:moveTo>
                  <a:lnTo>
                    <a:pt x="77" y="152"/>
                  </a:lnTo>
                  <a:lnTo>
                    <a:pt x="77" y="444"/>
                  </a:lnTo>
                  <a:lnTo>
                    <a:pt x="0" y="309"/>
                  </a:lnTo>
                  <a:lnTo>
                    <a:pt x="23" y="741"/>
                  </a:lnTo>
                  <a:lnTo>
                    <a:pt x="164" y="741"/>
                  </a:lnTo>
                  <a:lnTo>
                    <a:pt x="194" y="462"/>
                  </a:lnTo>
                  <a:lnTo>
                    <a:pt x="135" y="13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3" name="Freeform 116"/>
            <p:cNvSpPr>
              <a:spLocks/>
            </p:cNvSpPr>
            <p:nvPr/>
          </p:nvSpPr>
          <p:spPr bwMode="auto">
            <a:xfrm>
              <a:off x="999" y="3085"/>
              <a:ext cx="282" cy="1216"/>
            </a:xfrm>
            <a:custGeom>
              <a:avLst/>
              <a:gdLst>
                <a:gd name="T0" fmla="*/ 99 w 565"/>
                <a:gd name="T1" fmla="*/ 810 h 2431"/>
                <a:gd name="T2" fmla="*/ 59 w 565"/>
                <a:gd name="T3" fmla="*/ 1334 h 2431"/>
                <a:gd name="T4" fmla="*/ 0 w 565"/>
                <a:gd name="T5" fmla="*/ 1929 h 2431"/>
                <a:gd name="T6" fmla="*/ 53 w 565"/>
                <a:gd name="T7" fmla="*/ 2431 h 2431"/>
                <a:gd name="T8" fmla="*/ 565 w 565"/>
                <a:gd name="T9" fmla="*/ 2431 h 2431"/>
                <a:gd name="T10" fmla="*/ 401 w 565"/>
                <a:gd name="T11" fmla="*/ 2169 h 2431"/>
                <a:gd name="T12" fmla="*/ 373 w 565"/>
                <a:gd name="T13" fmla="*/ 2355 h 2431"/>
                <a:gd name="T14" fmla="*/ 127 w 565"/>
                <a:gd name="T15" fmla="*/ 1690 h 2431"/>
                <a:gd name="T16" fmla="*/ 285 w 565"/>
                <a:gd name="T17" fmla="*/ 1574 h 2431"/>
                <a:gd name="T18" fmla="*/ 215 w 565"/>
                <a:gd name="T19" fmla="*/ 1201 h 2431"/>
                <a:gd name="T20" fmla="*/ 291 w 565"/>
                <a:gd name="T21" fmla="*/ 397 h 2431"/>
                <a:gd name="T22" fmla="*/ 401 w 565"/>
                <a:gd name="T23" fmla="*/ 0 h 2431"/>
                <a:gd name="T24" fmla="*/ 274 w 565"/>
                <a:gd name="T25" fmla="*/ 198 h 2431"/>
                <a:gd name="T26" fmla="*/ 221 w 565"/>
                <a:gd name="T27" fmla="*/ 524 h 2431"/>
                <a:gd name="T28" fmla="*/ 169 w 565"/>
                <a:gd name="T29" fmla="*/ 722 h 2431"/>
                <a:gd name="T30" fmla="*/ 99 w 565"/>
                <a:gd name="T31" fmla="*/ 810 h 2431"/>
                <a:gd name="T32" fmla="*/ 99 w 565"/>
                <a:gd name="T33" fmla="*/ 810 h 24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5"/>
                <a:gd name="T52" fmla="*/ 0 h 2431"/>
                <a:gd name="T53" fmla="*/ 565 w 565"/>
                <a:gd name="T54" fmla="*/ 2431 h 24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5" h="2431">
                  <a:moveTo>
                    <a:pt x="99" y="810"/>
                  </a:moveTo>
                  <a:lnTo>
                    <a:pt x="59" y="1334"/>
                  </a:lnTo>
                  <a:lnTo>
                    <a:pt x="0" y="1929"/>
                  </a:lnTo>
                  <a:lnTo>
                    <a:pt x="53" y="2431"/>
                  </a:lnTo>
                  <a:lnTo>
                    <a:pt x="565" y="2431"/>
                  </a:lnTo>
                  <a:lnTo>
                    <a:pt x="401" y="2169"/>
                  </a:lnTo>
                  <a:lnTo>
                    <a:pt x="373" y="2355"/>
                  </a:lnTo>
                  <a:lnTo>
                    <a:pt x="127" y="1690"/>
                  </a:lnTo>
                  <a:lnTo>
                    <a:pt x="285" y="1574"/>
                  </a:lnTo>
                  <a:lnTo>
                    <a:pt x="215" y="1201"/>
                  </a:lnTo>
                  <a:lnTo>
                    <a:pt x="291" y="397"/>
                  </a:lnTo>
                  <a:lnTo>
                    <a:pt x="401" y="0"/>
                  </a:lnTo>
                  <a:lnTo>
                    <a:pt x="274" y="198"/>
                  </a:lnTo>
                  <a:lnTo>
                    <a:pt x="221" y="524"/>
                  </a:lnTo>
                  <a:lnTo>
                    <a:pt x="169" y="722"/>
                  </a:lnTo>
                  <a:lnTo>
                    <a:pt x="99" y="81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4" name="Freeform 117"/>
            <p:cNvSpPr>
              <a:spLocks/>
            </p:cNvSpPr>
            <p:nvPr/>
          </p:nvSpPr>
          <p:spPr bwMode="auto">
            <a:xfrm>
              <a:off x="1182" y="3545"/>
              <a:ext cx="148" cy="327"/>
            </a:xfrm>
            <a:custGeom>
              <a:avLst/>
              <a:gdLst>
                <a:gd name="T0" fmla="*/ 0 w 297"/>
                <a:gd name="T1" fmla="*/ 0 h 654"/>
                <a:gd name="T2" fmla="*/ 192 w 297"/>
                <a:gd name="T3" fmla="*/ 555 h 654"/>
                <a:gd name="T4" fmla="*/ 297 w 297"/>
                <a:gd name="T5" fmla="*/ 654 h 654"/>
                <a:gd name="T6" fmla="*/ 192 w 297"/>
                <a:gd name="T7" fmla="*/ 439 h 654"/>
                <a:gd name="T8" fmla="*/ 0 w 297"/>
                <a:gd name="T9" fmla="*/ 0 h 654"/>
                <a:gd name="T10" fmla="*/ 0 w 297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654"/>
                <a:gd name="T20" fmla="*/ 297 w 297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654">
                  <a:moveTo>
                    <a:pt x="0" y="0"/>
                  </a:moveTo>
                  <a:lnTo>
                    <a:pt x="192" y="555"/>
                  </a:lnTo>
                  <a:lnTo>
                    <a:pt x="297" y="654"/>
                  </a:lnTo>
                  <a:lnTo>
                    <a:pt x="192" y="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5" name="Freeform 118"/>
            <p:cNvSpPr>
              <a:spLocks/>
            </p:cNvSpPr>
            <p:nvPr/>
          </p:nvSpPr>
          <p:spPr bwMode="auto">
            <a:xfrm>
              <a:off x="1161" y="3053"/>
              <a:ext cx="186" cy="423"/>
            </a:xfrm>
            <a:custGeom>
              <a:avLst/>
              <a:gdLst>
                <a:gd name="T0" fmla="*/ 280 w 373"/>
                <a:gd name="T1" fmla="*/ 0 h 846"/>
                <a:gd name="T2" fmla="*/ 82 w 373"/>
                <a:gd name="T3" fmla="*/ 339 h 846"/>
                <a:gd name="T4" fmla="*/ 0 w 373"/>
                <a:gd name="T5" fmla="*/ 846 h 846"/>
                <a:gd name="T6" fmla="*/ 152 w 373"/>
                <a:gd name="T7" fmla="*/ 612 h 846"/>
                <a:gd name="T8" fmla="*/ 262 w 373"/>
                <a:gd name="T9" fmla="*/ 607 h 846"/>
                <a:gd name="T10" fmla="*/ 344 w 373"/>
                <a:gd name="T11" fmla="*/ 356 h 846"/>
                <a:gd name="T12" fmla="*/ 373 w 373"/>
                <a:gd name="T13" fmla="*/ 82 h 846"/>
                <a:gd name="T14" fmla="*/ 257 w 373"/>
                <a:gd name="T15" fmla="*/ 356 h 846"/>
                <a:gd name="T16" fmla="*/ 280 w 373"/>
                <a:gd name="T17" fmla="*/ 0 h 846"/>
                <a:gd name="T18" fmla="*/ 280 w 373"/>
                <a:gd name="T19" fmla="*/ 0 h 8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3"/>
                <a:gd name="T31" fmla="*/ 0 h 846"/>
                <a:gd name="T32" fmla="*/ 373 w 373"/>
                <a:gd name="T33" fmla="*/ 846 h 8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3" h="846">
                  <a:moveTo>
                    <a:pt x="280" y="0"/>
                  </a:moveTo>
                  <a:lnTo>
                    <a:pt x="82" y="339"/>
                  </a:lnTo>
                  <a:lnTo>
                    <a:pt x="0" y="846"/>
                  </a:lnTo>
                  <a:lnTo>
                    <a:pt x="152" y="612"/>
                  </a:lnTo>
                  <a:lnTo>
                    <a:pt x="262" y="607"/>
                  </a:lnTo>
                  <a:lnTo>
                    <a:pt x="344" y="356"/>
                  </a:lnTo>
                  <a:lnTo>
                    <a:pt x="373" y="82"/>
                  </a:lnTo>
                  <a:lnTo>
                    <a:pt x="257" y="356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6" name="Freeform 119"/>
            <p:cNvSpPr>
              <a:spLocks/>
            </p:cNvSpPr>
            <p:nvPr/>
          </p:nvSpPr>
          <p:spPr bwMode="auto">
            <a:xfrm>
              <a:off x="1380" y="3053"/>
              <a:ext cx="84" cy="240"/>
            </a:xfrm>
            <a:custGeom>
              <a:avLst/>
              <a:gdLst>
                <a:gd name="T0" fmla="*/ 141 w 170"/>
                <a:gd name="T1" fmla="*/ 0 h 479"/>
                <a:gd name="T2" fmla="*/ 170 w 170"/>
                <a:gd name="T3" fmla="*/ 164 h 479"/>
                <a:gd name="T4" fmla="*/ 124 w 170"/>
                <a:gd name="T5" fmla="*/ 344 h 479"/>
                <a:gd name="T6" fmla="*/ 0 w 170"/>
                <a:gd name="T7" fmla="*/ 479 h 479"/>
                <a:gd name="T8" fmla="*/ 54 w 170"/>
                <a:gd name="T9" fmla="*/ 204 h 479"/>
                <a:gd name="T10" fmla="*/ 141 w 170"/>
                <a:gd name="T11" fmla="*/ 0 h 479"/>
                <a:gd name="T12" fmla="*/ 141 w 170"/>
                <a:gd name="T13" fmla="*/ 0 h 4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479"/>
                <a:gd name="T23" fmla="*/ 170 w 170"/>
                <a:gd name="T24" fmla="*/ 479 h 4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479">
                  <a:moveTo>
                    <a:pt x="141" y="0"/>
                  </a:moveTo>
                  <a:lnTo>
                    <a:pt x="170" y="164"/>
                  </a:lnTo>
                  <a:lnTo>
                    <a:pt x="124" y="344"/>
                  </a:lnTo>
                  <a:lnTo>
                    <a:pt x="0" y="479"/>
                  </a:lnTo>
                  <a:lnTo>
                    <a:pt x="54" y="20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7" name="Freeform 120"/>
            <p:cNvSpPr>
              <a:spLocks/>
            </p:cNvSpPr>
            <p:nvPr/>
          </p:nvSpPr>
          <p:spPr bwMode="auto">
            <a:xfrm>
              <a:off x="1307" y="3304"/>
              <a:ext cx="181" cy="475"/>
            </a:xfrm>
            <a:custGeom>
              <a:avLst/>
              <a:gdLst>
                <a:gd name="T0" fmla="*/ 296 w 361"/>
                <a:gd name="T1" fmla="*/ 23 h 950"/>
                <a:gd name="T2" fmla="*/ 232 w 361"/>
                <a:gd name="T3" fmla="*/ 146 h 950"/>
                <a:gd name="T4" fmla="*/ 215 w 361"/>
                <a:gd name="T5" fmla="*/ 338 h 950"/>
                <a:gd name="T6" fmla="*/ 144 w 361"/>
                <a:gd name="T7" fmla="*/ 203 h 950"/>
                <a:gd name="T8" fmla="*/ 0 w 361"/>
                <a:gd name="T9" fmla="*/ 378 h 950"/>
                <a:gd name="T10" fmla="*/ 11 w 361"/>
                <a:gd name="T11" fmla="*/ 513 h 950"/>
                <a:gd name="T12" fmla="*/ 122 w 361"/>
                <a:gd name="T13" fmla="*/ 950 h 950"/>
                <a:gd name="T14" fmla="*/ 116 w 361"/>
                <a:gd name="T15" fmla="*/ 344 h 950"/>
                <a:gd name="T16" fmla="*/ 285 w 361"/>
                <a:gd name="T17" fmla="*/ 753 h 950"/>
                <a:gd name="T18" fmla="*/ 336 w 361"/>
                <a:gd name="T19" fmla="*/ 221 h 950"/>
                <a:gd name="T20" fmla="*/ 361 w 361"/>
                <a:gd name="T21" fmla="*/ 0 h 950"/>
                <a:gd name="T22" fmla="*/ 296 w 361"/>
                <a:gd name="T23" fmla="*/ 23 h 950"/>
                <a:gd name="T24" fmla="*/ 296 w 361"/>
                <a:gd name="T25" fmla="*/ 23 h 9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1"/>
                <a:gd name="T40" fmla="*/ 0 h 950"/>
                <a:gd name="T41" fmla="*/ 361 w 361"/>
                <a:gd name="T42" fmla="*/ 950 h 9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1" h="950">
                  <a:moveTo>
                    <a:pt x="296" y="23"/>
                  </a:moveTo>
                  <a:lnTo>
                    <a:pt x="232" y="146"/>
                  </a:lnTo>
                  <a:lnTo>
                    <a:pt x="215" y="338"/>
                  </a:lnTo>
                  <a:lnTo>
                    <a:pt x="144" y="203"/>
                  </a:lnTo>
                  <a:lnTo>
                    <a:pt x="0" y="378"/>
                  </a:lnTo>
                  <a:lnTo>
                    <a:pt x="11" y="513"/>
                  </a:lnTo>
                  <a:lnTo>
                    <a:pt x="122" y="950"/>
                  </a:lnTo>
                  <a:lnTo>
                    <a:pt x="116" y="344"/>
                  </a:lnTo>
                  <a:lnTo>
                    <a:pt x="285" y="753"/>
                  </a:lnTo>
                  <a:lnTo>
                    <a:pt x="336" y="221"/>
                  </a:lnTo>
                  <a:lnTo>
                    <a:pt x="361" y="0"/>
                  </a:lnTo>
                  <a:lnTo>
                    <a:pt x="296" y="23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8" name="Freeform 121"/>
            <p:cNvSpPr>
              <a:spLocks/>
            </p:cNvSpPr>
            <p:nvPr/>
          </p:nvSpPr>
          <p:spPr bwMode="auto">
            <a:xfrm>
              <a:off x="1216" y="2794"/>
              <a:ext cx="114" cy="166"/>
            </a:xfrm>
            <a:custGeom>
              <a:avLst/>
              <a:gdLst>
                <a:gd name="T0" fmla="*/ 118 w 229"/>
                <a:gd name="T1" fmla="*/ 0 h 333"/>
                <a:gd name="T2" fmla="*/ 0 w 229"/>
                <a:gd name="T3" fmla="*/ 333 h 333"/>
                <a:gd name="T4" fmla="*/ 107 w 229"/>
                <a:gd name="T5" fmla="*/ 175 h 333"/>
                <a:gd name="T6" fmla="*/ 223 w 229"/>
                <a:gd name="T7" fmla="*/ 147 h 333"/>
                <a:gd name="T8" fmla="*/ 229 w 229"/>
                <a:gd name="T9" fmla="*/ 112 h 333"/>
                <a:gd name="T10" fmla="*/ 160 w 229"/>
                <a:gd name="T11" fmla="*/ 57 h 333"/>
                <a:gd name="T12" fmla="*/ 118 w 229"/>
                <a:gd name="T13" fmla="*/ 0 h 333"/>
                <a:gd name="T14" fmla="*/ 118 w 229"/>
                <a:gd name="T15" fmla="*/ 0 h 3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"/>
                <a:gd name="T25" fmla="*/ 0 h 333"/>
                <a:gd name="T26" fmla="*/ 229 w 229"/>
                <a:gd name="T27" fmla="*/ 333 h 3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" h="333">
                  <a:moveTo>
                    <a:pt x="118" y="0"/>
                  </a:moveTo>
                  <a:lnTo>
                    <a:pt x="0" y="333"/>
                  </a:lnTo>
                  <a:lnTo>
                    <a:pt x="107" y="175"/>
                  </a:lnTo>
                  <a:lnTo>
                    <a:pt x="223" y="147"/>
                  </a:lnTo>
                  <a:lnTo>
                    <a:pt x="229" y="112"/>
                  </a:lnTo>
                  <a:lnTo>
                    <a:pt x="160" y="5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9" name="Freeform 122"/>
            <p:cNvSpPr>
              <a:spLocks/>
            </p:cNvSpPr>
            <p:nvPr/>
          </p:nvSpPr>
          <p:spPr bwMode="auto">
            <a:xfrm>
              <a:off x="1380" y="2887"/>
              <a:ext cx="142" cy="64"/>
            </a:xfrm>
            <a:custGeom>
              <a:avLst/>
              <a:gdLst>
                <a:gd name="T0" fmla="*/ 0 w 286"/>
                <a:gd name="T1" fmla="*/ 70 h 129"/>
                <a:gd name="T2" fmla="*/ 286 w 286"/>
                <a:gd name="T3" fmla="*/ 129 h 129"/>
                <a:gd name="T4" fmla="*/ 48 w 286"/>
                <a:gd name="T5" fmla="*/ 0 h 129"/>
                <a:gd name="T6" fmla="*/ 0 w 286"/>
                <a:gd name="T7" fmla="*/ 70 h 129"/>
                <a:gd name="T8" fmla="*/ 0 w 286"/>
                <a:gd name="T9" fmla="*/ 7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129"/>
                <a:gd name="T17" fmla="*/ 286 w 286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129">
                  <a:moveTo>
                    <a:pt x="0" y="70"/>
                  </a:moveTo>
                  <a:lnTo>
                    <a:pt x="286" y="129"/>
                  </a:lnTo>
                  <a:lnTo>
                    <a:pt x="48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0" name="Freeform 123"/>
            <p:cNvSpPr>
              <a:spLocks/>
            </p:cNvSpPr>
            <p:nvPr/>
          </p:nvSpPr>
          <p:spPr bwMode="auto">
            <a:xfrm>
              <a:off x="1680" y="3324"/>
              <a:ext cx="206" cy="231"/>
            </a:xfrm>
            <a:custGeom>
              <a:avLst/>
              <a:gdLst>
                <a:gd name="T0" fmla="*/ 0 w 413"/>
                <a:gd name="T1" fmla="*/ 6 h 462"/>
                <a:gd name="T2" fmla="*/ 413 w 413"/>
                <a:gd name="T3" fmla="*/ 462 h 462"/>
                <a:gd name="T4" fmla="*/ 133 w 413"/>
                <a:gd name="T5" fmla="*/ 0 h 462"/>
                <a:gd name="T6" fmla="*/ 0 w 413"/>
                <a:gd name="T7" fmla="*/ 6 h 462"/>
                <a:gd name="T8" fmla="*/ 0 w 413"/>
                <a:gd name="T9" fmla="*/ 6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3"/>
                <a:gd name="T16" fmla="*/ 0 h 462"/>
                <a:gd name="T17" fmla="*/ 413 w 413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3" h="462">
                  <a:moveTo>
                    <a:pt x="0" y="6"/>
                  </a:moveTo>
                  <a:lnTo>
                    <a:pt x="413" y="462"/>
                  </a:lnTo>
                  <a:lnTo>
                    <a:pt x="13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1" name="Freeform 124"/>
            <p:cNvSpPr>
              <a:spLocks/>
            </p:cNvSpPr>
            <p:nvPr/>
          </p:nvSpPr>
          <p:spPr bwMode="auto">
            <a:xfrm>
              <a:off x="1724" y="3528"/>
              <a:ext cx="84" cy="120"/>
            </a:xfrm>
            <a:custGeom>
              <a:avLst/>
              <a:gdLst>
                <a:gd name="T0" fmla="*/ 0 w 169"/>
                <a:gd name="T1" fmla="*/ 0 h 239"/>
                <a:gd name="T2" fmla="*/ 81 w 169"/>
                <a:gd name="T3" fmla="*/ 152 h 239"/>
                <a:gd name="T4" fmla="*/ 68 w 169"/>
                <a:gd name="T5" fmla="*/ 239 h 239"/>
                <a:gd name="T6" fmla="*/ 169 w 169"/>
                <a:gd name="T7" fmla="*/ 205 h 239"/>
                <a:gd name="T8" fmla="*/ 110 w 169"/>
                <a:gd name="T9" fmla="*/ 146 h 239"/>
                <a:gd name="T10" fmla="*/ 0 w 169"/>
                <a:gd name="T11" fmla="*/ 0 h 239"/>
                <a:gd name="T12" fmla="*/ 0 w 169"/>
                <a:gd name="T13" fmla="*/ 0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239"/>
                <a:gd name="T23" fmla="*/ 169 w 169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239">
                  <a:moveTo>
                    <a:pt x="0" y="0"/>
                  </a:moveTo>
                  <a:lnTo>
                    <a:pt x="81" y="152"/>
                  </a:lnTo>
                  <a:lnTo>
                    <a:pt x="68" y="239"/>
                  </a:lnTo>
                  <a:lnTo>
                    <a:pt x="169" y="205"/>
                  </a:lnTo>
                  <a:lnTo>
                    <a:pt x="11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2" name="Freeform 125"/>
            <p:cNvSpPr>
              <a:spLocks/>
            </p:cNvSpPr>
            <p:nvPr/>
          </p:nvSpPr>
          <p:spPr bwMode="auto">
            <a:xfrm>
              <a:off x="1843" y="3765"/>
              <a:ext cx="73" cy="23"/>
            </a:xfrm>
            <a:custGeom>
              <a:avLst/>
              <a:gdLst>
                <a:gd name="T0" fmla="*/ 0 w 147"/>
                <a:gd name="T1" fmla="*/ 0 h 46"/>
                <a:gd name="T2" fmla="*/ 59 w 147"/>
                <a:gd name="T3" fmla="*/ 46 h 46"/>
                <a:gd name="T4" fmla="*/ 147 w 147"/>
                <a:gd name="T5" fmla="*/ 6 h 46"/>
                <a:gd name="T6" fmla="*/ 0 w 147"/>
                <a:gd name="T7" fmla="*/ 0 h 46"/>
                <a:gd name="T8" fmla="*/ 0 w 147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46"/>
                <a:gd name="T17" fmla="*/ 147 w 14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46">
                  <a:moveTo>
                    <a:pt x="0" y="0"/>
                  </a:moveTo>
                  <a:lnTo>
                    <a:pt x="59" y="46"/>
                  </a:lnTo>
                  <a:lnTo>
                    <a:pt x="1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3" name="Freeform 126"/>
            <p:cNvSpPr>
              <a:spLocks/>
            </p:cNvSpPr>
            <p:nvPr/>
          </p:nvSpPr>
          <p:spPr bwMode="auto">
            <a:xfrm>
              <a:off x="1639" y="3980"/>
              <a:ext cx="102" cy="70"/>
            </a:xfrm>
            <a:custGeom>
              <a:avLst/>
              <a:gdLst>
                <a:gd name="T0" fmla="*/ 116 w 204"/>
                <a:gd name="T1" fmla="*/ 0 h 140"/>
                <a:gd name="T2" fmla="*/ 204 w 204"/>
                <a:gd name="T3" fmla="*/ 140 h 140"/>
                <a:gd name="T4" fmla="*/ 0 w 204"/>
                <a:gd name="T5" fmla="*/ 140 h 140"/>
                <a:gd name="T6" fmla="*/ 116 w 204"/>
                <a:gd name="T7" fmla="*/ 0 h 140"/>
                <a:gd name="T8" fmla="*/ 116 w 204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140"/>
                <a:gd name="T17" fmla="*/ 204 w 204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140">
                  <a:moveTo>
                    <a:pt x="116" y="0"/>
                  </a:moveTo>
                  <a:lnTo>
                    <a:pt x="204" y="140"/>
                  </a:lnTo>
                  <a:lnTo>
                    <a:pt x="0" y="14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9DA3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4" name="Freeform 127"/>
            <p:cNvSpPr>
              <a:spLocks/>
            </p:cNvSpPr>
            <p:nvPr/>
          </p:nvSpPr>
          <p:spPr bwMode="auto">
            <a:xfrm>
              <a:off x="863" y="2511"/>
              <a:ext cx="118" cy="100"/>
            </a:xfrm>
            <a:custGeom>
              <a:avLst/>
              <a:gdLst>
                <a:gd name="T0" fmla="*/ 0 w 238"/>
                <a:gd name="T1" fmla="*/ 72 h 199"/>
                <a:gd name="T2" fmla="*/ 17 w 238"/>
                <a:gd name="T3" fmla="*/ 42 h 199"/>
                <a:gd name="T4" fmla="*/ 38 w 238"/>
                <a:gd name="T5" fmla="*/ 36 h 199"/>
                <a:gd name="T6" fmla="*/ 23 w 238"/>
                <a:gd name="T7" fmla="*/ 59 h 199"/>
                <a:gd name="T8" fmla="*/ 46 w 238"/>
                <a:gd name="T9" fmla="*/ 53 h 199"/>
                <a:gd name="T10" fmla="*/ 91 w 238"/>
                <a:gd name="T11" fmla="*/ 23 h 199"/>
                <a:gd name="T12" fmla="*/ 148 w 238"/>
                <a:gd name="T13" fmla="*/ 13 h 199"/>
                <a:gd name="T14" fmla="*/ 156 w 238"/>
                <a:gd name="T15" fmla="*/ 36 h 199"/>
                <a:gd name="T16" fmla="*/ 194 w 238"/>
                <a:gd name="T17" fmla="*/ 61 h 199"/>
                <a:gd name="T18" fmla="*/ 194 w 238"/>
                <a:gd name="T19" fmla="*/ 85 h 199"/>
                <a:gd name="T20" fmla="*/ 99 w 238"/>
                <a:gd name="T21" fmla="*/ 104 h 199"/>
                <a:gd name="T22" fmla="*/ 88 w 238"/>
                <a:gd name="T23" fmla="*/ 95 h 199"/>
                <a:gd name="T24" fmla="*/ 118 w 238"/>
                <a:gd name="T25" fmla="*/ 87 h 199"/>
                <a:gd name="T26" fmla="*/ 107 w 238"/>
                <a:gd name="T27" fmla="*/ 70 h 199"/>
                <a:gd name="T28" fmla="*/ 107 w 238"/>
                <a:gd name="T29" fmla="*/ 42 h 199"/>
                <a:gd name="T30" fmla="*/ 74 w 238"/>
                <a:gd name="T31" fmla="*/ 61 h 199"/>
                <a:gd name="T32" fmla="*/ 69 w 238"/>
                <a:gd name="T33" fmla="*/ 95 h 199"/>
                <a:gd name="T34" fmla="*/ 99 w 238"/>
                <a:gd name="T35" fmla="*/ 112 h 199"/>
                <a:gd name="T36" fmla="*/ 194 w 238"/>
                <a:gd name="T37" fmla="*/ 114 h 199"/>
                <a:gd name="T38" fmla="*/ 177 w 238"/>
                <a:gd name="T39" fmla="*/ 161 h 199"/>
                <a:gd name="T40" fmla="*/ 110 w 238"/>
                <a:gd name="T41" fmla="*/ 199 h 199"/>
                <a:gd name="T42" fmla="*/ 147 w 238"/>
                <a:gd name="T43" fmla="*/ 197 h 199"/>
                <a:gd name="T44" fmla="*/ 190 w 238"/>
                <a:gd name="T45" fmla="*/ 173 h 199"/>
                <a:gd name="T46" fmla="*/ 223 w 238"/>
                <a:gd name="T47" fmla="*/ 127 h 199"/>
                <a:gd name="T48" fmla="*/ 238 w 238"/>
                <a:gd name="T49" fmla="*/ 80 h 199"/>
                <a:gd name="T50" fmla="*/ 236 w 238"/>
                <a:gd name="T51" fmla="*/ 38 h 199"/>
                <a:gd name="T52" fmla="*/ 217 w 238"/>
                <a:gd name="T53" fmla="*/ 13 h 199"/>
                <a:gd name="T54" fmla="*/ 181 w 238"/>
                <a:gd name="T55" fmla="*/ 0 h 199"/>
                <a:gd name="T56" fmla="*/ 76 w 238"/>
                <a:gd name="T57" fmla="*/ 2 h 199"/>
                <a:gd name="T58" fmla="*/ 15 w 238"/>
                <a:gd name="T59" fmla="*/ 17 h 199"/>
                <a:gd name="T60" fmla="*/ 0 w 238"/>
                <a:gd name="T61" fmla="*/ 36 h 199"/>
                <a:gd name="T62" fmla="*/ 0 w 238"/>
                <a:gd name="T63" fmla="*/ 72 h 199"/>
                <a:gd name="T64" fmla="*/ 0 w 238"/>
                <a:gd name="T65" fmla="*/ 72 h 1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199"/>
                <a:gd name="T101" fmla="*/ 238 w 238"/>
                <a:gd name="T102" fmla="*/ 199 h 1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199">
                  <a:moveTo>
                    <a:pt x="0" y="72"/>
                  </a:moveTo>
                  <a:lnTo>
                    <a:pt x="17" y="42"/>
                  </a:lnTo>
                  <a:lnTo>
                    <a:pt x="38" y="36"/>
                  </a:lnTo>
                  <a:lnTo>
                    <a:pt x="23" y="59"/>
                  </a:lnTo>
                  <a:lnTo>
                    <a:pt x="46" y="53"/>
                  </a:lnTo>
                  <a:lnTo>
                    <a:pt x="91" y="23"/>
                  </a:lnTo>
                  <a:lnTo>
                    <a:pt x="148" y="13"/>
                  </a:lnTo>
                  <a:lnTo>
                    <a:pt x="156" y="36"/>
                  </a:lnTo>
                  <a:lnTo>
                    <a:pt x="194" y="61"/>
                  </a:lnTo>
                  <a:lnTo>
                    <a:pt x="194" y="85"/>
                  </a:lnTo>
                  <a:lnTo>
                    <a:pt x="99" y="104"/>
                  </a:lnTo>
                  <a:lnTo>
                    <a:pt x="88" y="95"/>
                  </a:lnTo>
                  <a:lnTo>
                    <a:pt x="118" y="87"/>
                  </a:lnTo>
                  <a:lnTo>
                    <a:pt x="107" y="70"/>
                  </a:lnTo>
                  <a:lnTo>
                    <a:pt x="107" y="42"/>
                  </a:lnTo>
                  <a:lnTo>
                    <a:pt x="74" y="61"/>
                  </a:lnTo>
                  <a:lnTo>
                    <a:pt x="69" y="95"/>
                  </a:lnTo>
                  <a:lnTo>
                    <a:pt x="99" y="112"/>
                  </a:lnTo>
                  <a:lnTo>
                    <a:pt x="194" y="114"/>
                  </a:lnTo>
                  <a:lnTo>
                    <a:pt x="177" y="161"/>
                  </a:lnTo>
                  <a:lnTo>
                    <a:pt x="110" y="199"/>
                  </a:lnTo>
                  <a:lnTo>
                    <a:pt x="147" y="197"/>
                  </a:lnTo>
                  <a:lnTo>
                    <a:pt x="190" y="173"/>
                  </a:lnTo>
                  <a:lnTo>
                    <a:pt x="223" y="127"/>
                  </a:lnTo>
                  <a:lnTo>
                    <a:pt x="238" y="80"/>
                  </a:lnTo>
                  <a:lnTo>
                    <a:pt x="236" y="38"/>
                  </a:lnTo>
                  <a:lnTo>
                    <a:pt x="217" y="13"/>
                  </a:lnTo>
                  <a:lnTo>
                    <a:pt x="181" y="0"/>
                  </a:lnTo>
                  <a:lnTo>
                    <a:pt x="76" y="2"/>
                  </a:lnTo>
                  <a:lnTo>
                    <a:pt x="15" y="17"/>
                  </a:lnTo>
                  <a:lnTo>
                    <a:pt x="0" y="3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5" name="Freeform 128"/>
            <p:cNvSpPr>
              <a:spLocks/>
            </p:cNvSpPr>
            <p:nvPr/>
          </p:nvSpPr>
          <p:spPr bwMode="auto">
            <a:xfrm>
              <a:off x="863" y="2567"/>
              <a:ext cx="43" cy="43"/>
            </a:xfrm>
            <a:custGeom>
              <a:avLst/>
              <a:gdLst>
                <a:gd name="T0" fmla="*/ 0 w 88"/>
                <a:gd name="T1" fmla="*/ 0 h 85"/>
                <a:gd name="T2" fmla="*/ 6 w 88"/>
                <a:gd name="T3" fmla="*/ 34 h 85"/>
                <a:gd name="T4" fmla="*/ 36 w 88"/>
                <a:gd name="T5" fmla="*/ 72 h 85"/>
                <a:gd name="T6" fmla="*/ 67 w 88"/>
                <a:gd name="T7" fmla="*/ 85 h 85"/>
                <a:gd name="T8" fmla="*/ 88 w 88"/>
                <a:gd name="T9" fmla="*/ 85 h 85"/>
                <a:gd name="T10" fmla="*/ 29 w 88"/>
                <a:gd name="T11" fmla="*/ 51 h 85"/>
                <a:gd name="T12" fmla="*/ 12 w 88"/>
                <a:gd name="T13" fmla="*/ 30 h 85"/>
                <a:gd name="T14" fmla="*/ 0 w 88"/>
                <a:gd name="T15" fmla="*/ 0 h 85"/>
                <a:gd name="T16" fmla="*/ 0 w 88"/>
                <a:gd name="T17" fmla="*/ 0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85"/>
                <a:gd name="T29" fmla="*/ 88 w 88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85">
                  <a:moveTo>
                    <a:pt x="0" y="0"/>
                  </a:moveTo>
                  <a:lnTo>
                    <a:pt x="6" y="34"/>
                  </a:lnTo>
                  <a:lnTo>
                    <a:pt x="36" y="72"/>
                  </a:lnTo>
                  <a:lnTo>
                    <a:pt x="67" y="85"/>
                  </a:lnTo>
                  <a:lnTo>
                    <a:pt x="88" y="85"/>
                  </a:lnTo>
                  <a:lnTo>
                    <a:pt x="29" y="51"/>
                  </a:lnTo>
                  <a:lnTo>
                    <a:pt x="1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6" name="Freeform 129"/>
            <p:cNvSpPr>
              <a:spLocks/>
            </p:cNvSpPr>
            <p:nvPr/>
          </p:nvSpPr>
          <p:spPr bwMode="auto">
            <a:xfrm>
              <a:off x="962" y="2508"/>
              <a:ext cx="61" cy="14"/>
            </a:xfrm>
            <a:custGeom>
              <a:avLst/>
              <a:gdLst>
                <a:gd name="T0" fmla="*/ 0 w 121"/>
                <a:gd name="T1" fmla="*/ 2 h 29"/>
                <a:gd name="T2" fmla="*/ 28 w 121"/>
                <a:gd name="T3" fmla="*/ 10 h 29"/>
                <a:gd name="T4" fmla="*/ 45 w 121"/>
                <a:gd name="T5" fmla="*/ 29 h 29"/>
                <a:gd name="T6" fmla="*/ 87 w 121"/>
                <a:gd name="T7" fmla="*/ 17 h 29"/>
                <a:gd name="T8" fmla="*/ 121 w 121"/>
                <a:gd name="T9" fmla="*/ 17 h 29"/>
                <a:gd name="T10" fmla="*/ 91 w 121"/>
                <a:gd name="T11" fmla="*/ 10 h 29"/>
                <a:gd name="T12" fmla="*/ 53 w 121"/>
                <a:gd name="T13" fmla="*/ 12 h 29"/>
                <a:gd name="T14" fmla="*/ 51 w 121"/>
                <a:gd name="T15" fmla="*/ 0 h 29"/>
                <a:gd name="T16" fmla="*/ 0 w 121"/>
                <a:gd name="T17" fmla="*/ 2 h 29"/>
                <a:gd name="T18" fmla="*/ 0 w 121"/>
                <a:gd name="T19" fmla="*/ 2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29"/>
                <a:gd name="T32" fmla="*/ 121 w 121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29">
                  <a:moveTo>
                    <a:pt x="0" y="2"/>
                  </a:moveTo>
                  <a:lnTo>
                    <a:pt x="28" y="10"/>
                  </a:lnTo>
                  <a:lnTo>
                    <a:pt x="45" y="29"/>
                  </a:lnTo>
                  <a:lnTo>
                    <a:pt x="87" y="17"/>
                  </a:lnTo>
                  <a:lnTo>
                    <a:pt x="121" y="17"/>
                  </a:lnTo>
                  <a:lnTo>
                    <a:pt x="91" y="10"/>
                  </a:lnTo>
                  <a:lnTo>
                    <a:pt x="53" y="12"/>
                  </a:lnTo>
                  <a:lnTo>
                    <a:pt x="5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7" name="Freeform 130"/>
            <p:cNvSpPr>
              <a:spLocks/>
            </p:cNvSpPr>
            <p:nvPr/>
          </p:nvSpPr>
          <p:spPr bwMode="auto">
            <a:xfrm>
              <a:off x="1014" y="2497"/>
              <a:ext cx="38" cy="18"/>
            </a:xfrm>
            <a:custGeom>
              <a:avLst/>
              <a:gdLst>
                <a:gd name="T0" fmla="*/ 0 w 76"/>
                <a:gd name="T1" fmla="*/ 14 h 36"/>
                <a:gd name="T2" fmla="*/ 76 w 76"/>
                <a:gd name="T3" fmla="*/ 0 h 36"/>
                <a:gd name="T4" fmla="*/ 54 w 76"/>
                <a:gd name="T5" fmla="*/ 19 h 36"/>
                <a:gd name="T6" fmla="*/ 46 w 76"/>
                <a:gd name="T7" fmla="*/ 36 h 36"/>
                <a:gd name="T8" fmla="*/ 31 w 76"/>
                <a:gd name="T9" fmla="*/ 36 h 36"/>
                <a:gd name="T10" fmla="*/ 29 w 76"/>
                <a:gd name="T11" fmla="*/ 19 h 36"/>
                <a:gd name="T12" fmla="*/ 0 w 76"/>
                <a:gd name="T13" fmla="*/ 14 h 36"/>
                <a:gd name="T14" fmla="*/ 0 w 76"/>
                <a:gd name="T15" fmla="*/ 1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36"/>
                <a:gd name="T26" fmla="*/ 76 w 76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36">
                  <a:moveTo>
                    <a:pt x="0" y="14"/>
                  </a:moveTo>
                  <a:lnTo>
                    <a:pt x="76" y="0"/>
                  </a:lnTo>
                  <a:lnTo>
                    <a:pt x="54" y="19"/>
                  </a:lnTo>
                  <a:lnTo>
                    <a:pt x="46" y="36"/>
                  </a:lnTo>
                  <a:lnTo>
                    <a:pt x="31" y="36"/>
                  </a:lnTo>
                  <a:lnTo>
                    <a:pt x="29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8" name="Freeform 131"/>
            <p:cNvSpPr>
              <a:spLocks/>
            </p:cNvSpPr>
            <p:nvPr/>
          </p:nvSpPr>
          <p:spPr bwMode="auto">
            <a:xfrm>
              <a:off x="895" y="2523"/>
              <a:ext cx="118" cy="98"/>
            </a:xfrm>
            <a:custGeom>
              <a:avLst/>
              <a:gdLst>
                <a:gd name="T0" fmla="*/ 236 w 236"/>
                <a:gd name="T1" fmla="*/ 0 h 195"/>
                <a:gd name="T2" fmla="*/ 205 w 236"/>
                <a:gd name="T3" fmla="*/ 3 h 195"/>
                <a:gd name="T4" fmla="*/ 188 w 236"/>
                <a:gd name="T5" fmla="*/ 22 h 195"/>
                <a:gd name="T6" fmla="*/ 184 w 236"/>
                <a:gd name="T7" fmla="*/ 81 h 195"/>
                <a:gd name="T8" fmla="*/ 140 w 236"/>
                <a:gd name="T9" fmla="*/ 157 h 195"/>
                <a:gd name="T10" fmla="*/ 85 w 236"/>
                <a:gd name="T11" fmla="*/ 188 h 195"/>
                <a:gd name="T12" fmla="*/ 0 w 236"/>
                <a:gd name="T13" fmla="*/ 190 h 195"/>
                <a:gd name="T14" fmla="*/ 42 w 236"/>
                <a:gd name="T15" fmla="*/ 195 h 195"/>
                <a:gd name="T16" fmla="*/ 89 w 236"/>
                <a:gd name="T17" fmla="*/ 193 h 195"/>
                <a:gd name="T18" fmla="*/ 156 w 236"/>
                <a:gd name="T19" fmla="*/ 161 h 195"/>
                <a:gd name="T20" fmla="*/ 192 w 236"/>
                <a:gd name="T21" fmla="*/ 104 h 195"/>
                <a:gd name="T22" fmla="*/ 205 w 236"/>
                <a:gd name="T23" fmla="*/ 26 h 195"/>
                <a:gd name="T24" fmla="*/ 236 w 236"/>
                <a:gd name="T25" fmla="*/ 0 h 195"/>
                <a:gd name="T26" fmla="*/ 236 w 236"/>
                <a:gd name="T27" fmla="*/ 0 h 1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6"/>
                <a:gd name="T43" fmla="*/ 0 h 195"/>
                <a:gd name="T44" fmla="*/ 236 w 236"/>
                <a:gd name="T45" fmla="*/ 195 h 1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6" h="195">
                  <a:moveTo>
                    <a:pt x="236" y="0"/>
                  </a:moveTo>
                  <a:lnTo>
                    <a:pt x="205" y="3"/>
                  </a:lnTo>
                  <a:lnTo>
                    <a:pt x="188" y="22"/>
                  </a:lnTo>
                  <a:lnTo>
                    <a:pt x="184" y="81"/>
                  </a:lnTo>
                  <a:lnTo>
                    <a:pt x="140" y="157"/>
                  </a:lnTo>
                  <a:lnTo>
                    <a:pt x="85" y="188"/>
                  </a:lnTo>
                  <a:lnTo>
                    <a:pt x="0" y="190"/>
                  </a:lnTo>
                  <a:lnTo>
                    <a:pt x="42" y="195"/>
                  </a:lnTo>
                  <a:lnTo>
                    <a:pt x="89" y="193"/>
                  </a:lnTo>
                  <a:lnTo>
                    <a:pt x="156" y="161"/>
                  </a:lnTo>
                  <a:lnTo>
                    <a:pt x="192" y="104"/>
                  </a:lnTo>
                  <a:lnTo>
                    <a:pt x="205" y="26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9" name="Freeform 132"/>
            <p:cNvSpPr>
              <a:spLocks/>
            </p:cNvSpPr>
            <p:nvPr/>
          </p:nvSpPr>
          <p:spPr bwMode="auto">
            <a:xfrm>
              <a:off x="860" y="2470"/>
              <a:ext cx="311" cy="51"/>
            </a:xfrm>
            <a:custGeom>
              <a:avLst/>
              <a:gdLst>
                <a:gd name="T0" fmla="*/ 0 w 622"/>
                <a:gd name="T1" fmla="*/ 103 h 103"/>
                <a:gd name="T2" fmla="*/ 19 w 622"/>
                <a:gd name="T3" fmla="*/ 84 h 103"/>
                <a:gd name="T4" fmla="*/ 56 w 622"/>
                <a:gd name="T5" fmla="*/ 78 h 103"/>
                <a:gd name="T6" fmla="*/ 166 w 622"/>
                <a:gd name="T7" fmla="*/ 70 h 103"/>
                <a:gd name="T8" fmla="*/ 314 w 622"/>
                <a:gd name="T9" fmla="*/ 53 h 103"/>
                <a:gd name="T10" fmla="*/ 426 w 622"/>
                <a:gd name="T11" fmla="*/ 32 h 103"/>
                <a:gd name="T12" fmla="*/ 521 w 622"/>
                <a:gd name="T13" fmla="*/ 13 h 103"/>
                <a:gd name="T14" fmla="*/ 573 w 622"/>
                <a:gd name="T15" fmla="*/ 11 h 103"/>
                <a:gd name="T16" fmla="*/ 601 w 622"/>
                <a:gd name="T17" fmla="*/ 19 h 103"/>
                <a:gd name="T18" fmla="*/ 622 w 622"/>
                <a:gd name="T19" fmla="*/ 34 h 103"/>
                <a:gd name="T20" fmla="*/ 597 w 622"/>
                <a:gd name="T21" fmla="*/ 10 h 103"/>
                <a:gd name="T22" fmla="*/ 569 w 622"/>
                <a:gd name="T23" fmla="*/ 0 h 103"/>
                <a:gd name="T24" fmla="*/ 512 w 622"/>
                <a:gd name="T25" fmla="*/ 2 h 103"/>
                <a:gd name="T26" fmla="*/ 421 w 622"/>
                <a:gd name="T27" fmla="*/ 13 h 103"/>
                <a:gd name="T28" fmla="*/ 346 w 622"/>
                <a:gd name="T29" fmla="*/ 42 h 103"/>
                <a:gd name="T30" fmla="*/ 231 w 622"/>
                <a:gd name="T31" fmla="*/ 57 h 103"/>
                <a:gd name="T32" fmla="*/ 166 w 622"/>
                <a:gd name="T33" fmla="*/ 55 h 103"/>
                <a:gd name="T34" fmla="*/ 71 w 622"/>
                <a:gd name="T35" fmla="*/ 69 h 103"/>
                <a:gd name="T36" fmla="*/ 31 w 622"/>
                <a:gd name="T37" fmla="*/ 74 h 103"/>
                <a:gd name="T38" fmla="*/ 6 w 622"/>
                <a:gd name="T39" fmla="*/ 86 h 103"/>
                <a:gd name="T40" fmla="*/ 0 w 622"/>
                <a:gd name="T41" fmla="*/ 103 h 103"/>
                <a:gd name="T42" fmla="*/ 0 w 622"/>
                <a:gd name="T43" fmla="*/ 103 h 1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2"/>
                <a:gd name="T67" fmla="*/ 0 h 103"/>
                <a:gd name="T68" fmla="*/ 622 w 622"/>
                <a:gd name="T69" fmla="*/ 103 h 1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2" h="103">
                  <a:moveTo>
                    <a:pt x="0" y="103"/>
                  </a:moveTo>
                  <a:lnTo>
                    <a:pt x="19" y="84"/>
                  </a:lnTo>
                  <a:lnTo>
                    <a:pt x="56" y="78"/>
                  </a:lnTo>
                  <a:lnTo>
                    <a:pt x="166" y="70"/>
                  </a:lnTo>
                  <a:lnTo>
                    <a:pt x="314" y="53"/>
                  </a:lnTo>
                  <a:lnTo>
                    <a:pt x="426" y="32"/>
                  </a:lnTo>
                  <a:lnTo>
                    <a:pt x="521" y="13"/>
                  </a:lnTo>
                  <a:lnTo>
                    <a:pt x="573" y="11"/>
                  </a:lnTo>
                  <a:lnTo>
                    <a:pt x="601" y="19"/>
                  </a:lnTo>
                  <a:lnTo>
                    <a:pt x="622" y="34"/>
                  </a:lnTo>
                  <a:lnTo>
                    <a:pt x="597" y="10"/>
                  </a:lnTo>
                  <a:lnTo>
                    <a:pt x="569" y="0"/>
                  </a:lnTo>
                  <a:lnTo>
                    <a:pt x="512" y="2"/>
                  </a:lnTo>
                  <a:lnTo>
                    <a:pt x="421" y="13"/>
                  </a:lnTo>
                  <a:lnTo>
                    <a:pt x="346" y="42"/>
                  </a:lnTo>
                  <a:lnTo>
                    <a:pt x="231" y="57"/>
                  </a:lnTo>
                  <a:lnTo>
                    <a:pt x="166" y="55"/>
                  </a:lnTo>
                  <a:lnTo>
                    <a:pt x="71" y="69"/>
                  </a:lnTo>
                  <a:lnTo>
                    <a:pt x="31" y="74"/>
                  </a:lnTo>
                  <a:lnTo>
                    <a:pt x="6" y="86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0" name="Freeform 133"/>
            <p:cNvSpPr>
              <a:spLocks/>
            </p:cNvSpPr>
            <p:nvPr/>
          </p:nvSpPr>
          <p:spPr bwMode="auto">
            <a:xfrm>
              <a:off x="1046" y="2481"/>
              <a:ext cx="125" cy="106"/>
            </a:xfrm>
            <a:custGeom>
              <a:avLst/>
              <a:gdLst>
                <a:gd name="T0" fmla="*/ 0 w 249"/>
                <a:gd name="T1" fmla="*/ 70 h 213"/>
                <a:gd name="T2" fmla="*/ 11 w 249"/>
                <a:gd name="T3" fmla="*/ 49 h 213"/>
                <a:gd name="T4" fmla="*/ 57 w 249"/>
                <a:gd name="T5" fmla="*/ 21 h 213"/>
                <a:gd name="T6" fmla="*/ 181 w 249"/>
                <a:gd name="T7" fmla="*/ 0 h 213"/>
                <a:gd name="T8" fmla="*/ 213 w 249"/>
                <a:gd name="T9" fmla="*/ 8 h 213"/>
                <a:gd name="T10" fmla="*/ 243 w 249"/>
                <a:gd name="T11" fmla="*/ 25 h 213"/>
                <a:gd name="T12" fmla="*/ 249 w 249"/>
                <a:gd name="T13" fmla="*/ 49 h 213"/>
                <a:gd name="T14" fmla="*/ 181 w 249"/>
                <a:gd name="T15" fmla="*/ 49 h 213"/>
                <a:gd name="T16" fmla="*/ 135 w 249"/>
                <a:gd name="T17" fmla="*/ 49 h 213"/>
                <a:gd name="T18" fmla="*/ 139 w 249"/>
                <a:gd name="T19" fmla="*/ 76 h 213"/>
                <a:gd name="T20" fmla="*/ 108 w 249"/>
                <a:gd name="T21" fmla="*/ 82 h 213"/>
                <a:gd name="T22" fmla="*/ 108 w 249"/>
                <a:gd name="T23" fmla="*/ 104 h 213"/>
                <a:gd name="T24" fmla="*/ 131 w 249"/>
                <a:gd name="T25" fmla="*/ 116 h 213"/>
                <a:gd name="T26" fmla="*/ 107 w 249"/>
                <a:gd name="T27" fmla="*/ 160 h 213"/>
                <a:gd name="T28" fmla="*/ 86 w 249"/>
                <a:gd name="T29" fmla="*/ 180 h 213"/>
                <a:gd name="T30" fmla="*/ 107 w 249"/>
                <a:gd name="T31" fmla="*/ 188 h 213"/>
                <a:gd name="T32" fmla="*/ 152 w 249"/>
                <a:gd name="T33" fmla="*/ 180 h 213"/>
                <a:gd name="T34" fmla="*/ 190 w 249"/>
                <a:gd name="T35" fmla="*/ 179 h 213"/>
                <a:gd name="T36" fmla="*/ 173 w 249"/>
                <a:gd name="T37" fmla="*/ 199 h 213"/>
                <a:gd name="T38" fmla="*/ 204 w 249"/>
                <a:gd name="T39" fmla="*/ 199 h 213"/>
                <a:gd name="T40" fmla="*/ 167 w 249"/>
                <a:gd name="T41" fmla="*/ 211 h 213"/>
                <a:gd name="T42" fmla="*/ 97 w 249"/>
                <a:gd name="T43" fmla="*/ 213 h 213"/>
                <a:gd name="T44" fmla="*/ 53 w 249"/>
                <a:gd name="T45" fmla="*/ 192 h 213"/>
                <a:gd name="T46" fmla="*/ 11 w 249"/>
                <a:gd name="T47" fmla="*/ 142 h 213"/>
                <a:gd name="T48" fmla="*/ 4 w 249"/>
                <a:gd name="T49" fmla="*/ 112 h 213"/>
                <a:gd name="T50" fmla="*/ 25 w 249"/>
                <a:gd name="T51" fmla="*/ 142 h 213"/>
                <a:gd name="T52" fmla="*/ 53 w 249"/>
                <a:gd name="T53" fmla="*/ 158 h 213"/>
                <a:gd name="T54" fmla="*/ 74 w 249"/>
                <a:gd name="T55" fmla="*/ 146 h 213"/>
                <a:gd name="T56" fmla="*/ 36 w 249"/>
                <a:gd name="T57" fmla="*/ 108 h 213"/>
                <a:gd name="T58" fmla="*/ 36 w 249"/>
                <a:gd name="T59" fmla="*/ 80 h 213"/>
                <a:gd name="T60" fmla="*/ 59 w 249"/>
                <a:gd name="T61" fmla="*/ 63 h 213"/>
                <a:gd name="T62" fmla="*/ 63 w 249"/>
                <a:gd name="T63" fmla="*/ 34 h 213"/>
                <a:gd name="T64" fmla="*/ 34 w 249"/>
                <a:gd name="T65" fmla="*/ 63 h 213"/>
                <a:gd name="T66" fmla="*/ 19 w 249"/>
                <a:gd name="T67" fmla="*/ 57 h 213"/>
                <a:gd name="T68" fmla="*/ 0 w 249"/>
                <a:gd name="T69" fmla="*/ 70 h 213"/>
                <a:gd name="T70" fmla="*/ 0 w 249"/>
                <a:gd name="T71" fmla="*/ 70 h 2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9"/>
                <a:gd name="T109" fmla="*/ 0 h 213"/>
                <a:gd name="T110" fmla="*/ 249 w 249"/>
                <a:gd name="T111" fmla="*/ 213 h 2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9" h="213">
                  <a:moveTo>
                    <a:pt x="0" y="70"/>
                  </a:moveTo>
                  <a:lnTo>
                    <a:pt x="11" y="49"/>
                  </a:lnTo>
                  <a:lnTo>
                    <a:pt x="57" y="21"/>
                  </a:lnTo>
                  <a:lnTo>
                    <a:pt x="181" y="0"/>
                  </a:lnTo>
                  <a:lnTo>
                    <a:pt x="213" y="8"/>
                  </a:lnTo>
                  <a:lnTo>
                    <a:pt x="243" y="25"/>
                  </a:lnTo>
                  <a:lnTo>
                    <a:pt x="249" y="49"/>
                  </a:lnTo>
                  <a:lnTo>
                    <a:pt x="181" y="49"/>
                  </a:lnTo>
                  <a:lnTo>
                    <a:pt x="135" y="49"/>
                  </a:lnTo>
                  <a:lnTo>
                    <a:pt x="139" y="76"/>
                  </a:lnTo>
                  <a:lnTo>
                    <a:pt x="108" y="82"/>
                  </a:lnTo>
                  <a:lnTo>
                    <a:pt x="108" y="104"/>
                  </a:lnTo>
                  <a:lnTo>
                    <a:pt x="131" y="116"/>
                  </a:lnTo>
                  <a:lnTo>
                    <a:pt x="107" y="160"/>
                  </a:lnTo>
                  <a:lnTo>
                    <a:pt x="86" y="180"/>
                  </a:lnTo>
                  <a:lnTo>
                    <a:pt x="107" y="188"/>
                  </a:lnTo>
                  <a:lnTo>
                    <a:pt x="152" y="180"/>
                  </a:lnTo>
                  <a:lnTo>
                    <a:pt x="190" y="179"/>
                  </a:lnTo>
                  <a:lnTo>
                    <a:pt x="173" y="199"/>
                  </a:lnTo>
                  <a:lnTo>
                    <a:pt x="204" y="199"/>
                  </a:lnTo>
                  <a:lnTo>
                    <a:pt x="167" y="211"/>
                  </a:lnTo>
                  <a:lnTo>
                    <a:pt x="97" y="213"/>
                  </a:lnTo>
                  <a:lnTo>
                    <a:pt x="53" y="192"/>
                  </a:lnTo>
                  <a:lnTo>
                    <a:pt x="11" y="142"/>
                  </a:lnTo>
                  <a:lnTo>
                    <a:pt x="4" y="112"/>
                  </a:lnTo>
                  <a:lnTo>
                    <a:pt x="25" y="142"/>
                  </a:lnTo>
                  <a:lnTo>
                    <a:pt x="53" y="158"/>
                  </a:lnTo>
                  <a:lnTo>
                    <a:pt x="74" y="146"/>
                  </a:lnTo>
                  <a:lnTo>
                    <a:pt x="36" y="108"/>
                  </a:lnTo>
                  <a:lnTo>
                    <a:pt x="36" y="80"/>
                  </a:lnTo>
                  <a:lnTo>
                    <a:pt x="59" y="63"/>
                  </a:lnTo>
                  <a:lnTo>
                    <a:pt x="63" y="34"/>
                  </a:lnTo>
                  <a:lnTo>
                    <a:pt x="34" y="63"/>
                  </a:lnTo>
                  <a:lnTo>
                    <a:pt x="19" y="5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1" name="Freeform 134"/>
            <p:cNvSpPr>
              <a:spLocks/>
            </p:cNvSpPr>
            <p:nvPr/>
          </p:nvSpPr>
          <p:spPr bwMode="auto">
            <a:xfrm>
              <a:off x="1111" y="2510"/>
              <a:ext cx="63" cy="58"/>
            </a:xfrm>
            <a:custGeom>
              <a:avLst/>
              <a:gdLst>
                <a:gd name="T0" fmla="*/ 14 w 128"/>
                <a:gd name="T1" fmla="*/ 55 h 116"/>
                <a:gd name="T2" fmla="*/ 31 w 128"/>
                <a:gd name="T3" fmla="*/ 53 h 116"/>
                <a:gd name="T4" fmla="*/ 46 w 128"/>
                <a:gd name="T5" fmla="*/ 32 h 116"/>
                <a:gd name="T6" fmla="*/ 99 w 128"/>
                <a:gd name="T7" fmla="*/ 57 h 116"/>
                <a:gd name="T8" fmla="*/ 92 w 128"/>
                <a:gd name="T9" fmla="*/ 97 h 116"/>
                <a:gd name="T10" fmla="*/ 116 w 128"/>
                <a:gd name="T11" fmla="*/ 83 h 116"/>
                <a:gd name="T12" fmla="*/ 105 w 128"/>
                <a:gd name="T13" fmla="*/ 116 h 116"/>
                <a:gd name="T14" fmla="*/ 124 w 128"/>
                <a:gd name="T15" fmla="*/ 91 h 116"/>
                <a:gd name="T16" fmla="*/ 128 w 128"/>
                <a:gd name="T17" fmla="*/ 23 h 116"/>
                <a:gd name="T18" fmla="*/ 124 w 128"/>
                <a:gd name="T19" fmla="*/ 2 h 116"/>
                <a:gd name="T20" fmla="*/ 6 w 128"/>
                <a:gd name="T21" fmla="*/ 0 h 116"/>
                <a:gd name="T22" fmla="*/ 0 w 128"/>
                <a:gd name="T23" fmla="*/ 26 h 116"/>
                <a:gd name="T24" fmla="*/ 14 w 128"/>
                <a:gd name="T25" fmla="*/ 55 h 116"/>
                <a:gd name="T26" fmla="*/ 14 w 128"/>
                <a:gd name="T27" fmla="*/ 55 h 1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8"/>
                <a:gd name="T43" fmla="*/ 0 h 116"/>
                <a:gd name="T44" fmla="*/ 128 w 128"/>
                <a:gd name="T45" fmla="*/ 116 h 1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8" h="116">
                  <a:moveTo>
                    <a:pt x="14" y="55"/>
                  </a:moveTo>
                  <a:lnTo>
                    <a:pt x="31" y="53"/>
                  </a:lnTo>
                  <a:lnTo>
                    <a:pt x="46" y="32"/>
                  </a:lnTo>
                  <a:lnTo>
                    <a:pt x="99" y="57"/>
                  </a:lnTo>
                  <a:lnTo>
                    <a:pt x="92" y="97"/>
                  </a:lnTo>
                  <a:lnTo>
                    <a:pt x="116" y="83"/>
                  </a:lnTo>
                  <a:lnTo>
                    <a:pt x="105" y="116"/>
                  </a:lnTo>
                  <a:lnTo>
                    <a:pt x="124" y="91"/>
                  </a:lnTo>
                  <a:lnTo>
                    <a:pt x="128" y="23"/>
                  </a:lnTo>
                  <a:lnTo>
                    <a:pt x="124" y="2"/>
                  </a:lnTo>
                  <a:lnTo>
                    <a:pt x="6" y="0"/>
                  </a:lnTo>
                  <a:lnTo>
                    <a:pt x="0" y="26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2" name="Freeform 135"/>
            <p:cNvSpPr>
              <a:spLocks/>
            </p:cNvSpPr>
            <p:nvPr/>
          </p:nvSpPr>
          <p:spPr bwMode="auto">
            <a:xfrm>
              <a:off x="1149" y="2467"/>
              <a:ext cx="80" cy="124"/>
            </a:xfrm>
            <a:custGeom>
              <a:avLst/>
              <a:gdLst>
                <a:gd name="T0" fmla="*/ 63 w 160"/>
                <a:gd name="T1" fmla="*/ 76 h 249"/>
                <a:gd name="T2" fmla="*/ 82 w 160"/>
                <a:gd name="T3" fmla="*/ 73 h 249"/>
                <a:gd name="T4" fmla="*/ 160 w 160"/>
                <a:gd name="T5" fmla="*/ 0 h 249"/>
                <a:gd name="T6" fmla="*/ 158 w 160"/>
                <a:gd name="T7" fmla="*/ 21 h 249"/>
                <a:gd name="T8" fmla="*/ 135 w 160"/>
                <a:gd name="T9" fmla="*/ 42 h 249"/>
                <a:gd name="T10" fmla="*/ 122 w 160"/>
                <a:gd name="T11" fmla="*/ 82 h 249"/>
                <a:gd name="T12" fmla="*/ 103 w 160"/>
                <a:gd name="T13" fmla="*/ 67 h 249"/>
                <a:gd name="T14" fmla="*/ 73 w 160"/>
                <a:gd name="T15" fmla="*/ 95 h 249"/>
                <a:gd name="T16" fmla="*/ 69 w 160"/>
                <a:gd name="T17" fmla="*/ 185 h 249"/>
                <a:gd name="T18" fmla="*/ 46 w 160"/>
                <a:gd name="T19" fmla="*/ 217 h 249"/>
                <a:gd name="T20" fmla="*/ 0 w 160"/>
                <a:gd name="T21" fmla="*/ 249 h 249"/>
                <a:gd name="T22" fmla="*/ 42 w 160"/>
                <a:gd name="T23" fmla="*/ 215 h 249"/>
                <a:gd name="T24" fmla="*/ 57 w 160"/>
                <a:gd name="T25" fmla="*/ 192 h 249"/>
                <a:gd name="T26" fmla="*/ 61 w 160"/>
                <a:gd name="T27" fmla="*/ 173 h 249"/>
                <a:gd name="T28" fmla="*/ 63 w 160"/>
                <a:gd name="T29" fmla="*/ 76 h 249"/>
                <a:gd name="T30" fmla="*/ 63 w 160"/>
                <a:gd name="T31" fmla="*/ 76 h 2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0"/>
                <a:gd name="T49" fmla="*/ 0 h 249"/>
                <a:gd name="T50" fmla="*/ 160 w 160"/>
                <a:gd name="T51" fmla="*/ 249 h 2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0" h="249">
                  <a:moveTo>
                    <a:pt x="63" y="76"/>
                  </a:moveTo>
                  <a:lnTo>
                    <a:pt x="82" y="73"/>
                  </a:lnTo>
                  <a:lnTo>
                    <a:pt x="160" y="0"/>
                  </a:lnTo>
                  <a:lnTo>
                    <a:pt x="158" y="21"/>
                  </a:lnTo>
                  <a:lnTo>
                    <a:pt x="135" y="42"/>
                  </a:lnTo>
                  <a:lnTo>
                    <a:pt x="122" y="82"/>
                  </a:lnTo>
                  <a:lnTo>
                    <a:pt x="103" y="67"/>
                  </a:lnTo>
                  <a:lnTo>
                    <a:pt x="73" y="95"/>
                  </a:lnTo>
                  <a:lnTo>
                    <a:pt x="69" y="185"/>
                  </a:lnTo>
                  <a:lnTo>
                    <a:pt x="46" y="217"/>
                  </a:lnTo>
                  <a:lnTo>
                    <a:pt x="0" y="249"/>
                  </a:lnTo>
                  <a:lnTo>
                    <a:pt x="42" y="215"/>
                  </a:lnTo>
                  <a:lnTo>
                    <a:pt x="57" y="192"/>
                  </a:lnTo>
                  <a:lnTo>
                    <a:pt x="61" y="173"/>
                  </a:lnTo>
                  <a:lnTo>
                    <a:pt x="63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3" name="Freeform 136"/>
            <p:cNvSpPr>
              <a:spLocks/>
            </p:cNvSpPr>
            <p:nvPr/>
          </p:nvSpPr>
          <p:spPr bwMode="auto">
            <a:xfrm>
              <a:off x="824" y="2432"/>
              <a:ext cx="404" cy="59"/>
            </a:xfrm>
            <a:custGeom>
              <a:avLst/>
              <a:gdLst>
                <a:gd name="T0" fmla="*/ 709 w 808"/>
                <a:gd name="T1" fmla="*/ 118 h 118"/>
                <a:gd name="T2" fmla="*/ 725 w 808"/>
                <a:gd name="T3" fmla="*/ 118 h 118"/>
                <a:gd name="T4" fmla="*/ 797 w 808"/>
                <a:gd name="T5" fmla="*/ 51 h 118"/>
                <a:gd name="T6" fmla="*/ 808 w 808"/>
                <a:gd name="T7" fmla="*/ 0 h 118"/>
                <a:gd name="T8" fmla="*/ 755 w 808"/>
                <a:gd name="T9" fmla="*/ 8 h 118"/>
                <a:gd name="T10" fmla="*/ 721 w 808"/>
                <a:gd name="T11" fmla="*/ 9 h 118"/>
                <a:gd name="T12" fmla="*/ 525 w 808"/>
                <a:gd name="T13" fmla="*/ 9 h 118"/>
                <a:gd name="T14" fmla="*/ 379 w 808"/>
                <a:gd name="T15" fmla="*/ 11 h 118"/>
                <a:gd name="T16" fmla="*/ 261 w 808"/>
                <a:gd name="T17" fmla="*/ 28 h 118"/>
                <a:gd name="T18" fmla="*/ 128 w 808"/>
                <a:gd name="T19" fmla="*/ 70 h 118"/>
                <a:gd name="T20" fmla="*/ 0 w 808"/>
                <a:gd name="T21" fmla="*/ 110 h 118"/>
                <a:gd name="T22" fmla="*/ 147 w 808"/>
                <a:gd name="T23" fmla="*/ 76 h 118"/>
                <a:gd name="T24" fmla="*/ 331 w 808"/>
                <a:gd name="T25" fmla="*/ 36 h 118"/>
                <a:gd name="T26" fmla="*/ 456 w 808"/>
                <a:gd name="T27" fmla="*/ 21 h 118"/>
                <a:gd name="T28" fmla="*/ 628 w 808"/>
                <a:gd name="T29" fmla="*/ 21 h 118"/>
                <a:gd name="T30" fmla="*/ 725 w 808"/>
                <a:gd name="T31" fmla="*/ 25 h 118"/>
                <a:gd name="T32" fmla="*/ 719 w 808"/>
                <a:gd name="T33" fmla="*/ 46 h 118"/>
                <a:gd name="T34" fmla="*/ 738 w 808"/>
                <a:gd name="T35" fmla="*/ 84 h 118"/>
                <a:gd name="T36" fmla="*/ 728 w 808"/>
                <a:gd name="T37" fmla="*/ 103 h 118"/>
                <a:gd name="T38" fmla="*/ 709 w 808"/>
                <a:gd name="T39" fmla="*/ 118 h 118"/>
                <a:gd name="T40" fmla="*/ 709 w 808"/>
                <a:gd name="T41" fmla="*/ 118 h 1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8"/>
                <a:gd name="T64" fmla="*/ 0 h 118"/>
                <a:gd name="T65" fmla="*/ 808 w 808"/>
                <a:gd name="T66" fmla="*/ 118 h 1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8" h="118">
                  <a:moveTo>
                    <a:pt x="709" y="118"/>
                  </a:moveTo>
                  <a:lnTo>
                    <a:pt x="725" y="118"/>
                  </a:lnTo>
                  <a:lnTo>
                    <a:pt x="797" y="51"/>
                  </a:lnTo>
                  <a:lnTo>
                    <a:pt x="808" y="0"/>
                  </a:lnTo>
                  <a:lnTo>
                    <a:pt x="755" y="8"/>
                  </a:lnTo>
                  <a:lnTo>
                    <a:pt x="721" y="9"/>
                  </a:lnTo>
                  <a:lnTo>
                    <a:pt x="525" y="9"/>
                  </a:lnTo>
                  <a:lnTo>
                    <a:pt x="379" y="11"/>
                  </a:lnTo>
                  <a:lnTo>
                    <a:pt x="261" y="28"/>
                  </a:lnTo>
                  <a:lnTo>
                    <a:pt x="128" y="70"/>
                  </a:lnTo>
                  <a:lnTo>
                    <a:pt x="0" y="110"/>
                  </a:lnTo>
                  <a:lnTo>
                    <a:pt x="147" y="76"/>
                  </a:lnTo>
                  <a:lnTo>
                    <a:pt x="331" y="36"/>
                  </a:lnTo>
                  <a:lnTo>
                    <a:pt x="456" y="21"/>
                  </a:lnTo>
                  <a:lnTo>
                    <a:pt x="628" y="21"/>
                  </a:lnTo>
                  <a:lnTo>
                    <a:pt x="725" y="25"/>
                  </a:lnTo>
                  <a:lnTo>
                    <a:pt x="719" y="46"/>
                  </a:lnTo>
                  <a:lnTo>
                    <a:pt x="738" y="84"/>
                  </a:lnTo>
                  <a:lnTo>
                    <a:pt x="728" y="103"/>
                  </a:lnTo>
                  <a:lnTo>
                    <a:pt x="709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4" name="Freeform 137"/>
            <p:cNvSpPr>
              <a:spLocks/>
            </p:cNvSpPr>
            <p:nvPr/>
          </p:nvSpPr>
          <p:spPr bwMode="auto">
            <a:xfrm>
              <a:off x="1022" y="2523"/>
              <a:ext cx="84" cy="72"/>
            </a:xfrm>
            <a:custGeom>
              <a:avLst/>
              <a:gdLst>
                <a:gd name="T0" fmla="*/ 0 w 167"/>
                <a:gd name="T1" fmla="*/ 0 h 144"/>
                <a:gd name="T2" fmla="*/ 24 w 167"/>
                <a:gd name="T3" fmla="*/ 7 h 144"/>
                <a:gd name="T4" fmla="*/ 43 w 167"/>
                <a:gd name="T5" fmla="*/ 58 h 144"/>
                <a:gd name="T6" fmla="*/ 78 w 167"/>
                <a:gd name="T7" fmla="*/ 106 h 144"/>
                <a:gd name="T8" fmla="*/ 110 w 167"/>
                <a:gd name="T9" fmla="*/ 131 h 144"/>
                <a:gd name="T10" fmla="*/ 167 w 167"/>
                <a:gd name="T11" fmla="*/ 144 h 144"/>
                <a:gd name="T12" fmla="*/ 93 w 167"/>
                <a:gd name="T13" fmla="*/ 138 h 144"/>
                <a:gd name="T14" fmla="*/ 43 w 167"/>
                <a:gd name="T15" fmla="*/ 93 h 144"/>
                <a:gd name="T16" fmla="*/ 17 w 167"/>
                <a:gd name="T17" fmla="*/ 20 h 144"/>
                <a:gd name="T18" fmla="*/ 0 w 167"/>
                <a:gd name="T19" fmla="*/ 0 h 144"/>
                <a:gd name="T20" fmla="*/ 0 w 167"/>
                <a:gd name="T21" fmla="*/ 0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44"/>
                <a:gd name="T35" fmla="*/ 167 w 167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44">
                  <a:moveTo>
                    <a:pt x="0" y="0"/>
                  </a:moveTo>
                  <a:lnTo>
                    <a:pt x="24" y="7"/>
                  </a:lnTo>
                  <a:lnTo>
                    <a:pt x="43" y="58"/>
                  </a:lnTo>
                  <a:lnTo>
                    <a:pt x="78" y="106"/>
                  </a:lnTo>
                  <a:lnTo>
                    <a:pt x="110" y="131"/>
                  </a:lnTo>
                  <a:lnTo>
                    <a:pt x="167" y="144"/>
                  </a:lnTo>
                  <a:lnTo>
                    <a:pt x="93" y="138"/>
                  </a:lnTo>
                  <a:lnTo>
                    <a:pt x="43" y="93"/>
                  </a:lnTo>
                  <a:lnTo>
                    <a:pt x="1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5" name="Freeform 138"/>
            <p:cNvSpPr>
              <a:spLocks/>
            </p:cNvSpPr>
            <p:nvPr/>
          </p:nvSpPr>
          <p:spPr bwMode="auto">
            <a:xfrm>
              <a:off x="834" y="2531"/>
              <a:ext cx="43" cy="78"/>
            </a:xfrm>
            <a:custGeom>
              <a:avLst/>
              <a:gdLst>
                <a:gd name="T0" fmla="*/ 0 w 86"/>
                <a:gd name="T1" fmla="*/ 0 h 156"/>
                <a:gd name="T2" fmla="*/ 4 w 86"/>
                <a:gd name="T3" fmla="*/ 24 h 156"/>
                <a:gd name="T4" fmla="*/ 34 w 86"/>
                <a:gd name="T5" fmla="*/ 45 h 156"/>
                <a:gd name="T6" fmla="*/ 40 w 86"/>
                <a:gd name="T7" fmla="*/ 95 h 156"/>
                <a:gd name="T8" fmla="*/ 67 w 86"/>
                <a:gd name="T9" fmla="*/ 144 h 156"/>
                <a:gd name="T10" fmla="*/ 86 w 86"/>
                <a:gd name="T11" fmla="*/ 156 h 156"/>
                <a:gd name="T12" fmla="*/ 67 w 86"/>
                <a:gd name="T13" fmla="*/ 131 h 156"/>
                <a:gd name="T14" fmla="*/ 44 w 86"/>
                <a:gd name="T15" fmla="*/ 87 h 156"/>
                <a:gd name="T16" fmla="*/ 42 w 86"/>
                <a:gd name="T17" fmla="*/ 30 h 156"/>
                <a:gd name="T18" fmla="*/ 10 w 86"/>
                <a:gd name="T19" fmla="*/ 15 h 156"/>
                <a:gd name="T20" fmla="*/ 0 w 86"/>
                <a:gd name="T21" fmla="*/ 0 h 156"/>
                <a:gd name="T22" fmla="*/ 0 w 86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156"/>
                <a:gd name="T38" fmla="*/ 86 w 86"/>
                <a:gd name="T39" fmla="*/ 156 h 1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156">
                  <a:moveTo>
                    <a:pt x="0" y="0"/>
                  </a:moveTo>
                  <a:lnTo>
                    <a:pt x="4" y="24"/>
                  </a:lnTo>
                  <a:lnTo>
                    <a:pt x="34" y="45"/>
                  </a:lnTo>
                  <a:lnTo>
                    <a:pt x="40" y="95"/>
                  </a:lnTo>
                  <a:lnTo>
                    <a:pt x="67" y="144"/>
                  </a:lnTo>
                  <a:lnTo>
                    <a:pt x="86" y="156"/>
                  </a:lnTo>
                  <a:lnTo>
                    <a:pt x="67" y="131"/>
                  </a:lnTo>
                  <a:lnTo>
                    <a:pt x="44" y="87"/>
                  </a:lnTo>
                  <a:lnTo>
                    <a:pt x="42" y="30"/>
                  </a:lnTo>
                  <a:lnTo>
                    <a:pt x="1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6" name="Freeform 139"/>
            <p:cNvSpPr>
              <a:spLocks/>
            </p:cNvSpPr>
            <p:nvPr/>
          </p:nvSpPr>
          <p:spPr bwMode="auto">
            <a:xfrm>
              <a:off x="846" y="2522"/>
              <a:ext cx="13" cy="9"/>
            </a:xfrm>
            <a:custGeom>
              <a:avLst/>
              <a:gdLst>
                <a:gd name="T0" fmla="*/ 0 w 25"/>
                <a:gd name="T1" fmla="*/ 19 h 19"/>
                <a:gd name="T2" fmla="*/ 11 w 25"/>
                <a:gd name="T3" fmla="*/ 19 h 19"/>
                <a:gd name="T4" fmla="*/ 25 w 25"/>
                <a:gd name="T5" fmla="*/ 0 h 19"/>
                <a:gd name="T6" fmla="*/ 7 w 25"/>
                <a:gd name="T7" fmla="*/ 5 h 19"/>
                <a:gd name="T8" fmla="*/ 0 w 25"/>
                <a:gd name="T9" fmla="*/ 19 h 19"/>
                <a:gd name="T10" fmla="*/ 0 w 25"/>
                <a:gd name="T11" fmla="*/ 19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9"/>
                <a:gd name="T20" fmla="*/ 25 w 25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9">
                  <a:moveTo>
                    <a:pt x="0" y="19"/>
                  </a:moveTo>
                  <a:lnTo>
                    <a:pt x="11" y="19"/>
                  </a:lnTo>
                  <a:lnTo>
                    <a:pt x="25" y="0"/>
                  </a:lnTo>
                  <a:lnTo>
                    <a:pt x="7" y="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7" name="Freeform 140"/>
            <p:cNvSpPr>
              <a:spLocks/>
            </p:cNvSpPr>
            <p:nvPr/>
          </p:nvSpPr>
          <p:spPr bwMode="auto">
            <a:xfrm>
              <a:off x="960" y="2636"/>
              <a:ext cx="130" cy="48"/>
            </a:xfrm>
            <a:custGeom>
              <a:avLst/>
              <a:gdLst>
                <a:gd name="T0" fmla="*/ 9 w 259"/>
                <a:gd name="T1" fmla="*/ 26 h 97"/>
                <a:gd name="T2" fmla="*/ 15 w 259"/>
                <a:gd name="T3" fmla="*/ 43 h 97"/>
                <a:gd name="T4" fmla="*/ 57 w 259"/>
                <a:gd name="T5" fmla="*/ 42 h 97"/>
                <a:gd name="T6" fmla="*/ 116 w 259"/>
                <a:gd name="T7" fmla="*/ 76 h 97"/>
                <a:gd name="T8" fmla="*/ 148 w 259"/>
                <a:gd name="T9" fmla="*/ 76 h 97"/>
                <a:gd name="T10" fmla="*/ 188 w 259"/>
                <a:gd name="T11" fmla="*/ 42 h 97"/>
                <a:gd name="T12" fmla="*/ 247 w 259"/>
                <a:gd name="T13" fmla="*/ 30 h 97"/>
                <a:gd name="T14" fmla="*/ 257 w 259"/>
                <a:gd name="T15" fmla="*/ 0 h 97"/>
                <a:gd name="T16" fmla="*/ 259 w 259"/>
                <a:gd name="T17" fmla="*/ 26 h 97"/>
                <a:gd name="T18" fmla="*/ 240 w 259"/>
                <a:gd name="T19" fmla="*/ 43 h 97"/>
                <a:gd name="T20" fmla="*/ 194 w 259"/>
                <a:gd name="T21" fmla="*/ 76 h 97"/>
                <a:gd name="T22" fmla="*/ 133 w 259"/>
                <a:gd name="T23" fmla="*/ 97 h 97"/>
                <a:gd name="T24" fmla="*/ 103 w 259"/>
                <a:gd name="T25" fmla="*/ 93 h 97"/>
                <a:gd name="T26" fmla="*/ 63 w 259"/>
                <a:gd name="T27" fmla="*/ 61 h 97"/>
                <a:gd name="T28" fmla="*/ 6 w 259"/>
                <a:gd name="T29" fmla="*/ 55 h 97"/>
                <a:gd name="T30" fmla="*/ 0 w 259"/>
                <a:gd name="T31" fmla="*/ 42 h 97"/>
                <a:gd name="T32" fmla="*/ 9 w 259"/>
                <a:gd name="T33" fmla="*/ 26 h 97"/>
                <a:gd name="T34" fmla="*/ 9 w 259"/>
                <a:gd name="T35" fmla="*/ 26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9"/>
                <a:gd name="T55" fmla="*/ 0 h 97"/>
                <a:gd name="T56" fmla="*/ 259 w 259"/>
                <a:gd name="T57" fmla="*/ 97 h 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9" h="97">
                  <a:moveTo>
                    <a:pt x="9" y="26"/>
                  </a:moveTo>
                  <a:lnTo>
                    <a:pt x="15" y="43"/>
                  </a:lnTo>
                  <a:lnTo>
                    <a:pt x="57" y="42"/>
                  </a:lnTo>
                  <a:lnTo>
                    <a:pt x="116" y="76"/>
                  </a:lnTo>
                  <a:lnTo>
                    <a:pt x="148" y="76"/>
                  </a:lnTo>
                  <a:lnTo>
                    <a:pt x="188" y="42"/>
                  </a:lnTo>
                  <a:lnTo>
                    <a:pt x="247" y="30"/>
                  </a:lnTo>
                  <a:lnTo>
                    <a:pt x="257" y="0"/>
                  </a:lnTo>
                  <a:lnTo>
                    <a:pt x="259" y="26"/>
                  </a:lnTo>
                  <a:lnTo>
                    <a:pt x="240" y="43"/>
                  </a:lnTo>
                  <a:lnTo>
                    <a:pt x="194" y="76"/>
                  </a:lnTo>
                  <a:lnTo>
                    <a:pt x="133" y="97"/>
                  </a:lnTo>
                  <a:lnTo>
                    <a:pt x="103" y="93"/>
                  </a:lnTo>
                  <a:lnTo>
                    <a:pt x="63" y="61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8" name="Freeform 141"/>
            <p:cNvSpPr>
              <a:spLocks/>
            </p:cNvSpPr>
            <p:nvPr/>
          </p:nvSpPr>
          <p:spPr bwMode="auto">
            <a:xfrm>
              <a:off x="1068" y="2608"/>
              <a:ext cx="79" cy="93"/>
            </a:xfrm>
            <a:custGeom>
              <a:avLst/>
              <a:gdLst>
                <a:gd name="T0" fmla="*/ 0 w 158"/>
                <a:gd name="T1" fmla="*/ 0 h 186"/>
                <a:gd name="T2" fmla="*/ 36 w 158"/>
                <a:gd name="T3" fmla="*/ 7 h 186"/>
                <a:gd name="T4" fmla="*/ 72 w 158"/>
                <a:gd name="T5" fmla="*/ 21 h 186"/>
                <a:gd name="T6" fmla="*/ 110 w 158"/>
                <a:gd name="T7" fmla="*/ 66 h 186"/>
                <a:gd name="T8" fmla="*/ 158 w 158"/>
                <a:gd name="T9" fmla="*/ 100 h 186"/>
                <a:gd name="T10" fmla="*/ 158 w 158"/>
                <a:gd name="T11" fmla="*/ 142 h 186"/>
                <a:gd name="T12" fmla="*/ 146 w 158"/>
                <a:gd name="T13" fmla="*/ 186 h 186"/>
                <a:gd name="T14" fmla="*/ 142 w 158"/>
                <a:gd name="T15" fmla="*/ 119 h 186"/>
                <a:gd name="T16" fmla="*/ 102 w 158"/>
                <a:gd name="T17" fmla="*/ 89 h 186"/>
                <a:gd name="T18" fmla="*/ 64 w 158"/>
                <a:gd name="T19" fmla="*/ 30 h 186"/>
                <a:gd name="T20" fmla="*/ 40 w 158"/>
                <a:gd name="T21" fmla="*/ 13 h 186"/>
                <a:gd name="T22" fmla="*/ 0 w 158"/>
                <a:gd name="T23" fmla="*/ 0 h 186"/>
                <a:gd name="T24" fmla="*/ 0 w 158"/>
                <a:gd name="T25" fmla="*/ 0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186"/>
                <a:gd name="T41" fmla="*/ 158 w 158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186">
                  <a:moveTo>
                    <a:pt x="0" y="0"/>
                  </a:moveTo>
                  <a:lnTo>
                    <a:pt x="36" y="7"/>
                  </a:lnTo>
                  <a:lnTo>
                    <a:pt x="72" y="21"/>
                  </a:lnTo>
                  <a:lnTo>
                    <a:pt x="110" y="66"/>
                  </a:lnTo>
                  <a:lnTo>
                    <a:pt x="158" y="100"/>
                  </a:lnTo>
                  <a:lnTo>
                    <a:pt x="158" y="142"/>
                  </a:lnTo>
                  <a:lnTo>
                    <a:pt x="146" y="186"/>
                  </a:lnTo>
                  <a:lnTo>
                    <a:pt x="142" y="119"/>
                  </a:lnTo>
                  <a:lnTo>
                    <a:pt x="102" y="89"/>
                  </a:lnTo>
                  <a:lnTo>
                    <a:pt x="64" y="30"/>
                  </a:lnTo>
                  <a:lnTo>
                    <a:pt x="4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9" name="Freeform 142"/>
            <p:cNvSpPr>
              <a:spLocks/>
            </p:cNvSpPr>
            <p:nvPr/>
          </p:nvSpPr>
          <p:spPr bwMode="auto">
            <a:xfrm>
              <a:off x="928" y="2630"/>
              <a:ext cx="35" cy="92"/>
            </a:xfrm>
            <a:custGeom>
              <a:avLst/>
              <a:gdLst>
                <a:gd name="T0" fmla="*/ 71 w 71"/>
                <a:gd name="T1" fmla="*/ 0 h 185"/>
                <a:gd name="T2" fmla="*/ 38 w 71"/>
                <a:gd name="T3" fmla="*/ 46 h 185"/>
                <a:gd name="T4" fmla="*/ 0 w 71"/>
                <a:gd name="T5" fmla="*/ 90 h 185"/>
                <a:gd name="T6" fmla="*/ 0 w 71"/>
                <a:gd name="T7" fmla="*/ 139 h 185"/>
                <a:gd name="T8" fmla="*/ 36 w 71"/>
                <a:gd name="T9" fmla="*/ 185 h 185"/>
                <a:gd name="T10" fmla="*/ 36 w 71"/>
                <a:gd name="T11" fmla="*/ 158 h 185"/>
                <a:gd name="T12" fmla="*/ 17 w 71"/>
                <a:gd name="T13" fmla="*/ 124 h 185"/>
                <a:gd name="T14" fmla="*/ 44 w 71"/>
                <a:gd name="T15" fmla="*/ 82 h 185"/>
                <a:gd name="T16" fmla="*/ 55 w 71"/>
                <a:gd name="T17" fmla="*/ 33 h 185"/>
                <a:gd name="T18" fmla="*/ 71 w 71"/>
                <a:gd name="T19" fmla="*/ 0 h 185"/>
                <a:gd name="T20" fmla="*/ 71 w 71"/>
                <a:gd name="T21" fmla="*/ 0 h 1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185"/>
                <a:gd name="T35" fmla="*/ 71 w 71"/>
                <a:gd name="T36" fmla="*/ 185 h 1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185">
                  <a:moveTo>
                    <a:pt x="71" y="0"/>
                  </a:moveTo>
                  <a:lnTo>
                    <a:pt x="38" y="46"/>
                  </a:lnTo>
                  <a:lnTo>
                    <a:pt x="0" y="90"/>
                  </a:lnTo>
                  <a:lnTo>
                    <a:pt x="0" y="139"/>
                  </a:lnTo>
                  <a:lnTo>
                    <a:pt x="36" y="185"/>
                  </a:lnTo>
                  <a:lnTo>
                    <a:pt x="36" y="158"/>
                  </a:lnTo>
                  <a:lnTo>
                    <a:pt x="17" y="124"/>
                  </a:lnTo>
                  <a:lnTo>
                    <a:pt x="44" y="82"/>
                  </a:lnTo>
                  <a:lnTo>
                    <a:pt x="55" y="3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0" name="Freeform 143"/>
            <p:cNvSpPr>
              <a:spLocks/>
            </p:cNvSpPr>
            <p:nvPr/>
          </p:nvSpPr>
          <p:spPr bwMode="auto">
            <a:xfrm>
              <a:off x="973" y="2617"/>
              <a:ext cx="21" cy="20"/>
            </a:xfrm>
            <a:custGeom>
              <a:avLst/>
              <a:gdLst>
                <a:gd name="T0" fmla="*/ 23 w 42"/>
                <a:gd name="T1" fmla="*/ 0 h 40"/>
                <a:gd name="T2" fmla="*/ 42 w 42"/>
                <a:gd name="T3" fmla="*/ 40 h 40"/>
                <a:gd name="T4" fmla="*/ 0 w 42"/>
                <a:gd name="T5" fmla="*/ 11 h 40"/>
                <a:gd name="T6" fmla="*/ 9 w 42"/>
                <a:gd name="T7" fmla="*/ 2 h 40"/>
                <a:gd name="T8" fmla="*/ 23 w 42"/>
                <a:gd name="T9" fmla="*/ 0 h 40"/>
                <a:gd name="T10" fmla="*/ 23 w 42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0"/>
                <a:gd name="T20" fmla="*/ 42 w 42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0">
                  <a:moveTo>
                    <a:pt x="23" y="0"/>
                  </a:moveTo>
                  <a:lnTo>
                    <a:pt x="42" y="40"/>
                  </a:lnTo>
                  <a:lnTo>
                    <a:pt x="0" y="11"/>
                  </a:lnTo>
                  <a:lnTo>
                    <a:pt x="9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1" name="Freeform 144"/>
            <p:cNvSpPr>
              <a:spLocks/>
            </p:cNvSpPr>
            <p:nvPr/>
          </p:nvSpPr>
          <p:spPr bwMode="auto">
            <a:xfrm>
              <a:off x="1052" y="2610"/>
              <a:ext cx="21" cy="15"/>
            </a:xfrm>
            <a:custGeom>
              <a:avLst/>
              <a:gdLst>
                <a:gd name="T0" fmla="*/ 16 w 42"/>
                <a:gd name="T1" fmla="*/ 0 h 31"/>
                <a:gd name="T2" fmla="*/ 0 w 42"/>
                <a:gd name="T3" fmla="*/ 31 h 31"/>
                <a:gd name="T4" fmla="*/ 42 w 42"/>
                <a:gd name="T5" fmla="*/ 12 h 31"/>
                <a:gd name="T6" fmla="*/ 16 w 42"/>
                <a:gd name="T7" fmla="*/ 0 h 31"/>
                <a:gd name="T8" fmla="*/ 16 w 4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1"/>
                <a:gd name="T17" fmla="*/ 42 w 4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1">
                  <a:moveTo>
                    <a:pt x="16" y="0"/>
                  </a:moveTo>
                  <a:lnTo>
                    <a:pt x="0" y="31"/>
                  </a:lnTo>
                  <a:lnTo>
                    <a:pt x="4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2" name="Freeform 145"/>
            <p:cNvSpPr>
              <a:spLocks/>
            </p:cNvSpPr>
            <p:nvPr/>
          </p:nvSpPr>
          <p:spPr bwMode="auto">
            <a:xfrm>
              <a:off x="959" y="2686"/>
              <a:ext cx="173" cy="47"/>
            </a:xfrm>
            <a:custGeom>
              <a:avLst/>
              <a:gdLst>
                <a:gd name="T0" fmla="*/ 0 w 346"/>
                <a:gd name="T1" fmla="*/ 29 h 94"/>
                <a:gd name="T2" fmla="*/ 61 w 346"/>
                <a:gd name="T3" fmla="*/ 40 h 94"/>
                <a:gd name="T4" fmla="*/ 124 w 346"/>
                <a:gd name="T5" fmla="*/ 40 h 94"/>
                <a:gd name="T6" fmla="*/ 156 w 346"/>
                <a:gd name="T7" fmla="*/ 44 h 94"/>
                <a:gd name="T8" fmla="*/ 206 w 346"/>
                <a:gd name="T9" fmla="*/ 29 h 94"/>
                <a:gd name="T10" fmla="*/ 272 w 346"/>
                <a:gd name="T11" fmla="*/ 16 h 94"/>
                <a:gd name="T12" fmla="*/ 327 w 346"/>
                <a:gd name="T13" fmla="*/ 0 h 94"/>
                <a:gd name="T14" fmla="*/ 346 w 346"/>
                <a:gd name="T15" fmla="*/ 0 h 94"/>
                <a:gd name="T16" fmla="*/ 325 w 346"/>
                <a:gd name="T17" fmla="*/ 8 h 94"/>
                <a:gd name="T18" fmla="*/ 283 w 346"/>
                <a:gd name="T19" fmla="*/ 33 h 94"/>
                <a:gd name="T20" fmla="*/ 247 w 346"/>
                <a:gd name="T21" fmla="*/ 65 h 94"/>
                <a:gd name="T22" fmla="*/ 280 w 346"/>
                <a:gd name="T23" fmla="*/ 27 h 94"/>
                <a:gd name="T24" fmla="*/ 226 w 346"/>
                <a:gd name="T25" fmla="*/ 37 h 94"/>
                <a:gd name="T26" fmla="*/ 152 w 346"/>
                <a:gd name="T27" fmla="*/ 54 h 94"/>
                <a:gd name="T28" fmla="*/ 59 w 346"/>
                <a:gd name="T29" fmla="*/ 50 h 94"/>
                <a:gd name="T30" fmla="*/ 82 w 346"/>
                <a:gd name="T31" fmla="*/ 75 h 94"/>
                <a:gd name="T32" fmla="*/ 116 w 346"/>
                <a:gd name="T33" fmla="*/ 94 h 94"/>
                <a:gd name="T34" fmla="*/ 80 w 346"/>
                <a:gd name="T35" fmla="*/ 82 h 94"/>
                <a:gd name="T36" fmla="*/ 40 w 346"/>
                <a:gd name="T37" fmla="*/ 52 h 94"/>
                <a:gd name="T38" fmla="*/ 13 w 346"/>
                <a:gd name="T39" fmla="*/ 40 h 94"/>
                <a:gd name="T40" fmla="*/ 0 w 346"/>
                <a:gd name="T41" fmla="*/ 29 h 94"/>
                <a:gd name="T42" fmla="*/ 0 w 346"/>
                <a:gd name="T43" fmla="*/ 29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6"/>
                <a:gd name="T67" fmla="*/ 0 h 94"/>
                <a:gd name="T68" fmla="*/ 346 w 34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6" h="94">
                  <a:moveTo>
                    <a:pt x="0" y="29"/>
                  </a:moveTo>
                  <a:lnTo>
                    <a:pt x="61" y="40"/>
                  </a:lnTo>
                  <a:lnTo>
                    <a:pt x="124" y="40"/>
                  </a:lnTo>
                  <a:lnTo>
                    <a:pt x="156" y="44"/>
                  </a:lnTo>
                  <a:lnTo>
                    <a:pt x="206" y="29"/>
                  </a:lnTo>
                  <a:lnTo>
                    <a:pt x="272" y="16"/>
                  </a:lnTo>
                  <a:lnTo>
                    <a:pt x="327" y="0"/>
                  </a:lnTo>
                  <a:lnTo>
                    <a:pt x="346" y="0"/>
                  </a:lnTo>
                  <a:lnTo>
                    <a:pt x="325" y="8"/>
                  </a:lnTo>
                  <a:lnTo>
                    <a:pt x="283" y="33"/>
                  </a:lnTo>
                  <a:lnTo>
                    <a:pt x="247" y="65"/>
                  </a:lnTo>
                  <a:lnTo>
                    <a:pt x="280" y="27"/>
                  </a:lnTo>
                  <a:lnTo>
                    <a:pt x="226" y="37"/>
                  </a:lnTo>
                  <a:lnTo>
                    <a:pt x="152" y="54"/>
                  </a:lnTo>
                  <a:lnTo>
                    <a:pt x="59" y="50"/>
                  </a:lnTo>
                  <a:lnTo>
                    <a:pt x="82" y="75"/>
                  </a:lnTo>
                  <a:lnTo>
                    <a:pt x="116" y="94"/>
                  </a:lnTo>
                  <a:lnTo>
                    <a:pt x="80" y="82"/>
                  </a:lnTo>
                  <a:lnTo>
                    <a:pt x="40" y="52"/>
                  </a:lnTo>
                  <a:lnTo>
                    <a:pt x="13" y="4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3" name="Freeform 146"/>
            <p:cNvSpPr>
              <a:spLocks/>
            </p:cNvSpPr>
            <p:nvPr/>
          </p:nvSpPr>
          <p:spPr bwMode="auto">
            <a:xfrm>
              <a:off x="807" y="2482"/>
              <a:ext cx="409" cy="429"/>
            </a:xfrm>
            <a:custGeom>
              <a:avLst/>
              <a:gdLst>
                <a:gd name="T0" fmla="*/ 19 w 819"/>
                <a:gd name="T1" fmla="*/ 15 h 859"/>
                <a:gd name="T2" fmla="*/ 29 w 819"/>
                <a:gd name="T3" fmla="*/ 72 h 859"/>
                <a:gd name="T4" fmla="*/ 13 w 819"/>
                <a:gd name="T5" fmla="*/ 76 h 859"/>
                <a:gd name="T6" fmla="*/ 0 w 819"/>
                <a:gd name="T7" fmla="*/ 101 h 859"/>
                <a:gd name="T8" fmla="*/ 13 w 819"/>
                <a:gd name="T9" fmla="*/ 165 h 859"/>
                <a:gd name="T10" fmla="*/ 42 w 819"/>
                <a:gd name="T11" fmla="*/ 260 h 859"/>
                <a:gd name="T12" fmla="*/ 91 w 819"/>
                <a:gd name="T13" fmla="*/ 342 h 859"/>
                <a:gd name="T14" fmla="*/ 112 w 819"/>
                <a:gd name="T15" fmla="*/ 357 h 859"/>
                <a:gd name="T16" fmla="*/ 124 w 819"/>
                <a:gd name="T17" fmla="*/ 427 h 859"/>
                <a:gd name="T18" fmla="*/ 181 w 819"/>
                <a:gd name="T19" fmla="*/ 542 h 859"/>
                <a:gd name="T20" fmla="*/ 278 w 819"/>
                <a:gd name="T21" fmla="*/ 635 h 859"/>
                <a:gd name="T22" fmla="*/ 337 w 819"/>
                <a:gd name="T23" fmla="*/ 688 h 859"/>
                <a:gd name="T24" fmla="*/ 432 w 819"/>
                <a:gd name="T25" fmla="*/ 741 h 859"/>
                <a:gd name="T26" fmla="*/ 492 w 819"/>
                <a:gd name="T27" fmla="*/ 804 h 859"/>
                <a:gd name="T28" fmla="*/ 551 w 819"/>
                <a:gd name="T29" fmla="*/ 779 h 859"/>
                <a:gd name="T30" fmla="*/ 515 w 819"/>
                <a:gd name="T31" fmla="*/ 859 h 859"/>
                <a:gd name="T32" fmla="*/ 656 w 819"/>
                <a:gd name="T33" fmla="*/ 753 h 859"/>
                <a:gd name="T34" fmla="*/ 779 w 819"/>
                <a:gd name="T35" fmla="*/ 511 h 859"/>
                <a:gd name="T36" fmla="*/ 819 w 819"/>
                <a:gd name="T37" fmla="*/ 308 h 859"/>
                <a:gd name="T38" fmla="*/ 785 w 819"/>
                <a:gd name="T39" fmla="*/ 445 h 859"/>
                <a:gd name="T40" fmla="*/ 738 w 819"/>
                <a:gd name="T41" fmla="*/ 559 h 859"/>
                <a:gd name="T42" fmla="*/ 673 w 819"/>
                <a:gd name="T43" fmla="*/ 627 h 859"/>
                <a:gd name="T44" fmla="*/ 722 w 819"/>
                <a:gd name="T45" fmla="*/ 523 h 859"/>
                <a:gd name="T46" fmla="*/ 751 w 819"/>
                <a:gd name="T47" fmla="*/ 427 h 859"/>
                <a:gd name="T48" fmla="*/ 726 w 819"/>
                <a:gd name="T49" fmla="*/ 397 h 859"/>
                <a:gd name="T50" fmla="*/ 721 w 819"/>
                <a:gd name="T51" fmla="*/ 486 h 859"/>
                <a:gd name="T52" fmla="*/ 707 w 819"/>
                <a:gd name="T53" fmla="*/ 530 h 859"/>
                <a:gd name="T54" fmla="*/ 643 w 819"/>
                <a:gd name="T55" fmla="*/ 654 h 859"/>
                <a:gd name="T56" fmla="*/ 599 w 819"/>
                <a:gd name="T57" fmla="*/ 690 h 859"/>
                <a:gd name="T58" fmla="*/ 546 w 819"/>
                <a:gd name="T59" fmla="*/ 705 h 859"/>
                <a:gd name="T60" fmla="*/ 449 w 819"/>
                <a:gd name="T61" fmla="*/ 713 h 859"/>
                <a:gd name="T62" fmla="*/ 354 w 819"/>
                <a:gd name="T63" fmla="*/ 678 h 859"/>
                <a:gd name="T64" fmla="*/ 279 w 819"/>
                <a:gd name="T65" fmla="*/ 619 h 859"/>
                <a:gd name="T66" fmla="*/ 200 w 819"/>
                <a:gd name="T67" fmla="*/ 543 h 859"/>
                <a:gd name="T68" fmla="*/ 146 w 819"/>
                <a:gd name="T69" fmla="*/ 460 h 859"/>
                <a:gd name="T70" fmla="*/ 125 w 819"/>
                <a:gd name="T71" fmla="*/ 384 h 859"/>
                <a:gd name="T72" fmla="*/ 116 w 819"/>
                <a:gd name="T73" fmla="*/ 319 h 859"/>
                <a:gd name="T74" fmla="*/ 106 w 819"/>
                <a:gd name="T75" fmla="*/ 338 h 859"/>
                <a:gd name="T76" fmla="*/ 87 w 819"/>
                <a:gd name="T77" fmla="*/ 319 h 859"/>
                <a:gd name="T78" fmla="*/ 51 w 819"/>
                <a:gd name="T79" fmla="*/ 256 h 859"/>
                <a:gd name="T80" fmla="*/ 38 w 819"/>
                <a:gd name="T81" fmla="*/ 209 h 859"/>
                <a:gd name="T82" fmla="*/ 42 w 819"/>
                <a:gd name="T83" fmla="*/ 158 h 859"/>
                <a:gd name="T84" fmla="*/ 15 w 819"/>
                <a:gd name="T85" fmla="*/ 104 h 859"/>
                <a:gd name="T86" fmla="*/ 23 w 819"/>
                <a:gd name="T87" fmla="*/ 85 h 859"/>
                <a:gd name="T88" fmla="*/ 49 w 819"/>
                <a:gd name="T89" fmla="*/ 97 h 859"/>
                <a:gd name="T90" fmla="*/ 61 w 819"/>
                <a:gd name="T91" fmla="*/ 85 h 859"/>
                <a:gd name="T92" fmla="*/ 59 w 819"/>
                <a:gd name="T93" fmla="*/ 38 h 859"/>
                <a:gd name="T94" fmla="*/ 59 w 819"/>
                <a:gd name="T95" fmla="*/ 0 h 859"/>
                <a:gd name="T96" fmla="*/ 19 w 819"/>
                <a:gd name="T97" fmla="*/ 15 h 859"/>
                <a:gd name="T98" fmla="*/ 19 w 819"/>
                <a:gd name="T99" fmla="*/ 15 h 8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9"/>
                <a:gd name="T151" fmla="*/ 0 h 859"/>
                <a:gd name="T152" fmla="*/ 819 w 819"/>
                <a:gd name="T153" fmla="*/ 859 h 8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9" h="859">
                  <a:moveTo>
                    <a:pt x="19" y="15"/>
                  </a:moveTo>
                  <a:lnTo>
                    <a:pt x="29" y="72"/>
                  </a:lnTo>
                  <a:lnTo>
                    <a:pt x="13" y="76"/>
                  </a:lnTo>
                  <a:lnTo>
                    <a:pt x="0" y="101"/>
                  </a:lnTo>
                  <a:lnTo>
                    <a:pt x="13" y="165"/>
                  </a:lnTo>
                  <a:lnTo>
                    <a:pt x="42" y="260"/>
                  </a:lnTo>
                  <a:lnTo>
                    <a:pt x="91" y="342"/>
                  </a:lnTo>
                  <a:lnTo>
                    <a:pt x="112" y="357"/>
                  </a:lnTo>
                  <a:lnTo>
                    <a:pt x="124" y="427"/>
                  </a:lnTo>
                  <a:lnTo>
                    <a:pt x="181" y="542"/>
                  </a:lnTo>
                  <a:lnTo>
                    <a:pt x="278" y="635"/>
                  </a:lnTo>
                  <a:lnTo>
                    <a:pt x="337" y="688"/>
                  </a:lnTo>
                  <a:lnTo>
                    <a:pt x="432" y="741"/>
                  </a:lnTo>
                  <a:lnTo>
                    <a:pt x="492" y="804"/>
                  </a:lnTo>
                  <a:lnTo>
                    <a:pt x="551" y="779"/>
                  </a:lnTo>
                  <a:lnTo>
                    <a:pt x="515" y="859"/>
                  </a:lnTo>
                  <a:lnTo>
                    <a:pt x="656" y="753"/>
                  </a:lnTo>
                  <a:lnTo>
                    <a:pt x="779" y="511"/>
                  </a:lnTo>
                  <a:lnTo>
                    <a:pt x="819" y="308"/>
                  </a:lnTo>
                  <a:lnTo>
                    <a:pt x="785" y="445"/>
                  </a:lnTo>
                  <a:lnTo>
                    <a:pt x="738" y="559"/>
                  </a:lnTo>
                  <a:lnTo>
                    <a:pt x="673" y="627"/>
                  </a:lnTo>
                  <a:lnTo>
                    <a:pt x="722" y="523"/>
                  </a:lnTo>
                  <a:lnTo>
                    <a:pt x="751" y="427"/>
                  </a:lnTo>
                  <a:lnTo>
                    <a:pt x="726" y="397"/>
                  </a:lnTo>
                  <a:lnTo>
                    <a:pt x="721" y="486"/>
                  </a:lnTo>
                  <a:lnTo>
                    <a:pt x="707" y="530"/>
                  </a:lnTo>
                  <a:lnTo>
                    <a:pt x="643" y="654"/>
                  </a:lnTo>
                  <a:lnTo>
                    <a:pt x="599" y="690"/>
                  </a:lnTo>
                  <a:lnTo>
                    <a:pt x="546" y="705"/>
                  </a:lnTo>
                  <a:lnTo>
                    <a:pt x="449" y="713"/>
                  </a:lnTo>
                  <a:lnTo>
                    <a:pt x="354" y="678"/>
                  </a:lnTo>
                  <a:lnTo>
                    <a:pt x="279" y="619"/>
                  </a:lnTo>
                  <a:lnTo>
                    <a:pt x="200" y="543"/>
                  </a:lnTo>
                  <a:lnTo>
                    <a:pt x="146" y="460"/>
                  </a:lnTo>
                  <a:lnTo>
                    <a:pt x="125" y="384"/>
                  </a:lnTo>
                  <a:lnTo>
                    <a:pt x="116" y="319"/>
                  </a:lnTo>
                  <a:lnTo>
                    <a:pt x="106" y="338"/>
                  </a:lnTo>
                  <a:lnTo>
                    <a:pt x="87" y="319"/>
                  </a:lnTo>
                  <a:lnTo>
                    <a:pt x="51" y="256"/>
                  </a:lnTo>
                  <a:lnTo>
                    <a:pt x="38" y="209"/>
                  </a:lnTo>
                  <a:lnTo>
                    <a:pt x="42" y="158"/>
                  </a:lnTo>
                  <a:lnTo>
                    <a:pt x="15" y="104"/>
                  </a:lnTo>
                  <a:lnTo>
                    <a:pt x="23" y="85"/>
                  </a:lnTo>
                  <a:lnTo>
                    <a:pt x="49" y="97"/>
                  </a:lnTo>
                  <a:lnTo>
                    <a:pt x="61" y="85"/>
                  </a:lnTo>
                  <a:lnTo>
                    <a:pt x="59" y="38"/>
                  </a:lnTo>
                  <a:lnTo>
                    <a:pt x="59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4" name="Freeform 147"/>
            <p:cNvSpPr>
              <a:spLocks/>
            </p:cNvSpPr>
            <p:nvPr/>
          </p:nvSpPr>
          <p:spPr bwMode="auto">
            <a:xfrm>
              <a:off x="832" y="2543"/>
              <a:ext cx="15" cy="16"/>
            </a:xfrm>
            <a:custGeom>
              <a:avLst/>
              <a:gdLst>
                <a:gd name="T0" fmla="*/ 8 w 31"/>
                <a:gd name="T1" fmla="*/ 0 h 33"/>
                <a:gd name="T2" fmla="*/ 0 w 31"/>
                <a:gd name="T3" fmla="*/ 33 h 33"/>
                <a:gd name="T4" fmla="*/ 31 w 31"/>
                <a:gd name="T5" fmla="*/ 16 h 33"/>
                <a:gd name="T6" fmla="*/ 8 w 31"/>
                <a:gd name="T7" fmla="*/ 0 h 33"/>
                <a:gd name="T8" fmla="*/ 8 w 3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3"/>
                <a:gd name="T17" fmla="*/ 31 w 3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3">
                  <a:moveTo>
                    <a:pt x="8" y="0"/>
                  </a:moveTo>
                  <a:lnTo>
                    <a:pt x="0" y="33"/>
                  </a:lnTo>
                  <a:lnTo>
                    <a:pt x="31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5" name="Freeform 148"/>
            <p:cNvSpPr>
              <a:spLocks/>
            </p:cNvSpPr>
            <p:nvPr/>
          </p:nvSpPr>
          <p:spPr bwMode="auto">
            <a:xfrm>
              <a:off x="839" y="2569"/>
              <a:ext cx="18" cy="50"/>
            </a:xfrm>
            <a:custGeom>
              <a:avLst/>
              <a:gdLst>
                <a:gd name="T0" fmla="*/ 19 w 36"/>
                <a:gd name="T1" fmla="*/ 0 h 99"/>
                <a:gd name="T2" fmla="*/ 0 w 36"/>
                <a:gd name="T3" fmla="*/ 28 h 99"/>
                <a:gd name="T4" fmla="*/ 0 w 36"/>
                <a:gd name="T5" fmla="*/ 74 h 99"/>
                <a:gd name="T6" fmla="*/ 19 w 36"/>
                <a:gd name="T7" fmla="*/ 99 h 99"/>
                <a:gd name="T8" fmla="*/ 32 w 36"/>
                <a:gd name="T9" fmla="*/ 99 h 99"/>
                <a:gd name="T10" fmla="*/ 36 w 36"/>
                <a:gd name="T11" fmla="*/ 72 h 99"/>
                <a:gd name="T12" fmla="*/ 24 w 36"/>
                <a:gd name="T13" fmla="*/ 32 h 99"/>
                <a:gd name="T14" fmla="*/ 19 w 36"/>
                <a:gd name="T15" fmla="*/ 0 h 99"/>
                <a:gd name="T16" fmla="*/ 19 w 36"/>
                <a:gd name="T17" fmla="*/ 0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99"/>
                <a:gd name="T29" fmla="*/ 36 w 36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99">
                  <a:moveTo>
                    <a:pt x="19" y="0"/>
                  </a:moveTo>
                  <a:lnTo>
                    <a:pt x="0" y="28"/>
                  </a:lnTo>
                  <a:lnTo>
                    <a:pt x="0" y="74"/>
                  </a:lnTo>
                  <a:lnTo>
                    <a:pt x="19" y="99"/>
                  </a:lnTo>
                  <a:lnTo>
                    <a:pt x="32" y="99"/>
                  </a:lnTo>
                  <a:lnTo>
                    <a:pt x="36" y="72"/>
                  </a:lnTo>
                  <a:lnTo>
                    <a:pt x="24" y="3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6" name="Freeform 149"/>
            <p:cNvSpPr>
              <a:spLocks/>
            </p:cNvSpPr>
            <p:nvPr/>
          </p:nvSpPr>
          <p:spPr bwMode="auto">
            <a:xfrm>
              <a:off x="1210" y="2514"/>
              <a:ext cx="19" cy="107"/>
            </a:xfrm>
            <a:custGeom>
              <a:avLst/>
              <a:gdLst>
                <a:gd name="T0" fmla="*/ 4 w 38"/>
                <a:gd name="T1" fmla="*/ 0 h 213"/>
                <a:gd name="T2" fmla="*/ 0 w 38"/>
                <a:gd name="T3" fmla="*/ 111 h 213"/>
                <a:gd name="T4" fmla="*/ 8 w 38"/>
                <a:gd name="T5" fmla="*/ 213 h 213"/>
                <a:gd name="T6" fmla="*/ 17 w 38"/>
                <a:gd name="T7" fmla="*/ 118 h 213"/>
                <a:gd name="T8" fmla="*/ 10 w 38"/>
                <a:gd name="T9" fmla="*/ 56 h 213"/>
                <a:gd name="T10" fmla="*/ 38 w 38"/>
                <a:gd name="T11" fmla="*/ 19 h 213"/>
                <a:gd name="T12" fmla="*/ 4 w 38"/>
                <a:gd name="T13" fmla="*/ 0 h 213"/>
                <a:gd name="T14" fmla="*/ 4 w 38"/>
                <a:gd name="T15" fmla="*/ 0 h 2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213"/>
                <a:gd name="T26" fmla="*/ 38 w 38"/>
                <a:gd name="T27" fmla="*/ 213 h 2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213">
                  <a:moveTo>
                    <a:pt x="4" y="0"/>
                  </a:moveTo>
                  <a:lnTo>
                    <a:pt x="0" y="111"/>
                  </a:lnTo>
                  <a:lnTo>
                    <a:pt x="8" y="213"/>
                  </a:lnTo>
                  <a:lnTo>
                    <a:pt x="17" y="118"/>
                  </a:lnTo>
                  <a:lnTo>
                    <a:pt x="10" y="56"/>
                  </a:lnTo>
                  <a:lnTo>
                    <a:pt x="38" y="1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7" name="Freeform 150"/>
            <p:cNvSpPr>
              <a:spLocks/>
            </p:cNvSpPr>
            <p:nvPr/>
          </p:nvSpPr>
          <p:spPr bwMode="auto">
            <a:xfrm>
              <a:off x="1218" y="2489"/>
              <a:ext cx="35" cy="39"/>
            </a:xfrm>
            <a:custGeom>
              <a:avLst/>
              <a:gdLst>
                <a:gd name="T0" fmla="*/ 0 w 71"/>
                <a:gd name="T1" fmla="*/ 27 h 78"/>
                <a:gd name="T2" fmla="*/ 27 w 71"/>
                <a:gd name="T3" fmla="*/ 4 h 78"/>
                <a:gd name="T4" fmla="*/ 59 w 71"/>
                <a:gd name="T5" fmla="*/ 0 h 78"/>
                <a:gd name="T6" fmla="*/ 63 w 71"/>
                <a:gd name="T7" fmla="*/ 17 h 78"/>
                <a:gd name="T8" fmla="*/ 65 w 71"/>
                <a:gd name="T9" fmla="*/ 59 h 78"/>
                <a:gd name="T10" fmla="*/ 71 w 71"/>
                <a:gd name="T11" fmla="*/ 78 h 78"/>
                <a:gd name="T12" fmla="*/ 38 w 71"/>
                <a:gd name="T13" fmla="*/ 51 h 78"/>
                <a:gd name="T14" fmla="*/ 42 w 71"/>
                <a:gd name="T15" fmla="*/ 19 h 78"/>
                <a:gd name="T16" fmla="*/ 27 w 71"/>
                <a:gd name="T17" fmla="*/ 19 h 78"/>
                <a:gd name="T18" fmla="*/ 0 w 71"/>
                <a:gd name="T19" fmla="*/ 27 h 78"/>
                <a:gd name="T20" fmla="*/ 0 w 71"/>
                <a:gd name="T21" fmla="*/ 2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78"/>
                <a:gd name="T35" fmla="*/ 71 w 71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78">
                  <a:moveTo>
                    <a:pt x="0" y="27"/>
                  </a:moveTo>
                  <a:lnTo>
                    <a:pt x="27" y="4"/>
                  </a:lnTo>
                  <a:lnTo>
                    <a:pt x="59" y="0"/>
                  </a:lnTo>
                  <a:lnTo>
                    <a:pt x="63" y="17"/>
                  </a:lnTo>
                  <a:lnTo>
                    <a:pt x="65" y="59"/>
                  </a:lnTo>
                  <a:lnTo>
                    <a:pt x="71" y="78"/>
                  </a:lnTo>
                  <a:lnTo>
                    <a:pt x="38" y="51"/>
                  </a:lnTo>
                  <a:lnTo>
                    <a:pt x="42" y="19"/>
                  </a:lnTo>
                  <a:lnTo>
                    <a:pt x="27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8" name="Freeform 151"/>
            <p:cNvSpPr>
              <a:spLocks/>
            </p:cNvSpPr>
            <p:nvPr/>
          </p:nvSpPr>
          <p:spPr bwMode="auto">
            <a:xfrm>
              <a:off x="1214" y="2471"/>
              <a:ext cx="50" cy="159"/>
            </a:xfrm>
            <a:custGeom>
              <a:avLst/>
              <a:gdLst>
                <a:gd name="T0" fmla="*/ 24 w 98"/>
                <a:gd name="T1" fmla="*/ 0 h 317"/>
                <a:gd name="T2" fmla="*/ 70 w 98"/>
                <a:gd name="T3" fmla="*/ 6 h 317"/>
                <a:gd name="T4" fmla="*/ 85 w 98"/>
                <a:gd name="T5" fmla="*/ 25 h 317"/>
                <a:gd name="T6" fmla="*/ 95 w 98"/>
                <a:gd name="T7" fmla="*/ 76 h 317"/>
                <a:gd name="T8" fmla="*/ 98 w 98"/>
                <a:gd name="T9" fmla="*/ 156 h 317"/>
                <a:gd name="T10" fmla="*/ 59 w 98"/>
                <a:gd name="T11" fmla="*/ 257 h 317"/>
                <a:gd name="T12" fmla="*/ 34 w 98"/>
                <a:gd name="T13" fmla="*/ 312 h 317"/>
                <a:gd name="T14" fmla="*/ 5 w 98"/>
                <a:gd name="T15" fmla="*/ 317 h 317"/>
                <a:gd name="T16" fmla="*/ 0 w 98"/>
                <a:gd name="T17" fmla="*/ 296 h 317"/>
                <a:gd name="T18" fmla="*/ 24 w 98"/>
                <a:gd name="T19" fmla="*/ 295 h 317"/>
                <a:gd name="T20" fmla="*/ 53 w 98"/>
                <a:gd name="T21" fmla="*/ 241 h 317"/>
                <a:gd name="T22" fmla="*/ 91 w 98"/>
                <a:gd name="T23" fmla="*/ 154 h 317"/>
                <a:gd name="T24" fmla="*/ 91 w 98"/>
                <a:gd name="T25" fmla="*/ 93 h 317"/>
                <a:gd name="T26" fmla="*/ 78 w 98"/>
                <a:gd name="T27" fmla="*/ 27 h 317"/>
                <a:gd name="T28" fmla="*/ 60 w 98"/>
                <a:gd name="T29" fmla="*/ 15 h 317"/>
                <a:gd name="T30" fmla="*/ 17 w 98"/>
                <a:gd name="T31" fmla="*/ 17 h 317"/>
                <a:gd name="T32" fmla="*/ 24 w 98"/>
                <a:gd name="T33" fmla="*/ 0 h 317"/>
                <a:gd name="T34" fmla="*/ 24 w 98"/>
                <a:gd name="T35" fmla="*/ 0 h 3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8"/>
                <a:gd name="T55" fmla="*/ 0 h 317"/>
                <a:gd name="T56" fmla="*/ 98 w 98"/>
                <a:gd name="T57" fmla="*/ 317 h 3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8" h="317">
                  <a:moveTo>
                    <a:pt x="24" y="0"/>
                  </a:moveTo>
                  <a:lnTo>
                    <a:pt x="70" y="6"/>
                  </a:lnTo>
                  <a:lnTo>
                    <a:pt x="85" y="25"/>
                  </a:lnTo>
                  <a:lnTo>
                    <a:pt x="95" y="76"/>
                  </a:lnTo>
                  <a:lnTo>
                    <a:pt x="98" y="156"/>
                  </a:lnTo>
                  <a:lnTo>
                    <a:pt x="59" y="257"/>
                  </a:lnTo>
                  <a:lnTo>
                    <a:pt x="34" y="312"/>
                  </a:lnTo>
                  <a:lnTo>
                    <a:pt x="5" y="317"/>
                  </a:lnTo>
                  <a:lnTo>
                    <a:pt x="0" y="296"/>
                  </a:lnTo>
                  <a:lnTo>
                    <a:pt x="24" y="295"/>
                  </a:lnTo>
                  <a:lnTo>
                    <a:pt x="53" y="241"/>
                  </a:lnTo>
                  <a:lnTo>
                    <a:pt x="91" y="154"/>
                  </a:lnTo>
                  <a:lnTo>
                    <a:pt x="91" y="93"/>
                  </a:lnTo>
                  <a:lnTo>
                    <a:pt x="78" y="27"/>
                  </a:lnTo>
                  <a:lnTo>
                    <a:pt x="60" y="15"/>
                  </a:lnTo>
                  <a:lnTo>
                    <a:pt x="17" y="1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9" name="Freeform 152"/>
            <p:cNvSpPr>
              <a:spLocks/>
            </p:cNvSpPr>
            <p:nvPr/>
          </p:nvSpPr>
          <p:spPr bwMode="auto">
            <a:xfrm>
              <a:off x="1223" y="2533"/>
              <a:ext cx="26" cy="61"/>
            </a:xfrm>
            <a:custGeom>
              <a:avLst/>
              <a:gdLst>
                <a:gd name="T0" fmla="*/ 24 w 51"/>
                <a:gd name="T1" fmla="*/ 0 h 122"/>
                <a:gd name="T2" fmla="*/ 24 w 51"/>
                <a:gd name="T3" fmla="*/ 48 h 122"/>
                <a:gd name="T4" fmla="*/ 0 w 51"/>
                <a:gd name="T5" fmla="*/ 84 h 122"/>
                <a:gd name="T6" fmla="*/ 0 w 51"/>
                <a:gd name="T7" fmla="*/ 122 h 122"/>
                <a:gd name="T8" fmla="*/ 13 w 51"/>
                <a:gd name="T9" fmla="*/ 76 h 122"/>
                <a:gd name="T10" fmla="*/ 42 w 51"/>
                <a:gd name="T11" fmla="*/ 56 h 122"/>
                <a:gd name="T12" fmla="*/ 51 w 51"/>
                <a:gd name="T13" fmla="*/ 25 h 122"/>
                <a:gd name="T14" fmla="*/ 24 w 51"/>
                <a:gd name="T15" fmla="*/ 0 h 122"/>
                <a:gd name="T16" fmla="*/ 24 w 51"/>
                <a:gd name="T17" fmla="*/ 0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2"/>
                <a:gd name="T29" fmla="*/ 51 w 51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2">
                  <a:moveTo>
                    <a:pt x="24" y="0"/>
                  </a:moveTo>
                  <a:lnTo>
                    <a:pt x="24" y="48"/>
                  </a:lnTo>
                  <a:lnTo>
                    <a:pt x="0" y="84"/>
                  </a:lnTo>
                  <a:lnTo>
                    <a:pt x="0" y="122"/>
                  </a:lnTo>
                  <a:lnTo>
                    <a:pt x="13" y="76"/>
                  </a:lnTo>
                  <a:lnTo>
                    <a:pt x="42" y="56"/>
                  </a:lnTo>
                  <a:lnTo>
                    <a:pt x="51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0" name="Freeform 153"/>
            <p:cNvSpPr>
              <a:spLocks/>
            </p:cNvSpPr>
            <p:nvPr/>
          </p:nvSpPr>
          <p:spPr bwMode="auto">
            <a:xfrm>
              <a:off x="780" y="2441"/>
              <a:ext cx="68" cy="52"/>
            </a:xfrm>
            <a:custGeom>
              <a:avLst/>
              <a:gdLst>
                <a:gd name="T0" fmla="*/ 49 w 137"/>
                <a:gd name="T1" fmla="*/ 0 h 105"/>
                <a:gd name="T2" fmla="*/ 0 w 137"/>
                <a:gd name="T3" fmla="*/ 65 h 105"/>
                <a:gd name="T4" fmla="*/ 2 w 137"/>
                <a:gd name="T5" fmla="*/ 91 h 105"/>
                <a:gd name="T6" fmla="*/ 49 w 137"/>
                <a:gd name="T7" fmla="*/ 105 h 105"/>
                <a:gd name="T8" fmla="*/ 137 w 137"/>
                <a:gd name="T9" fmla="*/ 78 h 105"/>
                <a:gd name="T10" fmla="*/ 64 w 137"/>
                <a:gd name="T11" fmla="*/ 88 h 105"/>
                <a:gd name="T12" fmla="*/ 30 w 137"/>
                <a:gd name="T13" fmla="*/ 88 h 105"/>
                <a:gd name="T14" fmla="*/ 17 w 137"/>
                <a:gd name="T15" fmla="*/ 67 h 105"/>
                <a:gd name="T16" fmla="*/ 49 w 137"/>
                <a:gd name="T17" fmla="*/ 0 h 105"/>
                <a:gd name="T18" fmla="*/ 49 w 137"/>
                <a:gd name="T19" fmla="*/ 0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7"/>
                <a:gd name="T31" fmla="*/ 0 h 105"/>
                <a:gd name="T32" fmla="*/ 137 w 137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7" h="105">
                  <a:moveTo>
                    <a:pt x="49" y="0"/>
                  </a:moveTo>
                  <a:lnTo>
                    <a:pt x="0" y="65"/>
                  </a:lnTo>
                  <a:lnTo>
                    <a:pt x="2" y="91"/>
                  </a:lnTo>
                  <a:lnTo>
                    <a:pt x="49" y="105"/>
                  </a:lnTo>
                  <a:lnTo>
                    <a:pt x="137" y="78"/>
                  </a:lnTo>
                  <a:lnTo>
                    <a:pt x="64" y="88"/>
                  </a:lnTo>
                  <a:lnTo>
                    <a:pt x="30" y="88"/>
                  </a:lnTo>
                  <a:lnTo>
                    <a:pt x="17" y="6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1" name="Freeform 154"/>
            <p:cNvSpPr>
              <a:spLocks/>
            </p:cNvSpPr>
            <p:nvPr/>
          </p:nvSpPr>
          <p:spPr bwMode="auto">
            <a:xfrm>
              <a:off x="802" y="2151"/>
              <a:ext cx="441" cy="281"/>
            </a:xfrm>
            <a:custGeom>
              <a:avLst/>
              <a:gdLst>
                <a:gd name="T0" fmla="*/ 93 w 882"/>
                <a:gd name="T1" fmla="*/ 534 h 561"/>
                <a:gd name="T2" fmla="*/ 258 w 882"/>
                <a:gd name="T3" fmla="*/ 472 h 561"/>
                <a:gd name="T4" fmla="*/ 349 w 882"/>
                <a:gd name="T5" fmla="*/ 445 h 561"/>
                <a:gd name="T6" fmla="*/ 511 w 882"/>
                <a:gd name="T7" fmla="*/ 439 h 561"/>
                <a:gd name="T8" fmla="*/ 695 w 882"/>
                <a:gd name="T9" fmla="*/ 472 h 561"/>
                <a:gd name="T10" fmla="*/ 807 w 882"/>
                <a:gd name="T11" fmla="*/ 493 h 561"/>
                <a:gd name="T12" fmla="*/ 866 w 882"/>
                <a:gd name="T13" fmla="*/ 517 h 561"/>
                <a:gd name="T14" fmla="*/ 863 w 882"/>
                <a:gd name="T15" fmla="*/ 561 h 561"/>
                <a:gd name="T16" fmla="*/ 880 w 882"/>
                <a:gd name="T17" fmla="*/ 550 h 561"/>
                <a:gd name="T18" fmla="*/ 882 w 882"/>
                <a:gd name="T19" fmla="*/ 515 h 561"/>
                <a:gd name="T20" fmla="*/ 853 w 882"/>
                <a:gd name="T21" fmla="*/ 493 h 561"/>
                <a:gd name="T22" fmla="*/ 821 w 882"/>
                <a:gd name="T23" fmla="*/ 331 h 561"/>
                <a:gd name="T24" fmla="*/ 762 w 882"/>
                <a:gd name="T25" fmla="*/ 175 h 561"/>
                <a:gd name="T26" fmla="*/ 631 w 882"/>
                <a:gd name="T27" fmla="*/ 50 h 561"/>
                <a:gd name="T28" fmla="*/ 490 w 882"/>
                <a:gd name="T29" fmla="*/ 0 h 561"/>
                <a:gd name="T30" fmla="*/ 344 w 882"/>
                <a:gd name="T31" fmla="*/ 4 h 561"/>
                <a:gd name="T32" fmla="*/ 220 w 882"/>
                <a:gd name="T33" fmla="*/ 36 h 561"/>
                <a:gd name="T34" fmla="*/ 91 w 882"/>
                <a:gd name="T35" fmla="*/ 114 h 561"/>
                <a:gd name="T36" fmla="*/ 20 w 882"/>
                <a:gd name="T37" fmla="*/ 219 h 561"/>
                <a:gd name="T38" fmla="*/ 0 w 882"/>
                <a:gd name="T39" fmla="*/ 329 h 561"/>
                <a:gd name="T40" fmla="*/ 9 w 882"/>
                <a:gd name="T41" fmla="*/ 542 h 561"/>
                <a:gd name="T42" fmla="*/ 13 w 882"/>
                <a:gd name="T43" fmla="*/ 304 h 561"/>
                <a:gd name="T44" fmla="*/ 38 w 882"/>
                <a:gd name="T45" fmla="*/ 211 h 561"/>
                <a:gd name="T46" fmla="*/ 91 w 882"/>
                <a:gd name="T47" fmla="*/ 133 h 561"/>
                <a:gd name="T48" fmla="*/ 188 w 882"/>
                <a:gd name="T49" fmla="*/ 67 h 561"/>
                <a:gd name="T50" fmla="*/ 296 w 882"/>
                <a:gd name="T51" fmla="*/ 31 h 561"/>
                <a:gd name="T52" fmla="*/ 412 w 882"/>
                <a:gd name="T53" fmla="*/ 23 h 561"/>
                <a:gd name="T54" fmla="*/ 509 w 882"/>
                <a:gd name="T55" fmla="*/ 33 h 561"/>
                <a:gd name="T56" fmla="*/ 591 w 882"/>
                <a:gd name="T57" fmla="*/ 118 h 561"/>
                <a:gd name="T58" fmla="*/ 598 w 882"/>
                <a:gd name="T59" fmla="*/ 208 h 561"/>
                <a:gd name="T60" fmla="*/ 652 w 882"/>
                <a:gd name="T61" fmla="*/ 253 h 561"/>
                <a:gd name="T62" fmla="*/ 600 w 882"/>
                <a:gd name="T63" fmla="*/ 268 h 561"/>
                <a:gd name="T64" fmla="*/ 583 w 882"/>
                <a:gd name="T65" fmla="*/ 337 h 561"/>
                <a:gd name="T66" fmla="*/ 528 w 882"/>
                <a:gd name="T67" fmla="*/ 390 h 561"/>
                <a:gd name="T68" fmla="*/ 534 w 882"/>
                <a:gd name="T69" fmla="*/ 337 h 561"/>
                <a:gd name="T70" fmla="*/ 454 w 882"/>
                <a:gd name="T71" fmla="*/ 409 h 561"/>
                <a:gd name="T72" fmla="*/ 317 w 882"/>
                <a:gd name="T73" fmla="*/ 432 h 561"/>
                <a:gd name="T74" fmla="*/ 245 w 882"/>
                <a:gd name="T75" fmla="*/ 451 h 561"/>
                <a:gd name="T76" fmla="*/ 176 w 882"/>
                <a:gd name="T77" fmla="*/ 489 h 561"/>
                <a:gd name="T78" fmla="*/ 93 w 882"/>
                <a:gd name="T79" fmla="*/ 534 h 561"/>
                <a:gd name="T80" fmla="*/ 93 w 882"/>
                <a:gd name="T81" fmla="*/ 534 h 5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"/>
                <a:gd name="T124" fmla="*/ 0 h 561"/>
                <a:gd name="T125" fmla="*/ 882 w 882"/>
                <a:gd name="T126" fmla="*/ 561 h 5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" h="561">
                  <a:moveTo>
                    <a:pt x="93" y="534"/>
                  </a:moveTo>
                  <a:lnTo>
                    <a:pt x="258" y="472"/>
                  </a:lnTo>
                  <a:lnTo>
                    <a:pt x="349" y="445"/>
                  </a:lnTo>
                  <a:lnTo>
                    <a:pt x="511" y="439"/>
                  </a:lnTo>
                  <a:lnTo>
                    <a:pt x="695" y="472"/>
                  </a:lnTo>
                  <a:lnTo>
                    <a:pt x="807" y="493"/>
                  </a:lnTo>
                  <a:lnTo>
                    <a:pt x="866" y="517"/>
                  </a:lnTo>
                  <a:lnTo>
                    <a:pt x="863" y="561"/>
                  </a:lnTo>
                  <a:lnTo>
                    <a:pt x="880" y="550"/>
                  </a:lnTo>
                  <a:lnTo>
                    <a:pt x="882" y="515"/>
                  </a:lnTo>
                  <a:lnTo>
                    <a:pt x="853" y="493"/>
                  </a:lnTo>
                  <a:lnTo>
                    <a:pt x="821" y="331"/>
                  </a:lnTo>
                  <a:lnTo>
                    <a:pt x="762" y="175"/>
                  </a:lnTo>
                  <a:lnTo>
                    <a:pt x="631" y="50"/>
                  </a:lnTo>
                  <a:lnTo>
                    <a:pt x="490" y="0"/>
                  </a:lnTo>
                  <a:lnTo>
                    <a:pt x="344" y="4"/>
                  </a:lnTo>
                  <a:lnTo>
                    <a:pt x="220" y="36"/>
                  </a:lnTo>
                  <a:lnTo>
                    <a:pt x="91" y="114"/>
                  </a:lnTo>
                  <a:lnTo>
                    <a:pt x="20" y="219"/>
                  </a:lnTo>
                  <a:lnTo>
                    <a:pt x="0" y="329"/>
                  </a:lnTo>
                  <a:lnTo>
                    <a:pt x="9" y="542"/>
                  </a:lnTo>
                  <a:lnTo>
                    <a:pt x="13" y="304"/>
                  </a:lnTo>
                  <a:lnTo>
                    <a:pt x="38" y="211"/>
                  </a:lnTo>
                  <a:lnTo>
                    <a:pt x="91" y="133"/>
                  </a:lnTo>
                  <a:lnTo>
                    <a:pt x="188" y="67"/>
                  </a:lnTo>
                  <a:lnTo>
                    <a:pt x="296" y="31"/>
                  </a:lnTo>
                  <a:lnTo>
                    <a:pt x="412" y="23"/>
                  </a:lnTo>
                  <a:lnTo>
                    <a:pt x="509" y="33"/>
                  </a:lnTo>
                  <a:lnTo>
                    <a:pt x="591" y="118"/>
                  </a:lnTo>
                  <a:lnTo>
                    <a:pt x="598" y="208"/>
                  </a:lnTo>
                  <a:lnTo>
                    <a:pt x="652" y="253"/>
                  </a:lnTo>
                  <a:lnTo>
                    <a:pt x="600" y="268"/>
                  </a:lnTo>
                  <a:lnTo>
                    <a:pt x="583" y="337"/>
                  </a:lnTo>
                  <a:lnTo>
                    <a:pt x="528" y="390"/>
                  </a:lnTo>
                  <a:lnTo>
                    <a:pt x="534" y="337"/>
                  </a:lnTo>
                  <a:lnTo>
                    <a:pt x="454" y="409"/>
                  </a:lnTo>
                  <a:lnTo>
                    <a:pt x="317" y="432"/>
                  </a:lnTo>
                  <a:lnTo>
                    <a:pt x="245" y="451"/>
                  </a:lnTo>
                  <a:lnTo>
                    <a:pt x="176" y="489"/>
                  </a:lnTo>
                  <a:lnTo>
                    <a:pt x="93" y="5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2" name="Freeform 155"/>
            <p:cNvSpPr>
              <a:spLocks/>
            </p:cNvSpPr>
            <p:nvPr/>
          </p:nvSpPr>
          <p:spPr bwMode="auto">
            <a:xfrm>
              <a:off x="336" y="2783"/>
              <a:ext cx="599" cy="796"/>
            </a:xfrm>
            <a:custGeom>
              <a:avLst/>
              <a:gdLst>
                <a:gd name="T0" fmla="*/ 1171 w 1198"/>
                <a:gd name="T1" fmla="*/ 0 h 1591"/>
                <a:gd name="T2" fmla="*/ 1137 w 1198"/>
                <a:gd name="T3" fmla="*/ 69 h 1591"/>
                <a:gd name="T4" fmla="*/ 1034 w 1198"/>
                <a:gd name="T5" fmla="*/ 145 h 1591"/>
                <a:gd name="T6" fmla="*/ 802 w 1198"/>
                <a:gd name="T7" fmla="*/ 215 h 1591"/>
                <a:gd name="T8" fmla="*/ 546 w 1198"/>
                <a:gd name="T9" fmla="*/ 396 h 1591"/>
                <a:gd name="T10" fmla="*/ 456 w 1198"/>
                <a:gd name="T11" fmla="*/ 521 h 1591"/>
                <a:gd name="T12" fmla="*/ 405 w 1198"/>
                <a:gd name="T13" fmla="*/ 565 h 1591"/>
                <a:gd name="T14" fmla="*/ 359 w 1198"/>
                <a:gd name="T15" fmla="*/ 700 h 1591"/>
                <a:gd name="T16" fmla="*/ 177 w 1198"/>
                <a:gd name="T17" fmla="*/ 985 h 1591"/>
                <a:gd name="T18" fmla="*/ 0 w 1198"/>
                <a:gd name="T19" fmla="*/ 1255 h 1591"/>
                <a:gd name="T20" fmla="*/ 0 w 1198"/>
                <a:gd name="T21" fmla="*/ 1320 h 1591"/>
                <a:gd name="T22" fmla="*/ 135 w 1198"/>
                <a:gd name="T23" fmla="*/ 1493 h 1591"/>
                <a:gd name="T24" fmla="*/ 158 w 1198"/>
                <a:gd name="T25" fmla="*/ 1591 h 1591"/>
                <a:gd name="T26" fmla="*/ 177 w 1198"/>
                <a:gd name="T27" fmla="*/ 1550 h 1591"/>
                <a:gd name="T28" fmla="*/ 167 w 1198"/>
                <a:gd name="T29" fmla="*/ 1502 h 1591"/>
                <a:gd name="T30" fmla="*/ 97 w 1198"/>
                <a:gd name="T31" fmla="*/ 1428 h 1591"/>
                <a:gd name="T32" fmla="*/ 4 w 1198"/>
                <a:gd name="T33" fmla="*/ 1312 h 1591"/>
                <a:gd name="T34" fmla="*/ 10 w 1198"/>
                <a:gd name="T35" fmla="*/ 1278 h 1591"/>
                <a:gd name="T36" fmla="*/ 93 w 1198"/>
                <a:gd name="T37" fmla="*/ 1348 h 1591"/>
                <a:gd name="T38" fmla="*/ 183 w 1198"/>
                <a:gd name="T39" fmla="*/ 1460 h 1591"/>
                <a:gd name="T40" fmla="*/ 443 w 1198"/>
                <a:gd name="T41" fmla="*/ 1506 h 1591"/>
                <a:gd name="T42" fmla="*/ 485 w 1198"/>
                <a:gd name="T43" fmla="*/ 1502 h 1591"/>
                <a:gd name="T44" fmla="*/ 420 w 1198"/>
                <a:gd name="T45" fmla="*/ 1470 h 1591"/>
                <a:gd name="T46" fmla="*/ 243 w 1198"/>
                <a:gd name="T47" fmla="*/ 1422 h 1591"/>
                <a:gd name="T48" fmla="*/ 122 w 1198"/>
                <a:gd name="T49" fmla="*/ 1291 h 1591"/>
                <a:gd name="T50" fmla="*/ 38 w 1198"/>
                <a:gd name="T51" fmla="*/ 1245 h 1591"/>
                <a:gd name="T52" fmla="*/ 61 w 1198"/>
                <a:gd name="T53" fmla="*/ 1190 h 1591"/>
                <a:gd name="T54" fmla="*/ 234 w 1198"/>
                <a:gd name="T55" fmla="*/ 951 h 1591"/>
                <a:gd name="T56" fmla="*/ 350 w 1198"/>
                <a:gd name="T57" fmla="*/ 774 h 1591"/>
                <a:gd name="T58" fmla="*/ 312 w 1198"/>
                <a:gd name="T59" fmla="*/ 947 h 1591"/>
                <a:gd name="T60" fmla="*/ 363 w 1198"/>
                <a:gd name="T61" fmla="*/ 1175 h 1591"/>
                <a:gd name="T62" fmla="*/ 308 w 1198"/>
                <a:gd name="T63" fmla="*/ 1198 h 1591"/>
                <a:gd name="T64" fmla="*/ 243 w 1198"/>
                <a:gd name="T65" fmla="*/ 985 h 1591"/>
                <a:gd name="T66" fmla="*/ 196 w 1198"/>
                <a:gd name="T67" fmla="*/ 1143 h 1591"/>
                <a:gd name="T68" fmla="*/ 289 w 1198"/>
                <a:gd name="T69" fmla="*/ 1198 h 1591"/>
                <a:gd name="T70" fmla="*/ 481 w 1198"/>
                <a:gd name="T71" fmla="*/ 1264 h 1591"/>
                <a:gd name="T72" fmla="*/ 449 w 1198"/>
                <a:gd name="T73" fmla="*/ 1110 h 1591"/>
                <a:gd name="T74" fmla="*/ 392 w 1198"/>
                <a:gd name="T75" fmla="*/ 943 h 1591"/>
                <a:gd name="T76" fmla="*/ 395 w 1198"/>
                <a:gd name="T77" fmla="*/ 694 h 1591"/>
                <a:gd name="T78" fmla="*/ 430 w 1198"/>
                <a:gd name="T79" fmla="*/ 578 h 1591"/>
                <a:gd name="T80" fmla="*/ 489 w 1198"/>
                <a:gd name="T81" fmla="*/ 540 h 1591"/>
                <a:gd name="T82" fmla="*/ 565 w 1198"/>
                <a:gd name="T83" fmla="*/ 415 h 1591"/>
                <a:gd name="T84" fmla="*/ 686 w 1198"/>
                <a:gd name="T85" fmla="*/ 318 h 1591"/>
                <a:gd name="T86" fmla="*/ 825 w 1198"/>
                <a:gd name="T87" fmla="*/ 238 h 1591"/>
                <a:gd name="T88" fmla="*/ 970 w 1198"/>
                <a:gd name="T89" fmla="*/ 181 h 1591"/>
                <a:gd name="T90" fmla="*/ 867 w 1198"/>
                <a:gd name="T91" fmla="*/ 325 h 1591"/>
                <a:gd name="T92" fmla="*/ 873 w 1198"/>
                <a:gd name="T93" fmla="*/ 428 h 1591"/>
                <a:gd name="T94" fmla="*/ 880 w 1198"/>
                <a:gd name="T95" fmla="*/ 704 h 1591"/>
                <a:gd name="T96" fmla="*/ 886 w 1198"/>
                <a:gd name="T97" fmla="*/ 877 h 1591"/>
                <a:gd name="T98" fmla="*/ 918 w 1198"/>
                <a:gd name="T99" fmla="*/ 685 h 1591"/>
                <a:gd name="T100" fmla="*/ 895 w 1198"/>
                <a:gd name="T101" fmla="*/ 377 h 1591"/>
                <a:gd name="T102" fmla="*/ 924 w 1198"/>
                <a:gd name="T103" fmla="*/ 289 h 1591"/>
                <a:gd name="T104" fmla="*/ 1011 w 1198"/>
                <a:gd name="T105" fmla="*/ 177 h 1591"/>
                <a:gd name="T106" fmla="*/ 998 w 1198"/>
                <a:gd name="T107" fmla="*/ 270 h 1591"/>
                <a:gd name="T108" fmla="*/ 1040 w 1198"/>
                <a:gd name="T109" fmla="*/ 173 h 1591"/>
                <a:gd name="T110" fmla="*/ 1150 w 1198"/>
                <a:gd name="T111" fmla="*/ 88 h 1591"/>
                <a:gd name="T112" fmla="*/ 1198 w 1198"/>
                <a:gd name="T113" fmla="*/ 14 h 1591"/>
                <a:gd name="T114" fmla="*/ 1171 w 1198"/>
                <a:gd name="T115" fmla="*/ 0 h 1591"/>
                <a:gd name="T116" fmla="*/ 1171 w 1198"/>
                <a:gd name="T117" fmla="*/ 0 h 15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98"/>
                <a:gd name="T178" fmla="*/ 0 h 1591"/>
                <a:gd name="T179" fmla="*/ 1198 w 1198"/>
                <a:gd name="T180" fmla="*/ 1591 h 15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98" h="1591">
                  <a:moveTo>
                    <a:pt x="1171" y="0"/>
                  </a:moveTo>
                  <a:lnTo>
                    <a:pt x="1137" y="69"/>
                  </a:lnTo>
                  <a:lnTo>
                    <a:pt x="1034" y="145"/>
                  </a:lnTo>
                  <a:lnTo>
                    <a:pt x="802" y="215"/>
                  </a:lnTo>
                  <a:lnTo>
                    <a:pt x="546" y="396"/>
                  </a:lnTo>
                  <a:lnTo>
                    <a:pt x="456" y="521"/>
                  </a:lnTo>
                  <a:lnTo>
                    <a:pt x="405" y="565"/>
                  </a:lnTo>
                  <a:lnTo>
                    <a:pt x="359" y="700"/>
                  </a:lnTo>
                  <a:lnTo>
                    <a:pt x="177" y="985"/>
                  </a:lnTo>
                  <a:lnTo>
                    <a:pt x="0" y="1255"/>
                  </a:lnTo>
                  <a:lnTo>
                    <a:pt x="0" y="1320"/>
                  </a:lnTo>
                  <a:lnTo>
                    <a:pt x="135" y="1493"/>
                  </a:lnTo>
                  <a:lnTo>
                    <a:pt x="158" y="1591"/>
                  </a:lnTo>
                  <a:lnTo>
                    <a:pt x="177" y="1550"/>
                  </a:lnTo>
                  <a:lnTo>
                    <a:pt x="167" y="1502"/>
                  </a:lnTo>
                  <a:lnTo>
                    <a:pt x="97" y="1428"/>
                  </a:lnTo>
                  <a:lnTo>
                    <a:pt x="4" y="1312"/>
                  </a:lnTo>
                  <a:lnTo>
                    <a:pt x="10" y="1278"/>
                  </a:lnTo>
                  <a:lnTo>
                    <a:pt x="93" y="1348"/>
                  </a:lnTo>
                  <a:lnTo>
                    <a:pt x="183" y="1460"/>
                  </a:lnTo>
                  <a:lnTo>
                    <a:pt x="443" y="1506"/>
                  </a:lnTo>
                  <a:lnTo>
                    <a:pt x="485" y="1502"/>
                  </a:lnTo>
                  <a:lnTo>
                    <a:pt x="420" y="1470"/>
                  </a:lnTo>
                  <a:lnTo>
                    <a:pt x="243" y="1422"/>
                  </a:lnTo>
                  <a:lnTo>
                    <a:pt x="122" y="1291"/>
                  </a:lnTo>
                  <a:lnTo>
                    <a:pt x="38" y="1245"/>
                  </a:lnTo>
                  <a:lnTo>
                    <a:pt x="61" y="1190"/>
                  </a:lnTo>
                  <a:lnTo>
                    <a:pt x="234" y="951"/>
                  </a:lnTo>
                  <a:lnTo>
                    <a:pt x="350" y="774"/>
                  </a:lnTo>
                  <a:lnTo>
                    <a:pt x="312" y="947"/>
                  </a:lnTo>
                  <a:lnTo>
                    <a:pt x="363" y="1175"/>
                  </a:lnTo>
                  <a:lnTo>
                    <a:pt x="308" y="1198"/>
                  </a:lnTo>
                  <a:lnTo>
                    <a:pt x="243" y="985"/>
                  </a:lnTo>
                  <a:lnTo>
                    <a:pt x="196" y="1143"/>
                  </a:lnTo>
                  <a:lnTo>
                    <a:pt x="289" y="1198"/>
                  </a:lnTo>
                  <a:lnTo>
                    <a:pt x="481" y="1264"/>
                  </a:lnTo>
                  <a:lnTo>
                    <a:pt x="449" y="1110"/>
                  </a:lnTo>
                  <a:lnTo>
                    <a:pt x="392" y="943"/>
                  </a:lnTo>
                  <a:lnTo>
                    <a:pt x="395" y="694"/>
                  </a:lnTo>
                  <a:lnTo>
                    <a:pt x="430" y="578"/>
                  </a:lnTo>
                  <a:lnTo>
                    <a:pt x="489" y="540"/>
                  </a:lnTo>
                  <a:lnTo>
                    <a:pt x="565" y="415"/>
                  </a:lnTo>
                  <a:lnTo>
                    <a:pt x="686" y="318"/>
                  </a:lnTo>
                  <a:lnTo>
                    <a:pt x="825" y="238"/>
                  </a:lnTo>
                  <a:lnTo>
                    <a:pt x="970" y="181"/>
                  </a:lnTo>
                  <a:lnTo>
                    <a:pt x="867" y="325"/>
                  </a:lnTo>
                  <a:lnTo>
                    <a:pt x="873" y="428"/>
                  </a:lnTo>
                  <a:lnTo>
                    <a:pt x="880" y="704"/>
                  </a:lnTo>
                  <a:lnTo>
                    <a:pt x="886" y="877"/>
                  </a:lnTo>
                  <a:lnTo>
                    <a:pt x="918" y="685"/>
                  </a:lnTo>
                  <a:lnTo>
                    <a:pt x="895" y="377"/>
                  </a:lnTo>
                  <a:lnTo>
                    <a:pt x="924" y="289"/>
                  </a:lnTo>
                  <a:lnTo>
                    <a:pt x="1011" y="177"/>
                  </a:lnTo>
                  <a:lnTo>
                    <a:pt x="998" y="270"/>
                  </a:lnTo>
                  <a:lnTo>
                    <a:pt x="1040" y="173"/>
                  </a:lnTo>
                  <a:lnTo>
                    <a:pt x="1150" y="88"/>
                  </a:lnTo>
                  <a:lnTo>
                    <a:pt x="1198" y="14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3" name="Freeform 156"/>
            <p:cNvSpPr>
              <a:spLocks/>
            </p:cNvSpPr>
            <p:nvPr/>
          </p:nvSpPr>
          <p:spPr bwMode="auto">
            <a:xfrm>
              <a:off x="686" y="3002"/>
              <a:ext cx="69" cy="485"/>
            </a:xfrm>
            <a:custGeom>
              <a:avLst/>
              <a:gdLst>
                <a:gd name="T0" fmla="*/ 138 w 138"/>
                <a:gd name="T1" fmla="*/ 0 h 971"/>
                <a:gd name="T2" fmla="*/ 106 w 138"/>
                <a:gd name="T3" fmla="*/ 121 h 971"/>
                <a:gd name="T4" fmla="*/ 26 w 138"/>
                <a:gd name="T5" fmla="*/ 262 h 971"/>
                <a:gd name="T6" fmla="*/ 97 w 138"/>
                <a:gd name="T7" fmla="*/ 211 h 971"/>
                <a:gd name="T8" fmla="*/ 93 w 138"/>
                <a:gd name="T9" fmla="*/ 342 h 971"/>
                <a:gd name="T10" fmla="*/ 9 w 138"/>
                <a:gd name="T11" fmla="*/ 480 h 971"/>
                <a:gd name="T12" fmla="*/ 0 w 138"/>
                <a:gd name="T13" fmla="*/ 788 h 971"/>
                <a:gd name="T14" fmla="*/ 22 w 138"/>
                <a:gd name="T15" fmla="*/ 971 h 971"/>
                <a:gd name="T16" fmla="*/ 51 w 138"/>
                <a:gd name="T17" fmla="*/ 817 h 971"/>
                <a:gd name="T18" fmla="*/ 74 w 138"/>
                <a:gd name="T19" fmla="*/ 505 h 971"/>
                <a:gd name="T20" fmla="*/ 138 w 138"/>
                <a:gd name="T21" fmla="*/ 346 h 971"/>
                <a:gd name="T22" fmla="*/ 138 w 138"/>
                <a:gd name="T23" fmla="*/ 256 h 971"/>
                <a:gd name="T24" fmla="*/ 125 w 138"/>
                <a:gd name="T25" fmla="*/ 144 h 971"/>
                <a:gd name="T26" fmla="*/ 135 w 138"/>
                <a:gd name="T27" fmla="*/ 95 h 971"/>
                <a:gd name="T28" fmla="*/ 138 w 138"/>
                <a:gd name="T29" fmla="*/ 0 h 971"/>
                <a:gd name="T30" fmla="*/ 138 w 138"/>
                <a:gd name="T31" fmla="*/ 0 h 9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8"/>
                <a:gd name="T49" fmla="*/ 0 h 971"/>
                <a:gd name="T50" fmla="*/ 138 w 138"/>
                <a:gd name="T51" fmla="*/ 971 h 9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8" h="971">
                  <a:moveTo>
                    <a:pt x="138" y="0"/>
                  </a:moveTo>
                  <a:lnTo>
                    <a:pt x="106" y="121"/>
                  </a:lnTo>
                  <a:lnTo>
                    <a:pt x="26" y="262"/>
                  </a:lnTo>
                  <a:lnTo>
                    <a:pt x="97" y="211"/>
                  </a:lnTo>
                  <a:lnTo>
                    <a:pt x="93" y="342"/>
                  </a:lnTo>
                  <a:lnTo>
                    <a:pt x="9" y="480"/>
                  </a:lnTo>
                  <a:lnTo>
                    <a:pt x="0" y="788"/>
                  </a:lnTo>
                  <a:lnTo>
                    <a:pt x="22" y="971"/>
                  </a:lnTo>
                  <a:lnTo>
                    <a:pt x="51" y="817"/>
                  </a:lnTo>
                  <a:lnTo>
                    <a:pt x="74" y="505"/>
                  </a:lnTo>
                  <a:lnTo>
                    <a:pt x="138" y="346"/>
                  </a:lnTo>
                  <a:lnTo>
                    <a:pt x="138" y="256"/>
                  </a:lnTo>
                  <a:lnTo>
                    <a:pt x="125" y="144"/>
                  </a:lnTo>
                  <a:lnTo>
                    <a:pt x="135" y="9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4" name="Freeform 157"/>
            <p:cNvSpPr>
              <a:spLocks/>
            </p:cNvSpPr>
            <p:nvPr/>
          </p:nvSpPr>
          <p:spPr bwMode="auto">
            <a:xfrm>
              <a:off x="434" y="3021"/>
              <a:ext cx="254" cy="888"/>
            </a:xfrm>
            <a:custGeom>
              <a:avLst/>
              <a:gdLst>
                <a:gd name="T0" fmla="*/ 462 w 507"/>
                <a:gd name="T1" fmla="*/ 0 h 1777"/>
                <a:gd name="T2" fmla="*/ 471 w 507"/>
                <a:gd name="T3" fmla="*/ 779 h 1777"/>
                <a:gd name="T4" fmla="*/ 507 w 507"/>
                <a:gd name="T5" fmla="*/ 1100 h 1777"/>
                <a:gd name="T6" fmla="*/ 504 w 507"/>
                <a:gd name="T7" fmla="*/ 1404 h 1777"/>
                <a:gd name="T8" fmla="*/ 466 w 507"/>
                <a:gd name="T9" fmla="*/ 1703 h 1777"/>
                <a:gd name="T10" fmla="*/ 479 w 507"/>
                <a:gd name="T11" fmla="*/ 1400 h 1777"/>
                <a:gd name="T12" fmla="*/ 485 w 507"/>
                <a:gd name="T13" fmla="*/ 1068 h 1777"/>
                <a:gd name="T14" fmla="*/ 462 w 507"/>
                <a:gd name="T15" fmla="*/ 971 h 1777"/>
                <a:gd name="T16" fmla="*/ 410 w 507"/>
                <a:gd name="T17" fmla="*/ 988 h 1777"/>
                <a:gd name="T18" fmla="*/ 344 w 507"/>
                <a:gd name="T19" fmla="*/ 942 h 1777"/>
                <a:gd name="T20" fmla="*/ 317 w 507"/>
                <a:gd name="T21" fmla="*/ 971 h 1777"/>
                <a:gd name="T22" fmla="*/ 376 w 507"/>
                <a:gd name="T23" fmla="*/ 1055 h 1777"/>
                <a:gd name="T24" fmla="*/ 334 w 507"/>
                <a:gd name="T25" fmla="*/ 1222 h 1777"/>
                <a:gd name="T26" fmla="*/ 334 w 507"/>
                <a:gd name="T27" fmla="*/ 1330 h 1777"/>
                <a:gd name="T28" fmla="*/ 372 w 507"/>
                <a:gd name="T29" fmla="*/ 1530 h 1777"/>
                <a:gd name="T30" fmla="*/ 424 w 507"/>
                <a:gd name="T31" fmla="*/ 1657 h 1777"/>
                <a:gd name="T32" fmla="*/ 428 w 507"/>
                <a:gd name="T33" fmla="*/ 1745 h 1777"/>
                <a:gd name="T34" fmla="*/ 228 w 507"/>
                <a:gd name="T35" fmla="*/ 1773 h 1777"/>
                <a:gd name="T36" fmla="*/ 87 w 507"/>
                <a:gd name="T37" fmla="*/ 1777 h 1777"/>
                <a:gd name="T38" fmla="*/ 293 w 507"/>
                <a:gd name="T39" fmla="*/ 1735 h 1777"/>
                <a:gd name="T40" fmla="*/ 199 w 507"/>
                <a:gd name="T41" fmla="*/ 1553 h 1777"/>
                <a:gd name="T42" fmla="*/ 317 w 507"/>
                <a:gd name="T43" fmla="*/ 1632 h 1777"/>
                <a:gd name="T44" fmla="*/ 401 w 507"/>
                <a:gd name="T45" fmla="*/ 1707 h 1777"/>
                <a:gd name="T46" fmla="*/ 369 w 507"/>
                <a:gd name="T47" fmla="*/ 1610 h 1777"/>
                <a:gd name="T48" fmla="*/ 205 w 507"/>
                <a:gd name="T49" fmla="*/ 1475 h 1777"/>
                <a:gd name="T50" fmla="*/ 93 w 507"/>
                <a:gd name="T51" fmla="*/ 1433 h 1777"/>
                <a:gd name="T52" fmla="*/ 0 w 507"/>
                <a:gd name="T53" fmla="*/ 1305 h 1777"/>
                <a:gd name="T54" fmla="*/ 135 w 507"/>
                <a:gd name="T55" fmla="*/ 1404 h 1777"/>
                <a:gd name="T56" fmla="*/ 334 w 507"/>
                <a:gd name="T57" fmla="*/ 1535 h 1777"/>
                <a:gd name="T58" fmla="*/ 293 w 507"/>
                <a:gd name="T59" fmla="*/ 1385 h 1777"/>
                <a:gd name="T60" fmla="*/ 61 w 507"/>
                <a:gd name="T61" fmla="*/ 1157 h 1777"/>
                <a:gd name="T62" fmla="*/ 32 w 507"/>
                <a:gd name="T63" fmla="*/ 1074 h 1777"/>
                <a:gd name="T64" fmla="*/ 289 w 507"/>
                <a:gd name="T65" fmla="*/ 1074 h 1777"/>
                <a:gd name="T66" fmla="*/ 331 w 507"/>
                <a:gd name="T67" fmla="*/ 1036 h 1777"/>
                <a:gd name="T68" fmla="*/ 289 w 507"/>
                <a:gd name="T69" fmla="*/ 980 h 1777"/>
                <a:gd name="T70" fmla="*/ 70 w 507"/>
                <a:gd name="T71" fmla="*/ 918 h 1777"/>
                <a:gd name="T72" fmla="*/ 55 w 507"/>
                <a:gd name="T73" fmla="*/ 830 h 1777"/>
                <a:gd name="T74" fmla="*/ 112 w 507"/>
                <a:gd name="T75" fmla="*/ 891 h 1777"/>
                <a:gd name="T76" fmla="*/ 241 w 507"/>
                <a:gd name="T77" fmla="*/ 914 h 1777"/>
                <a:gd name="T78" fmla="*/ 247 w 507"/>
                <a:gd name="T79" fmla="*/ 863 h 1777"/>
                <a:gd name="T80" fmla="*/ 135 w 507"/>
                <a:gd name="T81" fmla="*/ 773 h 1777"/>
                <a:gd name="T82" fmla="*/ 279 w 507"/>
                <a:gd name="T83" fmla="*/ 826 h 1777"/>
                <a:gd name="T84" fmla="*/ 363 w 507"/>
                <a:gd name="T85" fmla="*/ 885 h 1777"/>
                <a:gd name="T86" fmla="*/ 386 w 507"/>
                <a:gd name="T87" fmla="*/ 863 h 1777"/>
                <a:gd name="T88" fmla="*/ 344 w 507"/>
                <a:gd name="T89" fmla="*/ 788 h 1777"/>
                <a:gd name="T90" fmla="*/ 334 w 507"/>
                <a:gd name="T91" fmla="*/ 722 h 1777"/>
                <a:gd name="T92" fmla="*/ 447 w 507"/>
                <a:gd name="T93" fmla="*/ 760 h 1777"/>
                <a:gd name="T94" fmla="*/ 447 w 507"/>
                <a:gd name="T95" fmla="*/ 709 h 1777"/>
                <a:gd name="T96" fmla="*/ 369 w 507"/>
                <a:gd name="T97" fmla="*/ 634 h 1777"/>
                <a:gd name="T98" fmla="*/ 327 w 507"/>
                <a:gd name="T99" fmla="*/ 378 h 1777"/>
                <a:gd name="T100" fmla="*/ 386 w 507"/>
                <a:gd name="T101" fmla="*/ 560 h 1777"/>
                <a:gd name="T102" fmla="*/ 443 w 507"/>
                <a:gd name="T103" fmla="*/ 615 h 1777"/>
                <a:gd name="T104" fmla="*/ 433 w 507"/>
                <a:gd name="T105" fmla="*/ 545 h 1777"/>
                <a:gd name="T106" fmla="*/ 363 w 507"/>
                <a:gd name="T107" fmla="*/ 340 h 1777"/>
                <a:gd name="T108" fmla="*/ 369 w 507"/>
                <a:gd name="T109" fmla="*/ 224 h 1777"/>
                <a:gd name="T110" fmla="*/ 424 w 507"/>
                <a:gd name="T111" fmla="*/ 89 h 1777"/>
                <a:gd name="T112" fmla="*/ 397 w 507"/>
                <a:gd name="T113" fmla="*/ 224 h 1777"/>
                <a:gd name="T114" fmla="*/ 437 w 507"/>
                <a:gd name="T115" fmla="*/ 378 h 1777"/>
                <a:gd name="T116" fmla="*/ 462 w 507"/>
                <a:gd name="T117" fmla="*/ 0 h 1777"/>
                <a:gd name="T118" fmla="*/ 462 w 507"/>
                <a:gd name="T119" fmla="*/ 0 h 17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7"/>
                <a:gd name="T181" fmla="*/ 0 h 1777"/>
                <a:gd name="T182" fmla="*/ 507 w 507"/>
                <a:gd name="T183" fmla="*/ 1777 h 17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7" h="1777">
                  <a:moveTo>
                    <a:pt x="462" y="0"/>
                  </a:moveTo>
                  <a:lnTo>
                    <a:pt x="471" y="779"/>
                  </a:lnTo>
                  <a:lnTo>
                    <a:pt x="507" y="1100"/>
                  </a:lnTo>
                  <a:lnTo>
                    <a:pt x="504" y="1404"/>
                  </a:lnTo>
                  <a:lnTo>
                    <a:pt x="466" y="1703"/>
                  </a:lnTo>
                  <a:lnTo>
                    <a:pt x="479" y="1400"/>
                  </a:lnTo>
                  <a:lnTo>
                    <a:pt x="485" y="1068"/>
                  </a:lnTo>
                  <a:lnTo>
                    <a:pt x="462" y="971"/>
                  </a:lnTo>
                  <a:lnTo>
                    <a:pt x="410" y="988"/>
                  </a:lnTo>
                  <a:lnTo>
                    <a:pt x="344" y="942"/>
                  </a:lnTo>
                  <a:lnTo>
                    <a:pt x="317" y="971"/>
                  </a:lnTo>
                  <a:lnTo>
                    <a:pt x="376" y="1055"/>
                  </a:lnTo>
                  <a:lnTo>
                    <a:pt x="334" y="1222"/>
                  </a:lnTo>
                  <a:lnTo>
                    <a:pt x="334" y="1330"/>
                  </a:lnTo>
                  <a:lnTo>
                    <a:pt x="372" y="1530"/>
                  </a:lnTo>
                  <a:lnTo>
                    <a:pt x="424" y="1657"/>
                  </a:lnTo>
                  <a:lnTo>
                    <a:pt x="428" y="1745"/>
                  </a:lnTo>
                  <a:lnTo>
                    <a:pt x="228" y="1773"/>
                  </a:lnTo>
                  <a:lnTo>
                    <a:pt x="87" y="1777"/>
                  </a:lnTo>
                  <a:lnTo>
                    <a:pt x="293" y="1735"/>
                  </a:lnTo>
                  <a:lnTo>
                    <a:pt x="199" y="1553"/>
                  </a:lnTo>
                  <a:lnTo>
                    <a:pt x="317" y="1632"/>
                  </a:lnTo>
                  <a:lnTo>
                    <a:pt x="401" y="1707"/>
                  </a:lnTo>
                  <a:lnTo>
                    <a:pt x="369" y="1610"/>
                  </a:lnTo>
                  <a:lnTo>
                    <a:pt x="205" y="1475"/>
                  </a:lnTo>
                  <a:lnTo>
                    <a:pt x="93" y="1433"/>
                  </a:lnTo>
                  <a:lnTo>
                    <a:pt x="0" y="1305"/>
                  </a:lnTo>
                  <a:lnTo>
                    <a:pt x="135" y="1404"/>
                  </a:lnTo>
                  <a:lnTo>
                    <a:pt x="334" y="1535"/>
                  </a:lnTo>
                  <a:lnTo>
                    <a:pt x="293" y="1385"/>
                  </a:lnTo>
                  <a:lnTo>
                    <a:pt x="61" y="1157"/>
                  </a:lnTo>
                  <a:lnTo>
                    <a:pt x="32" y="1074"/>
                  </a:lnTo>
                  <a:lnTo>
                    <a:pt x="289" y="1074"/>
                  </a:lnTo>
                  <a:lnTo>
                    <a:pt x="331" y="1036"/>
                  </a:lnTo>
                  <a:lnTo>
                    <a:pt x="289" y="980"/>
                  </a:lnTo>
                  <a:lnTo>
                    <a:pt x="70" y="918"/>
                  </a:lnTo>
                  <a:lnTo>
                    <a:pt x="55" y="830"/>
                  </a:lnTo>
                  <a:lnTo>
                    <a:pt x="112" y="891"/>
                  </a:lnTo>
                  <a:lnTo>
                    <a:pt x="241" y="914"/>
                  </a:lnTo>
                  <a:lnTo>
                    <a:pt x="247" y="863"/>
                  </a:lnTo>
                  <a:lnTo>
                    <a:pt x="135" y="773"/>
                  </a:lnTo>
                  <a:lnTo>
                    <a:pt x="279" y="826"/>
                  </a:lnTo>
                  <a:lnTo>
                    <a:pt x="363" y="885"/>
                  </a:lnTo>
                  <a:lnTo>
                    <a:pt x="386" y="863"/>
                  </a:lnTo>
                  <a:lnTo>
                    <a:pt x="344" y="788"/>
                  </a:lnTo>
                  <a:lnTo>
                    <a:pt x="334" y="722"/>
                  </a:lnTo>
                  <a:lnTo>
                    <a:pt x="447" y="760"/>
                  </a:lnTo>
                  <a:lnTo>
                    <a:pt x="447" y="709"/>
                  </a:lnTo>
                  <a:lnTo>
                    <a:pt x="369" y="634"/>
                  </a:lnTo>
                  <a:lnTo>
                    <a:pt x="327" y="378"/>
                  </a:lnTo>
                  <a:lnTo>
                    <a:pt x="386" y="560"/>
                  </a:lnTo>
                  <a:lnTo>
                    <a:pt x="443" y="615"/>
                  </a:lnTo>
                  <a:lnTo>
                    <a:pt x="433" y="545"/>
                  </a:lnTo>
                  <a:lnTo>
                    <a:pt x="363" y="340"/>
                  </a:lnTo>
                  <a:lnTo>
                    <a:pt x="369" y="224"/>
                  </a:lnTo>
                  <a:lnTo>
                    <a:pt x="424" y="89"/>
                  </a:lnTo>
                  <a:lnTo>
                    <a:pt x="397" y="224"/>
                  </a:lnTo>
                  <a:lnTo>
                    <a:pt x="437" y="378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5" name="Freeform 158"/>
            <p:cNvSpPr>
              <a:spLocks/>
            </p:cNvSpPr>
            <p:nvPr/>
          </p:nvSpPr>
          <p:spPr bwMode="auto">
            <a:xfrm>
              <a:off x="557" y="3072"/>
              <a:ext cx="36" cy="282"/>
            </a:xfrm>
            <a:custGeom>
              <a:avLst/>
              <a:gdLst>
                <a:gd name="T0" fmla="*/ 65 w 70"/>
                <a:gd name="T1" fmla="*/ 0 h 565"/>
                <a:gd name="T2" fmla="*/ 28 w 70"/>
                <a:gd name="T3" fmla="*/ 42 h 565"/>
                <a:gd name="T4" fmla="*/ 0 w 70"/>
                <a:gd name="T5" fmla="*/ 131 h 565"/>
                <a:gd name="T6" fmla="*/ 6 w 70"/>
                <a:gd name="T7" fmla="*/ 331 h 565"/>
                <a:gd name="T8" fmla="*/ 70 w 70"/>
                <a:gd name="T9" fmla="*/ 565 h 565"/>
                <a:gd name="T10" fmla="*/ 46 w 70"/>
                <a:gd name="T11" fmla="*/ 359 h 565"/>
                <a:gd name="T12" fmla="*/ 65 w 70"/>
                <a:gd name="T13" fmla="*/ 90 h 565"/>
                <a:gd name="T14" fmla="*/ 65 w 70"/>
                <a:gd name="T15" fmla="*/ 0 h 565"/>
                <a:gd name="T16" fmla="*/ 65 w 70"/>
                <a:gd name="T17" fmla="*/ 0 h 5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565"/>
                <a:gd name="T29" fmla="*/ 70 w 70"/>
                <a:gd name="T30" fmla="*/ 565 h 5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565">
                  <a:moveTo>
                    <a:pt x="65" y="0"/>
                  </a:moveTo>
                  <a:lnTo>
                    <a:pt x="28" y="42"/>
                  </a:lnTo>
                  <a:lnTo>
                    <a:pt x="0" y="131"/>
                  </a:lnTo>
                  <a:lnTo>
                    <a:pt x="6" y="331"/>
                  </a:lnTo>
                  <a:lnTo>
                    <a:pt x="70" y="565"/>
                  </a:lnTo>
                  <a:lnTo>
                    <a:pt x="46" y="359"/>
                  </a:lnTo>
                  <a:lnTo>
                    <a:pt x="65" y="9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6" name="Freeform 159"/>
            <p:cNvSpPr>
              <a:spLocks/>
            </p:cNvSpPr>
            <p:nvPr/>
          </p:nvSpPr>
          <p:spPr bwMode="auto">
            <a:xfrm>
              <a:off x="376" y="3492"/>
              <a:ext cx="60" cy="427"/>
            </a:xfrm>
            <a:custGeom>
              <a:avLst/>
              <a:gdLst>
                <a:gd name="T0" fmla="*/ 32 w 120"/>
                <a:gd name="T1" fmla="*/ 46 h 854"/>
                <a:gd name="T2" fmla="*/ 32 w 120"/>
                <a:gd name="T3" fmla="*/ 308 h 854"/>
                <a:gd name="T4" fmla="*/ 120 w 120"/>
                <a:gd name="T5" fmla="*/ 658 h 854"/>
                <a:gd name="T6" fmla="*/ 120 w 120"/>
                <a:gd name="T7" fmla="*/ 854 h 854"/>
                <a:gd name="T8" fmla="*/ 78 w 120"/>
                <a:gd name="T9" fmla="*/ 597 h 854"/>
                <a:gd name="T10" fmla="*/ 9 w 120"/>
                <a:gd name="T11" fmla="*/ 303 h 854"/>
                <a:gd name="T12" fmla="*/ 0 w 120"/>
                <a:gd name="T13" fmla="*/ 0 h 854"/>
                <a:gd name="T14" fmla="*/ 32 w 120"/>
                <a:gd name="T15" fmla="*/ 46 h 854"/>
                <a:gd name="T16" fmla="*/ 32 w 120"/>
                <a:gd name="T17" fmla="*/ 46 h 8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854"/>
                <a:gd name="T29" fmla="*/ 120 w 120"/>
                <a:gd name="T30" fmla="*/ 854 h 8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854">
                  <a:moveTo>
                    <a:pt x="32" y="46"/>
                  </a:moveTo>
                  <a:lnTo>
                    <a:pt x="32" y="308"/>
                  </a:lnTo>
                  <a:lnTo>
                    <a:pt x="120" y="658"/>
                  </a:lnTo>
                  <a:lnTo>
                    <a:pt x="120" y="854"/>
                  </a:lnTo>
                  <a:lnTo>
                    <a:pt x="78" y="597"/>
                  </a:lnTo>
                  <a:lnTo>
                    <a:pt x="9" y="303"/>
                  </a:lnTo>
                  <a:lnTo>
                    <a:pt x="0" y="0"/>
                  </a:lnTo>
                  <a:lnTo>
                    <a:pt x="3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7" name="Freeform 160"/>
            <p:cNvSpPr>
              <a:spLocks/>
            </p:cNvSpPr>
            <p:nvPr/>
          </p:nvSpPr>
          <p:spPr bwMode="auto">
            <a:xfrm>
              <a:off x="922" y="2796"/>
              <a:ext cx="120" cy="451"/>
            </a:xfrm>
            <a:custGeom>
              <a:avLst/>
              <a:gdLst>
                <a:gd name="T0" fmla="*/ 32 w 241"/>
                <a:gd name="T1" fmla="*/ 0 h 903"/>
                <a:gd name="T2" fmla="*/ 34 w 241"/>
                <a:gd name="T3" fmla="*/ 247 h 903"/>
                <a:gd name="T4" fmla="*/ 120 w 241"/>
                <a:gd name="T5" fmla="*/ 352 h 903"/>
                <a:gd name="T6" fmla="*/ 241 w 241"/>
                <a:gd name="T7" fmla="*/ 399 h 903"/>
                <a:gd name="T8" fmla="*/ 148 w 241"/>
                <a:gd name="T9" fmla="*/ 397 h 903"/>
                <a:gd name="T10" fmla="*/ 63 w 241"/>
                <a:gd name="T11" fmla="*/ 337 h 903"/>
                <a:gd name="T12" fmla="*/ 101 w 241"/>
                <a:gd name="T13" fmla="*/ 420 h 903"/>
                <a:gd name="T14" fmla="*/ 101 w 241"/>
                <a:gd name="T15" fmla="*/ 509 h 903"/>
                <a:gd name="T16" fmla="*/ 148 w 241"/>
                <a:gd name="T17" fmla="*/ 635 h 903"/>
                <a:gd name="T18" fmla="*/ 202 w 241"/>
                <a:gd name="T19" fmla="*/ 715 h 903"/>
                <a:gd name="T20" fmla="*/ 232 w 241"/>
                <a:gd name="T21" fmla="*/ 812 h 903"/>
                <a:gd name="T22" fmla="*/ 200 w 241"/>
                <a:gd name="T23" fmla="*/ 812 h 903"/>
                <a:gd name="T24" fmla="*/ 181 w 241"/>
                <a:gd name="T25" fmla="*/ 903 h 903"/>
                <a:gd name="T26" fmla="*/ 183 w 241"/>
                <a:gd name="T27" fmla="*/ 806 h 903"/>
                <a:gd name="T28" fmla="*/ 200 w 241"/>
                <a:gd name="T29" fmla="*/ 793 h 903"/>
                <a:gd name="T30" fmla="*/ 160 w 241"/>
                <a:gd name="T31" fmla="*/ 675 h 903"/>
                <a:gd name="T32" fmla="*/ 89 w 241"/>
                <a:gd name="T33" fmla="*/ 553 h 903"/>
                <a:gd name="T34" fmla="*/ 74 w 241"/>
                <a:gd name="T35" fmla="*/ 439 h 903"/>
                <a:gd name="T36" fmla="*/ 13 w 241"/>
                <a:gd name="T37" fmla="*/ 297 h 903"/>
                <a:gd name="T38" fmla="*/ 0 w 241"/>
                <a:gd name="T39" fmla="*/ 183 h 903"/>
                <a:gd name="T40" fmla="*/ 25 w 241"/>
                <a:gd name="T41" fmla="*/ 55 h 903"/>
                <a:gd name="T42" fmla="*/ 32 w 241"/>
                <a:gd name="T43" fmla="*/ 0 h 903"/>
                <a:gd name="T44" fmla="*/ 32 w 241"/>
                <a:gd name="T45" fmla="*/ 0 h 9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1"/>
                <a:gd name="T70" fmla="*/ 0 h 903"/>
                <a:gd name="T71" fmla="*/ 241 w 241"/>
                <a:gd name="T72" fmla="*/ 903 h 9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1" h="903">
                  <a:moveTo>
                    <a:pt x="32" y="0"/>
                  </a:moveTo>
                  <a:lnTo>
                    <a:pt x="34" y="247"/>
                  </a:lnTo>
                  <a:lnTo>
                    <a:pt x="120" y="352"/>
                  </a:lnTo>
                  <a:lnTo>
                    <a:pt x="241" y="399"/>
                  </a:lnTo>
                  <a:lnTo>
                    <a:pt x="148" y="397"/>
                  </a:lnTo>
                  <a:lnTo>
                    <a:pt x="63" y="337"/>
                  </a:lnTo>
                  <a:lnTo>
                    <a:pt x="101" y="420"/>
                  </a:lnTo>
                  <a:lnTo>
                    <a:pt x="101" y="509"/>
                  </a:lnTo>
                  <a:lnTo>
                    <a:pt x="148" y="635"/>
                  </a:lnTo>
                  <a:lnTo>
                    <a:pt x="202" y="715"/>
                  </a:lnTo>
                  <a:lnTo>
                    <a:pt x="232" y="812"/>
                  </a:lnTo>
                  <a:lnTo>
                    <a:pt x="200" y="812"/>
                  </a:lnTo>
                  <a:lnTo>
                    <a:pt x="181" y="903"/>
                  </a:lnTo>
                  <a:lnTo>
                    <a:pt x="183" y="806"/>
                  </a:lnTo>
                  <a:lnTo>
                    <a:pt x="200" y="793"/>
                  </a:lnTo>
                  <a:lnTo>
                    <a:pt x="160" y="675"/>
                  </a:lnTo>
                  <a:lnTo>
                    <a:pt x="89" y="553"/>
                  </a:lnTo>
                  <a:lnTo>
                    <a:pt x="74" y="439"/>
                  </a:lnTo>
                  <a:lnTo>
                    <a:pt x="13" y="297"/>
                  </a:lnTo>
                  <a:lnTo>
                    <a:pt x="0" y="183"/>
                  </a:lnTo>
                  <a:lnTo>
                    <a:pt x="25" y="5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8" name="Freeform 161"/>
            <p:cNvSpPr>
              <a:spLocks/>
            </p:cNvSpPr>
            <p:nvPr/>
          </p:nvSpPr>
          <p:spPr bwMode="auto">
            <a:xfrm>
              <a:off x="823" y="2935"/>
              <a:ext cx="183" cy="367"/>
            </a:xfrm>
            <a:custGeom>
              <a:avLst/>
              <a:gdLst>
                <a:gd name="T0" fmla="*/ 40 w 367"/>
                <a:gd name="T1" fmla="*/ 0 h 734"/>
                <a:gd name="T2" fmla="*/ 120 w 367"/>
                <a:gd name="T3" fmla="*/ 90 h 734"/>
                <a:gd name="T4" fmla="*/ 198 w 367"/>
                <a:gd name="T5" fmla="*/ 145 h 734"/>
                <a:gd name="T6" fmla="*/ 291 w 367"/>
                <a:gd name="T7" fmla="*/ 322 h 734"/>
                <a:gd name="T8" fmla="*/ 365 w 367"/>
                <a:gd name="T9" fmla="*/ 493 h 734"/>
                <a:gd name="T10" fmla="*/ 367 w 367"/>
                <a:gd name="T11" fmla="*/ 632 h 734"/>
                <a:gd name="T12" fmla="*/ 356 w 367"/>
                <a:gd name="T13" fmla="*/ 734 h 734"/>
                <a:gd name="T14" fmla="*/ 318 w 367"/>
                <a:gd name="T15" fmla="*/ 440 h 734"/>
                <a:gd name="T16" fmla="*/ 272 w 367"/>
                <a:gd name="T17" fmla="*/ 301 h 734"/>
                <a:gd name="T18" fmla="*/ 232 w 367"/>
                <a:gd name="T19" fmla="*/ 225 h 734"/>
                <a:gd name="T20" fmla="*/ 246 w 367"/>
                <a:gd name="T21" fmla="*/ 314 h 734"/>
                <a:gd name="T22" fmla="*/ 287 w 367"/>
                <a:gd name="T23" fmla="*/ 428 h 734"/>
                <a:gd name="T24" fmla="*/ 303 w 367"/>
                <a:gd name="T25" fmla="*/ 514 h 734"/>
                <a:gd name="T26" fmla="*/ 253 w 367"/>
                <a:gd name="T27" fmla="*/ 451 h 734"/>
                <a:gd name="T28" fmla="*/ 215 w 367"/>
                <a:gd name="T29" fmla="*/ 354 h 734"/>
                <a:gd name="T30" fmla="*/ 171 w 367"/>
                <a:gd name="T31" fmla="*/ 145 h 734"/>
                <a:gd name="T32" fmla="*/ 130 w 367"/>
                <a:gd name="T33" fmla="*/ 111 h 734"/>
                <a:gd name="T34" fmla="*/ 61 w 367"/>
                <a:gd name="T35" fmla="*/ 145 h 734"/>
                <a:gd name="T36" fmla="*/ 0 w 367"/>
                <a:gd name="T37" fmla="*/ 386 h 734"/>
                <a:gd name="T38" fmla="*/ 48 w 367"/>
                <a:gd name="T39" fmla="*/ 139 h 734"/>
                <a:gd name="T40" fmla="*/ 76 w 367"/>
                <a:gd name="T41" fmla="*/ 61 h 734"/>
                <a:gd name="T42" fmla="*/ 40 w 367"/>
                <a:gd name="T43" fmla="*/ 0 h 734"/>
                <a:gd name="T44" fmla="*/ 40 w 367"/>
                <a:gd name="T45" fmla="*/ 0 h 7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7"/>
                <a:gd name="T70" fmla="*/ 0 h 734"/>
                <a:gd name="T71" fmla="*/ 367 w 367"/>
                <a:gd name="T72" fmla="*/ 734 h 7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7" h="734">
                  <a:moveTo>
                    <a:pt x="40" y="0"/>
                  </a:moveTo>
                  <a:lnTo>
                    <a:pt x="120" y="90"/>
                  </a:lnTo>
                  <a:lnTo>
                    <a:pt x="198" y="145"/>
                  </a:lnTo>
                  <a:lnTo>
                    <a:pt x="291" y="322"/>
                  </a:lnTo>
                  <a:lnTo>
                    <a:pt x="365" y="493"/>
                  </a:lnTo>
                  <a:lnTo>
                    <a:pt x="367" y="632"/>
                  </a:lnTo>
                  <a:lnTo>
                    <a:pt x="356" y="734"/>
                  </a:lnTo>
                  <a:lnTo>
                    <a:pt x="318" y="440"/>
                  </a:lnTo>
                  <a:lnTo>
                    <a:pt x="272" y="301"/>
                  </a:lnTo>
                  <a:lnTo>
                    <a:pt x="232" y="225"/>
                  </a:lnTo>
                  <a:lnTo>
                    <a:pt x="246" y="314"/>
                  </a:lnTo>
                  <a:lnTo>
                    <a:pt x="287" y="428"/>
                  </a:lnTo>
                  <a:lnTo>
                    <a:pt x="303" y="514"/>
                  </a:lnTo>
                  <a:lnTo>
                    <a:pt x="253" y="451"/>
                  </a:lnTo>
                  <a:lnTo>
                    <a:pt x="215" y="354"/>
                  </a:lnTo>
                  <a:lnTo>
                    <a:pt x="171" y="145"/>
                  </a:lnTo>
                  <a:lnTo>
                    <a:pt x="130" y="111"/>
                  </a:lnTo>
                  <a:lnTo>
                    <a:pt x="61" y="145"/>
                  </a:lnTo>
                  <a:lnTo>
                    <a:pt x="0" y="386"/>
                  </a:lnTo>
                  <a:lnTo>
                    <a:pt x="48" y="139"/>
                  </a:lnTo>
                  <a:lnTo>
                    <a:pt x="76" y="6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9" name="Freeform 162"/>
            <p:cNvSpPr>
              <a:spLocks/>
            </p:cNvSpPr>
            <p:nvPr/>
          </p:nvSpPr>
          <p:spPr bwMode="auto">
            <a:xfrm>
              <a:off x="776" y="2964"/>
              <a:ext cx="67" cy="22"/>
            </a:xfrm>
            <a:custGeom>
              <a:avLst/>
              <a:gdLst>
                <a:gd name="T0" fmla="*/ 133 w 133"/>
                <a:gd name="T1" fmla="*/ 0 h 43"/>
                <a:gd name="T2" fmla="*/ 61 w 133"/>
                <a:gd name="T3" fmla="*/ 24 h 43"/>
                <a:gd name="T4" fmla="*/ 0 w 133"/>
                <a:gd name="T5" fmla="*/ 28 h 43"/>
                <a:gd name="T6" fmla="*/ 12 w 133"/>
                <a:gd name="T7" fmla="*/ 43 h 43"/>
                <a:gd name="T8" fmla="*/ 57 w 133"/>
                <a:gd name="T9" fmla="*/ 34 h 43"/>
                <a:gd name="T10" fmla="*/ 91 w 133"/>
                <a:gd name="T11" fmla="*/ 22 h 43"/>
                <a:gd name="T12" fmla="*/ 133 w 133"/>
                <a:gd name="T13" fmla="*/ 0 h 43"/>
                <a:gd name="T14" fmla="*/ 133 w 133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43"/>
                <a:gd name="T26" fmla="*/ 133 w 133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43">
                  <a:moveTo>
                    <a:pt x="133" y="0"/>
                  </a:moveTo>
                  <a:lnTo>
                    <a:pt x="61" y="24"/>
                  </a:lnTo>
                  <a:lnTo>
                    <a:pt x="0" y="28"/>
                  </a:lnTo>
                  <a:lnTo>
                    <a:pt x="12" y="43"/>
                  </a:lnTo>
                  <a:lnTo>
                    <a:pt x="57" y="34"/>
                  </a:lnTo>
                  <a:lnTo>
                    <a:pt x="91" y="22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0" name="Freeform 163"/>
            <p:cNvSpPr>
              <a:spLocks/>
            </p:cNvSpPr>
            <p:nvPr/>
          </p:nvSpPr>
          <p:spPr bwMode="auto">
            <a:xfrm>
              <a:off x="615" y="2976"/>
              <a:ext cx="145" cy="40"/>
            </a:xfrm>
            <a:custGeom>
              <a:avLst/>
              <a:gdLst>
                <a:gd name="T0" fmla="*/ 291 w 291"/>
                <a:gd name="T1" fmla="*/ 0 h 80"/>
                <a:gd name="T2" fmla="*/ 215 w 291"/>
                <a:gd name="T3" fmla="*/ 8 h 80"/>
                <a:gd name="T4" fmla="*/ 116 w 291"/>
                <a:gd name="T5" fmla="*/ 15 h 80"/>
                <a:gd name="T6" fmla="*/ 0 w 291"/>
                <a:gd name="T7" fmla="*/ 80 h 80"/>
                <a:gd name="T8" fmla="*/ 118 w 291"/>
                <a:gd name="T9" fmla="*/ 23 h 80"/>
                <a:gd name="T10" fmla="*/ 160 w 291"/>
                <a:gd name="T11" fmla="*/ 19 h 80"/>
                <a:gd name="T12" fmla="*/ 228 w 291"/>
                <a:gd name="T13" fmla="*/ 21 h 80"/>
                <a:gd name="T14" fmla="*/ 289 w 291"/>
                <a:gd name="T15" fmla="*/ 15 h 80"/>
                <a:gd name="T16" fmla="*/ 291 w 291"/>
                <a:gd name="T17" fmla="*/ 0 h 80"/>
                <a:gd name="T18" fmla="*/ 291 w 291"/>
                <a:gd name="T19" fmla="*/ 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1"/>
                <a:gd name="T31" fmla="*/ 0 h 80"/>
                <a:gd name="T32" fmla="*/ 291 w 291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1" h="80">
                  <a:moveTo>
                    <a:pt x="291" y="0"/>
                  </a:moveTo>
                  <a:lnTo>
                    <a:pt x="215" y="8"/>
                  </a:lnTo>
                  <a:lnTo>
                    <a:pt x="116" y="15"/>
                  </a:lnTo>
                  <a:lnTo>
                    <a:pt x="0" y="80"/>
                  </a:lnTo>
                  <a:lnTo>
                    <a:pt x="118" y="23"/>
                  </a:lnTo>
                  <a:lnTo>
                    <a:pt x="160" y="19"/>
                  </a:lnTo>
                  <a:lnTo>
                    <a:pt x="228" y="21"/>
                  </a:lnTo>
                  <a:lnTo>
                    <a:pt x="289" y="15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1" name="Freeform 164"/>
            <p:cNvSpPr>
              <a:spLocks/>
            </p:cNvSpPr>
            <p:nvPr/>
          </p:nvSpPr>
          <p:spPr bwMode="auto">
            <a:xfrm>
              <a:off x="850" y="2909"/>
              <a:ext cx="92" cy="113"/>
            </a:xfrm>
            <a:custGeom>
              <a:avLst/>
              <a:gdLst>
                <a:gd name="T0" fmla="*/ 4 w 185"/>
                <a:gd name="T1" fmla="*/ 0 h 226"/>
                <a:gd name="T2" fmla="*/ 0 w 185"/>
                <a:gd name="T3" fmla="*/ 27 h 226"/>
                <a:gd name="T4" fmla="*/ 35 w 185"/>
                <a:gd name="T5" fmla="*/ 74 h 226"/>
                <a:gd name="T6" fmla="*/ 130 w 185"/>
                <a:gd name="T7" fmla="*/ 154 h 226"/>
                <a:gd name="T8" fmla="*/ 185 w 185"/>
                <a:gd name="T9" fmla="*/ 226 h 226"/>
                <a:gd name="T10" fmla="*/ 126 w 185"/>
                <a:gd name="T11" fmla="*/ 131 h 226"/>
                <a:gd name="T12" fmla="*/ 31 w 185"/>
                <a:gd name="T13" fmla="*/ 53 h 226"/>
                <a:gd name="T14" fmla="*/ 16 w 185"/>
                <a:gd name="T15" fmla="*/ 29 h 226"/>
                <a:gd name="T16" fmla="*/ 4 w 185"/>
                <a:gd name="T17" fmla="*/ 0 h 226"/>
                <a:gd name="T18" fmla="*/ 4 w 185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5"/>
                <a:gd name="T31" fmla="*/ 0 h 226"/>
                <a:gd name="T32" fmla="*/ 185 w 185"/>
                <a:gd name="T33" fmla="*/ 226 h 2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5" h="226">
                  <a:moveTo>
                    <a:pt x="4" y="0"/>
                  </a:moveTo>
                  <a:lnTo>
                    <a:pt x="0" y="27"/>
                  </a:lnTo>
                  <a:lnTo>
                    <a:pt x="35" y="74"/>
                  </a:lnTo>
                  <a:lnTo>
                    <a:pt x="130" y="154"/>
                  </a:lnTo>
                  <a:lnTo>
                    <a:pt x="185" y="226"/>
                  </a:lnTo>
                  <a:lnTo>
                    <a:pt x="126" y="131"/>
                  </a:lnTo>
                  <a:lnTo>
                    <a:pt x="31" y="53"/>
                  </a:lnTo>
                  <a:lnTo>
                    <a:pt x="16" y="2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2" name="Freeform 165"/>
            <p:cNvSpPr>
              <a:spLocks/>
            </p:cNvSpPr>
            <p:nvPr/>
          </p:nvSpPr>
          <p:spPr bwMode="auto">
            <a:xfrm>
              <a:off x="967" y="2715"/>
              <a:ext cx="286" cy="414"/>
            </a:xfrm>
            <a:custGeom>
              <a:avLst/>
              <a:gdLst>
                <a:gd name="T0" fmla="*/ 10 w 573"/>
                <a:gd name="T1" fmla="*/ 583 h 828"/>
                <a:gd name="T2" fmla="*/ 107 w 573"/>
                <a:gd name="T3" fmla="*/ 598 h 828"/>
                <a:gd name="T4" fmla="*/ 244 w 573"/>
                <a:gd name="T5" fmla="*/ 579 h 828"/>
                <a:gd name="T6" fmla="*/ 360 w 573"/>
                <a:gd name="T7" fmla="*/ 507 h 828"/>
                <a:gd name="T8" fmla="*/ 443 w 573"/>
                <a:gd name="T9" fmla="*/ 408 h 828"/>
                <a:gd name="T10" fmla="*/ 495 w 573"/>
                <a:gd name="T11" fmla="*/ 292 h 828"/>
                <a:gd name="T12" fmla="*/ 514 w 573"/>
                <a:gd name="T13" fmla="*/ 172 h 828"/>
                <a:gd name="T14" fmla="*/ 474 w 573"/>
                <a:gd name="T15" fmla="*/ 38 h 828"/>
                <a:gd name="T16" fmla="*/ 540 w 573"/>
                <a:gd name="T17" fmla="*/ 26 h 828"/>
                <a:gd name="T18" fmla="*/ 552 w 573"/>
                <a:gd name="T19" fmla="*/ 0 h 828"/>
                <a:gd name="T20" fmla="*/ 573 w 573"/>
                <a:gd name="T21" fmla="*/ 17 h 828"/>
                <a:gd name="T22" fmla="*/ 567 w 573"/>
                <a:gd name="T23" fmla="*/ 127 h 828"/>
                <a:gd name="T24" fmla="*/ 489 w 573"/>
                <a:gd name="T25" fmla="*/ 382 h 828"/>
                <a:gd name="T26" fmla="*/ 439 w 573"/>
                <a:gd name="T27" fmla="*/ 484 h 828"/>
                <a:gd name="T28" fmla="*/ 371 w 573"/>
                <a:gd name="T29" fmla="*/ 549 h 828"/>
                <a:gd name="T30" fmla="*/ 285 w 573"/>
                <a:gd name="T31" fmla="*/ 714 h 828"/>
                <a:gd name="T32" fmla="*/ 209 w 573"/>
                <a:gd name="T33" fmla="*/ 828 h 828"/>
                <a:gd name="T34" fmla="*/ 139 w 573"/>
                <a:gd name="T35" fmla="*/ 663 h 828"/>
                <a:gd name="T36" fmla="*/ 57 w 573"/>
                <a:gd name="T37" fmla="*/ 632 h 828"/>
                <a:gd name="T38" fmla="*/ 152 w 573"/>
                <a:gd name="T39" fmla="*/ 653 h 828"/>
                <a:gd name="T40" fmla="*/ 198 w 573"/>
                <a:gd name="T41" fmla="*/ 724 h 828"/>
                <a:gd name="T42" fmla="*/ 236 w 573"/>
                <a:gd name="T43" fmla="*/ 748 h 828"/>
                <a:gd name="T44" fmla="*/ 285 w 573"/>
                <a:gd name="T45" fmla="*/ 606 h 828"/>
                <a:gd name="T46" fmla="*/ 152 w 573"/>
                <a:gd name="T47" fmla="*/ 612 h 828"/>
                <a:gd name="T48" fmla="*/ 59 w 573"/>
                <a:gd name="T49" fmla="*/ 606 h 828"/>
                <a:gd name="T50" fmla="*/ 0 w 573"/>
                <a:gd name="T51" fmla="*/ 594 h 828"/>
                <a:gd name="T52" fmla="*/ 10 w 573"/>
                <a:gd name="T53" fmla="*/ 583 h 828"/>
                <a:gd name="T54" fmla="*/ 10 w 573"/>
                <a:gd name="T55" fmla="*/ 583 h 8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3"/>
                <a:gd name="T85" fmla="*/ 0 h 828"/>
                <a:gd name="T86" fmla="*/ 573 w 573"/>
                <a:gd name="T87" fmla="*/ 828 h 8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3" h="828">
                  <a:moveTo>
                    <a:pt x="10" y="583"/>
                  </a:moveTo>
                  <a:lnTo>
                    <a:pt x="107" y="598"/>
                  </a:lnTo>
                  <a:lnTo>
                    <a:pt x="244" y="579"/>
                  </a:lnTo>
                  <a:lnTo>
                    <a:pt x="360" y="507"/>
                  </a:lnTo>
                  <a:lnTo>
                    <a:pt x="443" y="408"/>
                  </a:lnTo>
                  <a:lnTo>
                    <a:pt x="495" y="292"/>
                  </a:lnTo>
                  <a:lnTo>
                    <a:pt x="514" y="172"/>
                  </a:lnTo>
                  <a:lnTo>
                    <a:pt x="474" y="38"/>
                  </a:lnTo>
                  <a:lnTo>
                    <a:pt x="540" y="26"/>
                  </a:lnTo>
                  <a:lnTo>
                    <a:pt x="552" y="0"/>
                  </a:lnTo>
                  <a:lnTo>
                    <a:pt x="573" y="17"/>
                  </a:lnTo>
                  <a:lnTo>
                    <a:pt x="567" y="127"/>
                  </a:lnTo>
                  <a:lnTo>
                    <a:pt x="489" y="382"/>
                  </a:lnTo>
                  <a:lnTo>
                    <a:pt x="439" y="484"/>
                  </a:lnTo>
                  <a:lnTo>
                    <a:pt x="371" y="549"/>
                  </a:lnTo>
                  <a:lnTo>
                    <a:pt x="285" y="714"/>
                  </a:lnTo>
                  <a:lnTo>
                    <a:pt x="209" y="828"/>
                  </a:lnTo>
                  <a:lnTo>
                    <a:pt x="139" y="663"/>
                  </a:lnTo>
                  <a:lnTo>
                    <a:pt x="57" y="632"/>
                  </a:lnTo>
                  <a:lnTo>
                    <a:pt x="152" y="653"/>
                  </a:lnTo>
                  <a:lnTo>
                    <a:pt x="198" y="724"/>
                  </a:lnTo>
                  <a:lnTo>
                    <a:pt x="236" y="748"/>
                  </a:lnTo>
                  <a:lnTo>
                    <a:pt x="285" y="606"/>
                  </a:lnTo>
                  <a:lnTo>
                    <a:pt x="152" y="612"/>
                  </a:lnTo>
                  <a:lnTo>
                    <a:pt x="59" y="606"/>
                  </a:lnTo>
                  <a:lnTo>
                    <a:pt x="0" y="594"/>
                  </a:lnTo>
                  <a:lnTo>
                    <a:pt x="10" y="5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3" name="Freeform 166"/>
            <p:cNvSpPr>
              <a:spLocks/>
            </p:cNvSpPr>
            <p:nvPr/>
          </p:nvSpPr>
          <p:spPr bwMode="auto">
            <a:xfrm>
              <a:off x="1078" y="2703"/>
              <a:ext cx="298" cy="467"/>
            </a:xfrm>
            <a:custGeom>
              <a:avLst/>
              <a:gdLst>
                <a:gd name="T0" fmla="*/ 256 w 595"/>
                <a:gd name="T1" fmla="*/ 0 h 933"/>
                <a:gd name="T2" fmla="*/ 355 w 595"/>
                <a:gd name="T3" fmla="*/ 7 h 933"/>
                <a:gd name="T4" fmla="*/ 445 w 595"/>
                <a:gd name="T5" fmla="*/ 133 h 933"/>
                <a:gd name="T6" fmla="*/ 566 w 595"/>
                <a:gd name="T7" fmla="*/ 247 h 933"/>
                <a:gd name="T8" fmla="*/ 595 w 595"/>
                <a:gd name="T9" fmla="*/ 310 h 933"/>
                <a:gd name="T10" fmla="*/ 585 w 595"/>
                <a:gd name="T11" fmla="*/ 348 h 933"/>
                <a:gd name="T12" fmla="*/ 504 w 595"/>
                <a:gd name="T13" fmla="*/ 494 h 933"/>
                <a:gd name="T14" fmla="*/ 382 w 595"/>
                <a:gd name="T15" fmla="*/ 593 h 933"/>
                <a:gd name="T16" fmla="*/ 298 w 595"/>
                <a:gd name="T17" fmla="*/ 739 h 933"/>
                <a:gd name="T18" fmla="*/ 348 w 595"/>
                <a:gd name="T19" fmla="*/ 606 h 933"/>
                <a:gd name="T20" fmla="*/ 311 w 595"/>
                <a:gd name="T21" fmla="*/ 617 h 933"/>
                <a:gd name="T22" fmla="*/ 254 w 595"/>
                <a:gd name="T23" fmla="*/ 667 h 933"/>
                <a:gd name="T24" fmla="*/ 171 w 595"/>
                <a:gd name="T25" fmla="*/ 688 h 933"/>
                <a:gd name="T26" fmla="*/ 104 w 595"/>
                <a:gd name="T27" fmla="*/ 787 h 933"/>
                <a:gd name="T28" fmla="*/ 0 w 595"/>
                <a:gd name="T29" fmla="*/ 933 h 933"/>
                <a:gd name="T30" fmla="*/ 104 w 595"/>
                <a:gd name="T31" fmla="*/ 747 h 933"/>
                <a:gd name="T32" fmla="*/ 154 w 595"/>
                <a:gd name="T33" fmla="*/ 671 h 933"/>
                <a:gd name="T34" fmla="*/ 234 w 595"/>
                <a:gd name="T35" fmla="*/ 648 h 933"/>
                <a:gd name="T36" fmla="*/ 300 w 595"/>
                <a:gd name="T37" fmla="*/ 595 h 933"/>
                <a:gd name="T38" fmla="*/ 454 w 595"/>
                <a:gd name="T39" fmla="*/ 503 h 933"/>
                <a:gd name="T40" fmla="*/ 564 w 595"/>
                <a:gd name="T41" fmla="*/ 353 h 933"/>
                <a:gd name="T42" fmla="*/ 572 w 595"/>
                <a:gd name="T43" fmla="*/ 310 h 933"/>
                <a:gd name="T44" fmla="*/ 557 w 595"/>
                <a:gd name="T45" fmla="*/ 262 h 933"/>
                <a:gd name="T46" fmla="*/ 456 w 595"/>
                <a:gd name="T47" fmla="*/ 186 h 933"/>
                <a:gd name="T48" fmla="*/ 353 w 595"/>
                <a:gd name="T49" fmla="*/ 26 h 933"/>
                <a:gd name="T50" fmla="*/ 334 w 595"/>
                <a:gd name="T51" fmla="*/ 15 h 933"/>
                <a:gd name="T52" fmla="*/ 247 w 595"/>
                <a:gd name="T53" fmla="*/ 11 h 933"/>
                <a:gd name="T54" fmla="*/ 256 w 595"/>
                <a:gd name="T55" fmla="*/ 0 h 933"/>
                <a:gd name="T56" fmla="*/ 256 w 595"/>
                <a:gd name="T57" fmla="*/ 0 h 9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5"/>
                <a:gd name="T88" fmla="*/ 0 h 933"/>
                <a:gd name="T89" fmla="*/ 595 w 595"/>
                <a:gd name="T90" fmla="*/ 933 h 9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5" h="933">
                  <a:moveTo>
                    <a:pt x="256" y="0"/>
                  </a:moveTo>
                  <a:lnTo>
                    <a:pt x="355" y="7"/>
                  </a:lnTo>
                  <a:lnTo>
                    <a:pt x="445" y="133"/>
                  </a:lnTo>
                  <a:lnTo>
                    <a:pt x="566" y="247"/>
                  </a:lnTo>
                  <a:lnTo>
                    <a:pt x="595" y="310"/>
                  </a:lnTo>
                  <a:lnTo>
                    <a:pt x="585" y="348"/>
                  </a:lnTo>
                  <a:lnTo>
                    <a:pt x="504" y="494"/>
                  </a:lnTo>
                  <a:lnTo>
                    <a:pt x="382" y="593"/>
                  </a:lnTo>
                  <a:lnTo>
                    <a:pt x="298" y="739"/>
                  </a:lnTo>
                  <a:lnTo>
                    <a:pt x="348" y="606"/>
                  </a:lnTo>
                  <a:lnTo>
                    <a:pt x="311" y="617"/>
                  </a:lnTo>
                  <a:lnTo>
                    <a:pt x="254" y="667"/>
                  </a:lnTo>
                  <a:lnTo>
                    <a:pt x="171" y="688"/>
                  </a:lnTo>
                  <a:lnTo>
                    <a:pt x="104" y="787"/>
                  </a:lnTo>
                  <a:lnTo>
                    <a:pt x="0" y="933"/>
                  </a:lnTo>
                  <a:lnTo>
                    <a:pt x="104" y="747"/>
                  </a:lnTo>
                  <a:lnTo>
                    <a:pt x="154" y="671"/>
                  </a:lnTo>
                  <a:lnTo>
                    <a:pt x="234" y="648"/>
                  </a:lnTo>
                  <a:lnTo>
                    <a:pt x="300" y="595"/>
                  </a:lnTo>
                  <a:lnTo>
                    <a:pt x="454" y="503"/>
                  </a:lnTo>
                  <a:lnTo>
                    <a:pt x="564" y="353"/>
                  </a:lnTo>
                  <a:lnTo>
                    <a:pt x="572" y="310"/>
                  </a:lnTo>
                  <a:lnTo>
                    <a:pt x="557" y="262"/>
                  </a:lnTo>
                  <a:lnTo>
                    <a:pt x="456" y="186"/>
                  </a:lnTo>
                  <a:lnTo>
                    <a:pt x="353" y="26"/>
                  </a:lnTo>
                  <a:lnTo>
                    <a:pt x="334" y="15"/>
                  </a:lnTo>
                  <a:lnTo>
                    <a:pt x="247" y="1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4" name="Freeform 167"/>
            <p:cNvSpPr>
              <a:spLocks/>
            </p:cNvSpPr>
            <p:nvPr/>
          </p:nvSpPr>
          <p:spPr bwMode="auto">
            <a:xfrm>
              <a:off x="1017" y="3097"/>
              <a:ext cx="91" cy="161"/>
            </a:xfrm>
            <a:custGeom>
              <a:avLst/>
              <a:gdLst>
                <a:gd name="T0" fmla="*/ 183 w 183"/>
                <a:gd name="T1" fmla="*/ 0 h 323"/>
                <a:gd name="T2" fmla="*/ 91 w 183"/>
                <a:gd name="T3" fmla="*/ 117 h 323"/>
                <a:gd name="T4" fmla="*/ 44 w 183"/>
                <a:gd name="T5" fmla="*/ 203 h 323"/>
                <a:gd name="T6" fmla="*/ 31 w 183"/>
                <a:gd name="T7" fmla="*/ 296 h 323"/>
                <a:gd name="T8" fmla="*/ 0 w 183"/>
                <a:gd name="T9" fmla="*/ 294 h 323"/>
                <a:gd name="T10" fmla="*/ 2 w 183"/>
                <a:gd name="T11" fmla="*/ 311 h 323"/>
                <a:gd name="T12" fmla="*/ 38 w 183"/>
                <a:gd name="T13" fmla="*/ 323 h 323"/>
                <a:gd name="T14" fmla="*/ 55 w 183"/>
                <a:gd name="T15" fmla="*/ 218 h 323"/>
                <a:gd name="T16" fmla="*/ 183 w 183"/>
                <a:gd name="T17" fmla="*/ 0 h 323"/>
                <a:gd name="T18" fmla="*/ 183 w 183"/>
                <a:gd name="T19" fmla="*/ 0 h 3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"/>
                <a:gd name="T31" fmla="*/ 0 h 323"/>
                <a:gd name="T32" fmla="*/ 183 w 183"/>
                <a:gd name="T33" fmla="*/ 323 h 3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" h="323">
                  <a:moveTo>
                    <a:pt x="183" y="0"/>
                  </a:moveTo>
                  <a:lnTo>
                    <a:pt x="91" y="117"/>
                  </a:lnTo>
                  <a:lnTo>
                    <a:pt x="44" y="203"/>
                  </a:lnTo>
                  <a:lnTo>
                    <a:pt x="31" y="296"/>
                  </a:lnTo>
                  <a:lnTo>
                    <a:pt x="0" y="294"/>
                  </a:lnTo>
                  <a:lnTo>
                    <a:pt x="2" y="311"/>
                  </a:lnTo>
                  <a:lnTo>
                    <a:pt x="38" y="323"/>
                  </a:lnTo>
                  <a:lnTo>
                    <a:pt x="55" y="21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5" name="Freeform 168"/>
            <p:cNvSpPr>
              <a:spLocks/>
            </p:cNvSpPr>
            <p:nvPr/>
          </p:nvSpPr>
          <p:spPr bwMode="auto">
            <a:xfrm>
              <a:off x="603" y="3883"/>
              <a:ext cx="165" cy="201"/>
            </a:xfrm>
            <a:custGeom>
              <a:avLst/>
              <a:gdLst>
                <a:gd name="T0" fmla="*/ 48 w 329"/>
                <a:gd name="T1" fmla="*/ 21 h 403"/>
                <a:gd name="T2" fmla="*/ 69 w 329"/>
                <a:gd name="T3" fmla="*/ 98 h 403"/>
                <a:gd name="T4" fmla="*/ 223 w 329"/>
                <a:gd name="T5" fmla="*/ 127 h 403"/>
                <a:gd name="T6" fmla="*/ 251 w 329"/>
                <a:gd name="T7" fmla="*/ 199 h 403"/>
                <a:gd name="T8" fmla="*/ 329 w 329"/>
                <a:gd name="T9" fmla="*/ 346 h 403"/>
                <a:gd name="T10" fmla="*/ 304 w 329"/>
                <a:gd name="T11" fmla="*/ 399 h 403"/>
                <a:gd name="T12" fmla="*/ 263 w 329"/>
                <a:gd name="T13" fmla="*/ 403 h 403"/>
                <a:gd name="T14" fmla="*/ 295 w 329"/>
                <a:gd name="T15" fmla="*/ 387 h 403"/>
                <a:gd name="T16" fmla="*/ 304 w 329"/>
                <a:gd name="T17" fmla="*/ 355 h 403"/>
                <a:gd name="T18" fmla="*/ 304 w 329"/>
                <a:gd name="T19" fmla="*/ 323 h 403"/>
                <a:gd name="T20" fmla="*/ 226 w 329"/>
                <a:gd name="T21" fmla="*/ 203 h 403"/>
                <a:gd name="T22" fmla="*/ 194 w 329"/>
                <a:gd name="T23" fmla="*/ 203 h 403"/>
                <a:gd name="T24" fmla="*/ 158 w 329"/>
                <a:gd name="T25" fmla="*/ 237 h 403"/>
                <a:gd name="T26" fmla="*/ 169 w 329"/>
                <a:gd name="T27" fmla="*/ 203 h 403"/>
                <a:gd name="T28" fmla="*/ 223 w 329"/>
                <a:gd name="T29" fmla="*/ 188 h 403"/>
                <a:gd name="T30" fmla="*/ 202 w 329"/>
                <a:gd name="T31" fmla="*/ 148 h 403"/>
                <a:gd name="T32" fmla="*/ 173 w 329"/>
                <a:gd name="T33" fmla="*/ 131 h 403"/>
                <a:gd name="T34" fmla="*/ 40 w 329"/>
                <a:gd name="T35" fmla="*/ 116 h 403"/>
                <a:gd name="T36" fmla="*/ 0 w 329"/>
                <a:gd name="T37" fmla="*/ 0 h 403"/>
                <a:gd name="T38" fmla="*/ 48 w 329"/>
                <a:gd name="T39" fmla="*/ 21 h 403"/>
                <a:gd name="T40" fmla="*/ 48 w 329"/>
                <a:gd name="T41" fmla="*/ 21 h 4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9"/>
                <a:gd name="T64" fmla="*/ 0 h 403"/>
                <a:gd name="T65" fmla="*/ 329 w 329"/>
                <a:gd name="T66" fmla="*/ 403 h 4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9" h="403">
                  <a:moveTo>
                    <a:pt x="48" y="21"/>
                  </a:moveTo>
                  <a:lnTo>
                    <a:pt x="69" y="98"/>
                  </a:lnTo>
                  <a:lnTo>
                    <a:pt x="223" y="127"/>
                  </a:lnTo>
                  <a:lnTo>
                    <a:pt x="251" y="199"/>
                  </a:lnTo>
                  <a:lnTo>
                    <a:pt x="329" y="346"/>
                  </a:lnTo>
                  <a:lnTo>
                    <a:pt x="304" y="399"/>
                  </a:lnTo>
                  <a:lnTo>
                    <a:pt x="263" y="403"/>
                  </a:lnTo>
                  <a:lnTo>
                    <a:pt x="295" y="387"/>
                  </a:lnTo>
                  <a:lnTo>
                    <a:pt x="304" y="355"/>
                  </a:lnTo>
                  <a:lnTo>
                    <a:pt x="304" y="323"/>
                  </a:lnTo>
                  <a:lnTo>
                    <a:pt x="226" y="203"/>
                  </a:lnTo>
                  <a:lnTo>
                    <a:pt x="194" y="203"/>
                  </a:lnTo>
                  <a:lnTo>
                    <a:pt x="158" y="237"/>
                  </a:lnTo>
                  <a:lnTo>
                    <a:pt x="169" y="203"/>
                  </a:lnTo>
                  <a:lnTo>
                    <a:pt x="223" y="188"/>
                  </a:lnTo>
                  <a:lnTo>
                    <a:pt x="202" y="148"/>
                  </a:lnTo>
                  <a:lnTo>
                    <a:pt x="173" y="131"/>
                  </a:lnTo>
                  <a:lnTo>
                    <a:pt x="40" y="116"/>
                  </a:lnTo>
                  <a:lnTo>
                    <a:pt x="0" y="0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6" name="Freeform 169"/>
            <p:cNvSpPr>
              <a:spLocks/>
            </p:cNvSpPr>
            <p:nvPr/>
          </p:nvSpPr>
          <p:spPr bwMode="auto">
            <a:xfrm>
              <a:off x="634" y="4016"/>
              <a:ext cx="137" cy="134"/>
            </a:xfrm>
            <a:custGeom>
              <a:avLst/>
              <a:gdLst>
                <a:gd name="T0" fmla="*/ 108 w 276"/>
                <a:gd name="T1" fmla="*/ 0 h 268"/>
                <a:gd name="T2" fmla="*/ 202 w 276"/>
                <a:gd name="T3" fmla="*/ 121 h 268"/>
                <a:gd name="T4" fmla="*/ 226 w 276"/>
                <a:gd name="T5" fmla="*/ 129 h 268"/>
                <a:gd name="T6" fmla="*/ 194 w 276"/>
                <a:gd name="T7" fmla="*/ 137 h 268"/>
                <a:gd name="T8" fmla="*/ 226 w 276"/>
                <a:gd name="T9" fmla="*/ 178 h 268"/>
                <a:gd name="T10" fmla="*/ 264 w 276"/>
                <a:gd name="T11" fmla="*/ 211 h 268"/>
                <a:gd name="T12" fmla="*/ 276 w 276"/>
                <a:gd name="T13" fmla="*/ 247 h 268"/>
                <a:gd name="T14" fmla="*/ 268 w 276"/>
                <a:gd name="T15" fmla="*/ 268 h 268"/>
                <a:gd name="T16" fmla="*/ 234 w 276"/>
                <a:gd name="T17" fmla="*/ 268 h 268"/>
                <a:gd name="T18" fmla="*/ 108 w 276"/>
                <a:gd name="T19" fmla="*/ 201 h 268"/>
                <a:gd name="T20" fmla="*/ 40 w 276"/>
                <a:gd name="T21" fmla="*/ 121 h 268"/>
                <a:gd name="T22" fmla="*/ 0 w 276"/>
                <a:gd name="T23" fmla="*/ 100 h 268"/>
                <a:gd name="T24" fmla="*/ 44 w 276"/>
                <a:gd name="T25" fmla="*/ 89 h 268"/>
                <a:gd name="T26" fmla="*/ 122 w 276"/>
                <a:gd name="T27" fmla="*/ 190 h 268"/>
                <a:gd name="T28" fmla="*/ 219 w 276"/>
                <a:gd name="T29" fmla="*/ 247 h 268"/>
                <a:gd name="T30" fmla="*/ 259 w 276"/>
                <a:gd name="T31" fmla="*/ 247 h 268"/>
                <a:gd name="T32" fmla="*/ 255 w 276"/>
                <a:gd name="T33" fmla="*/ 222 h 268"/>
                <a:gd name="T34" fmla="*/ 207 w 276"/>
                <a:gd name="T35" fmla="*/ 173 h 268"/>
                <a:gd name="T36" fmla="*/ 133 w 276"/>
                <a:gd name="T37" fmla="*/ 64 h 268"/>
                <a:gd name="T38" fmla="*/ 108 w 276"/>
                <a:gd name="T39" fmla="*/ 0 h 268"/>
                <a:gd name="T40" fmla="*/ 108 w 276"/>
                <a:gd name="T41" fmla="*/ 0 h 2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6"/>
                <a:gd name="T64" fmla="*/ 0 h 268"/>
                <a:gd name="T65" fmla="*/ 276 w 276"/>
                <a:gd name="T66" fmla="*/ 268 h 2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6" h="268">
                  <a:moveTo>
                    <a:pt x="108" y="0"/>
                  </a:moveTo>
                  <a:lnTo>
                    <a:pt x="202" y="121"/>
                  </a:lnTo>
                  <a:lnTo>
                    <a:pt x="226" y="129"/>
                  </a:lnTo>
                  <a:lnTo>
                    <a:pt x="194" y="137"/>
                  </a:lnTo>
                  <a:lnTo>
                    <a:pt x="226" y="178"/>
                  </a:lnTo>
                  <a:lnTo>
                    <a:pt x="264" y="211"/>
                  </a:lnTo>
                  <a:lnTo>
                    <a:pt x="276" y="247"/>
                  </a:lnTo>
                  <a:lnTo>
                    <a:pt x="268" y="268"/>
                  </a:lnTo>
                  <a:lnTo>
                    <a:pt x="234" y="268"/>
                  </a:lnTo>
                  <a:lnTo>
                    <a:pt x="108" y="201"/>
                  </a:lnTo>
                  <a:lnTo>
                    <a:pt x="40" y="121"/>
                  </a:lnTo>
                  <a:lnTo>
                    <a:pt x="0" y="100"/>
                  </a:lnTo>
                  <a:lnTo>
                    <a:pt x="44" y="89"/>
                  </a:lnTo>
                  <a:lnTo>
                    <a:pt x="122" y="190"/>
                  </a:lnTo>
                  <a:lnTo>
                    <a:pt x="219" y="247"/>
                  </a:lnTo>
                  <a:lnTo>
                    <a:pt x="259" y="247"/>
                  </a:lnTo>
                  <a:lnTo>
                    <a:pt x="255" y="222"/>
                  </a:lnTo>
                  <a:lnTo>
                    <a:pt x="207" y="173"/>
                  </a:lnTo>
                  <a:lnTo>
                    <a:pt x="133" y="6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7" name="Freeform 170"/>
            <p:cNvSpPr>
              <a:spLocks/>
            </p:cNvSpPr>
            <p:nvPr/>
          </p:nvSpPr>
          <p:spPr bwMode="auto">
            <a:xfrm>
              <a:off x="448" y="3906"/>
              <a:ext cx="321" cy="290"/>
            </a:xfrm>
            <a:custGeom>
              <a:avLst/>
              <a:gdLst>
                <a:gd name="T0" fmla="*/ 103 w 643"/>
                <a:gd name="T1" fmla="*/ 25 h 582"/>
                <a:gd name="T2" fmla="*/ 154 w 643"/>
                <a:gd name="T3" fmla="*/ 196 h 582"/>
                <a:gd name="T4" fmla="*/ 215 w 643"/>
                <a:gd name="T5" fmla="*/ 367 h 582"/>
                <a:gd name="T6" fmla="*/ 285 w 643"/>
                <a:gd name="T7" fmla="*/ 472 h 582"/>
                <a:gd name="T8" fmla="*/ 411 w 643"/>
                <a:gd name="T9" fmla="*/ 553 h 582"/>
                <a:gd name="T10" fmla="*/ 476 w 643"/>
                <a:gd name="T11" fmla="*/ 532 h 582"/>
                <a:gd name="T12" fmla="*/ 365 w 643"/>
                <a:gd name="T13" fmla="*/ 411 h 582"/>
                <a:gd name="T14" fmla="*/ 310 w 643"/>
                <a:gd name="T15" fmla="*/ 375 h 582"/>
                <a:gd name="T16" fmla="*/ 285 w 643"/>
                <a:gd name="T17" fmla="*/ 342 h 582"/>
                <a:gd name="T18" fmla="*/ 362 w 643"/>
                <a:gd name="T19" fmla="*/ 367 h 582"/>
                <a:gd name="T20" fmla="*/ 382 w 643"/>
                <a:gd name="T21" fmla="*/ 411 h 582"/>
                <a:gd name="T22" fmla="*/ 464 w 643"/>
                <a:gd name="T23" fmla="*/ 493 h 582"/>
                <a:gd name="T24" fmla="*/ 582 w 643"/>
                <a:gd name="T25" fmla="*/ 557 h 582"/>
                <a:gd name="T26" fmla="*/ 626 w 643"/>
                <a:gd name="T27" fmla="*/ 553 h 582"/>
                <a:gd name="T28" fmla="*/ 626 w 643"/>
                <a:gd name="T29" fmla="*/ 513 h 582"/>
                <a:gd name="T30" fmla="*/ 643 w 643"/>
                <a:gd name="T31" fmla="*/ 536 h 582"/>
                <a:gd name="T32" fmla="*/ 643 w 643"/>
                <a:gd name="T33" fmla="*/ 569 h 582"/>
                <a:gd name="T34" fmla="*/ 605 w 643"/>
                <a:gd name="T35" fmla="*/ 578 h 582"/>
                <a:gd name="T36" fmla="*/ 548 w 643"/>
                <a:gd name="T37" fmla="*/ 582 h 582"/>
                <a:gd name="T38" fmla="*/ 390 w 643"/>
                <a:gd name="T39" fmla="*/ 574 h 582"/>
                <a:gd name="T40" fmla="*/ 268 w 643"/>
                <a:gd name="T41" fmla="*/ 472 h 582"/>
                <a:gd name="T42" fmla="*/ 196 w 643"/>
                <a:gd name="T43" fmla="*/ 361 h 582"/>
                <a:gd name="T44" fmla="*/ 122 w 643"/>
                <a:gd name="T45" fmla="*/ 126 h 582"/>
                <a:gd name="T46" fmla="*/ 82 w 643"/>
                <a:gd name="T47" fmla="*/ 46 h 582"/>
                <a:gd name="T48" fmla="*/ 0 w 643"/>
                <a:gd name="T49" fmla="*/ 36 h 582"/>
                <a:gd name="T50" fmla="*/ 78 w 643"/>
                <a:gd name="T51" fmla="*/ 4 h 582"/>
                <a:gd name="T52" fmla="*/ 114 w 643"/>
                <a:gd name="T53" fmla="*/ 0 h 582"/>
                <a:gd name="T54" fmla="*/ 103 w 643"/>
                <a:gd name="T55" fmla="*/ 25 h 582"/>
                <a:gd name="T56" fmla="*/ 103 w 643"/>
                <a:gd name="T57" fmla="*/ 25 h 5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3"/>
                <a:gd name="T88" fmla="*/ 0 h 582"/>
                <a:gd name="T89" fmla="*/ 643 w 643"/>
                <a:gd name="T90" fmla="*/ 582 h 5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3" h="582">
                  <a:moveTo>
                    <a:pt x="103" y="25"/>
                  </a:moveTo>
                  <a:lnTo>
                    <a:pt x="154" y="196"/>
                  </a:lnTo>
                  <a:lnTo>
                    <a:pt x="215" y="367"/>
                  </a:lnTo>
                  <a:lnTo>
                    <a:pt x="285" y="472"/>
                  </a:lnTo>
                  <a:lnTo>
                    <a:pt x="411" y="553"/>
                  </a:lnTo>
                  <a:lnTo>
                    <a:pt x="476" y="532"/>
                  </a:lnTo>
                  <a:lnTo>
                    <a:pt x="365" y="411"/>
                  </a:lnTo>
                  <a:lnTo>
                    <a:pt x="310" y="375"/>
                  </a:lnTo>
                  <a:lnTo>
                    <a:pt x="285" y="342"/>
                  </a:lnTo>
                  <a:lnTo>
                    <a:pt x="362" y="367"/>
                  </a:lnTo>
                  <a:lnTo>
                    <a:pt x="382" y="411"/>
                  </a:lnTo>
                  <a:lnTo>
                    <a:pt x="464" y="493"/>
                  </a:lnTo>
                  <a:lnTo>
                    <a:pt x="582" y="557"/>
                  </a:lnTo>
                  <a:lnTo>
                    <a:pt x="626" y="553"/>
                  </a:lnTo>
                  <a:lnTo>
                    <a:pt x="626" y="513"/>
                  </a:lnTo>
                  <a:lnTo>
                    <a:pt x="643" y="536"/>
                  </a:lnTo>
                  <a:lnTo>
                    <a:pt x="643" y="569"/>
                  </a:lnTo>
                  <a:lnTo>
                    <a:pt x="605" y="578"/>
                  </a:lnTo>
                  <a:lnTo>
                    <a:pt x="548" y="582"/>
                  </a:lnTo>
                  <a:lnTo>
                    <a:pt x="390" y="574"/>
                  </a:lnTo>
                  <a:lnTo>
                    <a:pt x="268" y="472"/>
                  </a:lnTo>
                  <a:lnTo>
                    <a:pt x="196" y="361"/>
                  </a:lnTo>
                  <a:lnTo>
                    <a:pt x="122" y="126"/>
                  </a:lnTo>
                  <a:lnTo>
                    <a:pt x="82" y="46"/>
                  </a:lnTo>
                  <a:lnTo>
                    <a:pt x="0" y="36"/>
                  </a:lnTo>
                  <a:lnTo>
                    <a:pt x="78" y="4"/>
                  </a:lnTo>
                  <a:lnTo>
                    <a:pt x="114" y="0"/>
                  </a:lnTo>
                  <a:lnTo>
                    <a:pt x="10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8" name="Freeform 171"/>
            <p:cNvSpPr>
              <a:spLocks/>
            </p:cNvSpPr>
            <p:nvPr/>
          </p:nvSpPr>
          <p:spPr bwMode="auto">
            <a:xfrm>
              <a:off x="682" y="4152"/>
              <a:ext cx="20" cy="14"/>
            </a:xfrm>
            <a:custGeom>
              <a:avLst/>
              <a:gdLst>
                <a:gd name="T0" fmla="*/ 0 w 40"/>
                <a:gd name="T1" fmla="*/ 3 h 28"/>
                <a:gd name="T2" fmla="*/ 40 w 40"/>
                <a:gd name="T3" fmla="*/ 0 h 28"/>
                <a:gd name="T4" fmla="*/ 29 w 40"/>
                <a:gd name="T5" fmla="*/ 28 h 28"/>
                <a:gd name="T6" fmla="*/ 0 w 40"/>
                <a:gd name="T7" fmla="*/ 3 h 28"/>
                <a:gd name="T8" fmla="*/ 0 w 40"/>
                <a:gd name="T9" fmla="*/ 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8"/>
                <a:gd name="T17" fmla="*/ 40 w 4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8">
                  <a:moveTo>
                    <a:pt x="0" y="3"/>
                  </a:moveTo>
                  <a:lnTo>
                    <a:pt x="40" y="0"/>
                  </a:lnTo>
                  <a:lnTo>
                    <a:pt x="29" y="2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9" name="Freeform 172"/>
            <p:cNvSpPr>
              <a:spLocks/>
            </p:cNvSpPr>
            <p:nvPr/>
          </p:nvSpPr>
          <p:spPr bwMode="auto">
            <a:xfrm>
              <a:off x="572" y="3922"/>
              <a:ext cx="51" cy="43"/>
            </a:xfrm>
            <a:custGeom>
              <a:avLst/>
              <a:gdLst>
                <a:gd name="T0" fmla="*/ 103 w 103"/>
                <a:gd name="T1" fmla="*/ 28 h 85"/>
                <a:gd name="T2" fmla="*/ 0 w 103"/>
                <a:gd name="T3" fmla="*/ 85 h 85"/>
                <a:gd name="T4" fmla="*/ 103 w 103"/>
                <a:gd name="T5" fmla="*/ 0 h 85"/>
                <a:gd name="T6" fmla="*/ 103 w 103"/>
                <a:gd name="T7" fmla="*/ 28 h 85"/>
                <a:gd name="T8" fmla="*/ 103 w 103"/>
                <a:gd name="T9" fmla="*/ 28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5"/>
                <a:gd name="T17" fmla="*/ 103 w 103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5">
                  <a:moveTo>
                    <a:pt x="103" y="28"/>
                  </a:moveTo>
                  <a:lnTo>
                    <a:pt x="0" y="85"/>
                  </a:lnTo>
                  <a:lnTo>
                    <a:pt x="103" y="0"/>
                  </a:lnTo>
                  <a:lnTo>
                    <a:pt x="1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0" name="Freeform 173"/>
            <p:cNvSpPr>
              <a:spLocks/>
            </p:cNvSpPr>
            <p:nvPr/>
          </p:nvSpPr>
          <p:spPr bwMode="auto">
            <a:xfrm>
              <a:off x="1297" y="4089"/>
              <a:ext cx="155" cy="43"/>
            </a:xfrm>
            <a:custGeom>
              <a:avLst/>
              <a:gdLst>
                <a:gd name="T0" fmla="*/ 272 w 310"/>
                <a:gd name="T1" fmla="*/ 27 h 86"/>
                <a:gd name="T2" fmla="*/ 203 w 310"/>
                <a:gd name="T3" fmla="*/ 27 h 86"/>
                <a:gd name="T4" fmla="*/ 61 w 310"/>
                <a:gd name="T5" fmla="*/ 86 h 86"/>
                <a:gd name="T6" fmla="*/ 13 w 310"/>
                <a:gd name="T7" fmla="*/ 76 h 86"/>
                <a:gd name="T8" fmla="*/ 0 w 310"/>
                <a:gd name="T9" fmla="*/ 48 h 86"/>
                <a:gd name="T10" fmla="*/ 21 w 310"/>
                <a:gd name="T11" fmla="*/ 15 h 86"/>
                <a:gd name="T12" fmla="*/ 40 w 310"/>
                <a:gd name="T13" fmla="*/ 48 h 86"/>
                <a:gd name="T14" fmla="*/ 78 w 310"/>
                <a:gd name="T15" fmla="*/ 55 h 86"/>
                <a:gd name="T16" fmla="*/ 179 w 310"/>
                <a:gd name="T17" fmla="*/ 8 h 86"/>
                <a:gd name="T18" fmla="*/ 253 w 310"/>
                <a:gd name="T19" fmla="*/ 0 h 86"/>
                <a:gd name="T20" fmla="*/ 310 w 310"/>
                <a:gd name="T21" fmla="*/ 4 h 86"/>
                <a:gd name="T22" fmla="*/ 272 w 310"/>
                <a:gd name="T23" fmla="*/ 27 h 86"/>
                <a:gd name="T24" fmla="*/ 272 w 310"/>
                <a:gd name="T25" fmla="*/ 27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0"/>
                <a:gd name="T40" fmla="*/ 0 h 86"/>
                <a:gd name="T41" fmla="*/ 310 w 310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0" h="86">
                  <a:moveTo>
                    <a:pt x="272" y="27"/>
                  </a:moveTo>
                  <a:lnTo>
                    <a:pt x="203" y="27"/>
                  </a:lnTo>
                  <a:lnTo>
                    <a:pt x="61" y="86"/>
                  </a:lnTo>
                  <a:lnTo>
                    <a:pt x="13" y="76"/>
                  </a:lnTo>
                  <a:lnTo>
                    <a:pt x="0" y="48"/>
                  </a:lnTo>
                  <a:lnTo>
                    <a:pt x="21" y="15"/>
                  </a:lnTo>
                  <a:lnTo>
                    <a:pt x="40" y="48"/>
                  </a:lnTo>
                  <a:lnTo>
                    <a:pt x="78" y="55"/>
                  </a:lnTo>
                  <a:lnTo>
                    <a:pt x="179" y="8"/>
                  </a:lnTo>
                  <a:lnTo>
                    <a:pt x="253" y="0"/>
                  </a:lnTo>
                  <a:lnTo>
                    <a:pt x="310" y="4"/>
                  </a:lnTo>
                  <a:lnTo>
                    <a:pt x="27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1" name="Freeform 174"/>
            <p:cNvSpPr>
              <a:spLocks/>
            </p:cNvSpPr>
            <p:nvPr/>
          </p:nvSpPr>
          <p:spPr bwMode="auto">
            <a:xfrm>
              <a:off x="1320" y="4007"/>
              <a:ext cx="290" cy="79"/>
            </a:xfrm>
            <a:custGeom>
              <a:avLst/>
              <a:gdLst>
                <a:gd name="T0" fmla="*/ 3 w 579"/>
                <a:gd name="T1" fmla="*/ 157 h 157"/>
                <a:gd name="T2" fmla="*/ 129 w 579"/>
                <a:gd name="T3" fmla="*/ 60 h 157"/>
                <a:gd name="T4" fmla="*/ 247 w 579"/>
                <a:gd name="T5" fmla="*/ 57 h 157"/>
                <a:gd name="T6" fmla="*/ 311 w 579"/>
                <a:gd name="T7" fmla="*/ 68 h 157"/>
                <a:gd name="T8" fmla="*/ 401 w 579"/>
                <a:gd name="T9" fmla="*/ 57 h 157"/>
                <a:gd name="T10" fmla="*/ 530 w 579"/>
                <a:gd name="T11" fmla="*/ 114 h 157"/>
                <a:gd name="T12" fmla="*/ 579 w 579"/>
                <a:gd name="T13" fmla="*/ 36 h 157"/>
                <a:gd name="T14" fmla="*/ 397 w 579"/>
                <a:gd name="T15" fmla="*/ 0 h 157"/>
                <a:gd name="T16" fmla="*/ 247 w 579"/>
                <a:gd name="T17" fmla="*/ 32 h 157"/>
                <a:gd name="T18" fmla="*/ 0 w 579"/>
                <a:gd name="T19" fmla="*/ 36 h 157"/>
                <a:gd name="T20" fmla="*/ 72 w 579"/>
                <a:gd name="T21" fmla="*/ 60 h 157"/>
                <a:gd name="T22" fmla="*/ 15 w 579"/>
                <a:gd name="T23" fmla="*/ 121 h 157"/>
                <a:gd name="T24" fmla="*/ 3 w 579"/>
                <a:gd name="T25" fmla="*/ 157 h 157"/>
                <a:gd name="T26" fmla="*/ 3 w 579"/>
                <a:gd name="T27" fmla="*/ 157 h 1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9"/>
                <a:gd name="T43" fmla="*/ 0 h 157"/>
                <a:gd name="T44" fmla="*/ 579 w 579"/>
                <a:gd name="T45" fmla="*/ 157 h 1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9" h="157">
                  <a:moveTo>
                    <a:pt x="3" y="157"/>
                  </a:moveTo>
                  <a:lnTo>
                    <a:pt x="129" y="60"/>
                  </a:lnTo>
                  <a:lnTo>
                    <a:pt x="247" y="57"/>
                  </a:lnTo>
                  <a:lnTo>
                    <a:pt x="311" y="68"/>
                  </a:lnTo>
                  <a:lnTo>
                    <a:pt x="401" y="57"/>
                  </a:lnTo>
                  <a:lnTo>
                    <a:pt x="530" y="114"/>
                  </a:lnTo>
                  <a:lnTo>
                    <a:pt x="579" y="36"/>
                  </a:lnTo>
                  <a:lnTo>
                    <a:pt x="397" y="0"/>
                  </a:lnTo>
                  <a:lnTo>
                    <a:pt x="247" y="32"/>
                  </a:lnTo>
                  <a:lnTo>
                    <a:pt x="0" y="36"/>
                  </a:lnTo>
                  <a:lnTo>
                    <a:pt x="72" y="60"/>
                  </a:lnTo>
                  <a:lnTo>
                    <a:pt x="15" y="121"/>
                  </a:lnTo>
                  <a:lnTo>
                    <a:pt x="3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2" name="Freeform 175"/>
            <p:cNvSpPr>
              <a:spLocks/>
            </p:cNvSpPr>
            <p:nvPr/>
          </p:nvSpPr>
          <p:spPr bwMode="auto">
            <a:xfrm>
              <a:off x="1278" y="4075"/>
              <a:ext cx="510" cy="197"/>
            </a:xfrm>
            <a:custGeom>
              <a:avLst/>
              <a:gdLst>
                <a:gd name="T0" fmla="*/ 314 w 1021"/>
                <a:gd name="T1" fmla="*/ 43 h 393"/>
                <a:gd name="T2" fmla="*/ 200 w 1021"/>
                <a:gd name="T3" fmla="*/ 87 h 393"/>
                <a:gd name="T4" fmla="*/ 21 w 1021"/>
                <a:gd name="T5" fmla="*/ 220 h 393"/>
                <a:gd name="T6" fmla="*/ 0 w 1021"/>
                <a:gd name="T7" fmla="*/ 264 h 393"/>
                <a:gd name="T8" fmla="*/ 13 w 1021"/>
                <a:gd name="T9" fmla="*/ 298 h 393"/>
                <a:gd name="T10" fmla="*/ 47 w 1021"/>
                <a:gd name="T11" fmla="*/ 317 h 393"/>
                <a:gd name="T12" fmla="*/ 84 w 1021"/>
                <a:gd name="T13" fmla="*/ 311 h 393"/>
                <a:gd name="T14" fmla="*/ 108 w 1021"/>
                <a:gd name="T15" fmla="*/ 347 h 393"/>
                <a:gd name="T16" fmla="*/ 148 w 1021"/>
                <a:gd name="T17" fmla="*/ 347 h 393"/>
                <a:gd name="T18" fmla="*/ 192 w 1021"/>
                <a:gd name="T19" fmla="*/ 349 h 393"/>
                <a:gd name="T20" fmla="*/ 306 w 1021"/>
                <a:gd name="T21" fmla="*/ 311 h 393"/>
                <a:gd name="T22" fmla="*/ 270 w 1021"/>
                <a:gd name="T23" fmla="*/ 357 h 393"/>
                <a:gd name="T24" fmla="*/ 291 w 1021"/>
                <a:gd name="T25" fmla="*/ 393 h 393"/>
                <a:gd name="T26" fmla="*/ 338 w 1021"/>
                <a:gd name="T27" fmla="*/ 393 h 393"/>
                <a:gd name="T28" fmla="*/ 481 w 1021"/>
                <a:gd name="T29" fmla="*/ 365 h 393"/>
                <a:gd name="T30" fmla="*/ 692 w 1021"/>
                <a:gd name="T31" fmla="*/ 372 h 393"/>
                <a:gd name="T32" fmla="*/ 814 w 1021"/>
                <a:gd name="T33" fmla="*/ 353 h 393"/>
                <a:gd name="T34" fmla="*/ 892 w 1021"/>
                <a:gd name="T35" fmla="*/ 296 h 393"/>
                <a:gd name="T36" fmla="*/ 928 w 1021"/>
                <a:gd name="T37" fmla="*/ 243 h 393"/>
                <a:gd name="T38" fmla="*/ 1021 w 1021"/>
                <a:gd name="T39" fmla="*/ 268 h 393"/>
                <a:gd name="T40" fmla="*/ 928 w 1021"/>
                <a:gd name="T41" fmla="*/ 174 h 393"/>
                <a:gd name="T42" fmla="*/ 774 w 1021"/>
                <a:gd name="T43" fmla="*/ 60 h 393"/>
                <a:gd name="T44" fmla="*/ 639 w 1021"/>
                <a:gd name="T45" fmla="*/ 0 h 393"/>
                <a:gd name="T46" fmla="*/ 789 w 1021"/>
                <a:gd name="T47" fmla="*/ 108 h 393"/>
                <a:gd name="T48" fmla="*/ 899 w 1021"/>
                <a:gd name="T49" fmla="*/ 211 h 393"/>
                <a:gd name="T50" fmla="*/ 835 w 1021"/>
                <a:gd name="T51" fmla="*/ 283 h 393"/>
                <a:gd name="T52" fmla="*/ 724 w 1021"/>
                <a:gd name="T53" fmla="*/ 325 h 393"/>
                <a:gd name="T54" fmla="*/ 595 w 1021"/>
                <a:gd name="T55" fmla="*/ 325 h 393"/>
                <a:gd name="T56" fmla="*/ 542 w 1021"/>
                <a:gd name="T57" fmla="*/ 304 h 393"/>
                <a:gd name="T58" fmla="*/ 489 w 1021"/>
                <a:gd name="T59" fmla="*/ 311 h 393"/>
                <a:gd name="T60" fmla="*/ 449 w 1021"/>
                <a:gd name="T61" fmla="*/ 353 h 393"/>
                <a:gd name="T62" fmla="*/ 355 w 1021"/>
                <a:gd name="T63" fmla="*/ 380 h 393"/>
                <a:gd name="T64" fmla="*/ 310 w 1021"/>
                <a:gd name="T65" fmla="*/ 376 h 393"/>
                <a:gd name="T66" fmla="*/ 295 w 1021"/>
                <a:gd name="T67" fmla="*/ 353 h 393"/>
                <a:gd name="T68" fmla="*/ 335 w 1021"/>
                <a:gd name="T69" fmla="*/ 304 h 393"/>
                <a:gd name="T70" fmla="*/ 428 w 1021"/>
                <a:gd name="T71" fmla="*/ 258 h 393"/>
                <a:gd name="T72" fmla="*/ 525 w 1021"/>
                <a:gd name="T73" fmla="*/ 239 h 393"/>
                <a:gd name="T74" fmla="*/ 456 w 1021"/>
                <a:gd name="T75" fmla="*/ 222 h 393"/>
                <a:gd name="T76" fmla="*/ 382 w 1021"/>
                <a:gd name="T77" fmla="*/ 247 h 393"/>
                <a:gd name="T78" fmla="*/ 285 w 1021"/>
                <a:gd name="T79" fmla="*/ 292 h 393"/>
                <a:gd name="T80" fmla="*/ 192 w 1021"/>
                <a:gd name="T81" fmla="*/ 321 h 393"/>
                <a:gd name="T82" fmla="*/ 148 w 1021"/>
                <a:gd name="T83" fmla="*/ 321 h 393"/>
                <a:gd name="T84" fmla="*/ 127 w 1021"/>
                <a:gd name="T85" fmla="*/ 296 h 393"/>
                <a:gd name="T86" fmla="*/ 131 w 1021"/>
                <a:gd name="T87" fmla="*/ 275 h 393"/>
                <a:gd name="T88" fmla="*/ 57 w 1021"/>
                <a:gd name="T89" fmla="*/ 289 h 393"/>
                <a:gd name="T90" fmla="*/ 25 w 1021"/>
                <a:gd name="T91" fmla="*/ 252 h 393"/>
                <a:gd name="T92" fmla="*/ 84 w 1021"/>
                <a:gd name="T93" fmla="*/ 193 h 393"/>
                <a:gd name="T94" fmla="*/ 184 w 1021"/>
                <a:gd name="T95" fmla="*/ 127 h 393"/>
                <a:gd name="T96" fmla="*/ 255 w 1021"/>
                <a:gd name="T97" fmla="*/ 85 h 393"/>
                <a:gd name="T98" fmla="*/ 338 w 1021"/>
                <a:gd name="T99" fmla="*/ 60 h 393"/>
                <a:gd name="T100" fmla="*/ 428 w 1021"/>
                <a:gd name="T101" fmla="*/ 40 h 393"/>
                <a:gd name="T102" fmla="*/ 355 w 1021"/>
                <a:gd name="T103" fmla="*/ 32 h 393"/>
                <a:gd name="T104" fmla="*/ 314 w 1021"/>
                <a:gd name="T105" fmla="*/ 43 h 393"/>
                <a:gd name="T106" fmla="*/ 314 w 1021"/>
                <a:gd name="T107" fmla="*/ 43 h 3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1"/>
                <a:gd name="T163" fmla="*/ 0 h 393"/>
                <a:gd name="T164" fmla="*/ 1021 w 1021"/>
                <a:gd name="T165" fmla="*/ 393 h 3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1" h="393">
                  <a:moveTo>
                    <a:pt x="314" y="43"/>
                  </a:moveTo>
                  <a:lnTo>
                    <a:pt x="200" y="87"/>
                  </a:lnTo>
                  <a:lnTo>
                    <a:pt x="21" y="220"/>
                  </a:lnTo>
                  <a:lnTo>
                    <a:pt x="0" y="264"/>
                  </a:lnTo>
                  <a:lnTo>
                    <a:pt x="13" y="298"/>
                  </a:lnTo>
                  <a:lnTo>
                    <a:pt x="47" y="317"/>
                  </a:lnTo>
                  <a:lnTo>
                    <a:pt x="84" y="311"/>
                  </a:lnTo>
                  <a:lnTo>
                    <a:pt x="108" y="347"/>
                  </a:lnTo>
                  <a:lnTo>
                    <a:pt x="148" y="347"/>
                  </a:lnTo>
                  <a:lnTo>
                    <a:pt x="192" y="349"/>
                  </a:lnTo>
                  <a:lnTo>
                    <a:pt x="306" y="311"/>
                  </a:lnTo>
                  <a:lnTo>
                    <a:pt x="270" y="357"/>
                  </a:lnTo>
                  <a:lnTo>
                    <a:pt x="291" y="393"/>
                  </a:lnTo>
                  <a:lnTo>
                    <a:pt x="338" y="393"/>
                  </a:lnTo>
                  <a:lnTo>
                    <a:pt x="481" y="365"/>
                  </a:lnTo>
                  <a:lnTo>
                    <a:pt x="692" y="372"/>
                  </a:lnTo>
                  <a:lnTo>
                    <a:pt x="814" y="353"/>
                  </a:lnTo>
                  <a:lnTo>
                    <a:pt x="892" y="296"/>
                  </a:lnTo>
                  <a:lnTo>
                    <a:pt x="928" y="243"/>
                  </a:lnTo>
                  <a:lnTo>
                    <a:pt x="1021" y="268"/>
                  </a:lnTo>
                  <a:lnTo>
                    <a:pt x="928" y="174"/>
                  </a:lnTo>
                  <a:lnTo>
                    <a:pt x="774" y="60"/>
                  </a:lnTo>
                  <a:lnTo>
                    <a:pt x="639" y="0"/>
                  </a:lnTo>
                  <a:lnTo>
                    <a:pt x="789" y="108"/>
                  </a:lnTo>
                  <a:lnTo>
                    <a:pt x="899" y="211"/>
                  </a:lnTo>
                  <a:lnTo>
                    <a:pt x="835" y="283"/>
                  </a:lnTo>
                  <a:lnTo>
                    <a:pt x="724" y="325"/>
                  </a:lnTo>
                  <a:lnTo>
                    <a:pt x="595" y="325"/>
                  </a:lnTo>
                  <a:lnTo>
                    <a:pt x="542" y="304"/>
                  </a:lnTo>
                  <a:lnTo>
                    <a:pt x="489" y="311"/>
                  </a:lnTo>
                  <a:lnTo>
                    <a:pt x="449" y="353"/>
                  </a:lnTo>
                  <a:lnTo>
                    <a:pt x="355" y="380"/>
                  </a:lnTo>
                  <a:lnTo>
                    <a:pt x="310" y="376"/>
                  </a:lnTo>
                  <a:lnTo>
                    <a:pt x="295" y="353"/>
                  </a:lnTo>
                  <a:lnTo>
                    <a:pt x="335" y="304"/>
                  </a:lnTo>
                  <a:lnTo>
                    <a:pt x="428" y="258"/>
                  </a:lnTo>
                  <a:lnTo>
                    <a:pt x="525" y="239"/>
                  </a:lnTo>
                  <a:lnTo>
                    <a:pt x="456" y="222"/>
                  </a:lnTo>
                  <a:lnTo>
                    <a:pt x="382" y="247"/>
                  </a:lnTo>
                  <a:lnTo>
                    <a:pt x="285" y="292"/>
                  </a:lnTo>
                  <a:lnTo>
                    <a:pt x="192" y="321"/>
                  </a:lnTo>
                  <a:lnTo>
                    <a:pt x="148" y="321"/>
                  </a:lnTo>
                  <a:lnTo>
                    <a:pt x="127" y="296"/>
                  </a:lnTo>
                  <a:lnTo>
                    <a:pt x="131" y="275"/>
                  </a:lnTo>
                  <a:lnTo>
                    <a:pt x="57" y="289"/>
                  </a:lnTo>
                  <a:lnTo>
                    <a:pt x="25" y="252"/>
                  </a:lnTo>
                  <a:lnTo>
                    <a:pt x="84" y="193"/>
                  </a:lnTo>
                  <a:lnTo>
                    <a:pt x="184" y="127"/>
                  </a:lnTo>
                  <a:lnTo>
                    <a:pt x="255" y="85"/>
                  </a:lnTo>
                  <a:lnTo>
                    <a:pt x="338" y="60"/>
                  </a:lnTo>
                  <a:lnTo>
                    <a:pt x="428" y="40"/>
                  </a:lnTo>
                  <a:lnTo>
                    <a:pt x="355" y="32"/>
                  </a:lnTo>
                  <a:lnTo>
                    <a:pt x="314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3" name="Freeform 176"/>
            <p:cNvSpPr>
              <a:spLocks/>
            </p:cNvSpPr>
            <p:nvPr/>
          </p:nvSpPr>
          <p:spPr bwMode="auto">
            <a:xfrm>
              <a:off x="1371" y="4126"/>
              <a:ext cx="161" cy="66"/>
            </a:xfrm>
            <a:custGeom>
              <a:avLst/>
              <a:gdLst>
                <a:gd name="T0" fmla="*/ 0 w 322"/>
                <a:gd name="T1" fmla="*/ 131 h 131"/>
                <a:gd name="T2" fmla="*/ 61 w 322"/>
                <a:gd name="T3" fmla="*/ 93 h 131"/>
                <a:gd name="T4" fmla="*/ 145 w 322"/>
                <a:gd name="T5" fmla="*/ 38 h 131"/>
                <a:gd name="T6" fmla="*/ 185 w 322"/>
                <a:gd name="T7" fmla="*/ 19 h 131"/>
                <a:gd name="T8" fmla="*/ 278 w 322"/>
                <a:gd name="T9" fmla="*/ 6 h 131"/>
                <a:gd name="T10" fmla="*/ 322 w 322"/>
                <a:gd name="T11" fmla="*/ 0 h 131"/>
                <a:gd name="T12" fmla="*/ 291 w 322"/>
                <a:gd name="T13" fmla="*/ 17 h 131"/>
                <a:gd name="T14" fmla="*/ 202 w 322"/>
                <a:gd name="T15" fmla="*/ 29 h 131"/>
                <a:gd name="T16" fmla="*/ 168 w 322"/>
                <a:gd name="T17" fmla="*/ 46 h 131"/>
                <a:gd name="T18" fmla="*/ 109 w 322"/>
                <a:gd name="T19" fmla="*/ 84 h 131"/>
                <a:gd name="T20" fmla="*/ 0 w 322"/>
                <a:gd name="T21" fmla="*/ 131 h 131"/>
                <a:gd name="T22" fmla="*/ 0 w 322"/>
                <a:gd name="T23" fmla="*/ 131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2"/>
                <a:gd name="T37" fmla="*/ 0 h 131"/>
                <a:gd name="T38" fmla="*/ 322 w 322"/>
                <a:gd name="T39" fmla="*/ 131 h 1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2" h="131">
                  <a:moveTo>
                    <a:pt x="0" y="131"/>
                  </a:moveTo>
                  <a:lnTo>
                    <a:pt x="61" y="93"/>
                  </a:lnTo>
                  <a:lnTo>
                    <a:pt x="145" y="38"/>
                  </a:lnTo>
                  <a:lnTo>
                    <a:pt x="185" y="19"/>
                  </a:lnTo>
                  <a:lnTo>
                    <a:pt x="278" y="6"/>
                  </a:lnTo>
                  <a:lnTo>
                    <a:pt x="322" y="0"/>
                  </a:lnTo>
                  <a:lnTo>
                    <a:pt x="291" y="17"/>
                  </a:lnTo>
                  <a:lnTo>
                    <a:pt x="202" y="29"/>
                  </a:lnTo>
                  <a:lnTo>
                    <a:pt x="168" y="46"/>
                  </a:lnTo>
                  <a:lnTo>
                    <a:pt x="109" y="84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4" name="Freeform 177"/>
            <p:cNvSpPr>
              <a:spLocks/>
            </p:cNvSpPr>
            <p:nvPr/>
          </p:nvSpPr>
          <p:spPr bwMode="auto">
            <a:xfrm>
              <a:off x="1358" y="2822"/>
              <a:ext cx="669" cy="1385"/>
            </a:xfrm>
            <a:custGeom>
              <a:avLst/>
              <a:gdLst>
                <a:gd name="T0" fmla="*/ 237 w 1338"/>
                <a:gd name="T1" fmla="*/ 126 h 2770"/>
                <a:gd name="T2" fmla="*/ 655 w 1338"/>
                <a:gd name="T3" fmla="*/ 398 h 2770"/>
                <a:gd name="T4" fmla="*/ 882 w 1338"/>
                <a:gd name="T5" fmla="*/ 690 h 2770"/>
                <a:gd name="T6" fmla="*/ 1045 w 1338"/>
                <a:gd name="T7" fmla="*/ 1120 h 2770"/>
                <a:gd name="T8" fmla="*/ 1338 w 1338"/>
                <a:gd name="T9" fmla="*/ 1635 h 2770"/>
                <a:gd name="T10" fmla="*/ 1123 w 1338"/>
                <a:gd name="T11" fmla="*/ 2342 h 2770"/>
                <a:gd name="T12" fmla="*/ 1028 w 1338"/>
                <a:gd name="T13" fmla="*/ 2572 h 2770"/>
                <a:gd name="T14" fmla="*/ 977 w 1338"/>
                <a:gd name="T15" fmla="*/ 2557 h 2770"/>
                <a:gd name="T16" fmla="*/ 713 w 1338"/>
                <a:gd name="T17" fmla="*/ 2279 h 2770"/>
                <a:gd name="T18" fmla="*/ 965 w 1338"/>
                <a:gd name="T19" fmla="*/ 2239 h 2770"/>
                <a:gd name="T20" fmla="*/ 887 w 1338"/>
                <a:gd name="T21" fmla="*/ 2397 h 2770"/>
                <a:gd name="T22" fmla="*/ 1091 w 1338"/>
                <a:gd name="T23" fmla="*/ 2262 h 2770"/>
                <a:gd name="T24" fmla="*/ 684 w 1338"/>
                <a:gd name="T25" fmla="*/ 2200 h 2770"/>
                <a:gd name="T26" fmla="*/ 572 w 1338"/>
                <a:gd name="T27" fmla="*/ 2205 h 2770"/>
                <a:gd name="T28" fmla="*/ 971 w 1338"/>
                <a:gd name="T29" fmla="*/ 2160 h 2770"/>
                <a:gd name="T30" fmla="*/ 1197 w 1338"/>
                <a:gd name="T31" fmla="*/ 2042 h 2770"/>
                <a:gd name="T32" fmla="*/ 988 w 1338"/>
                <a:gd name="T33" fmla="*/ 2099 h 2770"/>
                <a:gd name="T34" fmla="*/ 735 w 1338"/>
                <a:gd name="T35" fmla="*/ 2076 h 2770"/>
                <a:gd name="T36" fmla="*/ 1005 w 1338"/>
                <a:gd name="T37" fmla="*/ 1985 h 2770"/>
                <a:gd name="T38" fmla="*/ 1249 w 1338"/>
                <a:gd name="T39" fmla="*/ 1856 h 2770"/>
                <a:gd name="T40" fmla="*/ 1017 w 1338"/>
                <a:gd name="T41" fmla="*/ 1827 h 2770"/>
                <a:gd name="T42" fmla="*/ 1028 w 1338"/>
                <a:gd name="T43" fmla="*/ 1867 h 2770"/>
                <a:gd name="T44" fmla="*/ 808 w 1338"/>
                <a:gd name="T45" fmla="*/ 1753 h 2770"/>
                <a:gd name="T46" fmla="*/ 756 w 1338"/>
                <a:gd name="T47" fmla="*/ 1753 h 2770"/>
                <a:gd name="T48" fmla="*/ 1045 w 1338"/>
                <a:gd name="T49" fmla="*/ 1652 h 2770"/>
                <a:gd name="T50" fmla="*/ 576 w 1338"/>
                <a:gd name="T51" fmla="*/ 1048 h 2770"/>
                <a:gd name="T52" fmla="*/ 1163 w 1338"/>
                <a:gd name="T53" fmla="*/ 1641 h 2770"/>
                <a:gd name="T54" fmla="*/ 1017 w 1338"/>
                <a:gd name="T55" fmla="*/ 1211 h 2770"/>
                <a:gd name="T56" fmla="*/ 655 w 1338"/>
                <a:gd name="T57" fmla="*/ 928 h 2770"/>
                <a:gd name="T58" fmla="*/ 870 w 1338"/>
                <a:gd name="T59" fmla="*/ 816 h 2770"/>
                <a:gd name="T60" fmla="*/ 790 w 1338"/>
                <a:gd name="T61" fmla="*/ 590 h 2770"/>
                <a:gd name="T62" fmla="*/ 616 w 1338"/>
                <a:gd name="T63" fmla="*/ 447 h 2770"/>
                <a:gd name="T64" fmla="*/ 391 w 1338"/>
                <a:gd name="T65" fmla="*/ 226 h 2770"/>
                <a:gd name="T66" fmla="*/ 0 w 1338"/>
                <a:gd name="T67" fmla="*/ 0 h 27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8"/>
                <a:gd name="T103" fmla="*/ 0 h 2770"/>
                <a:gd name="T104" fmla="*/ 1338 w 1338"/>
                <a:gd name="T105" fmla="*/ 2770 h 27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8" h="2770">
                  <a:moveTo>
                    <a:pt x="0" y="0"/>
                  </a:moveTo>
                  <a:lnTo>
                    <a:pt x="237" y="126"/>
                  </a:lnTo>
                  <a:lnTo>
                    <a:pt x="503" y="255"/>
                  </a:lnTo>
                  <a:lnTo>
                    <a:pt x="655" y="398"/>
                  </a:lnTo>
                  <a:lnTo>
                    <a:pt x="745" y="453"/>
                  </a:lnTo>
                  <a:lnTo>
                    <a:pt x="882" y="690"/>
                  </a:lnTo>
                  <a:lnTo>
                    <a:pt x="937" y="837"/>
                  </a:lnTo>
                  <a:lnTo>
                    <a:pt x="1045" y="1120"/>
                  </a:lnTo>
                  <a:lnTo>
                    <a:pt x="1220" y="1443"/>
                  </a:lnTo>
                  <a:lnTo>
                    <a:pt x="1338" y="1635"/>
                  </a:lnTo>
                  <a:lnTo>
                    <a:pt x="1300" y="1951"/>
                  </a:lnTo>
                  <a:lnTo>
                    <a:pt x="1123" y="2342"/>
                  </a:lnTo>
                  <a:lnTo>
                    <a:pt x="1028" y="2488"/>
                  </a:lnTo>
                  <a:lnTo>
                    <a:pt x="1028" y="2572"/>
                  </a:lnTo>
                  <a:lnTo>
                    <a:pt x="870" y="2770"/>
                  </a:lnTo>
                  <a:lnTo>
                    <a:pt x="977" y="2557"/>
                  </a:lnTo>
                  <a:lnTo>
                    <a:pt x="848" y="2431"/>
                  </a:lnTo>
                  <a:lnTo>
                    <a:pt x="713" y="2279"/>
                  </a:lnTo>
                  <a:lnTo>
                    <a:pt x="853" y="2239"/>
                  </a:lnTo>
                  <a:lnTo>
                    <a:pt x="965" y="2239"/>
                  </a:lnTo>
                  <a:lnTo>
                    <a:pt x="773" y="2296"/>
                  </a:lnTo>
                  <a:lnTo>
                    <a:pt x="887" y="2397"/>
                  </a:lnTo>
                  <a:lnTo>
                    <a:pt x="977" y="2454"/>
                  </a:lnTo>
                  <a:lnTo>
                    <a:pt x="1091" y="2262"/>
                  </a:lnTo>
                  <a:lnTo>
                    <a:pt x="994" y="2194"/>
                  </a:lnTo>
                  <a:lnTo>
                    <a:pt x="684" y="2200"/>
                  </a:lnTo>
                  <a:lnTo>
                    <a:pt x="515" y="2380"/>
                  </a:lnTo>
                  <a:lnTo>
                    <a:pt x="572" y="2205"/>
                  </a:lnTo>
                  <a:lnTo>
                    <a:pt x="678" y="2148"/>
                  </a:lnTo>
                  <a:lnTo>
                    <a:pt x="971" y="2160"/>
                  </a:lnTo>
                  <a:lnTo>
                    <a:pt x="1146" y="2110"/>
                  </a:lnTo>
                  <a:lnTo>
                    <a:pt x="1197" y="2042"/>
                  </a:lnTo>
                  <a:lnTo>
                    <a:pt x="1114" y="2042"/>
                  </a:lnTo>
                  <a:lnTo>
                    <a:pt x="988" y="2099"/>
                  </a:lnTo>
                  <a:lnTo>
                    <a:pt x="859" y="2036"/>
                  </a:lnTo>
                  <a:lnTo>
                    <a:pt x="735" y="2076"/>
                  </a:lnTo>
                  <a:lnTo>
                    <a:pt x="779" y="1990"/>
                  </a:lnTo>
                  <a:lnTo>
                    <a:pt x="1005" y="1985"/>
                  </a:lnTo>
                  <a:lnTo>
                    <a:pt x="1214" y="1933"/>
                  </a:lnTo>
                  <a:lnTo>
                    <a:pt x="1249" y="1856"/>
                  </a:lnTo>
                  <a:lnTo>
                    <a:pt x="1085" y="1759"/>
                  </a:lnTo>
                  <a:lnTo>
                    <a:pt x="1017" y="1827"/>
                  </a:lnTo>
                  <a:lnTo>
                    <a:pt x="1192" y="1867"/>
                  </a:lnTo>
                  <a:lnTo>
                    <a:pt x="1028" y="1867"/>
                  </a:lnTo>
                  <a:lnTo>
                    <a:pt x="830" y="1793"/>
                  </a:lnTo>
                  <a:lnTo>
                    <a:pt x="808" y="1753"/>
                  </a:lnTo>
                  <a:lnTo>
                    <a:pt x="745" y="1821"/>
                  </a:lnTo>
                  <a:lnTo>
                    <a:pt x="756" y="1753"/>
                  </a:lnTo>
                  <a:lnTo>
                    <a:pt x="830" y="1702"/>
                  </a:lnTo>
                  <a:lnTo>
                    <a:pt x="1045" y="1652"/>
                  </a:lnTo>
                  <a:lnTo>
                    <a:pt x="808" y="1357"/>
                  </a:lnTo>
                  <a:lnTo>
                    <a:pt x="576" y="1048"/>
                  </a:lnTo>
                  <a:lnTo>
                    <a:pt x="813" y="1335"/>
                  </a:lnTo>
                  <a:lnTo>
                    <a:pt x="1163" y="1641"/>
                  </a:lnTo>
                  <a:lnTo>
                    <a:pt x="1180" y="1510"/>
                  </a:lnTo>
                  <a:lnTo>
                    <a:pt x="1017" y="1211"/>
                  </a:lnTo>
                  <a:lnTo>
                    <a:pt x="819" y="854"/>
                  </a:lnTo>
                  <a:lnTo>
                    <a:pt x="655" y="928"/>
                  </a:lnTo>
                  <a:lnTo>
                    <a:pt x="819" y="816"/>
                  </a:lnTo>
                  <a:lnTo>
                    <a:pt x="870" y="816"/>
                  </a:lnTo>
                  <a:lnTo>
                    <a:pt x="882" y="770"/>
                  </a:lnTo>
                  <a:lnTo>
                    <a:pt x="790" y="590"/>
                  </a:lnTo>
                  <a:lnTo>
                    <a:pt x="713" y="464"/>
                  </a:lnTo>
                  <a:lnTo>
                    <a:pt x="616" y="447"/>
                  </a:lnTo>
                  <a:lnTo>
                    <a:pt x="530" y="341"/>
                  </a:lnTo>
                  <a:lnTo>
                    <a:pt x="391" y="226"/>
                  </a:lnTo>
                  <a:lnTo>
                    <a:pt x="22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5" name="Freeform 178"/>
            <p:cNvSpPr>
              <a:spLocks/>
            </p:cNvSpPr>
            <p:nvPr/>
          </p:nvSpPr>
          <p:spPr bwMode="auto">
            <a:xfrm>
              <a:off x="1494" y="3063"/>
              <a:ext cx="51" cy="347"/>
            </a:xfrm>
            <a:custGeom>
              <a:avLst/>
              <a:gdLst>
                <a:gd name="T0" fmla="*/ 103 w 103"/>
                <a:gd name="T1" fmla="*/ 0 h 696"/>
                <a:gd name="T2" fmla="*/ 29 w 103"/>
                <a:gd name="T3" fmla="*/ 181 h 696"/>
                <a:gd name="T4" fmla="*/ 29 w 103"/>
                <a:gd name="T5" fmla="*/ 352 h 696"/>
                <a:gd name="T6" fmla="*/ 0 w 103"/>
                <a:gd name="T7" fmla="*/ 696 h 696"/>
                <a:gd name="T8" fmla="*/ 63 w 103"/>
                <a:gd name="T9" fmla="*/ 363 h 696"/>
                <a:gd name="T10" fmla="*/ 69 w 103"/>
                <a:gd name="T11" fmla="*/ 244 h 696"/>
                <a:gd name="T12" fmla="*/ 103 w 103"/>
                <a:gd name="T13" fmla="*/ 141 h 696"/>
                <a:gd name="T14" fmla="*/ 103 w 103"/>
                <a:gd name="T15" fmla="*/ 0 h 696"/>
                <a:gd name="T16" fmla="*/ 103 w 103"/>
                <a:gd name="T17" fmla="*/ 0 h 6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"/>
                <a:gd name="T28" fmla="*/ 0 h 696"/>
                <a:gd name="T29" fmla="*/ 103 w 103"/>
                <a:gd name="T30" fmla="*/ 696 h 6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" h="696">
                  <a:moveTo>
                    <a:pt x="103" y="0"/>
                  </a:moveTo>
                  <a:lnTo>
                    <a:pt x="29" y="181"/>
                  </a:lnTo>
                  <a:lnTo>
                    <a:pt x="29" y="352"/>
                  </a:lnTo>
                  <a:lnTo>
                    <a:pt x="0" y="696"/>
                  </a:lnTo>
                  <a:lnTo>
                    <a:pt x="63" y="363"/>
                  </a:lnTo>
                  <a:lnTo>
                    <a:pt x="69" y="244"/>
                  </a:lnTo>
                  <a:lnTo>
                    <a:pt x="103" y="14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6" name="Freeform 179"/>
            <p:cNvSpPr>
              <a:spLocks/>
            </p:cNvSpPr>
            <p:nvPr/>
          </p:nvSpPr>
          <p:spPr bwMode="auto">
            <a:xfrm>
              <a:off x="1530" y="3153"/>
              <a:ext cx="319" cy="760"/>
            </a:xfrm>
            <a:custGeom>
              <a:avLst/>
              <a:gdLst>
                <a:gd name="T0" fmla="*/ 80 w 638"/>
                <a:gd name="T1" fmla="*/ 0 h 1520"/>
                <a:gd name="T2" fmla="*/ 17 w 638"/>
                <a:gd name="T3" fmla="*/ 192 h 1520"/>
                <a:gd name="T4" fmla="*/ 62 w 638"/>
                <a:gd name="T5" fmla="*/ 334 h 1520"/>
                <a:gd name="T6" fmla="*/ 68 w 638"/>
                <a:gd name="T7" fmla="*/ 407 h 1520"/>
                <a:gd name="T8" fmla="*/ 0 w 638"/>
                <a:gd name="T9" fmla="*/ 437 h 1520"/>
                <a:gd name="T10" fmla="*/ 17 w 638"/>
                <a:gd name="T11" fmla="*/ 498 h 1520"/>
                <a:gd name="T12" fmla="*/ 125 w 638"/>
                <a:gd name="T13" fmla="*/ 555 h 1520"/>
                <a:gd name="T14" fmla="*/ 277 w 638"/>
                <a:gd name="T15" fmla="*/ 950 h 1520"/>
                <a:gd name="T16" fmla="*/ 294 w 638"/>
                <a:gd name="T17" fmla="*/ 1114 h 1520"/>
                <a:gd name="T18" fmla="*/ 369 w 638"/>
                <a:gd name="T19" fmla="*/ 1188 h 1520"/>
                <a:gd name="T20" fmla="*/ 317 w 638"/>
                <a:gd name="T21" fmla="*/ 1277 h 1520"/>
                <a:gd name="T22" fmla="*/ 283 w 638"/>
                <a:gd name="T23" fmla="*/ 1520 h 1520"/>
                <a:gd name="T24" fmla="*/ 329 w 638"/>
                <a:gd name="T25" fmla="*/ 1503 h 1520"/>
                <a:gd name="T26" fmla="*/ 334 w 638"/>
                <a:gd name="T27" fmla="*/ 1346 h 1520"/>
                <a:gd name="T28" fmla="*/ 395 w 638"/>
                <a:gd name="T29" fmla="*/ 1289 h 1520"/>
                <a:gd name="T30" fmla="*/ 572 w 638"/>
                <a:gd name="T31" fmla="*/ 1289 h 1520"/>
                <a:gd name="T32" fmla="*/ 638 w 638"/>
                <a:gd name="T33" fmla="*/ 1266 h 1520"/>
                <a:gd name="T34" fmla="*/ 526 w 638"/>
                <a:gd name="T35" fmla="*/ 1254 h 1520"/>
                <a:gd name="T36" fmla="*/ 384 w 638"/>
                <a:gd name="T37" fmla="*/ 1171 h 1520"/>
                <a:gd name="T38" fmla="*/ 329 w 638"/>
                <a:gd name="T39" fmla="*/ 1114 h 1520"/>
                <a:gd name="T40" fmla="*/ 351 w 638"/>
                <a:gd name="T41" fmla="*/ 984 h 1520"/>
                <a:gd name="T42" fmla="*/ 114 w 638"/>
                <a:gd name="T43" fmla="*/ 464 h 1520"/>
                <a:gd name="T44" fmla="*/ 148 w 638"/>
                <a:gd name="T45" fmla="*/ 395 h 1520"/>
                <a:gd name="T46" fmla="*/ 108 w 638"/>
                <a:gd name="T47" fmla="*/ 386 h 1520"/>
                <a:gd name="T48" fmla="*/ 114 w 638"/>
                <a:gd name="T49" fmla="*/ 277 h 1520"/>
                <a:gd name="T50" fmla="*/ 80 w 638"/>
                <a:gd name="T51" fmla="*/ 237 h 1520"/>
                <a:gd name="T52" fmla="*/ 68 w 638"/>
                <a:gd name="T53" fmla="*/ 158 h 1520"/>
                <a:gd name="T54" fmla="*/ 80 w 638"/>
                <a:gd name="T55" fmla="*/ 0 h 1520"/>
                <a:gd name="T56" fmla="*/ 80 w 638"/>
                <a:gd name="T57" fmla="*/ 0 h 15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8"/>
                <a:gd name="T88" fmla="*/ 0 h 1520"/>
                <a:gd name="T89" fmla="*/ 638 w 638"/>
                <a:gd name="T90" fmla="*/ 1520 h 15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8" h="1520">
                  <a:moveTo>
                    <a:pt x="80" y="0"/>
                  </a:moveTo>
                  <a:lnTo>
                    <a:pt x="17" y="192"/>
                  </a:lnTo>
                  <a:lnTo>
                    <a:pt x="62" y="334"/>
                  </a:lnTo>
                  <a:lnTo>
                    <a:pt x="68" y="407"/>
                  </a:lnTo>
                  <a:lnTo>
                    <a:pt x="0" y="437"/>
                  </a:lnTo>
                  <a:lnTo>
                    <a:pt x="17" y="498"/>
                  </a:lnTo>
                  <a:lnTo>
                    <a:pt x="125" y="555"/>
                  </a:lnTo>
                  <a:lnTo>
                    <a:pt x="277" y="950"/>
                  </a:lnTo>
                  <a:lnTo>
                    <a:pt x="294" y="1114"/>
                  </a:lnTo>
                  <a:lnTo>
                    <a:pt x="369" y="1188"/>
                  </a:lnTo>
                  <a:lnTo>
                    <a:pt x="317" y="1277"/>
                  </a:lnTo>
                  <a:lnTo>
                    <a:pt x="283" y="1520"/>
                  </a:lnTo>
                  <a:lnTo>
                    <a:pt x="329" y="1503"/>
                  </a:lnTo>
                  <a:lnTo>
                    <a:pt x="334" y="1346"/>
                  </a:lnTo>
                  <a:lnTo>
                    <a:pt x="395" y="1289"/>
                  </a:lnTo>
                  <a:lnTo>
                    <a:pt x="572" y="1289"/>
                  </a:lnTo>
                  <a:lnTo>
                    <a:pt x="638" y="1266"/>
                  </a:lnTo>
                  <a:lnTo>
                    <a:pt x="526" y="1254"/>
                  </a:lnTo>
                  <a:lnTo>
                    <a:pt x="384" y="1171"/>
                  </a:lnTo>
                  <a:lnTo>
                    <a:pt x="329" y="1114"/>
                  </a:lnTo>
                  <a:lnTo>
                    <a:pt x="351" y="984"/>
                  </a:lnTo>
                  <a:lnTo>
                    <a:pt x="114" y="464"/>
                  </a:lnTo>
                  <a:lnTo>
                    <a:pt x="148" y="395"/>
                  </a:lnTo>
                  <a:lnTo>
                    <a:pt x="108" y="386"/>
                  </a:lnTo>
                  <a:lnTo>
                    <a:pt x="114" y="277"/>
                  </a:lnTo>
                  <a:lnTo>
                    <a:pt x="80" y="237"/>
                  </a:lnTo>
                  <a:lnTo>
                    <a:pt x="68" y="15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7" name="Freeform 180"/>
            <p:cNvSpPr>
              <a:spLocks/>
            </p:cNvSpPr>
            <p:nvPr/>
          </p:nvSpPr>
          <p:spPr bwMode="auto">
            <a:xfrm>
              <a:off x="1587" y="3074"/>
              <a:ext cx="34" cy="195"/>
            </a:xfrm>
            <a:custGeom>
              <a:avLst/>
              <a:gdLst>
                <a:gd name="T0" fmla="*/ 51 w 68"/>
                <a:gd name="T1" fmla="*/ 0 h 390"/>
                <a:gd name="T2" fmla="*/ 0 w 68"/>
                <a:gd name="T3" fmla="*/ 97 h 390"/>
                <a:gd name="T4" fmla="*/ 11 w 68"/>
                <a:gd name="T5" fmla="*/ 249 h 390"/>
                <a:gd name="T6" fmla="*/ 11 w 68"/>
                <a:gd name="T7" fmla="*/ 390 h 390"/>
                <a:gd name="T8" fmla="*/ 51 w 68"/>
                <a:gd name="T9" fmla="*/ 238 h 390"/>
                <a:gd name="T10" fmla="*/ 68 w 68"/>
                <a:gd name="T11" fmla="*/ 108 h 390"/>
                <a:gd name="T12" fmla="*/ 51 w 68"/>
                <a:gd name="T13" fmla="*/ 0 h 390"/>
                <a:gd name="T14" fmla="*/ 51 w 68"/>
                <a:gd name="T15" fmla="*/ 0 h 3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390"/>
                <a:gd name="T26" fmla="*/ 68 w 68"/>
                <a:gd name="T27" fmla="*/ 390 h 3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390">
                  <a:moveTo>
                    <a:pt x="51" y="0"/>
                  </a:moveTo>
                  <a:lnTo>
                    <a:pt x="0" y="97"/>
                  </a:lnTo>
                  <a:lnTo>
                    <a:pt x="11" y="249"/>
                  </a:lnTo>
                  <a:lnTo>
                    <a:pt x="11" y="390"/>
                  </a:lnTo>
                  <a:lnTo>
                    <a:pt x="51" y="238"/>
                  </a:lnTo>
                  <a:lnTo>
                    <a:pt x="68" y="10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8" name="Freeform 181"/>
            <p:cNvSpPr>
              <a:spLocks/>
            </p:cNvSpPr>
            <p:nvPr/>
          </p:nvSpPr>
          <p:spPr bwMode="auto">
            <a:xfrm>
              <a:off x="1649" y="3091"/>
              <a:ext cx="85" cy="209"/>
            </a:xfrm>
            <a:custGeom>
              <a:avLst/>
              <a:gdLst>
                <a:gd name="T0" fmla="*/ 17 w 171"/>
                <a:gd name="T1" fmla="*/ 0 h 418"/>
                <a:gd name="T2" fmla="*/ 35 w 171"/>
                <a:gd name="T3" fmla="*/ 114 h 418"/>
                <a:gd name="T4" fmla="*/ 35 w 171"/>
                <a:gd name="T5" fmla="*/ 272 h 418"/>
                <a:gd name="T6" fmla="*/ 0 w 171"/>
                <a:gd name="T7" fmla="*/ 418 h 418"/>
                <a:gd name="T8" fmla="*/ 57 w 171"/>
                <a:gd name="T9" fmla="*/ 306 h 418"/>
                <a:gd name="T10" fmla="*/ 92 w 171"/>
                <a:gd name="T11" fmla="*/ 255 h 418"/>
                <a:gd name="T12" fmla="*/ 171 w 171"/>
                <a:gd name="T13" fmla="*/ 306 h 418"/>
                <a:gd name="T14" fmla="*/ 97 w 171"/>
                <a:gd name="T15" fmla="*/ 204 h 418"/>
                <a:gd name="T16" fmla="*/ 46 w 171"/>
                <a:gd name="T17" fmla="*/ 80 h 418"/>
                <a:gd name="T18" fmla="*/ 17 w 171"/>
                <a:gd name="T19" fmla="*/ 0 h 418"/>
                <a:gd name="T20" fmla="*/ 17 w 171"/>
                <a:gd name="T21" fmla="*/ 0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1"/>
                <a:gd name="T34" fmla="*/ 0 h 418"/>
                <a:gd name="T35" fmla="*/ 171 w 171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1" h="418">
                  <a:moveTo>
                    <a:pt x="17" y="0"/>
                  </a:moveTo>
                  <a:lnTo>
                    <a:pt x="35" y="114"/>
                  </a:lnTo>
                  <a:lnTo>
                    <a:pt x="35" y="272"/>
                  </a:lnTo>
                  <a:lnTo>
                    <a:pt x="0" y="418"/>
                  </a:lnTo>
                  <a:lnTo>
                    <a:pt x="57" y="306"/>
                  </a:lnTo>
                  <a:lnTo>
                    <a:pt x="92" y="255"/>
                  </a:lnTo>
                  <a:lnTo>
                    <a:pt x="171" y="306"/>
                  </a:lnTo>
                  <a:lnTo>
                    <a:pt x="97" y="204"/>
                  </a:lnTo>
                  <a:lnTo>
                    <a:pt x="46" y="8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9" name="Freeform 182"/>
            <p:cNvSpPr>
              <a:spLocks/>
            </p:cNvSpPr>
            <p:nvPr/>
          </p:nvSpPr>
          <p:spPr bwMode="auto">
            <a:xfrm>
              <a:off x="1104" y="3433"/>
              <a:ext cx="489" cy="588"/>
            </a:xfrm>
            <a:custGeom>
              <a:avLst/>
              <a:gdLst>
                <a:gd name="T0" fmla="*/ 977 w 977"/>
                <a:gd name="T1" fmla="*/ 0 h 1174"/>
                <a:gd name="T2" fmla="*/ 876 w 977"/>
                <a:gd name="T3" fmla="*/ 17 h 1174"/>
                <a:gd name="T4" fmla="*/ 819 w 977"/>
                <a:gd name="T5" fmla="*/ 530 h 1174"/>
                <a:gd name="T6" fmla="*/ 791 w 977"/>
                <a:gd name="T7" fmla="*/ 157 h 1174"/>
                <a:gd name="T8" fmla="*/ 757 w 977"/>
                <a:gd name="T9" fmla="*/ 982 h 1174"/>
                <a:gd name="T10" fmla="*/ 819 w 977"/>
                <a:gd name="T11" fmla="*/ 716 h 1174"/>
                <a:gd name="T12" fmla="*/ 886 w 977"/>
                <a:gd name="T13" fmla="*/ 271 h 1174"/>
                <a:gd name="T14" fmla="*/ 876 w 977"/>
                <a:gd name="T15" fmla="*/ 659 h 1174"/>
                <a:gd name="T16" fmla="*/ 819 w 977"/>
                <a:gd name="T17" fmla="*/ 1011 h 1174"/>
                <a:gd name="T18" fmla="*/ 622 w 977"/>
                <a:gd name="T19" fmla="*/ 1045 h 1174"/>
                <a:gd name="T20" fmla="*/ 327 w 977"/>
                <a:gd name="T21" fmla="*/ 1039 h 1174"/>
                <a:gd name="T22" fmla="*/ 80 w 977"/>
                <a:gd name="T23" fmla="*/ 1011 h 1174"/>
                <a:gd name="T24" fmla="*/ 0 w 977"/>
                <a:gd name="T25" fmla="*/ 1022 h 1174"/>
                <a:gd name="T26" fmla="*/ 46 w 977"/>
                <a:gd name="T27" fmla="*/ 1146 h 1174"/>
                <a:gd name="T28" fmla="*/ 23 w 977"/>
                <a:gd name="T29" fmla="*/ 1034 h 1174"/>
                <a:gd name="T30" fmla="*/ 131 w 977"/>
                <a:gd name="T31" fmla="*/ 1039 h 1174"/>
                <a:gd name="T32" fmla="*/ 310 w 977"/>
                <a:gd name="T33" fmla="*/ 1068 h 1174"/>
                <a:gd name="T34" fmla="*/ 622 w 977"/>
                <a:gd name="T35" fmla="*/ 1068 h 1174"/>
                <a:gd name="T36" fmla="*/ 808 w 977"/>
                <a:gd name="T37" fmla="*/ 1045 h 1174"/>
                <a:gd name="T38" fmla="*/ 808 w 977"/>
                <a:gd name="T39" fmla="*/ 1174 h 1174"/>
                <a:gd name="T40" fmla="*/ 852 w 977"/>
                <a:gd name="T41" fmla="*/ 1163 h 1174"/>
                <a:gd name="T42" fmla="*/ 848 w 977"/>
                <a:gd name="T43" fmla="*/ 1016 h 1174"/>
                <a:gd name="T44" fmla="*/ 903 w 977"/>
                <a:gd name="T45" fmla="*/ 644 h 1174"/>
                <a:gd name="T46" fmla="*/ 960 w 977"/>
                <a:gd name="T47" fmla="*/ 60 h 1174"/>
                <a:gd name="T48" fmla="*/ 977 w 977"/>
                <a:gd name="T49" fmla="*/ 0 h 1174"/>
                <a:gd name="T50" fmla="*/ 977 w 977"/>
                <a:gd name="T51" fmla="*/ 0 h 11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7"/>
                <a:gd name="T79" fmla="*/ 0 h 1174"/>
                <a:gd name="T80" fmla="*/ 977 w 977"/>
                <a:gd name="T81" fmla="*/ 1174 h 11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7" h="1174">
                  <a:moveTo>
                    <a:pt x="977" y="0"/>
                  </a:moveTo>
                  <a:lnTo>
                    <a:pt x="876" y="17"/>
                  </a:lnTo>
                  <a:lnTo>
                    <a:pt x="819" y="530"/>
                  </a:lnTo>
                  <a:lnTo>
                    <a:pt x="791" y="157"/>
                  </a:lnTo>
                  <a:lnTo>
                    <a:pt x="757" y="982"/>
                  </a:lnTo>
                  <a:lnTo>
                    <a:pt x="819" y="716"/>
                  </a:lnTo>
                  <a:lnTo>
                    <a:pt x="886" y="271"/>
                  </a:lnTo>
                  <a:lnTo>
                    <a:pt x="876" y="659"/>
                  </a:lnTo>
                  <a:lnTo>
                    <a:pt x="819" y="1011"/>
                  </a:lnTo>
                  <a:lnTo>
                    <a:pt x="622" y="1045"/>
                  </a:lnTo>
                  <a:lnTo>
                    <a:pt x="327" y="1039"/>
                  </a:lnTo>
                  <a:lnTo>
                    <a:pt x="80" y="1011"/>
                  </a:lnTo>
                  <a:lnTo>
                    <a:pt x="0" y="1022"/>
                  </a:lnTo>
                  <a:lnTo>
                    <a:pt x="46" y="1146"/>
                  </a:lnTo>
                  <a:lnTo>
                    <a:pt x="23" y="1034"/>
                  </a:lnTo>
                  <a:lnTo>
                    <a:pt x="131" y="1039"/>
                  </a:lnTo>
                  <a:lnTo>
                    <a:pt x="310" y="1068"/>
                  </a:lnTo>
                  <a:lnTo>
                    <a:pt x="622" y="1068"/>
                  </a:lnTo>
                  <a:lnTo>
                    <a:pt x="808" y="1045"/>
                  </a:lnTo>
                  <a:lnTo>
                    <a:pt x="808" y="1174"/>
                  </a:lnTo>
                  <a:lnTo>
                    <a:pt x="852" y="1163"/>
                  </a:lnTo>
                  <a:lnTo>
                    <a:pt x="848" y="1016"/>
                  </a:lnTo>
                  <a:lnTo>
                    <a:pt x="903" y="644"/>
                  </a:lnTo>
                  <a:lnTo>
                    <a:pt x="960" y="6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0" name="Freeform 183"/>
            <p:cNvSpPr>
              <a:spLocks/>
            </p:cNvSpPr>
            <p:nvPr/>
          </p:nvSpPr>
          <p:spPr bwMode="auto">
            <a:xfrm>
              <a:off x="1177" y="3263"/>
              <a:ext cx="285" cy="252"/>
            </a:xfrm>
            <a:custGeom>
              <a:avLst/>
              <a:gdLst>
                <a:gd name="T0" fmla="*/ 571 w 571"/>
                <a:gd name="T1" fmla="*/ 0 h 504"/>
                <a:gd name="T2" fmla="*/ 249 w 571"/>
                <a:gd name="T3" fmla="*/ 301 h 504"/>
                <a:gd name="T4" fmla="*/ 0 w 571"/>
                <a:gd name="T5" fmla="*/ 504 h 504"/>
                <a:gd name="T6" fmla="*/ 52 w 571"/>
                <a:gd name="T7" fmla="*/ 498 h 504"/>
                <a:gd name="T8" fmla="*/ 267 w 571"/>
                <a:gd name="T9" fmla="*/ 318 h 504"/>
                <a:gd name="T10" fmla="*/ 413 w 571"/>
                <a:gd name="T11" fmla="*/ 183 h 504"/>
                <a:gd name="T12" fmla="*/ 554 w 571"/>
                <a:gd name="T13" fmla="*/ 52 h 504"/>
                <a:gd name="T14" fmla="*/ 571 w 571"/>
                <a:gd name="T15" fmla="*/ 0 h 504"/>
                <a:gd name="T16" fmla="*/ 571 w 571"/>
                <a:gd name="T17" fmla="*/ 0 h 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1"/>
                <a:gd name="T28" fmla="*/ 0 h 504"/>
                <a:gd name="T29" fmla="*/ 571 w 571"/>
                <a:gd name="T30" fmla="*/ 504 h 5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1" h="504">
                  <a:moveTo>
                    <a:pt x="571" y="0"/>
                  </a:moveTo>
                  <a:lnTo>
                    <a:pt x="249" y="301"/>
                  </a:lnTo>
                  <a:lnTo>
                    <a:pt x="0" y="504"/>
                  </a:lnTo>
                  <a:lnTo>
                    <a:pt x="52" y="498"/>
                  </a:lnTo>
                  <a:lnTo>
                    <a:pt x="267" y="318"/>
                  </a:lnTo>
                  <a:lnTo>
                    <a:pt x="413" y="183"/>
                  </a:lnTo>
                  <a:lnTo>
                    <a:pt x="554" y="5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1" name="Freeform 184"/>
            <p:cNvSpPr>
              <a:spLocks/>
            </p:cNvSpPr>
            <p:nvPr/>
          </p:nvSpPr>
          <p:spPr bwMode="auto">
            <a:xfrm>
              <a:off x="731" y="3257"/>
              <a:ext cx="133" cy="267"/>
            </a:xfrm>
            <a:custGeom>
              <a:avLst/>
              <a:gdLst>
                <a:gd name="T0" fmla="*/ 6 w 266"/>
                <a:gd name="T1" fmla="*/ 0 h 532"/>
                <a:gd name="T2" fmla="*/ 45 w 266"/>
                <a:gd name="T3" fmla="*/ 103 h 532"/>
                <a:gd name="T4" fmla="*/ 63 w 266"/>
                <a:gd name="T5" fmla="*/ 177 h 532"/>
                <a:gd name="T6" fmla="*/ 114 w 266"/>
                <a:gd name="T7" fmla="*/ 277 h 532"/>
                <a:gd name="T8" fmla="*/ 209 w 266"/>
                <a:gd name="T9" fmla="*/ 401 h 532"/>
                <a:gd name="T10" fmla="*/ 266 w 266"/>
                <a:gd name="T11" fmla="*/ 532 h 532"/>
                <a:gd name="T12" fmla="*/ 215 w 266"/>
                <a:gd name="T13" fmla="*/ 486 h 532"/>
                <a:gd name="T14" fmla="*/ 186 w 266"/>
                <a:gd name="T15" fmla="*/ 395 h 532"/>
                <a:gd name="T16" fmla="*/ 102 w 266"/>
                <a:gd name="T17" fmla="*/ 295 h 532"/>
                <a:gd name="T18" fmla="*/ 34 w 266"/>
                <a:gd name="T19" fmla="*/ 163 h 532"/>
                <a:gd name="T20" fmla="*/ 17 w 266"/>
                <a:gd name="T21" fmla="*/ 85 h 532"/>
                <a:gd name="T22" fmla="*/ 0 w 266"/>
                <a:gd name="T23" fmla="*/ 40 h 532"/>
                <a:gd name="T24" fmla="*/ 6 w 266"/>
                <a:gd name="T25" fmla="*/ 0 h 532"/>
                <a:gd name="T26" fmla="*/ 6 w 266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6"/>
                <a:gd name="T43" fmla="*/ 0 h 532"/>
                <a:gd name="T44" fmla="*/ 266 w 266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6" h="532">
                  <a:moveTo>
                    <a:pt x="6" y="0"/>
                  </a:moveTo>
                  <a:lnTo>
                    <a:pt x="45" y="103"/>
                  </a:lnTo>
                  <a:lnTo>
                    <a:pt x="63" y="177"/>
                  </a:lnTo>
                  <a:lnTo>
                    <a:pt x="114" y="277"/>
                  </a:lnTo>
                  <a:lnTo>
                    <a:pt x="209" y="401"/>
                  </a:lnTo>
                  <a:lnTo>
                    <a:pt x="266" y="532"/>
                  </a:lnTo>
                  <a:lnTo>
                    <a:pt x="215" y="486"/>
                  </a:lnTo>
                  <a:lnTo>
                    <a:pt x="186" y="395"/>
                  </a:lnTo>
                  <a:lnTo>
                    <a:pt x="102" y="295"/>
                  </a:lnTo>
                  <a:lnTo>
                    <a:pt x="34" y="163"/>
                  </a:lnTo>
                  <a:lnTo>
                    <a:pt x="17" y="85"/>
                  </a:lnTo>
                  <a:lnTo>
                    <a:pt x="0" y="4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2" name="Freeform 185"/>
            <p:cNvSpPr>
              <a:spLocks/>
            </p:cNvSpPr>
            <p:nvPr/>
          </p:nvSpPr>
          <p:spPr bwMode="auto">
            <a:xfrm>
              <a:off x="955" y="3339"/>
              <a:ext cx="53" cy="724"/>
            </a:xfrm>
            <a:custGeom>
              <a:avLst/>
              <a:gdLst>
                <a:gd name="T0" fmla="*/ 106 w 106"/>
                <a:gd name="T1" fmla="*/ 0 h 1449"/>
                <a:gd name="T2" fmla="*/ 60 w 106"/>
                <a:gd name="T3" fmla="*/ 630 h 1449"/>
                <a:gd name="T4" fmla="*/ 0 w 106"/>
                <a:gd name="T5" fmla="*/ 1143 h 1449"/>
                <a:gd name="T6" fmla="*/ 26 w 106"/>
                <a:gd name="T7" fmla="*/ 1449 h 1449"/>
                <a:gd name="T8" fmla="*/ 26 w 106"/>
                <a:gd name="T9" fmla="*/ 1143 h 1449"/>
                <a:gd name="T10" fmla="*/ 83 w 106"/>
                <a:gd name="T11" fmla="*/ 713 h 1449"/>
                <a:gd name="T12" fmla="*/ 100 w 106"/>
                <a:gd name="T13" fmla="*/ 430 h 1449"/>
                <a:gd name="T14" fmla="*/ 106 w 106"/>
                <a:gd name="T15" fmla="*/ 0 h 1449"/>
                <a:gd name="T16" fmla="*/ 106 w 106"/>
                <a:gd name="T17" fmla="*/ 0 h 14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1449"/>
                <a:gd name="T29" fmla="*/ 106 w 106"/>
                <a:gd name="T30" fmla="*/ 1449 h 14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1449">
                  <a:moveTo>
                    <a:pt x="106" y="0"/>
                  </a:moveTo>
                  <a:lnTo>
                    <a:pt x="60" y="630"/>
                  </a:lnTo>
                  <a:lnTo>
                    <a:pt x="0" y="1143"/>
                  </a:lnTo>
                  <a:lnTo>
                    <a:pt x="26" y="1449"/>
                  </a:lnTo>
                  <a:lnTo>
                    <a:pt x="26" y="1143"/>
                  </a:lnTo>
                  <a:lnTo>
                    <a:pt x="83" y="713"/>
                  </a:lnTo>
                  <a:lnTo>
                    <a:pt x="100" y="43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3" name="Freeform 186"/>
            <p:cNvSpPr>
              <a:spLocks/>
            </p:cNvSpPr>
            <p:nvPr/>
          </p:nvSpPr>
          <p:spPr bwMode="auto">
            <a:xfrm>
              <a:off x="1349" y="2975"/>
              <a:ext cx="261" cy="156"/>
            </a:xfrm>
            <a:custGeom>
              <a:avLst/>
              <a:gdLst>
                <a:gd name="T0" fmla="*/ 0 w 520"/>
                <a:gd name="T1" fmla="*/ 0 h 312"/>
                <a:gd name="T2" fmla="*/ 131 w 520"/>
                <a:gd name="T3" fmla="*/ 35 h 312"/>
                <a:gd name="T4" fmla="*/ 395 w 520"/>
                <a:gd name="T5" fmla="*/ 80 h 312"/>
                <a:gd name="T6" fmla="*/ 520 w 520"/>
                <a:gd name="T7" fmla="*/ 164 h 312"/>
                <a:gd name="T8" fmla="*/ 395 w 520"/>
                <a:gd name="T9" fmla="*/ 97 h 312"/>
                <a:gd name="T10" fmla="*/ 249 w 520"/>
                <a:gd name="T11" fmla="*/ 92 h 312"/>
                <a:gd name="T12" fmla="*/ 171 w 520"/>
                <a:gd name="T13" fmla="*/ 69 h 312"/>
                <a:gd name="T14" fmla="*/ 74 w 520"/>
                <a:gd name="T15" fmla="*/ 312 h 312"/>
                <a:gd name="T16" fmla="*/ 131 w 520"/>
                <a:gd name="T17" fmla="*/ 63 h 312"/>
                <a:gd name="T18" fmla="*/ 0 w 520"/>
                <a:gd name="T19" fmla="*/ 0 h 312"/>
                <a:gd name="T20" fmla="*/ 0 w 520"/>
                <a:gd name="T21" fmla="*/ 0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0"/>
                <a:gd name="T34" fmla="*/ 0 h 312"/>
                <a:gd name="T35" fmla="*/ 520 w 520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0" h="312">
                  <a:moveTo>
                    <a:pt x="0" y="0"/>
                  </a:moveTo>
                  <a:lnTo>
                    <a:pt x="131" y="35"/>
                  </a:lnTo>
                  <a:lnTo>
                    <a:pt x="395" y="80"/>
                  </a:lnTo>
                  <a:lnTo>
                    <a:pt x="520" y="164"/>
                  </a:lnTo>
                  <a:lnTo>
                    <a:pt x="395" y="97"/>
                  </a:lnTo>
                  <a:lnTo>
                    <a:pt x="249" y="92"/>
                  </a:lnTo>
                  <a:lnTo>
                    <a:pt x="171" y="69"/>
                  </a:lnTo>
                  <a:lnTo>
                    <a:pt x="74" y="312"/>
                  </a:lnTo>
                  <a:lnTo>
                    <a:pt x="131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4" name="Freeform 187"/>
            <p:cNvSpPr>
              <a:spLocks/>
            </p:cNvSpPr>
            <p:nvPr/>
          </p:nvSpPr>
          <p:spPr bwMode="auto">
            <a:xfrm>
              <a:off x="1042" y="3201"/>
              <a:ext cx="29" cy="235"/>
            </a:xfrm>
            <a:custGeom>
              <a:avLst/>
              <a:gdLst>
                <a:gd name="T0" fmla="*/ 58 w 58"/>
                <a:gd name="T1" fmla="*/ 0 h 469"/>
                <a:gd name="T2" fmla="*/ 0 w 58"/>
                <a:gd name="T3" fmla="*/ 152 h 469"/>
                <a:gd name="T4" fmla="*/ 0 w 58"/>
                <a:gd name="T5" fmla="*/ 243 h 469"/>
                <a:gd name="T6" fmla="*/ 29 w 58"/>
                <a:gd name="T7" fmla="*/ 469 h 469"/>
                <a:gd name="T8" fmla="*/ 29 w 58"/>
                <a:gd name="T9" fmla="*/ 186 h 469"/>
                <a:gd name="T10" fmla="*/ 58 w 58"/>
                <a:gd name="T11" fmla="*/ 0 h 469"/>
                <a:gd name="T12" fmla="*/ 58 w 58"/>
                <a:gd name="T13" fmla="*/ 0 h 4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469"/>
                <a:gd name="T23" fmla="*/ 58 w 58"/>
                <a:gd name="T24" fmla="*/ 469 h 4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469">
                  <a:moveTo>
                    <a:pt x="58" y="0"/>
                  </a:moveTo>
                  <a:lnTo>
                    <a:pt x="0" y="152"/>
                  </a:lnTo>
                  <a:lnTo>
                    <a:pt x="0" y="243"/>
                  </a:lnTo>
                  <a:lnTo>
                    <a:pt x="29" y="469"/>
                  </a:lnTo>
                  <a:lnTo>
                    <a:pt x="29" y="18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5" name="Freeform 188"/>
            <p:cNvSpPr>
              <a:spLocks/>
            </p:cNvSpPr>
            <p:nvPr/>
          </p:nvSpPr>
          <p:spPr bwMode="auto">
            <a:xfrm>
              <a:off x="672" y="3883"/>
              <a:ext cx="190" cy="36"/>
            </a:xfrm>
            <a:custGeom>
              <a:avLst/>
              <a:gdLst>
                <a:gd name="T0" fmla="*/ 0 w 378"/>
                <a:gd name="T1" fmla="*/ 0 h 72"/>
                <a:gd name="T2" fmla="*/ 249 w 378"/>
                <a:gd name="T3" fmla="*/ 0 h 72"/>
                <a:gd name="T4" fmla="*/ 378 w 378"/>
                <a:gd name="T5" fmla="*/ 72 h 72"/>
                <a:gd name="T6" fmla="*/ 0 w 378"/>
                <a:gd name="T7" fmla="*/ 0 h 72"/>
                <a:gd name="T8" fmla="*/ 0 w 378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72"/>
                <a:gd name="T17" fmla="*/ 378 w 37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72">
                  <a:moveTo>
                    <a:pt x="0" y="0"/>
                  </a:moveTo>
                  <a:lnTo>
                    <a:pt x="249" y="0"/>
                  </a:lnTo>
                  <a:lnTo>
                    <a:pt x="378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6" name="Freeform 189"/>
            <p:cNvSpPr>
              <a:spLocks/>
            </p:cNvSpPr>
            <p:nvPr/>
          </p:nvSpPr>
          <p:spPr bwMode="auto">
            <a:xfrm>
              <a:off x="757" y="3936"/>
              <a:ext cx="99" cy="133"/>
            </a:xfrm>
            <a:custGeom>
              <a:avLst/>
              <a:gdLst>
                <a:gd name="T0" fmla="*/ 175 w 198"/>
                <a:gd name="T1" fmla="*/ 0 h 266"/>
                <a:gd name="T2" fmla="*/ 175 w 198"/>
                <a:gd name="T3" fmla="*/ 68 h 266"/>
                <a:gd name="T4" fmla="*/ 0 w 198"/>
                <a:gd name="T5" fmla="*/ 57 h 266"/>
                <a:gd name="T6" fmla="*/ 107 w 198"/>
                <a:gd name="T7" fmla="*/ 91 h 266"/>
                <a:gd name="T8" fmla="*/ 107 w 198"/>
                <a:gd name="T9" fmla="*/ 266 h 266"/>
                <a:gd name="T10" fmla="*/ 164 w 198"/>
                <a:gd name="T11" fmla="*/ 118 h 266"/>
                <a:gd name="T12" fmla="*/ 198 w 198"/>
                <a:gd name="T13" fmla="*/ 260 h 266"/>
                <a:gd name="T14" fmla="*/ 175 w 198"/>
                <a:gd name="T15" fmla="*/ 0 h 266"/>
                <a:gd name="T16" fmla="*/ 175 w 198"/>
                <a:gd name="T17" fmla="*/ 0 h 2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8"/>
                <a:gd name="T28" fmla="*/ 0 h 266"/>
                <a:gd name="T29" fmla="*/ 198 w 198"/>
                <a:gd name="T30" fmla="*/ 266 h 2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8" h="266">
                  <a:moveTo>
                    <a:pt x="175" y="0"/>
                  </a:moveTo>
                  <a:lnTo>
                    <a:pt x="175" y="68"/>
                  </a:lnTo>
                  <a:lnTo>
                    <a:pt x="0" y="57"/>
                  </a:lnTo>
                  <a:lnTo>
                    <a:pt x="107" y="91"/>
                  </a:lnTo>
                  <a:lnTo>
                    <a:pt x="107" y="266"/>
                  </a:lnTo>
                  <a:lnTo>
                    <a:pt x="164" y="118"/>
                  </a:lnTo>
                  <a:lnTo>
                    <a:pt x="198" y="26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7" name="Freeform 190"/>
            <p:cNvSpPr>
              <a:spLocks/>
            </p:cNvSpPr>
            <p:nvPr/>
          </p:nvSpPr>
          <p:spPr bwMode="auto">
            <a:xfrm>
              <a:off x="608" y="4165"/>
              <a:ext cx="22" cy="136"/>
            </a:xfrm>
            <a:custGeom>
              <a:avLst/>
              <a:gdLst>
                <a:gd name="T0" fmla="*/ 9 w 43"/>
                <a:gd name="T1" fmla="*/ 0 h 272"/>
                <a:gd name="T2" fmla="*/ 0 w 43"/>
                <a:gd name="T3" fmla="*/ 272 h 272"/>
                <a:gd name="T4" fmla="*/ 32 w 43"/>
                <a:gd name="T5" fmla="*/ 272 h 272"/>
                <a:gd name="T6" fmla="*/ 43 w 43"/>
                <a:gd name="T7" fmla="*/ 29 h 272"/>
                <a:gd name="T8" fmla="*/ 9 w 43"/>
                <a:gd name="T9" fmla="*/ 0 h 272"/>
                <a:gd name="T10" fmla="*/ 9 w 4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72"/>
                <a:gd name="T20" fmla="*/ 43 w 4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72">
                  <a:moveTo>
                    <a:pt x="9" y="0"/>
                  </a:moveTo>
                  <a:lnTo>
                    <a:pt x="0" y="272"/>
                  </a:lnTo>
                  <a:lnTo>
                    <a:pt x="32" y="272"/>
                  </a:lnTo>
                  <a:lnTo>
                    <a:pt x="43" y="2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8" name="Freeform 191"/>
            <p:cNvSpPr>
              <a:spLocks/>
            </p:cNvSpPr>
            <p:nvPr/>
          </p:nvSpPr>
          <p:spPr bwMode="auto">
            <a:xfrm>
              <a:off x="734" y="4157"/>
              <a:ext cx="63" cy="144"/>
            </a:xfrm>
            <a:custGeom>
              <a:avLst/>
              <a:gdLst>
                <a:gd name="T0" fmla="*/ 125 w 125"/>
                <a:gd name="T1" fmla="*/ 0 h 289"/>
                <a:gd name="T2" fmla="*/ 91 w 125"/>
                <a:gd name="T3" fmla="*/ 198 h 289"/>
                <a:gd name="T4" fmla="*/ 0 w 125"/>
                <a:gd name="T5" fmla="*/ 289 h 289"/>
                <a:gd name="T6" fmla="*/ 114 w 125"/>
                <a:gd name="T7" fmla="*/ 289 h 289"/>
                <a:gd name="T8" fmla="*/ 125 w 125"/>
                <a:gd name="T9" fmla="*/ 0 h 289"/>
                <a:gd name="T10" fmla="*/ 125 w 125"/>
                <a:gd name="T11" fmla="*/ 0 h 2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289"/>
                <a:gd name="T20" fmla="*/ 125 w 125"/>
                <a:gd name="T21" fmla="*/ 289 h 2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289">
                  <a:moveTo>
                    <a:pt x="125" y="0"/>
                  </a:moveTo>
                  <a:lnTo>
                    <a:pt x="91" y="198"/>
                  </a:lnTo>
                  <a:lnTo>
                    <a:pt x="0" y="289"/>
                  </a:lnTo>
                  <a:lnTo>
                    <a:pt x="114" y="28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9" name="Freeform 192"/>
            <p:cNvSpPr>
              <a:spLocks/>
            </p:cNvSpPr>
            <p:nvPr/>
          </p:nvSpPr>
          <p:spPr bwMode="auto">
            <a:xfrm>
              <a:off x="966" y="4151"/>
              <a:ext cx="23" cy="150"/>
            </a:xfrm>
            <a:custGeom>
              <a:avLst/>
              <a:gdLst>
                <a:gd name="T0" fmla="*/ 0 w 46"/>
                <a:gd name="T1" fmla="*/ 0 h 300"/>
                <a:gd name="T2" fmla="*/ 0 w 46"/>
                <a:gd name="T3" fmla="*/ 300 h 300"/>
                <a:gd name="T4" fmla="*/ 46 w 46"/>
                <a:gd name="T5" fmla="*/ 300 h 300"/>
                <a:gd name="T6" fmla="*/ 0 w 46"/>
                <a:gd name="T7" fmla="*/ 0 h 300"/>
                <a:gd name="T8" fmla="*/ 0 w 46"/>
                <a:gd name="T9" fmla="*/ 0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00"/>
                <a:gd name="T17" fmla="*/ 46 w 46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00">
                  <a:moveTo>
                    <a:pt x="0" y="0"/>
                  </a:moveTo>
                  <a:lnTo>
                    <a:pt x="0" y="300"/>
                  </a:lnTo>
                  <a:lnTo>
                    <a:pt x="46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0" name="Freeform 193"/>
            <p:cNvSpPr>
              <a:spLocks/>
            </p:cNvSpPr>
            <p:nvPr/>
          </p:nvSpPr>
          <p:spPr bwMode="auto">
            <a:xfrm>
              <a:off x="1155" y="4009"/>
              <a:ext cx="135" cy="125"/>
            </a:xfrm>
            <a:custGeom>
              <a:avLst/>
              <a:gdLst>
                <a:gd name="T0" fmla="*/ 0 w 270"/>
                <a:gd name="T1" fmla="*/ 0 h 249"/>
                <a:gd name="T2" fmla="*/ 146 w 270"/>
                <a:gd name="T3" fmla="*/ 0 h 249"/>
                <a:gd name="T4" fmla="*/ 270 w 270"/>
                <a:gd name="T5" fmla="*/ 29 h 249"/>
                <a:gd name="T6" fmla="*/ 180 w 270"/>
                <a:gd name="T7" fmla="*/ 40 h 249"/>
                <a:gd name="T8" fmla="*/ 201 w 270"/>
                <a:gd name="T9" fmla="*/ 249 h 249"/>
                <a:gd name="T10" fmla="*/ 129 w 270"/>
                <a:gd name="T11" fmla="*/ 29 h 249"/>
                <a:gd name="T12" fmla="*/ 0 w 270"/>
                <a:gd name="T13" fmla="*/ 0 h 249"/>
                <a:gd name="T14" fmla="*/ 0 w 270"/>
                <a:gd name="T15" fmla="*/ 0 h 2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0"/>
                <a:gd name="T25" fmla="*/ 0 h 249"/>
                <a:gd name="T26" fmla="*/ 270 w 270"/>
                <a:gd name="T27" fmla="*/ 249 h 2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0" h="249">
                  <a:moveTo>
                    <a:pt x="0" y="0"/>
                  </a:moveTo>
                  <a:lnTo>
                    <a:pt x="146" y="0"/>
                  </a:lnTo>
                  <a:lnTo>
                    <a:pt x="270" y="29"/>
                  </a:lnTo>
                  <a:lnTo>
                    <a:pt x="180" y="40"/>
                  </a:lnTo>
                  <a:lnTo>
                    <a:pt x="201" y="249"/>
                  </a:lnTo>
                  <a:lnTo>
                    <a:pt x="12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1" name="Freeform 194"/>
            <p:cNvSpPr>
              <a:spLocks/>
            </p:cNvSpPr>
            <p:nvPr/>
          </p:nvSpPr>
          <p:spPr bwMode="auto">
            <a:xfrm>
              <a:off x="1494" y="4244"/>
              <a:ext cx="40" cy="57"/>
            </a:xfrm>
            <a:custGeom>
              <a:avLst/>
              <a:gdLst>
                <a:gd name="T0" fmla="*/ 73 w 80"/>
                <a:gd name="T1" fmla="*/ 0 h 114"/>
                <a:gd name="T2" fmla="*/ 80 w 80"/>
                <a:gd name="T3" fmla="*/ 114 h 114"/>
                <a:gd name="T4" fmla="*/ 23 w 80"/>
                <a:gd name="T5" fmla="*/ 114 h 114"/>
                <a:gd name="T6" fmla="*/ 0 w 80"/>
                <a:gd name="T7" fmla="*/ 34 h 114"/>
                <a:gd name="T8" fmla="*/ 73 w 80"/>
                <a:gd name="T9" fmla="*/ 0 h 114"/>
                <a:gd name="T10" fmla="*/ 73 w 80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14"/>
                <a:gd name="T20" fmla="*/ 80 w 80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14">
                  <a:moveTo>
                    <a:pt x="73" y="0"/>
                  </a:moveTo>
                  <a:lnTo>
                    <a:pt x="80" y="114"/>
                  </a:lnTo>
                  <a:lnTo>
                    <a:pt x="23" y="114"/>
                  </a:lnTo>
                  <a:lnTo>
                    <a:pt x="0" y="3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2" name="Freeform 195"/>
            <p:cNvSpPr>
              <a:spLocks/>
            </p:cNvSpPr>
            <p:nvPr/>
          </p:nvSpPr>
          <p:spPr bwMode="auto">
            <a:xfrm>
              <a:off x="1157" y="3600"/>
              <a:ext cx="170" cy="333"/>
            </a:xfrm>
            <a:custGeom>
              <a:avLst/>
              <a:gdLst>
                <a:gd name="T0" fmla="*/ 0 w 340"/>
                <a:gd name="T1" fmla="*/ 0 h 667"/>
                <a:gd name="T2" fmla="*/ 188 w 340"/>
                <a:gd name="T3" fmla="*/ 492 h 667"/>
                <a:gd name="T4" fmla="*/ 340 w 340"/>
                <a:gd name="T5" fmla="*/ 667 h 667"/>
                <a:gd name="T6" fmla="*/ 188 w 340"/>
                <a:gd name="T7" fmla="*/ 599 h 667"/>
                <a:gd name="T8" fmla="*/ 102 w 340"/>
                <a:gd name="T9" fmla="*/ 430 h 667"/>
                <a:gd name="T10" fmla="*/ 0 w 340"/>
                <a:gd name="T11" fmla="*/ 0 h 667"/>
                <a:gd name="T12" fmla="*/ 0 w 340"/>
                <a:gd name="T13" fmla="*/ 0 h 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0"/>
                <a:gd name="T22" fmla="*/ 0 h 667"/>
                <a:gd name="T23" fmla="*/ 340 w 340"/>
                <a:gd name="T24" fmla="*/ 667 h 6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0" h="667">
                  <a:moveTo>
                    <a:pt x="0" y="0"/>
                  </a:moveTo>
                  <a:lnTo>
                    <a:pt x="188" y="492"/>
                  </a:lnTo>
                  <a:lnTo>
                    <a:pt x="340" y="667"/>
                  </a:lnTo>
                  <a:lnTo>
                    <a:pt x="188" y="599"/>
                  </a:lnTo>
                  <a:lnTo>
                    <a:pt x="102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3" name="Freeform 196"/>
            <p:cNvSpPr>
              <a:spLocks/>
            </p:cNvSpPr>
            <p:nvPr/>
          </p:nvSpPr>
          <p:spPr bwMode="auto">
            <a:xfrm>
              <a:off x="1259" y="3501"/>
              <a:ext cx="116" cy="407"/>
            </a:xfrm>
            <a:custGeom>
              <a:avLst/>
              <a:gdLst>
                <a:gd name="T0" fmla="*/ 0 w 232"/>
                <a:gd name="T1" fmla="*/ 0 h 814"/>
                <a:gd name="T2" fmla="*/ 68 w 232"/>
                <a:gd name="T3" fmla="*/ 367 h 814"/>
                <a:gd name="T4" fmla="*/ 232 w 232"/>
                <a:gd name="T5" fmla="*/ 814 h 814"/>
                <a:gd name="T6" fmla="*/ 120 w 232"/>
                <a:gd name="T7" fmla="*/ 430 h 814"/>
                <a:gd name="T8" fmla="*/ 0 w 232"/>
                <a:gd name="T9" fmla="*/ 0 h 814"/>
                <a:gd name="T10" fmla="*/ 0 w 232"/>
                <a:gd name="T11" fmla="*/ 0 h 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814"/>
                <a:gd name="T20" fmla="*/ 232 w 232"/>
                <a:gd name="T21" fmla="*/ 814 h 8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814">
                  <a:moveTo>
                    <a:pt x="0" y="0"/>
                  </a:moveTo>
                  <a:lnTo>
                    <a:pt x="68" y="367"/>
                  </a:lnTo>
                  <a:lnTo>
                    <a:pt x="232" y="814"/>
                  </a:lnTo>
                  <a:lnTo>
                    <a:pt x="12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4" name="Freeform 197"/>
            <p:cNvSpPr>
              <a:spLocks/>
            </p:cNvSpPr>
            <p:nvPr/>
          </p:nvSpPr>
          <p:spPr bwMode="auto">
            <a:xfrm>
              <a:off x="1392" y="3622"/>
              <a:ext cx="51" cy="320"/>
            </a:xfrm>
            <a:custGeom>
              <a:avLst/>
              <a:gdLst>
                <a:gd name="T0" fmla="*/ 0 w 103"/>
                <a:gd name="T1" fmla="*/ 0 h 638"/>
                <a:gd name="T2" fmla="*/ 29 w 103"/>
                <a:gd name="T3" fmla="*/ 509 h 638"/>
                <a:gd name="T4" fmla="*/ 91 w 103"/>
                <a:gd name="T5" fmla="*/ 638 h 638"/>
                <a:gd name="T6" fmla="*/ 74 w 103"/>
                <a:gd name="T7" fmla="*/ 536 h 638"/>
                <a:gd name="T8" fmla="*/ 103 w 103"/>
                <a:gd name="T9" fmla="*/ 344 h 638"/>
                <a:gd name="T10" fmla="*/ 0 w 103"/>
                <a:gd name="T11" fmla="*/ 0 h 638"/>
                <a:gd name="T12" fmla="*/ 0 w 103"/>
                <a:gd name="T13" fmla="*/ 0 h 6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638"/>
                <a:gd name="T23" fmla="*/ 103 w 103"/>
                <a:gd name="T24" fmla="*/ 638 h 6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638">
                  <a:moveTo>
                    <a:pt x="0" y="0"/>
                  </a:moveTo>
                  <a:lnTo>
                    <a:pt x="29" y="509"/>
                  </a:lnTo>
                  <a:lnTo>
                    <a:pt x="91" y="638"/>
                  </a:lnTo>
                  <a:lnTo>
                    <a:pt x="74" y="536"/>
                  </a:lnTo>
                  <a:lnTo>
                    <a:pt x="103" y="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5" name="Freeform 198"/>
            <p:cNvSpPr>
              <a:spLocks/>
            </p:cNvSpPr>
            <p:nvPr/>
          </p:nvSpPr>
          <p:spPr bwMode="auto">
            <a:xfrm>
              <a:off x="1005" y="3428"/>
              <a:ext cx="43" cy="27"/>
            </a:xfrm>
            <a:custGeom>
              <a:avLst/>
              <a:gdLst>
                <a:gd name="T0" fmla="*/ 6 w 86"/>
                <a:gd name="T1" fmla="*/ 0 h 55"/>
                <a:gd name="T2" fmla="*/ 86 w 86"/>
                <a:gd name="T3" fmla="*/ 0 h 55"/>
                <a:gd name="T4" fmla="*/ 0 w 86"/>
                <a:gd name="T5" fmla="*/ 55 h 55"/>
                <a:gd name="T6" fmla="*/ 6 w 86"/>
                <a:gd name="T7" fmla="*/ 0 h 55"/>
                <a:gd name="T8" fmla="*/ 6 w 86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55"/>
                <a:gd name="T17" fmla="*/ 86 w 86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55">
                  <a:moveTo>
                    <a:pt x="6" y="0"/>
                  </a:moveTo>
                  <a:lnTo>
                    <a:pt x="86" y="0"/>
                  </a:lnTo>
                  <a:lnTo>
                    <a:pt x="0" y="5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6" name="Freeform 199"/>
            <p:cNvSpPr>
              <a:spLocks/>
            </p:cNvSpPr>
            <p:nvPr/>
          </p:nvSpPr>
          <p:spPr bwMode="auto">
            <a:xfrm>
              <a:off x="1057" y="2957"/>
              <a:ext cx="102" cy="36"/>
            </a:xfrm>
            <a:custGeom>
              <a:avLst/>
              <a:gdLst>
                <a:gd name="T0" fmla="*/ 0 w 203"/>
                <a:gd name="T1" fmla="*/ 72 h 72"/>
                <a:gd name="T2" fmla="*/ 82 w 203"/>
                <a:gd name="T3" fmla="*/ 52 h 72"/>
                <a:gd name="T4" fmla="*/ 203 w 203"/>
                <a:gd name="T5" fmla="*/ 0 h 72"/>
                <a:gd name="T6" fmla="*/ 175 w 203"/>
                <a:gd name="T7" fmla="*/ 33 h 72"/>
                <a:gd name="T8" fmla="*/ 72 w 203"/>
                <a:gd name="T9" fmla="*/ 67 h 72"/>
                <a:gd name="T10" fmla="*/ 0 w 203"/>
                <a:gd name="T11" fmla="*/ 72 h 72"/>
                <a:gd name="T12" fmla="*/ 0 w 203"/>
                <a:gd name="T13" fmla="*/ 72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72"/>
                <a:gd name="T23" fmla="*/ 203 w 203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72">
                  <a:moveTo>
                    <a:pt x="0" y="72"/>
                  </a:moveTo>
                  <a:lnTo>
                    <a:pt x="82" y="52"/>
                  </a:lnTo>
                  <a:lnTo>
                    <a:pt x="203" y="0"/>
                  </a:lnTo>
                  <a:lnTo>
                    <a:pt x="175" y="33"/>
                  </a:lnTo>
                  <a:lnTo>
                    <a:pt x="72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000" name="AutoShape 20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0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57200" y="373063"/>
            <a:ext cx="8242300" cy="846137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Sumber Daya Alam dan Deplesi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57200" y="1684338"/>
            <a:ext cx="3886200" cy="467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latin typeface="Times New Roman" pitchFamily="18" charset="0"/>
              </a:rPr>
              <a:t>Suatu perusahaan membayar $400.000 atas hak untuk menambang deposit mineral yang diestimasikan sebanyak 1.000.000 ton.  Tarif deplesi adalah $0,40 per ton ($400.000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÷ 1.000.000 ton).</a:t>
            </a:r>
            <a:endParaRPr lang="en-US" sz="3000">
              <a:latin typeface="Times New Roman" pitchFamily="18" charset="0"/>
            </a:endParaRPr>
          </a:p>
        </p:txBody>
      </p:sp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4572000" y="2133600"/>
            <a:ext cx="3621088" cy="3416300"/>
            <a:chOff x="1730" y="1081"/>
            <a:chExt cx="2281" cy="2152"/>
          </a:xfrm>
        </p:grpSpPr>
        <p:sp>
          <p:nvSpPr>
            <p:cNvPr id="71686" name="Freeform 5"/>
            <p:cNvSpPr>
              <a:spLocks/>
            </p:cNvSpPr>
            <p:nvPr/>
          </p:nvSpPr>
          <p:spPr bwMode="auto">
            <a:xfrm>
              <a:off x="1963" y="1102"/>
              <a:ext cx="1830" cy="2089"/>
            </a:xfrm>
            <a:custGeom>
              <a:avLst/>
              <a:gdLst>
                <a:gd name="T0" fmla="*/ 621 w 3661"/>
                <a:gd name="T1" fmla="*/ 1453 h 4178"/>
                <a:gd name="T2" fmla="*/ 178 w 3661"/>
                <a:gd name="T3" fmla="*/ 1515 h 4178"/>
                <a:gd name="T4" fmla="*/ 186 w 3661"/>
                <a:gd name="T5" fmla="*/ 1584 h 4178"/>
                <a:gd name="T6" fmla="*/ 249 w 3661"/>
                <a:gd name="T7" fmla="*/ 1667 h 4178"/>
                <a:gd name="T8" fmla="*/ 249 w 3661"/>
                <a:gd name="T9" fmla="*/ 1909 h 4178"/>
                <a:gd name="T10" fmla="*/ 76 w 3661"/>
                <a:gd name="T11" fmla="*/ 1799 h 4178"/>
                <a:gd name="T12" fmla="*/ 0 w 3661"/>
                <a:gd name="T13" fmla="*/ 1875 h 4178"/>
                <a:gd name="T14" fmla="*/ 47 w 3661"/>
                <a:gd name="T15" fmla="*/ 2000 h 4178"/>
                <a:gd name="T16" fmla="*/ 47 w 3661"/>
                <a:gd name="T17" fmla="*/ 2220 h 4178"/>
                <a:gd name="T18" fmla="*/ 511 w 3661"/>
                <a:gd name="T19" fmla="*/ 2566 h 4178"/>
                <a:gd name="T20" fmla="*/ 538 w 3661"/>
                <a:gd name="T21" fmla="*/ 2698 h 4178"/>
                <a:gd name="T22" fmla="*/ 703 w 3661"/>
                <a:gd name="T23" fmla="*/ 2747 h 4178"/>
                <a:gd name="T24" fmla="*/ 918 w 3661"/>
                <a:gd name="T25" fmla="*/ 2732 h 4178"/>
                <a:gd name="T26" fmla="*/ 931 w 3661"/>
                <a:gd name="T27" fmla="*/ 2789 h 4178"/>
                <a:gd name="T28" fmla="*/ 912 w 3661"/>
                <a:gd name="T29" fmla="*/ 2844 h 4178"/>
                <a:gd name="T30" fmla="*/ 939 w 3661"/>
                <a:gd name="T31" fmla="*/ 3057 h 4178"/>
                <a:gd name="T32" fmla="*/ 946 w 3661"/>
                <a:gd name="T33" fmla="*/ 3279 h 4178"/>
                <a:gd name="T34" fmla="*/ 842 w 3661"/>
                <a:gd name="T35" fmla="*/ 3597 h 4178"/>
                <a:gd name="T36" fmla="*/ 954 w 3661"/>
                <a:gd name="T37" fmla="*/ 3777 h 4178"/>
                <a:gd name="T38" fmla="*/ 1657 w 3661"/>
                <a:gd name="T39" fmla="*/ 4123 h 4178"/>
                <a:gd name="T40" fmla="*/ 2016 w 3661"/>
                <a:gd name="T41" fmla="*/ 4144 h 4178"/>
                <a:gd name="T42" fmla="*/ 2465 w 3661"/>
                <a:gd name="T43" fmla="*/ 3958 h 4178"/>
                <a:gd name="T44" fmla="*/ 2604 w 3661"/>
                <a:gd name="T45" fmla="*/ 4123 h 4178"/>
                <a:gd name="T46" fmla="*/ 2853 w 3661"/>
                <a:gd name="T47" fmla="*/ 4178 h 4178"/>
                <a:gd name="T48" fmla="*/ 2963 w 3661"/>
                <a:gd name="T49" fmla="*/ 4068 h 4178"/>
                <a:gd name="T50" fmla="*/ 3225 w 3661"/>
                <a:gd name="T51" fmla="*/ 3321 h 4178"/>
                <a:gd name="T52" fmla="*/ 3220 w 3661"/>
                <a:gd name="T53" fmla="*/ 3224 h 4178"/>
                <a:gd name="T54" fmla="*/ 3136 w 3661"/>
                <a:gd name="T55" fmla="*/ 3217 h 4178"/>
                <a:gd name="T56" fmla="*/ 3275 w 3661"/>
                <a:gd name="T57" fmla="*/ 3036 h 4178"/>
                <a:gd name="T58" fmla="*/ 3296 w 3661"/>
                <a:gd name="T59" fmla="*/ 2228 h 4178"/>
                <a:gd name="T60" fmla="*/ 3246 w 3661"/>
                <a:gd name="T61" fmla="*/ 2124 h 4178"/>
                <a:gd name="T62" fmla="*/ 3018 w 3661"/>
                <a:gd name="T63" fmla="*/ 2034 h 4178"/>
                <a:gd name="T64" fmla="*/ 3661 w 3661"/>
                <a:gd name="T65" fmla="*/ 48 h 4178"/>
                <a:gd name="T66" fmla="*/ 3634 w 3661"/>
                <a:gd name="T67" fmla="*/ 0 h 4178"/>
                <a:gd name="T68" fmla="*/ 3448 w 3661"/>
                <a:gd name="T69" fmla="*/ 0 h 4178"/>
                <a:gd name="T70" fmla="*/ 2887 w 3661"/>
                <a:gd name="T71" fmla="*/ 1314 h 4178"/>
                <a:gd name="T72" fmla="*/ 2507 w 3661"/>
                <a:gd name="T73" fmla="*/ 2131 h 4178"/>
                <a:gd name="T74" fmla="*/ 2376 w 3661"/>
                <a:gd name="T75" fmla="*/ 2131 h 4178"/>
                <a:gd name="T76" fmla="*/ 2349 w 3661"/>
                <a:gd name="T77" fmla="*/ 2019 h 4178"/>
                <a:gd name="T78" fmla="*/ 2100 w 3661"/>
                <a:gd name="T79" fmla="*/ 1930 h 4178"/>
                <a:gd name="T80" fmla="*/ 2106 w 3661"/>
                <a:gd name="T81" fmla="*/ 1791 h 4178"/>
                <a:gd name="T82" fmla="*/ 2163 w 3661"/>
                <a:gd name="T83" fmla="*/ 1743 h 4178"/>
                <a:gd name="T84" fmla="*/ 2093 w 3661"/>
                <a:gd name="T85" fmla="*/ 1709 h 4178"/>
                <a:gd name="T86" fmla="*/ 1830 w 3661"/>
                <a:gd name="T87" fmla="*/ 1688 h 4178"/>
                <a:gd name="T88" fmla="*/ 1880 w 3661"/>
                <a:gd name="T89" fmla="*/ 1424 h 4178"/>
                <a:gd name="T90" fmla="*/ 1844 w 3661"/>
                <a:gd name="T91" fmla="*/ 1384 h 4178"/>
                <a:gd name="T92" fmla="*/ 703 w 3661"/>
                <a:gd name="T93" fmla="*/ 1542 h 4178"/>
                <a:gd name="T94" fmla="*/ 621 w 3661"/>
                <a:gd name="T95" fmla="*/ 1453 h 4178"/>
                <a:gd name="T96" fmla="*/ 621 w 3661"/>
                <a:gd name="T97" fmla="*/ 1453 h 41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61"/>
                <a:gd name="T148" fmla="*/ 0 h 4178"/>
                <a:gd name="T149" fmla="*/ 3661 w 3661"/>
                <a:gd name="T150" fmla="*/ 4178 h 41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61" h="4178">
                  <a:moveTo>
                    <a:pt x="621" y="1453"/>
                  </a:moveTo>
                  <a:lnTo>
                    <a:pt x="178" y="1515"/>
                  </a:lnTo>
                  <a:lnTo>
                    <a:pt x="186" y="1584"/>
                  </a:lnTo>
                  <a:lnTo>
                    <a:pt x="249" y="1667"/>
                  </a:lnTo>
                  <a:lnTo>
                    <a:pt x="249" y="1909"/>
                  </a:lnTo>
                  <a:lnTo>
                    <a:pt x="76" y="1799"/>
                  </a:lnTo>
                  <a:lnTo>
                    <a:pt x="0" y="1875"/>
                  </a:lnTo>
                  <a:lnTo>
                    <a:pt x="47" y="2000"/>
                  </a:lnTo>
                  <a:lnTo>
                    <a:pt x="47" y="2220"/>
                  </a:lnTo>
                  <a:lnTo>
                    <a:pt x="511" y="2566"/>
                  </a:lnTo>
                  <a:lnTo>
                    <a:pt x="538" y="2698"/>
                  </a:lnTo>
                  <a:lnTo>
                    <a:pt x="703" y="2747"/>
                  </a:lnTo>
                  <a:lnTo>
                    <a:pt x="918" y="2732"/>
                  </a:lnTo>
                  <a:lnTo>
                    <a:pt x="931" y="2789"/>
                  </a:lnTo>
                  <a:lnTo>
                    <a:pt x="912" y="2844"/>
                  </a:lnTo>
                  <a:lnTo>
                    <a:pt x="939" y="3057"/>
                  </a:lnTo>
                  <a:lnTo>
                    <a:pt x="946" y="3279"/>
                  </a:lnTo>
                  <a:lnTo>
                    <a:pt x="842" y="3597"/>
                  </a:lnTo>
                  <a:lnTo>
                    <a:pt x="954" y="3777"/>
                  </a:lnTo>
                  <a:lnTo>
                    <a:pt x="1657" y="4123"/>
                  </a:lnTo>
                  <a:lnTo>
                    <a:pt x="2016" y="4144"/>
                  </a:lnTo>
                  <a:lnTo>
                    <a:pt x="2465" y="3958"/>
                  </a:lnTo>
                  <a:lnTo>
                    <a:pt x="2604" y="4123"/>
                  </a:lnTo>
                  <a:lnTo>
                    <a:pt x="2853" y="4178"/>
                  </a:lnTo>
                  <a:lnTo>
                    <a:pt x="2963" y="4068"/>
                  </a:lnTo>
                  <a:lnTo>
                    <a:pt x="3225" y="3321"/>
                  </a:lnTo>
                  <a:lnTo>
                    <a:pt x="3220" y="3224"/>
                  </a:lnTo>
                  <a:lnTo>
                    <a:pt x="3136" y="3217"/>
                  </a:lnTo>
                  <a:lnTo>
                    <a:pt x="3275" y="3036"/>
                  </a:lnTo>
                  <a:lnTo>
                    <a:pt x="3296" y="2228"/>
                  </a:lnTo>
                  <a:lnTo>
                    <a:pt x="3246" y="2124"/>
                  </a:lnTo>
                  <a:lnTo>
                    <a:pt x="3018" y="2034"/>
                  </a:lnTo>
                  <a:lnTo>
                    <a:pt x="3661" y="48"/>
                  </a:lnTo>
                  <a:lnTo>
                    <a:pt x="3634" y="0"/>
                  </a:lnTo>
                  <a:lnTo>
                    <a:pt x="3448" y="0"/>
                  </a:lnTo>
                  <a:lnTo>
                    <a:pt x="2887" y="1314"/>
                  </a:lnTo>
                  <a:lnTo>
                    <a:pt x="2507" y="2131"/>
                  </a:lnTo>
                  <a:lnTo>
                    <a:pt x="2376" y="2131"/>
                  </a:lnTo>
                  <a:lnTo>
                    <a:pt x="2349" y="2019"/>
                  </a:lnTo>
                  <a:lnTo>
                    <a:pt x="2100" y="1930"/>
                  </a:lnTo>
                  <a:lnTo>
                    <a:pt x="2106" y="1791"/>
                  </a:lnTo>
                  <a:lnTo>
                    <a:pt x="2163" y="1743"/>
                  </a:lnTo>
                  <a:lnTo>
                    <a:pt x="2093" y="1709"/>
                  </a:lnTo>
                  <a:lnTo>
                    <a:pt x="1830" y="1688"/>
                  </a:lnTo>
                  <a:lnTo>
                    <a:pt x="1880" y="1424"/>
                  </a:lnTo>
                  <a:lnTo>
                    <a:pt x="1844" y="1384"/>
                  </a:lnTo>
                  <a:lnTo>
                    <a:pt x="703" y="1542"/>
                  </a:lnTo>
                  <a:lnTo>
                    <a:pt x="621" y="14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87" name="Freeform 6"/>
            <p:cNvSpPr>
              <a:spLocks/>
            </p:cNvSpPr>
            <p:nvPr/>
          </p:nvSpPr>
          <p:spPr bwMode="auto">
            <a:xfrm>
              <a:off x="2721" y="2243"/>
              <a:ext cx="63" cy="48"/>
            </a:xfrm>
            <a:custGeom>
              <a:avLst/>
              <a:gdLst>
                <a:gd name="T0" fmla="*/ 3 w 125"/>
                <a:gd name="T1" fmla="*/ 0 h 97"/>
                <a:gd name="T2" fmla="*/ 0 w 125"/>
                <a:gd name="T3" fmla="*/ 63 h 97"/>
                <a:gd name="T4" fmla="*/ 17 w 125"/>
                <a:gd name="T5" fmla="*/ 97 h 97"/>
                <a:gd name="T6" fmla="*/ 110 w 125"/>
                <a:gd name="T7" fmla="*/ 95 h 97"/>
                <a:gd name="T8" fmla="*/ 125 w 125"/>
                <a:gd name="T9" fmla="*/ 44 h 97"/>
                <a:gd name="T10" fmla="*/ 85 w 125"/>
                <a:gd name="T11" fmla="*/ 35 h 97"/>
                <a:gd name="T12" fmla="*/ 34 w 125"/>
                <a:gd name="T13" fmla="*/ 25 h 97"/>
                <a:gd name="T14" fmla="*/ 19 w 125"/>
                <a:gd name="T15" fmla="*/ 48 h 97"/>
                <a:gd name="T16" fmla="*/ 3 w 125"/>
                <a:gd name="T17" fmla="*/ 0 h 97"/>
                <a:gd name="T18" fmla="*/ 3 w 125"/>
                <a:gd name="T19" fmla="*/ 0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97"/>
                <a:gd name="T32" fmla="*/ 125 w 125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97">
                  <a:moveTo>
                    <a:pt x="3" y="0"/>
                  </a:moveTo>
                  <a:lnTo>
                    <a:pt x="0" y="63"/>
                  </a:lnTo>
                  <a:lnTo>
                    <a:pt x="17" y="97"/>
                  </a:lnTo>
                  <a:lnTo>
                    <a:pt x="110" y="95"/>
                  </a:lnTo>
                  <a:lnTo>
                    <a:pt x="125" y="44"/>
                  </a:lnTo>
                  <a:lnTo>
                    <a:pt x="85" y="35"/>
                  </a:lnTo>
                  <a:lnTo>
                    <a:pt x="34" y="25"/>
                  </a:lnTo>
                  <a:lnTo>
                    <a:pt x="19" y="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2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88" name="Freeform 7"/>
            <p:cNvSpPr>
              <a:spLocks/>
            </p:cNvSpPr>
            <p:nvPr/>
          </p:nvSpPr>
          <p:spPr bwMode="auto">
            <a:xfrm>
              <a:off x="1730" y="2226"/>
              <a:ext cx="927" cy="382"/>
            </a:xfrm>
            <a:custGeom>
              <a:avLst/>
              <a:gdLst>
                <a:gd name="T0" fmla="*/ 350 w 1853"/>
                <a:gd name="T1" fmla="*/ 0 h 764"/>
                <a:gd name="T2" fmla="*/ 129 w 1853"/>
                <a:gd name="T3" fmla="*/ 42 h 764"/>
                <a:gd name="T4" fmla="*/ 150 w 1853"/>
                <a:gd name="T5" fmla="*/ 141 h 764"/>
                <a:gd name="T6" fmla="*/ 0 w 1853"/>
                <a:gd name="T7" fmla="*/ 232 h 764"/>
                <a:gd name="T8" fmla="*/ 331 w 1853"/>
                <a:gd name="T9" fmla="*/ 302 h 764"/>
                <a:gd name="T10" fmla="*/ 230 w 1853"/>
                <a:gd name="T11" fmla="*/ 483 h 764"/>
                <a:gd name="T12" fmla="*/ 500 w 1853"/>
                <a:gd name="T13" fmla="*/ 523 h 764"/>
                <a:gd name="T14" fmla="*/ 631 w 1853"/>
                <a:gd name="T15" fmla="*/ 684 h 764"/>
                <a:gd name="T16" fmla="*/ 831 w 1853"/>
                <a:gd name="T17" fmla="*/ 673 h 764"/>
                <a:gd name="T18" fmla="*/ 992 w 1853"/>
                <a:gd name="T19" fmla="*/ 663 h 764"/>
                <a:gd name="T20" fmla="*/ 1152 w 1853"/>
                <a:gd name="T21" fmla="*/ 755 h 764"/>
                <a:gd name="T22" fmla="*/ 1403 w 1853"/>
                <a:gd name="T23" fmla="*/ 764 h 764"/>
                <a:gd name="T24" fmla="*/ 1391 w 1853"/>
                <a:gd name="T25" fmla="*/ 517 h 764"/>
                <a:gd name="T26" fmla="*/ 1142 w 1853"/>
                <a:gd name="T27" fmla="*/ 422 h 764"/>
                <a:gd name="T28" fmla="*/ 800 w 1853"/>
                <a:gd name="T29" fmla="*/ 192 h 764"/>
                <a:gd name="T30" fmla="*/ 1483 w 1853"/>
                <a:gd name="T31" fmla="*/ 413 h 764"/>
                <a:gd name="T32" fmla="*/ 1675 w 1853"/>
                <a:gd name="T33" fmla="*/ 392 h 764"/>
                <a:gd name="T34" fmla="*/ 1853 w 1853"/>
                <a:gd name="T35" fmla="*/ 262 h 764"/>
                <a:gd name="T36" fmla="*/ 1715 w 1853"/>
                <a:gd name="T37" fmla="*/ 21 h 764"/>
                <a:gd name="T38" fmla="*/ 350 w 1853"/>
                <a:gd name="T39" fmla="*/ 0 h 764"/>
                <a:gd name="T40" fmla="*/ 350 w 1853"/>
                <a:gd name="T41" fmla="*/ 0 h 7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53"/>
                <a:gd name="T64" fmla="*/ 0 h 764"/>
                <a:gd name="T65" fmla="*/ 1853 w 1853"/>
                <a:gd name="T66" fmla="*/ 764 h 7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53" h="764">
                  <a:moveTo>
                    <a:pt x="350" y="0"/>
                  </a:moveTo>
                  <a:lnTo>
                    <a:pt x="129" y="42"/>
                  </a:lnTo>
                  <a:lnTo>
                    <a:pt x="150" y="141"/>
                  </a:lnTo>
                  <a:lnTo>
                    <a:pt x="0" y="232"/>
                  </a:lnTo>
                  <a:lnTo>
                    <a:pt x="331" y="302"/>
                  </a:lnTo>
                  <a:lnTo>
                    <a:pt x="230" y="483"/>
                  </a:lnTo>
                  <a:lnTo>
                    <a:pt x="500" y="523"/>
                  </a:lnTo>
                  <a:lnTo>
                    <a:pt x="631" y="684"/>
                  </a:lnTo>
                  <a:lnTo>
                    <a:pt x="831" y="673"/>
                  </a:lnTo>
                  <a:lnTo>
                    <a:pt x="992" y="663"/>
                  </a:lnTo>
                  <a:lnTo>
                    <a:pt x="1152" y="755"/>
                  </a:lnTo>
                  <a:lnTo>
                    <a:pt x="1403" y="764"/>
                  </a:lnTo>
                  <a:lnTo>
                    <a:pt x="1391" y="517"/>
                  </a:lnTo>
                  <a:lnTo>
                    <a:pt x="1142" y="422"/>
                  </a:lnTo>
                  <a:lnTo>
                    <a:pt x="800" y="192"/>
                  </a:lnTo>
                  <a:lnTo>
                    <a:pt x="1483" y="413"/>
                  </a:lnTo>
                  <a:lnTo>
                    <a:pt x="1675" y="392"/>
                  </a:lnTo>
                  <a:lnTo>
                    <a:pt x="1853" y="262"/>
                  </a:lnTo>
                  <a:lnTo>
                    <a:pt x="1715" y="21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89" name="Freeform 8"/>
            <p:cNvSpPr>
              <a:spLocks/>
            </p:cNvSpPr>
            <p:nvPr/>
          </p:nvSpPr>
          <p:spPr bwMode="auto">
            <a:xfrm>
              <a:off x="2352" y="2330"/>
              <a:ext cx="94" cy="71"/>
            </a:xfrm>
            <a:custGeom>
              <a:avLst/>
              <a:gdLst>
                <a:gd name="T0" fmla="*/ 103 w 188"/>
                <a:gd name="T1" fmla="*/ 0 h 143"/>
                <a:gd name="T2" fmla="*/ 32 w 188"/>
                <a:gd name="T3" fmla="*/ 46 h 143"/>
                <a:gd name="T4" fmla="*/ 0 w 188"/>
                <a:gd name="T5" fmla="*/ 143 h 143"/>
                <a:gd name="T6" fmla="*/ 183 w 188"/>
                <a:gd name="T7" fmla="*/ 126 h 143"/>
                <a:gd name="T8" fmla="*/ 188 w 188"/>
                <a:gd name="T9" fmla="*/ 48 h 143"/>
                <a:gd name="T10" fmla="*/ 103 w 188"/>
                <a:gd name="T11" fmla="*/ 0 h 143"/>
                <a:gd name="T12" fmla="*/ 103 w 18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143"/>
                <a:gd name="T23" fmla="*/ 188 w 188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143">
                  <a:moveTo>
                    <a:pt x="103" y="0"/>
                  </a:moveTo>
                  <a:lnTo>
                    <a:pt x="32" y="46"/>
                  </a:lnTo>
                  <a:lnTo>
                    <a:pt x="0" y="143"/>
                  </a:lnTo>
                  <a:lnTo>
                    <a:pt x="183" y="126"/>
                  </a:lnTo>
                  <a:lnTo>
                    <a:pt x="188" y="4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0" name="Freeform 9"/>
            <p:cNvSpPr>
              <a:spLocks/>
            </p:cNvSpPr>
            <p:nvPr/>
          </p:nvSpPr>
          <p:spPr bwMode="auto">
            <a:xfrm>
              <a:off x="3607" y="1870"/>
              <a:ext cx="383" cy="387"/>
            </a:xfrm>
            <a:custGeom>
              <a:avLst/>
              <a:gdLst>
                <a:gd name="T0" fmla="*/ 0 w 766"/>
                <a:gd name="T1" fmla="*/ 124 h 774"/>
                <a:gd name="T2" fmla="*/ 63 w 766"/>
                <a:gd name="T3" fmla="*/ 0 h 774"/>
                <a:gd name="T4" fmla="*/ 145 w 766"/>
                <a:gd name="T5" fmla="*/ 61 h 774"/>
                <a:gd name="T6" fmla="*/ 443 w 766"/>
                <a:gd name="T7" fmla="*/ 69 h 774"/>
                <a:gd name="T8" fmla="*/ 671 w 766"/>
                <a:gd name="T9" fmla="*/ 82 h 774"/>
                <a:gd name="T10" fmla="*/ 766 w 766"/>
                <a:gd name="T11" fmla="*/ 124 h 774"/>
                <a:gd name="T12" fmla="*/ 719 w 766"/>
                <a:gd name="T13" fmla="*/ 428 h 774"/>
                <a:gd name="T14" fmla="*/ 546 w 766"/>
                <a:gd name="T15" fmla="*/ 774 h 774"/>
                <a:gd name="T16" fmla="*/ 131 w 766"/>
                <a:gd name="T17" fmla="*/ 726 h 774"/>
                <a:gd name="T18" fmla="*/ 8 w 766"/>
                <a:gd name="T19" fmla="*/ 297 h 774"/>
                <a:gd name="T20" fmla="*/ 0 w 766"/>
                <a:gd name="T21" fmla="*/ 124 h 774"/>
                <a:gd name="T22" fmla="*/ 0 w 766"/>
                <a:gd name="T23" fmla="*/ 124 h 7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6"/>
                <a:gd name="T37" fmla="*/ 0 h 774"/>
                <a:gd name="T38" fmla="*/ 766 w 766"/>
                <a:gd name="T39" fmla="*/ 774 h 7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6" h="774">
                  <a:moveTo>
                    <a:pt x="0" y="124"/>
                  </a:moveTo>
                  <a:lnTo>
                    <a:pt x="63" y="0"/>
                  </a:lnTo>
                  <a:lnTo>
                    <a:pt x="145" y="61"/>
                  </a:lnTo>
                  <a:lnTo>
                    <a:pt x="443" y="69"/>
                  </a:lnTo>
                  <a:lnTo>
                    <a:pt x="671" y="82"/>
                  </a:lnTo>
                  <a:lnTo>
                    <a:pt x="766" y="124"/>
                  </a:lnTo>
                  <a:lnTo>
                    <a:pt x="719" y="428"/>
                  </a:lnTo>
                  <a:lnTo>
                    <a:pt x="546" y="774"/>
                  </a:lnTo>
                  <a:lnTo>
                    <a:pt x="131" y="726"/>
                  </a:lnTo>
                  <a:lnTo>
                    <a:pt x="8" y="297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1" name="Freeform 10"/>
            <p:cNvSpPr>
              <a:spLocks/>
            </p:cNvSpPr>
            <p:nvPr/>
          </p:nvSpPr>
          <p:spPr bwMode="auto">
            <a:xfrm>
              <a:off x="3214" y="1112"/>
              <a:ext cx="642" cy="1194"/>
            </a:xfrm>
            <a:custGeom>
              <a:avLst/>
              <a:gdLst>
                <a:gd name="T0" fmla="*/ 1175 w 1285"/>
                <a:gd name="T1" fmla="*/ 316 h 2390"/>
                <a:gd name="T2" fmla="*/ 1160 w 1285"/>
                <a:gd name="T3" fmla="*/ 0 h 2390"/>
                <a:gd name="T4" fmla="*/ 1019 w 1285"/>
                <a:gd name="T5" fmla="*/ 40 h 2390"/>
                <a:gd name="T6" fmla="*/ 818 w 1285"/>
                <a:gd name="T7" fmla="*/ 567 h 2390"/>
                <a:gd name="T8" fmla="*/ 747 w 1285"/>
                <a:gd name="T9" fmla="*/ 631 h 2390"/>
                <a:gd name="T10" fmla="*/ 221 w 1285"/>
                <a:gd name="T11" fmla="*/ 2059 h 2390"/>
                <a:gd name="T12" fmla="*/ 95 w 1285"/>
                <a:gd name="T13" fmla="*/ 2129 h 2390"/>
                <a:gd name="T14" fmla="*/ 0 w 1285"/>
                <a:gd name="T15" fmla="*/ 2255 h 2390"/>
                <a:gd name="T16" fmla="*/ 306 w 1285"/>
                <a:gd name="T17" fmla="*/ 2390 h 2390"/>
                <a:gd name="T18" fmla="*/ 352 w 1285"/>
                <a:gd name="T19" fmla="*/ 2200 h 2390"/>
                <a:gd name="T20" fmla="*/ 498 w 1285"/>
                <a:gd name="T21" fmla="*/ 2173 h 2390"/>
                <a:gd name="T22" fmla="*/ 618 w 1285"/>
                <a:gd name="T23" fmla="*/ 1852 h 2390"/>
                <a:gd name="T24" fmla="*/ 688 w 1285"/>
                <a:gd name="T25" fmla="*/ 1812 h 2390"/>
                <a:gd name="T26" fmla="*/ 747 w 1285"/>
                <a:gd name="T27" fmla="*/ 1570 h 2390"/>
                <a:gd name="T28" fmla="*/ 707 w 1285"/>
                <a:gd name="T29" fmla="*/ 1451 h 2390"/>
                <a:gd name="T30" fmla="*/ 998 w 1285"/>
                <a:gd name="T31" fmla="*/ 476 h 2390"/>
                <a:gd name="T32" fmla="*/ 1084 w 1285"/>
                <a:gd name="T33" fmla="*/ 447 h 2390"/>
                <a:gd name="T34" fmla="*/ 1148 w 1285"/>
                <a:gd name="T35" fmla="*/ 1491 h 2390"/>
                <a:gd name="T36" fmla="*/ 1215 w 1285"/>
                <a:gd name="T37" fmla="*/ 1612 h 2390"/>
                <a:gd name="T38" fmla="*/ 1285 w 1285"/>
                <a:gd name="T39" fmla="*/ 1527 h 2390"/>
                <a:gd name="T40" fmla="*/ 1175 w 1285"/>
                <a:gd name="T41" fmla="*/ 316 h 2390"/>
                <a:gd name="T42" fmla="*/ 1175 w 1285"/>
                <a:gd name="T43" fmla="*/ 316 h 23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5"/>
                <a:gd name="T67" fmla="*/ 0 h 2390"/>
                <a:gd name="T68" fmla="*/ 1285 w 1285"/>
                <a:gd name="T69" fmla="*/ 2390 h 239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5" h="2390">
                  <a:moveTo>
                    <a:pt x="1175" y="316"/>
                  </a:moveTo>
                  <a:lnTo>
                    <a:pt x="1160" y="0"/>
                  </a:lnTo>
                  <a:lnTo>
                    <a:pt x="1019" y="40"/>
                  </a:lnTo>
                  <a:lnTo>
                    <a:pt x="818" y="567"/>
                  </a:lnTo>
                  <a:lnTo>
                    <a:pt x="747" y="631"/>
                  </a:lnTo>
                  <a:lnTo>
                    <a:pt x="221" y="2059"/>
                  </a:lnTo>
                  <a:lnTo>
                    <a:pt x="95" y="2129"/>
                  </a:lnTo>
                  <a:lnTo>
                    <a:pt x="0" y="2255"/>
                  </a:lnTo>
                  <a:lnTo>
                    <a:pt x="306" y="2390"/>
                  </a:lnTo>
                  <a:lnTo>
                    <a:pt x="352" y="2200"/>
                  </a:lnTo>
                  <a:lnTo>
                    <a:pt x="498" y="2173"/>
                  </a:lnTo>
                  <a:lnTo>
                    <a:pt x="618" y="1852"/>
                  </a:lnTo>
                  <a:lnTo>
                    <a:pt x="688" y="1812"/>
                  </a:lnTo>
                  <a:lnTo>
                    <a:pt x="747" y="1570"/>
                  </a:lnTo>
                  <a:lnTo>
                    <a:pt x="707" y="1451"/>
                  </a:lnTo>
                  <a:lnTo>
                    <a:pt x="998" y="476"/>
                  </a:lnTo>
                  <a:lnTo>
                    <a:pt x="1084" y="447"/>
                  </a:lnTo>
                  <a:lnTo>
                    <a:pt x="1148" y="1491"/>
                  </a:lnTo>
                  <a:lnTo>
                    <a:pt x="1215" y="1612"/>
                  </a:lnTo>
                  <a:lnTo>
                    <a:pt x="1285" y="1527"/>
                  </a:lnTo>
                  <a:lnTo>
                    <a:pt x="1175" y="316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2" name="Freeform 11"/>
            <p:cNvSpPr>
              <a:spLocks/>
            </p:cNvSpPr>
            <p:nvPr/>
          </p:nvSpPr>
          <p:spPr bwMode="auto">
            <a:xfrm>
              <a:off x="3204" y="1747"/>
              <a:ext cx="213" cy="454"/>
            </a:xfrm>
            <a:custGeom>
              <a:avLst/>
              <a:gdLst>
                <a:gd name="T0" fmla="*/ 426 w 426"/>
                <a:gd name="T1" fmla="*/ 0 h 909"/>
                <a:gd name="T2" fmla="*/ 245 w 426"/>
                <a:gd name="T3" fmla="*/ 74 h 909"/>
                <a:gd name="T4" fmla="*/ 205 w 426"/>
                <a:gd name="T5" fmla="*/ 276 h 909"/>
                <a:gd name="T6" fmla="*/ 0 w 426"/>
                <a:gd name="T7" fmla="*/ 808 h 909"/>
                <a:gd name="T8" fmla="*/ 44 w 426"/>
                <a:gd name="T9" fmla="*/ 909 h 909"/>
                <a:gd name="T10" fmla="*/ 426 w 426"/>
                <a:gd name="T11" fmla="*/ 0 h 909"/>
                <a:gd name="T12" fmla="*/ 426 w 42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"/>
                <a:gd name="T22" fmla="*/ 0 h 909"/>
                <a:gd name="T23" fmla="*/ 426 w 426"/>
                <a:gd name="T24" fmla="*/ 909 h 9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" h="909">
                  <a:moveTo>
                    <a:pt x="426" y="0"/>
                  </a:moveTo>
                  <a:lnTo>
                    <a:pt x="245" y="74"/>
                  </a:lnTo>
                  <a:lnTo>
                    <a:pt x="205" y="276"/>
                  </a:lnTo>
                  <a:lnTo>
                    <a:pt x="0" y="808"/>
                  </a:lnTo>
                  <a:lnTo>
                    <a:pt x="44" y="90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3" name="Freeform 12"/>
            <p:cNvSpPr>
              <a:spLocks/>
            </p:cNvSpPr>
            <p:nvPr/>
          </p:nvSpPr>
          <p:spPr bwMode="auto">
            <a:xfrm>
              <a:off x="3635" y="1970"/>
              <a:ext cx="346" cy="326"/>
            </a:xfrm>
            <a:custGeom>
              <a:avLst/>
              <a:gdLst>
                <a:gd name="T0" fmla="*/ 692 w 692"/>
                <a:gd name="T1" fmla="*/ 0 h 652"/>
                <a:gd name="T2" fmla="*/ 624 w 692"/>
                <a:gd name="T3" fmla="*/ 165 h 652"/>
                <a:gd name="T4" fmla="*/ 563 w 692"/>
                <a:gd name="T5" fmla="*/ 140 h 652"/>
                <a:gd name="T6" fmla="*/ 498 w 692"/>
                <a:gd name="T7" fmla="*/ 211 h 652"/>
                <a:gd name="T8" fmla="*/ 477 w 692"/>
                <a:gd name="T9" fmla="*/ 80 h 652"/>
                <a:gd name="T10" fmla="*/ 377 w 692"/>
                <a:gd name="T11" fmla="*/ 226 h 652"/>
                <a:gd name="T12" fmla="*/ 346 w 692"/>
                <a:gd name="T13" fmla="*/ 446 h 652"/>
                <a:gd name="T14" fmla="*/ 217 w 692"/>
                <a:gd name="T15" fmla="*/ 159 h 652"/>
                <a:gd name="T16" fmla="*/ 12 w 692"/>
                <a:gd name="T17" fmla="*/ 70 h 652"/>
                <a:gd name="T18" fmla="*/ 0 w 692"/>
                <a:gd name="T19" fmla="*/ 342 h 652"/>
                <a:gd name="T20" fmla="*/ 76 w 692"/>
                <a:gd name="T21" fmla="*/ 557 h 652"/>
                <a:gd name="T22" fmla="*/ 443 w 692"/>
                <a:gd name="T23" fmla="*/ 652 h 652"/>
                <a:gd name="T24" fmla="*/ 612 w 692"/>
                <a:gd name="T25" fmla="*/ 523 h 652"/>
                <a:gd name="T26" fmla="*/ 664 w 692"/>
                <a:gd name="T27" fmla="*/ 456 h 652"/>
                <a:gd name="T28" fmla="*/ 692 w 692"/>
                <a:gd name="T29" fmla="*/ 0 h 652"/>
                <a:gd name="T30" fmla="*/ 692 w 692"/>
                <a:gd name="T31" fmla="*/ 0 h 6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2"/>
                <a:gd name="T49" fmla="*/ 0 h 652"/>
                <a:gd name="T50" fmla="*/ 692 w 692"/>
                <a:gd name="T51" fmla="*/ 652 h 6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2" h="652">
                  <a:moveTo>
                    <a:pt x="692" y="0"/>
                  </a:moveTo>
                  <a:lnTo>
                    <a:pt x="624" y="165"/>
                  </a:lnTo>
                  <a:lnTo>
                    <a:pt x="563" y="140"/>
                  </a:lnTo>
                  <a:lnTo>
                    <a:pt x="498" y="211"/>
                  </a:lnTo>
                  <a:lnTo>
                    <a:pt x="477" y="80"/>
                  </a:lnTo>
                  <a:lnTo>
                    <a:pt x="377" y="226"/>
                  </a:lnTo>
                  <a:lnTo>
                    <a:pt x="346" y="446"/>
                  </a:lnTo>
                  <a:lnTo>
                    <a:pt x="217" y="159"/>
                  </a:lnTo>
                  <a:lnTo>
                    <a:pt x="12" y="70"/>
                  </a:lnTo>
                  <a:lnTo>
                    <a:pt x="0" y="342"/>
                  </a:lnTo>
                  <a:lnTo>
                    <a:pt x="76" y="557"/>
                  </a:lnTo>
                  <a:lnTo>
                    <a:pt x="443" y="652"/>
                  </a:lnTo>
                  <a:lnTo>
                    <a:pt x="612" y="523"/>
                  </a:lnTo>
                  <a:lnTo>
                    <a:pt x="664" y="45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4" name="Freeform 13"/>
            <p:cNvSpPr>
              <a:spLocks/>
            </p:cNvSpPr>
            <p:nvPr/>
          </p:nvSpPr>
          <p:spPr bwMode="auto">
            <a:xfrm>
              <a:off x="2285" y="2229"/>
              <a:ext cx="245" cy="254"/>
            </a:xfrm>
            <a:custGeom>
              <a:avLst/>
              <a:gdLst>
                <a:gd name="T0" fmla="*/ 395 w 490"/>
                <a:gd name="T1" fmla="*/ 21 h 507"/>
                <a:gd name="T2" fmla="*/ 270 w 490"/>
                <a:gd name="T3" fmla="*/ 0 h 507"/>
                <a:gd name="T4" fmla="*/ 27 w 490"/>
                <a:gd name="T5" fmla="*/ 106 h 507"/>
                <a:gd name="T6" fmla="*/ 0 w 490"/>
                <a:gd name="T7" fmla="*/ 211 h 507"/>
                <a:gd name="T8" fmla="*/ 0 w 490"/>
                <a:gd name="T9" fmla="*/ 325 h 507"/>
                <a:gd name="T10" fmla="*/ 17 w 490"/>
                <a:gd name="T11" fmla="*/ 460 h 507"/>
                <a:gd name="T12" fmla="*/ 137 w 490"/>
                <a:gd name="T13" fmla="*/ 507 h 507"/>
                <a:gd name="T14" fmla="*/ 247 w 490"/>
                <a:gd name="T15" fmla="*/ 494 h 507"/>
                <a:gd name="T16" fmla="*/ 394 w 490"/>
                <a:gd name="T17" fmla="*/ 435 h 507"/>
                <a:gd name="T18" fmla="*/ 471 w 490"/>
                <a:gd name="T19" fmla="*/ 348 h 507"/>
                <a:gd name="T20" fmla="*/ 490 w 490"/>
                <a:gd name="T21" fmla="*/ 207 h 507"/>
                <a:gd name="T22" fmla="*/ 449 w 490"/>
                <a:gd name="T23" fmla="*/ 81 h 507"/>
                <a:gd name="T24" fmla="*/ 384 w 490"/>
                <a:gd name="T25" fmla="*/ 317 h 507"/>
                <a:gd name="T26" fmla="*/ 293 w 490"/>
                <a:gd name="T27" fmla="*/ 382 h 507"/>
                <a:gd name="T28" fmla="*/ 198 w 490"/>
                <a:gd name="T29" fmla="*/ 391 h 507"/>
                <a:gd name="T30" fmla="*/ 120 w 490"/>
                <a:gd name="T31" fmla="*/ 311 h 507"/>
                <a:gd name="T32" fmla="*/ 143 w 490"/>
                <a:gd name="T33" fmla="*/ 175 h 507"/>
                <a:gd name="T34" fmla="*/ 285 w 490"/>
                <a:gd name="T35" fmla="*/ 108 h 507"/>
                <a:gd name="T36" fmla="*/ 399 w 490"/>
                <a:gd name="T37" fmla="*/ 40 h 507"/>
                <a:gd name="T38" fmla="*/ 395 w 490"/>
                <a:gd name="T39" fmla="*/ 21 h 507"/>
                <a:gd name="T40" fmla="*/ 395 w 490"/>
                <a:gd name="T41" fmla="*/ 21 h 5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0"/>
                <a:gd name="T64" fmla="*/ 0 h 507"/>
                <a:gd name="T65" fmla="*/ 490 w 490"/>
                <a:gd name="T66" fmla="*/ 507 h 5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0" h="507">
                  <a:moveTo>
                    <a:pt x="395" y="21"/>
                  </a:moveTo>
                  <a:lnTo>
                    <a:pt x="270" y="0"/>
                  </a:lnTo>
                  <a:lnTo>
                    <a:pt x="27" y="106"/>
                  </a:lnTo>
                  <a:lnTo>
                    <a:pt x="0" y="211"/>
                  </a:lnTo>
                  <a:lnTo>
                    <a:pt x="0" y="325"/>
                  </a:lnTo>
                  <a:lnTo>
                    <a:pt x="17" y="460"/>
                  </a:lnTo>
                  <a:lnTo>
                    <a:pt x="137" y="507"/>
                  </a:lnTo>
                  <a:lnTo>
                    <a:pt x="247" y="494"/>
                  </a:lnTo>
                  <a:lnTo>
                    <a:pt x="394" y="435"/>
                  </a:lnTo>
                  <a:lnTo>
                    <a:pt x="471" y="348"/>
                  </a:lnTo>
                  <a:lnTo>
                    <a:pt x="490" y="207"/>
                  </a:lnTo>
                  <a:lnTo>
                    <a:pt x="449" y="81"/>
                  </a:lnTo>
                  <a:lnTo>
                    <a:pt x="384" y="317"/>
                  </a:lnTo>
                  <a:lnTo>
                    <a:pt x="293" y="382"/>
                  </a:lnTo>
                  <a:lnTo>
                    <a:pt x="198" y="391"/>
                  </a:lnTo>
                  <a:lnTo>
                    <a:pt x="120" y="311"/>
                  </a:lnTo>
                  <a:lnTo>
                    <a:pt x="143" y="175"/>
                  </a:lnTo>
                  <a:lnTo>
                    <a:pt x="285" y="108"/>
                  </a:lnTo>
                  <a:lnTo>
                    <a:pt x="399" y="40"/>
                  </a:lnTo>
                  <a:lnTo>
                    <a:pt x="395" y="21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5" name="Freeform 14"/>
            <p:cNvSpPr>
              <a:spLocks/>
            </p:cNvSpPr>
            <p:nvPr/>
          </p:nvSpPr>
          <p:spPr bwMode="auto">
            <a:xfrm>
              <a:off x="2408" y="2224"/>
              <a:ext cx="122" cy="137"/>
            </a:xfrm>
            <a:custGeom>
              <a:avLst/>
              <a:gdLst>
                <a:gd name="T0" fmla="*/ 0 w 245"/>
                <a:gd name="T1" fmla="*/ 82 h 276"/>
                <a:gd name="T2" fmla="*/ 139 w 245"/>
                <a:gd name="T3" fmla="*/ 179 h 276"/>
                <a:gd name="T4" fmla="*/ 168 w 245"/>
                <a:gd name="T5" fmla="*/ 276 h 276"/>
                <a:gd name="T6" fmla="*/ 245 w 245"/>
                <a:gd name="T7" fmla="*/ 116 h 276"/>
                <a:gd name="T8" fmla="*/ 154 w 245"/>
                <a:gd name="T9" fmla="*/ 0 h 276"/>
                <a:gd name="T10" fmla="*/ 0 w 245"/>
                <a:gd name="T11" fmla="*/ 82 h 276"/>
                <a:gd name="T12" fmla="*/ 0 w 245"/>
                <a:gd name="T13" fmla="*/ 82 h 2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"/>
                <a:gd name="T22" fmla="*/ 0 h 276"/>
                <a:gd name="T23" fmla="*/ 245 w 245"/>
                <a:gd name="T24" fmla="*/ 276 h 2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" h="276">
                  <a:moveTo>
                    <a:pt x="0" y="82"/>
                  </a:moveTo>
                  <a:lnTo>
                    <a:pt x="139" y="179"/>
                  </a:lnTo>
                  <a:lnTo>
                    <a:pt x="168" y="276"/>
                  </a:lnTo>
                  <a:lnTo>
                    <a:pt x="245" y="116"/>
                  </a:lnTo>
                  <a:lnTo>
                    <a:pt x="15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6" name="Freeform 15"/>
            <p:cNvSpPr>
              <a:spLocks/>
            </p:cNvSpPr>
            <p:nvPr/>
          </p:nvSpPr>
          <p:spPr bwMode="auto">
            <a:xfrm>
              <a:off x="2691" y="2154"/>
              <a:ext cx="141" cy="64"/>
            </a:xfrm>
            <a:custGeom>
              <a:avLst/>
              <a:gdLst>
                <a:gd name="T0" fmla="*/ 243 w 283"/>
                <a:gd name="T1" fmla="*/ 0 h 127"/>
                <a:gd name="T2" fmla="*/ 23 w 283"/>
                <a:gd name="T3" fmla="*/ 38 h 127"/>
                <a:gd name="T4" fmla="*/ 0 w 283"/>
                <a:gd name="T5" fmla="*/ 127 h 127"/>
                <a:gd name="T6" fmla="*/ 194 w 283"/>
                <a:gd name="T7" fmla="*/ 123 h 127"/>
                <a:gd name="T8" fmla="*/ 283 w 283"/>
                <a:gd name="T9" fmla="*/ 32 h 127"/>
                <a:gd name="T10" fmla="*/ 243 w 283"/>
                <a:gd name="T11" fmla="*/ 0 h 127"/>
                <a:gd name="T12" fmla="*/ 243 w 283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"/>
                <a:gd name="T22" fmla="*/ 0 h 127"/>
                <a:gd name="T23" fmla="*/ 283 w 283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" h="127">
                  <a:moveTo>
                    <a:pt x="243" y="0"/>
                  </a:moveTo>
                  <a:lnTo>
                    <a:pt x="23" y="38"/>
                  </a:lnTo>
                  <a:lnTo>
                    <a:pt x="0" y="127"/>
                  </a:lnTo>
                  <a:lnTo>
                    <a:pt x="194" y="123"/>
                  </a:lnTo>
                  <a:lnTo>
                    <a:pt x="283" y="32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7" name="Freeform 16"/>
            <p:cNvSpPr>
              <a:spLocks/>
            </p:cNvSpPr>
            <p:nvPr/>
          </p:nvSpPr>
          <p:spPr bwMode="auto">
            <a:xfrm>
              <a:off x="2785" y="2683"/>
              <a:ext cx="63" cy="65"/>
            </a:xfrm>
            <a:custGeom>
              <a:avLst/>
              <a:gdLst>
                <a:gd name="T0" fmla="*/ 21 w 125"/>
                <a:gd name="T1" fmla="*/ 25 h 132"/>
                <a:gd name="T2" fmla="*/ 55 w 125"/>
                <a:gd name="T3" fmla="*/ 37 h 132"/>
                <a:gd name="T4" fmla="*/ 95 w 125"/>
                <a:gd name="T5" fmla="*/ 0 h 132"/>
                <a:gd name="T6" fmla="*/ 125 w 125"/>
                <a:gd name="T7" fmla="*/ 61 h 132"/>
                <a:gd name="T8" fmla="*/ 110 w 125"/>
                <a:gd name="T9" fmla="*/ 122 h 132"/>
                <a:gd name="T10" fmla="*/ 46 w 125"/>
                <a:gd name="T11" fmla="*/ 132 h 132"/>
                <a:gd name="T12" fmla="*/ 0 w 125"/>
                <a:gd name="T13" fmla="*/ 86 h 132"/>
                <a:gd name="T14" fmla="*/ 21 w 125"/>
                <a:gd name="T15" fmla="*/ 25 h 132"/>
                <a:gd name="T16" fmla="*/ 21 w 125"/>
                <a:gd name="T17" fmla="*/ 25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132"/>
                <a:gd name="T29" fmla="*/ 125 w 125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132">
                  <a:moveTo>
                    <a:pt x="21" y="25"/>
                  </a:moveTo>
                  <a:lnTo>
                    <a:pt x="55" y="37"/>
                  </a:lnTo>
                  <a:lnTo>
                    <a:pt x="95" y="0"/>
                  </a:lnTo>
                  <a:lnTo>
                    <a:pt x="125" y="61"/>
                  </a:lnTo>
                  <a:lnTo>
                    <a:pt x="110" y="122"/>
                  </a:lnTo>
                  <a:lnTo>
                    <a:pt x="46" y="132"/>
                  </a:lnTo>
                  <a:lnTo>
                    <a:pt x="0" y="86"/>
                  </a:lnTo>
                  <a:lnTo>
                    <a:pt x="21" y="25"/>
                  </a:lnTo>
                  <a:close/>
                </a:path>
              </a:pathLst>
            </a:custGeom>
            <a:solidFill>
              <a:srgbClr val="FF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8" name="Freeform 17"/>
            <p:cNvSpPr>
              <a:spLocks/>
            </p:cNvSpPr>
            <p:nvPr/>
          </p:nvSpPr>
          <p:spPr bwMode="auto">
            <a:xfrm>
              <a:off x="2888" y="2703"/>
              <a:ext cx="55" cy="58"/>
            </a:xfrm>
            <a:custGeom>
              <a:avLst/>
              <a:gdLst>
                <a:gd name="T0" fmla="*/ 0 w 110"/>
                <a:gd name="T1" fmla="*/ 40 h 116"/>
                <a:gd name="T2" fmla="*/ 36 w 110"/>
                <a:gd name="T3" fmla="*/ 36 h 116"/>
                <a:gd name="T4" fmla="*/ 80 w 110"/>
                <a:gd name="T5" fmla="*/ 0 h 116"/>
                <a:gd name="T6" fmla="*/ 110 w 110"/>
                <a:gd name="T7" fmla="*/ 46 h 116"/>
                <a:gd name="T8" fmla="*/ 95 w 110"/>
                <a:gd name="T9" fmla="*/ 107 h 116"/>
                <a:gd name="T10" fmla="*/ 12 w 110"/>
                <a:gd name="T11" fmla="*/ 116 h 116"/>
                <a:gd name="T12" fmla="*/ 0 w 110"/>
                <a:gd name="T13" fmla="*/ 40 h 116"/>
                <a:gd name="T14" fmla="*/ 0 w 110"/>
                <a:gd name="T15" fmla="*/ 40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"/>
                <a:gd name="T25" fmla="*/ 0 h 116"/>
                <a:gd name="T26" fmla="*/ 110 w 110"/>
                <a:gd name="T27" fmla="*/ 116 h 1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" h="116">
                  <a:moveTo>
                    <a:pt x="0" y="40"/>
                  </a:moveTo>
                  <a:lnTo>
                    <a:pt x="36" y="36"/>
                  </a:lnTo>
                  <a:lnTo>
                    <a:pt x="80" y="0"/>
                  </a:lnTo>
                  <a:lnTo>
                    <a:pt x="110" y="46"/>
                  </a:lnTo>
                  <a:lnTo>
                    <a:pt x="95" y="107"/>
                  </a:lnTo>
                  <a:lnTo>
                    <a:pt x="12" y="11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9" name="Freeform 18"/>
            <p:cNvSpPr>
              <a:spLocks/>
            </p:cNvSpPr>
            <p:nvPr/>
          </p:nvSpPr>
          <p:spPr bwMode="auto">
            <a:xfrm>
              <a:off x="2996" y="2733"/>
              <a:ext cx="47" cy="53"/>
            </a:xfrm>
            <a:custGeom>
              <a:avLst/>
              <a:gdLst>
                <a:gd name="T0" fmla="*/ 0 w 95"/>
                <a:gd name="T1" fmla="*/ 15 h 107"/>
                <a:gd name="T2" fmla="*/ 59 w 95"/>
                <a:gd name="T3" fmla="*/ 0 h 107"/>
                <a:gd name="T4" fmla="*/ 95 w 95"/>
                <a:gd name="T5" fmla="*/ 55 h 107"/>
                <a:gd name="T6" fmla="*/ 15 w 95"/>
                <a:gd name="T7" fmla="*/ 107 h 107"/>
                <a:gd name="T8" fmla="*/ 0 w 95"/>
                <a:gd name="T9" fmla="*/ 15 h 107"/>
                <a:gd name="T10" fmla="*/ 0 w 95"/>
                <a:gd name="T11" fmla="*/ 15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107"/>
                <a:gd name="T20" fmla="*/ 95 w 95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107">
                  <a:moveTo>
                    <a:pt x="0" y="15"/>
                  </a:moveTo>
                  <a:lnTo>
                    <a:pt x="59" y="0"/>
                  </a:lnTo>
                  <a:lnTo>
                    <a:pt x="95" y="55"/>
                  </a:lnTo>
                  <a:lnTo>
                    <a:pt x="15" y="10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0" name="Freeform 19"/>
            <p:cNvSpPr>
              <a:spLocks/>
            </p:cNvSpPr>
            <p:nvPr/>
          </p:nvSpPr>
          <p:spPr bwMode="auto">
            <a:xfrm>
              <a:off x="2506" y="2590"/>
              <a:ext cx="40" cy="60"/>
            </a:xfrm>
            <a:custGeom>
              <a:avLst/>
              <a:gdLst>
                <a:gd name="T0" fmla="*/ 55 w 80"/>
                <a:gd name="T1" fmla="*/ 0 h 122"/>
                <a:gd name="T2" fmla="*/ 0 w 80"/>
                <a:gd name="T3" fmla="*/ 42 h 122"/>
                <a:gd name="T4" fmla="*/ 30 w 80"/>
                <a:gd name="T5" fmla="*/ 122 h 122"/>
                <a:gd name="T6" fmla="*/ 80 w 80"/>
                <a:gd name="T7" fmla="*/ 76 h 122"/>
                <a:gd name="T8" fmla="*/ 55 w 80"/>
                <a:gd name="T9" fmla="*/ 0 h 122"/>
                <a:gd name="T10" fmla="*/ 55 w 80"/>
                <a:gd name="T11" fmla="*/ 0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22"/>
                <a:gd name="T20" fmla="*/ 80 w 80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22">
                  <a:moveTo>
                    <a:pt x="55" y="0"/>
                  </a:moveTo>
                  <a:lnTo>
                    <a:pt x="0" y="42"/>
                  </a:lnTo>
                  <a:lnTo>
                    <a:pt x="30" y="122"/>
                  </a:lnTo>
                  <a:lnTo>
                    <a:pt x="80" y="7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1" name="Freeform 20"/>
            <p:cNvSpPr>
              <a:spLocks/>
            </p:cNvSpPr>
            <p:nvPr/>
          </p:nvSpPr>
          <p:spPr bwMode="auto">
            <a:xfrm>
              <a:off x="2444" y="2565"/>
              <a:ext cx="41" cy="55"/>
            </a:xfrm>
            <a:custGeom>
              <a:avLst/>
              <a:gdLst>
                <a:gd name="T0" fmla="*/ 60 w 81"/>
                <a:gd name="T1" fmla="*/ 0 h 110"/>
                <a:gd name="T2" fmla="*/ 0 w 81"/>
                <a:gd name="T3" fmla="*/ 45 h 110"/>
                <a:gd name="T4" fmla="*/ 30 w 81"/>
                <a:gd name="T5" fmla="*/ 110 h 110"/>
                <a:gd name="T6" fmla="*/ 81 w 81"/>
                <a:gd name="T7" fmla="*/ 76 h 110"/>
                <a:gd name="T8" fmla="*/ 60 w 81"/>
                <a:gd name="T9" fmla="*/ 0 h 110"/>
                <a:gd name="T10" fmla="*/ 60 w 81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10"/>
                <a:gd name="T20" fmla="*/ 81 w 81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10">
                  <a:moveTo>
                    <a:pt x="60" y="0"/>
                  </a:moveTo>
                  <a:lnTo>
                    <a:pt x="0" y="45"/>
                  </a:lnTo>
                  <a:lnTo>
                    <a:pt x="30" y="110"/>
                  </a:lnTo>
                  <a:lnTo>
                    <a:pt x="81" y="7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2" name="Freeform 21"/>
            <p:cNvSpPr>
              <a:spLocks/>
            </p:cNvSpPr>
            <p:nvPr/>
          </p:nvSpPr>
          <p:spPr bwMode="auto">
            <a:xfrm>
              <a:off x="3224" y="2693"/>
              <a:ext cx="356" cy="487"/>
            </a:xfrm>
            <a:custGeom>
              <a:avLst/>
              <a:gdLst>
                <a:gd name="T0" fmla="*/ 612 w 711"/>
                <a:gd name="T1" fmla="*/ 0 h 974"/>
                <a:gd name="T2" fmla="*/ 711 w 711"/>
                <a:gd name="T3" fmla="*/ 40 h 974"/>
                <a:gd name="T4" fmla="*/ 711 w 711"/>
                <a:gd name="T5" fmla="*/ 150 h 974"/>
                <a:gd name="T6" fmla="*/ 420 w 711"/>
                <a:gd name="T7" fmla="*/ 924 h 974"/>
                <a:gd name="T8" fmla="*/ 340 w 711"/>
                <a:gd name="T9" fmla="*/ 974 h 974"/>
                <a:gd name="T10" fmla="*/ 50 w 711"/>
                <a:gd name="T11" fmla="*/ 955 h 974"/>
                <a:gd name="T12" fmla="*/ 0 w 711"/>
                <a:gd name="T13" fmla="*/ 772 h 974"/>
                <a:gd name="T14" fmla="*/ 521 w 711"/>
                <a:gd name="T15" fmla="*/ 80 h 974"/>
                <a:gd name="T16" fmla="*/ 612 w 711"/>
                <a:gd name="T17" fmla="*/ 0 h 974"/>
                <a:gd name="T18" fmla="*/ 612 w 711"/>
                <a:gd name="T19" fmla="*/ 0 h 9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1"/>
                <a:gd name="T31" fmla="*/ 0 h 974"/>
                <a:gd name="T32" fmla="*/ 711 w 711"/>
                <a:gd name="T33" fmla="*/ 974 h 9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1" h="974">
                  <a:moveTo>
                    <a:pt x="612" y="0"/>
                  </a:moveTo>
                  <a:lnTo>
                    <a:pt x="711" y="40"/>
                  </a:lnTo>
                  <a:lnTo>
                    <a:pt x="711" y="150"/>
                  </a:lnTo>
                  <a:lnTo>
                    <a:pt x="420" y="924"/>
                  </a:lnTo>
                  <a:lnTo>
                    <a:pt x="340" y="974"/>
                  </a:lnTo>
                  <a:lnTo>
                    <a:pt x="50" y="955"/>
                  </a:lnTo>
                  <a:lnTo>
                    <a:pt x="0" y="772"/>
                  </a:lnTo>
                  <a:lnTo>
                    <a:pt x="521" y="80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Freeform 22"/>
            <p:cNvSpPr>
              <a:spLocks/>
            </p:cNvSpPr>
            <p:nvPr/>
          </p:nvSpPr>
          <p:spPr bwMode="auto">
            <a:xfrm>
              <a:off x="3374" y="2744"/>
              <a:ext cx="186" cy="391"/>
            </a:xfrm>
            <a:custGeom>
              <a:avLst/>
              <a:gdLst>
                <a:gd name="T0" fmla="*/ 312 w 371"/>
                <a:gd name="T1" fmla="*/ 0 h 783"/>
                <a:gd name="T2" fmla="*/ 0 w 371"/>
                <a:gd name="T3" fmla="*/ 643 h 783"/>
                <a:gd name="T4" fmla="*/ 0 w 371"/>
                <a:gd name="T5" fmla="*/ 753 h 783"/>
                <a:gd name="T6" fmla="*/ 61 w 371"/>
                <a:gd name="T7" fmla="*/ 783 h 783"/>
                <a:gd name="T8" fmla="*/ 371 w 371"/>
                <a:gd name="T9" fmla="*/ 19 h 783"/>
                <a:gd name="T10" fmla="*/ 312 w 371"/>
                <a:gd name="T11" fmla="*/ 0 h 783"/>
                <a:gd name="T12" fmla="*/ 312 w 371"/>
                <a:gd name="T13" fmla="*/ 0 h 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1"/>
                <a:gd name="T22" fmla="*/ 0 h 783"/>
                <a:gd name="T23" fmla="*/ 371 w 371"/>
                <a:gd name="T24" fmla="*/ 783 h 7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1" h="783">
                  <a:moveTo>
                    <a:pt x="312" y="0"/>
                  </a:moveTo>
                  <a:lnTo>
                    <a:pt x="0" y="643"/>
                  </a:lnTo>
                  <a:lnTo>
                    <a:pt x="0" y="753"/>
                  </a:lnTo>
                  <a:lnTo>
                    <a:pt x="61" y="783"/>
                  </a:lnTo>
                  <a:lnTo>
                    <a:pt x="371" y="1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5252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Freeform 23"/>
            <p:cNvSpPr>
              <a:spLocks/>
            </p:cNvSpPr>
            <p:nvPr/>
          </p:nvSpPr>
          <p:spPr bwMode="auto">
            <a:xfrm>
              <a:off x="2928" y="2091"/>
              <a:ext cx="115" cy="115"/>
            </a:xfrm>
            <a:custGeom>
              <a:avLst/>
              <a:gdLst>
                <a:gd name="T0" fmla="*/ 232 w 232"/>
                <a:gd name="T1" fmla="*/ 31 h 230"/>
                <a:gd name="T2" fmla="*/ 82 w 232"/>
                <a:gd name="T3" fmla="*/ 0 h 230"/>
                <a:gd name="T4" fmla="*/ 0 w 232"/>
                <a:gd name="T5" fmla="*/ 150 h 230"/>
                <a:gd name="T6" fmla="*/ 232 w 232"/>
                <a:gd name="T7" fmla="*/ 230 h 230"/>
                <a:gd name="T8" fmla="*/ 232 w 232"/>
                <a:gd name="T9" fmla="*/ 31 h 230"/>
                <a:gd name="T10" fmla="*/ 232 w 232"/>
                <a:gd name="T11" fmla="*/ 31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230"/>
                <a:gd name="T20" fmla="*/ 232 w 232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230">
                  <a:moveTo>
                    <a:pt x="232" y="31"/>
                  </a:moveTo>
                  <a:lnTo>
                    <a:pt x="82" y="0"/>
                  </a:lnTo>
                  <a:lnTo>
                    <a:pt x="0" y="150"/>
                  </a:lnTo>
                  <a:lnTo>
                    <a:pt x="232" y="230"/>
                  </a:lnTo>
                  <a:lnTo>
                    <a:pt x="232" y="31"/>
                  </a:lnTo>
                  <a:close/>
                </a:path>
              </a:pathLst>
            </a:custGeom>
            <a:solidFill>
              <a:srgbClr val="E0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5" name="Freeform 24"/>
            <p:cNvSpPr>
              <a:spLocks/>
            </p:cNvSpPr>
            <p:nvPr/>
          </p:nvSpPr>
          <p:spPr bwMode="auto">
            <a:xfrm>
              <a:off x="2808" y="2226"/>
              <a:ext cx="145" cy="231"/>
            </a:xfrm>
            <a:custGeom>
              <a:avLst/>
              <a:gdLst>
                <a:gd name="T0" fmla="*/ 290 w 290"/>
                <a:gd name="T1" fmla="*/ 122 h 462"/>
                <a:gd name="T2" fmla="*/ 30 w 290"/>
                <a:gd name="T3" fmla="*/ 0 h 462"/>
                <a:gd name="T4" fmla="*/ 0 w 290"/>
                <a:gd name="T5" fmla="*/ 352 h 462"/>
                <a:gd name="T6" fmla="*/ 281 w 290"/>
                <a:gd name="T7" fmla="*/ 462 h 462"/>
                <a:gd name="T8" fmla="*/ 290 w 290"/>
                <a:gd name="T9" fmla="*/ 122 h 462"/>
                <a:gd name="T10" fmla="*/ 290 w 290"/>
                <a:gd name="T11" fmla="*/ 122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0"/>
                <a:gd name="T19" fmla="*/ 0 h 462"/>
                <a:gd name="T20" fmla="*/ 290 w 290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0" h="462">
                  <a:moveTo>
                    <a:pt x="290" y="122"/>
                  </a:moveTo>
                  <a:lnTo>
                    <a:pt x="30" y="0"/>
                  </a:lnTo>
                  <a:lnTo>
                    <a:pt x="0" y="352"/>
                  </a:lnTo>
                  <a:lnTo>
                    <a:pt x="281" y="462"/>
                  </a:lnTo>
                  <a:lnTo>
                    <a:pt x="290" y="122"/>
                  </a:lnTo>
                  <a:close/>
                </a:path>
              </a:pathLst>
            </a:custGeom>
            <a:solidFill>
              <a:srgbClr val="E0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6" name="Freeform 25"/>
            <p:cNvSpPr>
              <a:spLocks/>
            </p:cNvSpPr>
            <p:nvPr/>
          </p:nvSpPr>
          <p:spPr bwMode="auto">
            <a:xfrm>
              <a:off x="3389" y="2176"/>
              <a:ext cx="221" cy="341"/>
            </a:xfrm>
            <a:custGeom>
              <a:avLst/>
              <a:gdLst>
                <a:gd name="T0" fmla="*/ 371 w 441"/>
                <a:gd name="T1" fmla="*/ 0 h 683"/>
                <a:gd name="T2" fmla="*/ 180 w 441"/>
                <a:gd name="T3" fmla="*/ 181 h 683"/>
                <a:gd name="T4" fmla="*/ 30 w 441"/>
                <a:gd name="T5" fmla="*/ 141 h 683"/>
                <a:gd name="T6" fmla="*/ 0 w 441"/>
                <a:gd name="T7" fmla="*/ 572 h 683"/>
                <a:gd name="T8" fmla="*/ 270 w 441"/>
                <a:gd name="T9" fmla="*/ 683 h 683"/>
                <a:gd name="T10" fmla="*/ 441 w 441"/>
                <a:gd name="T11" fmla="*/ 99 h 683"/>
                <a:gd name="T12" fmla="*/ 371 w 441"/>
                <a:gd name="T13" fmla="*/ 0 h 683"/>
                <a:gd name="T14" fmla="*/ 371 w 441"/>
                <a:gd name="T15" fmla="*/ 0 h 6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1"/>
                <a:gd name="T25" fmla="*/ 0 h 683"/>
                <a:gd name="T26" fmla="*/ 441 w 441"/>
                <a:gd name="T27" fmla="*/ 683 h 6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1" h="683">
                  <a:moveTo>
                    <a:pt x="371" y="0"/>
                  </a:moveTo>
                  <a:lnTo>
                    <a:pt x="180" y="181"/>
                  </a:lnTo>
                  <a:lnTo>
                    <a:pt x="30" y="141"/>
                  </a:lnTo>
                  <a:lnTo>
                    <a:pt x="0" y="572"/>
                  </a:lnTo>
                  <a:lnTo>
                    <a:pt x="270" y="683"/>
                  </a:lnTo>
                  <a:lnTo>
                    <a:pt x="441" y="99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0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7" name="Freeform 26"/>
            <p:cNvSpPr>
              <a:spLocks/>
            </p:cNvSpPr>
            <p:nvPr/>
          </p:nvSpPr>
          <p:spPr bwMode="auto">
            <a:xfrm>
              <a:off x="2482" y="2317"/>
              <a:ext cx="917" cy="416"/>
            </a:xfrm>
            <a:custGeom>
              <a:avLst/>
              <a:gdLst>
                <a:gd name="T0" fmla="*/ 591 w 1834"/>
                <a:gd name="T1" fmla="*/ 0 h 832"/>
                <a:gd name="T2" fmla="*/ 0 w 1834"/>
                <a:gd name="T3" fmla="*/ 361 h 832"/>
                <a:gd name="T4" fmla="*/ 671 w 1834"/>
                <a:gd name="T5" fmla="*/ 652 h 832"/>
                <a:gd name="T6" fmla="*/ 1102 w 1834"/>
                <a:gd name="T7" fmla="*/ 832 h 832"/>
                <a:gd name="T8" fmla="*/ 1834 w 1834"/>
                <a:gd name="T9" fmla="*/ 380 h 832"/>
                <a:gd name="T10" fmla="*/ 891 w 1834"/>
                <a:gd name="T11" fmla="*/ 279 h 832"/>
                <a:gd name="T12" fmla="*/ 612 w 1834"/>
                <a:gd name="T13" fmla="*/ 169 h 832"/>
                <a:gd name="T14" fmla="*/ 591 w 1834"/>
                <a:gd name="T15" fmla="*/ 0 h 832"/>
                <a:gd name="T16" fmla="*/ 591 w 1834"/>
                <a:gd name="T17" fmla="*/ 0 h 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34"/>
                <a:gd name="T28" fmla="*/ 0 h 832"/>
                <a:gd name="T29" fmla="*/ 1834 w 1834"/>
                <a:gd name="T30" fmla="*/ 832 h 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34" h="832">
                  <a:moveTo>
                    <a:pt x="591" y="0"/>
                  </a:moveTo>
                  <a:lnTo>
                    <a:pt x="0" y="361"/>
                  </a:lnTo>
                  <a:lnTo>
                    <a:pt x="671" y="652"/>
                  </a:lnTo>
                  <a:lnTo>
                    <a:pt x="1102" y="832"/>
                  </a:lnTo>
                  <a:lnTo>
                    <a:pt x="1834" y="380"/>
                  </a:lnTo>
                  <a:lnTo>
                    <a:pt x="891" y="279"/>
                  </a:lnTo>
                  <a:lnTo>
                    <a:pt x="612" y="16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8" name="Freeform 27"/>
            <p:cNvSpPr>
              <a:spLocks/>
            </p:cNvSpPr>
            <p:nvPr/>
          </p:nvSpPr>
          <p:spPr bwMode="auto">
            <a:xfrm>
              <a:off x="2788" y="2100"/>
              <a:ext cx="426" cy="370"/>
            </a:xfrm>
            <a:custGeom>
              <a:avLst/>
              <a:gdLst>
                <a:gd name="T0" fmla="*/ 682 w 851"/>
                <a:gd name="T1" fmla="*/ 0 h 740"/>
                <a:gd name="T2" fmla="*/ 570 w 851"/>
                <a:gd name="T3" fmla="*/ 0 h 740"/>
                <a:gd name="T4" fmla="*/ 520 w 851"/>
                <a:gd name="T5" fmla="*/ 152 h 740"/>
                <a:gd name="T6" fmla="*/ 481 w 851"/>
                <a:gd name="T7" fmla="*/ 251 h 740"/>
                <a:gd name="T8" fmla="*/ 349 w 851"/>
                <a:gd name="T9" fmla="*/ 363 h 740"/>
                <a:gd name="T10" fmla="*/ 325 w 851"/>
                <a:gd name="T11" fmla="*/ 679 h 740"/>
                <a:gd name="T12" fmla="*/ 0 w 851"/>
                <a:gd name="T13" fmla="*/ 614 h 740"/>
                <a:gd name="T14" fmla="*/ 346 w 851"/>
                <a:gd name="T15" fmla="*/ 740 h 740"/>
                <a:gd name="T16" fmla="*/ 851 w 851"/>
                <a:gd name="T17" fmla="*/ 352 h 740"/>
                <a:gd name="T18" fmla="*/ 842 w 851"/>
                <a:gd name="T19" fmla="*/ 110 h 740"/>
                <a:gd name="T20" fmla="*/ 711 w 851"/>
                <a:gd name="T21" fmla="*/ 110 h 740"/>
                <a:gd name="T22" fmla="*/ 682 w 851"/>
                <a:gd name="T23" fmla="*/ 0 h 740"/>
                <a:gd name="T24" fmla="*/ 682 w 851"/>
                <a:gd name="T25" fmla="*/ 0 h 7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1"/>
                <a:gd name="T40" fmla="*/ 0 h 740"/>
                <a:gd name="T41" fmla="*/ 851 w 851"/>
                <a:gd name="T42" fmla="*/ 740 h 7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1" h="740">
                  <a:moveTo>
                    <a:pt x="682" y="0"/>
                  </a:moveTo>
                  <a:lnTo>
                    <a:pt x="570" y="0"/>
                  </a:lnTo>
                  <a:lnTo>
                    <a:pt x="520" y="152"/>
                  </a:lnTo>
                  <a:lnTo>
                    <a:pt x="481" y="251"/>
                  </a:lnTo>
                  <a:lnTo>
                    <a:pt x="349" y="363"/>
                  </a:lnTo>
                  <a:lnTo>
                    <a:pt x="325" y="679"/>
                  </a:lnTo>
                  <a:lnTo>
                    <a:pt x="0" y="614"/>
                  </a:lnTo>
                  <a:lnTo>
                    <a:pt x="346" y="740"/>
                  </a:lnTo>
                  <a:lnTo>
                    <a:pt x="851" y="352"/>
                  </a:lnTo>
                  <a:lnTo>
                    <a:pt x="842" y="110"/>
                  </a:lnTo>
                  <a:lnTo>
                    <a:pt x="711" y="11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9" name="Freeform 28"/>
            <p:cNvSpPr>
              <a:spLocks/>
            </p:cNvSpPr>
            <p:nvPr/>
          </p:nvSpPr>
          <p:spPr bwMode="auto">
            <a:xfrm>
              <a:off x="3500" y="2221"/>
              <a:ext cx="105" cy="271"/>
            </a:xfrm>
            <a:custGeom>
              <a:avLst/>
              <a:gdLst>
                <a:gd name="T0" fmla="*/ 190 w 211"/>
                <a:gd name="T1" fmla="*/ 0 h 541"/>
                <a:gd name="T2" fmla="*/ 31 w 211"/>
                <a:gd name="T3" fmla="*/ 110 h 541"/>
                <a:gd name="T4" fmla="*/ 0 w 211"/>
                <a:gd name="T5" fmla="*/ 541 h 541"/>
                <a:gd name="T6" fmla="*/ 211 w 211"/>
                <a:gd name="T7" fmla="*/ 382 h 541"/>
                <a:gd name="T8" fmla="*/ 190 w 211"/>
                <a:gd name="T9" fmla="*/ 0 h 541"/>
                <a:gd name="T10" fmla="*/ 190 w 211"/>
                <a:gd name="T11" fmla="*/ 0 h 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"/>
                <a:gd name="T19" fmla="*/ 0 h 541"/>
                <a:gd name="T20" fmla="*/ 211 w 211"/>
                <a:gd name="T21" fmla="*/ 541 h 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" h="541">
                  <a:moveTo>
                    <a:pt x="190" y="0"/>
                  </a:moveTo>
                  <a:lnTo>
                    <a:pt x="31" y="110"/>
                  </a:lnTo>
                  <a:lnTo>
                    <a:pt x="0" y="541"/>
                  </a:lnTo>
                  <a:lnTo>
                    <a:pt x="211" y="38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0" name="Freeform 29"/>
            <p:cNvSpPr>
              <a:spLocks/>
            </p:cNvSpPr>
            <p:nvPr/>
          </p:nvSpPr>
          <p:spPr bwMode="auto">
            <a:xfrm>
              <a:off x="2387" y="2698"/>
              <a:ext cx="1117" cy="492"/>
            </a:xfrm>
            <a:custGeom>
              <a:avLst/>
              <a:gdLst>
                <a:gd name="T0" fmla="*/ 59 w 2236"/>
                <a:gd name="T1" fmla="*/ 232 h 984"/>
                <a:gd name="T2" fmla="*/ 151 w 2236"/>
                <a:gd name="T3" fmla="*/ 401 h 984"/>
                <a:gd name="T4" fmla="*/ 500 w 2236"/>
                <a:gd name="T5" fmla="*/ 623 h 984"/>
                <a:gd name="T6" fmla="*/ 953 w 2236"/>
                <a:gd name="T7" fmla="*/ 694 h 984"/>
                <a:gd name="T8" fmla="*/ 1063 w 2236"/>
                <a:gd name="T9" fmla="*/ 652 h 984"/>
                <a:gd name="T10" fmla="*/ 1354 w 2236"/>
                <a:gd name="T11" fmla="*/ 673 h 984"/>
                <a:gd name="T12" fmla="*/ 2236 w 2236"/>
                <a:gd name="T13" fmla="*/ 0 h 984"/>
                <a:gd name="T14" fmla="*/ 1926 w 2236"/>
                <a:gd name="T15" fmla="*/ 511 h 984"/>
                <a:gd name="T16" fmla="*/ 1635 w 2236"/>
                <a:gd name="T17" fmla="*/ 773 h 984"/>
                <a:gd name="T18" fmla="*/ 1213 w 2236"/>
                <a:gd name="T19" fmla="*/ 984 h 984"/>
                <a:gd name="T20" fmla="*/ 521 w 2236"/>
                <a:gd name="T21" fmla="*/ 893 h 984"/>
                <a:gd name="T22" fmla="*/ 0 w 2236"/>
                <a:gd name="T23" fmla="*/ 542 h 984"/>
                <a:gd name="T24" fmla="*/ 59 w 2236"/>
                <a:gd name="T25" fmla="*/ 232 h 984"/>
                <a:gd name="T26" fmla="*/ 59 w 2236"/>
                <a:gd name="T27" fmla="*/ 232 h 9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36"/>
                <a:gd name="T43" fmla="*/ 0 h 984"/>
                <a:gd name="T44" fmla="*/ 2236 w 2236"/>
                <a:gd name="T45" fmla="*/ 984 h 9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36" h="984">
                  <a:moveTo>
                    <a:pt x="59" y="232"/>
                  </a:moveTo>
                  <a:lnTo>
                    <a:pt x="151" y="401"/>
                  </a:lnTo>
                  <a:lnTo>
                    <a:pt x="500" y="623"/>
                  </a:lnTo>
                  <a:lnTo>
                    <a:pt x="953" y="694"/>
                  </a:lnTo>
                  <a:lnTo>
                    <a:pt x="1063" y="652"/>
                  </a:lnTo>
                  <a:lnTo>
                    <a:pt x="1354" y="673"/>
                  </a:lnTo>
                  <a:lnTo>
                    <a:pt x="2236" y="0"/>
                  </a:lnTo>
                  <a:lnTo>
                    <a:pt x="1926" y="511"/>
                  </a:lnTo>
                  <a:lnTo>
                    <a:pt x="1635" y="773"/>
                  </a:lnTo>
                  <a:lnTo>
                    <a:pt x="1213" y="984"/>
                  </a:lnTo>
                  <a:lnTo>
                    <a:pt x="521" y="893"/>
                  </a:lnTo>
                  <a:lnTo>
                    <a:pt x="0" y="542"/>
                  </a:lnTo>
                  <a:lnTo>
                    <a:pt x="59" y="232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1" name="Freeform 30"/>
            <p:cNvSpPr>
              <a:spLocks/>
            </p:cNvSpPr>
            <p:nvPr/>
          </p:nvSpPr>
          <p:spPr bwMode="auto">
            <a:xfrm>
              <a:off x="2462" y="2241"/>
              <a:ext cx="1143" cy="789"/>
            </a:xfrm>
            <a:custGeom>
              <a:avLst/>
              <a:gdLst>
                <a:gd name="T0" fmla="*/ 475 w 2286"/>
                <a:gd name="T1" fmla="*/ 1361 h 1577"/>
                <a:gd name="T2" fmla="*/ 781 w 2286"/>
                <a:gd name="T3" fmla="*/ 1235 h 1577"/>
                <a:gd name="T4" fmla="*/ 1182 w 2286"/>
                <a:gd name="T5" fmla="*/ 1024 h 1577"/>
                <a:gd name="T6" fmla="*/ 1785 w 2286"/>
                <a:gd name="T7" fmla="*/ 553 h 1577"/>
                <a:gd name="T8" fmla="*/ 1007 w 2286"/>
                <a:gd name="T9" fmla="*/ 482 h 1577"/>
                <a:gd name="T10" fmla="*/ 1524 w 2286"/>
                <a:gd name="T11" fmla="*/ 0 h 1577"/>
                <a:gd name="T12" fmla="*/ 1834 w 2286"/>
                <a:gd name="T13" fmla="*/ 131 h 1577"/>
                <a:gd name="T14" fmla="*/ 1845 w 2286"/>
                <a:gd name="T15" fmla="*/ 452 h 1577"/>
                <a:gd name="T16" fmla="*/ 2045 w 2286"/>
                <a:gd name="T17" fmla="*/ 541 h 1577"/>
                <a:gd name="T18" fmla="*/ 2286 w 2286"/>
                <a:gd name="T19" fmla="*/ 332 h 1577"/>
                <a:gd name="T20" fmla="*/ 2235 w 2286"/>
                <a:gd name="T21" fmla="*/ 794 h 1577"/>
                <a:gd name="T22" fmla="*/ 1414 w 2286"/>
                <a:gd name="T23" fmla="*/ 1456 h 1577"/>
                <a:gd name="T24" fmla="*/ 1203 w 2286"/>
                <a:gd name="T25" fmla="*/ 1577 h 1577"/>
                <a:gd name="T26" fmla="*/ 722 w 2286"/>
                <a:gd name="T27" fmla="*/ 1541 h 1577"/>
                <a:gd name="T28" fmla="*/ 361 w 2286"/>
                <a:gd name="T29" fmla="*/ 1467 h 1577"/>
                <a:gd name="T30" fmla="*/ 0 w 2286"/>
                <a:gd name="T31" fmla="*/ 1205 h 1577"/>
                <a:gd name="T32" fmla="*/ 169 w 2286"/>
                <a:gd name="T33" fmla="*/ 1245 h 1577"/>
                <a:gd name="T34" fmla="*/ 475 w 2286"/>
                <a:gd name="T35" fmla="*/ 1361 h 1577"/>
                <a:gd name="T36" fmla="*/ 475 w 2286"/>
                <a:gd name="T37" fmla="*/ 1361 h 15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86"/>
                <a:gd name="T58" fmla="*/ 0 h 1577"/>
                <a:gd name="T59" fmla="*/ 2286 w 2286"/>
                <a:gd name="T60" fmla="*/ 1577 h 15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86" h="1577">
                  <a:moveTo>
                    <a:pt x="475" y="1361"/>
                  </a:moveTo>
                  <a:lnTo>
                    <a:pt x="781" y="1235"/>
                  </a:lnTo>
                  <a:lnTo>
                    <a:pt x="1182" y="1024"/>
                  </a:lnTo>
                  <a:lnTo>
                    <a:pt x="1785" y="553"/>
                  </a:lnTo>
                  <a:lnTo>
                    <a:pt x="1007" y="482"/>
                  </a:lnTo>
                  <a:lnTo>
                    <a:pt x="1524" y="0"/>
                  </a:lnTo>
                  <a:lnTo>
                    <a:pt x="1834" y="131"/>
                  </a:lnTo>
                  <a:lnTo>
                    <a:pt x="1845" y="452"/>
                  </a:lnTo>
                  <a:lnTo>
                    <a:pt x="2045" y="541"/>
                  </a:lnTo>
                  <a:lnTo>
                    <a:pt x="2286" y="332"/>
                  </a:lnTo>
                  <a:lnTo>
                    <a:pt x="2235" y="794"/>
                  </a:lnTo>
                  <a:lnTo>
                    <a:pt x="1414" y="1456"/>
                  </a:lnTo>
                  <a:lnTo>
                    <a:pt x="1203" y="1577"/>
                  </a:lnTo>
                  <a:lnTo>
                    <a:pt x="722" y="1541"/>
                  </a:lnTo>
                  <a:lnTo>
                    <a:pt x="361" y="1467"/>
                  </a:lnTo>
                  <a:lnTo>
                    <a:pt x="0" y="1205"/>
                  </a:lnTo>
                  <a:lnTo>
                    <a:pt x="169" y="1245"/>
                  </a:lnTo>
                  <a:lnTo>
                    <a:pt x="475" y="1361"/>
                  </a:lnTo>
                  <a:close/>
                </a:path>
              </a:pathLst>
            </a:custGeom>
            <a:solidFill>
              <a:srgbClr val="FFEA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2" name="Freeform 31"/>
            <p:cNvSpPr>
              <a:spLocks/>
            </p:cNvSpPr>
            <p:nvPr/>
          </p:nvSpPr>
          <p:spPr bwMode="auto">
            <a:xfrm>
              <a:off x="2662" y="2161"/>
              <a:ext cx="120" cy="178"/>
            </a:xfrm>
            <a:custGeom>
              <a:avLst/>
              <a:gdLst>
                <a:gd name="T0" fmla="*/ 199 w 239"/>
                <a:gd name="T1" fmla="*/ 0 h 355"/>
                <a:gd name="T2" fmla="*/ 100 w 239"/>
                <a:gd name="T3" fmla="*/ 34 h 355"/>
                <a:gd name="T4" fmla="*/ 0 w 239"/>
                <a:gd name="T5" fmla="*/ 141 h 355"/>
                <a:gd name="T6" fmla="*/ 4 w 239"/>
                <a:gd name="T7" fmla="*/ 296 h 355"/>
                <a:gd name="T8" fmla="*/ 49 w 239"/>
                <a:gd name="T9" fmla="*/ 355 h 355"/>
                <a:gd name="T10" fmla="*/ 163 w 239"/>
                <a:gd name="T11" fmla="*/ 283 h 355"/>
                <a:gd name="T12" fmla="*/ 119 w 239"/>
                <a:gd name="T13" fmla="*/ 199 h 355"/>
                <a:gd name="T14" fmla="*/ 140 w 239"/>
                <a:gd name="T15" fmla="*/ 125 h 355"/>
                <a:gd name="T16" fmla="*/ 199 w 239"/>
                <a:gd name="T17" fmla="*/ 85 h 355"/>
                <a:gd name="T18" fmla="*/ 129 w 239"/>
                <a:gd name="T19" fmla="*/ 80 h 355"/>
                <a:gd name="T20" fmla="*/ 180 w 239"/>
                <a:gd name="T21" fmla="*/ 25 h 355"/>
                <a:gd name="T22" fmla="*/ 239 w 239"/>
                <a:gd name="T23" fmla="*/ 15 h 355"/>
                <a:gd name="T24" fmla="*/ 199 w 239"/>
                <a:gd name="T25" fmla="*/ 0 h 355"/>
                <a:gd name="T26" fmla="*/ 199 w 239"/>
                <a:gd name="T27" fmla="*/ 0 h 3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355"/>
                <a:gd name="T44" fmla="*/ 239 w 239"/>
                <a:gd name="T45" fmla="*/ 355 h 3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355">
                  <a:moveTo>
                    <a:pt x="199" y="0"/>
                  </a:moveTo>
                  <a:lnTo>
                    <a:pt x="100" y="34"/>
                  </a:lnTo>
                  <a:lnTo>
                    <a:pt x="0" y="141"/>
                  </a:lnTo>
                  <a:lnTo>
                    <a:pt x="4" y="296"/>
                  </a:lnTo>
                  <a:lnTo>
                    <a:pt x="49" y="355"/>
                  </a:lnTo>
                  <a:lnTo>
                    <a:pt x="163" y="283"/>
                  </a:lnTo>
                  <a:lnTo>
                    <a:pt x="119" y="199"/>
                  </a:lnTo>
                  <a:lnTo>
                    <a:pt x="140" y="125"/>
                  </a:lnTo>
                  <a:lnTo>
                    <a:pt x="199" y="85"/>
                  </a:lnTo>
                  <a:lnTo>
                    <a:pt x="129" y="80"/>
                  </a:lnTo>
                  <a:lnTo>
                    <a:pt x="180" y="25"/>
                  </a:lnTo>
                  <a:lnTo>
                    <a:pt x="239" y="15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3" name="Freeform 32"/>
            <p:cNvSpPr>
              <a:spLocks/>
            </p:cNvSpPr>
            <p:nvPr/>
          </p:nvSpPr>
          <p:spPr bwMode="auto">
            <a:xfrm>
              <a:off x="2353" y="2372"/>
              <a:ext cx="94" cy="55"/>
            </a:xfrm>
            <a:custGeom>
              <a:avLst/>
              <a:gdLst>
                <a:gd name="T0" fmla="*/ 66 w 186"/>
                <a:gd name="T1" fmla="*/ 2 h 110"/>
                <a:gd name="T2" fmla="*/ 95 w 186"/>
                <a:gd name="T3" fmla="*/ 34 h 110"/>
                <a:gd name="T4" fmla="*/ 186 w 186"/>
                <a:gd name="T5" fmla="*/ 0 h 110"/>
                <a:gd name="T6" fmla="*/ 186 w 186"/>
                <a:gd name="T7" fmla="*/ 89 h 110"/>
                <a:gd name="T8" fmla="*/ 42 w 186"/>
                <a:gd name="T9" fmla="*/ 110 h 110"/>
                <a:gd name="T10" fmla="*/ 0 w 186"/>
                <a:gd name="T11" fmla="*/ 55 h 110"/>
                <a:gd name="T12" fmla="*/ 66 w 186"/>
                <a:gd name="T13" fmla="*/ 2 h 110"/>
                <a:gd name="T14" fmla="*/ 66 w 186"/>
                <a:gd name="T15" fmla="*/ 2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6"/>
                <a:gd name="T25" fmla="*/ 0 h 110"/>
                <a:gd name="T26" fmla="*/ 186 w 186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6" h="110">
                  <a:moveTo>
                    <a:pt x="66" y="2"/>
                  </a:moveTo>
                  <a:lnTo>
                    <a:pt x="95" y="34"/>
                  </a:lnTo>
                  <a:lnTo>
                    <a:pt x="186" y="0"/>
                  </a:lnTo>
                  <a:lnTo>
                    <a:pt x="186" y="89"/>
                  </a:lnTo>
                  <a:lnTo>
                    <a:pt x="42" y="110"/>
                  </a:lnTo>
                  <a:lnTo>
                    <a:pt x="0" y="55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4" name="Freeform 33"/>
            <p:cNvSpPr>
              <a:spLocks/>
            </p:cNvSpPr>
            <p:nvPr/>
          </p:nvSpPr>
          <p:spPr bwMode="auto">
            <a:xfrm>
              <a:off x="2722" y="2259"/>
              <a:ext cx="64" cy="50"/>
            </a:xfrm>
            <a:custGeom>
              <a:avLst/>
              <a:gdLst>
                <a:gd name="T0" fmla="*/ 37 w 128"/>
                <a:gd name="T1" fmla="*/ 15 h 100"/>
                <a:gd name="T2" fmla="*/ 76 w 128"/>
                <a:gd name="T3" fmla="*/ 40 h 100"/>
                <a:gd name="T4" fmla="*/ 120 w 128"/>
                <a:gd name="T5" fmla="*/ 0 h 100"/>
                <a:gd name="T6" fmla="*/ 128 w 128"/>
                <a:gd name="T7" fmla="*/ 62 h 100"/>
                <a:gd name="T8" fmla="*/ 31 w 128"/>
                <a:gd name="T9" fmla="*/ 100 h 100"/>
                <a:gd name="T10" fmla="*/ 0 w 128"/>
                <a:gd name="T11" fmla="*/ 55 h 100"/>
                <a:gd name="T12" fmla="*/ 37 w 128"/>
                <a:gd name="T13" fmla="*/ 15 h 100"/>
                <a:gd name="T14" fmla="*/ 37 w 128"/>
                <a:gd name="T15" fmla="*/ 15 h 1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8"/>
                <a:gd name="T25" fmla="*/ 0 h 100"/>
                <a:gd name="T26" fmla="*/ 128 w 128"/>
                <a:gd name="T27" fmla="*/ 100 h 1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8" h="100">
                  <a:moveTo>
                    <a:pt x="37" y="15"/>
                  </a:moveTo>
                  <a:lnTo>
                    <a:pt x="76" y="40"/>
                  </a:lnTo>
                  <a:lnTo>
                    <a:pt x="120" y="0"/>
                  </a:lnTo>
                  <a:lnTo>
                    <a:pt x="128" y="62"/>
                  </a:lnTo>
                  <a:lnTo>
                    <a:pt x="31" y="100"/>
                  </a:lnTo>
                  <a:lnTo>
                    <a:pt x="0" y="55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5" name="Freeform 34"/>
            <p:cNvSpPr>
              <a:spLocks/>
            </p:cNvSpPr>
            <p:nvPr/>
          </p:nvSpPr>
          <p:spPr bwMode="auto">
            <a:xfrm>
              <a:off x="2223" y="2259"/>
              <a:ext cx="306" cy="233"/>
            </a:xfrm>
            <a:custGeom>
              <a:avLst/>
              <a:gdLst>
                <a:gd name="T0" fmla="*/ 266 w 612"/>
                <a:gd name="T1" fmla="*/ 15 h 465"/>
                <a:gd name="T2" fmla="*/ 153 w 612"/>
                <a:gd name="T3" fmla="*/ 133 h 465"/>
                <a:gd name="T4" fmla="*/ 150 w 612"/>
                <a:gd name="T5" fmla="*/ 275 h 465"/>
                <a:gd name="T6" fmla="*/ 201 w 612"/>
                <a:gd name="T7" fmla="*/ 378 h 465"/>
                <a:gd name="T8" fmla="*/ 281 w 612"/>
                <a:gd name="T9" fmla="*/ 406 h 465"/>
                <a:gd name="T10" fmla="*/ 410 w 612"/>
                <a:gd name="T11" fmla="*/ 395 h 465"/>
                <a:gd name="T12" fmla="*/ 517 w 612"/>
                <a:gd name="T13" fmla="*/ 340 h 465"/>
                <a:gd name="T14" fmla="*/ 581 w 612"/>
                <a:gd name="T15" fmla="*/ 260 h 465"/>
                <a:gd name="T16" fmla="*/ 596 w 612"/>
                <a:gd name="T17" fmla="*/ 135 h 465"/>
                <a:gd name="T18" fmla="*/ 612 w 612"/>
                <a:gd name="T19" fmla="*/ 296 h 465"/>
                <a:gd name="T20" fmla="*/ 511 w 612"/>
                <a:gd name="T21" fmla="*/ 391 h 465"/>
                <a:gd name="T22" fmla="*/ 401 w 612"/>
                <a:gd name="T23" fmla="*/ 446 h 465"/>
                <a:gd name="T24" fmla="*/ 203 w 612"/>
                <a:gd name="T25" fmla="*/ 465 h 465"/>
                <a:gd name="T26" fmla="*/ 53 w 612"/>
                <a:gd name="T27" fmla="*/ 401 h 465"/>
                <a:gd name="T28" fmla="*/ 0 w 612"/>
                <a:gd name="T29" fmla="*/ 190 h 465"/>
                <a:gd name="T30" fmla="*/ 64 w 612"/>
                <a:gd name="T31" fmla="*/ 70 h 465"/>
                <a:gd name="T32" fmla="*/ 211 w 612"/>
                <a:gd name="T33" fmla="*/ 0 h 465"/>
                <a:gd name="T34" fmla="*/ 266 w 612"/>
                <a:gd name="T35" fmla="*/ 15 h 465"/>
                <a:gd name="T36" fmla="*/ 266 w 612"/>
                <a:gd name="T37" fmla="*/ 15 h 4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2"/>
                <a:gd name="T58" fmla="*/ 0 h 465"/>
                <a:gd name="T59" fmla="*/ 612 w 612"/>
                <a:gd name="T60" fmla="*/ 465 h 4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2" h="465">
                  <a:moveTo>
                    <a:pt x="266" y="15"/>
                  </a:moveTo>
                  <a:lnTo>
                    <a:pt x="153" y="133"/>
                  </a:lnTo>
                  <a:lnTo>
                    <a:pt x="150" y="275"/>
                  </a:lnTo>
                  <a:lnTo>
                    <a:pt x="201" y="378"/>
                  </a:lnTo>
                  <a:lnTo>
                    <a:pt x="281" y="406"/>
                  </a:lnTo>
                  <a:lnTo>
                    <a:pt x="410" y="395"/>
                  </a:lnTo>
                  <a:lnTo>
                    <a:pt x="517" y="340"/>
                  </a:lnTo>
                  <a:lnTo>
                    <a:pt x="581" y="260"/>
                  </a:lnTo>
                  <a:lnTo>
                    <a:pt x="596" y="135"/>
                  </a:lnTo>
                  <a:lnTo>
                    <a:pt x="612" y="296"/>
                  </a:lnTo>
                  <a:lnTo>
                    <a:pt x="511" y="391"/>
                  </a:lnTo>
                  <a:lnTo>
                    <a:pt x="401" y="446"/>
                  </a:lnTo>
                  <a:lnTo>
                    <a:pt x="203" y="465"/>
                  </a:lnTo>
                  <a:lnTo>
                    <a:pt x="53" y="401"/>
                  </a:lnTo>
                  <a:lnTo>
                    <a:pt x="0" y="190"/>
                  </a:lnTo>
                  <a:lnTo>
                    <a:pt x="64" y="70"/>
                  </a:lnTo>
                  <a:lnTo>
                    <a:pt x="211" y="0"/>
                  </a:lnTo>
                  <a:lnTo>
                    <a:pt x="266" y="15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6" name="Freeform 35"/>
            <p:cNvSpPr>
              <a:spLocks/>
            </p:cNvSpPr>
            <p:nvPr/>
          </p:nvSpPr>
          <p:spPr bwMode="auto">
            <a:xfrm>
              <a:off x="2332" y="2268"/>
              <a:ext cx="162" cy="159"/>
            </a:xfrm>
            <a:custGeom>
              <a:avLst/>
              <a:gdLst>
                <a:gd name="T0" fmla="*/ 154 w 325"/>
                <a:gd name="T1" fmla="*/ 0 h 317"/>
                <a:gd name="T2" fmla="*/ 71 w 325"/>
                <a:gd name="T3" fmla="*/ 36 h 317"/>
                <a:gd name="T4" fmla="*/ 4 w 325"/>
                <a:gd name="T5" fmla="*/ 121 h 317"/>
                <a:gd name="T6" fmla="*/ 0 w 325"/>
                <a:gd name="T7" fmla="*/ 201 h 317"/>
                <a:gd name="T8" fmla="*/ 34 w 325"/>
                <a:gd name="T9" fmla="*/ 296 h 317"/>
                <a:gd name="T10" fmla="*/ 72 w 325"/>
                <a:gd name="T11" fmla="*/ 180 h 317"/>
                <a:gd name="T12" fmla="*/ 129 w 325"/>
                <a:gd name="T13" fmla="*/ 133 h 317"/>
                <a:gd name="T14" fmla="*/ 207 w 325"/>
                <a:gd name="T15" fmla="*/ 156 h 317"/>
                <a:gd name="T16" fmla="*/ 206 w 325"/>
                <a:gd name="T17" fmla="*/ 222 h 317"/>
                <a:gd name="T18" fmla="*/ 181 w 325"/>
                <a:gd name="T19" fmla="*/ 304 h 317"/>
                <a:gd name="T20" fmla="*/ 217 w 325"/>
                <a:gd name="T21" fmla="*/ 317 h 317"/>
                <a:gd name="T22" fmla="*/ 295 w 325"/>
                <a:gd name="T23" fmla="*/ 262 h 317"/>
                <a:gd name="T24" fmla="*/ 325 w 325"/>
                <a:gd name="T25" fmla="*/ 167 h 317"/>
                <a:gd name="T26" fmla="*/ 310 w 325"/>
                <a:gd name="T27" fmla="*/ 91 h 317"/>
                <a:gd name="T28" fmla="*/ 249 w 325"/>
                <a:gd name="T29" fmla="*/ 21 h 317"/>
                <a:gd name="T30" fmla="*/ 154 w 325"/>
                <a:gd name="T31" fmla="*/ 0 h 317"/>
                <a:gd name="T32" fmla="*/ 154 w 325"/>
                <a:gd name="T33" fmla="*/ 0 h 3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5"/>
                <a:gd name="T52" fmla="*/ 0 h 317"/>
                <a:gd name="T53" fmla="*/ 325 w 325"/>
                <a:gd name="T54" fmla="*/ 317 h 3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5" h="317">
                  <a:moveTo>
                    <a:pt x="154" y="0"/>
                  </a:moveTo>
                  <a:lnTo>
                    <a:pt x="71" y="36"/>
                  </a:lnTo>
                  <a:lnTo>
                    <a:pt x="4" y="121"/>
                  </a:lnTo>
                  <a:lnTo>
                    <a:pt x="0" y="201"/>
                  </a:lnTo>
                  <a:lnTo>
                    <a:pt x="34" y="296"/>
                  </a:lnTo>
                  <a:lnTo>
                    <a:pt x="72" y="180"/>
                  </a:lnTo>
                  <a:lnTo>
                    <a:pt x="129" y="133"/>
                  </a:lnTo>
                  <a:lnTo>
                    <a:pt x="207" y="156"/>
                  </a:lnTo>
                  <a:lnTo>
                    <a:pt x="206" y="222"/>
                  </a:lnTo>
                  <a:lnTo>
                    <a:pt x="181" y="304"/>
                  </a:lnTo>
                  <a:lnTo>
                    <a:pt x="217" y="317"/>
                  </a:lnTo>
                  <a:lnTo>
                    <a:pt x="295" y="262"/>
                  </a:lnTo>
                  <a:lnTo>
                    <a:pt x="325" y="167"/>
                  </a:lnTo>
                  <a:lnTo>
                    <a:pt x="310" y="91"/>
                  </a:lnTo>
                  <a:lnTo>
                    <a:pt x="249" y="2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7" name="Freeform 36"/>
            <p:cNvSpPr>
              <a:spLocks/>
            </p:cNvSpPr>
            <p:nvPr/>
          </p:nvSpPr>
          <p:spPr bwMode="auto">
            <a:xfrm>
              <a:off x="2719" y="2204"/>
              <a:ext cx="86" cy="84"/>
            </a:xfrm>
            <a:custGeom>
              <a:avLst/>
              <a:gdLst>
                <a:gd name="T0" fmla="*/ 171 w 171"/>
                <a:gd name="T1" fmla="*/ 40 h 170"/>
                <a:gd name="T2" fmla="*/ 51 w 171"/>
                <a:gd name="T3" fmla="*/ 0 h 170"/>
                <a:gd name="T4" fmla="*/ 0 w 171"/>
                <a:gd name="T5" fmla="*/ 40 h 170"/>
                <a:gd name="T6" fmla="*/ 0 w 171"/>
                <a:gd name="T7" fmla="*/ 113 h 170"/>
                <a:gd name="T8" fmla="*/ 36 w 171"/>
                <a:gd name="T9" fmla="*/ 80 h 170"/>
                <a:gd name="T10" fmla="*/ 116 w 171"/>
                <a:gd name="T11" fmla="*/ 99 h 170"/>
                <a:gd name="T12" fmla="*/ 131 w 171"/>
                <a:gd name="T13" fmla="*/ 170 h 170"/>
                <a:gd name="T14" fmla="*/ 171 w 171"/>
                <a:gd name="T15" fmla="*/ 40 h 170"/>
                <a:gd name="T16" fmla="*/ 171 w 171"/>
                <a:gd name="T17" fmla="*/ 40 h 1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170"/>
                <a:gd name="T29" fmla="*/ 171 w 171"/>
                <a:gd name="T30" fmla="*/ 170 h 1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170">
                  <a:moveTo>
                    <a:pt x="171" y="40"/>
                  </a:moveTo>
                  <a:lnTo>
                    <a:pt x="51" y="0"/>
                  </a:lnTo>
                  <a:lnTo>
                    <a:pt x="0" y="40"/>
                  </a:lnTo>
                  <a:lnTo>
                    <a:pt x="0" y="113"/>
                  </a:lnTo>
                  <a:lnTo>
                    <a:pt x="36" y="80"/>
                  </a:lnTo>
                  <a:lnTo>
                    <a:pt x="116" y="99"/>
                  </a:lnTo>
                  <a:lnTo>
                    <a:pt x="131" y="170"/>
                  </a:lnTo>
                  <a:lnTo>
                    <a:pt x="171" y="4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8" name="Freeform 37"/>
            <p:cNvSpPr>
              <a:spLocks/>
            </p:cNvSpPr>
            <p:nvPr/>
          </p:nvSpPr>
          <p:spPr bwMode="auto">
            <a:xfrm>
              <a:off x="2642" y="2149"/>
              <a:ext cx="178" cy="203"/>
            </a:xfrm>
            <a:custGeom>
              <a:avLst/>
              <a:gdLst>
                <a:gd name="T0" fmla="*/ 350 w 355"/>
                <a:gd name="T1" fmla="*/ 0 h 407"/>
                <a:gd name="T2" fmla="*/ 215 w 355"/>
                <a:gd name="T3" fmla="*/ 0 h 407"/>
                <a:gd name="T4" fmla="*/ 129 w 355"/>
                <a:gd name="T5" fmla="*/ 40 h 407"/>
                <a:gd name="T6" fmla="*/ 9 w 355"/>
                <a:gd name="T7" fmla="*/ 145 h 407"/>
                <a:gd name="T8" fmla="*/ 0 w 355"/>
                <a:gd name="T9" fmla="*/ 280 h 407"/>
                <a:gd name="T10" fmla="*/ 55 w 355"/>
                <a:gd name="T11" fmla="*/ 407 h 407"/>
                <a:gd name="T12" fmla="*/ 154 w 355"/>
                <a:gd name="T13" fmla="*/ 356 h 407"/>
                <a:gd name="T14" fmla="*/ 89 w 355"/>
                <a:gd name="T15" fmla="*/ 300 h 407"/>
                <a:gd name="T16" fmla="*/ 70 w 355"/>
                <a:gd name="T17" fmla="*/ 221 h 407"/>
                <a:gd name="T18" fmla="*/ 110 w 355"/>
                <a:gd name="T19" fmla="*/ 139 h 407"/>
                <a:gd name="T20" fmla="*/ 211 w 355"/>
                <a:gd name="T21" fmla="*/ 44 h 407"/>
                <a:gd name="T22" fmla="*/ 294 w 355"/>
                <a:gd name="T23" fmla="*/ 44 h 407"/>
                <a:gd name="T24" fmla="*/ 355 w 355"/>
                <a:gd name="T25" fmla="*/ 74 h 407"/>
                <a:gd name="T26" fmla="*/ 350 w 355"/>
                <a:gd name="T27" fmla="*/ 0 h 407"/>
                <a:gd name="T28" fmla="*/ 350 w 355"/>
                <a:gd name="T29" fmla="*/ 0 h 4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5"/>
                <a:gd name="T46" fmla="*/ 0 h 407"/>
                <a:gd name="T47" fmla="*/ 355 w 355"/>
                <a:gd name="T48" fmla="*/ 407 h 4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5" h="407">
                  <a:moveTo>
                    <a:pt x="350" y="0"/>
                  </a:moveTo>
                  <a:lnTo>
                    <a:pt x="215" y="0"/>
                  </a:lnTo>
                  <a:lnTo>
                    <a:pt x="129" y="40"/>
                  </a:lnTo>
                  <a:lnTo>
                    <a:pt x="9" y="145"/>
                  </a:lnTo>
                  <a:lnTo>
                    <a:pt x="0" y="280"/>
                  </a:lnTo>
                  <a:lnTo>
                    <a:pt x="55" y="407"/>
                  </a:lnTo>
                  <a:lnTo>
                    <a:pt x="154" y="356"/>
                  </a:lnTo>
                  <a:lnTo>
                    <a:pt x="89" y="300"/>
                  </a:lnTo>
                  <a:lnTo>
                    <a:pt x="70" y="221"/>
                  </a:lnTo>
                  <a:lnTo>
                    <a:pt x="110" y="139"/>
                  </a:lnTo>
                  <a:lnTo>
                    <a:pt x="211" y="44"/>
                  </a:lnTo>
                  <a:lnTo>
                    <a:pt x="294" y="44"/>
                  </a:lnTo>
                  <a:lnTo>
                    <a:pt x="355" y="74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9" name="Freeform 38"/>
            <p:cNvSpPr>
              <a:spLocks/>
            </p:cNvSpPr>
            <p:nvPr/>
          </p:nvSpPr>
          <p:spPr bwMode="auto">
            <a:xfrm>
              <a:off x="1923" y="1993"/>
              <a:ext cx="185" cy="424"/>
            </a:xfrm>
            <a:custGeom>
              <a:avLst/>
              <a:gdLst>
                <a:gd name="T0" fmla="*/ 169 w 371"/>
                <a:gd name="T1" fmla="*/ 0 h 848"/>
                <a:gd name="T2" fmla="*/ 120 w 371"/>
                <a:gd name="T3" fmla="*/ 71 h 848"/>
                <a:gd name="T4" fmla="*/ 224 w 371"/>
                <a:gd name="T5" fmla="*/ 261 h 848"/>
                <a:gd name="T6" fmla="*/ 104 w 371"/>
                <a:gd name="T7" fmla="*/ 126 h 848"/>
                <a:gd name="T8" fmla="*/ 120 w 371"/>
                <a:gd name="T9" fmla="*/ 426 h 848"/>
                <a:gd name="T10" fmla="*/ 0 w 371"/>
                <a:gd name="T11" fmla="*/ 451 h 848"/>
                <a:gd name="T12" fmla="*/ 139 w 371"/>
                <a:gd name="T13" fmla="*/ 759 h 848"/>
                <a:gd name="T14" fmla="*/ 260 w 371"/>
                <a:gd name="T15" fmla="*/ 848 h 848"/>
                <a:gd name="T16" fmla="*/ 371 w 371"/>
                <a:gd name="T17" fmla="*/ 823 h 848"/>
                <a:gd name="T18" fmla="*/ 350 w 371"/>
                <a:gd name="T19" fmla="*/ 658 h 848"/>
                <a:gd name="T20" fmla="*/ 264 w 371"/>
                <a:gd name="T21" fmla="*/ 508 h 848"/>
                <a:gd name="T22" fmla="*/ 275 w 371"/>
                <a:gd name="T23" fmla="*/ 356 h 848"/>
                <a:gd name="T24" fmla="*/ 365 w 371"/>
                <a:gd name="T25" fmla="*/ 312 h 848"/>
                <a:gd name="T26" fmla="*/ 169 w 371"/>
                <a:gd name="T27" fmla="*/ 0 h 848"/>
                <a:gd name="T28" fmla="*/ 169 w 371"/>
                <a:gd name="T29" fmla="*/ 0 h 8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1"/>
                <a:gd name="T46" fmla="*/ 0 h 848"/>
                <a:gd name="T47" fmla="*/ 371 w 371"/>
                <a:gd name="T48" fmla="*/ 848 h 8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1" h="848">
                  <a:moveTo>
                    <a:pt x="169" y="0"/>
                  </a:moveTo>
                  <a:lnTo>
                    <a:pt x="120" y="71"/>
                  </a:lnTo>
                  <a:lnTo>
                    <a:pt x="224" y="261"/>
                  </a:lnTo>
                  <a:lnTo>
                    <a:pt x="104" y="126"/>
                  </a:lnTo>
                  <a:lnTo>
                    <a:pt x="120" y="426"/>
                  </a:lnTo>
                  <a:lnTo>
                    <a:pt x="0" y="451"/>
                  </a:lnTo>
                  <a:lnTo>
                    <a:pt x="139" y="759"/>
                  </a:lnTo>
                  <a:lnTo>
                    <a:pt x="260" y="848"/>
                  </a:lnTo>
                  <a:lnTo>
                    <a:pt x="371" y="823"/>
                  </a:lnTo>
                  <a:lnTo>
                    <a:pt x="350" y="658"/>
                  </a:lnTo>
                  <a:lnTo>
                    <a:pt x="264" y="508"/>
                  </a:lnTo>
                  <a:lnTo>
                    <a:pt x="275" y="356"/>
                  </a:lnTo>
                  <a:lnTo>
                    <a:pt x="365" y="31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D5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0" name="Freeform 39"/>
            <p:cNvSpPr>
              <a:spLocks/>
            </p:cNvSpPr>
            <p:nvPr/>
          </p:nvSpPr>
          <p:spPr bwMode="auto">
            <a:xfrm>
              <a:off x="1928" y="2083"/>
              <a:ext cx="190" cy="346"/>
            </a:xfrm>
            <a:custGeom>
              <a:avLst/>
              <a:gdLst>
                <a:gd name="T0" fmla="*/ 101 w 381"/>
                <a:gd name="T1" fmla="*/ 0 h 692"/>
                <a:gd name="T2" fmla="*/ 86 w 381"/>
                <a:gd name="T3" fmla="*/ 196 h 692"/>
                <a:gd name="T4" fmla="*/ 35 w 381"/>
                <a:gd name="T5" fmla="*/ 270 h 692"/>
                <a:gd name="T6" fmla="*/ 200 w 381"/>
                <a:gd name="T7" fmla="*/ 532 h 692"/>
                <a:gd name="T8" fmla="*/ 0 w 381"/>
                <a:gd name="T9" fmla="*/ 300 h 692"/>
                <a:gd name="T10" fmla="*/ 141 w 381"/>
                <a:gd name="T11" fmla="*/ 603 h 692"/>
                <a:gd name="T12" fmla="*/ 251 w 381"/>
                <a:gd name="T13" fmla="*/ 692 h 692"/>
                <a:gd name="T14" fmla="*/ 381 w 381"/>
                <a:gd name="T15" fmla="*/ 648 h 692"/>
                <a:gd name="T16" fmla="*/ 365 w 381"/>
                <a:gd name="T17" fmla="*/ 502 h 692"/>
                <a:gd name="T18" fmla="*/ 301 w 381"/>
                <a:gd name="T19" fmla="*/ 411 h 692"/>
                <a:gd name="T20" fmla="*/ 316 w 381"/>
                <a:gd name="T21" fmla="*/ 150 h 692"/>
                <a:gd name="T22" fmla="*/ 215 w 381"/>
                <a:gd name="T23" fmla="*/ 160 h 692"/>
                <a:gd name="T24" fmla="*/ 101 w 381"/>
                <a:gd name="T25" fmla="*/ 0 h 692"/>
                <a:gd name="T26" fmla="*/ 101 w 381"/>
                <a:gd name="T27" fmla="*/ 0 h 6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1"/>
                <a:gd name="T43" fmla="*/ 0 h 692"/>
                <a:gd name="T44" fmla="*/ 381 w 381"/>
                <a:gd name="T45" fmla="*/ 692 h 6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1" h="692">
                  <a:moveTo>
                    <a:pt x="101" y="0"/>
                  </a:moveTo>
                  <a:lnTo>
                    <a:pt x="86" y="196"/>
                  </a:lnTo>
                  <a:lnTo>
                    <a:pt x="35" y="270"/>
                  </a:lnTo>
                  <a:lnTo>
                    <a:pt x="200" y="532"/>
                  </a:lnTo>
                  <a:lnTo>
                    <a:pt x="0" y="300"/>
                  </a:lnTo>
                  <a:lnTo>
                    <a:pt x="141" y="603"/>
                  </a:lnTo>
                  <a:lnTo>
                    <a:pt x="251" y="692"/>
                  </a:lnTo>
                  <a:lnTo>
                    <a:pt x="381" y="648"/>
                  </a:lnTo>
                  <a:lnTo>
                    <a:pt x="365" y="502"/>
                  </a:lnTo>
                  <a:lnTo>
                    <a:pt x="301" y="411"/>
                  </a:lnTo>
                  <a:lnTo>
                    <a:pt x="316" y="150"/>
                  </a:lnTo>
                  <a:lnTo>
                    <a:pt x="215" y="16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1" name="Freeform 40"/>
            <p:cNvSpPr>
              <a:spLocks/>
            </p:cNvSpPr>
            <p:nvPr/>
          </p:nvSpPr>
          <p:spPr bwMode="auto">
            <a:xfrm>
              <a:off x="2372" y="1802"/>
              <a:ext cx="629" cy="246"/>
            </a:xfrm>
            <a:custGeom>
              <a:avLst/>
              <a:gdLst>
                <a:gd name="T0" fmla="*/ 184 w 1258"/>
                <a:gd name="T1" fmla="*/ 493 h 493"/>
                <a:gd name="T2" fmla="*/ 0 w 1258"/>
                <a:gd name="T3" fmla="*/ 257 h 493"/>
                <a:gd name="T4" fmla="*/ 19 w 1258"/>
                <a:gd name="T5" fmla="*/ 217 h 493"/>
                <a:gd name="T6" fmla="*/ 205 w 1258"/>
                <a:gd name="T7" fmla="*/ 156 h 493"/>
                <a:gd name="T8" fmla="*/ 376 w 1258"/>
                <a:gd name="T9" fmla="*/ 46 h 493"/>
                <a:gd name="T10" fmla="*/ 420 w 1258"/>
                <a:gd name="T11" fmla="*/ 95 h 493"/>
                <a:gd name="T12" fmla="*/ 527 w 1258"/>
                <a:gd name="T13" fmla="*/ 90 h 493"/>
                <a:gd name="T14" fmla="*/ 622 w 1258"/>
                <a:gd name="T15" fmla="*/ 0 h 493"/>
                <a:gd name="T16" fmla="*/ 762 w 1258"/>
                <a:gd name="T17" fmla="*/ 120 h 493"/>
                <a:gd name="T18" fmla="*/ 998 w 1258"/>
                <a:gd name="T19" fmla="*/ 135 h 493"/>
                <a:gd name="T20" fmla="*/ 1123 w 1258"/>
                <a:gd name="T21" fmla="*/ 160 h 493"/>
                <a:gd name="T22" fmla="*/ 1179 w 1258"/>
                <a:gd name="T23" fmla="*/ 272 h 493"/>
                <a:gd name="T24" fmla="*/ 1258 w 1258"/>
                <a:gd name="T25" fmla="*/ 312 h 493"/>
                <a:gd name="T26" fmla="*/ 184 w 1258"/>
                <a:gd name="T27" fmla="*/ 493 h 493"/>
                <a:gd name="T28" fmla="*/ 184 w 1258"/>
                <a:gd name="T29" fmla="*/ 493 h 4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8"/>
                <a:gd name="T46" fmla="*/ 0 h 493"/>
                <a:gd name="T47" fmla="*/ 1258 w 1258"/>
                <a:gd name="T48" fmla="*/ 493 h 4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8" h="493">
                  <a:moveTo>
                    <a:pt x="184" y="493"/>
                  </a:moveTo>
                  <a:lnTo>
                    <a:pt x="0" y="257"/>
                  </a:lnTo>
                  <a:lnTo>
                    <a:pt x="19" y="217"/>
                  </a:lnTo>
                  <a:lnTo>
                    <a:pt x="205" y="156"/>
                  </a:lnTo>
                  <a:lnTo>
                    <a:pt x="376" y="46"/>
                  </a:lnTo>
                  <a:lnTo>
                    <a:pt x="420" y="95"/>
                  </a:lnTo>
                  <a:lnTo>
                    <a:pt x="527" y="90"/>
                  </a:lnTo>
                  <a:lnTo>
                    <a:pt x="622" y="0"/>
                  </a:lnTo>
                  <a:lnTo>
                    <a:pt x="762" y="120"/>
                  </a:lnTo>
                  <a:lnTo>
                    <a:pt x="998" y="135"/>
                  </a:lnTo>
                  <a:lnTo>
                    <a:pt x="1123" y="160"/>
                  </a:lnTo>
                  <a:lnTo>
                    <a:pt x="1179" y="272"/>
                  </a:lnTo>
                  <a:lnTo>
                    <a:pt x="1258" y="312"/>
                  </a:lnTo>
                  <a:lnTo>
                    <a:pt x="184" y="493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2" name="Freeform 41"/>
            <p:cNvSpPr>
              <a:spLocks/>
            </p:cNvSpPr>
            <p:nvPr/>
          </p:nvSpPr>
          <p:spPr bwMode="auto">
            <a:xfrm>
              <a:off x="2105" y="1857"/>
              <a:ext cx="291" cy="196"/>
            </a:xfrm>
            <a:custGeom>
              <a:avLst/>
              <a:gdLst>
                <a:gd name="T0" fmla="*/ 0 w 581"/>
                <a:gd name="T1" fmla="*/ 60 h 391"/>
                <a:gd name="T2" fmla="*/ 211 w 581"/>
                <a:gd name="T3" fmla="*/ 391 h 391"/>
                <a:gd name="T4" fmla="*/ 581 w 581"/>
                <a:gd name="T5" fmla="*/ 342 h 391"/>
                <a:gd name="T6" fmla="*/ 452 w 581"/>
                <a:gd name="T7" fmla="*/ 201 h 391"/>
                <a:gd name="T8" fmla="*/ 196 w 581"/>
                <a:gd name="T9" fmla="*/ 201 h 391"/>
                <a:gd name="T10" fmla="*/ 397 w 581"/>
                <a:gd name="T11" fmla="*/ 140 h 391"/>
                <a:gd name="T12" fmla="*/ 312 w 581"/>
                <a:gd name="T13" fmla="*/ 0 h 391"/>
                <a:gd name="T14" fmla="*/ 0 w 581"/>
                <a:gd name="T15" fmla="*/ 60 h 391"/>
                <a:gd name="T16" fmla="*/ 0 w 581"/>
                <a:gd name="T17" fmla="*/ 60 h 3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1"/>
                <a:gd name="T28" fmla="*/ 0 h 391"/>
                <a:gd name="T29" fmla="*/ 581 w 581"/>
                <a:gd name="T30" fmla="*/ 391 h 3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1" h="391">
                  <a:moveTo>
                    <a:pt x="0" y="60"/>
                  </a:moveTo>
                  <a:lnTo>
                    <a:pt x="211" y="391"/>
                  </a:lnTo>
                  <a:lnTo>
                    <a:pt x="581" y="342"/>
                  </a:lnTo>
                  <a:lnTo>
                    <a:pt x="452" y="201"/>
                  </a:lnTo>
                  <a:lnTo>
                    <a:pt x="196" y="201"/>
                  </a:lnTo>
                  <a:lnTo>
                    <a:pt x="397" y="140"/>
                  </a:lnTo>
                  <a:lnTo>
                    <a:pt x="312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3" name="Freeform 42"/>
            <p:cNvSpPr>
              <a:spLocks/>
            </p:cNvSpPr>
            <p:nvPr/>
          </p:nvSpPr>
          <p:spPr bwMode="auto">
            <a:xfrm>
              <a:off x="2070" y="2085"/>
              <a:ext cx="353" cy="254"/>
            </a:xfrm>
            <a:custGeom>
              <a:avLst/>
              <a:gdLst>
                <a:gd name="T0" fmla="*/ 704 w 706"/>
                <a:gd name="T1" fmla="*/ 0 h 507"/>
                <a:gd name="T2" fmla="*/ 706 w 706"/>
                <a:gd name="T3" fmla="*/ 289 h 507"/>
                <a:gd name="T4" fmla="*/ 92 w 706"/>
                <a:gd name="T5" fmla="*/ 507 h 507"/>
                <a:gd name="T6" fmla="*/ 0 w 706"/>
                <a:gd name="T7" fmla="*/ 437 h 507"/>
                <a:gd name="T8" fmla="*/ 10 w 706"/>
                <a:gd name="T9" fmla="*/ 161 h 507"/>
                <a:gd name="T10" fmla="*/ 80 w 706"/>
                <a:gd name="T11" fmla="*/ 146 h 507"/>
                <a:gd name="T12" fmla="*/ 107 w 706"/>
                <a:gd name="T13" fmla="*/ 42 h 507"/>
                <a:gd name="T14" fmla="*/ 704 w 706"/>
                <a:gd name="T15" fmla="*/ 0 h 507"/>
                <a:gd name="T16" fmla="*/ 704 w 706"/>
                <a:gd name="T17" fmla="*/ 0 h 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6"/>
                <a:gd name="T28" fmla="*/ 0 h 507"/>
                <a:gd name="T29" fmla="*/ 706 w 706"/>
                <a:gd name="T30" fmla="*/ 507 h 5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6" h="507">
                  <a:moveTo>
                    <a:pt x="704" y="0"/>
                  </a:moveTo>
                  <a:lnTo>
                    <a:pt x="706" y="289"/>
                  </a:lnTo>
                  <a:lnTo>
                    <a:pt x="92" y="507"/>
                  </a:lnTo>
                  <a:lnTo>
                    <a:pt x="0" y="437"/>
                  </a:lnTo>
                  <a:lnTo>
                    <a:pt x="10" y="161"/>
                  </a:lnTo>
                  <a:lnTo>
                    <a:pt x="80" y="146"/>
                  </a:lnTo>
                  <a:lnTo>
                    <a:pt x="107" y="42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FFB9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4" name="Freeform 43"/>
            <p:cNvSpPr>
              <a:spLocks/>
            </p:cNvSpPr>
            <p:nvPr/>
          </p:nvSpPr>
          <p:spPr bwMode="auto">
            <a:xfrm>
              <a:off x="2419" y="1982"/>
              <a:ext cx="609" cy="244"/>
            </a:xfrm>
            <a:custGeom>
              <a:avLst/>
              <a:gdLst>
                <a:gd name="T0" fmla="*/ 25 w 1219"/>
                <a:gd name="T1" fmla="*/ 206 h 487"/>
                <a:gd name="T2" fmla="*/ 1219 w 1219"/>
                <a:gd name="T3" fmla="*/ 0 h 487"/>
                <a:gd name="T4" fmla="*/ 1209 w 1219"/>
                <a:gd name="T5" fmla="*/ 172 h 487"/>
                <a:gd name="T6" fmla="*/ 1084 w 1219"/>
                <a:gd name="T7" fmla="*/ 177 h 487"/>
                <a:gd name="T8" fmla="*/ 873 w 1219"/>
                <a:gd name="T9" fmla="*/ 312 h 487"/>
                <a:gd name="T10" fmla="*/ 0 w 1219"/>
                <a:gd name="T11" fmla="*/ 487 h 487"/>
                <a:gd name="T12" fmla="*/ 0 w 1219"/>
                <a:gd name="T13" fmla="*/ 322 h 487"/>
                <a:gd name="T14" fmla="*/ 25 w 1219"/>
                <a:gd name="T15" fmla="*/ 206 h 487"/>
                <a:gd name="T16" fmla="*/ 25 w 1219"/>
                <a:gd name="T17" fmla="*/ 206 h 4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9"/>
                <a:gd name="T28" fmla="*/ 0 h 487"/>
                <a:gd name="T29" fmla="*/ 1219 w 1219"/>
                <a:gd name="T30" fmla="*/ 487 h 4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9" h="487">
                  <a:moveTo>
                    <a:pt x="25" y="206"/>
                  </a:moveTo>
                  <a:lnTo>
                    <a:pt x="1219" y="0"/>
                  </a:lnTo>
                  <a:lnTo>
                    <a:pt x="1209" y="172"/>
                  </a:lnTo>
                  <a:lnTo>
                    <a:pt x="1084" y="177"/>
                  </a:lnTo>
                  <a:lnTo>
                    <a:pt x="873" y="312"/>
                  </a:lnTo>
                  <a:lnTo>
                    <a:pt x="0" y="487"/>
                  </a:lnTo>
                  <a:lnTo>
                    <a:pt x="0" y="322"/>
                  </a:lnTo>
                  <a:lnTo>
                    <a:pt x="25" y="206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5" name="Freeform 44"/>
            <p:cNvSpPr>
              <a:spLocks/>
            </p:cNvSpPr>
            <p:nvPr/>
          </p:nvSpPr>
          <p:spPr bwMode="auto">
            <a:xfrm>
              <a:off x="2426" y="1951"/>
              <a:ext cx="569" cy="112"/>
            </a:xfrm>
            <a:custGeom>
              <a:avLst/>
              <a:gdLst>
                <a:gd name="T0" fmla="*/ 73 w 1139"/>
                <a:gd name="T1" fmla="*/ 224 h 224"/>
                <a:gd name="T2" fmla="*/ 1139 w 1139"/>
                <a:gd name="T3" fmla="*/ 34 h 224"/>
                <a:gd name="T4" fmla="*/ 1129 w 1139"/>
                <a:gd name="T5" fmla="*/ 7 h 224"/>
                <a:gd name="T6" fmla="*/ 1006 w 1139"/>
                <a:gd name="T7" fmla="*/ 7 h 224"/>
                <a:gd name="T8" fmla="*/ 957 w 1139"/>
                <a:gd name="T9" fmla="*/ 40 h 224"/>
                <a:gd name="T10" fmla="*/ 917 w 1139"/>
                <a:gd name="T11" fmla="*/ 0 h 224"/>
                <a:gd name="T12" fmla="*/ 877 w 1139"/>
                <a:gd name="T13" fmla="*/ 55 h 224"/>
                <a:gd name="T14" fmla="*/ 787 w 1139"/>
                <a:gd name="T15" fmla="*/ 80 h 224"/>
                <a:gd name="T16" fmla="*/ 761 w 1139"/>
                <a:gd name="T17" fmla="*/ 36 h 224"/>
                <a:gd name="T18" fmla="*/ 717 w 1139"/>
                <a:gd name="T19" fmla="*/ 23 h 224"/>
                <a:gd name="T20" fmla="*/ 671 w 1139"/>
                <a:gd name="T21" fmla="*/ 40 h 224"/>
                <a:gd name="T22" fmla="*/ 635 w 1139"/>
                <a:gd name="T23" fmla="*/ 19 h 224"/>
                <a:gd name="T24" fmla="*/ 567 w 1139"/>
                <a:gd name="T25" fmla="*/ 19 h 224"/>
                <a:gd name="T26" fmla="*/ 603 w 1139"/>
                <a:gd name="T27" fmla="*/ 66 h 224"/>
                <a:gd name="T28" fmla="*/ 535 w 1139"/>
                <a:gd name="T29" fmla="*/ 83 h 224"/>
                <a:gd name="T30" fmla="*/ 415 w 1139"/>
                <a:gd name="T31" fmla="*/ 91 h 224"/>
                <a:gd name="T32" fmla="*/ 369 w 1139"/>
                <a:gd name="T33" fmla="*/ 112 h 224"/>
                <a:gd name="T34" fmla="*/ 314 w 1139"/>
                <a:gd name="T35" fmla="*/ 120 h 224"/>
                <a:gd name="T36" fmla="*/ 293 w 1139"/>
                <a:gd name="T37" fmla="*/ 148 h 224"/>
                <a:gd name="T38" fmla="*/ 257 w 1139"/>
                <a:gd name="T39" fmla="*/ 102 h 224"/>
                <a:gd name="T40" fmla="*/ 261 w 1139"/>
                <a:gd name="T41" fmla="*/ 66 h 224"/>
                <a:gd name="T42" fmla="*/ 198 w 1139"/>
                <a:gd name="T43" fmla="*/ 83 h 224"/>
                <a:gd name="T44" fmla="*/ 189 w 1139"/>
                <a:gd name="T45" fmla="*/ 40 h 224"/>
                <a:gd name="T46" fmla="*/ 141 w 1139"/>
                <a:gd name="T47" fmla="*/ 83 h 224"/>
                <a:gd name="T48" fmla="*/ 25 w 1139"/>
                <a:gd name="T49" fmla="*/ 51 h 224"/>
                <a:gd name="T50" fmla="*/ 0 w 1139"/>
                <a:gd name="T51" fmla="*/ 102 h 224"/>
                <a:gd name="T52" fmla="*/ 29 w 1139"/>
                <a:gd name="T53" fmla="*/ 127 h 224"/>
                <a:gd name="T54" fmla="*/ 130 w 1139"/>
                <a:gd name="T55" fmla="*/ 123 h 224"/>
                <a:gd name="T56" fmla="*/ 181 w 1139"/>
                <a:gd name="T57" fmla="*/ 167 h 224"/>
                <a:gd name="T58" fmla="*/ 105 w 1139"/>
                <a:gd name="T59" fmla="*/ 159 h 224"/>
                <a:gd name="T60" fmla="*/ 52 w 1139"/>
                <a:gd name="T61" fmla="*/ 163 h 224"/>
                <a:gd name="T62" fmla="*/ 73 w 1139"/>
                <a:gd name="T63" fmla="*/ 192 h 224"/>
                <a:gd name="T64" fmla="*/ 73 w 1139"/>
                <a:gd name="T65" fmla="*/ 224 h 224"/>
                <a:gd name="T66" fmla="*/ 73 w 1139"/>
                <a:gd name="T67" fmla="*/ 224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9"/>
                <a:gd name="T103" fmla="*/ 0 h 224"/>
                <a:gd name="T104" fmla="*/ 1139 w 1139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9" h="224">
                  <a:moveTo>
                    <a:pt x="73" y="224"/>
                  </a:moveTo>
                  <a:lnTo>
                    <a:pt x="1139" y="34"/>
                  </a:lnTo>
                  <a:lnTo>
                    <a:pt x="1129" y="7"/>
                  </a:lnTo>
                  <a:lnTo>
                    <a:pt x="1006" y="7"/>
                  </a:lnTo>
                  <a:lnTo>
                    <a:pt x="957" y="40"/>
                  </a:lnTo>
                  <a:lnTo>
                    <a:pt x="917" y="0"/>
                  </a:lnTo>
                  <a:lnTo>
                    <a:pt x="877" y="55"/>
                  </a:lnTo>
                  <a:lnTo>
                    <a:pt x="787" y="80"/>
                  </a:lnTo>
                  <a:lnTo>
                    <a:pt x="761" y="36"/>
                  </a:lnTo>
                  <a:lnTo>
                    <a:pt x="717" y="23"/>
                  </a:lnTo>
                  <a:lnTo>
                    <a:pt x="671" y="40"/>
                  </a:lnTo>
                  <a:lnTo>
                    <a:pt x="635" y="19"/>
                  </a:lnTo>
                  <a:lnTo>
                    <a:pt x="567" y="19"/>
                  </a:lnTo>
                  <a:lnTo>
                    <a:pt x="603" y="66"/>
                  </a:lnTo>
                  <a:lnTo>
                    <a:pt x="535" y="83"/>
                  </a:lnTo>
                  <a:lnTo>
                    <a:pt x="415" y="91"/>
                  </a:lnTo>
                  <a:lnTo>
                    <a:pt x="369" y="112"/>
                  </a:lnTo>
                  <a:lnTo>
                    <a:pt x="314" y="120"/>
                  </a:lnTo>
                  <a:lnTo>
                    <a:pt x="293" y="148"/>
                  </a:lnTo>
                  <a:lnTo>
                    <a:pt x="257" y="102"/>
                  </a:lnTo>
                  <a:lnTo>
                    <a:pt x="261" y="66"/>
                  </a:lnTo>
                  <a:lnTo>
                    <a:pt x="198" y="83"/>
                  </a:lnTo>
                  <a:lnTo>
                    <a:pt x="189" y="40"/>
                  </a:lnTo>
                  <a:lnTo>
                    <a:pt x="141" y="83"/>
                  </a:lnTo>
                  <a:lnTo>
                    <a:pt x="25" y="51"/>
                  </a:lnTo>
                  <a:lnTo>
                    <a:pt x="0" y="102"/>
                  </a:lnTo>
                  <a:lnTo>
                    <a:pt x="29" y="127"/>
                  </a:lnTo>
                  <a:lnTo>
                    <a:pt x="130" y="123"/>
                  </a:lnTo>
                  <a:lnTo>
                    <a:pt x="181" y="167"/>
                  </a:lnTo>
                  <a:lnTo>
                    <a:pt x="105" y="159"/>
                  </a:lnTo>
                  <a:lnTo>
                    <a:pt x="52" y="163"/>
                  </a:lnTo>
                  <a:lnTo>
                    <a:pt x="73" y="192"/>
                  </a:lnTo>
                  <a:lnTo>
                    <a:pt x="73" y="224"/>
                  </a:lnTo>
                  <a:close/>
                </a:path>
              </a:pathLst>
            </a:custGeom>
            <a:solidFill>
              <a:srgbClr val="7A51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6" name="Freeform 45"/>
            <p:cNvSpPr>
              <a:spLocks/>
            </p:cNvSpPr>
            <p:nvPr/>
          </p:nvSpPr>
          <p:spPr bwMode="auto">
            <a:xfrm>
              <a:off x="2395" y="1884"/>
              <a:ext cx="321" cy="101"/>
            </a:xfrm>
            <a:custGeom>
              <a:avLst/>
              <a:gdLst>
                <a:gd name="T0" fmla="*/ 0 w 640"/>
                <a:gd name="T1" fmla="*/ 156 h 201"/>
                <a:gd name="T2" fmla="*/ 24 w 640"/>
                <a:gd name="T3" fmla="*/ 108 h 201"/>
                <a:gd name="T4" fmla="*/ 117 w 640"/>
                <a:gd name="T5" fmla="*/ 87 h 201"/>
                <a:gd name="T6" fmla="*/ 150 w 640"/>
                <a:gd name="T7" fmla="*/ 108 h 201"/>
                <a:gd name="T8" fmla="*/ 165 w 640"/>
                <a:gd name="T9" fmla="*/ 36 h 201"/>
                <a:gd name="T10" fmla="*/ 266 w 640"/>
                <a:gd name="T11" fmla="*/ 23 h 201"/>
                <a:gd name="T12" fmla="*/ 321 w 640"/>
                <a:gd name="T13" fmla="*/ 32 h 201"/>
                <a:gd name="T14" fmla="*/ 363 w 640"/>
                <a:gd name="T15" fmla="*/ 23 h 201"/>
                <a:gd name="T16" fmla="*/ 395 w 640"/>
                <a:gd name="T17" fmla="*/ 40 h 201"/>
                <a:gd name="T18" fmla="*/ 422 w 640"/>
                <a:gd name="T19" fmla="*/ 0 h 201"/>
                <a:gd name="T20" fmla="*/ 499 w 640"/>
                <a:gd name="T21" fmla="*/ 55 h 201"/>
                <a:gd name="T22" fmla="*/ 547 w 640"/>
                <a:gd name="T23" fmla="*/ 15 h 201"/>
                <a:gd name="T24" fmla="*/ 608 w 640"/>
                <a:gd name="T25" fmla="*/ 24 h 201"/>
                <a:gd name="T26" fmla="*/ 640 w 640"/>
                <a:gd name="T27" fmla="*/ 76 h 201"/>
                <a:gd name="T28" fmla="*/ 566 w 640"/>
                <a:gd name="T29" fmla="*/ 64 h 201"/>
                <a:gd name="T30" fmla="*/ 450 w 640"/>
                <a:gd name="T31" fmla="*/ 97 h 201"/>
                <a:gd name="T32" fmla="*/ 385 w 640"/>
                <a:gd name="T33" fmla="*/ 108 h 201"/>
                <a:gd name="T34" fmla="*/ 366 w 640"/>
                <a:gd name="T35" fmla="*/ 80 h 201"/>
                <a:gd name="T36" fmla="*/ 309 w 640"/>
                <a:gd name="T37" fmla="*/ 91 h 201"/>
                <a:gd name="T38" fmla="*/ 294 w 640"/>
                <a:gd name="T39" fmla="*/ 64 h 201"/>
                <a:gd name="T40" fmla="*/ 197 w 640"/>
                <a:gd name="T41" fmla="*/ 87 h 201"/>
                <a:gd name="T42" fmla="*/ 201 w 640"/>
                <a:gd name="T43" fmla="*/ 131 h 201"/>
                <a:gd name="T44" fmla="*/ 254 w 640"/>
                <a:gd name="T45" fmla="*/ 119 h 201"/>
                <a:gd name="T46" fmla="*/ 321 w 640"/>
                <a:gd name="T47" fmla="*/ 152 h 201"/>
                <a:gd name="T48" fmla="*/ 346 w 640"/>
                <a:gd name="T49" fmla="*/ 133 h 201"/>
                <a:gd name="T50" fmla="*/ 406 w 640"/>
                <a:gd name="T51" fmla="*/ 169 h 201"/>
                <a:gd name="T52" fmla="*/ 353 w 640"/>
                <a:gd name="T53" fmla="*/ 195 h 201"/>
                <a:gd name="T54" fmla="*/ 254 w 640"/>
                <a:gd name="T55" fmla="*/ 156 h 201"/>
                <a:gd name="T56" fmla="*/ 193 w 640"/>
                <a:gd name="T57" fmla="*/ 201 h 201"/>
                <a:gd name="T58" fmla="*/ 169 w 640"/>
                <a:gd name="T59" fmla="*/ 195 h 201"/>
                <a:gd name="T60" fmla="*/ 150 w 640"/>
                <a:gd name="T61" fmla="*/ 144 h 201"/>
                <a:gd name="T62" fmla="*/ 72 w 640"/>
                <a:gd name="T63" fmla="*/ 144 h 201"/>
                <a:gd name="T64" fmla="*/ 28 w 640"/>
                <a:gd name="T65" fmla="*/ 192 h 201"/>
                <a:gd name="T66" fmla="*/ 0 w 640"/>
                <a:gd name="T67" fmla="*/ 156 h 201"/>
                <a:gd name="T68" fmla="*/ 0 w 640"/>
                <a:gd name="T69" fmla="*/ 156 h 2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0"/>
                <a:gd name="T106" fmla="*/ 0 h 201"/>
                <a:gd name="T107" fmla="*/ 640 w 640"/>
                <a:gd name="T108" fmla="*/ 201 h 2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0" h="201">
                  <a:moveTo>
                    <a:pt x="0" y="156"/>
                  </a:moveTo>
                  <a:lnTo>
                    <a:pt x="24" y="108"/>
                  </a:lnTo>
                  <a:lnTo>
                    <a:pt x="117" y="87"/>
                  </a:lnTo>
                  <a:lnTo>
                    <a:pt x="150" y="108"/>
                  </a:lnTo>
                  <a:lnTo>
                    <a:pt x="165" y="36"/>
                  </a:lnTo>
                  <a:lnTo>
                    <a:pt x="266" y="23"/>
                  </a:lnTo>
                  <a:lnTo>
                    <a:pt x="321" y="32"/>
                  </a:lnTo>
                  <a:lnTo>
                    <a:pt x="363" y="23"/>
                  </a:lnTo>
                  <a:lnTo>
                    <a:pt x="395" y="40"/>
                  </a:lnTo>
                  <a:lnTo>
                    <a:pt x="422" y="0"/>
                  </a:lnTo>
                  <a:lnTo>
                    <a:pt x="499" y="55"/>
                  </a:lnTo>
                  <a:lnTo>
                    <a:pt x="547" y="15"/>
                  </a:lnTo>
                  <a:lnTo>
                    <a:pt x="608" y="24"/>
                  </a:lnTo>
                  <a:lnTo>
                    <a:pt x="640" y="76"/>
                  </a:lnTo>
                  <a:lnTo>
                    <a:pt x="566" y="64"/>
                  </a:lnTo>
                  <a:lnTo>
                    <a:pt x="450" y="97"/>
                  </a:lnTo>
                  <a:lnTo>
                    <a:pt x="385" y="108"/>
                  </a:lnTo>
                  <a:lnTo>
                    <a:pt x="366" y="80"/>
                  </a:lnTo>
                  <a:lnTo>
                    <a:pt x="309" y="91"/>
                  </a:lnTo>
                  <a:lnTo>
                    <a:pt x="294" y="64"/>
                  </a:lnTo>
                  <a:lnTo>
                    <a:pt x="197" y="87"/>
                  </a:lnTo>
                  <a:lnTo>
                    <a:pt x="201" y="131"/>
                  </a:lnTo>
                  <a:lnTo>
                    <a:pt x="254" y="119"/>
                  </a:lnTo>
                  <a:lnTo>
                    <a:pt x="321" y="152"/>
                  </a:lnTo>
                  <a:lnTo>
                    <a:pt x="346" y="133"/>
                  </a:lnTo>
                  <a:lnTo>
                    <a:pt x="406" y="169"/>
                  </a:lnTo>
                  <a:lnTo>
                    <a:pt x="353" y="195"/>
                  </a:lnTo>
                  <a:lnTo>
                    <a:pt x="254" y="156"/>
                  </a:lnTo>
                  <a:lnTo>
                    <a:pt x="193" y="201"/>
                  </a:lnTo>
                  <a:lnTo>
                    <a:pt x="169" y="195"/>
                  </a:lnTo>
                  <a:lnTo>
                    <a:pt x="150" y="144"/>
                  </a:lnTo>
                  <a:lnTo>
                    <a:pt x="72" y="144"/>
                  </a:lnTo>
                  <a:lnTo>
                    <a:pt x="28" y="192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7A51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7" name="Freeform 46"/>
            <p:cNvSpPr>
              <a:spLocks/>
            </p:cNvSpPr>
            <p:nvPr/>
          </p:nvSpPr>
          <p:spPr bwMode="auto">
            <a:xfrm>
              <a:off x="2521" y="1852"/>
              <a:ext cx="45" cy="32"/>
            </a:xfrm>
            <a:custGeom>
              <a:avLst/>
              <a:gdLst>
                <a:gd name="T0" fmla="*/ 0 w 92"/>
                <a:gd name="T1" fmla="*/ 48 h 65"/>
                <a:gd name="T2" fmla="*/ 59 w 92"/>
                <a:gd name="T3" fmla="*/ 0 h 65"/>
                <a:gd name="T4" fmla="*/ 92 w 92"/>
                <a:gd name="T5" fmla="*/ 21 h 65"/>
                <a:gd name="T6" fmla="*/ 39 w 92"/>
                <a:gd name="T7" fmla="*/ 65 h 65"/>
                <a:gd name="T8" fmla="*/ 0 w 92"/>
                <a:gd name="T9" fmla="*/ 48 h 65"/>
                <a:gd name="T10" fmla="*/ 0 w 92"/>
                <a:gd name="T11" fmla="*/ 48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65"/>
                <a:gd name="T20" fmla="*/ 92 w 92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65">
                  <a:moveTo>
                    <a:pt x="0" y="48"/>
                  </a:moveTo>
                  <a:lnTo>
                    <a:pt x="59" y="0"/>
                  </a:lnTo>
                  <a:lnTo>
                    <a:pt x="92" y="21"/>
                  </a:lnTo>
                  <a:lnTo>
                    <a:pt x="39" y="6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7A51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8" name="Freeform 47"/>
            <p:cNvSpPr>
              <a:spLocks/>
            </p:cNvSpPr>
            <p:nvPr/>
          </p:nvSpPr>
          <p:spPr bwMode="auto">
            <a:xfrm>
              <a:off x="2633" y="1838"/>
              <a:ext cx="116" cy="64"/>
            </a:xfrm>
            <a:custGeom>
              <a:avLst/>
              <a:gdLst>
                <a:gd name="T0" fmla="*/ 0 w 232"/>
                <a:gd name="T1" fmla="*/ 60 h 129"/>
                <a:gd name="T2" fmla="*/ 55 w 232"/>
                <a:gd name="T3" fmla="*/ 47 h 129"/>
                <a:gd name="T4" fmla="*/ 123 w 232"/>
                <a:gd name="T5" fmla="*/ 76 h 129"/>
                <a:gd name="T6" fmla="*/ 44 w 232"/>
                <a:gd name="T7" fmla="*/ 7 h 129"/>
                <a:gd name="T8" fmla="*/ 104 w 232"/>
                <a:gd name="T9" fmla="*/ 0 h 129"/>
                <a:gd name="T10" fmla="*/ 169 w 232"/>
                <a:gd name="T11" fmla="*/ 72 h 129"/>
                <a:gd name="T12" fmla="*/ 232 w 232"/>
                <a:gd name="T13" fmla="*/ 68 h 129"/>
                <a:gd name="T14" fmla="*/ 213 w 232"/>
                <a:gd name="T15" fmla="*/ 129 h 129"/>
                <a:gd name="T16" fmla="*/ 57 w 232"/>
                <a:gd name="T17" fmla="*/ 89 h 129"/>
                <a:gd name="T18" fmla="*/ 0 w 232"/>
                <a:gd name="T19" fmla="*/ 60 h 129"/>
                <a:gd name="T20" fmla="*/ 0 w 232"/>
                <a:gd name="T21" fmla="*/ 6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2"/>
                <a:gd name="T34" fmla="*/ 0 h 129"/>
                <a:gd name="T35" fmla="*/ 232 w 232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2" h="129">
                  <a:moveTo>
                    <a:pt x="0" y="60"/>
                  </a:moveTo>
                  <a:lnTo>
                    <a:pt x="55" y="47"/>
                  </a:lnTo>
                  <a:lnTo>
                    <a:pt x="123" y="76"/>
                  </a:lnTo>
                  <a:lnTo>
                    <a:pt x="44" y="7"/>
                  </a:lnTo>
                  <a:lnTo>
                    <a:pt x="104" y="0"/>
                  </a:lnTo>
                  <a:lnTo>
                    <a:pt x="169" y="72"/>
                  </a:lnTo>
                  <a:lnTo>
                    <a:pt x="232" y="68"/>
                  </a:lnTo>
                  <a:lnTo>
                    <a:pt x="213" y="129"/>
                  </a:lnTo>
                  <a:lnTo>
                    <a:pt x="57" y="8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A51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9" name="Freeform 48"/>
            <p:cNvSpPr>
              <a:spLocks/>
            </p:cNvSpPr>
            <p:nvPr/>
          </p:nvSpPr>
          <p:spPr bwMode="auto">
            <a:xfrm>
              <a:off x="2749" y="1896"/>
              <a:ext cx="53" cy="43"/>
            </a:xfrm>
            <a:custGeom>
              <a:avLst/>
              <a:gdLst>
                <a:gd name="T0" fmla="*/ 0 w 106"/>
                <a:gd name="T1" fmla="*/ 74 h 85"/>
                <a:gd name="T2" fmla="*/ 0 w 106"/>
                <a:gd name="T3" fmla="*/ 5 h 85"/>
                <a:gd name="T4" fmla="*/ 53 w 106"/>
                <a:gd name="T5" fmla="*/ 0 h 85"/>
                <a:gd name="T6" fmla="*/ 70 w 106"/>
                <a:gd name="T7" fmla="*/ 36 h 85"/>
                <a:gd name="T8" fmla="*/ 106 w 106"/>
                <a:gd name="T9" fmla="*/ 68 h 85"/>
                <a:gd name="T10" fmla="*/ 85 w 106"/>
                <a:gd name="T11" fmla="*/ 85 h 85"/>
                <a:gd name="T12" fmla="*/ 0 w 106"/>
                <a:gd name="T13" fmla="*/ 74 h 85"/>
                <a:gd name="T14" fmla="*/ 0 w 106"/>
                <a:gd name="T15" fmla="*/ 74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85"/>
                <a:gd name="T26" fmla="*/ 106 w 106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85">
                  <a:moveTo>
                    <a:pt x="0" y="74"/>
                  </a:moveTo>
                  <a:lnTo>
                    <a:pt x="0" y="5"/>
                  </a:lnTo>
                  <a:lnTo>
                    <a:pt x="53" y="0"/>
                  </a:lnTo>
                  <a:lnTo>
                    <a:pt x="70" y="36"/>
                  </a:lnTo>
                  <a:lnTo>
                    <a:pt x="106" y="68"/>
                  </a:lnTo>
                  <a:lnTo>
                    <a:pt x="85" y="8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7A51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0" name="Freeform 49"/>
            <p:cNvSpPr>
              <a:spLocks/>
            </p:cNvSpPr>
            <p:nvPr/>
          </p:nvSpPr>
          <p:spPr bwMode="auto">
            <a:xfrm>
              <a:off x="2826" y="1922"/>
              <a:ext cx="36" cy="38"/>
            </a:xfrm>
            <a:custGeom>
              <a:avLst/>
              <a:gdLst>
                <a:gd name="T0" fmla="*/ 0 w 72"/>
                <a:gd name="T1" fmla="*/ 40 h 76"/>
                <a:gd name="T2" fmla="*/ 0 w 72"/>
                <a:gd name="T3" fmla="*/ 0 h 76"/>
                <a:gd name="T4" fmla="*/ 68 w 72"/>
                <a:gd name="T5" fmla="*/ 0 h 76"/>
                <a:gd name="T6" fmla="*/ 72 w 72"/>
                <a:gd name="T7" fmla="*/ 72 h 76"/>
                <a:gd name="T8" fmla="*/ 40 w 72"/>
                <a:gd name="T9" fmla="*/ 76 h 76"/>
                <a:gd name="T10" fmla="*/ 0 w 72"/>
                <a:gd name="T11" fmla="*/ 40 h 76"/>
                <a:gd name="T12" fmla="*/ 0 w 72"/>
                <a:gd name="T13" fmla="*/ 4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76"/>
                <a:gd name="T23" fmla="*/ 72 w 72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76">
                  <a:moveTo>
                    <a:pt x="0" y="40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72" y="72"/>
                  </a:lnTo>
                  <a:lnTo>
                    <a:pt x="40" y="7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A51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1" name="Freeform 50"/>
            <p:cNvSpPr>
              <a:spLocks/>
            </p:cNvSpPr>
            <p:nvPr/>
          </p:nvSpPr>
          <p:spPr bwMode="auto">
            <a:xfrm>
              <a:off x="2880" y="1915"/>
              <a:ext cx="76" cy="51"/>
            </a:xfrm>
            <a:custGeom>
              <a:avLst/>
              <a:gdLst>
                <a:gd name="T0" fmla="*/ 0 w 152"/>
                <a:gd name="T1" fmla="*/ 26 h 102"/>
                <a:gd name="T2" fmla="*/ 72 w 152"/>
                <a:gd name="T3" fmla="*/ 0 h 102"/>
                <a:gd name="T4" fmla="*/ 84 w 152"/>
                <a:gd name="T5" fmla="*/ 22 h 102"/>
                <a:gd name="T6" fmla="*/ 152 w 152"/>
                <a:gd name="T7" fmla="*/ 15 h 102"/>
                <a:gd name="T8" fmla="*/ 144 w 152"/>
                <a:gd name="T9" fmla="*/ 70 h 102"/>
                <a:gd name="T10" fmla="*/ 76 w 152"/>
                <a:gd name="T11" fmla="*/ 102 h 102"/>
                <a:gd name="T12" fmla="*/ 0 w 152"/>
                <a:gd name="T13" fmla="*/ 26 h 102"/>
                <a:gd name="T14" fmla="*/ 0 w 152"/>
                <a:gd name="T15" fmla="*/ 26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02"/>
                <a:gd name="T26" fmla="*/ 152 w 152"/>
                <a:gd name="T27" fmla="*/ 102 h 1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02">
                  <a:moveTo>
                    <a:pt x="0" y="26"/>
                  </a:moveTo>
                  <a:lnTo>
                    <a:pt x="72" y="0"/>
                  </a:lnTo>
                  <a:lnTo>
                    <a:pt x="84" y="22"/>
                  </a:lnTo>
                  <a:lnTo>
                    <a:pt x="152" y="15"/>
                  </a:lnTo>
                  <a:lnTo>
                    <a:pt x="144" y="70"/>
                  </a:lnTo>
                  <a:lnTo>
                    <a:pt x="76" y="10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7A51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2" name="Freeform 51"/>
            <p:cNvSpPr>
              <a:spLocks/>
            </p:cNvSpPr>
            <p:nvPr/>
          </p:nvSpPr>
          <p:spPr bwMode="auto">
            <a:xfrm>
              <a:off x="2429" y="2533"/>
              <a:ext cx="737" cy="208"/>
            </a:xfrm>
            <a:custGeom>
              <a:avLst/>
              <a:gdLst>
                <a:gd name="T0" fmla="*/ 27 w 1475"/>
                <a:gd name="T1" fmla="*/ 65 h 416"/>
                <a:gd name="T2" fmla="*/ 306 w 1475"/>
                <a:gd name="T3" fmla="*/ 190 h 416"/>
                <a:gd name="T4" fmla="*/ 774 w 1475"/>
                <a:gd name="T5" fmla="*/ 325 h 416"/>
                <a:gd name="T6" fmla="*/ 1215 w 1475"/>
                <a:gd name="T7" fmla="*/ 416 h 416"/>
                <a:gd name="T8" fmla="*/ 1475 w 1475"/>
                <a:gd name="T9" fmla="*/ 200 h 416"/>
                <a:gd name="T10" fmla="*/ 1209 w 1475"/>
                <a:gd name="T11" fmla="*/ 367 h 416"/>
                <a:gd name="T12" fmla="*/ 873 w 1475"/>
                <a:gd name="T13" fmla="*/ 300 h 416"/>
                <a:gd name="T14" fmla="*/ 373 w 1475"/>
                <a:gd name="T15" fmla="*/ 160 h 416"/>
                <a:gd name="T16" fmla="*/ 0 w 1475"/>
                <a:gd name="T17" fmla="*/ 0 h 416"/>
                <a:gd name="T18" fmla="*/ 27 w 1475"/>
                <a:gd name="T19" fmla="*/ 65 h 416"/>
                <a:gd name="T20" fmla="*/ 27 w 1475"/>
                <a:gd name="T21" fmla="*/ 65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75"/>
                <a:gd name="T34" fmla="*/ 0 h 416"/>
                <a:gd name="T35" fmla="*/ 1475 w 1475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75" h="416">
                  <a:moveTo>
                    <a:pt x="27" y="65"/>
                  </a:moveTo>
                  <a:lnTo>
                    <a:pt x="306" y="190"/>
                  </a:lnTo>
                  <a:lnTo>
                    <a:pt x="774" y="325"/>
                  </a:lnTo>
                  <a:lnTo>
                    <a:pt x="1215" y="416"/>
                  </a:lnTo>
                  <a:lnTo>
                    <a:pt x="1475" y="200"/>
                  </a:lnTo>
                  <a:lnTo>
                    <a:pt x="1209" y="367"/>
                  </a:lnTo>
                  <a:lnTo>
                    <a:pt x="873" y="300"/>
                  </a:lnTo>
                  <a:lnTo>
                    <a:pt x="373" y="160"/>
                  </a:lnTo>
                  <a:lnTo>
                    <a:pt x="0" y="0"/>
                  </a:lnTo>
                  <a:lnTo>
                    <a:pt x="27" y="65"/>
                  </a:lnTo>
                  <a:close/>
                </a:path>
              </a:pathLst>
            </a:custGeom>
            <a:solidFill>
              <a:srgbClr val="FFBF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3" name="Freeform 52"/>
            <p:cNvSpPr>
              <a:spLocks/>
            </p:cNvSpPr>
            <p:nvPr/>
          </p:nvSpPr>
          <p:spPr bwMode="auto">
            <a:xfrm>
              <a:off x="2517" y="2695"/>
              <a:ext cx="29" cy="191"/>
            </a:xfrm>
            <a:custGeom>
              <a:avLst/>
              <a:gdLst>
                <a:gd name="T0" fmla="*/ 15 w 59"/>
                <a:gd name="T1" fmla="*/ 0 h 382"/>
                <a:gd name="T2" fmla="*/ 59 w 59"/>
                <a:gd name="T3" fmla="*/ 51 h 382"/>
                <a:gd name="T4" fmla="*/ 30 w 59"/>
                <a:gd name="T5" fmla="*/ 382 h 382"/>
                <a:gd name="T6" fmla="*/ 0 w 59"/>
                <a:gd name="T7" fmla="*/ 352 h 382"/>
                <a:gd name="T8" fmla="*/ 15 w 59"/>
                <a:gd name="T9" fmla="*/ 0 h 382"/>
                <a:gd name="T10" fmla="*/ 15 w 59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382"/>
                <a:gd name="T20" fmla="*/ 59 w 59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382">
                  <a:moveTo>
                    <a:pt x="15" y="0"/>
                  </a:moveTo>
                  <a:lnTo>
                    <a:pt x="59" y="51"/>
                  </a:lnTo>
                  <a:lnTo>
                    <a:pt x="30" y="382"/>
                  </a:lnTo>
                  <a:lnTo>
                    <a:pt x="0" y="35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F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4" name="Freeform 53"/>
            <p:cNvSpPr>
              <a:spLocks/>
            </p:cNvSpPr>
            <p:nvPr/>
          </p:nvSpPr>
          <p:spPr bwMode="auto">
            <a:xfrm>
              <a:off x="2848" y="2821"/>
              <a:ext cx="35" cy="193"/>
            </a:xfrm>
            <a:custGeom>
              <a:avLst/>
              <a:gdLst>
                <a:gd name="T0" fmla="*/ 0 w 71"/>
                <a:gd name="T1" fmla="*/ 0 h 388"/>
                <a:gd name="T2" fmla="*/ 46 w 71"/>
                <a:gd name="T3" fmla="*/ 0 h 388"/>
                <a:gd name="T4" fmla="*/ 71 w 71"/>
                <a:gd name="T5" fmla="*/ 388 h 388"/>
                <a:gd name="T6" fmla="*/ 10 w 71"/>
                <a:gd name="T7" fmla="*/ 357 h 388"/>
                <a:gd name="T8" fmla="*/ 0 w 71"/>
                <a:gd name="T9" fmla="*/ 0 h 388"/>
                <a:gd name="T10" fmla="*/ 0 w 71"/>
                <a:gd name="T11" fmla="*/ 0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88"/>
                <a:gd name="T20" fmla="*/ 71 w 71"/>
                <a:gd name="T21" fmla="*/ 388 h 3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88">
                  <a:moveTo>
                    <a:pt x="0" y="0"/>
                  </a:moveTo>
                  <a:lnTo>
                    <a:pt x="46" y="0"/>
                  </a:lnTo>
                  <a:lnTo>
                    <a:pt x="71" y="388"/>
                  </a:lnTo>
                  <a:lnTo>
                    <a:pt x="10" y="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5" name="Freeform 54"/>
            <p:cNvSpPr>
              <a:spLocks/>
            </p:cNvSpPr>
            <p:nvPr/>
          </p:nvSpPr>
          <p:spPr bwMode="auto">
            <a:xfrm>
              <a:off x="3224" y="1088"/>
              <a:ext cx="490" cy="1137"/>
            </a:xfrm>
            <a:custGeom>
              <a:avLst/>
              <a:gdLst>
                <a:gd name="T0" fmla="*/ 979 w 979"/>
                <a:gd name="T1" fmla="*/ 42 h 2273"/>
                <a:gd name="T2" fmla="*/ 933 w 979"/>
                <a:gd name="T3" fmla="*/ 0 h 2273"/>
                <a:gd name="T4" fmla="*/ 857 w 979"/>
                <a:gd name="T5" fmla="*/ 47 h 2273"/>
                <a:gd name="T6" fmla="*/ 787 w 979"/>
                <a:gd name="T7" fmla="*/ 228 h 2273"/>
                <a:gd name="T8" fmla="*/ 0 w 979"/>
                <a:gd name="T9" fmla="*/ 2197 h 2273"/>
                <a:gd name="T10" fmla="*/ 17 w 979"/>
                <a:gd name="T11" fmla="*/ 2273 h 2273"/>
                <a:gd name="T12" fmla="*/ 99 w 979"/>
                <a:gd name="T13" fmla="*/ 2144 h 2273"/>
                <a:gd name="T14" fmla="*/ 886 w 979"/>
                <a:gd name="T15" fmla="*/ 199 h 2273"/>
                <a:gd name="T16" fmla="*/ 979 w 979"/>
                <a:gd name="T17" fmla="*/ 42 h 2273"/>
                <a:gd name="T18" fmla="*/ 979 w 979"/>
                <a:gd name="T19" fmla="*/ 42 h 22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9"/>
                <a:gd name="T31" fmla="*/ 0 h 2273"/>
                <a:gd name="T32" fmla="*/ 979 w 979"/>
                <a:gd name="T33" fmla="*/ 2273 h 22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9" h="2273">
                  <a:moveTo>
                    <a:pt x="979" y="42"/>
                  </a:moveTo>
                  <a:lnTo>
                    <a:pt x="933" y="0"/>
                  </a:lnTo>
                  <a:lnTo>
                    <a:pt x="857" y="47"/>
                  </a:lnTo>
                  <a:lnTo>
                    <a:pt x="787" y="228"/>
                  </a:lnTo>
                  <a:lnTo>
                    <a:pt x="0" y="2197"/>
                  </a:lnTo>
                  <a:lnTo>
                    <a:pt x="17" y="2273"/>
                  </a:lnTo>
                  <a:lnTo>
                    <a:pt x="99" y="2144"/>
                  </a:lnTo>
                  <a:lnTo>
                    <a:pt x="886" y="199"/>
                  </a:lnTo>
                  <a:lnTo>
                    <a:pt x="979" y="4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6" name="Freeform 55"/>
            <p:cNvSpPr>
              <a:spLocks/>
            </p:cNvSpPr>
            <p:nvPr/>
          </p:nvSpPr>
          <p:spPr bwMode="auto">
            <a:xfrm>
              <a:off x="2975" y="2413"/>
              <a:ext cx="625" cy="619"/>
            </a:xfrm>
            <a:custGeom>
              <a:avLst/>
              <a:gdLst>
                <a:gd name="T0" fmla="*/ 912 w 1251"/>
                <a:gd name="T1" fmla="*/ 173 h 1239"/>
                <a:gd name="T2" fmla="*/ 213 w 1251"/>
                <a:gd name="T3" fmla="*/ 726 h 1239"/>
                <a:gd name="T4" fmla="*/ 200 w 1251"/>
                <a:gd name="T5" fmla="*/ 1106 h 1239"/>
                <a:gd name="T6" fmla="*/ 0 w 1251"/>
                <a:gd name="T7" fmla="*/ 1231 h 1239"/>
                <a:gd name="T8" fmla="*/ 207 w 1251"/>
                <a:gd name="T9" fmla="*/ 1239 h 1239"/>
                <a:gd name="T10" fmla="*/ 331 w 1251"/>
                <a:gd name="T11" fmla="*/ 1155 h 1239"/>
                <a:gd name="T12" fmla="*/ 1251 w 1251"/>
                <a:gd name="T13" fmla="*/ 408 h 1239"/>
                <a:gd name="T14" fmla="*/ 1251 w 1251"/>
                <a:gd name="T15" fmla="*/ 0 h 1239"/>
                <a:gd name="T16" fmla="*/ 994 w 1251"/>
                <a:gd name="T17" fmla="*/ 222 h 1239"/>
                <a:gd name="T18" fmla="*/ 912 w 1251"/>
                <a:gd name="T19" fmla="*/ 173 h 1239"/>
                <a:gd name="T20" fmla="*/ 912 w 1251"/>
                <a:gd name="T21" fmla="*/ 173 h 12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1"/>
                <a:gd name="T34" fmla="*/ 0 h 1239"/>
                <a:gd name="T35" fmla="*/ 1251 w 1251"/>
                <a:gd name="T36" fmla="*/ 1239 h 12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1" h="1239">
                  <a:moveTo>
                    <a:pt x="912" y="173"/>
                  </a:moveTo>
                  <a:lnTo>
                    <a:pt x="213" y="726"/>
                  </a:lnTo>
                  <a:lnTo>
                    <a:pt x="200" y="1106"/>
                  </a:lnTo>
                  <a:lnTo>
                    <a:pt x="0" y="1231"/>
                  </a:lnTo>
                  <a:lnTo>
                    <a:pt x="207" y="1239"/>
                  </a:lnTo>
                  <a:lnTo>
                    <a:pt x="331" y="1155"/>
                  </a:lnTo>
                  <a:lnTo>
                    <a:pt x="1251" y="408"/>
                  </a:lnTo>
                  <a:lnTo>
                    <a:pt x="1251" y="0"/>
                  </a:lnTo>
                  <a:lnTo>
                    <a:pt x="994" y="222"/>
                  </a:lnTo>
                  <a:lnTo>
                    <a:pt x="912" y="173"/>
                  </a:lnTo>
                  <a:close/>
                </a:path>
              </a:pathLst>
            </a:custGeom>
            <a:solidFill>
              <a:srgbClr val="FFBF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7" name="Freeform 56"/>
            <p:cNvSpPr>
              <a:spLocks/>
            </p:cNvSpPr>
            <p:nvPr/>
          </p:nvSpPr>
          <p:spPr bwMode="auto">
            <a:xfrm>
              <a:off x="2982" y="2250"/>
              <a:ext cx="393" cy="205"/>
            </a:xfrm>
            <a:custGeom>
              <a:avLst/>
              <a:gdLst>
                <a:gd name="T0" fmla="*/ 0 w 787"/>
                <a:gd name="T1" fmla="*/ 408 h 408"/>
                <a:gd name="T2" fmla="*/ 580 w 787"/>
                <a:gd name="T3" fmla="*/ 380 h 408"/>
                <a:gd name="T4" fmla="*/ 787 w 787"/>
                <a:gd name="T5" fmla="*/ 186 h 408"/>
                <a:gd name="T6" fmla="*/ 747 w 787"/>
                <a:gd name="T7" fmla="*/ 76 h 408"/>
                <a:gd name="T8" fmla="*/ 470 w 787"/>
                <a:gd name="T9" fmla="*/ 0 h 408"/>
                <a:gd name="T10" fmla="*/ 0 w 787"/>
                <a:gd name="T11" fmla="*/ 408 h 408"/>
                <a:gd name="T12" fmla="*/ 0 w 787"/>
                <a:gd name="T13" fmla="*/ 408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7"/>
                <a:gd name="T22" fmla="*/ 0 h 408"/>
                <a:gd name="T23" fmla="*/ 787 w 787"/>
                <a:gd name="T24" fmla="*/ 408 h 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7" h="408">
                  <a:moveTo>
                    <a:pt x="0" y="408"/>
                  </a:moveTo>
                  <a:lnTo>
                    <a:pt x="580" y="380"/>
                  </a:lnTo>
                  <a:lnTo>
                    <a:pt x="787" y="186"/>
                  </a:lnTo>
                  <a:lnTo>
                    <a:pt x="747" y="76"/>
                  </a:lnTo>
                  <a:lnTo>
                    <a:pt x="470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FFBF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8" name="Freeform 57"/>
            <p:cNvSpPr>
              <a:spLocks/>
            </p:cNvSpPr>
            <p:nvPr/>
          </p:nvSpPr>
          <p:spPr bwMode="auto">
            <a:xfrm>
              <a:off x="1980" y="2103"/>
              <a:ext cx="434" cy="394"/>
            </a:xfrm>
            <a:custGeom>
              <a:avLst/>
              <a:gdLst>
                <a:gd name="T0" fmla="*/ 0 w 869"/>
                <a:gd name="T1" fmla="*/ 241 h 789"/>
                <a:gd name="T2" fmla="*/ 0 w 869"/>
                <a:gd name="T3" fmla="*/ 0 h 789"/>
                <a:gd name="T4" fmla="*/ 91 w 869"/>
                <a:gd name="T5" fmla="*/ 120 h 789"/>
                <a:gd name="T6" fmla="*/ 101 w 869"/>
                <a:gd name="T7" fmla="*/ 276 h 789"/>
                <a:gd name="T8" fmla="*/ 186 w 869"/>
                <a:gd name="T9" fmla="*/ 156 h 789"/>
                <a:gd name="T10" fmla="*/ 201 w 869"/>
                <a:gd name="T11" fmla="*/ 281 h 789"/>
                <a:gd name="T12" fmla="*/ 251 w 869"/>
                <a:gd name="T13" fmla="*/ 272 h 789"/>
                <a:gd name="T14" fmla="*/ 251 w 869"/>
                <a:gd name="T15" fmla="*/ 357 h 789"/>
                <a:gd name="T16" fmla="*/ 220 w 869"/>
                <a:gd name="T17" fmla="*/ 391 h 789"/>
                <a:gd name="T18" fmla="*/ 291 w 869"/>
                <a:gd name="T19" fmla="*/ 441 h 789"/>
                <a:gd name="T20" fmla="*/ 327 w 869"/>
                <a:gd name="T21" fmla="*/ 382 h 789"/>
                <a:gd name="T22" fmla="*/ 312 w 869"/>
                <a:gd name="T23" fmla="*/ 236 h 789"/>
                <a:gd name="T24" fmla="*/ 355 w 869"/>
                <a:gd name="T25" fmla="*/ 251 h 789"/>
                <a:gd name="T26" fmla="*/ 367 w 869"/>
                <a:gd name="T27" fmla="*/ 352 h 789"/>
                <a:gd name="T28" fmla="*/ 869 w 869"/>
                <a:gd name="T29" fmla="*/ 257 h 789"/>
                <a:gd name="T30" fmla="*/ 853 w 869"/>
                <a:gd name="T31" fmla="*/ 281 h 789"/>
                <a:gd name="T32" fmla="*/ 713 w 869"/>
                <a:gd name="T33" fmla="*/ 367 h 789"/>
                <a:gd name="T34" fmla="*/ 637 w 869"/>
                <a:gd name="T35" fmla="*/ 361 h 789"/>
                <a:gd name="T36" fmla="*/ 582 w 869"/>
                <a:gd name="T37" fmla="*/ 416 h 789"/>
                <a:gd name="T38" fmla="*/ 557 w 869"/>
                <a:gd name="T39" fmla="*/ 487 h 789"/>
                <a:gd name="T40" fmla="*/ 542 w 869"/>
                <a:gd name="T41" fmla="*/ 553 h 789"/>
                <a:gd name="T42" fmla="*/ 557 w 869"/>
                <a:gd name="T43" fmla="*/ 658 h 789"/>
                <a:gd name="T44" fmla="*/ 625 w 869"/>
                <a:gd name="T45" fmla="*/ 741 h 789"/>
                <a:gd name="T46" fmla="*/ 713 w 869"/>
                <a:gd name="T47" fmla="*/ 770 h 789"/>
                <a:gd name="T48" fmla="*/ 614 w 869"/>
                <a:gd name="T49" fmla="*/ 789 h 789"/>
                <a:gd name="T50" fmla="*/ 534 w 869"/>
                <a:gd name="T51" fmla="*/ 747 h 789"/>
                <a:gd name="T52" fmla="*/ 462 w 869"/>
                <a:gd name="T53" fmla="*/ 692 h 789"/>
                <a:gd name="T54" fmla="*/ 447 w 869"/>
                <a:gd name="T55" fmla="*/ 644 h 789"/>
                <a:gd name="T56" fmla="*/ 452 w 869"/>
                <a:gd name="T57" fmla="*/ 585 h 789"/>
                <a:gd name="T58" fmla="*/ 196 w 869"/>
                <a:gd name="T59" fmla="*/ 642 h 789"/>
                <a:gd name="T60" fmla="*/ 180 w 869"/>
                <a:gd name="T61" fmla="*/ 566 h 789"/>
                <a:gd name="T62" fmla="*/ 236 w 869"/>
                <a:gd name="T63" fmla="*/ 547 h 789"/>
                <a:gd name="T64" fmla="*/ 220 w 869"/>
                <a:gd name="T65" fmla="*/ 483 h 789"/>
                <a:gd name="T66" fmla="*/ 135 w 869"/>
                <a:gd name="T67" fmla="*/ 483 h 789"/>
                <a:gd name="T68" fmla="*/ 0 w 869"/>
                <a:gd name="T69" fmla="*/ 291 h 789"/>
                <a:gd name="T70" fmla="*/ 30 w 869"/>
                <a:gd name="T71" fmla="*/ 272 h 789"/>
                <a:gd name="T72" fmla="*/ 0 w 869"/>
                <a:gd name="T73" fmla="*/ 241 h 789"/>
                <a:gd name="T74" fmla="*/ 0 w 869"/>
                <a:gd name="T75" fmla="*/ 241 h 7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9"/>
                <a:gd name="T115" fmla="*/ 0 h 789"/>
                <a:gd name="T116" fmla="*/ 869 w 869"/>
                <a:gd name="T117" fmla="*/ 789 h 7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9" h="789">
                  <a:moveTo>
                    <a:pt x="0" y="241"/>
                  </a:moveTo>
                  <a:lnTo>
                    <a:pt x="0" y="0"/>
                  </a:lnTo>
                  <a:lnTo>
                    <a:pt x="91" y="120"/>
                  </a:lnTo>
                  <a:lnTo>
                    <a:pt x="101" y="276"/>
                  </a:lnTo>
                  <a:lnTo>
                    <a:pt x="186" y="156"/>
                  </a:lnTo>
                  <a:lnTo>
                    <a:pt x="201" y="281"/>
                  </a:lnTo>
                  <a:lnTo>
                    <a:pt x="251" y="272"/>
                  </a:lnTo>
                  <a:lnTo>
                    <a:pt x="251" y="357"/>
                  </a:lnTo>
                  <a:lnTo>
                    <a:pt x="220" y="391"/>
                  </a:lnTo>
                  <a:lnTo>
                    <a:pt x="291" y="441"/>
                  </a:lnTo>
                  <a:lnTo>
                    <a:pt x="327" y="382"/>
                  </a:lnTo>
                  <a:lnTo>
                    <a:pt x="312" y="236"/>
                  </a:lnTo>
                  <a:lnTo>
                    <a:pt x="355" y="251"/>
                  </a:lnTo>
                  <a:lnTo>
                    <a:pt x="367" y="352"/>
                  </a:lnTo>
                  <a:lnTo>
                    <a:pt x="869" y="257"/>
                  </a:lnTo>
                  <a:lnTo>
                    <a:pt x="853" y="281"/>
                  </a:lnTo>
                  <a:lnTo>
                    <a:pt x="713" y="367"/>
                  </a:lnTo>
                  <a:lnTo>
                    <a:pt x="637" y="361"/>
                  </a:lnTo>
                  <a:lnTo>
                    <a:pt x="582" y="416"/>
                  </a:lnTo>
                  <a:lnTo>
                    <a:pt x="557" y="487"/>
                  </a:lnTo>
                  <a:lnTo>
                    <a:pt x="542" y="553"/>
                  </a:lnTo>
                  <a:lnTo>
                    <a:pt x="557" y="658"/>
                  </a:lnTo>
                  <a:lnTo>
                    <a:pt x="625" y="741"/>
                  </a:lnTo>
                  <a:lnTo>
                    <a:pt x="713" y="770"/>
                  </a:lnTo>
                  <a:lnTo>
                    <a:pt x="614" y="789"/>
                  </a:lnTo>
                  <a:lnTo>
                    <a:pt x="534" y="747"/>
                  </a:lnTo>
                  <a:lnTo>
                    <a:pt x="462" y="692"/>
                  </a:lnTo>
                  <a:lnTo>
                    <a:pt x="447" y="644"/>
                  </a:lnTo>
                  <a:lnTo>
                    <a:pt x="452" y="585"/>
                  </a:lnTo>
                  <a:lnTo>
                    <a:pt x="196" y="642"/>
                  </a:lnTo>
                  <a:lnTo>
                    <a:pt x="180" y="566"/>
                  </a:lnTo>
                  <a:lnTo>
                    <a:pt x="236" y="547"/>
                  </a:lnTo>
                  <a:lnTo>
                    <a:pt x="220" y="483"/>
                  </a:lnTo>
                  <a:lnTo>
                    <a:pt x="135" y="483"/>
                  </a:lnTo>
                  <a:lnTo>
                    <a:pt x="0" y="291"/>
                  </a:lnTo>
                  <a:lnTo>
                    <a:pt x="30" y="272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9" name="Freeform 58"/>
            <p:cNvSpPr>
              <a:spLocks/>
            </p:cNvSpPr>
            <p:nvPr/>
          </p:nvSpPr>
          <p:spPr bwMode="auto">
            <a:xfrm>
              <a:off x="1860" y="2153"/>
              <a:ext cx="198" cy="282"/>
            </a:xfrm>
            <a:custGeom>
              <a:avLst/>
              <a:gdLst>
                <a:gd name="T0" fmla="*/ 236 w 396"/>
                <a:gd name="T1" fmla="*/ 0 h 562"/>
                <a:gd name="T2" fmla="*/ 111 w 396"/>
                <a:gd name="T3" fmla="*/ 34 h 562"/>
                <a:gd name="T4" fmla="*/ 151 w 396"/>
                <a:gd name="T5" fmla="*/ 100 h 562"/>
                <a:gd name="T6" fmla="*/ 0 w 396"/>
                <a:gd name="T7" fmla="*/ 135 h 562"/>
                <a:gd name="T8" fmla="*/ 84 w 396"/>
                <a:gd name="T9" fmla="*/ 230 h 562"/>
                <a:gd name="T10" fmla="*/ 29 w 396"/>
                <a:gd name="T11" fmla="*/ 256 h 562"/>
                <a:gd name="T12" fmla="*/ 194 w 396"/>
                <a:gd name="T13" fmla="*/ 477 h 562"/>
                <a:gd name="T14" fmla="*/ 286 w 396"/>
                <a:gd name="T15" fmla="*/ 481 h 562"/>
                <a:gd name="T16" fmla="*/ 365 w 396"/>
                <a:gd name="T17" fmla="*/ 562 h 562"/>
                <a:gd name="T18" fmla="*/ 396 w 396"/>
                <a:gd name="T19" fmla="*/ 551 h 562"/>
                <a:gd name="T20" fmla="*/ 381 w 396"/>
                <a:gd name="T21" fmla="*/ 452 h 562"/>
                <a:gd name="T22" fmla="*/ 331 w 396"/>
                <a:gd name="T23" fmla="*/ 452 h 562"/>
                <a:gd name="T24" fmla="*/ 166 w 396"/>
                <a:gd name="T25" fmla="*/ 186 h 562"/>
                <a:gd name="T26" fmla="*/ 206 w 396"/>
                <a:gd name="T27" fmla="*/ 129 h 562"/>
                <a:gd name="T28" fmla="*/ 261 w 396"/>
                <a:gd name="T29" fmla="*/ 129 h 562"/>
                <a:gd name="T30" fmla="*/ 236 w 396"/>
                <a:gd name="T31" fmla="*/ 0 h 562"/>
                <a:gd name="T32" fmla="*/ 236 w 396"/>
                <a:gd name="T33" fmla="*/ 0 h 5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6"/>
                <a:gd name="T52" fmla="*/ 0 h 562"/>
                <a:gd name="T53" fmla="*/ 396 w 396"/>
                <a:gd name="T54" fmla="*/ 562 h 5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6" h="562">
                  <a:moveTo>
                    <a:pt x="236" y="0"/>
                  </a:moveTo>
                  <a:lnTo>
                    <a:pt x="111" y="34"/>
                  </a:lnTo>
                  <a:lnTo>
                    <a:pt x="151" y="100"/>
                  </a:lnTo>
                  <a:lnTo>
                    <a:pt x="0" y="135"/>
                  </a:lnTo>
                  <a:lnTo>
                    <a:pt x="84" y="230"/>
                  </a:lnTo>
                  <a:lnTo>
                    <a:pt x="29" y="256"/>
                  </a:lnTo>
                  <a:lnTo>
                    <a:pt x="194" y="477"/>
                  </a:lnTo>
                  <a:lnTo>
                    <a:pt x="286" y="481"/>
                  </a:lnTo>
                  <a:lnTo>
                    <a:pt x="365" y="562"/>
                  </a:lnTo>
                  <a:lnTo>
                    <a:pt x="396" y="551"/>
                  </a:lnTo>
                  <a:lnTo>
                    <a:pt x="381" y="452"/>
                  </a:lnTo>
                  <a:lnTo>
                    <a:pt x="331" y="452"/>
                  </a:lnTo>
                  <a:lnTo>
                    <a:pt x="166" y="186"/>
                  </a:lnTo>
                  <a:lnTo>
                    <a:pt x="206" y="129"/>
                  </a:lnTo>
                  <a:lnTo>
                    <a:pt x="261" y="129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0" name="Freeform 59"/>
            <p:cNvSpPr>
              <a:spLocks/>
            </p:cNvSpPr>
            <p:nvPr/>
          </p:nvSpPr>
          <p:spPr bwMode="auto">
            <a:xfrm>
              <a:off x="2379" y="1798"/>
              <a:ext cx="652" cy="188"/>
            </a:xfrm>
            <a:custGeom>
              <a:avLst/>
              <a:gdLst>
                <a:gd name="T0" fmla="*/ 0 w 1304"/>
                <a:gd name="T1" fmla="*/ 224 h 376"/>
                <a:gd name="T2" fmla="*/ 74 w 1304"/>
                <a:gd name="T3" fmla="*/ 216 h 376"/>
                <a:gd name="T4" fmla="*/ 150 w 1304"/>
                <a:gd name="T5" fmla="*/ 171 h 376"/>
                <a:gd name="T6" fmla="*/ 236 w 1304"/>
                <a:gd name="T7" fmla="*/ 119 h 376"/>
                <a:gd name="T8" fmla="*/ 356 w 1304"/>
                <a:gd name="T9" fmla="*/ 24 h 376"/>
                <a:gd name="T10" fmla="*/ 441 w 1304"/>
                <a:gd name="T11" fmla="*/ 64 h 376"/>
                <a:gd name="T12" fmla="*/ 523 w 1304"/>
                <a:gd name="T13" fmla="*/ 53 h 376"/>
                <a:gd name="T14" fmla="*/ 648 w 1304"/>
                <a:gd name="T15" fmla="*/ 28 h 376"/>
                <a:gd name="T16" fmla="*/ 762 w 1304"/>
                <a:gd name="T17" fmla="*/ 116 h 376"/>
                <a:gd name="T18" fmla="*/ 880 w 1304"/>
                <a:gd name="T19" fmla="*/ 186 h 376"/>
                <a:gd name="T20" fmla="*/ 1010 w 1304"/>
                <a:gd name="T21" fmla="*/ 211 h 376"/>
                <a:gd name="T22" fmla="*/ 1124 w 1304"/>
                <a:gd name="T23" fmla="*/ 161 h 376"/>
                <a:gd name="T24" fmla="*/ 1164 w 1304"/>
                <a:gd name="T25" fmla="*/ 272 h 376"/>
                <a:gd name="T26" fmla="*/ 1243 w 1304"/>
                <a:gd name="T27" fmla="*/ 281 h 376"/>
                <a:gd name="T28" fmla="*/ 1266 w 1304"/>
                <a:gd name="T29" fmla="*/ 327 h 376"/>
                <a:gd name="T30" fmla="*/ 1219 w 1304"/>
                <a:gd name="T31" fmla="*/ 315 h 376"/>
                <a:gd name="T32" fmla="*/ 1061 w 1304"/>
                <a:gd name="T33" fmla="*/ 376 h 376"/>
                <a:gd name="T34" fmla="*/ 1133 w 1304"/>
                <a:gd name="T35" fmla="*/ 287 h 376"/>
                <a:gd name="T36" fmla="*/ 1084 w 1304"/>
                <a:gd name="T37" fmla="*/ 188 h 376"/>
                <a:gd name="T38" fmla="*/ 1025 w 1304"/>
                <a:gd name="T39" fmla="*/ 281 h 376"/>
                <a:gd name="T40" fmla="*/ 972 w 1304"/>
                <a:gd name="T41" fmla="*/ 216 h 376"/>
                <a:gd name="T42" fmla="*/ 877 w 1304"/>
                <a:gd name="T43" fmla="*/ 239 h 376"/>
                <a:gd name="T44" fmla="*/ 814 w 1304"/>
                <a:gd name="T45" fmla="*/ 148 h 376"/>
                <a:gd name="T46" fmla="*/ 772 w 1304"/>
                <a:gd name="T47" fmla="*/ 268 h 376"/>
                <a:gd name="T48" fmla="*/ 723 w 1304"/>
                <a:gd name="T49" fmla="*/ 298 h 376"/>
                <a:gd name="T50" fmla="*/ 677 w 1304"/>
                <a:gd name="T51" fmla="*/ 188 h 376"/>
                <a:gd name="T52" fmla="*/ 738 w 1304"/>
                <a:gd name="T53" fmla="*/ 138 h 376"/>
                <a:gd name="T54" fmla="*/ 622 w 1304"/>
                <a:gd name="T55" fmla="*/ 30 h 376"/>
                <a:gd name="T56" fmla="*/ 590 w 1304"/>
                <a:gd name="T57" fmla="*/ 125 h 376"/>
                <a:gd name="T58" fmla="*/ 494 w 1304"/>
                <a:gd name="T59" fmla="*/ 146 h 376"/>
                <a:gd name="T60" fmla="*/ 413 w 1304"/>
                <a:gd name="T61" fmla="*/ 135 h 376"/>
                <a:gd name="T62" fmla="*/ 268 w 1304"/>
                <a:gd name="T63" fmla="*/ 119 h 376"/>
                <a:gd name="T64" fmla="*/ 270 w 1304"/>
                <a:gd name="T65" fmla="*/ 196 h 376"/>
                <a:gd name="T66" fmla="*/ 158 w 1304"/>
                <a:gd name="T67" fmla="*/ 218 h 376"/>
                <a:gd name="T68" fmla="*/ 120 w 1304"/>
                <a:gd name="T69" fmla="*/ 264 h 376"/>
                <a:gd name="T70" fmla="*/ 40 w 1304"/>
                <a:gd name="T71" fmla="*/ 235 h 376"/>
                <a:gd name="T72" fmla="*/ 0 w 1304"/>
                <a:gd name="T73" fmla="*/ 289 h 3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04"/>
                <a:gd name="T112" fmla="*/ 0 h 376"/>
                <a:gd name="T113" fmla="*/ 1304 w 1304"/>
                <a:gd name="T114" fmla="*/ 376 h 3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04" h="376">
                  <a:moveTo>
                    <a:pt x="0" y="289"/>
                  </a:moveTo>
                  <a:lnTo>
                    <a:pt x="0" y="224"/>
                  </a:lnTo>
                  <a:lnTo>
                    <a:pt x="44" y="205"/>
                  </a:lnTo>
                  <a:lnTo>
                    <a:pt x="74" y="216"/>
                  </a:lnTo>
                  <a:lnTo>
                    <a:pt x="122" y="213"/>
                  </a:lnTo>
                  <a:lnTo>
                    <a:pt x="150" y="171"/>
                  </a:lnTo>
                  <a:lnTo>
                    <a:pt x="236" y="161"/>
                  </a:lnTo>
                  <a:lnTo>
                    <a:pt x="236" y="119"/>
                  </a:lnTo>
                  <a:lnTo>
                    <a:pt x="314" y="49"/>
                  </a:lnTo>
                  <a:lnTo>
                    <a:pt x="356" y="24"/>
                  </a:lnTo>
                  <a:lnTo>
                    <a:pt x="417" y="91"/>
                  </a:lnTo>
                  <a:lnTo>
                    <a:pt x="441" y="64"/>
                  </a:lnTo>
                  <a:lnTo>
                    <a:pt x="472" y="95"/>
                  </a:lnTo>
                  <a:lnTo>
                    <a:pt x="523" y="53"/>
                  </a:lnTo>
                  <a:lnTo>
                    <a:pt x="607" y="0"/>
                  </a:lnTo>
                  <a:lnTo>
                    <a:pt x="648" y="28"/>
                  </a:lnTo>
                  <a:lnTo>
                    <a:pt x="704" y="80"/>
                  </a:lnTo>
                  <a:lnTo>
                    <a:pt x="762" y="116"/>
                  </a:lnTo>
                  <a:lnTo>
                    <a:pt x="833" y="118"/>
                  </a:lnTo>
                  <a:lnTo>
                    <a:pt x="880" y="186"/>
                  </a:lnTo>
                  <a:lnTo>
                    <a:pt x="968" y="163"/>
                  </a:lnTo>
                  <a:lnTo>
                    <a:pt x="1010" y="211"/>
                  </a:lnTo>
                  <a:lnTo>
                    <a:pt x="1063" y="150"/>
                  </a:lnTo>
                  <a:lnTo>
                    <a:pt x="1124" y="161"/>
                  </a:lnTo>
                  <a:lnTo>
                    <a:pt x="1160" y="235"/>
                  </a:lnTo>
                  <a:lnTo>
                    <a:pt x="1164" y="272"/>
                  </a:lnTo>
                  <a:lnTo>
                    <a:pt x="1183" y="294"/>
                  </a:lnTo>
                  <a:lnTo>
                    <a:pt x="1243" y="281"/>
                  </a:lnTo>
                  <a:lnTo>
                    <a:pt x="1304" y="349"/>
                  </a:lnTo>
                  <a:lnTo>
                    <a:pt x="1266" y="327"/>
                  </a:lnTo>
                  <a:lnTo>
                    <a:pt x="1230" y="344"/>
                  </a:lnTo>
                  <a:lnTo>
                    <a:pt x="1219" y="315"/>
                  </a:lnTo>
                  <a:lnTo>
                    <a:pt x="1133" y="315"/>
                  </a:lnTo>
                  <a:lnTo>
                    <a:pt x="1061" y="376"/>
                  </a:lnTo>
                  <a:lnTo>
                    <a:pt x="1088" y="298"/>
                  </a:lnTo>
                  <a:lnTo>
                    <a:pt x="1133" y="287"/>
                  </a:lnTo>
                  <a:lnTo>
                    <a:pt x="1120" y="196"/>
                  </a:lnTo>
                  <a:lnTo>
                    <a:pt x="1084" y="188"/>
                  </a:lnTo>
                  <a:lnTo>
                    <a:pt x="1015" y="239"/>
                  </a:lnTo>
                  <a:lnTo>
                    <a:pt x="1025" y="281"/>
                  </a:lnTo>
                  <a:lnTo>
                    <a:pt x="979" y="266"/>
                  </a:lnTo>
                  <a:lnTo>
                    <a:pt x="972" y="216"/>
                  </a:lnTo>
                  <a:lnTo>
                    <a:pt x="954" y="190"/>
                  </a:lnTo>
                  <a:lnTo>
                    <a:pt x="877" y="239"/>
                  </a:lnTo>
                  <a:lnTo>
                    <a:pt x="825" y="165"/>
                  </a:lnTo>
                  <a:lnTo>
                    <a:pt x="814" y="148"/>
                  </a:lnTo>
                  <a:lnTo>
                    <a:pt x="755" y="175"/>
                  </a:lnTo>
                  <a:lnTo>
                    <a:pt x="772" y="268"/>
                  </a:lnTo>
                  <a:lnTo>
                    <a:pt x="821" y="283"/>
                  </a:lnTo>
                  <a:lnTo>
                    <a:pt x="723" y="298"/>
                  </a:lnTo>
                  <a:lnTo>
                    <a:pt x="738" y="243"/>
                  </a:lnTo>
                  <a:lnTo>
                    <a:pt x="677" y="188"/>
                  </a:lnTo>
                  <a:lnTo>
                    <a:pt x="717" y="178"/>
                  </a:lnTo>
                  <a:lnTo>
                    <a:pt x="738" y="138"/>
                  </a:lnTo>
                  <a:lnTo>
                    <a:pt x="686" y="102"/>
                  </a:lnTo>
                  <a:lnTo>
                    <a:pt x="622" y="30"/>
                  </a:lnTo>
                  <a:lnTo>
                    <a:pt x="552" y="72"/>
                  </a:lnTo>
                  <a:lnTo>
                    <a:pt x="590" y="125"/>
                  </a:lnTo>
                  <a:lnTo>
                    <a:pt x="546" y="102"/>
                  </a:lnTo>
                  <a:lnTo>
                    <a:pt x="494" y="146"/>
                  </a:lnTo>
                  <a:lnTo>
                    <a:pt x="441" y="110"/>
                  </a:lnTo>
                  <a:lnTo>
                    <a:pt x="413" y="135"/>
                  </a:lnTo>
                  <a:lnTo>
                    <a:pt x="361" y="62"/>
                  </a:lnTo>
                  <a:lnTo>
                    <a:pt x="268" y="119"/>
                  </a:lnTo>
                  <a:lnTo>
                    <a:pt x="331" y="186"/>
                  </a:lnTo>
                  <a:lnTo>
                    <a:pt x="270" y="196"/>
                  </a:lnTo>
                  <a:lnTo>
                    <a:pt x="168" y="194"/>
                  </a:lnTo>
                  <a:lnTo>
                    <a:pt x="158" y="218"/>
                  </a:lnTo>
                  <a:lnTo>
                    <a:pt x="173" y="289"/>
                  </a:lnTo>
                  <a:lnTo>
                    <a:pt x="120" y="264"/>
                  </a:lnTo>
                  <a:lnTo>
                    <a:pt x="105" y="243"/>
                  </a:lnTo>
                  <a:lnTo>
                    <a:pt x="40" y="235"/>
                  </a:lnTo>
                  <a:lnTo>
                    <a:pt x="31" y="334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1" name="Freeform 60"/>
            <p:cNvSpPr>
              <a:spLocks/>
            </p:cNvSpPr>
            <p:nvPr/>
          </p:nvSpPr>
          <p:spPr bwMode="auto">
            <a:xfrm>
              <a:off x="2423" y="1902"/>
              <a:ext cx="440" cy="150"/>
            </a:xfrm>
            <a:custGeom>
              <a:avLst/>
              <a:gdLst>
                <a:gd name="T0" fmla="*/ 32 w 880"/>
                <a:gd name="T1" fmla="*/ 236 h 298"/>
                <a:gd name="T2" fmla="*/ 220 w 880"/>
                <a:gd name="T3" fmla="*/ 298 h 298"/>
                <a:gd name="T4" fmla="*/ 329 w 880"/>
                <a:gd name="T5" fmla="*/ 224 h 298"/>
                <a:gd name="T6" fmla="*/ 410 w 880"/>
                <a:gd name="T7" fmla="*/ 198 h 298"/>
                <a:gd name="T8" fmla="*/ 536 w 880"/>
                <a:gd name="T9" fmla="*/ 232 h 298"/>
                <a:gd name="T10" fmla="*/ 587 w 880"/>
                <a:gd name="T11" fmla="*/ 184 h 298"/>
                <a:gd name="T12" fmla="*/ 827 w 880"/>
                <a:gd name="T13" fmla="*/ 188 h 298"/>
                <a:gd name="T14" fmla="*/ 880 w 880"/>
                <a:gd name="T15" fmla="*/ 120 h 298"/>
                <a:gd name="T16" fmla="*/ 792 w 880"/>
                <a:gd name="T17" fmla="*/ 78 h 298"/>
                <a:gd name="T18" fmla="*/ 817 w 880"/>
                <a:gd name="T19" fmla="*/ 121 h 298"/>
                <a:gd name="T20" fmla="*/ 724 w 880"/>
                <a:gd name="T21" fmla="*/ 150 h 298"/>
                <a:gd name="T22" fmla="*/ 629 w 880"/>
                <a:gd name="T23" fmla="*/ 148 h 298"/>
                <a:gd name="T24" fmla="*/ 498 w 880"/>
                <a:gd name="T25" fmla="*/ 89 h 298"/>
                <a:gd name="T26" fmla="*/ 541 w 880"/>
                <a:gd name="T27" fmla="*/ 112 h 298"/>
                <a:gd name="T28" fmla="*/ 551 w 880"/>
                <a:gd name="T29" fmla="*/ 161 h 298"/>
                <a:gd name="T30" fmla="*/ 446 w 880"/>
                <a:gd name="T31" fmla="*/ 158 h 298"/>
                <a:gd name="T32" fmla="*/ 357 w 880"/>
                <a:gd name="T33" fmla="*/ 177 h 298"/>
                <a:gd name="T34" fmla="*/ 315 w 880"/>
                <a:gd name="T35" fmla="*/ 211 h 298"/>
                <a:gd name="T36" fmla="*/ 192 w 880"/>
                <a:gd name="T37" fmla="*/ 251 h 298"/>
                <a:gd name="T38" fmla="*/ 167 w 880"/>
                <a:gd name="T39" fmla="*/ 161 h 298"/>
                <a:gd name="T40" fmla="*/ 245 w 880"/>
                <a:gd name="T41" fmla="*/ 142 h 298"/>
                <a:gd name="T42" fmla="*/ 173 w 880"/>
                <a:gd name="T43" fmla="*/ 118 h 298"/>
                <a:gd name="T44" fmla="*/ 112 w 880"/>
                <a:gd name="T45" fmla="*/ 95 h 298"/>
                <a:gd name="T46" fmla="*/ 234 w 880"/>
                <a:gd name="T47" fmla="*/ 36 h 298"/>
                <a:gd name="T48" fmla="*/ 289 w 880"/>
                <a:gd name="T49" fmla="*/ 49 h 298"/>
                <a:gd name="T50" fmla="*/ 395 w 880"/>
                <a:gd name="T51" fmla="*/ 59 h 298"/>
                <a:gd name="T52" fmla="*/ 317 w 880"/>
                <a:gd name="T53" fmla="*/ 7 h 298"/>
                <a:gd name="T54" fmla="*/ 226 w 880"/>
                <a:gd name="T55" fmla="*/ 0 h 298"/>
                <a:gd name="T56" fmla="*/ 123 w 880"/>
                <a:gd name="T57" fmla="*/ 25 h 298"/>
                <a:gd name="T58" fmla="*/ 11 w 880"/>
                <a:gd name="T59" fmla="*/ 102 h 298"/>
                <a:gd name="T60" fmla="*/ 72 w 880"/>
                <a:gd name="T61" fmla="*/ 121 h 298"/>
                <a:gd name="T62" fmla="*/ 74 w 880"/>
                <a:gd name="T63" fmla="*/ 207 h 298"/>
                <a:gd name="T64" fmla="*/ 0 w 880"/>
                <a:gd name="T65" fmla="*/ 190 h 2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0"/>
                <a:gd name="T100" fmla="*/ 0 h 298"/>
                <a:gd name="T101" fmla="*/ 880 w 880"/>
                <a:gd name="T102" fmla="*/ 298 h 2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0" h="298">
                  <a:moveTo>
                    <a:pt x="0" y="190"/>
                  </a:moveTo>
                  <a:lnTo>
                    <a:pt x="32" y="236"/>
                  </a:lnTo>
                  <a:lnTo>
                    <a:pt x="127" y="230"/>
                  </a:lnTo>
                  <a:lnTo>
                    <a:pt x="220" y="298"/>
                  </a:lnTo>
                  <a:lnTo>
                    <a:pt x="323" y="275"/>
                  </a:lnTo>
                  <a:lnTo>
                    <a:pt x="329" y="224"/>
                  </a:lnTo>
                  <a:lnTo>
                    <a:pt x="403" y="236"/>
                  </a:lnTo>
                  <a:lnTo>
                    <a:pt x="410" y="198"/>
                  </a:lnTo>
                  <a:lnTo>
                    <a:pt x="465" y="188"/>
                  </a:lnTo>
                  <a:lnTo>
                    <a:pt x="536" y="232"/>
                  </a:lnTo>
                  <a:lnTo>
                    <a:pt x="534" y="198"/>
                  </a:lnTo>
                  <a:lnTo>
                    <a:pt x="587" y="184"/>
                  </a:lnTo>
                  <a:lnTo>
                    <a:pt x="597" y="222"/>
                  </a:lnTo>
                  <a:lnTo>
                    <a:pt x="827" y="188"/>
                  </a:lnTo>
                  <a:lnTo>
                    <a:pt x="849" y="129"/>
                  </a:lnTo>
                  <a:lnTo>
                    <a:pt x="880" y="120"/>
                  </a:lnTo>
                  <a:lnTo>
                    <a:pt x="859" y="93"/>
                  </a:lnTo>
                  <a:lnTo>
                    <a:pt x="792" y="78"/>
                  </a:lnTo>
                  <a:lnTo>
                    <a:pt x="762" y="95"/>
                  </a:lnTo>
                  <a:lnTo>
                    <a:pt x="817" y="121"/>
                  </a:lnTo>
                  <a:lnTo>
                    <a:pt x="785" y="167"/>
                  </a:lnTo>
                  <a:lnTo>
                    <a:pt x="724" y="150"/>
                  </a:lnTo>
                  <a:lnTo>
                    <a:pt x="635" y="203"/>
                  </a:lnTo>
                  <a:lnTo>
                    <a:pt x="629" y="148"/>
                  </a:lnTo>
                  <a:lnTo>
                    <a:pt x="560" y="89"/>
                  </a:lnTo>
                  <a:lnTo>
                    <a:pt x="498" y="89"/>
                  </a:lnTo>
                  <a:lnTo>
                    <a:pt x="494" y="121"/>
                  </a:lnTo>
                  <a:lnTo>
                    <a:pt x="541" y="112"/>
                  </a:lnTo>
                  <a:lnTo>
                    <a:pt x="579" y="148"/>
                  </a:lnTo>
                  <a:lnTo>
                    <a:pt x="551" y="161"/>
                  </a:lnTo>
                  <a:lnTo>
                    <a:pt x="502" y="173"/>
                  </a:lnTo>
                  <a:lnTo>
                    <a:pt x="446" y="158"/>
                  </a:lnTo>
                  <a:lnTo>
                    <a:pt x="427" y="169"/>
                  </a:lnTo>
                  <a:lnTo>
                    <a:pt x="357" y="177"/>
                  </a:lnTo>
                  <a:lnTo>
                    <a:pt x="361" y="211"/>
                  </a:lnTo>
                  <a:lnTo>
                    <a:pt x="315" y="211"/>
                  </a:lnTo>
                  <a:lnTo>
                    <a:pt x="270" y="262"/>
                  </a:lnTo>
                  <a:lnTo>
                    <a:pt x="192" y="251"/>
                  </a:lnTo>
                  <a:lnTo>
                    <a:pt x="171" y="196"/>
                  </a:lnTo>
                  <a:lnTo>
                    <a:pt x="167" y="161"/>
                  </a:lnTo>
                  <a:lnTo>
                    <a:pt x="207" y="135"/>
                  </a:lnTo>
                  <a:lnTo>
                    <a:pt x="245" y="142"/>
                  </a:lnTo>
                  <a:lnTo>
                    <a:pt x="235" y="114"/>
                  </a:lnTo>
                  <a:lnTo>
                    <a:pt x="173" y="118"/>
                  </a:lnTo>
                  <a:lnTo>
                    <a:pt x="125" y="159"/>
                  </a:lnTo>
                  <a:lnTo>
                    <a:pt x="112" y="95"/>
                  </a:lnTo>
                  <a:lnTo>
                    <a:pt x="152" y="59"/>
                  </a:lnTo>
                  <a:lnTo>
                    <a:pt x="234" y="36"/>
                  </a:lnTo>
                  <a:lnTo>
                    <a:pt x="228" y="78"/>
                  </a:lnTo>
                  <a:lnTo>
                    <a:pt x="289" y="49"/>
                  </a:lnTo>
                  <a:lnTo>
                    <a:pt x="336" y="70"/>
                  </a:lnTo>
                  <a:lnTo>
                    <a:pt x="395" y="59"/>
                  </a:lnTo>
                  <a:lnTo>
                    <a:pt x="353" y="47"/>
                  </a:lnTo>
                  <a:lnTo>
                    <a:pt x="317" y="7"/>
                  </a:lnTo>
                  <a:lnTo>
                    <a:pt x="277" y="30"/>
                  </a:lnTo>
                  <a:lnTo>
                    <a:pt x="226" y="0"/>
                  </a:lnTo>
                  <a:lnTo>
                    <a:pt x="184" y="30"/>
                  </a:lnTo>
                  <a:lnTo>
                    <a:pt x="123" y="25"/>
                  </a:lnTo>
                  <a:lnTo>
                    <a:pt x="72" y="99"/>
                  </a:lnTo>
                  <a:lnTo>
                    <a:pt x="11" y="102"/>
                  </a:lnTo>
                  <a:lnTo>
                    <a:pt x="5" y="121"/>
                  </a:lnTo>
                  <a:lnTo>
                    <a:pt x="72" y="121"/>
                  </a:lnTo>
                  <a:lnTo>
                    <a:pt x="112" y="196"/>
                  </a:lnTo>
                  <a:lnTo>
                    <a:pt x="74" y="207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2" name="Freeform 61"/>
            <p:cNvSpPr>
              <a:spLocks/>
            </p:cNvSpPr>
            <p:nvPr/>
          </p:nvSpPr>
          <p:spPr bwMode="auto">
            <a:xfrm>
              <a:off x="2617" y="1860"/>
              <a:ext cx="82" cy="75"/>
            </a:xfrm>
            <a:custGeom>
              <a:avLst/>
              <a:gdLst>
                <a:gd name="T0" fmla="*/ 16 w 166"/>
                <a:gd name="T1" fmla="*/ 19 h 150"/>
                <a:gd name="T2" fmla="*/ 40 w 166"/>
                <a:gd name="T3" fmla="*/ 67 h 150"/>
                <a:gd name="T4" fmla="*/ 0 w 166"/>
                <a:gd name="T5" fmla="*/ 109 h 150"/>
                <a:gd name="T6" fmla="*/ 19 w 166"/>
                <a:gd name="T7" fmla="*/ 150 h 150"/>
                <a:gd name="T8" fmla="*/ 94 w 166"/>
                <a:gd name="T9" fmla="*/ 116 h 150"/>
                <a:gd name="T10" fmla="*/ 166 w 166"/>
                <a:gd name="T11" fmla="*/ 122 h 150"/>
                <a:gd name="T12" fmla="*/ 137 w 166"/>
                <a:gd name="T13" fmla="*/ 93 h 150"/>
                <a:gd name="T14" fmla="*/ 59 w 166"/>
                <a:gd name="T15" fmla="*/ 97 h 150"/>
                <a:gd name="T16" fmla="*/ 77 w 166"/>
                <a:gd name="T17" fmla="*/ 52 h 150"/>
                <a:gd name="T18" fmla="*/ 130 w 166"/>
                <a:gd name="T19" fmla="*/ 52 h 150"/>
                <a:gd name="T20" fmla="*/ 99 w 166"/>
                <a:gd name="T21" fmla="*/ 27 h 150"/>
                <a:gd name="T22" fmla="*/ 61 w 166"/>
                <a:gd name="T23" fmla="*/ 31 h 150"/>
                <a:gd name="T24" fmla="*/ 23 w 166"/>
                <a:gd name="T25" fmla="*/ 0 h 150"/>
                <a:gd name="T26" fmla="*/ 16 w 166"/>
                <a:gd name="T27" fmla="*/ 19 h 150"/>
                <a:gd name="T28" fmla="*/ 16 w 166"/>
                <a:gd name="T29" fmla="*/ 19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6"/>
                <a:gd name="T46" fmla="*/ 0 h 150"/>
                <a:gd name="T47" fmla="*/ 166 w 166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6" h="150">
                  <a:moveTo>
                    <a:pt x="16" y="19"/>
                  </a:moveTo>
                  <a:lnTo>
                    <a:pt x="40" y="67"/>
                  </a:lnTo>
                  <a:lnTo>
                    <a:pt x="0" y="109"/>
                  </a:lnTo>
                  <a:lnTo>
                    <a:pt x="19" y="150"/>
                  </a:lnTo>
                  <a:lnTo>
                    <a:pt x="94" y="116"/>
                  </a:lnTo>
                  <a:lnTo>
                    <a:pt x="166" y="122"/>
                  </a:lnTo>
                  <a:lnTo>
                    <a:pt x="137" y="93"/>
                  </a:lnTo>
                  <a:lnTo>
                    <a:pt x="59" y="97"/>
                  </a:lnTo>
                  <a:lnTo>
                    <a:pt x="77" y="52"/>
                  </a:lnTo>
                  <a:lnTo>
                    <a:pt x="130" y="52"/>
                  </a:lnTo>
                  <a:lnTo>
                    <a:pt x="99" y="27"/>
                  </a:lnTo>
                  <a:lnTo>
                    <a:pt x="61" y="31"/>
                  </a:lnTo>
                  <a:lnTo>
                    <a:pt x="23" y="0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3" name="Freeform 62"/>
            <p:cNvSpPr>
              <a:spLocks/>
            </p:cNvSpPr>
            <p:nvPr/>
          </p:nvSpPr>
          <p:spPr bwMode="auto">
            <a:xfrm>
              <a:off x="2593" y="1932"/>
              <a:ext cx="86" cy="46"/>
            </a:xfrm>
            <a:custGeom>
              <a:avLst/>
              <a:gdLst>
                <a:gd name="T0" fmla="*/ 93 w 173"/>
                <a:gd name="T1" fmla="*/ 93 h 93"/>
                <a:gd name="T2" fmla="*/ 76 w 173"/>
                <a:gd name="T3" fmla="*/ 68 h 93"/>
                <a:gd name="T4" fmla="*/ 0 w 173"/>
                <a:gd name="T5" fmla="*/ 83 h 93"/>
                <a:gd name="T6" fmla="*/ 0 w 173"/>
                <a:gd name="T7" fmla="*/ 61 h 93"/>
                <a:gd name="T8" fmla="*/ 59 w 173"/>
                <a:gd name="T9" fmla="*/ 45 h 93"/>
                <a:gd name="T10" fmla="*/ 110 w 173"/>
                <a:gd name="T11" fmla="*/ 0 h 93"/>
                <a:gd name="T12" fmla="*/ 173 w 173"/>
                <a:gd name="T13" fmla="*/ 34 h 93"/>
                <a:gd name="T14" fmla="*/ 158 w 173"/>
                <a:gd name="T15" fmla="*/ 61 h 93"/>
                <a:gd name="T16" fmla="*/ 125 w 173"/>
                <a:gd name="T17" fmla="*/ 26 h 93"/>
                <a:gd name="T18" fmla="*/ 87 w 173"/>
                <a:gd name="T19" fmla="*/ 53 h 93"/>
                <a:gd name="T20" fmla="*/ 118 w 173"/>
                <a:gd name="T21" fmla="*/ 83 h 93"/>
                <a:gd name="T22" fmla="*/ 93 w 173"/>
                <a:gd name="T23" fmla="*/ 93 h 93"/>
                <a:gd name="T24" fmla="*/ 93 w 173"/>
                <a:gd name="T25" fmla="*/ 93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"/>
                <a:gd name="T40" fmla="*/ 0 h 93"/>
                <a:gd name="T41" fmla="*/ 173 w 173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" h="93">
                  <a:moveTo>
                    <a:pt x="93" y="93"/>
                  </a:moveTo>
                  <a:lnTo>
                    <a:pt x="76" y="68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59" y="45"/>
                  </a:lnTo>
                  <a:lnTo>
                    <a:pt x="110" y="0"/>
                  </a:lnTo>
                  <a:lnTo>
                    <a:pt x="173" y="34"/>
                  </a:lnTo>
                  <a:lnTo>
                    <a:pt x="158" y="61"/>
                  </a:lnTo>
                  <a:lnTo>
                    <a:pt x="125" y="26"/>
                  </a:lnTo>
                  <a:lnTo>
                    <a:pt x="87" y="53"/>
                  </a:lnTo>
                  <a:lnTo>
                    <a:pt x="118" y="8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4" name="Freeform 63"/>
            <p:cNvSpPr>
              <a:spLocks/>
            </p:cNvSpPr>
            <p:nvPr/>
          </p:nvSpPr>
          <p:spPr bwMode="auto">
            <a:xfrm>
              <a:off x="2529" y="1871"/>
              <a:ext cx="54" cy="25"/>
            </a:xfrm>
            <a:custGeom>
              <a:avLst/>
              <a:gdLst>
                <a:gd name="T0" fmla="*/ 0 w 108"/>
                <a:gd name="T1" fmla="*/ 29 h 50"/>
                <a:gd name="T2" fmla="*/ 47 w 108"/>
                <a:gd name="T3" fmla="*/ 0 h 50"/>
                <a:gd name="T4" fmla="*/ 108 w 108"/>
                <a:gd name="T5" fmla="*/ 42 h 50"/>
                <a:gd name="T6" fmla="*/ 55 w 108"/>
                <a:gd name="T7" fmla="*/ 50 h 50"/>
                <a:gd name="T8" fmla="*/ 45 w 108"/>
                <a:gd name="T9" fmla="*/ 29 h 50"/>
                <a:gd name="T10" fmla="*/ 21 w 108"/>
                <a:gd name="T11" fmla="*/ 40 h 50"/>
                <a:gd name="T12" fmla="*/ 0 w 108"/>
                <a:gd name="T13" fmla="*/ 29 h 50"/>
                <a:gd name="T14" fmla="*/ 0 w 108"/>
                <a:gd name="T15" fmla="*/ 29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"/>
                <a:gd name="T25" fmla="*/ 0 h 50"/>
                <a:gd name="T26" fmla="*/ 108 w 10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" h="50">
                  <a:moveTo>
                    <a:pt x="0" y="29"/>
                  </a:moveTo>
                  <a:lnTo>
                    <a:pt x="47" y="0"/>
                  </a:lnTo>
                  <a:lnTo>
                    <a:pt x="108" y="42"/>
                  </a:lnTo>
                  <a:lnTo>
                    <a:pt x="55" y="50"/>
                  </a:lnTo>
                  <a:lnTo>
                    <a:pt x="45" y="29"/>
                  </a:lnTo>
                  <a:lnTo>
                    <a:pt x="21" y="4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5" name="Freeform 64"/>
            <p:cNvSpPr>
              <a:spLocks/>
            </p:cNvSpPr>
            <p:nvPr/>
          </p:nvSpPr>
          <p:spPr bwMode="auto">
            <a:xfrm>
              <a:off x="2409" y="2062"/>
              <a:ext cx="327" cy="303"/>
            </a:xfrm>
            <a:custGeom>
              <a:avLst/>
              <a:gdLst>
                <a:gd name="T0" fmla="*/ 211 w 656"/>
                <a:gd name="T1" fmla="*/ 67 h 607"/>
                <a:gd name="T2" fmla="*/ 147 w 656"/>
                <a:gd name="T3" fmla="*/ 82 h 607"/>
                <a:gd name="T4" fmla="*/ 148 w 656"/>
                <a:gd name="T5" fmla="*/ 128 h 607"/>
                <a:gd name="T6" fmla="*/ 194 w 656"/>
                <a:gd name="T7" fmla="*/ 118 h 607"/>
                <a:gd name="T8" fmla="*/ 200 w 656"/>
                <a:gd name="T9" fmla="*/ 240 h 607"/>
                <a:gd name="T10" fmla="*/ 171 w 656"/>
                <a:gd name="T11" fmla="*/ 249 h 607"/>
                <a:gd name="T12" fmla="*/ 171 w 656"/>
                <a:gd name="T13" fmla="*/ 287 h 607"/>
                <a:gd name="T14" fmla="*/ 118 w 656"/>
                <a:gd name="T15" fmla="*/ 293 h 607"/>
                <a:gd name="T16" fmla="*/ 95 w 656"/>
                <a:gd name="T17" fmla="*/ 262 h 607"/>
                <a:gd name="T18" fmla="*/ 15 w 656"/>
                <a:gd name="T19" fmla="*/ 283 h 607"/>
                <a:gd name="T20" fmla="*/ 0 w 656"/>
                <a:gd name="T21" fmla="*/ 348 h 607"/>
                <a:gd name="T22" fmla="*/ 101 w 656"/>
                <a:gd name="T23" fmla="*/ 363 h 607"/>
                <a:gd name="T24" fmla="*/ 196 w 656"/>
                <a:gd name="T25" fmla="*/ 420 h 607"/>
                <a:gd name="T26" fmla="*/ 224 w 656"/>
                <a:gd name="T27" fmla="*/ 523 h 607"/>
                <a:gd name="T28" fmla="*/ 221 w 656"/>
                <a:gd name="T29" fmla="*/ 607 h 607"/>
                <a:gd name="T30" fmla="*/ 424 w 656"/>
                <a:gd name="T31" fmla="*/ 561 h 607"/>
                <a:gd name="T32" fmla="*/ 468 w 656"/>
                <a:gd name="T33" fmla="*/ 599 h 607"/>
                <a:gd name="T34" fmla="*/ 565 w 656"/>
                <a:gd name="T35" fmla="*/ 559 h 607"/>
                <a:gd name="T36" fmla="*/ 500 w 656"/>
                <a:gd name="T37" fmla="*/ 453 h 607"/>
                <a:gd name="T38" fmla="*/ 519 w 656"/>
                <a:gd name="T39" fmla="*/ 333 h 607"/>
                <a:gd name="T40" fmla="*/ 586 w 656"/>
                <a:gd name="T41" fmla="*/ 272 h 607"/>
                <a:gd name="T42" fmla="*/ 656 w 656"/>
                <a:gd name="T43" fmla="*/ 213 h 607"/>
                <a:gd name="T44" fmla="*/ 629 w 656"/>
                <a:gd name="T45" fmla="*/ 190 h 607"/>
                <a:gd name="T46" fmla="*/ 597 w 656"/>
                <a:gd name="T47" fmla="*/ 202 h 607"/>
                <a:gd name="T48" fmla="*/ 601 w 656"/>
                <a:gd name="T49" fmla="*/ 0 h 607"/>
                <a:gd name="T50" fmla="*/ 525 w 656"/>
                <a:gd name="T51" fmla="*/ 13 h 607"/>
                <a:gd name="T52" fmla="*/ 523 w 656"/>
                <a:gd name="T53" fmla="*/ 50 h 607"/>
                <a:gd name="T54" fmla="*/ 574 w 656"/>
                <a:gd name="T55" fmla="*/ 42 h 607"/>
                <a:gd name="T56" fmla="*/ 570 w 656"/>
                <a:gd name="T57" fmla="*/ 177 h 607"/>
                <a:gd name="T58" fmla="*/ 532 w 656"/>
                <a:gd name="T59" fmla="*/ 181 h 607"/>
                <a:gd name="T60" fmla="*/ 531 w 656"/>
                <a:gd name="T61" fmla="*/ 211 h 607"/>
                <a:gd name="T62" fmla="*/ 473 w 656"/>
                <a:gd name="T63" fmla="*/ 219 h 607"/>
                <a:gd name="T64" fmla="*/ 464 w 656"/>
                <a:gd name="T65" fmla="*/ 36 h 607"/>
                <a:gd name="T66" fmla="*/ 405 w 656"/>
                <a:gd name="T67" fmla="*/ 48 h 607"/>
                <a:gd name="T68" fmla="*/ 399 w 656"/>
                <a:gd name="T69" fmla="*/ 86 h 607"/>
                <a:gd name="T70" fmla="*/ 445 w 656"/>
                <a:gd name="T71" fmla="*/ 84 h 607"/>
                <a:gd name="T72" fmla="*/ 445 w 656"/>
                <a:gd name="T73" fmla="*/ 194 h 607"/>
                <a:gd name="T74" fmla="*/ 416 w 656"/>
                <a:gd name="T75" fmla="*/ 198 h 607"/>
                <a:gd name="T76" fmla="*/ 413 w 656"/>
                <a:gd name="T77" fmla="*/ 249 h 607"/>
                <a:gd name="T78" fmla="*/ 359 w 656"/>
                <a:gd name="T79" fmla="*/ 245 h 607"/>
                <a:gd name="T80" fmla="*/ 340 w 656"/>
                <a:gd name="T81" fmla="*/ 55 h 607"/>
                <a:gd name="T82" fmla="*/ 268 w 656"/>
                <a:gd name="T83" fmla="*/ 65 h 607"/>
                <a:gd name="T84" fmla="*/ 270 w 656"/>
                <a:gd name="T85" fmla="*/ 103 h 607"/>
                <a:gd name="T86" fmla="*/ 329 w 656"/>
                <a:gd name="T87" fmla="*/ 103 h 607"/>
                <a:gd name="T88" fmla="*/ 329 w 656"/>
                <a:gd name="T89" fmla="*/ 228 h 607"/>
                <a:gd name="T90" fmla="*/ 297 w 656"/>
                <a:gd name="T91" fmla="*/ 232 h 607"/>
                <a:gd name="T92" fmla="*/ 293 w 656"/>
                <a:gd name="T93" fmla="*/ 278 h 607"/>
                <a:gd name="T94" fmla="*/ 232 w 656"/>
                <a:gd name="T95" fmla="*/ 276 h 607"/>
                <a:gd name="T96" fmla="*/ 211 w 656"/>
                <a:gd name="T97" fmla="*/ 67 h 607"/>
                <a:gd name="T98" fmla="*/ 211 w 656"/>
                <a:gd name="T99" fmla="*/ 67 h 6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6"/>
                <a:gd name="T151" fmla="*/ 0 h 607"/>
                <a:gd name="T152" fmla="*/ 656 w 656"/>
                <a:gd name="T153" fmla="*/ 607 h 6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6" h="607">
                  <a:moveTo>
                    <a:pt x="211" y="67"/>
                  </a:moveTo>
                  <a:lnTo>
                    <a:pt x="147" y="82"/>
                  </a:lnTo>
                  <a:lnTo>
                    <a:pt x="148" y="128"/>
                  </a:lnTo>
                  <a:lnTo>
                    <a:pt x="194" y="118"/>
                  </a:lnTo>
                  <a:lnTo>
                    <a:pt x="200" y="240"/>
                  </a:lnTo>
                  <a:lnTo>
                    <a:pt x="171" y="249"/>
                  </a:lnTo>
                  <a:lnTo>
                    <a:pt x="171" y="287"/>
                  </a:lnTo>
                  <a:lnTo>
                    <a:pt x="118" y="293"/>
                  </a:lnTo>
                  <a:lnTo>
                    <a:pt x="95" y="262"/>
                  </a:lnTo>
                  <a:lnTo>
                    <a:pt x="15" y="283"/>
                  </a:lnTo>
                  <a:lnTo>
                    <a:pt x="0" y="348"/>
                  </a:lnTo>
                  <a:lnTo>
                    <a:pt x="101" y="363"/>
                  </a:lnTo>
                  <a:lnTo>
                    <a:pt x="196" y="420"/>
                  </a:lnTo>
                  <a:lnTo>
                    <a:pt x="224" y="523"/>
                  </a:lnTo>
                  <a:lnTo>
                    <a:pt x="221" y="607"/>
                  </a:lnTo>
                  <a:lnTo>
                    <a:pt x="424" y="561"/>
                  </a:lnTo>
                  <a:lnTo>
                    <a:pt x="468" y="599"/>
                  </a:lnTo>
                  <a:lnTo>
                    <a:pt x="565" y="559"/>
                  </a:lnTo>
                  <a:lnTo>
                    <a:pt x="500" y="453"/>
                  </a:lnTo>
                  <a:lnTo>
                    <a:pt x="519" y="333"/>
                  </a:lnTo>
                  <a:lnTo>
                    <a:pt x="586" y="272"/>
                  </a:lnTo>
                  <a:lnTo>
                    <a:pt x="656" y="213"/>
                  </a:lnTo>
                  <a:lnTo>
                    <a:pt x="629" y="190"/>
                  </a:lnTo>
                  <a:lnTo>
                    <a:pt x="597" y="202"/>
                  </a:lnTo>
                  <a:lnTo>
                    <a:pt x="601" y="0"/>
                  </a:lnTo>
                  <a:lnTo>
                    <a:pt x="525" y="13"/>
                  </a:lnTo>
                  <a:lnTo>
                    <a:pt x="523" y="50"/>
                  </a:lnTo>
                  <a:lnTo>
                    <a:pt x="574" y="42"/>
                  </a:lnTo>
                  <a:lnTo>
                    <a:pt x="570" y="177"/>
                  </a:lnTo>
                  <a:lnTo>
                    <a:pt x="532" y="181"/>
                  </a:lnTo>
                  <a:lnTo>
                    <a:pt x="531" y="211"/>
                  </a:lnTo>
                  <a:lnTo>
                    <a:pt x="473" y="219"/>
                  </a:lnTo>
                  <a:lnTo>
                    <a:pt x="464" y="36"/>
                  </a:lnTo>
                  <a:lnTo>
                    <a:pt x="405" y="48"/>
                  </a:lnTo>
                  <a:lnTo>
                    <a:pt x="399" y="86"/>
                  </a:lnTo>
                  <a:lnTo>
                    <a:pt x="445" y="84"/>
                  </a:lnTo>
                  <a:lnTo>
                    <a:pt x="445" y="194"/>
                  </a:lnTo>
                  <a:lnTo>
                    <a:pt x="416" y="198"/>
                  </a:lnTo>
                  <a:lnTo>
                    <a:pt x="413" y="249"/>
                  </a:lnTo>
                  <a:lnTo>
                    <a:pt x="359" y="245"/>
                  </a:lnTo>
                  <a:lnTo>
                    <a:pt x="340" y="55"/>
                  </a:lnTo>
                  <a:lnTo>
                    <a:pt x="268" y="65"/>
                  </a:lnTo>
                  <a:lnTo>
                    <a:pt x="270" y="103"/>
                  </a:lnTo>
                  <a:lnTo>
                    <a:pt x="329" y="103"/>
                  </a:lnTo>
                  <a:lnTo>
                    <a:pt x="329" y="228"/>
                  </a:lnTo>
                  <a:lnTo>
                    <a:pt x="297" y="232"/>
                  </a:lnTo>
                  <a:lnTo>
                    <a:pt x="293" y="278"/>
                  </a:lnTo>
                  <a:lnTo>
                    <a:pt x="232" y="276"/>
                  </a:lnTo>
                  <a:lnTo>
                    <a:pt x="211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6" name="Freeform 65"/>
            <p:cNvSpPr>
              <a:spLocks/>
            </p:cNvSpPr>
            <p:nvPr/>
          </p:nvSpPr>
          <p:spPr bwMode="auto">
            <a:xfrm>
              <a:off x="2734" y="2020"/>
              <a:ext cx="190" cy="160"/>
            </a:xfrm>
            <a:custGeom>
              <a:avLst/>
              <a:gdLst>
                <a:gd name="T0" fmla="*/ 0 w 380"/>
                <a:gd name="T1" fmla="*/ 70 h 319"/>
                <a:gd name="T2" fmla="*/ 2 w 380"/>
                <a:gd name="T3" fmla="*/ 104 h 319"/>
                <a:gd name="T4" fmla="*/ 55 w 380"/>
                <a:gd name="T5" fmla="*/ 104 h 319"/>
                <a:gd name="T6" fmla="*/ 55 w 380"/>
                <a:gd name="T7" fmla="*/ 218 h 319"/>
                <a:gd name="T8" fmla="*/ 21 w 380"/>
                <a:gd name="T9" fmla="*/ 231 h 319"/>
                <a:gd name="T10" fmla="*/ 21 w 380"/>
                <a:gd name="T11" fmla="*/ 269 h 319"/>
                <a:gd name="T12" fmla="*/ 61 w 380"/>
                <a:gd name="T13" fmla="*/ 277 h 319"/>
                <a:gd name="T14" fmla="*/ 137 w 380"/>
                <a:gd name="T15" fmla="*/ 279 h 319"/>
                <a:gd name="T16" fmla="*/ 171 w 380"/>
                <a:gd name="T17" fmla="*/ 319 h 319"/>
                <a:gd name="T18" fmla="*/ 346 w 380"/>
                <a:gd name="T19" fmla="*/ 199 h 319"/>
                <a:gd name="T20" fmla="*/ 380 w 380"/>
                <a:gd name="T21" fmla="*/ 146 h 319"/>
                <a:gd name="T22" fmla="*/ 380 w 380"/>
                <a:gd name="T23" fmla="*/ 0 h 319"/>
                <a:gd name="T24" fmla="*/ 306 w 380"/>
                <a:gd name="T25" fmla="*/ 9 h 319"/>
                <a:gd name="T26" fmla="*/ 312 w 380"/>
                <a:gd name="T27" fmla="*/ 45 h 319"/>
                <a:gd name="T28" fmla="*/ 354 w 380"/>
                <a:gd name="T29" fmla="*/ 34 h 319"/>
                <a:gd name="T30" fmla="*/ 358 w 380"/>
                <a:gd name="T31" fmla="*/ 119 h 319"/>
                <a:gd name="T32" fmla="*/ 320 w 380"/>
                <a:gd name="T33" fmla="*/ 131 h 319"/>
                <a:gd name="T34" fmla="*/ 316 w 380"/>
                <a:gd name="T35" fmla="*/ 182 h 319"/>
                <a:gd name="T36" fmla="*/ 247 w 380"/>
                <a:gd name="T37" fmla="*/ 205 h 319"/>
                <a:gd name="T38" fmla="*/ 234 w 380"/>
                <a:gd name="T39" fmla="*/ 26 h 319"/>
                <a:gd name="T40" fmla="*/ 156 w 380"/>
                <a:gd name="T41" fmla="*/ 38 h 319"/>
                <a:gd name="T42" fmla="*/ 156 w 380"/>
                <a:gd name="T43" fmla="*/ 85 h 319"/>
                <a:gd name="T44" fmla="*/ 219 w 380"/>
                <a:gd name="T45" fmla="*/ 79 h 319"/>
                <a:gd name="T46" fmla="*/ 219 w 380"/>
                <a:gd name="T47" fmla="*/ 197 h 319"/>
                <a:gd name="T48" fmla="*/ 175 w 380"/>
                <a:gd name="T49" fmla="*/ 201 h 319"/>
                <a:gd name="T50" fmla="*/ 169 w 380"/>
                <a:gd name="T51" fmla="*/ 239 h 319"/>
                <a:gd name="T52" fmla="*/ 84 w 380"/>
                <a:gd name="T53" fmla="*/ 245 h 319"/>
                <a:gd name="T54" fmla="*/ 84 w 380"/>
                <a:gd name="T55" fmla="*/ 55 h 319"/>
                <a:gd name="T56" fmla="*/ 0 w 380"/>
                <a:gd name="T57" fmla="*/ 70 h 319"/>
                <a:gd name="T58" fmla="*/ 0 w 380"/>
                <a:gd name="T59" fmla="*/ 70 h 3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0"/>
                <a:gd name="T91" fmla="*/ 0 h 319"/>
                <a:gd name="T92" fmla="*/ 380 w 380"/>
                <a:gd name="T93" fmla="*/ 319 h 3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0" h="319">
                  <a:moveTo>
                    <a:pt x="0" y="70"/>
                  </a:moveTo>
                  <a:lnTo>
                    <a:pt x="2" y="104"/>
                  </a:lnTo>
                  <a:lnTo>
                    <a:pt x="55" y="104"/>
                  </a:lnTo>
                  <a:lnTo>
                    <a:pt x="55" y="218"/>
                  </a:lnTo>
                  <a:lnTo>
                    <a:pt x="21" y="231"/>
                  </a:lnTo>
                  <a:lnTo>
                    <a:pt x="21" y="269"/>
                  </a:lnTo>
                  <a:lnTo>
                    <a:pt x="61" y="277"/>
                  </a:lnTo>
                  <a:lnTo>
                    <a:pt x="137" y="279"/>
                  </a:lnTo>
                  <a:lnTo>
                    <a:pt x="171" y="319"/>
                  </a:lnTo>
                  <a:lnTo>
                    <a:pt x="346" y="199"/>
                  </a:lnTo>
                  <a:lnTo>
                    <a:pt x="380" y="146"/>
                  </a:lnTo>
                  <a:lnTo>
                    <a:pt x="380" y="0"/>
                  </a:lnTo>
                  <a:lnTo>
                    <a:pt x="306" y="9"/>
                  </a:lnTo>
                  <a:lnTo>
                    <a:pt x="312" y="45"/>
                  </a:lnTo>
                  <a:lnTo>
                    <a:pt x="354" y="34"/>
                  </a:lnTo>
                  <a:lnTo>
                    <a:pt x="358" y="119"/>
                  </a:lnTo>
                  <a:lnTo>
                    <a:pt x="320" y="131"/>
                  </a:lnTo>
                  <a:lnTo>
                    <a:pt x="316" y="182"/>
                  </a:lnTo>
                  <a:lnTo>
                    <a:pt x="247" y="205"/>
                  </a:lnTo>
                  <a:lnTo>
                    <a:pt x="234" y="26"/>
                  </a:lnTo>
                  <a:lnTo>
                    <a:pt x="156" y="38"/>
                  </a:lnTo>
                  <a:lnTo>
                    <a:pt x="156" y="85"/>
                  </a:lnTo>
                  <a:lnTo>
                    <a:pt x="219" y="79"/>
                  </a:lnTo>
                  <a:lnTo>
                    <a:pt x="219" y="197"/>
                  </a:lnTo>
                  <a:lnTo>
                    <a:pt x="175" y="201"/>
                  </a:lnTo>
                  <a:lnTo>
                    <a:pt x="169" y="239"/>
                  </a:lnTo>
                  <a:lnTo>
                    <a:pt x="84" y="245"/>
                  </a:lnTo>
                  <a:lnTo>
                    <a:pt x="84" y="5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7" name="Freeform 66"/>
            <p:cNvSpPr>
              <a:spLocks/>
            </p:cNvSpPr>
            <p:nvPr/>
          </p:nvSpPr>
          <p:spPr bwMode="auto">
            <a:xfrm>
              <a:off x="2410" y="2487"/>
              <a:ext cx="771" cy="249"/>
            </a:xfrm>
            <a:custGeom>
              <a:avLst/>
              <a:gdLst>
                <a:gd name="T0" fmla="*/ 1367 w 1542"/>
                <a:gd name="T1" fmla="*/ 312 h 498"/>
                <a:gd name="T2" fmla="*/ 1230 w 1542"/>
                <a:gd name="T3" fmla="*/ 391 h 498"/>
                <a:gd name="T4" fmla="*/ 764 w 1542"/>
                <a:gd name="T5" fmla="*/ 287 h 498"/>
                <a:gd name="T6" fmla="*/ 342 w 1542"/>
                <a:gd name="T7" fmla="*/ 161 h 498"/>
                <a:gd name="T8" fmla="*/ 32 w 1542"/>
                <a:gd name="T9" fmla="*/ 0 h 498"/>
                <a:gd name="T10" fmla="*/ 0 w 1542"/>
                <a:gd name="T11" fmla="*/ 49 h 498"/>
                <a:gd name="T12" fmla="*/ 27 w 1542"/>
                <a:gd name="T13" fmla="*/ 247 h 498"/>
                <a:gd name="T14" fmla="*/ 57 w 1542"/>
                <a:gd name="T15" fmla="*/ 211 h 498"/>
                <a:gd name="T16" fmla="*/ 57 w 1542"/>
                <a:gd name="T17" fmla="*/ 101 h 498"/>
                <a:gd name="T18" fmla="*/ 122 w 1542"/>
                <a:gd name="T19" fmla="*/ 120 h 498"/>
                <a:gd name="T20" fmla="*/ 127 w 1542"/>
                <a:gd name="T21" fmla="*/ 201 h 498"/>
                <a:gd name="T22" fmla="*/ 103 w 1542"/>
                <a:gd name="T23" fmla="*/ 260 h 498"/>
                <a:gd name="T24" fmla="*/ 162 w 1542"/>
                <a:gd name="T25" fmla="*/ 226 h 498"/>
                <a:gd name="T26" fmla="*/ 162 w 1542"/>
                <a:gd name="T27" fmla="*/ 146 h 498"/>
                <a:gd name="T28" fmla="*/ 228 w 1542"/>
                <a:gd name="T29" fmla="*/ 177 h 498"/>
                <a:gd name="T30" fmla="*/ 262 w 1542"/>
                <a:gd name="T31" fmla="*/ 266 h 498"/>
                <a:gd name="T32" fmla="*/ 222 w 1542"/>
                <a:gd name="T33" fmla="*/ 315 h 498"/>
                <a:gd name="T34" fmla="*/ 272 w 1542"/>
                <a:gd name="T35" fmla="*/ 315 h 498"/>
                <a:gd name="T36" fmla="*/ 314 w 1542"/>
                <a:gd name="T37" fmla="*/ 266 h 498"/>
                <a:gd name="T38" fmla="*/ 293 w 1542"/>
                <a:gd name="T39" fmla="*/ 217 h 498"/>
                <a:gd name="T40" fmla="*/ 323 w 1542"/>
                <a:gd name="T41" fmla="*/ 190 h 498"/>
                <a:gd name="T42" fmla="*/ 443 w 1542"/>
                <a:gd name="T43" fmla="*/ 232 h 498"/>
                <a:gd name="T44" fmla="*/ 443 w 1542"/>
                <a:gd name="T45" fmla="*/ 296 h 498"/>
                <a:gd name="T46" fmla="*/ 504 w 1542"/>
                <a:gd name="T47" fmla="*/ 312 h 498"/>
                <a:gd name="T48" fmla="*/ 504 w 1542"/>
                <a:gd name="T49" fmla="*/ 266 h 498"/>
                <a:gd name="T50" fmla="*/ 709 w 1542"/>
                <a:gd name="T51" fmla="*/ 315 h 498"/>
                <a:gd name="T52" fmla="*/ 699 w 1542"/>
                <a:gd name="T53" fmla="*/ 372 h 498"/>
                <a:gd name="T54" fmla="*/ 749 w 1542"/>
                <a:gd name="T55" fmla="*/ 376 h 498"/>
                <a:gd name="T56" fmla="*/ 749 w 1542"/>
                <a:gd name="T57" fmla="*/ 331 h 498"/>
                <a:gd name="T58" fmla="*/ 969 w 1542"/>
                <a:gd name="T59" fmla="*/ 367 h 498"/>
                <a:gd name="T60" fmla="*/ 966 w 1542"/>
                <a:gd name="T61" fmla="*/ 428 h 498"/>
                <a:gd name="T62" fmla="*/ 1015 w 1542"/>
                <a:gd name="T63" fmla="*/ 437 h 498"/>
                <a:gd name="T64" fmla="*/ 1015 w 1542"/>
                <a:gd name="T65" fmla="*/ 388 h 498"/>
                <a:gd name="T66" fmla="*/ 1217 w 1542"/>
                <a:gd name="T67" fmla="*/ 422 h 498"/>
                <a:gd name="T68" fmla="*/ 1211 w 1542"/>
                <a:gd name="T69" fmla="*/ 498 h 498"/>
                <a:gd name="T70" fmla="*/ 1260 w 1542"/>
                <a:gd name="T71" fmla="*/ 492 h 498"/>
                <a:gd name="T72" fmla="*/ 1266 w 1542"/>
                <a:gd name="T73" fmla="*/ 422 h 498"/>
                <a:gd name="T74" fmla="*/ 1466 w 1542"/>
                <a:gd name="T75" fmla="*/ 291 h 498"/>
                <a:gd name="T76" fmla="*/ 1466 w 1542"/>
                <a:gd name="T77" fmla="*/ 346 h 498"/>
                <a:gd name="T78" fmla="*/ 1542 w 1542"/>
                <a:gd name="T79" fmla="*/ 287 h 498"/>
                <a:gd name="T80" fmla="*/ 1502 w 1542"/>
                <a:gd name="T81" fmla="*/ 241 h 498"/>
                <a:gd name="T82" fmla="*/ 1367 w 1542"/>
                <a:gd name="T83" fmla="*/ 312 h 498"/>
                <a:gd name="T84" fmla="*/ 1367 w 1542"/>
                <a:gd name="T85" fmla="*/ 312 h 4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42"/>
                <a:gd name="T130" fmla="*/ 0 h 498"/>
                <a:gd name="T131" fmla="*/ 1542 w 1542"/>
                <a:gd name="T132" fmla="*/ 498 h 4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42" h="498">
                  <a:moveTo>
                    <a:pt x="1367" y="312"/>
                  </a:moveTo>
                  <a:lnTo>
                    <a:pt x="1230" y="391"/>
                  </a:lnTo>
                  <a:lnTo>
                    <a:pt x="764" y="287"/>
                  </a:lnTo>
                  <a:lnTo>
                    <a:pt x="342" y="161"/>
                  </a:lnTo>
                  <a:lnTo>
                    <a:pt x="32" y="0"/>
                  </a:lnTo>
                  <a:lnTo>
                    <a:pt x="0" y="49"/>
                  </a:lnTo>
                  <a:lnTo>
                    <a:pt x="27" y="247"/>
                  </a:lnTo>
                  <a:lnTo>
                    <a:pt x="57" y="211"/>
                  </a:lnTo>
                  <a:lnTo>
                    <a:pt x="57" y="101"/>
                  </a:lnTo>
                  <a:lnTo>
                    <a:pt x="122" y="120"/>
                  </a:lnTo>
                  <a:lnTo>
                    <a:pt x="127" y="201"/>
                  </a:lnTo>
                  <a:lnTo>
                    <a:pt x="103" y="260"/>
                  </a:lnTo>
                  <a:lnTo>
                    <a:pt x="162" y="226"/>
                  </a:lnTo>
                  <a:lnTo>
                    <a:pt x="162" y="146"/>
                  </a:lnTo>
                  <a:lnTo>
                    <a:pt x="228" y="177"/>
                  </a:lnTo>
                  <a:lnTo>
                    <a:pt x="262" y="266"/>
                  </a:lnTo>
                  <a:lnTo>
                    <a:pt x="222" y="315"/>
                  </a:lnTo>
                  <a:lnTo>
                    <a:pt x="272" y="315"/>
                  </a:lnTo>
                  <a:lnTo>
                    <a:pt x="314" y="266"/>
                  </a:lnTo>
                  <a:lnTo>
                    <a:pt x="293" y="217"/>
                  </a:lnTo>
                  <a:lnTo>
                    <a:pt x="323" y="190"/>
                  </a:lnTo>
                  <a:lnTo>
                    <a:pt x="443" y="232"/>
                  </a:lnTo>
                  <a:lnTo>
                    <a:pt x="443" y="296"/>
                  </a:lnTo>
                  <a:lnTo>
                    <a:pt x="504" y="312"/>
                  </a:lnTo>
                  <a:lnTo>
                    <a:pt x="504" y="266"/>
                  </a:lnTo>
                  <a:lnTo>
                    <a:pt x="709" y="315"/>
                  </a:lnTo>
                  <a:lnTo>
                    <a:pt x="699" y="372"/>
                  </a:lnTo>
                  <a:lnTo>
                    <a:pt x="749" y="376"/>
                  </a:lnTo>
                  <a:lnTo>
                    <a:pt x="749" y="331"/>
                  </a:lnTo>
                  <a:lnTo>
                    <a:pt x="969" y="367"/>
                  </a:lnTo>
                  <a:lnTo>
                    <a:pt x="966" y="428"/>
                  </a:lnTo>
                  <a:lnTo>
                    <a:pt x="1015" y="437"/>
                  </a:lnTo>
                  <a:lnTo>
                    <a:pt x="1015" y="388"/>
                  </a:lnTo>
                  <a:lnTo>
                    <a:pt x="1217" y="422"/>
                  </a:lnTo>
                  <a:lnTo>
                    <a:pt x="1211" y="498"/>
                  </a:lnTo>
                  <a:lnTo>
                    <a:pt x="1260" y="492"/>
                  </a:lnTo>
                  <a:lnTo>
                    <a:pt x="1266" y="422"/>
                  </a:lnTo>
                  <a:lnTo>
                    <a:pt x="1466" y="291"/>
                  </a:lnTo>
                  <a:lnTo>
                    <a:pt x="1466" y="346"/>
                  </a:lnTo>
                  <a:lnTo>
                    <a:pt x="1542" y="287"/>
                  </a:lnTo>
                  <a:lnTo>
                    <a:pt x="1502" y="241"/>
                  </a:lnTo>
                  <a:lnTo>
                    <a:pt x="1367" y="3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8" name="Freeform 67"/>
            <p:cNvSpPr>
              <a:spLocks/>
            </p:cNvSpPr>
            <p:nvPr/>
          </p:nvSpPr>
          <p:spPr bwMode="auto">
            <a:xfrm>
              <a:off x="2773" y="2687"/>
              <a:ext cx="79" cy="78"/>
            </a:xfrm>
            <a:custGeom>
              <a:avLst/>
              <a:gdLst>
                <a:gd name="T0" fmla="*/ 129 w 160"/>
                <a:gd name="T1" fmla="*/ 15 h 156"/>
                <a:gd name="T2" fmla="*/ 160 w 160"/>
                <a:gd name="T3" fmla="*/ 70 h 156"/>
                <a:gd name="T4" fmla="*/ 150 w 160"/>
                <a:gd name="T5" fmla="*/ 137 h 156"/>
                <a:gd name="T6" fmla="*/ 74 w 160"/>
                <a:gd name="T7" fmla="*/ 156 h 156"/>
                <a:gd name="T8" fmla="*/ 4 w 160"/>
                <a:gd name="T9" fmla="*/ 101 h 156"/>
                <a:gd name="T10" fmla="*/ 0 w 160"/>
                <a:gd name="T11" fmla="*/ 42 h 156"/>
                <a:gd name="T12" fmla="*/ 46 w 160"/>
                <a:gd name="T13" fmla="*/ 0 h 156"/>
                <a:gd name="T14" fmla="*/ 46 w 160"/>
                <a:gd name="T15" fmla="*/ 82 h 156"/>
                <a:gd name="T16" fmla="*/ 114 w 160"/>
                <a:gd name="T17" fmla="*/ 101 h 156"/>
                <a:gd name="T18" fmla="*/ 129 w 160"/>
                <a:gd name="T19" fmla="*/ 15 h 156"/>
                <a:gd name="T20" fmla="*/ 129 w 160"/>
                <a:gd name="T21" fmla="*/ 15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"/>
                <a:gd name="T34" fmla="*/ 0 h 156"/>
                <a:gd name="T35" fmla="*/ 160 w 160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" h="156">
                  <a:moveTo>
                    <a:pt x="129" y="15"/>
                  </a:moveTo>
                  <a:lnTo>
                    <a:pt x="160" y="70"/>
                  </a:lnTo>
                  <a:lnTo>
                    <a:pt x="150" y="137"/>
                  </a:lnTo>
                  <a:lnTo>
                    <a:pt x="74" y="156"/>
                  </a:lnTo>
                  <a:lnTo>
                    <a:pt x="4" y="101"/>
                  </a:lnTo>
                  <a:lnTo>
                    <a:pt x="0" y="42"/>
                  </a:lnTo>
                  <a:lnTo>
                    <a:pt x="46" y="0"/>
                  </a:lnTo>
                  <a:lnTo>
                    <a:pt x="46" y="82"/>
                  </a:lnTo>
                  <a:lnTo>
                    <a:pt x="114" y="101"/>
                  </a:lnTo>
                  <a:lnTo>
                    <a:pt x="12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9" name="Freeform 68"/>
            <p:cNvSpPr>
              <a:spLocks/>
            </p:cNvSpPr>
            <p:nvPr/>
          </p:nvSpPr>
          <p:spPr bwMode="auto">
            <a:xfrm>
              <a:off x="2872" y="2716"/>
              <a:ext cx="78" cy="60"/>
            </a:xfrm>
            <a:custGeom>
              <a:avLst/>
              <a:gdLst>
                <a:gd name="T0" fmla="*/ 30 w 156"/>
                <a:gd name="T1" fmla="*/ 9 h 120"/>
                <a:gd name="T2" fmla="*/ 0 w 156"/>
                <a:gd name="T3" fmla="*/ 59 h 120"/>
                <a:gd name="T4" fmla="*/ 36 w 156"/>
                <a:gd name="T5" fmla="*/ 104 h 120"/>
                <a:gd name="T6" fmla="*/ 91 w 156"/>
                <a:gd name="T7" fmla="*/ 120 h 120"/>
                <a:gd name="T8" fmla="*/ 156 w 156"/>
                <a:gd name="T9" fmla="*/ 89 h 120"/>
                <a:gd name="T10" fmla="*/ 146 w 156"/>
                <a:gd name="T11" fmla="*/ 0 h 120"/>
                <a:gd name="T12" fmla="*/ 66 w 156"/>
                <a:gd name="T13" fmla="*/ 80 h 120"/>
                <a:gd name="T14" fmla="*/ 30 w 156"/>
                <a:gd name="T15" fmla="*/ 9 h 120"/>
                <a:gd name="T16" fmla="*/ 30 w 156"/>
                <a:gd name="T17" fmla="*/ 9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6"/>
                <a:gd name="T28" fmla="*/ 0 h 120"/>
                <a:gd name="T29" fmla="*/ 156 w 156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6" h="120">
                  <a:moveTo>
                    <a:pt x="30" y="9"/>
                  </a:moveTo>
                  <a:lnTo>
                    <a:pt x="0" y="59"/>
                  </a:lnTo>
                  <a:lnTo>
                    <a:pt x="36" y="104"/>
                  </a:lnTo>
                  <a:lnTo>
                    <a:pt x="91" y="120"/>
                  </a:lnTo>
                  <a:lnTo>
                    <a:pt x="156" y="89"/>
                  </a:lnTo>
                  <a:lnTo>
                    <a:pt x="146" y="0"/>
                  </a:lnTo>
                  <a:lnTo>
                    <a:pt x="66" y="80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0" name="Freeform 69"/>
            <p:cNvSpPr>
              <a:spLocks/>
            </p:cNvSpPr>
            <p:nvPr/>
          </p:nvSpPr>
          <p:spPr bwMode="auto">
            <a:xfrm>
              <a:off x="2984" y="2730"/>
              <a:ext cx="62" cy="63"/>
            </a:xfrm>
            <a:custGeom>
              <a:avLst/>
              <a:gdLst>
                <a:gd name="T0" fmla="*/ 25 w 126"/>
                <a:gd name="T1" fmla="*/ 0 h 126"/>
                <a:gd name="T2" fmla="*/ 0 w 126"/>
                <a:gd name="T3" fmla="*/ 46 h 126"/>
                <a:gd name="T4" fmla="*/ 4 w 126"/>
                <a:gd name="T5" fmla="*/ 126 h 126"/>
                <a:gd name="T6" fmla="*/ 90 w 126"/>
                <a:gd name="T7" fmla="*/ 126 h 126"/>
                <a:gd name="T8" fmla="*/ 126 w 126"/>
                <a:gd name="T9" fmla="*/ 52 h 126"/>
                <a:gd name="T10" fmla="*/ 95 w 126"/>
                <a:gd name="T11" fmla="*/ 31 h 126"/>
                <a:gd name="T12" fmla="*/ 55 w 126"/>
                <a:gd name="T13" fmla="*/ 97 h 126"/>
                <a:gd name="T14" fmla="*/ 25 w 126"/>
                <a:gd name="T15" fmla="*/ 0 h 126"/>
                <a:gd name="T16" fmla="*/ 25 w 126"/>
                <a:gd name="T17" fmla="*/ 0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26"/>
                <a:gd name="T29" fmla="*/ 126 w 126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26">
                  <a:moveTo>
                    <a:pt x="25" y="0"/>
                  </a:moveTo>
                  <a:lnTo>
                    <a:pt x="0" y="46"/>
                  </a:lnTo>
                  <a:lnTo>
                    <a:pt x="4" y="126"/>
                  </a:lnTo>
                  <a:lnTo>
                    <a:pt x="90" y="126"/>
                  </a:lnTo>
                  <a:lnTo>
                    <a:pt x="126" y="52"/>
                  </a:lnTo>
                  <a:lnTo>
                    <a:pt x="95" y="31"/>
                  </a:lnTo>
                  <a:lnTo>
                    <a:pt x="55" y="9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1" name="Freeform 70"/>
            <p:cNvSpPr>
              <a:spLocks/>
            </p:cNvSpPr>
            <p:nvPr/>
          </p:nvSpPr>
          <p:spPr bwMode="auto">
            <a:xfrm>
              <a:off x="2261" y="2687"/>
              <a:ext cx="1199" cy="546"/>
            </a:xfrm>
            <a:custGeom>
              <a:avLst/>
              <a:gdLst>
                <a:gd name="T0" fmla="*/ 1819 w 2397"/>
                <a:gd name="T1" fmla="*/ 0 h 1091"/>
                <a:gd name="T2" fmla="*/ 1714 w 2397"/>
                <a:gd name="T3" fmla="*/ 85 h 1091"/>
                <a:gd name="T4" fmla="*/ 1720 w 2397"/>
                <a:gd name="T5" fmla="*/ 587 h 1091"/>
                <a:gd name="T6" fmla="*/ 1665 w 2397"/>
                <a:gd name="T7" fmla="*/ 648 h 1091"/>
                <a:gd name="T8" fmla="*/ 1429 w 2397"/>
                <a:gd name="T9" fmla="*/ 669 h 1091"/>
                <a:gd name="T10" fmla="*/ 876 w 2397"/>
                <a:gd name="T11" fmla="*/ 568 h 1091"/>
                <a:gd name="T12" fmla="*/ 591 w 2397"/>
                <a:gd name="T13" fmla="*/ 433 h 1091"/>
                <a:gd name="T14" fmla="*/ 385 w 2397"/>
                <a:gd name="T15" fmla="*/ 272 h 1091"/>
                <a:gd name="T16" fmla="*/ 460 w 2397"/>
                <a:gd name="T17" fmla="*/ 397 h 1091"/>
                <a:gd name="T18" fmla="*/ 802 w 2397"/>
                <a:gd name="T19" fmla="*/ 602 h 1091"/>
                <a:gd name="T20" fmla="*/ 1163 w 2397"/>
                <a:gd name="T21" fmla="*/ 673 h 1091"/>
                <a:gd name="T22" fmla="*/ 1494 w 2397"/>
                <a:gd name="T23" fmla="*/ 718 h 1091"/>
                <a:gd name="T24" fmla="*/ 1488 w 2397"/>
                <a:gd name="T25" fmla="*/ 834 h 1091"/>
                <a:gd name="T26" fmla="*/ 1307 w 2397"/>
                <a:gd name="T27" fmla="*/ 874 h 1091"/>
                <a:gd name="T28" fmla="*/ 986 w 2397"/>
                <a:gd name="T29" fmla="*/ 825 h 1091"/>
                <a:gd name="T30" fmla="*/ 551 w 2397"/>
                <a:gd name="T31" fmla="*/ 654 h 1091"/>
                <a:gd name="T32" fmla="*/ 315 w 2397"/>
                <a:gd name="T33" fmla="*/ 412 h 1091"/>
                <a:gd name="T34" fmla="*/ 309 w 2397"/>
                <a:gd name="T35" fmla="*/ 262 h 1091"/>
                <a:gd name="T36" fmla="*/ 349 w 2397"/>
                <a:gd name="T37" fmla="*/ 201 h 1091"/>
                <a:gd name="T38" fmla="*/ 349 w 2397"/>
                <a:gd name="T39" fmla="*/ 6 h 1091"/>
                <a:gd name="T40" fmla="*/ 150 w 2397"/>
                <a:gd name="T41" fmla="*/ 217 h 1091"/>
                <a:gd name="T42" fmla="*/ 34 w 2397"/>
                <a:gd name="T43" fmla="*/ 277 h 1091"/>
                <a:gd name="T44" fmla="*/ 0 w 2397"/>
                <a:gd name="T45" fmla="*/ 382 h 1091"/>
                <a:gd name="T46" fmla="*/ 79 w 2397"/>
                <a:gd name="T47" fmla="*/ 599 h 1091"/>
                <a:gd name="T48" fmla="*/ 279 w 2397"/>
                <a:gd name="T49" fmla="*/ 794 h 1091"/>
                <a:gd name="T50" fmla="*/ 490 w 2397"/>
                <a:gd name="T51" fmla="*/ 920 h 1091"/>
                <a:gd name="T52" fmla="*/ 790 w 2397"/>
                <a:gd name="T53" fmla="*/ 1045 h 1091"/>
                <a:gd name="T54" fmla="*/ 1112 w 2397"/>
                <a:gd name="T55" fmla="*/ 1080 h 1091"/>
                <a:gd name="T56" fmla="*/ 1429 w 2397"/>
                <a:gd name="T57" fmla="*/ 1091 h 1091"/>
                <a:gd name="T58" fmla="*/ 1583 w 2397"/>
                <a:gd name="T59" fmla="*/ 1055 h 1091"/>
                <a:gd name="T60" fmla="*/ 1935 w 2397"/>
                <a:gd name="T61" fmla="*/ 789 h 1091"/>
                <a:gd name="T62" fmla="*/ 1950 w 2397"/>
                <a:gd name="T63" fmla="*/ 699 h 1091"/>
                <a:gd name="T64" fmla="*/ 2290 w 2397"/>
                <a:gd name="T65" fmla="*/ 407 h 1091"/>
                <a:gd name="T66" fmla="*/ 2286 w 2397"/>
                <a:gd name="T67" fmla="*/ 352 h 1091"/>
                <a:gd name="T68" fmla="*/ 2397 w 2397"/>
                <a:gd name="T69" fmla="*/ 238 h 1091"/>
                <a:gd name="T70" fmla="*/ 2397 w 2397"/>
                <a:gd name="T71" fmla="*/ 186 h 1091"/>
                <a:gd name="T72" fmla="*/ 1965 w 2397"/>
                <a:gd name="T73" fmla="*/ 553 h 1091"/>
                <a:gd name="T74" fmla="*/ 2205 w 2397"/>
                <a:gd name="T75" fmla="*/ 437 h 1091"/>
                <a:gd name="T76" fmla="*/ 1775 w 2397"/>
                <a:gd name="T77" fmla="*/ 755 h 1091"/>
                <a:gd name="T78" fmla="*/ 1885 w 2397"/>
                <a:gd name="T79" fmla="*/ 755 h 1091"/>
                <a:gd name="T80" fmla="*/ 1745 w 2397"/>
                <a:gd name="T81" fmla="*/ 825 h 1091"/>
                <a:gd name="T82" fmla="*/ 1729 w 2397"/>
                <a:gd name="T83" fmla="*/ 648 h 1091"/>
                <a:gd name="T84" fmla="*/ 1874 w 2397"/>
                <a:gd name="T85" fmla="*/ 593 h 1091"/>
                <a:gd name="T86" fmla="*/ 2165 w 2397"/>
                <a:gd name="T87" fmla="*/ 296 h 1091"/>
                <a:gd name="T88" fmla="*/ 1860 w 2397"/>
                <a:gd name="T89" fmla="*/ 528 h 1091"/>
                <a:gd name="T90" fmla="*/ 1840 w 2397"/>
                <a:gd name="T91" fmla="*/ 70 h 1091"/>
                <a:gd name="T92" fmla="*/ 1809 w 2397"/>
                <a:gd name="T93" fmla="*/ 116 h 1091"/>
                <a:gd name="T94" fmla="*/ 1819 w 2397"/>
                <a:gd name="T95" fmla="*/ 528 h 1091"/>
                <a:gd name="T96" fmla="*/ 1769 w 2397"/>
                <a:gd name="T97" fmla="*/ 568 h 1091"/>
                <a:gd name="T98" fmla="*/ 1754 w 2397"/>
                <a:gd name="T99" fmla="*/ 101 h 1091"/>
                <a:gd name="T100" fmla="*/ 1819 w 2397"/>
                <a:gd name="T101" fmla="*/ 0 h 1091"/>
                <a:gd name="T102" fmla="*/ 1819 w 2397"/>
                <a:gd name="T103" fmla="*/ 0 h 10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7"/>
                <a:gd name="T157" fmla="*/ 0 h 1091"/>
                <a:gd name="T158" fmla="*/ 2397 w 2397"/>
                <a:gd name="T159" fmla="*/ 1091 h 10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7" h="1091">
                  <a:moveTo>
                    <a:pt x="1819" y="0"/>
                  </a:moveTo>
                  <a:lnTo>
                    <a:pt x="1714" y="85"/>
                  </a:lnTo>
                  <a:lnTo>
                    <a:pt x="1720" y="587"/>
                  </a:lnTo>
                  <a:lnTo>
                    <a:pt x="1665" y="648"/>
                  </a:lnTo>
                  <a:lnTo>
                    <a:pt x="1429" y="669"/>
                  </a:lnTo>
                  <a:lnTo>
                    <a:pt x="876" y="568"/>
                  </a:lnTo>
                  <a:lnTo>
                    <a:pt x="591" y="433"/>
                  </a:lnTo>
                  <a:lnTo>
                    <a:pt x="385" y="272"/>
                  </a:lnTo>
                  <a:lnTo>
                    <a:pt x="460" y="397"/>
                  </a:lnTo>
                  <a:lnTo>
                    <a:pt x="802" y="602"/>
                  </a:lnTo>
                  <a:lnTo>
                    <a:pt x="1163" y="673"/>
                  </a:lnTo>
                  <a:lnTo>
                    <a:pt x="1494" y="718"/>
                  </a:lnTo>
                  <a:lnTo>
                    <a:pt x="1488" y="834"/>
                  </a:lnTo>
                  <a:lnTo>
                    <a:pt x="1307" y="874"/>
                  </a:lnTo>
                  <a:lnTo>
                    <a:pt x="986" y="825"/>
                  </a:lnTo>
                  <a:lnTo>
                    <a:pt x="551" y="654"/>
                  </a:lnTo>
                  <a:lnTo>
                    <a:pt x="315" y="412"/>
                  </a:lnTo>
                  <a:lnTo>
                    <a:pt x="309" y="262"/>
                  </a:lnTo>
                  <a:lnTo>
                    <a:pt x="349" y="201"/>
                  </a:lnTo>
                  <a:lnTo>
                    <a:pt x="349" y="6"/>
                  </a:lnTo>
                  <a:lnTo>
                    <a:pt x="150" y="217"/>
                  </a:lnTo>
                  <a:lnTo>
                    <a:pt x="34" y="277"/>
                  </a:lnTo>
                  <a:lnTo>
                    <a:pt x="0" y="382"/>
                  </a:lnTo>
                  <a:lnTo>
                    <a:pt x="79" y="599"/>
                  </a:lnTo>
                  <a:lnTo>
                    <a:pt x="279" y="794"/>
                  </a:lnTo>
                  <a:lnTo>
                    <a:pt x="490" y="920"/>
                  </a:lnTo>
                  <a:lnTo>
                    <a:pt x="790" y="1045"/>
                  </a:lnTo>
                  <a:lnTo>
                    <a:pt x="1112" y="1080"/>
                  </a:lnTo>
                  <a:lnTo>
                    <a:pt x="1429" y="1091"/>
                  </a:lnTo>
                  <a:lnTo>
                    <a:pt x="1583" y="1055"/>
                  </a:lnTo>
                  <a:lnTo>
                    <a:pt x="1935" y="789"/>
                  </a:lnTo>
                  <a:lnTo>
                    <a:pt x="1950" y="699"/>
                  </a:lnTo>
                  <a:lnTo>
                    <a:pt x="2290" y="407"/>
                  </a:lnTo>
                  <a:lnTo>
                    <a:pt x="2286" y="352"/>
                  </a:lnTo>
                  <a:lnTo>
                    <a:pt x="2397" y="238"/>
                  </a:lnTo>
                  <a:lnTo>
                    <a:pt x="2397" y="186"/>
                  </a:lnTo>
                  <a:lnTo>
                    <a:pt x="1965" y="553"/>
                  </a:lnTo>
                  <a:lnTo>
                    <a:pt x="2205" y="437"/>
                  </a:lnTo>
                  <a:lnTo>
                    <a:pt x="1775" y="755"/>
                  </a:lnTo>
                  <a:lnTo>
                    <a:pt x="1885" y="755"/>
                  </a:lnTo>
                  <a:lnTo>
                    <a:pt x="1745" y="825"/>
                  </a:lnTo>
                  <a:lnTo>
                    <a:pt x="1729" y="648"/>
                  </a:lnTo>
                  <a:lnTo>
                    <a:pt x="1874" y="593"/>
                  </a:lnTo>
                  <a:lnTo>
                    <a:pt x="2165" y="296"/>
                  </a:lnTo>
                  <a:lnTo>
                    <a:pt x="1860" y="528"/>
                  </a:lnTo>
                  <a:lnTo>
                    <a:pt x="1840" y="70"/>
                  </a:lnTo>
                  <a:lnTo>
                    <a:pt x="1809" y="116"/>
                  </a:lnTo>
                  <a:lnTo>
                    <a:pt x="1819" y="528"/>
                  </a:lnTo>
                  <a:lnTo>
                    <a:pt x="1769" y="568"/>
                  </a:lnTo>
                  <a:lnTo>
                    <a:pt x="1754" y="101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2" name="Freeform 71"/>
            <p:cNvSpPr>
              <a:spLocks/>
            </p:cNvSpPr>
            <p:nvPr/>
          </p:nvSpPr>
          <p:spPr bwMode="auto">
            <a:xfrm>
              <a:off x="3350" y="2211"/>
              <a:ext cx="275" cy="617"/>
            </a:xfrm>
            <a:custGeom>
              <a:avLst/>
              <a:gdLst>
                <a:gd name="T0" fmla="*/ 481 w 551"/>
                <a:gd name="T1" fmla="*/ 425 h 1233"/>
                <a:gd name="T2" fmla="*/ 471 w 551"/>
                <a:gd name="T3" fmla="*/ 798 h 1233"/>
                <a:gd name="T4" fmla="*/ 44 w 551"/>
                <a:gd name="T5" fmla="*/ 1199 h 1233"/>
                <a:gd name="T6" fmla="*/ 260 w 551"/>
                <a:gd name="T7" fmla="*/ 1079 h 1233"/>
                <a:gd name="T8" fmla="*/ 154 w 551"/>
                <a:gd name="T9" fmla="*/ 1224 h 1233"/>
                <a:gd name="T10" fmla="*/ 221 w 551"/>
                <a:gd name="T11" fmla="*/ 1233 h 1233"/>
                <a:gd name="T12" fmla="*/ 350 w 551"/>
                <a:gd name="T13" fmla="*/ 1150 h 1233"/>
                <a:gd name="T14" fmla="*/ 350 w 551"/>
                <a:gd name="T15" fmla="*/ 1028 h 1233"/>
                <a:gd name="T16" fmla="*/ 481 w 551"/>
                <a:gd name="T17" fmla="*/ 923 h 1233"/>
                <a:gd name="T18" fmla="*/ 471 w 551"/>
                <a:gd name="T19" fmla="*/ 857 h 1233"/>
                <a:gd name="T20" fmla="*/ 527 w 551"/>
                <a:gd name="T21" fmla="*/ 817 h 1233"/>
                <a:gd name="T22" fmla="*/ 530 w 551"/>
                <a:gd name="T23" fmla="*/ 395 h 1233"/>
                <a:gd name="T24" fmla="*/ 546 w 551"/>
                <a:gd name="T25" fmla="*/ 365 h 1233"/>
                <a:gd name="T26" fmla="*/ 551 w 551"/>
                <a:gd name="T27" fmla="*/ 49 h 1233"/>
                <a:gd name="T28" fmla="*/ 521 w 551"/>
                <a:gd name="T29" fmla="*/ 0 h 1233"/>
                <a:gd name="T30" fmla="*/ 355 w 551"/>
                <a:gd name="T31" fmla="*/ 140 h 1233"/>
                <a:gd name="T32" fmla="*/ 355 w 551"/>
                <a:gd name="T33" fmla="*/ 211 h 1233"/>
                <a:gd name="T34" fmla="*/ 466 w 551"/>
                <a:gd name="T35" fmla="*/ 144 h 1233"/>
                <a:gd name="T36" fmla="*/ 456 w 551"/>
                <a:gd name="T37" fmla="*/ 184 h 1233"/>
                <a:gd name="T38" fmla="*/ 355 w 551"/>
                <a:gd name="T39" fmla="*/ 270 h 1233"/>
                <a:gd name="T40" fmla="*/ 355 w 551"/>
                <a:gd name="T41" fmla="*/ 340 h 1233"/>
                <a:gd name="T42" fmla="*/ 466 w 551"/>
                <a:gd name="T43" fmla="*/ 275 h 1233"/>
                <a:gd name="T44" fmla="*/ 506 w 551"/>
                <a:gd name="T45" fmla="*/ 285 h 1233"/>
                <a:gd name="T46" fmla="*/ 481 w 551"/>
                <a:gd name="T47" fmla="*/ 395 h 1233"/>
                <a:gd name="T48" fmla="*/ 285 w 551"/>
                <a:gd name="T49" fmla="*/ 536 h 1233"/>
                <a:gd name="T50" fmla="*/ 74 w 551"/>
                <a:gd name="T51" fmla="*/ 450 h 1233"/>
                <a:gd name="T52" fmla="*/ 49 w 551"/>
                <a:gd name="T53" fmla="*/ 391 h 1233"/>
                <a:gd name="T54" fmla="*/ 0 w 551"/>
                <a:gd name="T55" fmla="*/ 450 h 1233"/>
                <a:gd name="T56" fmla="*/ 70 w 551"/>
                <a:gd name="T57" fmla="*/ 511 h 1233"/>
                <a:gd name="T58" fmla="*/ 89 w 551"/>
                <a:gd name="T59" fmla="*/ 615 h 1233"/>
                <a:gd name="T60" fmla="*/ 74 w 551"/>
                <a:gd name="T61" fmla="*/ 722 h 1233"/>
                <a:gd name="T62" fmla="*/ 175 w 551"/>
                <a:gd name="T63" fmla="*/ 787 h 1233"/>
                <a:gd name="T64" fmla="*/ 340 w 551"/>
                <a:gd name="T65" fmla="*/ 661 h 1233"/>
                <a:gd name="T66" fmla="*/ 481 w 551"/>
                <a:gd name="T67" fmla="*/ 425 h 1233"/>
                <a:gd name="T68" fmla="*/ 481 w 551"/>
                <a:gd name="T69" fmla="*/ 425 h 12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51"/>
                <a:gd name="T106" fmla="*/ 0 h 1233"/>
                <a:gd name="T107" fmla="*/ 551 w 551"/>
                <a:gd name="T108" fmla="*/ 1233 h 12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51" h="1233">
                  <a:moveTo>
                    <a:pt x="481" y="425"/>
                  </a:moveTo>
                  <a:lnTo>
                    <a:pt x="471" y="798"/>
                  </a:lnTo>
                  <a:lnTo>
                    <a:pt x="44" y="1199"/>
                  </a:lnTo>
                  <a:lnTo>
                    <a:pt x="260" y="1079"/>
                  </a:lnTo>
                  <a:lnTo>
                    <a:pt x="154" y="1224"/>
                  </a:lnTo>
                  <a:lnTo>
                    <a:pt x="221" y="1233"/>
                  </a:lnTo>
                  <a:lnTo>
                    <a:pt x="350" y="1150"/>
                  </a:lnTo>
                  <a:lnTo>
                    <a:pt x="350" y="1028"/>
                  </a:lnTo>
                  <a:lnTo>
                    <a:pt x="481" y="923"/>
                  </a:lnTo>
                  <a:lnTo>
                    <a:pt x="471" y="857"/>
                  </a:lnTo>
                  <a:lnTo>
                    <a:pt x="527" y="817"/>
                  </a:lnTo>
                  <a:lnTo>
                    <a:pt x="530" y="395"/>
                  </a:lnTo>
                  <a:lnTo>
                    <a:pt x="546" y="365"/>
                  </a:lnTo>
                  <a:lnTo>
                    <a:pt x="551" y="49"/>
                  </a:lnTo>
                  <a:lnTo>
                    <a:pt x="521" y="0"/>
                  </a:lnTo>
                  <a:lnTo>
                    <a:pt x="355" y="140"/>
                  </a:lnTo>
                  <a:lnTo>
                    <a:pt x="355" y="211"/>
                  </a:lnTo>
                  <a:lnTo>
                    <a:pt x="466" y="144"/>
                  </a:lnTo>
                  <a:lnTo>
                    <a:pt x="456" y="184"/>
                  </a:lnTo>
                  <a:lnTo>
                    <a:pt x="355" y="270"/>
                  </a:lnTo>
                  <a:lnTo>
                    <a:pt x="355" y="340"/>
                  </a:lnTo>
                  <a:lnTo>
                    <a:pt x="466" y="275"/>
                  </a:lnTo>
                  <a:lnTo>
                    <a:pt x="506" y="285"/>
                  </a:lnTo>
                  <a:lnTo>
                    <a:pt x="481" y="395"/>
                  </a:lnTo>
                  <a:lnTo>
                    <a:pt x="285" y="536"/>
                  </a:lnTo>
                  <a:lnTo>
                    <a:pt x="74" y="450"/>
                  </a:lnTo>
                  <a:lnTo>
                    <a:pt x="49" y="391"/>
                  </a:lnTo>
                  <a:lnTo>
                    <a:pt x="0" y="450"/>
                  </a:lnTo>
                  <a:lnTo>
                    <a:pt x="70" y="511"/>
                  </a:lnTo>
                  <a:lnTo>
                    <a:pt x="89" y="615"/>
                  </a:lnTo>
                  <a:lnTo>
                    <a:pt x="74" y="722"/>
                  </a:lnTo>
                  <a:lnTo>
                    <a:pt x="175" y="787"/>
                  </a:lnTo>
                  <a:lnTo>
                    <a:pt x="340" y="661"/>
                  </a:lnTo>
                  <a:lnTo>
                    <a:pt x="481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3" name="Freeform 72"/>
            <p:cNvSpPr>
              <a:spLocks/>
            </p:cNvSpPr>
            <p:nvPr/>
          </p:nvSpPr>
          <p:spPr bwMode="auto">
            <a:xfrm>
              <a:off x="3385" y="2736"/>
              <a:ext cx="175" cy="391"/>
            </a:xfrm>
            <a:custGeom>
              <a:avLst/>
              <a:gdLst>
                <a:gd name="T0" fmla="*/ 350 w 350"/>
                <a:gd name="T1" fmla="*/ 0 h 783"/>
                <a:gd name="T2" fmla="*/ 341 w 350"/>
                <a:gd name="T3" fmla="*/ 144 h 783"/>
                <a:gd name="T4" fmla="*/ 306 w 350"/>
                <a:gd name="T5" fmla="*/ 141 h 783"/>
                <a:gd name="T6" fmla="*/ 285 w 350"/>
                <a:gd name="T7" fmla="*/ 245 h 783"/>
                <a:gd name="T8" fmla="*/ 251 w 350"/>
                <a:gd name="T9" fmla="*/ 239 h 783"/>
                <a:gd name="T10" fmla="*/ 230 w 350"/>
                <a:gd name="T11" fmla="*/ 371 h 783"/>
                <a:gd name="T12" fmla="*/ 196 w 350"/>
                <a:gd name="T13" fmla="*/ 371 h 783"/>
                <a:gd name="T14" fmla="*/ 185 w 350"/>
                <a:gd name="T15" fmla="*/ 477 h 783"/>
                <a:gd name="T16" fmla="*/ 120 w 350"/>
                <a:gd name="T17" fmla="*/ 521 h 783"/>
                <a:gd name="T18" fmla="*/ 120 w 350"/>
                <a:gd name="T19" fmla="*/ 621 h 783"/>
                <a:gd name="T20" fmla="*/ 84 w 350"/>
                <a:gd name="T21" fmla="*/ 627 h 783"/>
                <a:gd name="T22" fmla="*/ 84 w 350"/>
                <a:gd name="T23" fmla="*/ 737 h 783"/>
                <a:gd name="T24" fmla="*/ 16 w 350"/>
                <a:gd name="T25" fmla="*/ 783 h 783"/>
                <a:gd name="T26" fmla="*/ 0 w 350"/>
                <a:gd name="T27" fmla="*/ 692 h 783"/>
                <a:gd name="T28" fmla="*/ 25 w 350"/>
                <a:gd name="T29" fmla="*/ 713 h 783"/>
                <a:gd name="T30" fmla="*/ 50 w 350"/>
                <a:gd name="T31" fmla="*/ 557 h 783"/>
                <a:gd name="T32" fmla="*/ 90 w 350"/>
                <a:gd name="T33" fmla="*/ 572 h 783"/>
                <a:gd name="T34" fmla="*/ 90 w 350"/>
                <a:gd name="T35" fmla="*/ 447 h 783"/>
                <a:gd name="T36" fmla="*/ 145 w 350"/>
                <a:gd name="T37" fmla="*/ 441 h 783"/>
                <a:gd name="T38" fmla="*/ 151 w 350"/>
                <a:gd name="T39" fmla="*/ 315 h 783"/>
                <a:gd name="T40" fmla="*/ 211 w 350"/>
                <a:gd name="T41" fmla="*/ 310 h 783"/>
                <a:gd name="T42" fmla="*/ 230 w 350"/>
                <a:gd name="T43" fmla="*/ 180 h 783"/>
                <a:gd name="T44" fmla="*/ 261 w 350"/>
                <a:gd name="T45" fmla="*/ 180 h 783"/>
                <a:gd name="T46" fmla="*/ 301 w 350"/>
                <a:gd name="T47" fmla="*/ 15 h 783"/>
                <a:gd name="T48" fmla="*/ 316 w 350"/>
                <a:gd name="T49" fmla="*/ 59 h 783"/>
                <a:gd name="T50" fmla="*/ 350 w 350"/>
                <a:gd name="T51" fmla="*/ 0 h 783"/>
                <a:gd name="T52" fmla="*/ 350 w 350"/>
                <a:gd name="T53" fmla="*/ 0 h 7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0"/>
                <a:gd name="T82" fmla="*/ 0 h 783"/>
                <a:gd name="T83" fmla="*/ 350 w 350"/>
                <a:gd name="T84" fmla="*/ 783 h 7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0" h="783">
                  <a:moveTo>
                    <a:pt x="350" y="0"/>
                  </a:moveTo>
                  <a:lnTo>
                    <a:pt x="341" y="144"/>
                  </a:lnTo>
                  <a:lnTo>
                    <a:pt x="306" y="141"/>
                  </a:lnTo>
                  <a:lnTo>
                    <a:pt x="285" y="245"/>
                  </a:lnTo>
                  <a:lnTo>
                    <a:pt x="251" y="239"/>
                  </a:lnTo>
                  <a:lnTo>
                    <a:pt x="230" y="371"/>
                  </a:lnTo>
                  <a:lnTo>
                    <a:pt x="196" y="371"/>
                  </a:lnTo>
                  <a:lnTo>
                    <a:pt x="185" y="477"/>
                  </a:lnTo>
                  <a:lnTo>
                    <a:pt x="120" y="521"/>
                  </a:lnTo>
                  <a:lnTo>
                    <a:pt x="120" y="621"/>
                  </a:lnTo>
                  <a:lnTo>
                    <a:pt x="84" y="627"/>
                  </a:lnTo>
                  <a:lnTo>
                    <a:pt x="84" y="737"/>
                  </a:lnTo>
                  <a:lnTo>
                    <a:pt x="16" y="783"/>
                  </a:lnTo>
                  <a:lnTo>
                    <a:pt x="0" y="692"/>
                  </a:lnTo>
                  <a:lnTo>
                    <a:pt x="25" y="713"/>
                  </a:lnTo>
                  <a:lnTo>
                    <a:pt x="50" y="557"/>
                  </a:lnTo>
                  <a:lnTo>
                    <a:pt x="90" y="572"/>
                  </a:lnTo>
                  <a:lnTo>
                    <a:pt x="90" y="447"/>
                  </a:lnTo>
                  <a:lnTo>
                    <a:pt x="145" y="441"/>
                  </a:lnTo>
                  <a:lnTo>
                    <a:pt x="151" y="315"/>
                  </a:lnTo>
                  <a:lnTo>
                    <a:pt x="211" y="310"/>
                  </a:lnTo>
                  <a:lnTo>
                    <a:pt x="230" y="180"/>
                  </a:lnTo>
                  <a:lnTo>
                    <a:pt x="261" y="180"/>
                  </a:lnTo>
                  <a:lnTo>
                    <a:pt x="301" y="15"/>
                  </a:lnTo>
                  <a:lnTo>
                    <a:pt x="316" y="59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4" name="Freeform 73"/>
            <p:cNvSpPr>
              <a:spLocks/>
            </p:cNvSpPr>
            <p:nvPr/>
          </p:nvSpPr>
          <p:spPr bwMode="auto">
            <a:xfrm>
              <a:off x="3192" y="2701"/>
              <a:ext cx="390" cy="502"/>
            </a:xfrm>
            <a:custGeom>
              <a:avLst/>
              <a:gdLst>
                <a:gd name="T0" fmla="*/ 681 w 782"/>
                <a:gd name="T1" fmla="*/ 0 h 1003"/>
                <a:gd name="T2" fmla="*/ 782 w 782"/>
                <a:gd name="T3" fmla="*/ 0 h 1003"/>
                <a:gd name="T4" fmla="*/ 782 w 782"/>
                <a:gd name="T5" fmla="*/ 125 h 1003"/>
                <a:gd name="T6" fmla="*/ 521 w 782"/>
                <a:gd name="T7" fmla="*/ 897 h 1003"/>
                <a:gd name="T8" fmla="*/ 405 w 782"/>
                <a:gd name="T9" fmla="*/ 1003 h 1003"/>
                <a:gd name="T10" fmla="*/ 154 w 782"/>
                <a:gd name="T11" fmla="*/ 973 h 1003"/>
                <a:gd name="T12" fmla="*/ 0 w 782"/>
                <a:gd name="T13" fmla="*/ 878 h 1003"/>
                <a:gd name="T14" fmla="*/ 65 w 782"/>
                <a:gd name="T15" fmla="*/ 661 h 1003"/>
                <a:gd name="T16" fmla="*/ 430 w 782"/>
                <a:gd name="T17" fmla="*/ 380 h 1003"/>
                <a:gd name="T18" fmla="*/ 356 w 782"/>
                <a:gd name="T19" fmla="*/ 536 h 1003"/>
                <a:gd name="T20" fmla="*/ 571 w 782"/>
                <a:gd name="T21" fmla="*/ 195 h 1003"/>
                <a:gd name="T22" fmla="*/ 421 w 782"/>
                <a:gd name="T23" fmla="*/ 532 h 1003"/>
                <a:gd name="T24" fmla="*/ 331 w 782"/>
                <a:gd name="T25" fmla="*/ 691 h 1003"/>
                <a:gd name="T26" fmla="*/ 320 w 782"/>
                <a:gd name="T27" fmla="*/ 786 h 1003"/>
                <a:gd name="T28" fmla="*/ 265 w 782"/>
                <a:gd name="T29" fmla="*/ 707 h 1003"/>
                <a:gd name="T30" fmla="*/ 225 w 782"/>
                <a:gd name="T31" fmla="*/ 777 h 1003"/>
                <a:gd name="T32" fmla="*/ 225 w 782"/>
                <a:gd name="T33" fmla="*/ 652 h 1003"/>
                <a:gd name="T34" fmla="*/ 145 w 782"/>
                <a:gd name="T35" fmla="*/ 697 h 1003"/>
                <a:gd name="T36" fmla="*/ 124 w 782"/>
                <a:gd name="T37" fmla="*/ 823 h 1003"/>
                <a:gd name="T38" fmla="*/ 175 w 782"/>
                <a:gd name="T39" fmla="*/ 927 h 1003"/>
                <a:gd name="T40" fmla="*/ 200 w 782"/>
                <a:gd name="T41" fmla="*/ 857 h 1003"/>
                <a:gd name="T42" fmla="*/ 276 w 782"/>
                <a:gd name="T43" fmla="*/ 958 h 1003"/>
                <a:gd name="T44" fmla="*/ 295 w 782"/>
                <a:gd name="T45" fmla="*/ 872 h 1003"/>
                <a:gd name="T46" fmla="*/ 360 w 782"/>
                <a:gd name="T47" fmla="*/ 942 h 1003"/>
                <a:gd name="T48" fmla="*/ 426 w 782"/>
                <a:gd name="T49" fmla="*/ 923 h 1003"/>
                <a:gd name="T50" fmla="*/ 512 w 782"/>
                <a:gd name="T51" fmla="*/ 832 h 1003"/>
                <a:gd name="T52" fmla="*/ 763 w 782"/>
                <a:gd name="T53" fmla="*/ 129 h 1003"/>
                <a:gd name="T54" fmla="*/ 757 w 782"/>
                <a:gd name="T55" fmla="*/ 34 h 1003"/>
                <a:gd name="T56" fmla="*/ 622 w 782"/>
                <a:gd name="T57" fmla="*/ 34 h 1003"/>
                <a:gd name="T58" fmla="*/ 681 w 782"/>
                <a:gd name="T59" fmla="*/ 0 h 1003"/>
                <a:gd name="T60" fmla="*/ 681 w 782"/>
                <a:gd name="T61" fmla="*/ 0 h 10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82"/>
                <a:gd name="T94" fmla="*/ 0 h 1003"/>
                <a:gd name="T95" fmla="*/ 782 w 782"/>
                <a:gd name="T96" fmla="*/ 1003 h 10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82" h="1003">
                  <a:moveTo>
                    <a:pt x="681" y="0"/>
                  </a:moveTo>
                  <a:lnTo>
                    <a:pt x="782" y="0"/>
                  </a:lnTo>
                  <a:lnTo>
                    <a:pt x="782" y="125"/>
                  </a:lnTo>
                  <a:lnTo>
                    <a:pt x="521" y="897"/>
                  </a:lnTo>
                  <a:lnTo>
                    <a:pt x="405" y="1003"/>
                  </a:lnTo>
                  <a:lnTo>
                    <a:pt x="154" y="973"/>
                  </a:lnTo>
                  <a:lnTo>
                    <a:pt x="0" y="878"/>
                  </a:lnTo>
                  <a:lnTo>
                    <a:pt x="65" y="661"/>
                  </a:lnTo>
                  <a:lnTo>
                    <a:pt x="430" y="380"/>
                  </a:lnTo>
                  <a:lnTo>
                    <a:pt x="356" y="536"/>
                  </a:lnTo>
                  <a:lnTo>
                    <a:pt x="571" y="195"/>
                  </a:lnTo>
                  <a:lnTo>
                    <a:pt x="421" y="532"/>
                  </a:lnTo>
                  <a:lnTo>
                    <a:pt x="331" y="691"/>
                  </a:lnTo>
                  <a:lnTo>
                    <a:pt x="320" y="786"/>
                  </a:lnTo>
                  <a:lnTo>
                    <a:pt x="265" y="707"/>
                  </a:lnTo>
                  <a:lnTo>
                    <a:pt x="225" y="777"/>
                  </a:lnTo>
                  <a:lnTo>
                    <a:pt x="225" y="652"/>
                  </a:lnTo>
                  <a:lnTo>
                    <a:pt x="145" y="697"/>
                  </a:lnTo>
                  <a:lnTo>
                    <a:pt x="124" y="823"/>
                  </a:lnTo>
                  <a:lnTo>
                    <a:pt x="175" y="927"/>
                  </a:lnTo>
                  <a:lnTo>
                    <a:pt x="200" y="857"/>
                  </a:lnTo>
                  <a:lnTo>
                    <a:pt x="276" y="958"/>
                  </a:lnTo>
                  <a:lnTo>
                    <a:pt x="295" y="872"/>
                  </a:lnTo>
                  <a:lnTo>
                    <a:pt x="360" y="942"/>
                  </a:lnTo>
                  <a:lnTo>
                    <a:pt x="426" y="923"/>
                  </a:lnTo>
                  <a:lnTo>
                    <a:pt x="512" y="832"/>
                  </a:lnTo>
                  <a:lnTo>
                    <a:pt x="763" y="129"/>
                  </a:lnTo>
                  <a:lnTo>
                    <a:pt x="757" y="34"/>
                  </a:lnTo>
                  <a:lnTo>
                    <a:pt x="622" y="3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5" name="Freeform 74"/>
            <p:cNvSpPr>
              <a:spLocks/>
            </p:cNvSpPr>
            <p:nvPr/>
          </p:nvSpPr>
          <p:spPr bwMode="auto">
            <a:xfrm>
              <a:off x="2785" y="2071"/>
              <a:ext cx="298" cy="401"/>
            </a:xfrm>
            <a:custGeom>
              <a:avLst/>
              <a:gdLst>
                <a:gd name="T0" fmla="*/ 0 w 597"/>
                <a:gd name="T1" fmla="*/ 567 h 802"/>
                <a:gd name="T2" fmla="*/ 6 w 597"/>
                <a:gd name="T3" fmla="*/ 255 h 802"/>
                <a:gd name="T4" fmla="*/ 331 w 597"/>
                <a:gd name="T5" fmla="*/ 0 h 802"/>
                <a:gd name="T6" fmla="*/ 597 w 597"/>
                <a:gd name="T7" fmla="*/ 80 h 802"/>
                <a:gd name="T8" fmla="*/ 542 w 597"/>
                <a:gd name="T9" fmla="*/ 169 h 802"/>
                <a:gd name="T10" fmla="*/ 563 w 597"/>
                <a:gd name="T11" fmla="*/ 282 h 802"/>
                <a:gd name="T12" fmla="*/ 386 w 597"/>
                <a:gd name="T13" fmla="*/ 392 h 802"/>
                <a:gd name="T14" fmla="*/ 401 w 597"/>
                <a:gd name="T15" fmla="*/ 783 h 802"/>
                <a:gd name="T16" fmla="*/ 346 w 597"/>
                <a:gd name="T17" fmla="*/ 802 h 802"/>
                <a:gd name="T18" fmla="*/ 315 w 597"/>
                <a:gd name="T19" fmla="*/ 447 h 802"/>
                <a:gd name="T20" fmla="*/ 101 w 597"/>
                <a:gd name="T21" fmla="*/ 331 h 802"/>
                <a:gd name="T22" fmla="*/ 331 w 597"/>
                <a:gd name="T23" fmla="*/ 392 h 802"/>
                <a:gd name="T24" fmla="*/ 471 w 597"/>
                <a:gd name="T25" fmla="*/ 276 h 802"/>
                <a:gd name="T26" fmla="*/ 281 w 597"/>
                <a:gd name="T27" fmla="*/ 200 h 802"/>
                <a:gd name="T28" fmla="*/ 281 w 597"/>
                <a:gd name="T29" fmla="*/ 145 h 802"/>
                <a:gd name="T30" fmla="*/ 496 w 597"/>
                <a:gd name="T31" fmla="*/ 206 h 802"/>
                <a:gd name="T32" fmla="*/ 511 w 597"/>
                <a:gd name="T33" fmla="*/ 86 h 802"/>
                <a:gd name="T34" fmla="*/ 342 w 597"/>
                <a:gd name="T35" fmla="*/ 29 h 802"/>
                <a:gd name="T36" fmla="*/ 211 w 597"/>
                <a:gd name="T37" fmla="*/ 150 h 802"/>
                <a:gd name="T38" fmla="*/ 211 w 597"/>
                <a:gd name="T39" fmla="*/ 190 h 802"/>
                <a:gd name="T40" fmla="*/ 49 w 597"/>
                <a:gd name="T41" fmla="*/ 282 h 802"/>
                <a:gd name="T42" fmla="*/ 0 w 597"/>
                <a:gd name="T43" fmla="*/ 567 h 802"/>
                <a:gd name="T44" fmla="*/ 0 w 597"/>
                <a:gd name="T45" fmla="*/ 567 h 8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7"/>
                <a:gd name="T70" fmla="*/ 0 h 802"/>
                <a:gd name="T71" fmla="*/ 597 w 597"/>
                <a:gd name="T72" fmla="*/ 802 h 80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7" h="802">
                  <a:moveTo>
                    <a:pt x="0" y="567"/>
                  </a:moveTo>
                  <a:lnTo>
                    <a:pt x="6" y="255"/>
                  </a:lnTo>
                  <a:lnTo>
                    <a:pt x="331" y="0"/>
                  </a:lnTo>
                  <a:lnTo>
                    <a:pt x="597" y="80"/>
                  </a:lnTo>
                  <a:lnTo>
                    <a:pt x="542" y="169"/>
                  </a:lnTo>
                  <a:lnTo>
                    <a:pt x="563" y="282"/>
                  </a:lnTo>
                  <a:lnTo>
                    <a:pt x="386" y="392"/>
                  </a:lnTo>
                  <a:lnTo>
                    <a:pt x="401" y="783"/>
                  </a:lnTo>
                  <a:lnTo>
                    <a:pt x="346" y="802"/>
                  </a:lnTo>
                  <a:lnTo>
                    <a:pt x="315" y="447"/>
                  </a:lnTo>
                  <a:lnTo>
                    <a:pt x="101" y="331"/>
                  </a:lnTo>
                  <a:lnTo>
                    <a:pt x="331" y="392"/>
                  </a:lnTo>
                  <a:lnTo>
                    <a:pt x="471" y="276"/>
                  </a:lnTo>
                  <a:lnTo>
                    <a:pt x="281" y="200"/>
                  </a:lnTo>
                  <a:lnTo>
                    <a:pt x="281" y="145"/>
                  </a:lnTo>
                  <a:lnTo>
                    <a:pt x="496" y="206"/>
                  </a:lnTo>
                  <a:lnTo>
                    <a:pt x="511" y="86"/>
                  </a:lnTo>
                  <a:lnTo>
                    <a:pt x="342" y="29"/>
                  </a:lnTo>
                  <a:lnTo>
                    <a:pt x="211" y="150"/>
                  </a:lnTo>
                  <a:lnTo>
                    <a:pt x="211" y="190"/>
                  </a:lnTo>
                  <a:lnTo>
                    <a:pt x="49" y="282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6" name="Freeform 75"/>
            <p:cNvSpPr>
              <a:spLocks/>
            </p:cNvSpPr>
            <p:nvPr/>
          </p:nvSpPr>
          <p:spPr bwMode="auto">
            <a:xfrm>
              <a:off x="2968" y="2071"/>
              <a:ext cx="276" cy="401"/>
            </a:xfrm>
            <a:custGeom>
              <a:avLst/>
              <a:gdLst>
                <a:gd name="T0" fmla="*/ 169 w 551"/>
                <a:gd name="T1" fmla="*/ 0 h 802"/>
                <a:gd name="T2" fmla="*/ 370 w 551"/>
                <a:gd name="T3" fmla="*/ 50 h 802"/>
                <a:gd name="T4" fmla="*/ 376 w 551"/>
                <a:gd name="T5" fmla="*/ 166 h 802"/>
                <a:gd name="T6" fmla="*/ 496 w 551"/>
                <a:gd name="T7" fmla="*/ 126 h 802"/>
                <a:gd name="T8" fmla="*/ 530 w 551"/>
                <a:gd name="T9" fmla="*/ 230 h 802"/>
                <a:gd name="T10" fmla="*/ 542 w 551"/>
                <a:gd name="T11" fmla="*/ 325 h 802"/>
                <a:gd name="T12" fmla="*/ 551 w 551"/>
                <a:gd name="T13" fmla="*/ 481 h 802"/>
                <a:gd name="T14" fmla="*/ 460 w 551"/>
                <a:gd name="T15" fmla="*/ 472 h 802"/>
                <a:gd name="T16" fmla="*/ 471 w 551"/>
                <a:gd name="T17" fmla="*/ 572 h 802"/>
                <a:gd name="T18" fmla="*/ 279 w 551"/>
                <a:gd name="T19" fmla="*/ 631 h 802"/>
                <a:gd name="T20" fmla="*/ 260 w 551"/>
                <a:gd name="T21" fmla="*/ 743 h 802"/>
                <a:gd name="T22" fmla="*/ 0 w 551"/>
                <a:gd name="T23" fmla="*/ 802 h 802"/>
                <a:gd name="T24" fmla="*/ 89 w 551"/>
                <a:gd name="T25" fmla="*/ 652 h 802"/>
                <a:gd name="T26" fmla="*/ 270 w 551"/>
                <a:gd name="T27" fmla="*/ 493 h 802"/>
                <a:gd name="T28" fmla="*/ 70 w 551"/>
                <a:gd name="T29" fmla="*/ 521 h 802"/>
                <a:gd name="T30" fmla="*/ 420 w 551"/>
                <a:gd name="T31" fmla="*/ 341 h 802"/>
                <a:gd name="T32" fmla="*/ 475 w 551"/>
                <a:gd name="T33" fmla="*/ 196 h 802"/>
                <a:gd name="T34" fmla="*/ 230 w 551"/>
                <a:gd name="T35" fmla="*/ 251 h 802"/>
                <a:gd name="T36" fmla="*/ 331 w 551"/>
                <a:gd name="T37" fmla="*/ 150 h 802"/>
                <a:gd name="T38" fmla="*/ 325 w 551"/>
                <a:gd name="T39" fmla="*/ 86 h 802"/>
                <a:gd name="T40" fmla="*/ 85 w 551"/>
                <a:gd name="T41" fmla="*/ 4 h 802"/>
                <a:gd name="T42" fmla="*/ 169 w 551"/>
                <a:gd name="T43" fmla="*/ 0 h 802"/>
                <a:gd name="T44" fmla="*/ 169 w 551"/>
                <a:gd name="T45" fmla="*/ 0 h 8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1"/>
                <a:gd name="T70" fmla="*/ 0 h 802"/>
                <a:gd name="T71" fmla="*/ 551 w 551"/>
                <a:gd name="T72" fmla="*/ 802 h 80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1" h="802">
                  <a:moveTo>
                    <a:pt x="169" y="0"/>
                  </a:moveTo>
                  <a:lnTo>
                    <a:pt x="370" y="50"/>
                  </a:lnTo>
                  <a:lnTo>
                    <a:pt x="376" y="166"/>
                  </a:lnTo>
                  <a:lnTo>
                    <a:pt x="496" y="126"/>
                  </a:lnTo>
                  <a:lnTo>
                    <a:pt x="530" y="230"/>
                  </a:lnTo>
                  <a:lnTo>
                    <a:pt x="542" y="325"/>
                  </a:lnTo>
                  <a:lnTo>
                    <a:pt x="551" y="481"/>
                  </a:lnTo>
                  <a:lnTo>
                    <a:pt x="460" y="472"/>
                  </a:lnTo>
                  <a:lnTo>
                    <a:pt x="471" y="572"/>
                  </a:lnTo>
                  <a:lnTo>
                    <a:pt x="279" y="631"/>
                  </a:lnTo>
                  <a:lnTo>
                    <a:pt x="260" y="743"/>
                  </a:lnTo>
                  <a:lnTo>
                    <a:pt x="0" y="802"/>
                  </a:lnTo>
                  <a:lnTo>
                    <a:pt x="89" y="652"/>
                  </a:lnTo>
                  <a:lnTo>
                    <a:pt x="270" y="493"/>
                  </a:lnTo>
                  <a:lnTo>
                    <a:pt x="70" y="521"/>
                  </a:lnTo>
                  <a:lnTo>
                    <a:pt x="420" y="341"/>
                  </a:lnTo>
                  <a:lnTo>
                    <a:pt x="475" y="196"/>
                  </a:lnTo>
                  <a:lnTo>
                    <a:pt x="230" y="251"/>
                  </a:lnTo>
                  <a:lnTo>
                    <a:pt x="331" y="150"/>
                  </a:lnTo>
                  <a:lnTo>
                    <a:pt x="325" y="86"/>
                  </a:lnTo>
                  <a:lnTo>
                    <a:pt x="85" y="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7" name="Freeform 76"/>
            <p:cNvSpPr>
              <a:spLocks/>
            </p:cNvSpPr>
            <p:nvPr/>
          </p:nvSpPr>
          <p:spPr bwMode="auto">
            <a:xfrm>
              <a:off x="3201" y="2149"/>
              <a:ext cx="366" cy="300"/>
            </a:xfrm>
            <a:custGeom>
              <a:avLst/>
              <a:gdLst>
                <a:gd name="T0" fmla="*/ 101 w 732"/>
                <a:gd name="T1" fmla="*/ 190 h 601"/>
                <a:gd name="T2" fmla="*/ 337 w 732"/>
                <a:gd name="T3" fmla="*/ 276 h 601"/>
                <a:gd name="T4" fmla="*/ 337 w 732"/>
                <a:gd name="T5" fmla="*/ 114 h 601"/>
                <a:gd name="T6" fmla="*/ 542 w 732"/>
                <a:gd name="T7" fmla="*/ 0 h 601"/>
                <a:gd name="T8" fmla="*/ 732 w 732"/>
                <a:gd name="T9" fmla="*/ 59 h 601"/>
                <a:gd name="T10" fmla="*/ 573 w 732"/>
                <a:gd name="T11" fmla="*/ 175 h 601"/>
                <a:gd name="T12" fmla="*/ 457 w 732"/>
                <a:gd name="T13" fmla="*/ 114 h 601"/>
                <a:gd name="T14" fmla="*/ 377 w 732"/>
                <a:gd name="T15" fmla="*/ 154 h 601"/>
                <a:gd name="T16" fmla="*/ 383 w 732"/>
                <a:gd name="T17" fmla="*/ 601 h 601"/>
                <a:gd name="T18" fmla="*/ 352 w 732"/>
                <a:gd name="T19" fmla="*/ 542 h 601"/>
                <a:gd name="T20" fmla="*/ 337 w 732"/>
                <a:gd name="T21" fmla="*/ 407 h 601"/>
                <a:gd name="T22" fmla="*/ 261 w 732"/>
                <a:gd name="T23" fmla="*/ 285 h 601"/>
                <a:gd name="T24" fmla="*/ 151 w 732"/>
                <a:gd name="T25" fmla="*/ 321 h 601"/>
                <a:gd name="T26" fmla="*/ 187 w 732"/>
                <a:gd name="T27" fmla="*/ 261 h 601"/>
                <a:gd name="T28" fmla="*/ 0 w 732"/>
                <a:gd name="T29" fmla="*/ 196 h 601"/>
                <a:gd name="T30" fmla="*/ 25 w 732"/>
                <a:gd name="T31" fmla="*/ 175 h 601"/>
                <a:gd name="T32" fmla="*/ 101 w 732"/>
                <a:gd name="T33" fmla="*/ 190 h 601"/>
                <a:gd name="T34" fmla="*/ 101 w 732"/>
                <a:gd name="T35" fmla="*/ 190 h 6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2"/>
                <a:gd name="T55" fmla="*/ 0 h 601"/>
                <a:gd name="T56" fmla="*/ 732 w 732"/>
                <a:gd name="T57" fmla="*/ 601 h 6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2" h="601">
                  <a:moveTo>
                    <a:pt x="101" y="190"/>
                  </a:moveTo>
                  <a:lnTo>
                    <a:pt x="337" y="276"/>
                  </a:lnTo>
                  <a:lnTo>
                    <a:pt x="337" y="114"/>
                  </a:lnTo>
                  <a:lnTo>
                    <a:pt x="542" y="0"/>
                  </a:lnTo>
                  <a:lnTo>
                    <a:pt x="732" y="59"/>
                  </a:lnTo>
                  <a:lnTo>
                    <a:pt x="573" y="175"/>
                  </a:lnTo>
                  <a:lnTo>
                    <a:pt x="457" y="114"/>
                  </a:lnTo>
                  <a:lnTo>
                    <a:pt x="377" y="154"/>
                  </a:lnTo>
                  <a:lnTo>
                    <a:pt x="383" y="601"/>
                  </a:lnTo>
                  <a:lnTo>
                    <a:pt x="352" y="542"/>
                  </a:lnTo>
                  <a:lnTo>
                    <a:pt x="337" y="407"/>
                  </a:lnTo>
                  <a:lnTo>
                    <a:pt x="261" y="285"/>
                  </a:lnTo>
                  <a:lnTo>
                    <a:pt x="151" y="321"/>
                  </a:lnTo>
                  <a:lnTo>
                    <a:pt x="187" y="261"/>
                  </a:lnTo>
                  <a:lnTo>
                    <a:pt x="0" y="196"/>
                  </a:lnTo>
                  <a:lnTo>
                    <a:pt x="25" y="175"/>
                  </a:lnTo>
                  <a:lnTo>
                    <a:pt x="101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8" name="Freeform 77"/>
            <p:cNvSpPr>
              <a:spLocks/>
            </p:cNvSpPr>
            <p:nvPr/>
          </p:nvSpPr>
          <p:spPr bwMode="auto">
            <a:xfrm>
              <a:off x="3246" y="2603"/>
              <a:ext cx="183" cy="248"/>
            </a:xfrm>
            <a:custGeom>
              <a:avLst/>
              <a:gdLst>
                <a:gd name="T0" fmla="*/ 76 w 367"/>
                <a:gd name="T1" fmla="*/ 169 h 496"/>
                <a:gd name="T2" fmla="*/ 281 w 367"/>
                <a:gd name="T3" fmla="*/ 55 h 496"/>
                <a:gd name="T4" fmla="*/ 82 w 367"/>
                <a:gd name="T5" fmla="*/ 245 h 496"/>
                <a:gd name="T6" fmla="*/ 306 w 367"/>
                <a:gd name="T7" fmla="*/ 150 h 496"/>
                <a:gd name="T8" fmla="*/ 101 w 367"/>
                <a:gd name="T9" fmla="*/ 310 h 496"/>
                <a:gd name="T10" fmla="*/ 293 w 367"/>
                <a:gd name="T11" fmla="*/ 235 h 496"/>
                <a:gd name="T12" fmla="*/ 116 w 367"/>
                <a:gd name="T13" fmla="*/ 380 h 496"/>
                <a:gd name="T14" fmla="*/ 367 w 367"/>
                <a:gd name="T15" fmla="*/ 254 h 496"/>
                <a:gd name="T16" fmla="*/ 82 w 367"/>
                <a:gd name="T17" fmla="*/ 471 h 496"/>
                <a:gd name="T18" fmla="*/ 36 w 367"/>
                <a:gd name="T19" fmla="*/ 496 h 496"/>
                <a:gd name="T20" fmla="*/ 0 w 367"/>
                <a:gd name="T21" fmla="*/ 156 h 496"/>
                <a:gd name="T22" fmla="*/ 251 w 367"/>
                <a:gd name="T23" fmla="*/ 0 h 496"/>
                <a:gd name="T24" fmla="*/ 76 w 367"/>
                <a:gd name="T25" fmla="*/ 169 h 496"/>
                <a:gd name="T26" fmla="*/ 76 w 367"/>
                <a:gd name="T27" fmla="*/ 169 h 4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7"/>
                <a:gd name="T43" fmla="*/ 0 h 496"/>
                <a:gd name="T44" fmla="*/ 367 w 367"/>
                <a:gd name="T45" fmla="*/ 496 h 4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7" h="496">
                  <a:moveTo>
                    <a:pt x="76" y="169"/>
                  </a:moveTo>
                  <a:lnTo>
                    <a:pt x="281" y="55"/>
                  </a:lnTo>
                  <a:lnTo>
                    <a:pt x="82" y="245"/>
                  </a:lnTo>
                  <a:lnTo>
                    <a:pt x="306" y="150"/>
                  </a:lnTo>
                  <a:lnTo>
                    <a:pt x="101" y="310"/>
                  </a:lnTo>
                  <a:lnTo>
                    <a:pt x="293" y="235"/>
                  </a:lnTo>
                  <a:lnTo>
                    <a:pt x="116" y="380"/>
                  </a:lnTo>
                  <a:lnTo>
                    <a:pt x="367" y="254"/>
                  </a:lnTo>
                  <a:lnTo>
                    <a:pt x="82" y="471"/>
                  </a:lnTo>
                  <a:lnTo>
                    <a:pt x="36" y="496"/>
                  </a:lnTo>
                  <a:lnTo>
                    <a:pt x="0" y="156"/>
                  </a:lnTo>
                  <a:lnTo>
                    <a:pt x="251" y="0"/>
                  </a:lnTo>
                  <a:lnTo>
                    <a:pt x="76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9" name="Freeform 78"/>
            <p:cNvSpPr>
              <a:spLocks/>
            </p:cNvSpPr>
            <p:nvPr/>
          </p:nvSpPr>
          <p:spPr bwMode="auto">
            <a:xfrm>
              <a:off x="2505" y="2687"/>
              <a:ext cx="21" cy="190"/>
            </a:xfrm>
            <a:custGeom>
              <a:avLst/>
              <a:gdLst>
                <a:gd name="T0" fmla="*/ 0 w 44"/>
                <a:gd name="T1" fmla="*/ 0 h 378"/>
                <a:gd name="T2" fmla="*/ 0 w 44"/>
                <a:gd name="T3" fmla="*/ 348 h 378"/>
                <a:gd name="T4" fmla="*/ 34 w 44"/>
                <a:gd name="T5" fmla="*/ 378 h 378"/>
                <a:gd name="T6" fmla="*/ 44 w 44"/>
                <a:gd name="T7" fmla="*/ 15 h 378"/>
                <a:gd name="T8" fmla="*/ 0 w 44"/>
                <a:gd name="T9" fmla="*/ 0 h 378"/>
                <a:gd name="T10" fmla="*/ 0 w 44"/>
                <a:gd name="T11" fmla="*/ 0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378"/>
                <a:gd name="T20" fmla="*/ 44 w 44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378">
                  <a:moveTo>
                    <a:pt x="0" y="0"/>
                  </a:moveTo>
                  <a:lnTo>
                    <a:pt x="0" y="348"/>
                  </a:lnTo>
                  <a:lnTo>
                    <a:pt x="34" y="378"/>
                  </a:lnTo>
                  <a:lnTo>
                    <a:pt x="4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0" name="Freeform 79"/>
            <p:cNvSpPr>
              <a:spLocks/>
            </p:cNvSpPr>
            <p:nvPr/>
          </p:nvSpPr>
          <p:spPr bwMode="auto">
            <a:xfrm>
              <a:off x="2835" y="2811"/>
              <a:ext cx="25" cy="196"/>
            </a:xfrm>
            <a:custGeom>
              <a:avLst/>
              <a:gdLst>
                <a:gd name="T0" fmla="*/ 3 w 49"/>
                <a:gd name="T1" fmla="*/ 0 h 392"/>
                <a:gd name="T2" fmla="*/ 0 w 49"/>
                <a:gd name="T3" fmla="*/ 367 h 392"/>
                <a:gd name="T4" fmla="*/ 49 w 49"/>
                <a:gd name="T5" fmla="*/ 392 h 392"/>
                <a:gd name="T6" fmla="*/ 49 w 49"/>
                <a:gd name="T7" fmla="*/ 15 h 392"/>
                <a:gd name="T8" fmla="*/ 3 w 49"/>
                <a:gd name="T9" fmla="*/ 0 h 392"/>
                <a:gd name="T10" fmla="*/ 3 w 49"/>
                <a:gd name="T11" fmla="*/ 0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92"/>
                <a:gd name="T20" fmla="*/ 49 w 49"/>
                <a:gd name="T21" fmla="*/ 392 h 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92">
                  <a:moveTo>
                    <a:pt x="3" y="0"/>
                  </a:moveTo>
                  <a:lnTo>
                    <a:pt x="0" y="367"/>
                  </a:lnTo>
                  <a:lnTo>
                    <a:pt x="49" y="392"/>
                  </a:lnTo>
                  <a:lnTo>
                    <a:pt x="49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1" name="Freeform 80"/>
            <p:cNvSpPr>
              <a:spLocks/>
            </p:cNvSpPr>
            <p:nvPr/>
          </p:nvSpPr>
          <p:spPr bwMode="auto">
            <a:xfrm>
              <a:off x="2718" y="2201"/>
              <a:ext cx="74" cy="51"/>
            </a:xfrm>
            <a:custGeom>
              <a:avLst/>
              <a:gdLst>
                <a:gd name="T0" fmla="*/ 146 w 146"/>
                <a:gd name="T1" fmla="*/ 21 h 102"/>
                <a:gd name="T2" fmla="*/ 112 w 146"/>
                <a:gd name="T3" fmla="*/ 2 h 102"/>
                <a:gd name="T4" fmla="*/ 55 w 146"/>
                <a:gd name="T5" fmla="*/ 0 h 102"/>
                <a:gd name="T6" fmla="*/ 9 w 146"/>
                <a:gd name="T7" fmla="*/ 34 h 102"/>
                <a:gd name="T8" fmla="*/ 0 w 146"/>
                <a:gd name="T9" fmla="*/ 85 h 102"/>
                <a:gd name="T10" fmla="*/ 44 w 146"/>
                <a:gd name="T11" fmla="*/ 45 h 102"/>
                <a:gd name="T12" fmla="*/ 91 w 146"/>
                <a:gd name="T13" fmla="*/ 32 h 102"/>
                <a:gd name="T14" fmla="*/ 112 w 146"/>
                <a:gd name="T15" fmla="*/ 47 h 102"/>
                <a:gd name="T16" fmla="*/ 141 w 146"/>
                <a:gd name="T17" fmla="*/ 102 h 102"/>
                <a:gd name="T18" fmla="*/ 146 w 146"/>
                <a:gd name="T19" fmla="*/ 21 h 102"/>
                <a:gd name="T20" fmla="*/ 146 w 146"/>
                <a:gd name="T21" fmla="*/ 21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102"/>
                <a:gd name="T35" fmla="*/ 146 w 146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102">
                  <a:moveTo>
                    <a:pt x="146" y="21"/>
                  </a:moveTo>
                  <a:lnTo>
                    <a:pt x="112" y="2"/>
                  </a:lnTo>
                  <a:lnTo>
                    <a:pt x="55" y="0"/>
                  </a:lnTo>
                  <a:lnTo>
                    <a:pt x="9" y="34"/>
                  </a:lnTo>
                  <a:lnTo>
                    <a:pt x="0" y="85"/>
                  </a:lnTo>
                  <a:lnTo>
                    <a:pt x="44" y="45"/>
                  </a:lnTo>
                  <a:lnTo>
                    <a:pt x="91" y="32"/>
                  </a:lnTo>
                  <a:lnTo>
                    <a:pt x="112" y="47"/>
                  </a:lnTo>
                  <a:lnTo>
                    <a:pt x="141" y="102"/>
                  </a:lnTo>
                  <a:lnTo>
                    <a:pt x="14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2" name="Freeform 81"/>
            <p:cNvSpPr>
              <a:spLocks/>
            </p:cNvSpPr>
            <p:nvPr/>
          </p:nvSpPr>
          <p:spPr bwMode="auto">
            <a:xfrm>
              <a:off x="2462" y="2274"/>
              <a:ext cx="318" cy="192"/>
            </a:xfrm>
            <a:custGeom>
              <a:avLst/>
              <a:gdLst>
                <a:gd name="T0" fmla="*/ 511 w 636"/>
                <a:gd name="T1" fmla="*/ 0 h 384"/>
                <a:gd name="T2" fmla="*/ 536 w 636"/>
                <a:gd name="T3" fmla="*/ 17 h 384"/>
                <a:gd name="T4" fmla="*/ 558 w 636"/>
                <a:gd name="T5" fmla="*/ 34 h 384"/>
                <a:gd name="T6" fmla="*/ 606 w 636"/>
                <a:gd name="T7" fmla="*/ 36 h 384"/>
                <a:gd name="T8" fmla="*/ 636 w 636"/>
                <a:gd name="T9" fmla="*/ 40 h 384"/>
                <a:gd name="T10" fmla="*/ 433 w 636"/>
                <a:gd name="T11" fmla="*/ 167 h 384"/>
                <a:gd name="T12" fmla="*/ 213 w 636"/>
                <a:gd name="T13" fmla="*/ 300 h 384"/>
                <a:gd name="T14" fmla="*/ 121 w 636"/>
                <a:gd name="T15" fmla="*/ 308 h 384"/>
                <a:gd name="T16" fmla="*/ 0 w 636"/>
                <a:gd name="T17" fmla="*/ 384 h 384"/>
                <a:gd name="T18" fmla="*/ 78 w 636"/>
                <a:gd name="T19" fmla="*/ 302 h 384"/>
                <a:gd name="T20" fmla="*/ 106 w 636"/>
                <a:gd name="T21" fmla="*/ 262 h 384"/>
                <a:gd name="T22" fmla="*/ 121 w 636"/>
                <a:gd name="T23" fmla="*/ 190 h 384"/>
                <a:gd name="T24" fmla="*/ 140 w 636"/>
                <a:gd name="T25" fmla="*/ 251 h 384"/>
                <a:gd name="T26" fmla="*/ 203 w 636"/>
                <a:gd name="T27" fmla="*/ 240 h 384"/>
                <a:gd name="T28" fmla="*/ 247 w 636"/>
                <a:gd name="T29" fmla="*/ 240 h 384"/>
                <a:gd name="T30" fmla="*/ 551 w 636"/>
                <a:gd name="T31" fmla="*/ 63 h 384"/>
                <a:gd name="T32" fmla="*/ 515 w 636"/>
                <a:gd name="T33" fmla="*/ 44 h 384"/>
                <a:gd name="T34" fmla="*/ 511 w 636"/>
                <a:gd name="T35" fmla="*/ 0 h 384"/>
                <a:gd name="T36" fmla="*/ 511 w 636"/>
                <a:gd name="T37" fmla="*/ 0 h 3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6"/>
                <a:gd name="T58" fmla="*/ 0 h 384"/>
                <a:gd name="T59" fmla="*/ 636 w 636"/>
                <a:gd name="T60" fmla="*/ 384 h 3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6" h="384">
                  <a:moveTo>
                    <a:pt x="511" y="0"/>
                  </a:moveTo>
                  <a:lnTo>
                    <a:pt x="536" y="17"/>
                  </a:lnTo>
                  <a:lnTo>
                    <a:pt x="558" y="34"/>
                  </a:lnTo>
                  <a:lnTo>
                    <a:pt x="606" y="36"/>
                  </a:lnTo>
                  <a:lnTo>
                    <a:pt x="636" y="40"/>
                  </a:lnTo>
                  <a:lnTo>
                    <a:pt x="433" y="167"/>
                  </a:lnTo>
                  <a:lnTo>
                    <a:pt x="213" y="300"/>
                  </a:lnTo>
                  <a:lnTo>
                    <a:pt x="121" y="308"/>
                  </a:lnTo>
                  <a:lnTo>
                    <a:pt x="0" y="384"/>
                  </a:lnTo>
                  <a:lnTo>
                    <a:pt x="78" y="302"/>
                  </a:lnTo>
                  <a:lnTo>
                    <a:pt x="106" y="262"/>
                  </a:lnTo>
                  <a:lnTo>
                    <a:pt x="121" y="190"/>
                  </a:lnTo>
                  <a:lnTo>
                    <a:pt x="140" y="251"/>
                  </a:lnTo>
                  <a:lnTo>
                    <a:pt x="203" y="240"/>
                  </a:lnTo>
                  <a:lnTo>
                    <a:pt x="247" y="240"/>
                  </a:lnTo>
                  <a:lnTo>
                    <a:pt x="551" y="63"/>
                  </a:lnTo>
                  <a:lnTo>
                    <a:pt x="515" y="4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3" name="Freeform 82"/>
            <p:cNvSpPr>
              <a:spLocks/>
            </p:cNvSpPr>
            <p:nvPr/>
          </p:nvSpPr>
          <p:spPr bwMode="auto">
            <a:xfrm>
              <a:off x="2263" y="2290"/>
              <a:ext cx="62" cy="153"/>
            </a:xfrm>
            <a:custGeom>
              <a:avLst/>
              <a:gdLst>
                <a:gd name="T0" fmla="*/ 82 w 124"/>
                <a:gd name="T1" fmla="*/ 54 h 306"/>
                <a:gd name="T2" fmla="*/ 48 w 124"/>
                <a:gd name="T3" fmla="*/ 137 h 306"/>
                <a:gd name="T4" fmla="*/ 54 w 124"/>
                <a:gd name="T5" fmla="*/ 234 h 306"/>
                <a:gd name="T6" fmla="*/ 97 w 124"/>
                <a:gd name="T7" fmla="*/ 306 h 306"/>
                <a:gd name="T8" fmla="*/ 48 w 124"/>
                <a:gd name="T9" fmla="*/ 274 h 306"/>
                <a:gd name="T10" fmla="*/ 0 w 124"/>
                <a:gd name="T11" fmla="*/ 181 h 306"/>
                <a:gd name="T12" fmla="*/ 29 w 124"/>
                <a:gd name="T13" fmla="*/ 168 h 306"/>
                <a:gd name="T14" fmla="*/ 16 w 124"/>
                <a:gd name="T15" fmla="*/ 113 h 306"/>
                <a:gd name="T16" fmla="*/ 38 w 124"/>
                <a:gd name="T17" fmla="*/ 101 h 306"/>
                <a:gd name="T18" fmla="*/ 29 w 124"/>
                <a:gd name="T19" fmla="*/ 40 h 306"/>
                <a:gd name="T20" fmla="*/ 54 w 124"/>
                <a:gd name="T21" fmla="*/ 46 h 306"/>
                <a:gd name="T22" fmla="*/ 67 w 124"/>
                <a:gd name="T23" fmla="*/ 8 h 306"/>
                <a:gd name="T24" fmla="*/ 124 w 124"/>
                <a:gd name="T25" fmla="*/ 0 h 306"/>
                <a:gd name="T26" fmla="*/ 82 w 124"/>
                <a:gd name="T27" fmla="*/ 54 h 306"/>
                <a:gd name="T28" fmla="*/ 82 w 124"/>
                <a:gd name="T29" fmla="*/ 54 h 3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4"/>
                <a:gd name="T46" fmla="*/ 0 h 306"/>
                <a:gd name="T47" fmla="*/ 124 w 124"/>
                <a:gd name="T48" fmla="*/ 306 h 3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4" h="306">
                  <a:moveTo>
                    <a:pt x="82" y="54"/>
                  </a:moveTo>
                  <a:lnTo>
                    <a:pt x="48" y="137"/>
                  </a:lnTo>
                  <a:lnTo>
                    <a:pt x="54" y="234"/>
                  </a:lnTo>
                  <a:lnTo>
                    <a:pt x="97" y="306"/>
                  </a:lnTo>
                  <a:lnTo>
                    <a:pt x="48" y="274"/>
                  </a:lnTo>
                  <a:lnTo>
                    <a:pt x="0" y="181"/>
                  </a:lnTo>
                  <a:lnTo>
                    <a:pt x="29" y="168"/>
                  </a:lnTo>
                  <a:lnTo>
                    <a:pt x="16" y="113"/>
                  </a:lnTo>
                  <a:lnTo>
                    <a:pt x="38" y="101"/>
                  </a:lnTo>
                  <a:lnTo>
                    <a:pt x="29" y="40"/>
                  </a:lnTo>
                  <a:lnTo>
                    <a:pt x="54" y="46"/>
                  </a:lnTo>
                  <a:lnTo>
                    <a:pt x="67" y="8"/>
                  </a:lnTo>
                  <a:lnTo>
                    <a:pt x="124" y="0"/>
                  </a:lnTo>
                  <a:lnTo>
                    <a:pt x="82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4" name="Freeform 83"/>
            <p:cNvSpPr>
              <a:spLocks/>
            </p:cNvSpPr>
            <p:nvPr/>
          </p:nvSpPr>
          <p:spPr bwMode="auto">
            <a:xfrm>
              <a:off x="2350" y="2436"/>
              <a:ext cx="149" cy="62"/>
            </a:xfrm>
            <a:custGeom>
              <a:avLst/>
              <a:gdLst>
                <a:gd name="T0" fmla="*/ 0 w 299"/>
                <a:gd name="T1" fmla="*/ 109 h 126"/>
                <a:gd name="T2" fmla="*/ 55 w 299"/>
                <a:gd name="T3" fmla="*/ 63 h 126"/>
                <a:gd name="T4" fmla="*/ 116 w 299"/>
                <a:gd name="T5" fmla="*/ 80 h 126"/>
                <a:gd name="T6" fmla="*/ 156 w 299"/>
                <a:gd name="T7" fmla="*/ 25 h 126"/>
                <a:gd name="T8" fmla="*/ 192 w 299"/>
                <a:gd name="T9" fmla="*/ 48 h 126"/>
                <a:gd name="T10" fmla="*/ 234 w 299"/>
                <a:gd name="T11" fmla="*/ 0 h 126"/>
                <a:gd name="T12" fmla="*/ 299 w 299"/>
                <a:gd name="T13" fmla="*/ 15 h 126"/>
                <a:gd name="T14" fmla="*/ 234 w 299"/>
                <a:gd name="T15" fmla="*/ 57 h 126"/>
                <a:gd name="T16" fmla="*/ 152 w 299"/>
                <a:gd name="T17" fmla="*/ 112 h 126"/>
                <a:gd name="T18" fmla="*/ 93 w 299"/>
                <a:gd name="T19" fmla="*/ 112 h 126"/>
                <a:gd name="T20" fmla="*/ 61 w 299"/>
                <a:gd name="T21" fmla="*/ 126 h 126"/>
                <a:gd name="T22" fmla="*/ 0 w 299"/>
                <a:gd name="T23" fmla="*/ 109 h 126"/>
                <a:gd name="T24" fmla="*/ 0 w 299"/>
                <a:gd name="T25" fmla="*/ 109 h 1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9"/>
                <a:gd name="T40" fmla="*/ 0 h 126"/>
                <a:gd name="T41" fmla="*/ 299 w 299"/>
                <a:gd name="T42" fmla="*/ 126 h 1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9" h="126">
                  <a:moveTo>
                    <a:pt x="0" y="109"/>
                  </a:moveTo>
                  <a:lnTo>
                    <a:pt x="55" y="63"/>
                  </a:lnTo>
                  <a:lnTo>
                    <a:pt x="116" y="80"/>
                  </a:lnTo>
                  <a:lnTo>
                    <a:pt x="156" y="25"/>
                  </a:lnTo>
                  <a:lnTo>
                    <a:pt x="192" y="48"/>
                  </a:lnTo>
                  <a:lnTo>
                    <a:pt x="234" y="0"/>
                  </a:lnTo>
                  <a:lnTo>
                    <a:pt x="299" y="15"/>
                  </a:lnTo>
                  <a:lnTo>
                    <a:pt x="234" y="57"/>
                  </a:lnTo>
                  <a:lnTo>
                    <a:pt x="152" y="112"/>
                  </a:lnTo>
                  <a:lnTo>
                    <a:pt x="93" y="112"/>
                  </a:lnTo>
                  <a:lnTo>
                    <a:pt x="61" y="126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5" name="Freeform 84"/>
            <p:cNvSpPr>
              <a:spLocks/>
            </p:cNvSpPr>
            <p:nvPr/>
          </p:nvSpPr>
          <p:spPr bwMode="auto">
            <a:xfrm>
              <a:off x="2054" y="1820"/>
              <a:ext cx="413" cy="371"/>
            </a:xfrm>
            <a:custGeom>
              <a:avLst/>
              <a:gdLst>
                <a:gd name="T0" fmla="*/ 555 w 825"/>
                <a:gd name="T1" fmla="*/ 134 h 744"/>
                <a:gd name="T2" fmla="*/ 462 w 825"/>
                <a:gd name="T3" fmla="*/ 0 h 744"/>
                <a:gd name="T4" fmla="*/ 0 w 825"/>
                <a:gd name="T5" fmla="*/ 76 h 744"/>
                <a:gd name="T6" fmla="*/ 0 w 825"/>
                <a:gd name="T7" fmla="*/ 154 h 744"/>
                <a:gd name="T8" fmla="*/ 48 w 825"/>
                <a:gd name="T9" fmla="*/ 253 h 744"/>
                <a:gd name="T10" fmla="*/ 48 w 825"/>
                <a:gd name="T11" fmla="*/ 390 h 744"/>
                <a:gd name="T12" fmla="*/ 84 w 825"/>
                <a:gd name="T13" fmla="*/ 411 h 744"/>
                <a:gd name="T14" fmla="*/ 88 w 825"/>
                <a:gd name="T15" fmla="*/ 306 h 744"/>
                <a:gd name="T16" fmla="*/ 264 w 825"/>
                <a:gd name="T17" fmla="*/ 584 h 744"/>
                <a:gd name="T18" fmla="*/ 268 w 825"/>
                <a:gd name="T19" fmla="*/ 692 h 744"/>
                <a:gd name="T20" fmla="*/ 314 w 825"/>
                <a:gd name="T21" fmla="*/ 683 h 744"/>
                <a:gd name="T22" fmla="*/ 325 w 825"/>
                <a:gd name="T23" fmla="*/ 618 h 744"/>
                <a:gd name="T24" fmla="*/ 369 w 825"/>
                <a:gd name="T25" fmla="*/ 607 h 744"/>
                <a:gd name="T26" fmla="*/ 373 w 825"/>
                <a:gd name="T27" fmla="*/ 675 h 744"/>
                <a:gd name="T28" fmla="*/ 466 w 825"/>
                <a:gd name="T29" fmla="*/ 660 h 744"/>
                <a:gd name="T30" fmla="*/ 470 w 825"/>
                <a:gd name="T31" fmla="*/ 584 h 744"/>
                <a:gd name="T32" fmla="*/ 703 w 825"/>
                <a:gd name="T33" fmla="*/ 559 h 744"/>
                <a:gd name="T34" fmla="*/ 703 w 825"/>
                <a:gd name="T35" fmla="*/ 690 h 744"/>
                <a:gd name="T36" fmla="*/ 747 w 825"/>
                <a:gd name="T37" fmla="*/ 744 h 744"/>
                <a:gd name="T38" fmla="*/ 751 w 825"/>
                <a:gd name="T39" fmla="*/ 692 h 744"/>
                <a:gd name="T40" fmla="*/ 800 w 825"/>
                <a:gd name="T41" fmla="*/ 696 h 744"/>
                <a:gd name="T42" fmla="*/ 800 w 825"/>
                <a:gd name="T43" fmla="*/ 550 h 744"/>
                <a:gd name="T44" fmla="*/ 764 w 825"/>
                <a:gd name="T45" fmla="*/ 552 h 744"/>
                <a:gd name="T46" fmla="*/ 751 w 825"/>
                <a:gd name="T47" fmla="*/ 523 h 744"/>
                <a:gd name="T48" fmla="*/ 825 w 825"/>
                <a:gd name="T49" fmla="*/ 506 h 744"/>
                <a:gd name="T50" fmla="*/ 808 w 825"/>
                <a:gd name="T51" fmla="*/ 447 h 744"/>
                <a:gd name="T52" fmla="*/ 337 w 825"/>
                <a:gd name="T53" fmla="*/ 508 h 744"/>
                <a:gd name="T54" fmla="*/ 131 w 825"/>
                <a:gd name="T55" fmla="*/ 154 h 744"/>
                <a:gd name="T56" fmla="*/ 437 w 825"/>
                <a:gd name="T57" fmla="*/ 69 h 744"/>
                <a:gd name="T58" fmla="*/ 91 w 825"/>
                <a:gd name="T59" fmla="*/ 122 h 744"/>
                <a:gd name="T60" fmla="*/ 99 w 825"/>
                <a:gd name="T61" fmla="*/ 162 h 744"/>
                <a:gd name="T62" fmla="*/ 301 w 825"/>
                <a:gd name="T63" fmla="*/ 512 h 744"/>
                <a:gd name="T64" fmla="*/ 297 w 825"/>
                <a:gd name="T65" fmla="*/ 552 h 744"/>
                <a:gd name="T66" fmla="*/ 19 w 825"/>
                <a:gd name="T67" fmla="*/ 97 h 744"/>
                <a:gd name="T68" fmla="*/ 458 w 825"/>
                <a:gd name="T69" fmla="*/ 29 h 744"/>
                <a:gd name="T70" fmla="*/ 555 w 825"/>
                <a:gd name="T71" fmla="*/ 134 h 744"/>
                <a:gd name="T72" fmla="*/ 555 w 825"/>
                <a:gd name="T73" fmla="*/ 134 h 7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5"/>
                <a:gd name="T112" fmla="*/ 0 h 744"/>
                <a:gd name="T113" fmla="*/ 825 w 825"/>
                <a:gd name="T114" fmla="*/ 744 h 7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5" h="744">
                  <a:moveTo>
                    <a:pt x="555" y="134"/>
                  </a:moveTo>
                  <a:lnTo>
                    <a:pt x="462" y="0"/>
                  </a:lnTo>
                  <a:lnTo>
                    <a:pt x="0" y="76"/>
                  </a:lnTo>
                  <a:lnTo>
                    <a:pt x="0" y="154"/>
                  </a:lnTo>
                  <a:lnTo>
                    <a:pt x="48" y="253"/>
                  </a:lnTo>
                  <a:lnTo>
                    <a:pt x="48" y="390"/>
                  </a:lnTo>
                  <a:lnTo>
                    <a:pt x="84" y="411"/>
                  </a:lnTo>
                  <a:lnTo>
                    <a:pt x="88" y="306"/>
                  </a:lnTo>
                  <a:lnTo>
                    <a:pt x="264" y="584"/>
                  </a:lnTo>
                  <a:lnTo>
                    <a:pt x="268" y="692"/>
                  </a:lnTo>
                  <a:lnTo>
                    <a:pt x="314" y="683"/>
                  </a:lnTo>
                  <a:lnTo>
                    <a:pt x="325" y="618"/>
                  </a:lnTo>
                  <a:lnTo>
                    <a:pt x="369" y="607"/>
                  </a:lnTo>
                  <a:lnTo>
                    <a:pt x="373" y="675"/>
                  </a:lnTo>
                  <a:lnTo>
                    <a:pt x="466" y="660"/>
                  </a:lnTo>
                  <a:lnTo>
                    <a:pt x="470" y="584"/>
                  </a:lnTo>
                  <a:lnTo>
                    <a:pt x="703" y="559"/>
                  </a:lnTo>
                  <a:lnTo>
                    <a:pt x="703" y="690"/>
                  </a:lnTo>
                  <a:lnTo>
                    <a:pt x="747" y="744"/>
                  </a:lnTo>
                  <a:lnTo>
                    <a:pt x="751" y="692"/>
                  </a:lnTo>
                  <a:lnTo>
                    <a:pt x="800" y="696"/>
                  </a:lnTo>
                  <a:lnTo>
                    <a:pt x="800" y="550"/>
                  </a:lnTo>
                  <a:lnTo>
                    <a:pt x="764" y="552"/>
                  </a:lnTo>
                  <a:lnTo>
                    <a:pt x="751" y="523"/>
                  </a:lnTo>
                  <a:lnTo>
                    <a:pt x="825" y="506"/>
                  </a:lnTo>
                  <a:lnTo>
                    <a:pt x="808" y="447"/>
                  </a:lnTo>
                  <a:lnTo>
                    <a:pt x="337" y="508"/>
                  </a:lnTo>
                  <a:lnTo>
                    <a:pt x="131" y="154"/>
                  </a:lnTo>
                  <a:lnTo>
                    <a:pt x="437" y="69"/>
                  </a:lnTo>
                  <a:lnTo>
                    <a:pt x="91" y="122"/>
                  </a:lnTo>
                  <a:lnTo>
                    <a:pt x="99" y="162"/>
                  </a:lnTo>
                  <a:lnTo>
                    <a:pt x="301" y="512"/>
                  </a:lnTo>
                  <a:lnTo>
                    <a:pt x="297" y="552"/>
                  </a:lnTo>
                  <a:lnTo>
                    <a:pt x="19" y="97"/>
                  </a:lnTo>
                  <a:lnTo>
                    <a:pt x="458" y="29"/>
                  </a:lnTo>
                  <a:lnTo>
                    <a:pt x="555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6" name="Freeform 85"/>
            <p:cNvSpPr>
              <a:spLocks/>
            </p:cNvSpPr>
            <p:nvPr/>
          </p:nvSpPr>
          <p:spPr bwMode="auto">
            <a:xfrm>
              <a:off x="2332" y="1862"/>
              <a:ext cx="174" cy="89"/>
            </a:xfrm>
            <a:custGeom>
              <a:avLst/>
              <a:gdLst>
                <a:gd name="T0" fmla="*/ 0 w 350"/>
                <a:gd name="T1" fmla="*/ 55 h 179"/>
                <a:gd name="T2" fmla="*/ 344 w 350"/>
                <a:gd name="T3" fmla="*/ 0 h 179"/>
                <a:gd name="T4" fmla="*/ 350 w 350"/>
                <a:gd name="T5" fmla="*/ 42 h 179"/>
                <a:gd name="T6" fmla="*/ 253 w 350"/>
                <a:gd name="T7" fmla="*/ 65 h 179"/>
                <a:gd name="T8" fmla="*/ 221 w 350"/>
                <a:gd name="T9" fmla="*/ 107 h 179"/>
                <a:gd name="T10" fmla="*/ 116 w 350"/>
                <a:gd name="T11" fmla="*/ 97 h 179"/>
                <a:gd name="T12" fmla="*/ 105 w 350"/>
                <a:gd name="T13" fmla="*/ 179 h 179"/>
                <a:gd name="T14" fmla="*/ 0 w 350"/>
                <a:gd name="T15" fmla="*/ 55 h 179"/>
                <a:gd name="T16" fmla="*/ 0 w 350"/>
                <a:gd name="T17" fmla="*/ 55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0"/>
                <a:gd name="T28" fmla="*/ 0 h 179"/>
                <a:gd name="T29" fmla="*/ 350 w 350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0" h="179">
                  <a:moveTo>
                    <a:pt x="0" y="55"/>
                  </a:moveTo>
                  <a:lnTo>
                    <a:pt x="344" y="0"/>
                  </a:lnTo>
                  <a:lnTo>
                    <a:pt x="350" y="42"/>
                  </a:lnTo>
                  <a:lnTo>
                    <a:pt x="253" y="65"/>
                  </a:lnTo>
                  <a:lnTo>
                    <a:pt x="221" y="107"/>
                  </a:lnTo>
                  <a:lnTo>
                    <a:pt x="116" y="97"/>
                  </a:lnTo>
                  <a:lnTo>
                    <a:pt x="105" y="17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7" name="Freeform 86"/>
            <p:cNvSpPr>
              <a:spLocks/>
            </p:cNvSpPr>
            <p:nvPr/>
          </p:nvSpPr>
          <p:spPr bwMode="auto">
            <a:xfrm>
              <a:off x="2719" y="1802"/>
              <a:ext cx="197" cy="106"/>
            </a:xfrm>
            <a:custGeom>
              <a:avLst/>
              <a:gdLst>
                <a:gd name="T0" fmla="*/ 0 w 393"/>
                <a:gd name="T1" fmla="*/ 54 h 213"/>
                <a:gd name="T2" fmla="*/ 369 w 393"/>
                <a:gd name="T3" fmla="*/ 0 h 213"/>
                <a:gd name="T4" fmla="*/ 393 w 393"/>
                <a:gd name="T5" fmla="*/ 36 h 213"/>
                <a:gd name="T6" fmla="*/ 393 w 393"/>
                <a:gd name="T7" fmla="*/ 145 h 213"/>
                <a:gd name="T8" fmla="*/ 321 w 393"/>
                <a:gd name="T9" fmla="*/ 213 h 213"/>
                <a:gd name="T10" fmla="*/ 273 w 393"/>
                <a:gd name="T11" fmla="*/ 162 h 213"/>
                <a:gd name="T12" fmla="*/ 196 w 393"/>
                <a:gd name="T13" fmla="*/ 194 h 213"/>
                <a:gd name="T14" fmla="*/ 137 w 393"/>
                <a:gd name="T15" fmla="*/ 120 h 213"/>
                <a:gd name="T16" fmla="*/ 76 w 393"/>
                <a:gd name="T17" fmla="*/ 133 h 213"/>
                <a:gd name="T18" fmla="*/ 11 w 393"/>
                <a:gd name="T19" fmla="*/ 86 h 213"/>
                <a:gd name="T20" fmla="*/ 0 w 393"/>
                <a:gd name="T21" fmla="*/ 54 h 213"/>
                <a:gd name="T22" fmla="*/ 0 w 393"/>
                <a:gd name="T23" fmla="*/ 54 h 2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3"/>
                <a:gd name="T37" fmla="*/ 0 h 213"/>
                <a:gd name="T38" fmla="*/ 393 w 393"/>
                <a:gd name="T39" fmla="*/ 213 h 2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3" h="213">
                  <a:moveTo>
                    <a:pt x="0" y="54"/>
                  </a:moveTo>
                  <a:lnTo>
                    <a:pt x="369" y="0"/>
                  </a:lnTo>
                  <a:lnTo>
                    <a:pt x="393" y="36"/>
                  </a:lnTo>
                  <a:lnTo>
                    <a:pt x="393" y="145"/>
                  </a:lnTo>
                  <a:lnTo>
                    <a:pt x="321" y="213"/>
                  </a:lnTo>
                  <a:lnTo>
                    <a:pt x="273" y="162"/>
                  </a:lnTo>
                  <a:lnTo>
                    <a:pt x="196" y="194"/>
                  </a:lnTo>
                  <a:lnTo>
                    <a:pt x="137" y="120"/>
                  </a:lnTo>
                  <a:lnTo>
                    <a:pt x="76" y="133"/>
                  </a:lnTo>
                  <a:lnTo>
                    <a:pt x="11" y="8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8" name="Freeform 87"/>
            <p:cNvSpPr>
              <a:spLocks/>
            </p:cNvSpPr>
            <p:nvPr/>
          </p:nvSpPr>
          <p:spPr bwMode="auto">
            <a:xfrm>
              <a:off x="2417" y="1968"/>
              <a:ext cx="632" cy="127"/>
            </a:xfrm>
            <a:custGeom>
              <a:avLst/>
              <a:gdLst>
                <a:gd name="T0" fmla="*/ 130 w 1264"/>
                <a:gd name="T1" fmla="*/ 209 h 255"/>
                <a:gd name="T2" fmla="*/ 1261 w 1264"/>
                <a:gd name="T3" fmla="*/ 0 h 255"/>
                <a:gd name="T4" fmla="*/ 1264 w 1264"/>
                <a:gd name="T5" fmla="*/ 78 h 255"/>
                <a:gd name="T6" fmla="*/ 1224 w 1264"/>
                <a:gd name="T7" fmla="*/ 101 h 255"/>
                <a:gd name="T8" fmla="*/ 1228 w 1264"/>
                <a:gd name="T9" fmla="*/ 215 h 255"/>
                <a:gd name="T10" fmla="*/ 1124 w 1264"/>
                <a:gd name="T11" fmla="*/ 219 h 255"/>
                <a:gd name="T12" fmla="*/ 1120 w 1264"/>
                <a:gd name="T13" fmla="*/ 137 h 255"/>
                <a:gd name="T14" fmla="*/ 1084 w 1264"/>
                <a:gd name="T15" fmla="*/ 141 h 255"/>
                <a:gd name="T16" fmla="*/ 1082 w 1264"/>
                <a:gd name="T17" fmla="*/ 101 h 255"/>
                <a:gd name="T18" fmla="*/ 1156 w 1264"/>
                <a:gd name="T19" fmla="*/ 89 h 255"/>
                <a:gd name="T20" fmla="*/ 1171 w 1264"/>
                <a:gd name="T21" fmla="*/ 182 h 255"/>
                <a:gd name="T22" fmla="*/ 1192 w 1264"/>
                <a:gd name="T23" fmla="*/ 182 h 255"/>
                <a:gd name="T24" fmla="*/ 1192 w 1264"/>
                <a:gd name="T25" fmla="*/ 46 h 255"/>
                <a:gd name="T26" fmla="*/ 0 w 1264"/>
                <a:gd name="T27" fmla="*/ 255 h 255"/>
                <a:gd name="T28" fmla="*/ 0 w 1264"/>
                <a:gd name="T29" fmla="*/ 211 h 255"/>
                <a:gd name="T30" fmla="*/ 93 w 1264"/>
                <a:gd name="T31" fmla="*/ 190 h 255"/>
                <a:gd name="T32" fmla="*/ 130 w 1264"/>
                <a:gd name="T33" fmla="*/ 209 h 255"/>
                <a:gd name="T34" fmla="*/ 130 w 1264"/>
                <a:gd name="T35" fmla="*/ 209 h 2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4"/>
                <a:gd name="T55" fmla="*/ 0 h 255"/>
                <a:gd name="T56" fmla="*/ 1264 w 1264"/>
                <a:gd name="T57" fmla="*/ 255 h 2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4" h="255">
                  <a:moveTo>
                    <a:pt x="130" y="209"/>
                  </a:moveTo>
                  <a:lnTo>
                    <a:pt x="1261" y="0"/>
                  </a:lnTo>
                  <a:lnTo>
                    <a:pt x="1264" y="78"/>
                  </a:lnTo>
                  <a:lnTo>
                    <a:pt x="1224" y="101"/>
                  </a:lnTo>
                  <a:lnTo>
                    <a:pt x="1228" y="215"/>
                  </a:lnTo>
                  <a:lnTo>
                    <a:pt x="1124" y="219"/>
                  </a:lnTo>
                  <a:lnTo>
                    <a:pt x="1120" y="137"/>
                  </a:lnTo>
                  <a:lnTo>
                    <a:pt x="1084" y="141"/>
                  </a:lnTo>
                  <a:lnTo>
                    <a:pt x="1082" y="101"/>
                  </a:lnTo>
                  <a:lnTo>
                    <a:pt x="1156" y="89"/>
                  </a:lnTo>
                  <a:lnTo>
                    <a:pt x="1171" y="182"/>
                  </a:lnTo>
                  <a:lnTo>
                    <a:pt x="1192" y="182"/>
                  </a:lnTo>
                  <a:lnTo>
                    <a:pt x="1192" y="46"/>
                  </a:lnTo>
                  <a:lnTo>
                    <a:pt x="0" y="255"/>
                  </a:lnTo>
                  <a:lnTo>
                    <a:pt x="0" y="211"/>
                  </a:lnTo>
                  <a:lnTo>
                    <a:pt x="93" y="190"/>
                  </a:lnTo>
                  <a:lnTo>
                    <a:pt x="130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9" name="Freeform 88"/>
            <p:cNvSpPr>
              <a:spLocks/>
            </p:cNvSpPr>
            <p:nvPr/>
          </p:nvSpPr>
          <p:spPr bwMode="auto">
            <a:xfrm>
              <a:off x="2353" y="2282"/>
              <a:ext cx="133" cy="130"/>
            </a:xfrm>
            <a:custGeom>
              <a:avLst/>
              <a:gdLst>
                <a:gd name="T0" fmla="*/ 0 w 264"/>
                <a:gd name="T1" fmla="*/ 97 h 261"/>
                <a:gd name="T2" fmla="*/ 28 w 264"/>
                <a:gd name="T3" fmla="*/ 40 h 261"/>
                <a:gd name="T4" fmla="*/ 93 w 264"/>
                <a:gd name="T5" fmla="*/ 0 h 261"/>
                <a:gd name="T6" fmla="*/ 188 w 264"/>
                <a:gd name="T7" fmla="*/ 15 h 261"/>
                <a:gd name="T8" fmla="*/ 245 w 264"/>
                <a:gd name="T9" fmla="*/ 80 h 261"/>
                <a:gd name="T10" fmla="*/ 264 w 264"/>
                <a:gd name="T11" fmla="*/ 141 h 261"/>
                <a:gd name="T12" fmla="*/ 249 w 264"/>
                <a:gd name="T13" fmla="*/ 215 h 261"/>
                <a:gd name="T14" fmla="*/ 205 w 264"/>
                <a:gd name="T15" fmla="*/ 261 h 261"/>
                <a:gd name="T16" fmla="*/ 220 w 264"/>
                <a:gd name="T17" fmla="*/ 185 h 261"/>
                <a:gd name="T18" fmla="*/ 163 w 264"/>
                <a:gd name="T19" fmla="*/ 198 h 261"/>
                <a:gd name="T20" fmla="*/ 154 w 264"/>
                <a:gd name="T21" fmla="*/ 141 h 261"/>
                <a:gd name="T22" fmla="*/ 87 w 264"/>
                <a:gd name="T23" fmla="*/ 120 h 261"/>
                <a:gd name="T24" fmla="*/ 36 w 264"/>
                <a:gd name="T25" fmla="*/ 149 h 261"/>
                <a:gd name="T26" fmla="*/ 80 w 264"/>
                <a:gd name="T27" fmla="*/ 84 h 261"/>
                <a:gd name="T28" fmla="*/ 123 w 264"/>
                <a:gd name="T29" fmla="*/ 86 h 261"/>
                <a:gd name="T30" fmla="*/ 196 w 264"/>
                <a:gd name="T31" fmla="*/ 133 h 261"/>
                <a:gd name="T32" fmla="*/ 196 w 264"/>
                <a:gd name="T33" fmla="*/ 93 h 261"/>
                <a:gd name="T34" fmla="*/ 144 w 264"/>
                <a:gd name="T35" fmla="*/ 50 h 261"/>
                <a:gd name="T36" fmla="*/ 87 w 264"/>
                <a:gd name="T37" fmla="*/ 40 h 261"/>
                <a:gd name="T38" fmla="*/ 0 w 264"/>
                <a:gd name="T39" fmla="*/ 97 h 261"/>
                <a:gd name="T40" fmla="*/ 0 w 264"/>
                <a:gd name="T41" fmla="*/ 97 h 2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4"/>
                <a:gd name="T64" fmla="*/ 0 h 261"/>
                <a:gd name="T65" fmla="*/ 264 w 264"/>
                <a:gd name="T66" fmla="*/ 261 h 2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4" h="261">
                  <a:moveTo>
                    <a:pt x="0" y="97"/>
                  </a:moveTo>
                  <a:lnTo>
                    <a:pt x="28" y="40"/>
                  </a:lnTo>
                  <a:lnTo>
                    <a:pt x="93" y="0"/>
                  </a:lnTo>
                  <a:lnTo>
                    <a:pt x="188" y="15"/>
                  </a:lnTo>
                  <a:lnTo>
                    <a:pt x="245" y="80"/>
                  </a:lnTo>
                  <a:lnTo>
                    <a:pt x="264" y="141"/>
                  </a:lnTo>
                  <a:lnTo>
                    <a:pt x="249" y="215"/>
                  </a:lnTo>
                  <a:lnTo>
                    <a:pt x="205" y="261"/>
                  </a:lnTo>
                  <a:lnTo>
                    <a:pt x="220" y="185"/>
                  </a:lnTo>
                  <a:lnTo>
                    <a:pt x="163" y="198"/>
                  </a:lnTo>
                  <a:lnTo>
                    <a:pt x="154" y="141"/>
                  </a:lnTo>
                  <a:lnTo>
                    <a:pt x="87" y="120"/>
                  </a:lnTo>
                  <a:lnTo>
                    <a:pt x="36" y="149"/>
                  </a:lnTo>
                  <a:lnTo>
                    <a:pt x="80" y="84"/>
                  </a:lnTo>
                  <a:lnTo>
                    <a:pt x="123" y="86"/>
                  </a:lnTo>
                  <a:lnTo>
                    <a:pt x="196" y="133"/>
                  </a:lnTo>
                  <a:lnTo>
                    <a:pt x="196" y="93"/>
                  </a:lnTo>
                  <a:lnTo>
                    <a:pt x="144" y="50"/>
                  </a:lnTo>
                  <a:lnTo>
                    <a:pt x="87" y="4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0" name="Freeform 89"/>
            <p:cNvSpPr>
              <a:spLocks/>
            </p:cNvSpPr>
            <p:nvPr/>
          </p:nvSpPr>
          <p:spPr bwMode="auto">
            <a:xfrm>
              <a:off x="2345" y="2394"/>
              <a:ext cx="93" cy="42"/>
            </a:xfrm>
            <a:custGeom>
              <a:avLst/>
              <a:gdLst>
                <a:gd name="T0" fmla="*/ 28 w 186"/>
                <a:gd name="T1" fmla="*/ 0 h 83"/>
                <a:gd name="T2" fmla="*/ 68 w 186"/>
                <a:gd name="T3" fmla="*/ 36 h 83"/>
                <a:gd name="T4" fmla="*/ 131 w 186"/>
                <a:gd name="T5" fmla="*/ 47 h 83"/>
                <a:gd name="T6" fmla="*/ 171 w 186"/>
                <a:gd name="T7" fmla="*/ 7 h 83"/>
                <a:gd name="T8" fmla="*/ 186 w 186"/>
                <a:gd name="T9" fmla="*/ 66 h 83"/>
                <a:gd name="T10" fmla="*/ 72 w 186"/>
                <a:gd name="T11" fmla="*/ 83 h 83"/>
                <a:gd name="T12" fmla="*/ 0 w 186"/>
                <a:gd name="T13" fmla="*/ 34 h 83"/>
                <a:gd name="T14" fmla="*/ 28 w 186"/>
                <a:gd name="T15" fmla="*/ 0 h 83"/>
                <a:gd name="T16" fmla="*/ 28 w 186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6"/>
                <a:gd name="T28" fmla="*/ 0 h 83"/>
                <a:gd name="T29" fmla="*/ 186 w 186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6" h="83">
                  <a:moveTo>
                    <a:pt x="28" y="0"/>
                  </a:moveTo>
                  <a:lnTo>
                    <a:pt x="68" y="36"/>
                  </a:lnTo>
                  <a:lnTo>
                    <a:pt x="131" y="47"/>
                  </a:lnTo>
                  <a:lnTo>
                    <a:pt x="171" y="7"/>
                  </a:lnTo>
                  <a:lnTo>
                    <a:pt x="186" y="66"/>
                  </a:lnTo>
                  <a:lnTo>
                    <a:pt x="72" y="83"/>
                  </a:lnTo>
                  <a:lnTo>
                    <a:pt x="0" y="3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1" name="Freeform 90"/>
            <p:cNvSpPr>
              <a:spLocks/>
            </p:cNvSpPr>
            <p:nvPr/>
          </p:nvSpPr>
          <p:spPr bwMode="auto">
            <a:xfrm>
              <a:off x="1951" y="1899"/>
              <a:ext cx="251" cy="323"/>
            </a:xfrm>
            <a:custGeom>
              <a:avLst/>
              <a:gdLst>
                <a:gd name="T0" fmla="*/ 342 w 502"/>
                <a:gd name="T1" fmla="*/ 215 h 647"/>
                <a:gd name="T2" fmla="*/ 228 w 502"/>
                <a:gd name="T3" fmla="*/ 240 h 647"/>
                <a:gd name="T4" fmla="*/ 148 w 502"/>
                <a:gd name="T5" fmla="*/ 207 h 647"/>
                <a:gd name="T6" fmla="*/ 141 w 502"/>
                <a:gd name="T7" fmla="*/ 0 h 647"/>
                <a:gd name="T8" fmla="*/ 123 w 502"/>
                <a:gd name="T9" fmla="*/ 15 h 647"/>
                <a:gd name="T10" fmla="*/ 101 w 502"/>
                <a:gd name="T11" fmla="*/ 185 h 647"/>
                <a:gd name="T12" fmla="*/ 0 w 502"/>
                <a:gd name="T13" fmla="*/ 261 h 647"/>
                <a:gd name="T14" fmla="*/ 4 w 502"/>
                <a:gd name="T15" fmla="*/ 333 h 647"/>
                <a:gd name="T16" fmla="*/ 59 w 502"/>
                <a:gd name="T17" fmla="*/ 380 h 647"/>
                <a:gd name="T18" fmla="*/ 65 w 502"/>
                <a:gd name="T19" fmla="*/ 321 h 647"/>
                <a:gd name="T20" fmla="*/ 28 w 502"/>
                <a:gd name="T21" fmla="*/ 276 h 647"/>
                <a:gd name="T22" fmla="*/ 108 w 502"/>
                <a:gd name="T23" fmla="*/ 215 h 647"/>
                <a:gd name="T24" fmla="*/ 277 w 502"/>
                <a:gd name="T25" fmla="*/ 481 h 647"/>
                <a:gd name="T26" fmla="*/ 198 w 502"/>
                <a:gd name="T27" fmla="*/ 493 h 647"/>
                <a:gd name="T28" fmla="*/ 180 w 502"/>
                <a:gd name="T29" fmla="*/ 557 h 647"/>
                <a:gd name="T30" fmla="*/ 253 w 502"/>
                <a:gd name="T31" fmla="*/ 647 h 647"/>
                <a:gd name="T32" fmla="*/ 253 w 502"/>
                <a:gd name="T33" fmla="*/ 574 h 647"/>
                <a:gd name="T34" fmla="*/ 405 w 502"/>
                <a:gd name="T35" fmla="*/ 569 h 647"/>
                <a:gd name="T36" fmla="*/ 397 w 502"/>
                <a:gd name="T37" fmla="*/ 485 h 647"/>
                <a:gd name="T38" fmla="*/ 502 w 502"/>
                <a:gd name="T39" fmla="*/ 474 h 647"/>
                <a:gd name="T40" fmla="*/ 342 w 502"/>
                <a:gd name="T41" fmla="*/ 215 h 647"/>
                <a:gd name="T42" fmla="*/ 342 w 502"/>
                <a:gd name="T43" fmla="*/ 215 h 6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2"/>
                <a:gd name="T67" fmla="*/ 0 h 647"/>
                <a:gd name="T68" fmla="*/ 502 w 502"/>
                <a:gd name="T69" fmla="*/ 647 h 6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2" h="647">
                  <a:moveTo>
                    <a:pt x="342" y="215"/>
                  </a:moveTo>
                  <a:lnTo>
                    <a:pt x="228" y="240"/>
                  </a:lnTo>
                  <a:lnTo>
                    <a:pt x="148" y="207"/>
                  </a:lnTo>
                  <a:lnTo>
                    <a:pt x="141" y="0"/>
                  </a:lnTo>
                  <a:lnTo>
                    <a:pt x="123" y="15"/>
                  </a:lnTo>
                  <a:lnTo>
                    <a:pt x="101" y="185"/>
                  </a:lnTo>
                  <a:lnTo>
                    <a:pt x="0" y="261"/>
                  </a:lnTo>
                  <a:lnTo>
                    <a:pt x="4" y="333"/>
                  </a:lnTo>
                  <a:lnTo>
                    <a:pt x="59" y="380"/>
                  </a:lnTo>
                  <a:lnTo>
                    <a:pt x="65" y="321"/>
                  </a:lnTo>
                  <a:lnTo>
                    <a:pt x="28" y="276"/>
                  </a:lnTo>
                  <a:lnTo>
                    <a:pt x="108" y="215"/>
                  </a:lnTo>
                  <a:lnTo>
                    <a:pt x="277" y="481"/>
                  </a:lnTo>
                  <a:lnTo>
                    <a:pt x="198" y="493"/>
                  </a:lnTo>
                  <a:lnTo>
                    <a:pt x="180" y="557"/>
                  </a:lnTo>
                  <a:lnTo>
                    <a:pt x="253" y="647"/>
                  </a:lnTo>
                  <a:lnTo>
                    <a:pt x="253" y="574"/>
                  </a:lnTo>
                  <a:lnTo>
                    <a:pt x="405" y="569"/>
                  </a:lnTo>
                  <a:lnTo>
                    <a:pt x="397" y="485"/>
                  </a:lnTo>
                  <a:lnTo>
                    <a:pt x="502" y="474"/>
                  </a:lnTo>
                  <a:lnTo>
                    <a:pt x="342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2" name="Freeform 91"/>
            <p:cNvSpPr>
              <a:spLocks/>
            </p:cNvSpPr>
            <p:nvPr/>
          </p:nvSpPr>
          <p:spPr bwMode="auto">
            <a:xfrm>
              <a:off x="2222" y="2092"/>
              <a:ext cx="202" cy="152"/>
            </a:xfrm>
            <a:custGeom>
              <a:avLst/>
              <a:gdLst>
                <a:gd name="T0" fmla="*/ 182 w 403"/>
                <a:gd name="T1" fmla="*/ 21 h 302"/>
                <a:gd name="T2" fmla="*/ 190 w 403"/>
                <a:gd name="T3" fmla="*/ 186 h 302"/>
                <a:gd name="T4" fmla="*/ 233 w 403"/>
                <a:gd name="T5" fmla="*/ 219 h 302"/>
                <a:gd name="T6" fmla="*/ 403 w 403"/>
                <a:gd name="T7" fmla="*/ 186 h 302"/>
                <a:gd name="T8" fmla="*/ 395 w 403"/>
                <a:gd name="T9" fmla="*/ 222 h 302"/>
                <a:gd name="T10" fmla="*/ 0 w 403"/>
                <a:gd name="T11" fmla="*/ 302 h 302"/>
                <a:gd name="T12" fmla="*/ 0 w 403"/>
                <a:gd name="T13" fmla="*/ 169 h 302"/>
                <a:gd name="T14" fmla="*/ 17 w 403"/>
                <a:gd name="T15" fmla="*/ 177 h 302"/>
                <a:gd name="T16" fmla="*/ 28 w 403"/>
                <a:gd name="T17" fmla="*/ 262 h 302"/>
                <a:gd name="T18" fmla="*/ 169 w 403"/>
                <a:gd name="T19" fmla="*/ 249 h 302"/>
                <a:gd name="T20" fmla="*/ 161 w 403"/>
                <a:gd name="T21" fmla="*/ 0 h 302"/>
                <a:gd name="T22" fmla="*/ 182 w 403"/>
                <a:gd name="T23" fmla="*/ 21 h 302"/>
                <a:gd name="T24" fmla="*/ 182 w 403"/>
                <a:gd name="T25" fmla="*/ 21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3"/>
                <a:gd name="T40" fmla="*/ 0 h 302"/>
                <a:gd name="T41" fmla="*/ 403 w 403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3" h="302">
                  <a:moveTo>
                    <a:pt x="182" y="21"/>
                  </a:moveTo>
                  <a:lnTo>
                    <a:pt x="190" y="186"/>
                  </a:lnTo>
                  <a:lnTo>
                    <a:pt x="233" y="219"/>
                  </a:lnTo>
                  <a:lnTo>
                    <a:pt x="403" y="186"/>
                  </a:lnTo>
                  <a:lnTo>
                    <a:pt x="395" y="222"/>
                  </a:lnTo>
                  <a:lnTo>
                    <a:pt x="0" y="302"/>
                  </a:lnTo>
                  <a:lnTo>
                    <a:pt x="0" y="169"/>
                  </a:lnTo>
                  <a:lnTo>
                    <a:pt x="17" y="177"/>
                  </a:lnTo>
                  <a:lnTo>
                    <a:pt x="28" y="262"/>
                  </a:lnTo>
                  <a:lnTo>
                    <a:pt x="169" y="249"/>
                  </a:lnTo>
                  <a:lnTo>
                    <a:pt x="161" y="0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3" name="Freeform 92"/>
            <p:cNvSpPr>
              <a:spLocks/>
            </p:cNvSpPr>
            <p:nvPr/>
          </p:nvSpPr>
          <p:spPr bwMode="auto">
            <a:xfrm>
              <a:off x="2193" y="1945"/>
              <a:ext cx="196" cy="103"/>
            </a:xfrm>
            <a:custGeom>
              <a:avLst/>
              <a:gdLst>
                <a:gd name="T0" fmla="*/ 0 w 391"/>
                <a:gd name="T1" fmla="*/ 50 h 206"/>
                <a:gd name="T2" fmla="*/ 272 w 391"/>
                <a:gd name="T3" fmla="*/ 0 h 206"/>
                <a:gd name="T4" fmla="*/ 391 w 391"/>
                <a:gd name="T5" fmla="*/ 154 h 206"/>
                <a:gd name="T6" fmla="*/ 85 w 391"/>
                <a:gd name="T7" fmla="*/ 206 h 206"/>
                <a:gd name="T8" fmla="*/ 321 w 391"/>
                <a:gd name="T9" fmla="*/ 139 h 206"/>
                <a:gd name="T10" fmla="*/ 256 w 391"/>
                <a:gd name="T11" fmla="*/ 50 h 206"/>
                <a:gd name="T12" fmla="*/ 0 w 391"/>
                <a:gd name="T13" fmla="*/ 50 h 206"/>
                <a:gd name="T14" fmla="*/ 0 w 391"/>
                <a:gd name="T15" fmla="*/ 50 h 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206"/>
                <a:gd name="T26" fmla="*/ 391 w 391"/>
                <a:gd name="T27" fmla="*/ 206 h 2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206">
                  <a:moveTo>
                    <a:pt x="0" y="50"/>
                  </a:moveTo>
                  <a:lnTo>
                    <a:pt x="272" y="0"/>
                  </a:lnTo>
                  <a:lnTo>
                    <a:pt x="391" y="154"/>
                  </a:lnTo>
                  <a:lnTo>
                    <a:pt x="85" y="206"/>
                  </a:lnTo>
                  <a:lnTo>
                    <a:pt x="321" y="139"/>
                  </a:lnTo>
                  <a:lnTo>
                    <a:pt x="256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4" name="Freeform 93"/>
            <p:cNvSpPr>
              <a:spLocks/>
            </p:cNvSpPr>
            <p:nvPr/>
          </p:nvSpPr>
          <p:spPr bwMode="auto">
            <a:xfrm>
              <a:off x="3139" y="1764"/>
              <a:ext cx="228" cy="394"/>
            </a:xfrm>
            <a:custGeom>
              <a:avLst/>
              <a:gdLst>
                <a:gd name="T0" fmla="*/ 0 w 456"/>
                <a:gd name="T1" fmla="*/ 669 h 789"/>
                <a:gd name="T2" fmla="*/ 236 w 456"/>
                <a:gd name="T3" fmla="*/ 251 h 789"/>
                <a:gd name="T4" fmla="*/ 266 w 456"/>
                <a:gd name="T5" fmla="*/ 181 h 789"/>
                <a:gd name="T6" fmla="*/ 346 w 456"/>
                <a:gd name="T7" fmla="*/ 156 h 789"/>
                <a:gd name="T8" fmla="*/ 355 w 456"/>
                <a:gd name="T9" fmla="*/ 12 h 789"/>
                <a:gd name="T10" fmla="*/ 456 w 456"/>
                <a:gd name="T11" fmla="*/ 0 h 789"/>
                <a:gd name="T12" fmla="*/ 146 w 456"/>
                <a:gd name="T13" fmla="*/ 783 h 789"/>
                <a:gd name="T14" fmla="*/ 95 w 456"/>
                <a:gd name="T15" fmla="*/ 789 h 789"/>
                <a:gd name="T16" fmla="*/ 171 w 456"/>
                <a:gd name="T17" fmla="*/ 557 h 789"/>
                <a:gd name="T18" fmla="*/ 25 w 456"/>
                <a:gd name="T19" fmla="*/ 728 h 789"/>
                <a:gd name="T20" fmla="*/ 0 w 456"/>
                <a:gd name="T21" fmla="*/ 669 h 789"/>
                <a:gd name="T22" fmla="*/ 0 w 456"/>
                <a:gd name="T23" fmla="*/ 669 h 7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6"/>
                <a:gd name="T37" fmla="*/ 0 h 789"/>
                <a:gd name="T38" fmla="*/ 456 w 456"/>
                <a:gd name="T39" fmla="*/ 789 h 7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6" h="789">
                  <a:moveTo>
                    <a:pt x="0" y="669"/>
                  </a:moveTo>
                  <a:lnTo>
                    <a:pt x="236" y="251"/>
                  </a:lnTo>
                  <a:lnTo>
                    <a:pt x="266" y="181"/>
                  </a:lnTo>
                  <a:lnTo>
                    <a:pt x="346" y="156"/>
                  </a:lnTo>
                  <a:lnTo>
                    <a:pt x="355" y="12"/>
                  </a:lnTo>
                  <a:lnTo>
                    <a:pt x="456" y="0"/>
                  </a:lnTo>
                  <a:lnTo>
                    <a:pt x="146" y="783"/>
                  </a:lnTo>
                  <a:lnTo>
                    <a:pt x="95" y="789"/>
                  </a:lnTo>
                  <a:lnTo>
                    <a:pt x="171" y="557"/>
                  </a:lnTo>
                  <a:lnTo>
                    <a:pt x="25" y="728"/>
                  </a:lnTo>
                  <a:lnTo>
                    <a:pt x="0" y="6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5" name="Freeform 94"/>
            <p:cNvSpPr>
              <a:spLocks/>
            </p:cNvSpPr>
            <p:nvPr/>
          </p:nvSpPr>
          <p:spPr bwMode="auto">
            <a:xfrm>
              <a:off x="3224" y="1081"/>
              <a:ext cx="521" cy="1160"/>
            </a:xfrm>
            <a:custGeom>
              <a:avLst/>
              <a:gdLst>
                <a:gd name="T0" fmla="*/ 4 w 1042"/>
                <a:gd name="T1" fmla="*/ 2214 h 2319"/>
                <a:gd name="T2" fmla="*/ 836 w 1042"/>
                <a:gd name="T3" fmla="*/ 74 h 2319"/>
                <a:gd name="T4" fmla="*/ 928 w 1042"/>
                <a:gd name="T5" fmla="*/ 0 h 2319"/>
                <a:gd name="T6" fmla="*/ 1013 w 1042"/>
                <a:gd name="T7" fmla="*/ 15 h 2319"/>
                <a:gd name="T8" fmla="*/ 1042 w 1042"/>
                <a:gd name="T9" fmla="*/ 45 h 2319"/>
                <a:gd name="T10" fmla="*/ 952 w 1042"/>
                <a:gd name="T11" fmla="*/ 85 h 2319"/>
                <a:gd name="T12" fmla="*/ 114 w 1042"/>
                <a:gd name="T13" fmla="*/ 2189 h 2319"/>
                <a:gd name="T14" fmla="*/ 0 w 1042"/>
                <a:gd name="T15" fmla="*/ 2319 h 2319"/>
                <a:gd name="T16" fmla="*/ 4 w 1042"/>
                <a:gd name="T17" fmla="*/ 2214 h 2319"/>
                <a:gd name="T18" fmla="*/ 4 w 1042"/>
                <a:gd name="T19" fmla="*/ 2214 h 23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2"/>
                <a:gd name="T31" fmla="*/ 0 h 2319"/>
                <a:gd name="T32" fmla="*/ 1042 w 1042"/>
                <a:gd name="T33" fmla="*/ 2319 h 23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2" h="2319">
                  <a:moveTo>
                    <a:pt x="4" y="2214"/>
                  </a:moveTo>
                  <a:lnTo>
                    <a:pt x="836" y="74"/>
                  </a:lnTo>
                  <a:lnTo>
                    <a:pt x="928" y="0"/>
                  </a:lnTo>
                  <a:lnTo>
                    <a:pt x="1013" y="15"/>
                  </a:lnTo>
                  <a:lnTo>
                    <a:pt x="1042" y="45"/>
                  </a:lnTo>
                  <a:lnTo>
                    <a:pt x="952" y="85"/>
                  </a:lnTo>
                  <a:lnTo>
                    <a:pt x="114" y="2189"/>
                  </a:lnTo>
                  <a:lnTo>
                    <a:pt x="0" y="2319"/>
                  </a:lnTo>
                  <a:lnTo>
                    <a:pt x="4" y="2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6" name="Freeform 95"/>
            <p:cNvSpPr>
              <a:spLocks/>
            </p:cNvSpPr>
            <p:nvPr/>
          </p:nvSpPr>
          <p:spPr bwMode="auto">
            <a:xfrm>
              <a:off x="3460" y="1121"/>
              <a:ext cx="358" cy="774"/>
            </a:xfrm>
            <a:custGeom>
              <a:avLst/>
              <a:gdLst>
                <a:gd name="T0" fmla="*/ 691 w 716"/>
                <a:gd name="T1" fmla="*/ 306 h 1548"/>
                <a:gd name="T2" fmla="*/ 716 w 716"/>
                <a:gd name="T3" fmla="*/ 147 h 1548"/>
                <a:gd name="T4" fmla="*/ 670 w 716"/>
                <a:gd name="T5" fmla="*/ 0 h 1548"/>
                <a:gd name="T6" fmla="*/ 541 w 716"/>
                <a:gd name="T7" fmla="*/ 21 h 1548"/>
                <a:gd name="T8" fmla="*/ 345 w 716"/>
                <a:gd name="T9" fmla="*/ 578 h 1548"/>
                <a:gd name="T10" fmla="*/ 269 w 716"/>
                <a:gd name="T11" fmla="*/ 643 h 1548"/>
                <a:gd name="T12" fmla="*/ 0 w 716"/>
                <a:gd name="T13" fmla="*/ 1382 h 1548"/>
                <a:gd name="T14" fmla="*/ 104 w 716"/>
                <a:gd name="T15" fmla="*/ 1340 h 1548"/>
                <a:gd name="T16" fmla="*/ 110 w 716"/>
                <a:gd name="T17" fmla="*/ 1245 h 1548"/>
                <a:gd name="T18" fmla="*/ 174 w 716"/>
                <a:gd name="T19" fmla="*/ 1175 h 1548"/>
                <a:gd name="T20" fmla="*/ 174 w 716"/>
                <a:gd name="T21" fmla="*/ 1095 h 1548"/>
                <a:gd name="T22" fmla="*/ 245 w 716"/>
                <a:gd name="T23" fmla="*/ 1019 h 1548"/>
                <a:gd name="T24" fmla="*/ 220 w 716"/>
                <a:gd name="T25" fmla="*/ 936 h 1548"/>
                <a:gd name="T26" fmla="*/ 285 w 716"/>
                <a:gd name="T27" fmla="*/ 890 h 1548"/>
                <a:gd name="T28" fmla="*/ 285 w 716"/>
                <a:gd name="T29" fmla="*/ 749 h 1548"/>
                <a:gd name="T30" fmla="*/ 395 w 716"/>
                <a:gd name="T31" fmla="*/ 683 h 1548"/>
                <a:gd name="T32" fmla="*/ 391 w 716"/>
                <a:gd name="T33" fmla="*/ 783 h 1548"/>
                <a:gd name="T34" fmla="*/ 180 w 716"/>
                <a:gd name="T35" fmla="*/ 1382 h 1548"/>
                <a:gd name="T36" fmla="*/ 226 w 716"/>
                <a:gd name="T37" fmla="*/ 1548 h 1548"/>
                <a:gd name="T38" fmla="*/ 285 w 716"/>
                <a:gd name="T39" fmla="*/ 1447 h 1548"/>
                <a:gd name="T40" fmla="*/ 275 w 716"/>
                <a:gd name="T41" fmla="*/ 1331 h 1548"/>
                <a:gd name="T42" fmla="*/ 545 w 716"/>
                <a:gd name="T43" fmla="*/ 462 h 1548"/>
                <a:gd name="T44" fmla="*/ 545 w 716"/>
                <a:gd name="T45" fmla="*/ 346 h 1548"/>
                <a:gd name="T46" fmla="*/ 450 w 716"/>
                <a:gd name="T47" fmla="*/ 453 h 1548"/>
                <a:gd name="T48" fmla="*/ 551 w 716"/>
                <a:gd name="T49" fmla="*/ 192 h 1548"/>
                <a:gd name="T50" fmla="*/ 627 w 716"/>
                <a:gd name="T51" fmla="*/ 141 h 1548"/>
                <a:gd name="T52" fmla="*/ 621 w 716"/>
                <a:gd name="T53" fmla="*/ 291 h 1548"/>
                <a:gd name="T54" fmla="*/ 691 w 716"/>
                <a:gd name="T55" fmla="*/ 306 h 1548"/>
                <a:gd name="T56" fmla="*/ 691 w 716"/>
                <a:gd name="T57" fmla="*/ 306 h 15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6"/>
                <a:gd name="T88" fmla="*/ 0 h 1548"/>
                <a:gd name="T89" fmla="*/ 716 w 716"/>
                <a:gd name="T90" fmla="*/ 1548 h 15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6" h="1548">
                  <a:moveTo>
                    <a:pt x="691" y="306"/>
                  </a:moveTo>
                  <a:lnTo>
                    <a:pt x="716" y="147"/>
                  </a:lnTo>
                  <a:lnTo>
                    <a:pt x="670" y="0"/>
                  </a:lnTo>
                  <a:lnTo>
                    <a:pt x="541" y="21"/>
                  </a:lnTo>
                  <a:lnTo>
                    <a:pt x="345" y="578"/>
                  </a:lnTo>
                  <a:lnTo>
                    <a:pt x="269" y="643"/>
                  </a:lnTo>
                  <a:lnTo>
                    <a:pt x="0" y="1382"/>
                  </a:lnTo>
                  <a:lnTo>
                    <a:pt x="104" y="1340"/>
                  </a:lnTo>
                  <a:lnTo>
                    <a:pt x="110" y="1245"/>
                  </a:lnTo>
                  <a:lnTo>
                    <a:pt x="174" y="1175"/>
                  </a:lnTo>
                  <a:lnTo>
                    <a:pt x="174" y="1095"/>
                  </a:lnTo>
                  <a:lnTo>
                    <a:pt x="245" y="1019"/>
                  </a:lnTo>
                  <a:lnTo>
                    <a:pt x="220" y="936"/>
                  </a:lnTo>
                  <a:lnTo>
                    <a:pt x="285" y="890"/>
                  </a:lnTo>
                  <a:lnTo>
                    <a:pt x="285" y="749"/>
                  </a:lnTo>
                  <a:lnTo>
                    <a:pt x="395" y="683"/>
                  </a:lnTo>
                  <a:lnTo>
                    <a:pt x="391" y="783"/>
                  </a:lnTo>
                  <a:lnTo>
                    <a:pt x="180" y="1382"/>
                  </a:lnTo>
                  <a:lnTo>
                    <a:pt x="226" y="1548"/>
                  </a:lnTo>
                  <a:lnTo>
                    <a:pt x="285" y="1447"/>
                  </a:lnTo>
                  <a:lnTo>
                    <a:pt x="275" y="1331"/>
                  </a:lnTo>
                  <a:lnTo>
                    <a:pt x="545" y="462"/>
                  </a:lnTo>
                  <a:lnTo>
                    <a:pt x="545" y="346"/>
                  </a:lnTo>
                  <a:lnTo>
                    <a:pt x="450" y="453"/>
                  </a:lnTo>
                  <a:lnTo>
                    <a:pt x="551" y="192"/>
                  </a:lnTo>
                  <a:lnTo>
                    <a:pt x="627" y="141"/>
                  </a:lnTo>
                  <a:lnTo>
                    <a:pt x="621" y="291"/>
                  </a:lnTo>
                  <a:lnTo>
                    <a:pt x="691" y="3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7" name="Freeform 96"/>
            <p:cNvSpPr>
              <a:spLocks/>
            </p:cNvSpPr>
            <p:nvPr/>
          </p:nvSpPr>
          <p:spPr bwMode="auto">
            <a:xfrm>
              <a:off x="3725" y="1231"/>
              <a:ext cx="139" cy="661"/>
            </a:xfrm>
            <a:custGeom>
              <a:avLst/>
              <a:gdLst>
                <a:gd name="T0" fmla="*/ 277 w 277"/>
                <a:gd name="T1" fmla="*/ 1306 h 1321"/>
                <a:gd name="T2" fmla="*/ 165 w 277"/>
                <a:gd name="T3" fmla="*/ 0 h 1321"/>
                <a:gd name="T4" fmla="*/ 51 w 277"/>
                <a:gd name="T5" fmla="*/ 21 h 1321"/>
                <a:gd name="T6" fmla="*/ 0 w 277"/>
                <a:gd name="T7" fmla="*/ 97 h 1321"/>
                <a:gd name="T8" fmla="*/ 101 w 277"/>
                <a:gd name="T9" fmla="*/ 1171 h 1321"/>
                <a:gd name="T10" fmla="*/ 146 w 277"/>
                <a:gd name="T11" fmla="*/ 1186 h 1321"/>
                <a:gd name="T12" fmla="*/ 76 w 277"/>
                <a:gd name="T13" fmla="*/ 161 h 1321"/>
                <a:gd name="T14" fmla="*/ 137 w 277"/>
                <a:gd name="T15" fmla="*/ 106 h 1321"/>
                <a:gd name="T16" fmla="*/ 241 w 277"/>
                <a:gd name="T17" fmla="*/ 1321 h 1321"/>
                <a:gd name="T18" fmla="*/ 277 w 277"/>
                <a:gd name="T19" fmla="*/ 1306 h 1321"/>
                <a:gd name="T20" fmla="*/ 277 w 277"/>
                <a:gd name="T21" fmla="*/ 1306 h 13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7"/>
                <a:gd name="T34" fmla="*/ 0 h 1321"/>
                <a:gd name="T35" fmla="*/ 277 w 277"/>
                <a:gd name="T36" fmla="*/ 1321 h 13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7" h="1321">
                  <a:moveTo>
                    <a:pt x="277" y="1306"/>
                  </a:moveTo>
                  <a:lnTo>
                    <a:pt x="165" y="0"/>
                  </a:lnTo>
                  <a:lnTo>
                    <a:pt x="51" y="21"/>
                  </a:lnTo>
                  <a:lnTo>
                    <a:pt x="0" y="97"/>
                  </a:lnTo>
                  <a:lnTo>
                    <a:pt x="101" y="1171"/>
                  </a:lnTo>
                  <a:lnTo>
                    <a:pt x="146" y="1186"/>
                  </a:lnTo>
                  <a:lnTo>
                    <a:pt x="76" y="161"/>
                  </a:lnTo>
                  <a:lnTo>
                    <a:pt x="137" y="106"/>
                  </a:lnTo>
                  <a:lnTo>
                    <a:pt x="241" y="1321"/>
                  </a:lnTo>
                  <a:lnTo>
                    <a:pt x="277" y="13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8" name="Freeform 97"/>
            <p:cNvSpPr>
              <a:spLocks/>
            </p:cNvSpPr>
            <p:nvPr/>
          </p:nvSpPr>
          <p:spPr bwMode="auto">
            <a:xfrm>
              <a:off x="3389" y="1852"/>
              <a:ext cx="201" cy="318"/>
            </a:xfrm>
            <a:custGeom>
              <a:avLst/>
              <a:gdLst>
                <a:gd name="T0" fmla="*/ 186 w 401"/>
                <a:gd name="T1" fmla="*/ 0 h 637"/>
                <a:gd name="T2" fmla="*/ 89 w 401"/>
                <a:gd name="T3" fmla="*/ 86 h 637"/>
                <a:gd name="T4" fmla="*/ 70 w 401"/>
                <a:gd name="T5" fmla="*/ 181 h 637"/>
                <a:gd name="T6" fmla="*/ 116 w 401"/>
                <a:gd name="T7" fmla="*/ 276 h 637"/>
                <a:gd name="T8" fmla="*/ 0 w 401"/>
                <a:gd name="T9" fmla="*/ 637 h 637"/>
                <a:gd name="T10" fmla="*/ 160 w 401"/>
                <a:gd name="T11" fmla="*/ 548 h 637"/>
                <a:gd name="T12" fmla="*/ 205 w 401"/>
                <a:gd name="T13" fmla="*/ 582 h 637"/>
                <a:gd name="T14" fmla="*/ 260 w 401"/>
                <a:gd name="T15" fmla="*/ 422 h 637"/>
                <a:gd name="T16" fmla="*/ 165 w 401"/>
                <a:gd name="T17" fmla="*/ 352 h 637"/>
                <a:gd name="T18" fmla="*/ 196 w 401"/>
                <a:gd name="T19" fmla="*/ 257 h 637"/>
                <a:gd name="T20" fmla="*/ 245 w 401"/>
                <a:gd name="T21" fmla="*/ 306 h 637"/>
                <a:gd name="T22" fmla="*/ 336 w 401"/>
                <a:gd name="T23" fmla="*/ 312 h 637"/>
                <a:gd name="T24" fmla="*/ 401 w 401"/>
                <a:gd name="T25" fmla="*/ 80 h 637"/>
                <a:gd name="T26" fmla="*/ 376 w 401"/>
                <a:gd name="T27" fmla="*/ 25 h 637"/>
                <a:gd name="T28" fmla="*/ 300 w 401"/>
                <a:gd name="T29" fmla="*/ 15 h 637"/>
                <a:gd name="T30" fmla="*/ 236 w 401"/>
                <a:gd name="T31" fmla="*/ 175 h 637"/>
                <a:gd name="T32" fmla="*/ 190 w 401"/>
                <a:gd name="T33" fmla="*/ 145 h 637"/>
                <a:gd name="T34" fmla="*/ 186 w 401"/>
                <a:gd name="T35" fmla="*/ 0 h 637"/>
                <a:gd name="T36" fmla="*/ 186 w 401"/>
                <a:gd name="T37" fmla="*/ 0 h 6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637"/>
                <a:gd name="T59" fmla="*/ 401 w 401"/>
                <a:gd name="T60" fmla="*/ 637 h 6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637">
                  <a:moveTo>
                    <a:pt x="186" y="0"/>
                  </a:moveTo>
                  <a:lnTo>
                    <a:pt x="89" y="86"/>
                  </a:lnTo>
                  <a:lnTo>
                    <a:pt x="70" y="181"/>
                  </a:lnTo>
                  <a:lnTo>
                    <a:pt x="116" y="276"/>
                  </a:lnTo>
                  <a:lnTo>
                    <a:pt x="0" y="637"/>
                  </a:lnTo>
                  <a:lnTo>
                    <a:pt x="160" y="548"/>
                  </a:lnTo>
                  <a:lnTo>
                    <a:pt x="205" y="582"/>
                  </a:lnTo>
                  <a:lnTo>
                    <a:pt x="260" y="422"/>
                  </a:lnTo>
                  <a:lnTo>
                    <a:pt x="165" y="352"/>
                  </a:lnTo>
                  <a:lnTo>
                    <a:pt x="196" y="257"/>
                  </a:lnTo>
                  <a:lnTo>
                    <a:pt x="245" y="306"/>
                  </a:lnTo>
                  <a:lnTo>
                    <a:pt x="336" y="312"/>
                  </a:lnTo>
                  <a:lnTo>
                    <a:pt x="401" y="80"/>
                  </a:lnTo>
                  <a:lnTo>
                    <a:pt x="376" y="25"/>
                  </a:lnTo>
                  <a:lnTo>
                    <a:pt x="300" y="15"/>
                  </a:lnTo>
                  <a:lnTo>
                    <a:pt x="236" y="175"/>
                  </a:lnTo>
                  <a:lnTo>
                    <a:pt x="190" y="145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9" name="Freeform 98"/>
            <p:cNvSpPr>
              <a:spLocks/>
            </p:cNvSpPr>
            <p:nvPr/>
          </p:nvSpPr>
          <p:spPr bwMode="auto">
            <a:xfrm>
              <a:off x="3670" y="1767"/>
              <a:ext cx="341" cy="497"/>
            </a:xfrm>
            <a:custGeom>
              <a:avLst/>
              <a:gdLst>
                <a:gd name="T0" fmla="*/ 311 w 682"/>
                <a:gd name="T1" fmla="*/ 236 h 994"/>
                <a:gd name="T2" fmla="*/ 302 w 682"/>
                <a:gd name="T3" fmla="*/ 30 h 994"/>
                <a:gd name="T4" fmla="*/ 226 w 682"/>
                <a:gd name="T5" fmla="*/ 0 h 994"/>
                <a:gd name="T6" fmla="*/ 136 w 682"/>
                <a:gd name="T7" fmla="*/ 131 h 994"/>
                <a:gd name="T8" fmla="*/ 26 w 682"/>
                <a:gd name="T9" fmla="*/ 135 h 994"/>
                <a:gd name="T10" fmla="*/ 0 w 682"/>
                <a:gd name="T11" fmla="*/ 312 h 994"/>
                <a:gd name="T12" fmla="*/ 150 w 682"/>
                <a:gd name="T13" fmla="*/ 297 h 994"/>
                <a:gd name="T14" fmla="*/ 211 w 682"/>
                <a:gd name="T15" fmla="*/ 401 h 994"/>
                <a:gd name="T16" fmla="*/ 442 w 682"/>
                <a:gd name="T17" fmla="*/ 357 h 994"/>
                <a:gd name="T18" fmla="*/ 482 w 682"/>
                <a:gd name="T19" fmla="*/ 492 h 994"/>
                <a:gd name="T20" fmla="*/ 541 w 682"/>
                <a:gd name="T21" fmla="*/ 437 h 994"/>
                <a:gd name="T22" fmla="*/ 547 w 682"/>
                <a:gd name="T23" fmla="*/ 327 h 994"/>
                <a:gd name="T24" fmla="*/ 617 w 682"/>
                <a:gd name="T25" fmla="*/ 376 h 994"/>
                <a:gd name="T26" fmla="*/ 602 w 682"/>
                <a:gd name="T27" fmla="*/ 703 h 994"/>
                <a:gd name="T28" fmla="*/ 566 w 682"/>
                <a:gd name="T29" fmla="*/ 829 h 994"/>
                <a:gd name="T30" fmla="*/ 517 w 682"/>
                <a:gd name="T31" fmla="*/ 899 h 994"/>
                <a:gd name="T32" fmla="*/ 501 w 682"/>
                <a:gd name="T33" fmla="*/ 994 h 994"/>
                <a:gd name="T34" fmla="*/ 612 w 682"/>
                <a:gd name="T35" fmla="*/ 878 h 994"/>
                <a:gd name="T36" fmla="*/ 682 w 682"/>
                <a:gd name="T37" fmla="*/ 357 h 994"/>
                <a:gd name="T38" fmla="*/ 633 w 682"/>
                <a:gd name="T39" fmla="*/ 272 h 994"/>
                <a:gd name="T40" fmla="*/ 372 w 682"/>
                <a:gd name="T41" fmla="*/ 156 h 994"/>
                <a:gd name="T42" fmla="*/ 311 w 682"/>
                <a:gd name="T43" fmla="*/ 236 h 994"/>
                <a:gd name="T44" fmla="*/ 311 w 682"/>
                <a:gd name="T45" fmla="*/ 236 h 9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2"/>
                <a:gd name="T70" fmla="*/ 0 h 994"/>
                <a:gd name="T71" fmla="*/ 682 w 682"/>
                <a:gd name="T72" fmla="*/ 994 h 9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2" h="994">
                  <a:moveTo>
                    <a:pt x="311" y="236"/>
                  </a:moveTo>
                  <a:lnTo>
                    <a:pt x="302" y="30"/>
                  </a:lnTo>
                  <a:lnTo>
                    <a:pt x="226" y="0"/>
                  </a:lnTo>
                  <a:lnTo>
                    <a:pt x="136" y="131"/>
                  </a:lnTo>
                  <a:lnTo>
                    <a:pt x="26" y="135"/>
                  </a:lnTo>
                  <a:lnTo>
                    <a:pt x="0" y="312"/>
                  </a:lnTo>
                  <a:lnTo>
                    <a:pt x="150" y="297"/>
                  </a:lnTo>
                  <a:lnTo>
                    <a:pt x="211" y="401"/>
                  </a:lnTo>
                  <a:lnTo>
                    <a:pt x="442" y="357"/>
                  </a:lnTo>
                  <a:lnTo>
                    <a:pt x="482" y="492"/>
                  </a:lnTo>
                  <a:lnTo>
                    <a:pt x="541" y="437"/>
                  </a:lnTo>
                  <a:lnTo>
                    <a:pt x="547" y="327"/>
                  </a:lnTo>
                  <a:lnTo>
                    <a:pt x="617" y="376"/>
                  </a:lnTo>
                  <a:lnTo>
                    <a:pt x="602" y="703"/>
                  </a:lnTo>
                  <a:lnTo>
                    <a:pt x="566" y="829"/>
                  </a:lnTo>
                  <a:lnTo>
                    <a:pt x="517" y="899"/>
                  </a:lnTo>
                  <a:lnTo>
                    <a:pt x="501" y="994"/>
                  </a:lnTo>
                  <a:lnTo>
                    <a:pt x="612" y="878"/>
                  </a:lnTo>
                  <a:lnTo>
                    <a:pt x="682" y="357"/>
                  </a:lnTo>
                  <a:lnTo>
                    <a:pt x="633" y="272"/>
                  </a:lnTo>
                  <a:lnTo>
                    <a:pt x="372" y="156"/>
                  </a:lnTo>
                  <a:lnTo>
                    <a:pt x="311" y="2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0" name="Freeform 99"/>
            <p:cNvSpPr>
              <a:spLocks/>
            </p:cNvSpPr>
            <p:nvPr/>
          </p:nvSpPr>
          <p:spPr bwMode="auto">
            <a:xfrm>
              <a:off x="3590" y="1887"/>
              <a:ext cx="376" cy="415"/>
            </a:xfrm>
            <a:custGeom>
              <a:avLst/>
              <a:gdLst>
                <a:gd name="T0" fmla="*/ 89 w 753"/>
                <a:gd name="T1" fmla="*/ 0 h 829"/>
                <a:gd name="T2" fmla="*/ 0 w 753"/>
                <a:gd name="T3" fmla="*/ 116 h 829"/>
                <a:gd name="T4" fmla="*/ 30 w 753"/>
                <a:gd name="T5" fmla="*/ 487 h 829"/>
                <a:gd name="T6" fmla="*/ 146 w 753"/>
                <a:gd name="T7" fmla="*/ 719 h 829"/>
                <a:gd name="T8" fmla="*/ 251 w 753"/>
                <a:gd name="T9" fmla="*/ 753 h 829"/>
                <a:gd name="T10" fmla="*/ 171 w 753"/>
                <a:gd name="T11" fmla="*/ 618 h 829"/>
                <a:gd name="T12" fmla="*/ 165 w 753"/>
                <a:gd name="T13" fmla="*/ 377 h 829"/>
                <a:gd name="T14" fmla="*/ 236 w 753"/>
                <a:gd name="T15" fmla="*/ 618 h 829"/>
                <a:gd name="T16" fmla="*/ 315 w 753"/>
                <a:gd name="T17" fmla="*/ 759 h 829"/>
                <a:gd name="T18" fmla="*/ 386 w 753"/>
                <a:gd name="T19" fmla="*/ 784 h 829"/>
                <a:gd name="T20" fmla="*/ 315 w 753"/>
                <a:gd name="T21" fmla="*/ 628 h 829"/>
                <a:gd name="T22" fmla="*/ 315 w 753"/>
                <a:gd name="T23" fmla="*/ 396 h 829"/>
                <a:gd name="T24" fmla="*/ 386 w 753"/>
                <a:gd name="T25" fmla="*/ 637 h 829"/>
                <a:gd name="T26" fmla="*/ 492 w 753"/>
                <a:gd name="T27" fmla="*/ 808 h 829"/>
                <a:gd name="T28" fmla="*/ 582 w 753"/>
                <a:gd name="T29" fmla="*/ 829 h 829"/>
                <a:gd name="T30" fmla="*/ 682 w 753"/>
                <a:gd name="T31" fmla="*/ 759 h 829"/>
                <a:gd name="T32" fmla="*/ 753 w 753"/>
                <a:gd name="T33" fmla="*/ 622 h 829"/>
                <a:gd name="T34" fmla="*/ 646 w 753"/>
                <a:gd name="T35" fmla="*/ 649 h 829"/>
                <a:gd name="T36" fmla="*/ 582 w 753"/>
                <a:gd name="T37" fmla="*/ 567 h 829"/>
                <a:gd name="T38" fmla="*/ 557 w 753"/>
                <a:gd name="T39" fmla="*/ 371 h 829"/>
                <a:gd name="T40" fmla="*/ 517 w 753"/>
                <a:gd name="T41" fmla="*/ 552 h 829"/>
                <a:gd name="T42" fmla="*/ 612 w 753"/>
                <a:gd name="T43" fmla="*/ 713 h 829"/>
                <a:gd name="T44" fmla="*/ 532 w 753"/>
                <a:gd name="T45" fmla="*/ 753 h 829"/>
                <a:gd name="T46" fmla="*/ 435 w 753"/>
                <a:gd name="T47" fmla="*/ 578 h 829"/>
                <a:gd name="T48" fmla="*/ 431 w 753"/>
                <a:gd name="T49" fmla="*/ 337 h 829"/>
                <a:gd name="T50" fmla="*/ 517 w 753"/>
                <a:gd name="T51" fmla="*/ 175 h 829"/>
                <a:gd name="T52" fmla="*/ 346 w 753"/>
                <a:gd name="T53" fmla="*/ 246 h 829"/>
                <a:gd name="T54" fmla="*/ 255 w 753"/>
                <a:gd name="T55" fmla="*/ 105 h 829"/>
                <a:gd name="T56" fmla="*/ 165 w 753"/>
                <a:gd name="T57" fmla="*/ 135 h 829"/>
                <a:gd name="T58" fmla="*/ 89 w 753"/>
                <a:gd name="T59" fmla="*/ 0 h 829"/>
                <a:gd name="T60" fmla="*/ 89 w 753"/>
                <a:gd name="T61" fmla="*/ 0 h 8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53"/>
                <a:gd name="T94" fmla="*/ 0 h 829"/>
                <a:gd name="T95" fmla="*/ 753 w 753"/>
                <a:gd name="T96" fmla="*/ 829 h 8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53" h="829">
                  <a:moveTo>
                    <a:pt x="89" y="0"/>
                  </a:moveTo>
                  <a:lnTo>
                    <a:pt x="0" y="116"/>
                  </a:lnTo>
                  <a:lnTo>
                    <a:pt x="30" y="487"/>
                  </a:lnTo>
                  <a:lnTo>
                    <a:pt x="146" y="719"/>
                  </a:lnTo>
                  <a:lnTo>
                    <a:pt x="251" y="753"/>
                  </a:lnTo>
                  <a:lnTo>
                    <a:pt x="171" y="618"/>
                  </a:lnTo>
                  <a:lnTo>
                    <a:pt x="165" y="377"/>
                  </a:lnTo>
                  <a:lnTo>
                    <a:pt x="236" y="618"/>
                  </a:lnTo>
                  <a:lnTo>
                    <a:pt x="315" y="759"/>
                  </a:lnTo>
                  <a:lnTo>
                    <a:pt x="386" y="784"/>
                  </a:lnTo>
                  <a:lnTo>
                    <a:pt x="315" y="628"/>
                  </a:lnTo>
                  <a:lnTo>
                    <a:pt x="315" y="396"/>
                  </a:lnTo>
                  <a:lnTo>
                    <a:pt x="386" y="637"/>
                  </a:lnTo>
                  <a:lnTo>
                    <a:pt x="492" y="808"/>
                  </a:lnTo>
                  <a:lnTo>
                    <a:pt x="582" y="829"/>
                  </a:lnTo>
                  <a:lnTo>
                    <a:pt x="682" y="759"/>
                  </a:lnTo>
                  <a:lnTo>
                    <a:pt x="753" y="622"/>
                  </a:lnTo>
                  <a:lnTo>
                    <a:pt x="646" y="649"/>
                  </a:lnTo>
                  <a:lnTo>
                    <a:pt x="582" y="567"/>
                  </a:lnTo>
                  <a:lnTo>
                    <a:pt x="557" y="371"/>
                  </a:lnTo>
                  <a:lnTo>
                    <a:pt x="517" y="552"/>
                  </a:lnTo>
                  <a:lnTo>
                    <a:pt x="612" y="713"/>
                  </a:lnTo>
                  <a:lnTo>
                    <a:pt x="532" y="753"/>
                  </a:lnTo>
                  <a:lnTo>
                    <a:pt x="435" y="578"/>
                  </a:lnTo>
                  <a:lnTo>
                    <a:pt x="431" y="337"/>
                  </a:lnTo>
                  <a:lnTo>
                    <a:pt x="517" y="175"/>
                  </a:lnTo>
                  <a:lnTo>
                    <a:pt x="346" y="246"/>
                  </a:lnTo>
                  <a:lnTo>
                    <a:pt x="255" y="105"/>
                  </a:lnTo>
                  <a:lnTo>
                    <a:pt x="165" y="13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948" name="AutoShape 10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48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57200" y="373063"/>
            <a:ext cx="8242300" cy="846137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Sumber Daya Alam dan Deplesi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6675" y="3657600"/>
            <a:ext cx="8991600" cy="22860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9058275" y="36576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7837488" y="37576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8074025" y="3657600"/>
            <a:ext cx="525463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6692900" y="3657600"/>
            <a:ext cx="523875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87313" y="4114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87313" y="4572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87313" y="5029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66675" y="5943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66675" y="5486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7827963" y="3757613"/>
            <a:ext cx="1306512" cy="4095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66675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381000" y="3733800"/>
            <a:ext cx="8753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57250">
              <a:spcBef>
                <a:spcPct val="50000"/>
              </a:spcBef>
              <a:tabLst>
                <a:tab pos="857250" algn="r"/>
                <a:tab pos="971550" algn="l"/>
                <a:tab pos="160020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		               Ayat Jurnal Penyesuaian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1219200" y="4630738"/>
            <a:ext cx="7924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defTabSz="857250">
              <a:spcBef>
                <a:spcPct val="50000"/>
              </a:spcBef>
              <a:tabLst>
                <a:tab pos="514350" algn="l"/>
                <a:tab pos="1314450" algn="l"/>
                <a:tab pos="5943600" algn="r"/>
                <a:tab pos="7658100" algn="r"/>
              </a:tabLst>
            </a:pPr>
            <a:r>
              <a:rPr lang="en-US" sz="2200">
                <a:latin typeface="Times New Roman" pitchFamily="18" charset="0"/>
              </a:rPr>
              <a:t>	Akumulasi Deplesi		36 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1162050" y="1524000"/>
            <a:ext cx="6819900" cy="156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Selama tahun berjalan, ditambang 90.000 ton.  Deplesi periodik adalah sebesar $36.000 (90.000 ton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200">
                <a:latin typeface="Times New Roman" pitchFamily="18" charset="0"/>
              </a:rPr>
              <a:t> $0,40).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390525" y="4164013"/>
            <a:ext cx="8753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57250">
              <a:spcBef>
                <a:spcPct val="50000"/>
              </a:spcBef>
              <a:tabLst>
                <a:tab pos="857250" algn="r"/>
                <a:tab pos="971550" algn="l"/>
                <a:tab pos="1600200" algn="l"/>
                <a:tab pos="7086600" algn="r"/>
              </a:tabLst>
            </a:pPr>
            <a:r>
              <a:rPr lang="en-US" sz="2200">
                <a:latin typeface="Times New Roman" pitchFamily="18" charset="0"/>
              </a:rPr>
              <a:t>Des. 31	 Beban Deplesi	36 000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>
            <a:off x="419100" y="36576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1028700" y="3657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409700" y="3657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 flipH="1">
            <a:off x="5791200" y="36576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 flipH="1">
            <a:off x="6248400" y="36576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8" name="Line 24"/>
          <p:cNvSpPr>
            <a:spLocks noChangeShapeType="1"/>
          </p:cNvSpPr>
          <p:nvPr/>
        </p:nvSpPr>
        <p:spPr bwMode="auto">
          <a:xfrm flipH="1">
            <a:off x="7658100" y="36576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 build="p" autoUpdateAnimBg="0"/>
      <p:bldP spid="79888" grpId="0" autoUpdateAnimBg="0"/>
      <p:bldP spid="79890" grpId="0" build="p" autoUpdateAnimBg="0"/>
      <p:bldP spid="7989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3130550" y="768350"/>
            <a:ext cx="2882900" cy="825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14400">
                  <a:gamma/>
                  <a:tint val="80000"/>
                  <a:invGamma/>
                </a:srgbClr>
              </a:gs>
              <a:gs pos="50000">
                <a:srgbClr val="714400"/>
              </a:gs>
              <a:gs pos="100000">
                <a:srgbClr val="714400">
                  <a:gamma/>
                  <a:tint val="8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Tanah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18025" cy="3943350"/>
          </a:xfrm>
          <a:gradFill rotWithShape="0">
            <a:gsLst>
              <a:gs pos="0">
                <a:srgbClr val="714400"/>
              </a:gs>
              <a:gs pos="100000">
                <a:srgbClr val="714400">
                  <a:gamma/>
                  <a:tint val="70196"/>
                  <a:invGamma/>
                </a:srgbClr>
              </a:gs>
            </a:gsLst>
            <a:lin ang="5400000" scaled="1"/>
          </a:gradFill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Harga beli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Pajak penjualan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Perizinan dari badan pemerintah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Komisi makelar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Bea balik nama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Biaya survei</a:t>
            </a:r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4652963" y="4537075"/>
            <a:ext cx="3802062" cy="646113"/>
          </a:xfrm>
          <a:custGeom>
            <a:avLst/>
            <a:gdLst>
              <a:gd name="T0" fmla="*/ 614 w 2395"/>
              <a:gd name="T1" fmla="*/ 56 h 407"/>
              <a:gd name="T2" fmla="*/ 500 w 2395"/>
              <a:gd name="T3" fmla="*/ 78 h 407"/>
              <a:gd name="T4" fmla="*/ 426 w 2395"/>
              <a:gd name="T5" fmla="*/ 87 h 407"/>
              <a:gd name="T6" fmla="*/ 367 w 2395"/>
              <a:gd name="T7" fmla="*/ 132 h 407"/>
              <a:gd name="T8" fmla="*/ 266 w 2395"/>
              <a:gd name="T9" fmla="*/ 151 h 407"/>
              <a:gd name="T10" fmla="*/ 199 w 2395"/>
              <a:gd name="T11" fmla="*/ 175 h 407"/>
              <a:gd name="T12" fmla="*/ 4 w 2395"/>
              <a:gd name="T13" fmla="*/ 195 h 407"/>
              <a:gd name="T14" fmla="*/ 0 w 2395"/>
              <a:gd name="T15" fmla="*/ 234 h 407"/>
              <a:gd name="T16" fmla="*/ 165 w 2395"/>
              <a:gd name="T17" fmla="*/ 242 h 407"/>
              <a:gd name="T18" fmla="*/ 235 w 2395"/>
              <a:gd name="T19" fmla="*/ 257 h 407"/>
              <a:gd name="T20" fmla="*/ 238 w 2395"/>
              <a:gd name="T21" fmla="*/ 288 h 407"/>
              <a:gd name="T22" fmla="*/ 457 w 2395"/>
              <a:gd name="T23" fmla="*/ 300 h 407"/>
              <a:gd name="T24" fmla="*/ 488 w 2395"/>
              <a:gd name="T25" fmla="*/ 330 h 407"/>
              <a:gd name="T26" fmla="*/ 531 w 2395"/>
              <a:gd name="T27" fmla="*/ 373 h 407"/>
              <a:gd name="T28" fmla="*/ 650 w 2395"/>
              <a:gd name="T29" fmla="*/ 367 h 407"/>
              <a:gd name="T30" fmla="*/ 754 w 2395"/>
              <a:gd name="T31" fmla="*/ 391 h 407"/>
              <a:gd name="T32" fmla="*/ 851 w 2395"/>
              <a:gd name="T33" fmla="*/ 376 h 407"/>
              <a:gd name="T34" fmla="*/ 956 w 2395"/>
              <a:gd name="T35" fmla="*/ 400 h 407"/>
              <a:gd name="T36" fmla="*/ 1050 w 2395"/>
              <a:gd name="T37" fmla="*/ 406 h 407"/>
              <a:gd name="T38" fmla="*/ 1070 w 2395"/>
              <a:gd name="T39" fmla="*/ 369 h 407"/>
              <a:gd name="T40" fmla="*/ 1248 w 2395"/>
              <a:gd name="T41" fmla="*/ 394 h 407"/>
              <a:gd name="T42" fmla="*/ 1374 w 2395"/>
              <a:gd name="T43" fmla="*/ 361 h 407"/>
              <a:gd name="T44" fmla="*/ 1639 w 2395"/>
              <a:gd name="T45" fmla="*/ 389 h 407"/>
              <a:gd name="T46" fmla="*/ 1922 w 2395"/>
              <a:gd name="T47" fmla="*/ 401 h 407"/>
              <a:gd name="T48" fmla="*/ 1950 w 2395"/>
              <a:gd name="T49" fmla="*/ 315 h 407"/>
              <a:gd name="T50" fmla="*/ 2152 w 2395"/>
              <a:gd name="T51" fmla="*/ 300 h 407"/>
              <a:gd name="T52" fmla="*/ 2189 w 2395"/>
              <a:gd name="T53" fmla="*/ 263 h 407"/>
              <a:gd name="T54" fmla="*/ 2287 w 2395"/>
              <a:gd name="T55" fmla="*/ 186 h 407"/>
              <a:gd name="T56" fmla="*/ 2254 w 2395"/>
              <a:gd name="T57" fmla="*/ 141 h 407"/>
              <a:gd name="T58" fmla="*/ 2144 w 2395"/>
              <a:gd name="T59" fmla="*/ 117 h 407"/>
              <a:gd name="T60" fmla="*/ 2070 w 2395"/>
              <a:gd name="T61" fmla="*/ 97 h 407"/>
              <a:gd name="T62" fmla="*/ 1921 w 2395"/>
              <a:gd name="T63" fmla="*/ 95 h 407"/>
              <a:gd name="T64" fmla="*/ 1737 w 2395"/>
              <a:gd name="T65" fmla="*/ 27 h 407"/>
              <a:gd name="T66" fmla="*/ 1246 w 2395"/>
              <a:gd name="T67" fmla="*/ 27 h 407"/>
              <a:gd name="T68" fmla="*/ 1154 w 2395"/>
              <a:gd name="T69" fmla="*/ 12 h 407"/>
              <a:gd name="T70" fmla="*/ 770 w 2395"/>
              <a:gd name="T71" fmla="*/ 45 h 40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95"/>
              <a:gd name="T109" fmla="*/ 0 h 407"/>
              <a:gd name="T110" fmla="*/ 2395 w 2395"/>
              <a:gd name="T111" fmla="*/ 407 h 40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95" h="407">
                <a:moveTo>
                  <a:pt x="770" y="45"/>
                </a:moveTo>
                <a:lnTo>
                  <a:pt x="614" y="56"/>
                </a:lnTo>
                <a:lnTo>
                  <a:pt x="571" y="75"/>
                </a:lnTo>
                <a:lnTo>
                  <a:pt x="500" y="78"/>
                </a:lnTo>
                <a:lnTo>
                  <a:pt x="506" y="100"/>
                </a:lnTo>
                <a:lnTo>
                  <a:pt x="426" y="87"/>
                </a:lnTo>
                <a:lnTo>
                  <a:pt x="476" y="123"/>
                </a:lnTo>
                <a:lnTo>
                  <a:pt x="367" y="132"/>
                </a:lnTo>
                <a:lnTo>
                  <a:pt x="275" y="132"/>
                </a:lnTo>
                <a:lnTo>
                  <a:pt x="266" y="151"/>
                </a:lnTo>
                <a:lnTo>
                  <a:pt x="180" y="154"/>
                </a:lnTo>
                <a:lnTo>
                  <a:pt x="199" y="175"/>
                </a:lnTo>
                <a:lnTo>
                  <a:pt x="92" y="188"/>
                </a:lnTo>
                <a:lnTo>
                  <a:pt x="4" y="195"/>
                </a:lnTo>
                <a:lnTo>
                  <a:pt x="125" y="212"/>
                </a:lnTo>
                <a:lnTo>
                  <a:pt x="0" y="234"/>
                </a:lnTo>
                <a:lnTo>
                  <a:pt x="162" y="221"/>
                </a:lnTo>
                <a:lnTo>
                  <a:pt x="165" y="242"/>
                </a:lnTo>
                <a:lnTo>
                  <a:pt x="207" y="234"/>
                </a:lnTo>
                <a:lnTo>
                  <a:pt x="235" y="257"/>
                </a:lnTo>
                <a:lnTo>
                  <a:pt x="184" y="297"/>
                </a:lnTo>
                <a:lnTo>
                  <a:pt x="238" y="288"/>
                </a:lnTo>
                <a:lnTo>
                  <a:pt x="347" y="320"/>
                </a:lnTo>
                <a:lnTo>
                  <a:pt x="457" y="300"/>
                </a:lnTo>
                <a:lnTo>
                  <a:pt x="423" y="336"/>
                </a:lnTo>
                <a:lnTo>
                  <a:pt x="488" y="330"/>
                </a:lnTo>
                <a:lnTo>
                  <a:pt x="479" y="367"/>
                </a:lnTo>
                <a:lnTo>
                  <a:pt x="531" y="373"/>
                </a:lnTo>
                <a:lnTo>
                  <a:pt x="565" y="382"/>
                </a:lnTo>
                <a:lnTo>
                  <a:pt x="650" y="367"/>
                </a:lnTo>
                <a:lnTo>
                  <a:pt x="688" y="373"/>
                </a:lnTo>
                <a:lnTo>
                  <a:pt x="754" y="391"/>
                </a:lnTo>
                <a:lnTo>
                  <a:pt x="767" y="367"/>
                </a:lnTo>
                <a:lnTo>
                  <a:pt x="851" y="376"/>
                </a:lnTo>
                <a:lnTo>
                  <a:pt x="857" y="358"/>
                </a:lnTo>
                <a:lnTo>
                  <a:pt x="956" y="400"/>
                </a:lnTo>
                <a:lnTo>
                  <a:pt x="956" y="370"/>
                </a:lnTo>
                <a:lnTo>
                  <a:pt x="1050" y="406"/>
                </a:lnTo>
                <a:lnTo>
                  <a:pt x="1020" y="361"/>
                </a:lnTo>
                <a:lnTo>
                  <a:pt x="1070" y="369"/>
                </a:lnTo>
                <a:lnTo>
                  <a:pt x="1171" y="388"/>
                </a:lnTo>
                <a:lnTo>
                  <a:pt x="1248" y="394"/>
                </a:lnTo>
                <a:lnTo>
                  <a:pt x="1397" y="383"/>
                </a:lnTo>
                <a:lnTo>
                  <a:pt x="1374" y="361"/>
                </a:lnTo>
                <a:lnTo>
                  <a:pt x="1433" y="331"/>
                </a:lnTo>
                <a:lnTo>
                  <a:pt x="1639" y="389"/>
                </a:lnTo>
                <a:lnTo>
                  <a:pt x="1700" y="348"/>
                </a:lnTo>
                <a:lnTo>
                  <a:pt x="1922" y="401"/>
                </a:lnTo>
                <a:lnTo>
                  <a:pt x="1885" y="332"/>
                </a:lnTo>
                <a:lnTo>
                  <a:pt x="1950" y="315"/>
                </a:lnTo>
                <a:lnTo>
                  <a:pt x="2004" y="288"/>
                </a:lnTo>
                <a:lnTo>
                  <a:pt x="2152" y="300"/>
                </a:lnTo>
                <a:lnTo>
                  <a:pt x="2127" y="255"/>
                </a:lnTo>
                <a:lnTo>
                  <a:pt x="2189" y="263"/>
                </a:lnTo>
                <a:lnTo>
                  <a:pt x="2169" y="226"/>
                </a:lnTo>
                <a:lnTo>
                  <a:pt x="2287" y="186"/>
                </a:lnTo>
                <a:lnTo>
                  <a:pt x="2394" y="158"/>
                </a:lnTo>
                <a:lnTo>
                  <a:pt x="2254" y="141"/>
                </a:lnTo>
                <a:lnTo>
                  <a:pt x="2173" y="141"/>
                </a:lnTo>
                <a:lnTo>
                  <a:pt x="2144" y="117"/>
                </a:lnTo>
                <a:lnTo>
                  <a:pt x="2066" y="137"/>
                </a:lnTo>
                <a:lnTo>
                  <a:pt x="2070" y="97"/>
                </a:lnTo>
                <a:lnTo>
                  <a:pt x="1900" y="124"/>
                </a:lnTo>
                <a:lnTo>
                  <a:pt x="1921" y="95"/>
                </a:lnTo>
                <a:lnTo>
                  <a:pt x="1802" y="60"/>
                </a:lnTo>
                <a:lnTo>
                  <a:pt x="1737" y="27"/>
                </a:lnTo>
                <a:lnTo>
                  <a:pt x="1473" y="52"/>
                </a:lnTo>
                <a:lnTo>
                  <a:pt x="1246" y="27"/>
                </a:lnTo>
                <a:lnTo>
                  <a:pt x="1290" y="0"/>
                </a:lnTo>
                <a:lnTo>
                  <a:pt x="1154" y="12"/>
                </a:lnTo>
                <a:lnTo>
                  <a:pt x="819" y="52"/>
                </a:lnTo>
                <a:lnTo>
                  <a:pt x="770" y="45"/>
                </a:lnTo>
              </a:path>
            </a:pathLst>
          </a:custGeom>
          <a:solidFill>
            <a:srgbClr val="20202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5535613" y="3027363"/>
            <a:ext cx="1700212" cy="1643062"/>
            <a:chOff x="3487" y="1907"/>
            <a:chExt cx="1071" cy="1035"/>
          </a:xfrm>
        </p:grpSpPr>
        <p:grpSp>
          <p:nvGrpSpPr>
            <p:cNvPr id="10307" name="Group 6"/>
            <p:cNvGrpSpPr>
              <a:grpSpLocks/>
            </p:cNvGrpSpPr>
            <p:nvPr/>
          </p:nvGrpSpPr>
          <p:grpSpPr bwMode="auto">
            <a:xfrm>
              <a:off x="3975" y="2026"/>
              <a:ext cx="108" cy="916"/>
              <a:chOff x="3975" y="2026"/>
              <a:chExt cx="108" cy="916"/>
            </a:xfrm>
          </p:grpSpPr>
          <p:sp>
            <p:nvSpPr>
              <p:cNvPr id="10335" name="Freeform 7"/>
              <p:cNvSpPr>
                <a:spLocks/>
              </p:cNvSpPr>
              <p:nvPr/>
            </p:nvSpPr>
            <p:spPr bwMode="auto">
              <a:xfrm>
                <a:off x="3975" y="2026"/>
                <a:ext cx="108" cy="916"/>
              </a:xfrm>
              <a:custGeom>
                <a:avLst/>
                <a:gdLst>
                  <a:gd name="T0" fmla="*/ 41 w 108"/>
                  <a:gd name="T1" fmla="*/ 0 h 916"/>
                  <a:gd name="T2" fmla="*/ 12 w 108"/>
                  <a:gd name="T3" fmla="*/ 463 h 916"/>
                  <a:gd name="T4" fmla="*/ 16 w 108"/>
                  <a:gd name="T5" fmla="*/ 581 h 916"/>
                  <a:gd name="T6" fmla="*/ 15 w 108"/>
                  <a:gd name="T7" fmla="*/ 672 h 916"/>
                  <a:gd name="T8" fmla="*/ 16 w 108"/>
                  <a:gd name="T9" fmla="*/ 697 h 916"/>
                  <a:gd name="T10" fmla="*/ 17 w 108"/>
                  <a:gd name="T11" fmla="*/ 736 h 916"/>
                  <a:gd name="T12" fmla="*/ 12 w 108"/>
                  <a:gd name="T13" fmla="*/ 774 h 916"/>
                  <a:gd name="T14" fmla="*/ 13 w 108"/>
                  <a:gd name="T15" fmla="*/ 824 h 916"/>
                  <a:gd name="T16" fmla="*/ 9 w 108"/>
                  <a:gd name="T17" fmla="*/ 866 h 916"/>
                  <a:gd name="T18" fmla="*/ 0 w 108"/>
                  <a:gd name="T19" fmla="*/ 903 h 916"/>
                  <a:gd name="T20" fmla="*/ 25 w 108"/>
                  <a:gd name="T21" fmla="*/ 906 h 916"/>
                  <a:gd name="T22" fmla="*/ 45 w 108"/>
                  <a:gd name="T23" fmla="*/ 915 h 916"/>
                  <a:gd name="T24" fmla="*/ 72 w 108"/>
                  <a:gd name="T25" fmla="*/ 912 h 916"/>
                  <a:gd name="T26" fmla="*/ 93 w 108"/>
                  <a:gd name="T27" fmla="*/ 912 h 916"/>
                  <a:gd name="T28" fmla="*/ 107 w 108"/>
                  <a:gd name="T29" fmla="*/ 901 h 916"/>
                  <a:gd name="T30" fmla="*/ 104 w 108"/>
                  <a:gd name="T31" fmla="*/ 864 h 916"/>
                  <a:gd name="T32" fmla="*/ 98 w 108"/>
                  <a:gd name="T33" fmla="*/ 824 h 916"/>
                  <a:gd name="T34" fmla="*/ 99 w 108"/>
                  <a:gd name="T35" fmla="*/ 748 h 916"/>
                  <a:gd name="T36" fmla="*/ 98 w 108"/>
                  <a:gd name="T37" fmla="*/ 725 h 916"/>
                  <a:gd name="T38" fmla="*/ 98 w 108"/>
                  <a:gd name="T39" fmla="*/ 672 h 916"/>
                  <a:gd name="T40" fmla="*/ 98 w 108"/>
                  <a:gd name="T41" fmla="*/ 625 h 916"/>
                  <a:gd name="T42" fmla="*/ 94 w 108"/>
                  <a:gd name="T43" fmla="*/ 578 h 916"/>
                  <a:gd name="T44" fmla="*/ 96 w 108"/>
                  <a:gd name="T45" fmla="*/ 381 h 916"/>
                  <a:gd name="T46" fmla="*/ 96 w 108"/>
                  <a:gd name="T47" fmla="*/ 131 h 916"/>
                  <a:gd name="T48" fmla="*/ 88 w 108"/>
                  <a:gd name="T49" fmla="*/ 33 h 916"/>
                  <a:gd name="T50" fmla="*/ 41 w 108"/>
                  <a:gd name="T51" fmla="*/ 0 h 9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916"/>
                  <a:gd name="T80" fmla="*/ 108 w 108"/>
                  <a:gd name="T81" fmla="*/ 916 h 9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916">
                    <a:moveTo>
                      <a:pt x="41" y="0"/>
                    </a:moveTo>
                    <a:lnTo>
                      <a:pt x="12" y="463"/>
                    </a:lnTo>
                    <a:lnTo>
                      <a:pt x="16" y="581"/>
                    </a:lnTo>
                    <a:lnTo>
                      <a:pt x="15" y="672"/>
                    </a:lnTo>
                    <a:lnTo>
                      <a:pt x="16" y="697"/>
                    </a:lnTo>
                    <a:lnTo>
                      <a:pt x="17" y="736"/>
                    </a:lnTo>
                    <a:lnTo>
                      <a:pt x="12" y="774"/>
                    </a:lnTo>
                    <a:lnTo>
                      <a:pt x="13" y="824"/>
                    </a:lnTo>
                    <a:lnTo>
                      <a:pt x="9" y="866"/>
                    </a:lnTo>
                    <a:lnTo>
                      <a:pt x="0" y="903"/>
                    </a:lnTo>
                    <a:lnTo>
                      <a:pt x="25" y="906"/>
                    </a:lnTo>
                    <a:lnTo>
                      <a:pt x="45" y="915"/>
                    </a:lnTo>
                    <a:lnTo>
                      <a:pt x="72" y="912"/>
                    </a:lnTo>
                    <a:lnTo>
                      <a:pt x="93" y="912"/>
                    </a:lnTo>
                    <a:lnTo>
                      <a:pt x="107" y="901"/>
                    </a:lnTo>
                    <a:lnTo>
                      <a:pt x="104" y="864"/>
                    </a:lnTo>
                    <a:lnTo>
                      <a:pt x="98" y="824"/>
                    </a:lnTo>
                    <a:lnTo>
                      <a:pt x="99" y="748"/>
                    </a:lnTo>
                    <a:lnTo>
                      <a:pt x="98" y="725"/>
                    </a:lnTo>
                    <a:lnTo>
                      <a:pt x="98" y="672"/>
                    </a:lnTo>
                    <a:lnTo>
                      <a:pt x="98" y="625"/>
                    </a:lnTo>
                    <a:lnTo>
                      <a:pt x="94" y="578"/>
                    </a:lnTo>
                    <a:lnTo>
                      <a:pt x="96" y="381"/>
                    </a:lnTo>
                    <a:lnTo>
                      <a:pt x="96" y="131"/>
                    </a:lnTo>
                    <a:lnTo>
                      <a:pt x="88" y="3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201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Freeform 8"/>
              <p:cNvSpPr>
                <a:spLocks/>
              </p:cNvSpPr>
              <p:nvPr/>
            </p:nvSpPr>
            <p:spPr bwMode="auto">
              <a:xfrm>
                <a:off x="4016" y="2613"/>
                <a:ext cx="64" cy="319"/>
              </a:xfrm>
              <a:custGeom>
                <a:avLst/>
                <a:gdLst>
                  <a:gd name="T0" fmla="*/ 43 w 64"/>
                  <a:gd name="T1" fmla="*/ 0 h 319"/>
                  <a:gd name="T2" fmla="*/ 23 w 64"/>
                  <a:gd name="T3" fmla="*/ 16 h 319"/>
                  <a:gd name="T4" fmla="*/ 0 w 64"/>
                  <a:gd name="T5" fmla="*/ 27 h 319"/>
                  <a:gd name="T6" fmla="*/ 15 w 64"/>
                  <a:gd name="T7" fmla="*/ 27 h 319"/>
                  <a:gd name="T8" fmla="*/ 37 w 64"/>
                  <a:gd name="T9" fmla="*/ 24 h 319"/>
                  <a:gd name="T10" fmla="*/ 28 w 64"/>
                  <a:gd name="T11" fmla="*/ 41 h 319"/>
                  <a:gd name="T12" fmla="*/ 6 w 64"/>
                  <a:gd name="T13" fmla="*/ 55 h 319"/>
                  <a:gd name="T14" fmla="*/ 32 w 64"/>
                  <a:gd name="T15" fmla="*/ 57 h 319"/>
                  <a:gd name="T16" fmla="*/ 42 w 64"/>
                  <a:gd name="T17" fmla="*/ 66 h 319"/>
                  <a:gd name="T18" fmla="*/ 31 w 64"/>
                  <a:gd name="T19" fmla="*/ 80 h 319"/>
                  <a:gd name="T20" fmla="*/ 12 w 64"/>
                  <a:gd name="T21" fmla="*/ 92 h 319"/>
                  <a:gd name="T22" fmla="*/ 43 w 64"/>
                  <a:gd name="T23" fmla="*/ 95 h 319"/>
                  <a:gd name="T24" fmla="*/ 46 w 64"/>
                  <a:gd name="T25" fmla="*/ 108 h 319"/>
                  <a:gd name="T26" fmla="*/ 43 w 64"/>
                  <a:gd name="T27" fmla="*/ 122 h 319"/>
                  <a:gd name="T28" fmla="*/ 20 w 64"/>
                  <a:gd name="T29" fmla="*/ 138 h 319"/>
                  <a:gd name="T30" fmla="*/ 6 w 64"/>
                  <a:gd name="T31" fmla="*/ 138 h 319"/>
                  <a:gd name="T32" fmla="*/ 29 w 64"/>
                  <a:gd name="T33" fmla="*/ 146 h 319"/>
                  <a:gd name="T34" fmla="*/ 45 w 64"/>
                  <a:gd name="T35" fmla="*/ 148 h 319"/>
                  <a:gd name="T36" fmla="*/ 35 w 64"/>
                  <a:gd name="T37" fmla="*/ 163 h 319"/>
                  <a:gd name="T38" fmla="*/ 18 w 64"/>
                  <a:gd name="T39" fmla="*/ 177 h 319"/>
                  <a:gd name="T40" fmla="*/ 45 w 64"/>
                  <a:gd name="T41" fmla="*/ 191 h 319"/>
                  <a:gd name="T42" fmla="*/ 45 w 64"/>
                  <a:gd name="T43" fmla="*/ 227 h 319"/>
                  <a:gd name="T44" fmla="*/ 32 w 64"/>
                  <a:gd name="T45" fmla="*/ 263 h 319"/>
                  <a:gd name="T46" fmla="*/ 47 w 64"/>
                  <a:gd name="T47" fmla="*/ 274 h 319"/>
                  <a:gd name="T48" fmla="*/ 20 w 64"/>
                  <a:gd name="T49" fmla="*/ 281 h 319"/>
                  <a:gd name="T50" fmla="*/ 49 w 64"/>
                  <a:gd name="T51" fmla="*/ 286 h 319"/>
                  <a:gd name="T52" fmla="*/ 15 w 64"/>
                  <a:gd name="T53" fmla="*/ 297 h 319"/>
                  <a:gd name="T54" fmla="*/ 51 w 64"/>
                  <a:gd name="T55" fmla="*/ 301 h 319"/>
                  <a:gd name="T56" fmla="*/ 26 w 64"/>
                  <a:gd name="T57" fmla="*/ 310 h 319"/>
                  <a:gd name="T58" fmla="*/ 15 w 64"/>
                  <a:gd name="T59" fmla="*/ 318 h 319"/>
                  <a:gd name="T60" fmla="*/ 40 w 64"/>
                  <a:gd name="T61" fmla="*/ 318 h 319"/>
                  <a:gd name="T62" fmla="*/ 63 w 64"/>
                  <a:gd name="T63" fmla="*/ 314 h 319"/>
                  <a:gd name="T64" fmla="*/ 58 w 64"/>
                  <a:gd name="T65" fmla="*/ 283 h 319"/>
                  <a:gd name="T66" fmla="*/ 52 w 64"/>
                  <a:gd name="T67" fmla="*/ 256 h 319"/>
                  <a:gd name="T68" fmla="*/ 54 w 64"/>
                  <a:gd name="T69" fmla="*/ 217 h 319"/>
                  <a:gd name="T70" fmla="*/ 52 w 64"/>
                  <a:gd name="T71" fmla="*/ 164 h 319"/>
                  <a:gd name="T72" fmla="*/ 55 w 64"/>
                  <a:gd name="T73" fmla="*/ 123 h 319"/>
                  <a:gd name="T74" fmla="*/ 52 w 64"/>
                  <a:gd name="T75" fmla="*/ 72 h 319"/>
                  <a:gd name="T76" fmla="*/ 48 w 64"/>
                  <a:gd name="T77" fmla="*/ 48 h 319"/>
                  <a:gd name="T78" fmla="*/ 48 w 64"/>
                  <a:gd name="T79" fmla="*/ 24 h 319"/>
                  <a:gd name="T80" fmla="*/ 43 w 64"/>
                  <a:gd name="T81" fmla="*/ 0 h 3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4"/>
                  <a:gd name="T124" fmla="*/ 0 h 319"/>
                  <a:gd name="T125" fmla="*/ 64 w 64"/>
                  <a:gd name="T126" fmla="*/ 319 h 3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4" h="319">
                    <a:moveTo>
                      <a:pt x="43" y="0"/>
                    </a:moveTo>
                    <a:lnTo>
                      <a:pt x="23" y="16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37" y="24"/>
                    </a:lnTo>
                    <a:lnTo>
                      <a:pt x="28" y="41"/>
                    </a:lnTo>
                    <a:lnTo>
                      <a:pt x="6" y="55"/>
                    </a:lnTo>
                    <a:lnTo>
                      <a:pt x="32" y="57"/>
                    </a:lnTo>
                    <a:lnTo>
                      <a:pt x="42" y="66"/>
                    </a:lnTo>
                    <a:lnTo>
                      <a:pt x="31" y="80"/>
                    </a:lnTo>
                    <a:lnTo>
                      <a:pt x="12" y="92"/>
                    </a:lnTo>
                    <a:lnTo>
                      <a:pt x="43" y="95"/>
                    </a:lnTo>
                    <a:lnTo>
                      <a:pt x="46" y="108"/>
                    </a:lnTo>
                    <a:lnTo>
                      <a:pt x="43" y="122"/>
                    </a:lnTo>
                    <a:lnTo>
                      <a:pt x="20" y="138"/>
                    </a:lnTo>
                    <a:lnTo>
                      <a:pt x="6" y="138"/>
                    </a:lnTo>
                    <a:lnTo>
                      <a:pt x="29" y="146"/>
                    </a:lnTo>
                    <a:lnTo>
                      <a:pt x="45" y="148"/>
                    </a:lnTo>
                    <a:lnTo>
                      <a:pt x="35" y="163"/>
                    </a:lnTo>
                    <a:lnTo>
                      <a:pt x="18" y="177"/>
                    </a:lnTo>
                    <a:lnTo>
                      <a:pt x="45" y="191"/>
                    </a:lnTo>
                    <a:lnTo>
                      <a:pt x="45" y="227"/>
                    </a:lnTo>
                    <a:lnTo>
                      <a:pt x="32" y="263"/>
                    </a:lnTo>
                    <a:lnTo>
                      <a:pt x="47" y="274"/>
                    </a:lnTo>
                    <a:lnTo>
                      <a:pt x="20" y="281"/>
                    </a:lnTo>
                    <a:lnTo>
                      <a:pt x="49" y="286"/>
                    </a:lnTo>
                    <a:lnTo>
                      <a:pt x="15" y="297"/>
                    </a:lnTo>
                    <a:lnTo>
                      <a:pt x="51" y="301"/>
                    </a:lnTo>
                    <a:lnTo>
                      <a:pt x="26" y="310"/>
                    </a:lnTo>
                    <a:lnTo>
                      <a:pt x="15" y="318"/>
                    </a:lnTo>
                    <a:lnTo>
                      <a:pt x="40" y="318"/>
                    </a:lnTo>
                    <a:lnTo>
                      <a:pt x="63" y="314"/>
                    </a:lnTo>
                    <a:lnTo>
                      <a:pt x="58" y="283"/>
                    </a:lnTo>
                    <a:lnTo>
                      <a:pt x="52" y="256"/>
                    </a:lnTo>
                    <a:lnTo>
                      <a:pt x="54" y="217"/>
                    </a:lnTo>
                    <a:lnTo>
                      <a:pt x="52" y="164"/>
                    </a:lnTo>
                    <a:lnTo>
                      <a:pt x="55" y="123"/>
                    </a:lnTo>
                    <a:lnTo>
                      <a:pt x="52" y="72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8" name="Group 9"/>
            <p:cNvGrpSpPr>
              <a:grpSpLocks/>
            </p:cNvGrpSpPr>
            <p:nvPr/>
          </p:nvGrpSpPr>
          <p:grpSpPr bwMode="auto">
            <a:xfrm>
              <a:off x="3487" y="1907"/>
              <a:ext cx="573" cy="916"/>
              <a:chOff x="3487" y="1907"/>
              <a:chExt cx="573" cy="916"/>
            </a:xfrm>
          </p:grpSpPr>
          <p:sp>
            <p:nvSpPr>
              <p:cNvPr id="10323" name="Freeform 10"/>
              <p:cNvSpPr>
                <a:spLocks/>
              </p:cNvSpPr>
              <p:nvPr/>
            </p:nvSpPr>
            <p:spPr bwMode="auto">
              <a:xfrm>
                <a:off x="3786" y="1907"/>
                <a:ext cx="274" cy="246"/>
              </a:xfrm>
              <a:custGeom>
                <a:avLst/>
                <a:gdLst>
                  <a:gd name="T0" fmla="*/ 198 w 274"/>
                  <a:gd name="T1" fmla="*/ 70 h 246"/>
                  <a:gd name="T2" fmla="*/ 138 w 274"/>
                  <a:gd name="T3" fmla="*/ 129 h 246"/>
                  <a:gd name="T4" fmla="*/ 49 w 274"/>
                  <a:gd name="T5" fmla="*/ 175 h 246"/>
                  <a:gd name="T6" fmla="*/ 3 w 274"/>
                  <a:gd name="T7" fmla="*/ 189 h 246"/>
                  <a:gd name="T8" fmla="*/ 29 w 274"/>
                  <a:gd name="T9" fmla="*/ 204 h 246"/>
                  <a:gd name="T10" fmla="*/ 34 w 274"/>
                  <a:gd name="T11" fmla="*/ 210 h 246"/>
                  <a:gd name="T12" fmla="*/ 55 w 274"/>
                  <a:gd name="T13" fmla="*/ 207 h 246"/>
                  <a:gd name="T14" fmla="*/ 18 w 274"/>
                  <a:gd name="T15" fmla="*/ 242 h 246"/>
                  <a:gd name="T16" fmla="*/ 58 w 274"/>
                  <a:gd name="T17" fmla="*/ 219 h 246"/>
                  <a:gd name="T18" fmla="*/ 64 w 274"/>
                  <a:gd name="T19" fmla="*/ 225 h 246"/>
                  <a:gd name="T20" fmla="*/ 71 w 274"/>
                  <a:gd name="T21" fmla="*/ 227 h 246"/>
                  <a:gd name="T22" fmla="*/ 89 w 274"/>
                  <a:gd name="T23" fmla="*/ 216 h 246"/>
                  <a:gd name="T24" fmla="*/ 95 w 274"/>
                  <a:gd name="T25" fmla="*/ 233 h 246"/>
                  <a:gd name="T26" fmla="*/ 115 w 274"/>
                  <a:gd name="T27" fmla="*/ 210 h 246"/>
                  <a:gd name="T28" fmla="*/ 107 w 274"/>
                  <a:gd name="T29" fmla="*/ 236 h 246"/>
                  <a:gd name="T30" fmla="*/ 129 w 274"/>
                  <a:gd name="T31" fmla="*/ 216 h 246"/>
                  <a:gd name="T32" fmla="*/ 138 w 274"/>
                  <a:gd name="T33" fmla="*/ 216 h 246"/>
                  <a:gd name="T34" fmla="*/ 146 w 274"/>
                  <a:gd name="T35" fmla="*/ 219 h 246"/>
                  <a:gd name="T36" fmla="*/ 163 w 274"/>
                  <a:gd name="T37" fmla="*/ 192 h 246"/>
                  <a:gd name="T38" fmla="*/ 153 w 274"/>
                  <a:gd name="T39" fmla="*/ 222 h 246"/>
                  <a:gd name="T40" fmla="*/ 172 w 274"/>
                  <a:gd name="T41" fmla="*/ 210 h 246"/>
                  <a:gd name="T42" fmla="*/ 181 w 274"/>
                  <a:gd name="T43" fmla="*/ 207 h 246"/>
                  <a:gd name="T44" fmla="*/ 181 w 274"/>
                  <a:gd name="T45" fmla="*/ 222 h 246"/>
                  <a:gd name="T46" fmla="*/ 195 w 274"/>
                  <a:gd name="T47" fmla="*/ 192 h 246"/>
                  <a:gd name="T48" fmla="*/ 212 w 274"/>
                  <a:gd name="T49" fmla="*/ 172 h 246"/>
                  <a:gd name="T50" fmla="*/ 205 w 274"/>
                  <a:gd name="T51" fmla="*/ 213 h 246"/>
                  <a:gd name="T52" fmla="*/ 218 w 274"/>
                  <a:gd name="T53" fmla="*/ 189 h 246"/>
                  <a:gd name="T54" fmla="*/ 230 w 274"/>
                  <a:gd name="T55" fmla="*/ 181 h 246"/>
                  <a:gd name="T56" fmla="*/ 239 w 274"/>
                  <a:gd name="T57" fmla="*/ 181 h 246"/>
                  <a:gd name="T58" fmla="*/ 242 w 274"/>
                  <a:gd name="T59" fmla="*/ 137 h 246"/>
                  <a:gd name="T60" fmla="*/ 247 w 274"/>
                  <a:gd name="T61" fmla="*/ 186 h 246"/>
                  <a:gd name="T62" fmla="*/ 255 w 274"/>
                  <a:gd name="T63" fmla="*/ 151 h 246"/>
                  <a:gd name="T64" fmla="*/ 255 w 274"/>
                  <a:gd name="T65" fmla="*/ 97 h 246"/>
                  <a:gd name="T66" fmla="*/ 261 w 274"/>
                  <a:gd name="T67" fmla="*/ 137 h 246"/>
                  <a:gd name="T68" fmla="*/ 273 w 274"/>
                  <a:gd name="T69" fmla="*/ 119 h 246"/>
                  <a:gd name="T70" fmla="*/ 258 w 274"/>
                  <a:gd name="T71" fmla="*/ 53 h 246"/>
                  <a:gd name="T72" fmla="*/ 255 w 274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4"/>
                  <a:gd name="T112" fmla="*/ 0 h 246"/>
                  <a:gd name="T113" fmla="*/ 274 w 274"/>
                  <a:gd name="T114" fmla="*/ 246 h 2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4" h="246">
                    <a:moveTo>
                      <a:pt x="218" y="38"/>
                    </a:moveTo>
                    <a:lnTo>
                      <a:pt x="198" y="70"/>
                    </a:lnTo>
                    <a:lnTo>
                      <a:pt x="175" y="100"/>
                    </a:lnTo>
                    <a:lnTo>
                      <a:pt x="138" y="129"/>
                    </a:lnTo>
                    <a:lnTo>
                      <a:pt x="101" y="151"/>
                    </a:lnTo>
                    <a:lnTo>
                      <a:pt x="49" y="175"/>
                    </a:lnTo>
                    <a:lnTo>
                      <a:pt x="0" y="184"/>
                    </a:lnTo>
                    <a:lnTo>
                      <a:pt x="3" y="189"/>
                    </a:lnTo>
                    <a:lnTo>
                      <a:pt x="46" y="186"/>
                    </a:lnTo>
                    <a:lnTo>
                      <a:pt x="29" y="204"/>
                    </a:lnTo>
                    <a:lnTo>
                      <a:pt x="12" y="216"/>
                    </a:lnTo>
                    <a:lnTo>
                      <a:pt x="34" y="210"/>
                    </a:lnTo>
                    <a:lnTo>
                      <a:pt x="58" y="189"/>
                    </a:lnTo>
                    <a:lnTo>
                      <a:pt x="55" y="207"/>
                    </a:lnTo>
                    <a:lnTo>
                      <a:pt x="37" y="225"/>
                    </a:lnTo>
                    <a:lnTo>
                      <a:pt x="18" y="242"/>
                    </a:lnTo>
                    <a:lnTo>
                      <a:pt x="29" y="242"/>
                    </a:lnTo>
                    <a:lnTo>
                      <a:pt x="58" y="219"/>
                    </a:lnTo>
                    <a:lnTo>
                      <a:pt x="71" y="198"/>
                    </a:lnTo>
                    <a:lnTo>
                      <a:pt x="64" y="225"/>
                    </a:lnTo>
                    <a:lnTo>
                      <a:pt x="43" y="245"/>
                    </a:lnTo>
                    <a:lnTo>
                      <a:pt x="71" y="227"/>
                    </a:lnTo>
                    <a:lnTo>
                      <a:pt x="86" y="207"/>
                    </a:lnTo>
                    <a:lnTo>
                      <a:pt x="89" y="216"/>
                    </a:lnTo>
                    <a:lnTo>
                      <a:pt x="86" y="233"/>
                    </a:lnTo>
                    <a:lnTo>
                      <a:pt x="95" y="233"/>
                    </a:lnTo>
                    <a:lnTo>
                      <a:pt x="107" y="213"/>
                    </a:lnTo>
                    <a:lnTo>
                      <a:pt x="115" y="210"/>
                    </a:lnTo>
                    <a:lnTo>
                      <a:pt x="112" y="227"/>
                    </a:lnTo>
                    <a:lnTo>
                      <a:pt x="107" y="236"/>
                    </a:lnTo>
                    <a:lnTo>
                      <a:pt x="117" y="236"/>
                    </a:lnTo>
                    <a:lnTo>
                      <a:pt x="129" y="216"/>
                    </a:lnTo>
                    <a:lnTo>
                      <a:pt x="141" y="198"/>
                    </a:lnTo>
                    <a:lnTo>
                      <a:pt x="138" y="216"/>
                    </a:lnTo>
                    <a:lnTo>
                      <a:pt x="129" y="227"/>
                    </a:lnTo>
                    <a:lnTo>
                      <a:pt x="146" y="219"/>
                    </a:lnTo>
                    <a:lnTo>
                      <a:pt x="160" y="178"/>
                    </a:lnTo>
                    <a:lnTo>
                      <a:pt x="163" y="192"/>
                    </a:lnTo>
                    <a:lnTo>
                      <a:pt x="158" y="210"/>
                    </a:lnTo>
                    <a:lnTo>
                      <a:pt x="153" y="222"/>
                    </a:lnTo>
                    <a:lnTo>
                      <a:pt x="160" y="227"/>
                    </a:lnTo>
                    <a:lnTo>
                      <a:pt x="172" y="210"/>
                    </a:lnTo>
                    <a:lnTo>
                      <a:pt x="178" y="192"/>
                    </a:lnTo>
                    <a:lnTo>
                      <a:pt x="181" y="207"/>
                    </a:lnTo>
                    <a:lnTo>
                      <a:pt x="175" y="216"/>
                    </a:lnTo>
                    <a:lnTo>
                      <a:pt x="181" y="222"/>
                    </a:lnTo>
                    <a:lnTo>
                      <a:pt x="187" y="207"/>
                    </a:lnTo>
                    <a:lnTo>
                      <a:pt x="195" y="192"/>
                    </a:lnTo>
                    <a:lnTo>
                      <a:pt x="209" y="163"/>
                    </a:lnTo>
                    <a:lnTo>
                      <a:pt x="212" y="172"/>
                    </a:lnTo>
                    <a:lnTo>
                      <a:pt x="209" y="192"/>
                    </a:lnTo>
                    <a:lnTo>
                      <a:pt x="205" y="213"/>
                    </a:lnTo>
                    <a:lnTo>
                      <a:pt x="212" y="213"/>
                    </a:lnTo>
                    <a:lnTo>
                      <a:pt x="218" y="189"/>
                    </a:lnTo>
                    <a:lnTo>
                      <a:pt x="224" y="160"/>
                    </a:lnTo>
                    <a:lnTo>
                      <a:pt x="230" y="181"/>
                    </a:lnTo>
                    <a:lnTo>
                      <a:pt x="230" y="195"/>
                    </a:lnTo>
                    <a:lnTo>
                      <a:pt x="239" y="181"/>
                    </a:lnTo>
                    <a:lnTo>
                      <a:pt x="236" y="157"/>
                    </a:lnTo>
                    <a:lnTo>
                      <a:pt x="242" y="137"/>
                    </a:lnTo>
                    <a:lnTo>
                      <a:pt x="247" y="169"/>
                    </a:lnTo>
                    <a:lnTo>
                      <a:pt x="247" y="186"/>
                    </a:lnTo>
                    <a:lnTo>
                      <a:pt x="253" y="178"/>
                    </a:lnTo>
                    <a:lnTo>
                      <a:pt x="255" y="151"/>
                    </a:lnTo>
                    <a:lnTo>
                      <a:pt x="255" y="119"/>
                    </a:lnTo>
                    <a:lnTo>
                      <a:pt x="255" y="97"/>
                    </a:lnTo>
                    <a:lnTo>
                      <a:pt x="264" y="116"/>
                    </a:lnTo>
                    <a:lnTo>
                      <a:pt x="261" y="137"/>
                    </a:lnTo>
                    <a:lnTo>
                      <a:pt x="270" y="140"/>
                    </a:lnTo>
                    <a:lnTo>
                      <a:pt x="273" y="119"/>
                    </a:lnTo>
                    <a:lnTo>
                      <a:pt x="270" y="85"/>
                    </a:lnTo>
                    <a:lnTo>
                      <a:pt x="258" y="53"/>
                    </a:lnTo>
                    <a:lnTo>
                      <a:pt x="255" y="32"/>
                    </a:lnTo>
                    <a:lnTo>
                      <a:pt x="255" y="0"/>
                    </a:lnTo>
                    <a:lnTo>
                      <a:pt x="218" y="38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Freeform 11"/>
              <p:cNvSpPr>
                <a:spLocks/>
              </p:cNvSpPr>
              <p:nvPr/>
            </p:nvSpPr>
            <p:spPr bwMode="auto">
              <a:xfrm>
                <a:off x="3730" y="2021"/>
                <a:ext cx="306" cy="251"/>
              </a:xfrm>
              <a:custGeom>
                <a:avLst/>
                <a:gdLst>
                  <a:gd name="T0" fmla="*/ 222 w 306"/>
                  <a:gd name="T1" fmla="*/ 71 h 251"/>
                  <a:gd name="T2" fmla="*/ 154 w 306"/>
                  <a:gd name="T3" fmla="*/ 131 h 251"/>
                  <a:gd name="T4" fmla="*/ 55 w 306"/>
                  <a:gd name="T5" fmla="*/ 179 h 251"/>
                  <a:gd name="T6" fmla="*/ 3 w 306"/>
                  <a:gd name="T7" fmla="*/ 193 h 251"/>
                  <a:gd name="T8" fmla="*/ 32 w 306"/>
                  <a:gd name="T9" fmla="*/ 208 h 251"/>
                  <a:gd name="T10" fmla="*/ 38 w 306"/>
                  <a:gd name="T11" fmla="*/ 214 h 251"/>
                  <a:gd name="T12" fmla="*/ 61 w 306"/>
                  <a:gd name="T13" fmla="*/ 211 h 251"/>
                  <a:gd name="T14" fmla="*/ 20 w 306"/>
                  <a:gd name="T15" fmla="*/ 247 h 251"/>
                  <a:gd name="T16" fmla="*/ 64 w 306"/>
                  <a:gd name="T17" fmla="*/ 223 h 251"/>
                  <a:gd name="T18" fmla="*/ 71 w 306"/>
                  <a:gd name="T19" fmla="*/ 229 h 251"/>
                  <a:gd name="T20" fmla="*/ 80 w 306"/>
                  <a:gd name="T21" fmla="*/ 232 h 251"/>
                  <a:gd name="T22" fmla="*/ 100 w 306"/>
                  <a:gd name="T23" fmla="*/ 220 h 251"/>
                  <a:gd name="T24" fmla="*/ 106 w 306"/>
                  <a:gd name="T25" fmla="*/ 237 h 251"/>
                  <a:gd name="T26" fmla="*/ 128 w 306"/>
                  <a:gd name="T27" fmla="*/ 214 h 251"/>
                  <a:gd name="T28" fmla="*/ 119 w 306"/>
                  <a:gd name="T29" fmla="*/ 241 h 251"/>
                  <a:gd name="T30" fmla="*/ 144 w 306"/>
                  <a:gd name="T31" fmla="*/ 220 h 251"/>
                  <a:gd name="T32" fmla="*/ 154 w 306"/>
                  <a:gd name="T33" fmla="*/ 220 h 251"/>
                  <a:gd name="T34" fmla="*/ 164 w 306"/>
                  <a:gd name="T35" fmla="*/ 223 h 251"/>
                  <a:gd name="T36" fmla="*/ 182 w 306"/>
                  <a:gd name="T37" fmla="*/ 196 h 251"/>
                  <a:gd name="T38" fmla="*/ 171 w 306"/>
                  <a:gd name="T39" fmla="*/ 226 h 251"/>
                  <a:gd name="T40" fmla="*/ 192 w 306"/>
                  <a:gd name="T41" fmla="*/ 214 h 251"/>
                  <a:gd name="T42" fmla="*/ 202 w 306"/>
                  <a:gd name="T43" fmla="*/ 211 h 251"/>
                  <a:gd name="T44" fmla="*/ 202 w 306"/>
                  <a:gd name="T45" fmla="*/ 226 h 251"/>
                  <a:gd name="T46" fmla="*/ 219 w 306"/>
                  <a:gd name="T47" fmla="*/ 196 h 251"/>
                  <a:gd name="T48" fmla="*/ 238 w 306"/>
                  <a:gd name="T49" fmla="*/ 176 h 251"/>
                  <a:gd name="T50" fmla="*/ 229 w 306"/>
                  <a:gd name="T51" fmla="*/ 217 h 251"/>
                  <a:gd name="T52" fmla="*/ 244 w 306"/>
                  <a:gd name="T53" fmla="*/ 193 h 251"/>
                  <a:gd name="T54" fmla="*/ 257 w 306"/>
                  <a:gd name="T55" fmla="*/ 184 h 251"/>
                  <a:gd name="T56" fmla="*/ 267 w 306"/>
                  <a:gd name="T57" fmla="*/ 184 h 251"/>
                  <a:gd name="T58" fmla="*/ 270 w 306"/>
                  <a:gd name="T59" fmla="*/ 140 h 251"/>
                  <a:gd name="T60" fmla="*/ 277 w 306"/>
                  <a:gd name="T61" fmla="*/ 190 h 251"/>
                  <a:gd name="T62" fmla="*/ 285 w 306"/>
                  <a:gd name="T63" fmla="*/ 154 h 251"/>
                  <a:gd name="T64" fmla="*/ 285 w 306"/>
                  <a:gd name="T65" fmla="*/ 98 h 251"/>
                  <a:gd name="T66" fmla="*/ 292 w 306"/>
                  <a:gd name="T67" fmla="*/ 140 h 251"/>
                  <a:gd name="T68" fmla="*/ 305 w 306"/>
                  <a:gd name="T69" fmla="*/ 121 h 251"/>
                  <a:gd name="T70" fmla="*/ 289 w 306"/>
                  <a:gd name="T71" fmla="*/ 53 h 251"/>
                  <a:gd name="T72" fmla="*/ 285 w 306"/>
                  <a:gd name="T73" fmla="*/ 0 h 2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"/>
                  <a:gd name="T112" fmla="*/ 0 h 251"/>
                  <a:gd name="T113" fmla="*/ 306 w 306"/>
                  <a:gd name="T114" fmla="*/ 251 h 2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" h="251">
                    <a:moveTo>
                      <a:pt x="244" y="38"/>
                    </a:moveTo>
                    <a:lnTo>
                      <a:pt x="222" y="71"/>
                    </a:lnTo>
                    <a:lnTo>
                      <a:pt x="196" y="101"/>
                    </a:lnTo>
                    <a:lnTo>
                      <a:pt x="154" y="131"/>
                    </a:lnTo>
                    <a:lnTo>
                      <a:pt x="113" y="154"/>
                    </a:lnTo>
                    <a:lnTo>
                      <a:pt x="55" y="179"/>
                    </a:lnTo>
                    <a:lnTo>
                      <a:pt x="0" y="187"/>
                    </a:lnTo>
                    <a:lnTo>
                      <a:pt x="3" y="193"/>
                    </a:lnTo>
                    <a:lnTo>
                      <a:pt x="52" y="190"/>
                    </a:lnTo>
                    <a:lnTo>
                      <a:pt x="32" y="208"/>
                    </a:lnTo>
                    <a:lnTo>
                      <a:pt x="13" y="220"/>
                    </a:lnTo>
                    <a:lnTo>
                      <a:pt x="38" y="214"/>
                    </a:lnTo>
                    <a:lnTo>
                      <a:pt x="64" y="193"/>
                    </a:lnTo>
                    <a:lnTo>
                      <a:pt x="61" y="211"/>
                    </a:lnTo>
                    <a:lnTo>
                      <a:pt x="42" y="229"/>
                    </a:lnTo>
                    <a:lnTo>
                      <a:pt x="20" y="247"/>
                    </a:lnTo>
                    <a:lnTo>
                      <a:pt x="32" y="247"/>
                    </a:lnTo>
                    <a:lnTo>
                      <a:pt x="64" y="223"/>
                    </a:lnTo>
                    <a:lnTo>
                      <a:pt x="80" y="202"/>
                    </a:lnTo>
                    <a:lnTo>
                      <a:pt x="71" y="229"/>
                    </a:lnTo>
                    <a:lnTo>
                      <a:pt x="48" y="250"/>
                    </a:lnTo>
                    <a:lnTo>
                      <a:pt x="80" y="232"/>
                    </a:lnTo>
                    <a:lnTo>
                      <a:pt x="96" y="211"/>
                    </a:lnTo>
                    <a:lnTo>
                      <a:pt x="100" y="220"/>
                    </a:lnTo>
                    <a:lnTo>
                      <a:pt x="96" y="237"/>
                    </a:lnTo>
                    <a:lnTo>
                      <a:pt x="106" y="237"/>
                    </a:lnTo>
                    <a:lnTo>
                      <a:pt x="119" y="217"/>
                    </a:lnTo>
                    <a:lnTo>
                      <a:pt x="128" y="214"/>
                    </a:lnTo>
                    <a:lnTo>
                      <a:pt x="126" y="232"/>
                    </a:lnTo>
                    <a:lnTo>
                      <a:pt x="119" y="241"/>
                    </a:lnTo>
                    <a:lnTo>
                      <a:pt x="131" y="241"/>
                    </a:lnTo>
                    <a:lnTo>
                      <a:pt x="144" y="220"/>
                    </a:lnTo>
                    <a:lnTo>
                      <a:pt x="158" y="202"/>
                    </a:lnTo>
                    <a:lnTo>
                      <a:pt x="154" y="220"/>
                    </a:lnTo>
                    <a:lnTo>
                      <a:pt x="144" y="232"/>
                    </a:lnTo>
                    <a:lnTo>
                      <a:pt x="164" y="223"/>
                    </a:lnTo>
                    <a:lnTo>
                      <a:pt x="179" y="181"/>
                    </a:lnTo>
                    <a:lnTo>
                      <a:pt x="182" y="196"/>
                    </a:lnTo>
                    <a:lnTo>
                      <a:pt x="177" y="214"/>
                    </a:lnTo>
                    <a:lnTo>
                      <a:pt x="171" y="226"/>
                    </a:lnTo>
                    <a:lnTo>
                      <a:pt x="179" y="232"/>
                    </a:lnTo>
                    <a:lnTo>
                      <a:pt x="192" y="214"/>
                    </a:lnTo>
                    <a:lnTo>
                      <a:pt x="199" y="196"/>
                    </a:lnTo>
                    <a:lnTo>
                      <a:pt x="202" y="211"/>
                    </a:lnTo>
                    <a:lnTo>
                      <a:pt x="196" y="220"/>
                    </a:lnTo>
                    <a:lnTo>
                      <a:pt x="202" y="226"/>
                    </a:lnTo>
                    <a:lnTo>
                      <a:pt x="209" y="211"/>
                    </a:lnTo>
                    <a:lnTo>
                      <a:pt x="219" y="196"/>
                    </a:lnTo>
                    <a:lnTo>
                      <a:pt x="234" y="166"/>
                    </a:lnTo>
                    <a:lnTo>
                      <a:pt x="238" y="176"/>
                    </a:lnTo>
                    <a:lnTo>
                      <a:pt x="234" y="196"/>
                    </a:lnTo>
                    <a:lnTo>
                      <a:pt x="229" y="217"/>
                    </a:lnTo>
                    <a:lnTo>
                      <a:pt x="238" y="217"/>
                    </a:lnTo>
                    <a:lnTo>
                      <a:pt x="244" y="193"/>
                    </a:lnTo>
                    <a:lnTo>
                      <a:pt x="250" y="163"/>
                    </a:lnTo>
                    <a:lnTo>
                      <a:pt x="257" y="184"/>
                    </a:lnTo>
                    <a:lnTo>
                      <a:pt x="257" y="199"/>
                    </a:lnTo>
                    <a:lnTo>
                      <a:pt x="267" y="184"/>
                    </a:lnTo>
                    <a:lnTo>
                      <a:pt x="263" y="160"/>
                    </a:lnTo>
                    <a:lnTo>
                      <a:pt x="270" y="140"/>
                    </a:lnTo>
                    <a:lnTo>
                      <a:pt x="277" y="173"/>
                    </a:lnTo>
                    <a:lnTo>
                      <a:pt x="277" y="190"/>
                    </a:lnTo>
                    <a:lnTo>
                      <a:pt x="282" y="181"/>
                    </a:lnTo>
                    <a:lnTo>
                      <a:pt x="285" y="154"/>
                    </a:lnTo>
                    <a:lnTo>
                      <a:pt x="285" y="121"/>
                    </a:lnTo>
                    <a:lnTo>
                      <a:pt x="285" y="98"/>
                    </a:lnTo>
                    <a:lnTo>
                      <a:pt x="295" y="119"/>
                    </a:lnTo>
                    <a:lnTo>
                      <a:pt x="292" y="140"/>
                    </a:lnTo>
                    <a:lnTo>
                      <a:pt x="302" y="143"/>
                    </a:lnTo>
                    <a:lnTo>
                      <a:pt x="305" y="121"/>
                    </a:lnTo>
                    <a:lnTo>
                      <a:pt x="302" y="86"/>
                    </a:lnTo>
                    <a:lnTo>
                      <a:pt x="289" y="53"/>
                    </a:lnTo>
                    <a:lnTo>
                      <a:pt x="285" y="32"/>
                    </a:lnTo>
                    <a:lnTo>
                      <a:pt x="285" y="0"/>
                    </a:lnTo>
                    <a:lnTo>
                      <a:pt x="244" y="38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Freeform 12"/>
              <p:cNvSpPr>
                <a:spLocks/>
              </p:cNvSpPr>
              <p:nvPr/>
            </p:nvSpPr>
            <p:spPr bwMode="auto">
              <a:xfrm>
                <a:off x="3636" y="2140"/>
                <a:ext cx="394" cy="276"/>
              </a:xfrm>
              <a:custGeom>
                <a:avLst/>
                <a:gdLst>
                  <a:gd name="T0" fmla="*/ 285 w 394"/>
                  <a:gd name="T1" fmla="*/ 78 h 276"/>
                  <a:gd name="T2" fmla="*/ 199 w 394"/>
                  <a:gd name="T3" fmla="*/ 144 h 276"/>
                  <a:gd name="T4" fmla="*/ 70 w 394"/>
                  <a:gd name="T5" fmla="*/ 196 h 276"/>
                  <a:gd name="T6" fmla="*/ 4 w 394"/>
                  <a:gd name="T7" fmla="*/ 212 h 276"/>
                  <a:gd name="T8" fmla="*/ 40 w 394"/>
                  <a:gd name="T9" fmla="*/ 229 h 276"/>
                  <a:gd name="T10" fmla="*/ 49 w 394"/>
                  <a:gd name="T11" fmla="*/ 236 h 276"/>
                  <a:gd name="T12" fmla="*/ 79 w 394"/>
                  <a:gd name="T13" fmla="*/ 233 h 276"/>
                  <a:gd name="T14" fmla="*/ 25 w 394"/>
                  <a:gd name="T15" fmla="*/ 271 h 276"/>
                  <a:gd name="T16" fmla="*/ 82 w 394"/>
                  <a:gd name="T17" fmla="*/ 246 h 276"/>
                  <a:gd name="T18" fmla="*/ 91 w 394"/>
                  <a:gd name="T19" fmla="*/ 252 h 276"/>
                  <a:gd name="T20" fmla="*/ 103 w 394"/>
                  <a:gd name="T21" fmla="*/ 255 h 276"/>
                  <a:gd name="T22" fmla="*/ 128 w 394"/>
                  <a:gd name="T23" fmla="*/ 242 h 276"/>
                  <a:gd name="T24" fmla="*/ 136 w 394"/>
                  <a:gd name="T25" fmla="*/ 262 h 276"/>
                  <a:gd name="T26" fmla="*/ 165 w 394"/>
                  <a:gd name="T27" fmla="*/ 236 h 276"/>
                  <a:gd name="T28" fmla="*/ 153 w 394"/>
                  <a:gd name="T29" fmla="*/ 265 h 276"/>
                  <a:gd name="T30" fmla="*/ 186 w 394"/>
                  <a:gd name="T31" fmla="*/ 242 h 276"/>
                  <a:gd name="T32" fmla="*/ 199 w 394"/>
                  <a:gd name="T33" fmla="*/ 242 h 276"/>
                  <a:gd name="T34" fmla="*/ 211 w 394"/>
                  <a:gd name="T35" fmla="*/ 246 h 276"/>
                  <a:gd name="T36" fmla="*/ 235 w 394"/>
                  <a:gd name="T37" fmla="*/ 216 h 276"/>
                  <a:gd name="T38" fmla="*/ 219 w 394"/>
                  <a:gd name="T39" fmla="*/ 249 h 276"/>
                  <a:gd name="T40" fmla="*/ 248 w 394"/>
                  <a:gd name="T41" fmla="*/ 236 h 276"/>
                  <a:gd name="T42" fmla="*/ 260 w 394"/>
                  <a:gd name="T43" fmla="*/ 233 h 276"/>
                  <a:gd name="T44" fmla="*/ 260 w 394"/>
                  <a:gd name="T45" fmla="*/ 249 h 276"/>
                  <a:gd name="T46" fmla="*/ 282 w 394"/>
                  <a:gd name="T47" fmla="*/ 216 h 276"/>
                  <a:gd name="T48" fmla="*/ 306 w 394"/>
                  <a:gd name="T49" fmla="*/ 194 h 276"/>
                  <a:gd name="T50" fmla="*/ 294 w 394"/>
                  <a:gd name="T51" fmla="*/ 239 h 276"/>
                  <a:gd name="T52" fmla="*/ 314 w 394"/>
                  <a:gd name="T53" fmla="*/ 212 h 276"/>
                  <a:gd name="T54" fmla="*/ 331 w 394"/>
                  <a:gd name="T55" fmla="*/ 203 h 276"/>
                  <a:gd name="T56" fmla="*/ 344 w 394"/>
                  <a:gd name="T57" fmla="*/ 203 h 276"/>
                  <a:gd name="T58" fmla="*/ 348 w 394"/>
                  <a:gd name="T59" fmla="*/ 153 h 276"/>
                  <a:gd name="T60" fmla="*/ 356 w 394"/>
                  <a:gd name="T61" fmla="*/ 209 h 276"/>
                  <a:gd name="T62" fmla="*/ 368 w 394"/>
                  <a:gd name="T63" fmla="*/ 169 h 276"/>
                  <a:gd name="T64" fmla="*/ 368 w 394"/>
                  <a:gd name="T65" fmla="*/ 108 h 276"/>
                  <a:gd name="T66" fmla="*/ 376 w 394"/>
                  <a:gd name="T67" fmla="*/ 153 h 276"/>
                  <a:gd name="T68" fmla="*/ 393 w 394"/>
                  <a:gd name="T69" fmla="*/ 134 h 276"/>
                  <a:gd name="T70" fmla="*/ 372 w 394"/>
                  <a:gd name="T71" fmla="*/ 59 h 276"/>
                  <a:gd name="T72" fmla="*/ 368 w 394"/>
                  <a:gd name="T73" fmla="*/ 0 h 2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4"/>
                  <a:gd name="T112" fmla="*/ 0 h 276"/>
                  <a:gd name="T113" fmla="*/ 394 w 394"/>
                  <a:gd name="T114" fmla="*/ 276 h 2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4" h="276">
                    <a:moveTo>
                      <a:pt x="314" y="42"/>
                    </a:moveTo>
                    <a:lnTo>
                      <a:pt x="285" y="78"/>
                    </a:lnTo>
                    <a:lnTo>
                      <a:pt x="252" y="111"/>
                    </a:lnTo>
                    <a:lnTo>
                      <a:pt x="199" y="144"/>
                    </a:lnTo>
                    <a:lnTo>
                      <a:pt x="145" y="169"/>
                    </a:lnTo>
                    <a:lnTo>
                      <a:pt x="70" y="196"/>
                    </a:lnTo>
                    <a:lnTo>
                      <a:pt x="0" y="206"/>
                    </a:lnTo>
                    <a:lnTo>
                      <a:pt x="4" y="212"/>
                    </a:lnTo>
                    <a:lnTo>
                      <a:pt x="66" y="209"/>
                    </a:lnTo>
                    <a:lnTo>
                      <a:pt x="40" y="229"/>
                    </a:lnTo>
                    <a:lnTo>
                      <a:pt x="16" y="242"/>
                    </a:lnTo>
                    <a:lnTo>
                      <a:pt x="49" y="236"/>
                    </a:lnTo>
                    <a:lnTo>
                      <a:pt x="82" y="212"/>
                    </a:lnTo>
                    <a:lnTo>
                      <a:pt x="79" y="233"/>
                    </a:lnTo>
                    <a:lnTo>
                      <a:pt x="54" y="252"/>
                    </a:lnTo>
                    <a:lnTo>
                      <a:pt x="25" y="271"/>
                    </a:lnTo>
                    <a:lnTo>
                      <a:pt x="40" y="271"/>
                    </a:lnTo>
                    <a:lnTo>
                      <a:pt x="82" y="246"/>
                    </a:lnTo>
                    <a:lnTo>
                      <a:pt x="103" y="222"/>
                    </a:lnTo>
                    <a:lnTo>
                      <a:pt x="91" y="252"/>
                    </a:lnTo>
                    <a:lnTo>
                      <a:pt x="62" y="275"/>
                    </a:lnTo>
                    <a:lnTo>
                      <a:pt x="103" y="255"/>
                    </a:lnTo>
                    <a:lnTo>
                      <a:pt x="124" y="233"/>
                    </a:lnTo>
                    <a:lnTo>
                      <a:pt x="128" y="242"/>
                    </a:lnTo>
                    <a:lnTo>
                      <a:pt x="124" y="262"/>
                    </a:lnTo>
                    <a:lnTo>
                      <a:pt x="136" y="262"/>
                    </a:lnTo>
                    <a:lnTo>
                      <a:pt x="153" y="239"/>
                    </a:lnTo>
                    <a:lnTo>
                      <a:pt x="165" y="236"/>
                    </a:lnTo>
                    <a:lnTo>
                      <a:pt x="162" y="255"/>
                    </a:lnTo>
                    <a:lnTo>
                      <a:pt x="153" y="265"/>
                    </a:lnTo>
                    <a:lnTo>
                      <a:pt x="169" y="265"/>
                    </a:lnTo>
                    <a:lnTo>
                      <a:pt x="186" y="242"/>
                    </a:lnTo>
                    <a:lnTo>
                      <a:pt x="203" y="222"/>
                    </a:lnTo>
                    <a:lnTo>
                      <a:pt x="199" y="242"/>
                    </a:lnTo>
                    <a:lnTo>
                      <a:pt x="186" y="255"/>
                    </a:lnTo>
                    <a:lnTo>
                      <a:pt x="211" y="246"/>
                    </a:lnTo>
                    <a:lnTo>
                      <a:pt x="231" y="200"/>
                    </a:lnTo>
                    <a:lnTo>
                      <a:pt x="235" y="216"/>
                    </a:lnTo>
                    <a:lnTo>
                      <a:pt x="228" y="236"/>
                    </a:lnTo>
                    <a:lnTo>
                      <a:pt x="219" y="249"/>
                    </a:lnTo>
                    <a:lnTo>
                      <a:pt x="231" y="255"/>
                    </a:lnTo>
                    <a:lnTo>
                      <a:pt x="248" y="236"/>
                    </a:lnTo>
                    <a:lnTo>
                      <a:pt x="256" y="216"/>
                    </a:lnTo>
                    <a:lnTo>
                      <a:pt x="260" y="233"/>
                    </a:lnTo>
                    <a:lnTo>
                      <a:pt x="252" y="242"/>
                    </a:lnTo>
                    <a:lnTo>
                      <a:pt x="260" y="249"/>
                    </a:lnTo>
                    <a:lnTo>
                      <a:pt x="269" y="233"/>
                    </a:lnTo>
                    <a:lnTo>
                      <a:pt x="282" y="216"/>
                    </a:lnTo>
                    <a:lnTo>
                      <a:pt x="302" y="183"/>
                    </a:lnTo>
                    <a:lnTo>
                      <a:pt x="306" y="194"/>
                    </a:lnTo>
                    <a:lnTo>
                      <a:pt x="302" y="216"/>
                    </a:lnTo>
                    <a:lnTo>
                      <a:pt x="294" y="239"/>
                    </a:lnTo>
                    <a:lnTo>
                      <a:pt x="306" y="239"/>
                    </a:lnTo>
                    <a:lnTo>
                      <a:pt x="314" y="212"/>
                    </a:lnTo>
                    <a:lnTo>
                      <a:pt x="323" y="179"/>
                    </a:lnTo>
                    <a:lnTo>
                      <a:pt x="331" y="203"/>
                    </a:lnTo>
                    <a:lnTo>
                      <a:pt x="331" y="219"/>
                    </a:lnTo>
                    <a:lnTo>
                      <a:pt x="344" y="203"/>
                    </a:lnTo>
                    <a:lnTo>
                      <a:pt x="339" y="177"/>
                    </a:lnTo>
                    <a:lnTo>
                      <a:pt x="348" y="153"/>
                    </a:lnTo>
                    <a:lnTo>
                      <a:pt x="356" y="190"/>
                    </a:lnTo>
                    <a:lnTo>
                      <a:pt x="356" y="209"/>
                    </a:lnTo>
                    <a:lnTo>
                      <a:pt x="364" y="200"/>
                    </a:lnTo>
                    <a:lnTo>
                      <a:pt x="368" y="169"/>
                    </a:lnTo>
                    <a:lnTo>
                      <a:pt x="368" y="134"/>
                    </a:lnTo>
                    <a:lnTo>
                      <a:pt x="368" y="108"/>
                    </a:lnTo>
                    <a:lnTo>
                      <a:pt x="380" y="130"/>
                    </a:lnTo>
                    <a:lnTo>
                      <a:pt x="376" y="153"/>
                    </a:lnTo>
                    <a:lnTo>
                      <a:pt x="389" y="157"/>
                    </a:lnTo>
                    <a:lnTo>
                      <a:pt x="393" y="134"/>
                    </a:lnTo>
                    <a:lnTo>
                      <a:pt x="389" y="95"/>
                    </a:lnTo>
                    <a:lnTo>
                      <a:pt x="372" y="59"/>
                    </a:lnTo>
                    <a:lnTo>
                      <a:pt x="368" y="35"/>
                    </a:lnTo>
                    <a:lnTo>
                      <a:pt x="368" y="0"/>
                    </a:lnTo>
                    <a:lnTo>
                      <a:pt x="314" y="42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Freeform 13"/>
              <p:cNvSpPr>
                <a:spLocks/>
              </p:cNvSpPr>
              <p:nvPr/>
            </p:nvSpPr>
            <p:spPr bwMode="auto">
              <a:xfrm>
                <a:off x="3554" y="2274"/>
                <a:ext cx="465" cy="314"/>
              </a:xfrm>
              <a:custGeom>
                <a:avLst/>
                <a:gdLst>
                  <a:gd name="T0" fmla="*/ 362 w 465"/>
                  <a:gd name="T1" fmla="*/ 82 h 314"/>
                  <a:gd name="T2" fmla="*/ 192 w 465"/>
                  <a:gd name="T3" fmla="*/ 155 h 314"/>
                  <a:gd name="T4" fmla="*/ 49 w 465"/>
                  <a:gd name="T5" fmla="*/ 182 h 314"/>
                  <a:gd name="T6" fmla="*/ 29 w 465"/>
                  <a:gd name="T7" fmla="*/ 193 h 314"/>
                  <a:gd name="T8" fmla="*/ 63 w 465"/>
                  <a:gd name="T9" fmla="*/ 211 h 314"/>
                  <a:gd name="T10" fmla="*/ 0 w 465"/>
                  <a:gd name="T11" fmla="*/ 246 h 314"/>
                  <a:gd name="T12" fmla="*/ 72 w 465"/>
                  <a:gd name="T13" fmla="*/ 226 h 314"/>
                  <a:gd name="T14" fmla="*/ 40 w 465"/>
                  <a:gd name="T15" fmla="*/ 264 h 314"/>
                  <a:gd name="T16" fmla="*/ 32 w 465"/>
                  <a:gd name="T17" fmla="*/ 284 h 314"/>
                  <a:gd name="T18" fmla="*/ 102 w 465"/>
                  <a:gd name="T19" fmla="*/ 226 h 314"/>
                  <a:gd name="T20" fmla="*/ 70 w 465"/>
                  <a:gd name="T21" fmla="*/ 296 h 314"/>
                  <a:gd name="T22" fmla="*/ 70 w 465"/>
                  <a:gd name="T23" fmla="*/ 313 h 314"/>
                  <a:gd name="T24" fmla="*/ 124 w 465"/>
                  <a:gd name="T25" fmla="*/ 229 h 314"/>
                  <a:gd name="T26" fmla="*/ 124 w 465"/>
                  <a:gd name="T27" fmla="*/ 282 h 314"/>
                  <a:gd name="T28" fmla="*/ 136 w 465"/>
                  <a:gd name="T29" fmla="*/ 287 h 314"/>
                  <a:gd name="T30" fmla="*/ 145 w 465"/>
                  <a:gd name="T31" fmla="*/ 223 h 314"/>
                  <a:gd name="T32" fmla="*/ 154 w 465"/>
                  <a:gd name="T33" fmla="*/ 287 h 314"/>
                  <a:gd name="T34" fmla="*/ 165 w 465"/>
                  <a:gd name="T35" fmla="*/ 290 h 314"/>
                  <a:gd name="T36" fmla="*/ 174 w 465"/>
                  <a:gd name="T37" fmla="*/ 296 h 314"/>
                  <a:gd name="T38" fmla="*/ 199 w 465"/>
                  <a:gd name="T39" fmla="*/ 223 h 314"/>
                  <a:gd name="T40" fmla="*/ 199 w 465"/>
                  <a:gd name="T41" fmla="*/ 282 h 314"/>
                  <a:gd name="T42" fmla="*/ 214 w 465"/>
                  <a:gd name="T43" fmla="*/ 279 h 314"/>
                  <a:gd name="T44" fmla="*/ 229 w 465"/>
                  <a:gd name="T45" fmla="*/ 199 h 314"/>
                  <a:gd name="T46" fmla="*/ 229 w 465"/>
                  <a:gd name="T47" fmla="*/ 282 h 314"/>
                  <a:gd name="T48" fmla="*/ 241 w 465"/>
                  <a:gd name="T49" fmla="*/ 287 h 314"/>
                  <a:gd name="T50" fmla="*/ 255 w 465"/>
                  <a:gd name="T51" fmla="*/ 258 h 314"/>
                  <a:gd name="T52" fmla="*/ 270 w 465"/>
                  <a:gd name="T53" fmla="*/ 267 h 314"/>
                  <a:gd name="T54" fmla="*/ 296 w 465"/>
                  <a:gd name="T55" fmla="*/ 214 h 314"/>
                  <a:gd name="T56" fmla="*/ 322 w 465"/>
                  <a:gd name="T57" fmla="*/ 214 h 314"/>
                  <a:gd name="T58" fmla="*/ 331 w 465"/>
                  <a:gd name="T59" fmla="*/ 226 h 314"/>
                  <a:gd name="T60" fmla="*/ 350 w 465"/>
                  <a:gd name="T61" fmla="*/ 182 h 314"/>
                  <a:gd name="T62" fmla="*/ 368 w 465"/>
                  <a:gd name="T63" fmla="*/ 173 h 314"/>
                  <a:gd name="T64" fmla="*/ 350 w 465"/>
                  <a:gd name="T65" fmla="*/ 208 h 314"/>
                  <a:gd name="T66" fmla="*/ 386 w 465"/>
                  <a:gd name="T67" fmla="*/ 176 h 314"/>
                  <a:gd name="T68" fmla="*/ 418 w 465"/>
                  <a:gd name="T69" fmla="*/ 121 h 314"/>
                  <a:gd name="T70" fmla="*/ 403 w 465"/>
                  <a:gd name="T71" fmla="*/ 173 h 314"/>
                  <a:gd name="T72" fmla="*/ 428 w 465"/>
                  <a:gd name="T73" fmla="*/ 115 h 314"/>
                  <a:gd name="T74" fmla="*/ 449 w 465"/>
                  <a:gd name="T75" fmla="*/ 93 h 314"/>
                  <a:gd name="T76" fmla="*/ 443 w 465"/>
                  <a:gd name="T77" fmla="*/ 71 h 314"/>
                  <a:gd name="T78" fmla="*/ 424 w 465"/>
                  <a:gd name="T79" fmla="*/ 24 h 3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5"/>
                  <a:gd name="T121" fmla="*/ 0 h 314"/>
                  <a:gd name="T122" fmla="*/ 465 w 465"/>
                  <a:gd name="T123" fmla="*/ 314 h 31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5" h="314">
                    <a:moveTo>
                      <a:pt x="424" y="24"/>
                    </a:moveTo>
                    <a:lnTo>
                      <a:pt x="362" y="82"/>
                    </a:lnTo>
                    <a:lnTo>
                      <a:pt x="261" y="135"/>
                    </a:lnTo>
                    <a:lnTo>
                      <a:pt x="192" y="155"/>
                    </a:lnTo>
                    <a:lnTo>
                      <a:pt x="136" y="167"/>
                    </a:lnTo>
                    <a:lnTo>
                      <a:pt x="49" y="182"/>
                    </a:lnTo>
                    <a:lnTo>
                      <a:pt x="23" y="190"/>
                    </a:lnTo>
                    <a:lnTo>
                      <a:pt x="29" y="193"/>
                    </a:lnTo>
                    <a:lnTo>
                      <a:pt x="78" y="190"/>
                    </a:lnTo>
                    <a:lnTo>
                      <a:pt x="63" y="211"/>
                    </a:lnTo>
                    <a:lnTo>
                      <a:pt x="38" y="235"/>
                    </a:lnTo>
                    <a:lnTo>
                      <a:pt x="0" y="246"/>
                    </a:lnTo>
                    <a:lnTo>
                      <a:pt x="26" y="246"/>
                    </a:lnTo>
                    <a:lnTo>
                      <a:pt x="72" y="226"/>
                    </a:lnTo>
                    <a:lnTo>
                      <a:pt x="58" y="246"/>
                    </a:lnTo>
                    <a:lnTo>
                      <a:pt x="40" y="264"/>
                    </a:lnTo>
                    <a:lnTo>
                      <a:pt x="15" y="282"/>
                    </a:lnTo>
                    <a:lnTo>
                      <a:pt x="32" y="284"/>
                    </a:lnTo>
                    <a:lnTo>
                      <a:pt x="81" y="246"/>
                    </a:lnTo>
                    <a:lnTo>
                      <a:pt x="102" y="226"/>
                    </a:lnTo>
                    <a:lnTo>
                      <a:pt x="84" y="270"/>
                    </a:lnTo>
                    <a:lnTo>
                      <a:pt x="70" y="296"/>
                    </a:lnTo>
                    <a:lnTo>
                      <a:pt x="55" y="313"/>
                    </a:lnTo>
                    <a:lnTo>
                      <a:pt x="70" y="313"/>
                    </a:lnTo>
                    <a:lnTo>
                      <a:pt x="90" y="276"/>
                    </a:lnTo>
                    <a:lnTo>
                      <a:pt x="124" y="229"/>
                    </a:lnTo>
                    <a:lnTo>
                      <a:pt x="130" y="258"/>
                    </a:lnTo>
                    <a:lnTo>
                      <a:pt x="124" y="282"/>
                    </a:lnTo>
                    <a:lnTo>
                      <a:pt x="116" y="305"/>
                    </a:lnTo>
                    <a:lnTo>
                      <a:pt x="136" y="287"/>
                    </a:lnTo>
                    <a:lnTo>
                      <a:pt x="142" y="261"/>
                    </a:lnTo>
                    <a:lnTo>
                      <a:pt x="145" y="223"/>
                    </a:lnTo>
                    <a:lnTo>
                      <a:pt x="157" y="243"/>
                    </a:lnTo>
                    <a:lnTo>
                      <a:pt x="154" y="287"/>
                    </a:lnTo>
                    <a:lnTo>
                      <a:pt x="148" y="311"/>
                    </a:lnTo>
                    <a:lnTo>
                      <a:pt x="165" y="290"/>
                    </a:lnTo>
                    <a:lnTo>
                      <a:pt x="168" y="264"/>
                    </a:lnTo>
                    <a:lnTo>
                      <a:pt x="174" y="296"/>
                    </a:lnTo>
                    <a:lnTo>
                      <a:pt x="183" y="264"/>
                    </a:lnTo>
                    <a:lnTo>
                      <a:pt x="199" y="223"/>
                    </a:lnTo>
                    <a:lnTo>
                      <a:pt x="206" y="243"/>
                    </a:lnTo>
                    <a:lnTo>
                      <a:pt x="199" y="282"/>
                    </a:lnTo>
                    <a:lnTo>
                      <a:pt x="186" y="301"/>
                    </a:lnTo>
                    <a:lnTo>
                      <a:pt x="214" y="279"/>
                    </a:lnTo>
                    <a:lnTo>
                      <a:pt x="217" y="243"/>
                    </a:lnTo>
                    <a:lnTo>
                      <a:pt x="229" y="199"/>
                    </a:lnTo>
                    <a:lnTo>
                      <a:pt x="232" y="232"/>
                    </a:lnTo>
                    <a:lnTo>
                      <a:pt x="229" y="282"/>
                    </a:lnTo>
                    <a:lnTo>
                      <a:pt x="214" y="305"/>
                    </a:lnTo>
                    <a:lnTo>
                      <a:pt x="241" y="287"/>
                    </a:lnTo>
                    <a:lnTo>
                      <a:pt x="255" y="235"/>
                    </a:lnTo>
                    <a:lnTo>
                      <a:pt x="255" y="258"/>
                    </a:lnTo>
                    <a:lnTo>
                      <a:pt x="252" y="279"/>
                    </a:lnTo>
                    <a:lnTo>
                      <a:pt x="270" y="267"/>
                    </a:lnTo>
                    <a:lnTo>
                      <a:pt x="270" y="255"/>
                    </a:lnTo>
                    <a:lnTo>
                      <a:pt x="296" y="214"/>
                    </a:lnTo>
                    <a:lnTo>
                      <a:pt x="331" y="187"/>
                    </a:lnTo>
                    <a:lnTo>
                      <a:pt x="322" y="214"/>
                    </a:lnTo>
                    <a:lnTo>
                      <a:pt x="313" y="226"/>
                    </a:lnTo>
                    <a:lnTo>
                      <a:pt x="331" y="226"/>
                    </a:lnTo>
                    <a:lnTo>
                      <a:pt x="339" y="196"/>
                    </a:lnTo>
                    <a:lnTo>
                      <a:pt x="350" y="182"/>
                    </a:lnTo>
                    <a:lnTo>
                      <a:pt x="380" y="143"/>
                    </a:lnTo>
                    <a:lnTo>
                      <a:pt x="368" y="173"/>
                    </a:lnTo>
                    <a:lnTo>
                      <a:pt x="365" y="193"/>
                    </a:lnTo>
                    <a:lnTo>
                      <a:pt x="350" y="208"/>
                    </a:lnTo>
                    <a:lnTo>
                      <a:pt x="365" y="211"/>
                    </a:lnTo>
                    <a:lnTo>
                      <a:pt x="386" y="176"/>
                    </a:lnTo>
                    <a:lnTo>
                      <a:pt x="400" y="146"/>
                    </a:lnTo>
                    <a:lnTo>
                      <a:pt x="418" y="121"/>
                    </a:lnTo>
                    <a:lnTo>
                      <a:pt x="412" y="152"/>
                    </a:lnTo>
                    <a:lnTo>
                      <a:pt x="403" y="173"/>
                    </a:lnTo>
                    <a:lnTo>
                      <a:pt x="424" y="164"/>
                    </a:lnTo>
                    <a:lnTo>
                      <a:pt x="428" y="115"/>
                    </a:lnTo>
                    <a:lnTo>
                      <a:pt x="437" y="146"/>
                    </a:lnTo>
                    <a:lnTo>
                      <a:pt x="449" y="93"/>
                    </a:lnTo>
                    <a:lnTo>
                      <a:pt x="464" y="91"/>
                    </a:lnTo>
                    <a:lnTo>
                      <a:pt x="443" y="71"/>
                    </a:lnTo>
                    <a:lnTo>
                      <a:pt x="458" y="0"/>
                    </a:lnTo>
                    <a:lnTo>
                      <a:pt x="424" y="24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4"/>
              <p:cNvSpPr>
                <a:spLocks/>
              </p:cNvSpPr>
              <p:nvPr/>
            </p:nvSpPr>
            <p:spPr bwMode="auto">
              <a:xfrm>
                <a:off x="3519" y="2391"/>
                <a:ext cx="485" cy="328"/>
              </a:xfrm>
              <a:custGeom>
                <a:avLst/>
                <a:gdLst>
                  <a:gd name="T0" fmla="*/ 377 w 485"/>
                  <a:gd name="T1" fmla="*/ 85 h 328"/>
                  <a:gd name="T2" fmla="*/ 200 w 485"/>
                  <a:gd name="T3" fmla="*/ 162 h 328"/>
                  <a:gd name="T4" fmla="*/ 51 w 485"/>
                  <a:gd name="T5" fmla="*/ 190 h 328"/>
                  <a:gd name="T6" fmla="*/ 30 w 485"/>
                  <a:gd name="T7" fmla="*/ 201 h 328"/>
                  <a:gd name="T8" fmla="*/ 66 w 485"/>
                  <a:gd name="T9" fmla="*/ 220 h 328"/>
                  <a:gd name="T10" fmla="*/ 0 w 485"/>
                  <a:gd name="T11" fmla="*/ 256 h 328"/>
                  <a:gd name="T12" fmla="*/ 75 w 485"/>
                  <a:gd name="T13" fmla="*/ 236 h 328"/>
                  <a:gd name="T14" fmla="*/ 41 w 485"/>
                  <a:gd name="T15" fmla="*/ 276 h 328"/>
                  <a:gd name="T16" fmla="*/ 33 w 485"/>
                  <a:gd name="T17" fmla="*/ 298 h 328"/>
                  <a:gd name="T18" fmla="*/ 106 w 485"/>
                  <a:gd name="T19" fmla="*/ 236 h 328"/>
                  <a:gd name="T20" fmla="*/ 72 w 485"/>
                  <a:gd name="T21" fmla="*/ 309 h 328"/>
                  <a:gd name="T22" fmla="*/ 72 w 485"/>
                  <a:gd name="T23" fmla="*/ 327 h 328"/>
                  <a:gd name="T24" fmla="*/ 129 w 485"/>
                  <a:gd name="T25" fmla="*/ 239 h 328"/>
                  <a:gd name="T26" fmla="*/ 129 w 485"/>
                  <a:gd name="T27" fmla="*/ 294 h 328"/>
                  <a:gd name="T28" fmla="*/ 142 w 485"/>
                  <a:gd name="T29" fmla="*/ 300 h 328"/>
                  <a:gd name="T30" fmla="*/ 151 w 485"/>
                  <a:gd name="T31" fmla="*/ 233 h 328"/>
                  <a:gd name="T32" fmla="*/ 160 w 485"/>
                  <a:gd name="T33" fmla="*/ 300 h 328"/>
                  <a:gd name="T34" fmla="*/ 172 w 485"/>
                  <a:gd name="T35" fmla="*/ 302 h 328"/>
                  <a:gd name="T36" fmla="*/ 181 w 485"/>
                  <a:gd name="T37" fmla="*/ 309 h 328"/>
                  <a:gd name="T38" fmla="*/ 208 w 485"/>
                  <a:gd name="T39" fmla="*/ 233 h 328"/>
                  <a:gd name="T40" fmla="*/ 208 w 485"/>
                  <a:gd name="T41" fmla="*/ 294 h 328"/>
                  <a:gd name="T42" fmla="*/ 224 w 485"/>
                  <a:gd name="T43" fmla="*/ 291 h 328"/>
                  <a:gd name="T44" fmla="*/ 239 w 485"/>
                  <a:gd name="T45" fmla="*/ 208 h 328"/>
                  <a:gd name="T46" fmla="*/ 239 w 485"/>
                  <a:gd name="T47" fmla="*/ 294 h 328"/>
                  <a:gd name="T48" fmla="*/ 251 w 485"/>
                  <a:gd name="T49" fmla="*/ 300 h 328"/>
                  <a:gd name="T50" fmla="*/ 266 w 485"/>
                  <a:gd name="T51" fmla="*/ 269 h 328"/>
                  <a:gd name="T52" fmla="*/ 282 w 485"/>
                  <a:gd name="T53" fmla="*/ 279 h 328"/>
                  <a:gd name="T54" fmla="*/ 308 w 485"/>
                  <a:gd name="T55" fmla="*/ 224 h 328"/>
                  <a:gd name="T56" fmla="*/ 336 w 485"/>
                  <a:gd name="T57" fmla="*/ 224 h 328"/>
                  <a:gd name="T58" fmla="*/ 345 w 485"/>
                  <a:gd name="T59" fmla="*/ 236 h 328"/>
                  <a:gd name="T60" fmla="*/ 365 w 485"/>
                  <a:gd name="T61" fmla="*/ 190 h 328"/>
                  <a:gd name="T62" fmla="*/ 384 w 485"/>
                  <a:gd name="T63" fmla="*/ 181 h 328"/>
                  <a:gd name="T64" fmla="*/ 365 w 485"/>
                  <a:gd name="T65" fmla="*/ 217 h 328"/>
                  <a:gd name="T66" fmla="*/ 402 w 485"/>
                  <a:gd name="T67" fmla="*/ 183 h 328"/>
                  <a:gd name="T68" fmla="*/ 436 w 485"/>
                  <a:gd name="T69" fmla="*/ 125 h 328"/>
                  <a:gd name="T70" fmla="*/ 421 w 485"/>
                  <a:gd name="T71" fmla="*/ 181 h 328"/>
                  <a:gd name="T72" fmla="*/ 447 w 485"/>
                  <a:gd name="T73" fmla="*/ 119 h 328"/>
                  <a:gd name="T74" fmla="*/ 469 w 485"/>
                  <a:gd name="T75" fmla="*/ 97 h 328"/>
                  <a:gd name="T76" fmla="*/ 462 w 485"/>
                  <a:gd name="T77" fmla="*/ 73 h 328"/>
                  <a:gd name="T78" fmla="*/ 442 w 485"/>
                  <a:gd name="T79" fmla="*/ 24 h 3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5"/>
                  <a:gd name="T121" fmla="*/ 0 h 328"/>
                  <a:gd name="T122" fmla="*/ 485 w 485"/>
                  <a:gd name="T123" fmla="*/ 328 h 32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5" h="328">
                    <a:moveTo>
                      <a:pt x="442" y="24"/>
                    </a:moveTo>
                    <a:lnTo>
                      <a:pt x="377" y="85"/>
                    </a:lnTo>
                    <a:lnTo>
                      <a:pt x="272" y="140"/>
                    </a:lnTo>
                    <a:lnTo>
                      <a:pt x="200" y="162"/>
                    </a:lnTo>
                    <a:lnTo>
                      <a:pt x="142" y="174"/>
                    </a:lnTo>
                    <a:lnTo>
                      <a:pt x="51" y="190"/>
                    </a:lnTo>
                    <a:lnTo>
                      <a:pt x="24" y="198"/>
                    </a:lnTo>
                    <a:lnTo>
                      <a:pt x="30" y="201"/>
                    </a:lnTo>
                    <a:lnTo>
                      <a:pt x="81" y="198"/>
                    </a:lnTo>
                    <a:lnTo>
                      <a:pt x="66" y="220"/>
                    </a:lnTo>
                    <a:lnTo>
                      <a:pt x="39" y="245"/>
                    </a:lnTo>
                    <a:lnTo>
                      <a:pt x="0" y="256"/>
                    </a:lnTo>
                    <a:lnTo>
                      <a:pt x="27" y="256"/>
                    </a:lnTo>
                    <a:lnTo>
                      <a:pt x="75" y="236"/>
                    </a:lnTo>
                    <a:lnTo>
                      <a:pt x="60" y="256"/>
                    </a:lnTo>
                    <a:lnTo>
                      <a:pt x="41" y="276"/>
                    </a:lnTo>
                    <a:lnTo>
                      <a:pt x="15" y="294"/>
                    </a:lnTo>
                    <a:lnTo>
                      <a:pt x="33" y="298"/>
                    </a:lnTo>
                    <a:lnTo>
                      <a:pt x="85" y="256"/>
                    </a:lnTo>
                    <a:lnTo>
                      <a:pt x="106" y="236"/>
                    </a:lnTo>
                    <a:lnTo>
                      <a:pt x="87" y="282"/>
                    </a:lnTo>
                    <a:lnTo>
                      <a:pt x="72" y="309"/>
                    </a:lnTo>
                    <a:lnTo>
                      <a:pt x="56" y="327"/>
                    </a:lnTo>
                    <a:lnTo>
                      <a:pt x="72" y="327"/>
                    </a:lnTo>
                    <a:lnTo>
                      <a:pt x="94" y="288"/>
                    </a:lnTo>
                    <a:lnTo>
                      <a:pt x="129" y="239"/>
                    </a:lnTo>
                    <a:lnTo>
                      <a:pt x="135" y="269"/>
                    </a:lnTo>
                    <a:lnTo>
                      <a:pt x="129" y="294"/>
                    </a:lnTo>
                    <a:lnTo>
                      <a:pt x="121" y="318"/>
                    </a:lnTo>
                    <a:lnTo>
                      <a:pt x="142" y="300"/>
                    </a:lnTo>
                    <a:lnTo>
                      <a:pt x="147" y="272"/>
                    </a:lnTo>
                    <a:lnTo>
                      <a:pt x="151" y="233"/>
                    </a:lnTo>
                    <a:lnTo>
                      <a:pt x="163" y="254"/>
                    </a:lnTo>
                    <a:lnTo>
                      <a:pt x="160" y="300"/>
                    </a:lnTo>
                    <a:lnTo>
                      <a:pt x="154" y="324"/>
                    </a:lnTo>
                    <a:lnTo>
                      <a:pt x="172" y="302"/>
                    </a:lnTo>
                    <a:lnTo>
                      <a:pt x="175" y="276"/>
                    </a:lnTo>
                    <a:lnTo>
                      <a:pt x="181" y="309"/>
                    </a:lnTo>
                    <a:lnTo>
                      <a:pt x="191" y="276"/>
                    </a:lnTo>
                    <a:lnTo>
                      <a:pt x="208" y="233"/>
                    </a:lnTo>
                    <a:lnTo>
                      <a:pt x="214" y="254"/>
                    </a:lnTo>
                    <a:lnTo>
                      <a:pt x="208" y="294"/>
                    </a:lnTo>
                    <a:lnTo>
                      <a:pt x="194" y="315"/>
                    </a:lnTo>
                    <a:lnTo>
                      <a:pt x="224" y="291"/>
                    </a:lnTo>
                    <a:lnTo>
                      <a:pt x="226" y="254"/>
                    </a:lnTo>
                    <a:lnTo>
                      <a:pt x="239" y="208"/>
                    </a:lnTo>
                    <a:lnTo>
                      <a:pt x="242" y="242"/>
                    </a:lnTo>
                    <a:lnTo>
                      <a:pt x="239" y="294"/>
                    </a:lnTo>
                    <a:lnTo>
                      <a:pt x="224" y="318"/>
                    </a:lnTo>
                    <a:lnTo>
                      <a:pt x="251" y="300"/>
                    </a:lnTo>
                    <a:lnTo>
                      <a:pt x="266" y="245"/>
                    </a:lnTo>
                    <a:lnTo>
                      <a:pt x="266" y="269"/>
                    </a:lnTo>
                    <a:lnTo>
                      <a:pt x="263" y="291"/>
                    </a:lnTo>
                    <a:lnTo>
                      <a:pt x="282" y="279"/>
                    </a:lnTo>
                    <a:lnTo>
                      <a:pt x="282" y="266"/>
                    </a:lnTo>
                    <a:lnTo>
                      <a:pt x="308" y="224"/>
                    </a:lnTo>
                    <a:lnTo>
                      <a:pt x="345" y="195"/>
                    </a:lnTo>
                    <a:lnTo>
                      <a:pt x="336" y="224"/>
                    </a:lnTo>
                    <a:lnTo>
                      <a:pt x="327" y="236"/>
                    </a:lnTo>
                    <a:lnTo>
                      <a:pt x="345" y="236"/>
                    </a:lnTo>
                    <a:lnTo>
                      <a:pt x="354" y="204"/>
                    </a:lnTo>
                    <a:lnTo>
                      <a:pt x="365" y="190"/>
                    </a:lnTo>
                    <a:lnTo>
                      <a:pt x="396" y="149"/>
                    </a:lnTo>
                    <a:lnTo>
                      <a:pt x="384" y="181"/>
                    </a:lnTo>
                    <a:lnTo>
                      <a:pt x="381" y="201"/>
                    </a:lnTo>
                    <a:lnTo>
                      <a:pt x="365" y="217"/>
                    </a:lnTo>
                    <a:lnTo>
                      <a:pt x="381" y="220"/>
                    </a:lnTo>
                    <a:lnTo>
                      <a:pt x="402" y="183"/>
                    </a:lnTo>
                    <a:lnTo>
                      <a:pt x="418" y="152"/>
                    </a:lnTo>
                    <a:lnTo>
                      <a:pt x="436" y="125"/>
                    </a:lnTo>
                    <a:lnTo>
                      <a:pt x="430" y="159"/>
                    </a:lnTo>
                    <a:lnTo>
                      <a:pt x="421" y="181"/>
                    </a:lnTo>
                    <a:lnTo>
                      <a:pt x="442" y="171"/>
                    </a:lnTo>
                    <a:lnTo>
                      <a:pt x="447" y="119"/>
                    </a:lnTo>
                    <a:lnTo>
                      <a:pt x="456" y="152"/>
                    </a:lnTo>
                    <a:lnTo>
                      <a:pt x="469" y="97"/>
                    </a:lnTo>
                    <a:lnTo>
                      <a:pt x="484" y="94"/>
                    </a:lnTo>
                    <a:lnTo>
                      <a:pt x="462" y="73"/>
                    </a:lnTo>
                    <a:lnTo>
                      <a:pt x="478" y="0"/>
                    </a:lnTo>
                    <a:lnTo>
                      <a:pt x="442" y="24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15"/>
              <p:cNvSpPr>
                <a:spLocks/>
              </p:cNvSpPr>
              <p:nvPr/>
            </p:nvSpPr>
            <p:spPr bwMode="auto">
              <a:xfrm>
                <a:off x="3487" y="2513"/>
                <a:ext cx="516" cy="310"/>
              </a:xfrm>
              <a:custGeom>
                <a:avLst/>
                <a:gdLst>
                  <a:gd name="T0" fmla="*/ 374 w 516"/>
                  <a:gd name="T1" fmla="*/ 88 h 310"/>
                  <a:gd name="T2" fmla="*/ 260 w 516"/>
                  <a:gd name="T3" fmla="*/ 163 h 310"/>
                  <a:gd name="T4" fmla="*/ 91 w 516"/>
                  <a:gd name="T5" fmla="*/ 222 h 310"/>
                  <a:gd name="T6" fmla="*/ 4 w 516"/>
                  <a:gd name="T7" fmla="*/ 239 h 310"/>
                  <a:gd name="T8" fmla="*/ 52 w 516"/>
                  <a:gd name="T9" fmla="*/ 258 h 310"/>
                  <a:gd name="T10" fmla="*/ 64 w 516"/>
                  <a:gd name="T11" fmla="*/ 266 h 310"/>
                  <a:gd name="T12" fmla="*/ 103 w 516"/>
                  <a:gd name="T13" fmla="*/ 263 h 310"/>
                  <a:gd name="T14" fmla="*/ 32 w 516"/>
                  <a:gd name="T15" fmla="*/ 306 h 310"/>
                  <a:gd name="T16" fmla="*/ 108 w 516"/>
                  <a:gd name="T17" fmla="*/ 278 h 310"/>
                  <a:gd name="T18" fmla="*/ 119 w 516"/>
                  <a:gd name="T19" fmla="*/ 283 h 310"/>
                  <a:gd name="T20" fmla="*/ 135 w 516"/>
                  <a:gd name="T21" fmla="*/ 288 h 310"/>
                  <a:gd name="T22" fmla="*/ 167 w 516"/>
                  <a:gd name="T23" fmla="*/ 273 h 310"/>
                  <a:gd name="T24" fmla="*/ 178 w 516"/>
                  <a:gd name="T25" fmla="*/ 295 h 310"/>
                  <a:gd name="T26" fmla="*/ 216 w 516"/>
                  <a:gd name="T27" fmla="*/ 266 h 310"/>
                  <a:gd name="T28" fmla="*/ 200 w 516"/>
                  <a:gd name="T29" fmla="*/ 299 h 310"/>
                  <a:gd name="T30" fmla="*/ 244 w 516"/>
                  <a:gd name="T31" fmla="*/ 273 h 310"/>
                  <a:gd name="T32" fmla="*/ 260 w 516"/>
                  <a:gd name="T33" fmla="*/ 273 h 310"/>
                  <a:gd name="T34" fmla="*/ 276 w 516"/>
                  <a:gd name="T35" fmla="*/ 278 h 310"/>
                  <a:gd name="T36" fmla="*/ 309 w 516"/>
                  <a:gd name="T37" fmla="*/ 244 h 310"/>
                  <a:gd name="T38" fmla="*/ 287 w 516"/>
                  <a:gd name="T39" fmla="*/ 281 h 310"/>
                  <a:gd name="T40" fmla="*/ 325 w 516"/>
                  <a:gd name="T41" fmla="*/ 266 h 310"/>
                  <a:gd name="T42" fmla="*/ 342 w 516"/>
                  <a:gd name="T43" fmla="*/ 263 h 310"/>
                  <a:gd name="T44" fmla="*/ 342 w 516"/>
                  <a:gd name="T45" fmla="*/ 281 h 310"/>
                  <a:gd name="T46" fmla="*/ 369 w 516"/>
                  <a:gd name="T47" fmla="*/ 244 h 310"/>
                  <a:gd name="T48" fmla="*/ 401 w 516"/>
                  <a:gd name="T49" fmla="*/ 218 h 310"/>
                  <a:gd name="T50" fmla="*/ 386 w 516"/>
                  <a:gd name="T51" fmla="*/ 270 h 310"/>
                  <a:gd name="T52" fmla="*/ 412 w 516"/>
                  <a:gd name="T53" fmla="*/ 239 h 310"/>
                  <a:gd name="T54" fmla="*/ 434 w 516"/>
                  <a:gd name="T55" fmla="*/ 229 h 310"/>
                  <a:gd name="T56" fmla="*/ 451 w 516"/>
                  <a:gd name="T57" fmla="*/ 229 h 310"/>
                  <a:gd name="T58" fmla="*/ 456 w 516"/>
                  <a:gd name="T59" fmla="*/ 174 h 310"/>
                  <a:gd name="T60" fmla="*/ 467 w 516"/>
                  <a:gd name="T61" fmla="*/ 236 h 310"/>
                  <a:gd name="T62" fmla="*/ 482 w 516"/>
                  <a:gd name="T63" fmla="*/ 192 h 310"/>
                  <a:gd name="T64" fmla="*/ 482 w 516"/>
                  <a:gd name="T65" fmla="*/ 122 h 310"/>
                  <a:gd name="T66" fmla="*/ 494 w 516"/>
                  <a:gd name="T67" fmla="*/ 174 h 310"/>
                  <a:gd name="T68" fmla="*/ 515 w 516"/>
                  <a:gd name="T69" fmla="*/ 150 h 310"/>
                  <a:gd name="T70" fmla="*/ 488 w 516"/>
                  <a:gd name="T71" fmla="*/ 66 h 310"/>
                  <a:gd name="T72" fmla="*/ 482 w 516"/>
                  <a:gd name="T73" fmla="*/ 0 h 3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6"/>
                  <a:gd name="T112" fmla="*/ 0 h 310"/>
                  <a:gd name="T113" fmla="*/ 516 w 516"/>
                  <a:gd name="T114" fmla="*/ 310 h 3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6" h="310">
                    <a:moveTo>
                      <a:pt x="412" y="47"/>
                    </a:moveTo>
                    <a:lnTo>
                      <a:pt x="374" y="88"/>
                    </a:lnTo>
                    <a:lnTo>
                      <a:pt x="331" y="125"/>
                    </a:lnTo>
                    <a:lnTo>
                      <a:pt x="260" y="163"/>
                    </a:lnTo>
                    <a:lnTo>
                      <a:pt x="190" y="192"/>
                    </a:lnTo>
                    <a:lnTo>
                      <a:pt x="91" y="222"/>
                    </a:lnTo>
                    <a:lnTo>
                      <a:pt x="0" y="232"/>
                    </a:lnTo>
                    <a:lnTo>
                      <a:pt x="4" y="239"/>
                    </a:lnTo>
                    <a:lnTo>
                      <a:pt x="86" y="236"/>
                    </a:lnTo>
                    <a:lnTo>
                      <a:pt x="52" y="258"/>
                    </a:lnTo>
                    <a:lnTo>
                      <a:pt x="20" y="273"/>
                    </a:lnTo>
                    <a:lnTo>
                      <a:pt x="64" y="266"/>
                    </a:lnTo>
                    <a:lnTo>
                      <a:pt x="108" y="239"/>
                    </a:lnTo>
                    <a:lnTo>
                      <a:pt x="103" y="263"/>
                    </a:lnTo>
                    <a:lnTo>
                      <a:pt x="70" y="283"/>
                    </a:lnTo>
                    <a:lnTo>
                      <a:pt x="32" y="306"/>
                    </a:lnTo>
                    <a:lnTo>
                      <a:pt x="52" y="306"/>
                    </a:lnTo>
                    <a:lnTo>
                      <a:pt x="108" y="278"/>
                    </a:lnTo>
                    <a:lnTo>
                      <a:pt x="135" y="251"/>
                    </a:lnTo>
                    <a:lnTo>
                      <a:pt x="119" y="283"/>
                    </a:lnTo>
                    <a:lnTo>
                      <a:pt x="81" y="309"/>
                    </a:lnTo>
                    <a:lnTo>
                      <a:pt x="135" y="288"/>
                    </a:lnTo>
                    <a:lnTo>
                      <a:pt x="162" y="263"/>
                    </a:lnTo>
                    <a:lnTo>
                      <a:pt x="167" y="273"/>
                    </a:lnTo>
                    <a:lnTo>
                      <a:pt x="162" y="295"/>
                    </a:lnTo>
                    <a:lnTo>
                      <a:pt x="178" y="295"/>
                    </a:lnTo>
                    <a:lnTo>
                      <a:pt x="200" y="270"/>
                    </a:lnTo>
                    <a:lnTo>
                      <a:pt x="216" y="266"/>
                    </a:lnTo>
                    <a:lnTo>
                      <a:pt x="212" y="288"/>
                    </a:lnTo>
                    <a:lnTo>
                      <a:pt x="200" y="299"/>
                    </a:lnTo>
                    <a:lnTo>
                      <a:pt x="222" y="299"/>
                    </a:lnTo>
                    <a:lnTo>
                      <a:pt x="244" y="273"/>
                    </a:lnTo>
                    <a:lnTo>
                      <a:pt x="266" y="251"/>
                    </a:lnTo>
                    <a:lnTo>
                      <a:pt x="260" y="273"/>
                    </a:lnTo>
                    <a:lnTo>
                      <a:pt x="244" y="288"/>
                    </a:lnTo>
                    <a:lnTo>
                      <a:pt x="276" y="278"/>
                    </a:lnTo>
                    <a:lnTo>
                      <a:pt x="303" y="225"/>
                    </a:lnTo>
                    <a:lnTo>
                      <a:pt x="309" y="244"/>
                    </a:lnTo>
                    <a:lnTo>
                      <a:pt x="299" y="266"/>
                    </a:lnTo>
                    <a:lnTo>
                      <a:pt x="287" y="281"/>
                    </a:lnTo>
                    <a:lnTo>
                      <a:pt x="303" y="288"/>
                    </a:lnTo>
                    <a:lnTo>
                      <a:pt x="325" y="266"/>
                    </a:lnTo>
                    <a:lnTo>
                      <a:pt x="336" y="244"/>
                    </a:lnTo>
                    <a:lnTo>
                      <a:pt x="342" y="263"/>
                    </a:lnTo>
                    <a:lnTo>
                      <a:pt x="331" y="273"/>
                    </a:lnTo>
                    <a:lnTo>
                      <a:pt x="342" y="281"/>
                    </a:lnTo>
                    <a:lnTo>
                      <a:pt x="353" y="263"/>
                    </a:lnTo>
                    <a:lnTo>
                      <a:pt x="369" y="244"/>
                    </a:lnTo>
                    <a:lnTo>
                      <a:pt x="395" y="206"/>
                    </a:lnTo>
                    <a:lnTo>
                      <a:pt x="401" y="218"/>
                    </a:lnTo>
                    <a:lnTo>
                      <a:pt x="395" y="244"/>
                    </a:lnTo>
                    <a:lnTo>
                      <a:pt x="386" y="270"/>
                    </a:lnTo>
                    <a:lnTo>
                      <a:pt x="401" y="270"/>
                    </a:lnTo>
                    <a:lnTo>
                      <a:pt x="412" y="239"/>
                    </a:lnTo>
                    <a:lnTo>
                      <a:pt x="423" y="203"/>
                    </a:lnTo>
                    <a:lnTo>
                      <a:pt x="434" y="229"/>
                    </a:lnTo>
                    <a:lnTo>
                      <a:pt x="434" y="247"/>
                    </a:lnTo>
                    <a:lnTo>
                      <a:pt x="451" y="229"/>
                    </a:lnTo>
                    <a:lnTo>
                      <a:pt x="444" y="199"/>
                    </a:lnTo>
                    <a:lnTo>
                      <a:pt x="456" y="174"/>
                    </a:lnTo>
                    <a:lnTo>
                      <a:pt x="467" y="214"/>
                    </a:lnTo>
                    <a:lnTo>
                      <a:pt x="467" y="236"/>
                    </a:lnTo>
                    <a:lnTo>
                      <a:pt x="477" y="225"/>
                    </a:lnTo>
                    <a:lnTo>
                      <a:pt x="482" y="192"/>
                    </a:lnTo>
                    <a:lnTo>
                      <a:pt x="482" y="150"/>
                    </a:lnTo>
                    <a:lnTo>
                      <a:pt x="482" y="122"/>
                    </a:lnTo>
                    <a:lnTo>
                      <a:pt x="499" y="147"/>
                    </a:lnTo>
                    <a:lnTo>
                      <a:pt x="494" y="174"/>
                    </a:lnTo>
                    <a:lnTo>
                      <a:pt x="510" y="178"/>
                    </a:lnTo>
                    <a:lnTo>
                      <a:pt x="515" y="150"/>
                    </a:lnTo>
                    <a:lnTo>
                      <a:pt x="510" y="107"/>
                    </a:lnTo>
                    <a:lnTo>
                      <a:pt x="488" y="66"/>
                    </a:lnTo>
                    <a:lnTo>
                      <a:pt x="482" y="40"/>
                    </a:lnTo>
                    <a:lnTo>
                      <a:pt x="482" y="0"/>
                    </a:lnTo>
                    <a:lnTo>
                      <a:pt x="412" y="47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Freeform 16"/>
              <p:cNvSpPr>
                <a:spLocks/>
              </p:cNvSpPr>
              <p:nvPr/>
            </p:nvSpPr>
            <p:spPr bwMode="auto">
              <a:xfrm>
                <a:off x="3849" y="1926"/>
                <a:ext cx="179" cy="166"/>
              </a:xfrm>
              <a:custGeom>
                <a:avLst/>
                <a:gdLst>
                  <a:gd name="T0" fmla="*/ 178 w 179"/>
                  <a:gd name="T1" fmla="*/ 0 h 166"/>
                  <a:gd name="T2" fmla="*/ 160 w 179"/>
                  <a:gd name="T3" fmla="*/ 22 h 166"/>
                  <a:gd name="T4" fmla="*/ 143 w 179"/>
                  <a:gd name="T5" fmla="*/ 53 h 166"/>
                  <a:gd name="T6" fmla="*/ 105 w 179"/>
                  <a:gd name="T7" fmla="*/ 96 h 166"/>
                  <a:gd name="T8" fmla="*/ 69 w 179"/>
                  <a:gd name="T9" fmla="*/ 117 h 166"/>
                  <a:gd name="T10" fmla="*/ 27 w 179"/>
                  <a:gd name="T11" fmla="*/ 148 h 166"/>
                  <a:gd name="T12" fmla="*/ 0 w 179"/>
                  <a:gd name="T13" fmla="*/ 155 h 166"/>
                  <a:gd name="T14" fmla="*/ 15 w 179"/>
                  <a:gd name="T15" fmla="*/ 155 h 166"/>
                  <a:gd name="T16" fmla="*/ 53 w 179"/>
                  <a:gd name="T17" fmla="*/ 142 h 166"/>
                  <a:gd name="T18" fmla="*/ 43 w 179"/>
                  <a:gd name="T19" fmla="*/ 165 h 166"/>
                  <a:gd name="T20" fmla="*/ 65 w 179"/>
                  <a:gd name="T21" fmla="*/ 130 h 166"/>
                  <a:gd name="T22" fmla="*/ 78 w 179"/>
                  <a:gd name="T23" fmla="*/ 125 h 166"/>
                  <a:gd name="T24" fmla="*/ 73 w 179"/>
                  <a:gd name="T25" fmla="*/ 145 h 166"/>
                  <a:gd name="T26" fmla="*/ 93 w 179"/>
                  <a:gd name="T27" fmla="*/ 116 h 166"/>
                  <a:gd name="T28" fmla="*/ 121 w 179"/>
                  <a:gd name="T29" fmla="*/ 90 h 166"/>
                  <a:gd name="T30" fmla="*/ 116 w 179"/>
                  <a:gd name="T31" fmla="*/ 110 h 166"/>
                  <a:gd name="T32" fmla="*/ 136 w 179"/>
                  <a:gd name="T33" fmla="*/ 72 h 166"/>
                  <a:gd name="T34" fmla="*/ 138 w 179"/>
                  <a:gd name="T35" fmla="*/ 87 h 166"/>
                  <a:gd name="T36" fmla="*/ 146 w 179"/>
                  <a:gd name="T37" fmla="*/ 60 h 166"/>
                  <a:gd name="T38" fmla="*/ 166 w 179"/>
                  <a:gd name="T39" fmla="*/ 31 h 166"/>
                  <a:gd name="T40" fmla="*/ 178 w 179"/>
                  <a:gd name="T41" fmla="*/ 0 h 1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9"/>
                  <a:gd name="T64" fmla="*/ 0 h 166"/>
                  <a:gd name="T65" fmla="*/ 179 w 179"/>
                  <a:gd name="T66" fmla="*/ 166 h 1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9" h="166">
                    <a:moveTo>
                      <a:pt x="178" y="0"/>
                    </a:moveTo>
                    <a:lnTo>
                      <a:pt x="160" y="22"/>
                    </a:lnTo>
                    <a:lnTo>
                      <a:pt x="143" y="53"/>
                    </a:lnTo>
                    <a:lnTo>
                      <a:pt x="105" y="96"/>
                    </a:lnTo>
                    <a:lnTo>
                      <a:pt x="69" y="117"/>
                    </a:lnTo>
                    <a:lnTo>
                      <a:pt x="27" y="148"/>
                    </a:lnTo>
                    <a:lnTo>
                      <a:pt x="0" y="155"/>
                    </a:lnTo>
                    <a:lnTo>
                      <a:pt x="15" y="155"/>
                    </a:lnTo>
                    <a:lnTo>
                      <a:pt x="53" y="142"/>
                    </a:lnTo>
                    <a:lnTo>
                      <a:pt x="43" y="165"/>
                    </a:lnTo>
                    <a:lnTo>
                      <a:pt x="65" y="130"/>
                    </a:lnTo>
                    <a:lnTo>
                      <a:pt x="78" y="125"/>
                    </a:lnTo>
                    <a:lnTo>
                      <a:pt x="73" y="145"/>
                    </a:lnTo>
                    <a:lnTo>
                      <a:pt x="93" y="116"/>
                    </a:lnTo>
                    <a:lnTo>
                      <a:pt x="121" y="90"/>
                    </a:lnTo>
                    <a:lnTo>
                      <a:pt x="116" y="110"/>
                    </a:lnTo>
                    <a:lnTo>
                      <a:pt x="136" y="72"/>
                    </a:lnTo>
                    <a:lnTo>
                      <a:pt x="138" y="87"/>
                    </a:lnTo>
                    <a:lnTo>
                      <a:pt x="146" y="60"/>
                    </a:lnTo>
                    <a:lnTo>
                      <a:pt x="166" y="31"/>
                    </a:lnTo>
                    <a:lnTo>
                      <a:pt x="178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Freeform 17"/>
              <p:cNvSpPr>
                <a:spLocks/>
              </p:cNvSpPr>
              <p:nvPr/>
            </p:nvSpPr>
            <p:spPr bwMode="auto">
              <a:xfrm>
                <a:off x="3790" y="2116"/>
                <a:ext cx="155" cy="104"/>
              </a:xfrm>
              <a:custGeom>
                <a:avLst/>
                <a:gdLst>
                  <a:gd name="T0" fmla="*/ 154 w 155"/>
                  <a:gd name="T1" fmla="*/ 0 h 104"/>
                  <a:gd name="T2" fmla="*/ 125 w 155"/>
                  <a:gd name="T3" fmla="*/ 26 h 104"/>
                  <a:gd name="T4" fmla="*/ 91 w 155"/>
                  <a:gd name="T5" fmla="*/ 48 h 104"/>
                  <a:gd name="T6" fmla="*/ 57 w 155"/>
                  <a:gd name="T7" fmla="*/ 63 h 104"/>
                  <a:gd name="T8" fmla="*/ 20 w 155"/>
                  <a:gd name="T9" fmla="*/ 82 h 104"/>
                  <a:gd name="T10" fmla="*/ 0 w 155"/>
                  <a:gd name="T11" fmla="*/ 87 h 104"/>
                  <a:gd name="T12" fmla="*/ 15 w 155"/>
                  <a:gd name="T13" fmla="*/ 87 h 104"/>
                  <a:gd name="T14" fmla="*/ 9 w 155"/>
                  <a:gd name="T15" fmla="*/ 103 h 104"/>
                  <a:gd name="T16" fmla="*/ 30 w 155"/>
                  <a:gd name="T17" fmla="*/ 86 h 104"/>
                  <a:gd name="T18" fmla="*/ 33 w 155"/>
                  <a:gd name="T19" fmla="*/ 97 h 104"/>
                  <a:gd name="T20" fmla="*/ 53 w 155"/>
                  <a:gd name="T21" fmla="*/ 75 h 104"/>
                  <a:gd name="T22" fmla="*/ 53 w 155"/>
                  <a:gd name="T23" fmla="*/ 92 h 104"/>
                  <a:gd name="T24" fmla="*/ 74 w 155"/>
                  <a:gd name="T25" fmla="*/ 63 h 104"/>
                  <a:gd name="T26" fmla="*/ 91 w 155"/>
                  <a:gd name="T27" fmla="*/ 56 h 104"/>
                  <a:gd name="T28" fmla="*/ 101 w 155"/>
                  <a:gd name="T29" fmla="*/ 56 h 104"/>
                  <a:gd name="T30" fmla="*/ 90 w 155"/>
                  <a:gd name="T31" fmla="*/ 79 h 104"/>
                  <a:gd name="T32" fmla="*/ 106 w 155"/>
                  <a:gd name="T33" fmla="*/ 60 h 104"/>
                  <a:gd name="T34" fmla="*/ 110 w 155"/>
                  <a:gd name="T35" fmla="*/ 43 h 104"/>
                  <a:gd name="T36" fmla="*/ 128 w 155"/>
                  <a:gd name="T37" fmla="*/ 31 h 104"/>
                  <a:gd name="T38" fmla="*/ 154 w 155"/>
                  <a:gd name="T39" fmla="*/ 0 h 1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5"/>
                  <a:gd name="T61" fmla="*/ 0 h 104"/>
                  <a:gd name="T62" fmla="*/ 155 w 155"/>
                  <a:gd name="T63" fmla="*/ 104 h 1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5" h="104">
                    <a:moveTo>
                      <a:pt x="154" y="0"/>
                    </a:moveTo>
                    <a:lnTo>
                      <a:pt x="125" y="26"/>
                    </a:lnTo>
                    <a:lnTo>
                      <a:pt x="91" y="48"/>
                    </a:lnTo>
                    <a:lnTo>
                      <a:pt x="57" y="63"/>
                    </a:lnTo>
                    <a:lnTo>
                      <a:pt x="20" y="82"/>
                    </a:lnTo>
                    <a:lnTo>
                      <a:pt x="0" y="87"/>
                    </a:lnTo>
                    <a:lnTo>
                      <a:pt x="15" y="87"/>
                    </a:lnTo>
                    <a:lnTo>
                      <a:pt x="9" y="103"/>
                    </a:lnTo>
                    <a:lnTo>
                      <a:pt x="30" y="86"/>
                    </a:lnTo>
                    <a:lnTo>
                      <a:pt x="33" y="97"/>
                    </a:lnTo>
                    <a:lnTo>
                      <a:pt x="53" y="75"/>
                    </a:lnTo>
                    <a:lnTo>
                      <a:pt x="53" y="92"/>
                    </a:lnTo>
                    <a:lnTo>
                      <a:pt x="74" y="63"/>
                    </a:lnTo>
                    <a:lnTo>
                      <a:pt x="91" y="56"/>
                    </a:lnTo>
                    <a:lnTo>
                      <a:pt x="101" y="56"/>
                    </a:lnTo>
                    <a:lnTo>
                      <a:pt x="90" y="79"/>
                    </a:lnTo>
                    <a:lnTo>
                      <a:pt x="106" y="60"/>
                    </a:lnTo>
                    <a:lnTo>
                      <a:pt x="110" y="43"/>
                    </a:lnTo>
                    <a:lnTo>
                      <a:pt x="128" y="31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Freeform 18"/>
              <p:cNvSpPr>
                <a:spLocks/>
              </p:cNvSpPr>
              <p:nvPr/>
            </p:nvSpPr>
            <p:spPr bwMode="auto">
              <a:xfrm>
                <a:off x="3706" y="2256"/>
                <a:ext cx="184" cy="104"/>
              </a:xfrm>
              <a:custGeom>
                <a:avLst/>
                <a:gdLst>
                  <a:gd name="T0" fmla="*/ 183 w 184"/>
                  <a:gd name="T1" fmla="*/ 0 h 104"/>
                  <a:gd name="T2" fmla="*/ 147 w 184"/>
                  <a:gd name="T3" fmla="*/ 28 h 104"/>
                  <a:gd name="T4" fmla="*/ 114 w 184"/>
                  <a:gd name="T5" fmla="*/ 45 h 104"/>
                  <a:gd name="T6" fmla="*/ 69 w 184"/>
                  <a:gd name="T7" fmla="*/ 62 h 104"/>
                  <a:gd name="T8" fmla="*/ 44 w 184"/>
                  <a:gd name="T9" fmla="*/ 74 h 104"/>
                  <a:gd name="T10" fmla="*/ 0 w 184"/>
                  <a:gd name="T11" fmla="*/ 83 h 104"/>
                  <a:gd name="T12" fmla="*/ 25 w 184"/>
                  <a:gd name="T13" fmla="*/ 85 h 104"/>
                  <a:gd name="T14" fmla="*/ 23 w 184"/>
                  <a:gd name="T15" fmla="*/ 100 h 104"/>
                  <a:gd name="T16" fmla="*/ 37 w 184"/>
                  <a:gd name="T17" fmla="*/ 77 h 104"/>
                  <a:gd name="T18" fmla="*/ 44 w 184"/>
                  <a:gd name="T19" fmla="*/ 103 h 104"/>
                  <a:gd name="T20" fmla="*/ 50 w 184"/>
                  <a:gd name="T21" fmla="*/ 77 h 104"/>
                  <a:gd name="T22" fmla="*/ 96 w 184"/>
                  <a:gd name="T23" fmla="*/ 60 h 104"/>
                  <a:gd name="T24" fmla="*/ 96 w 184"/>
                  <a:gd name="T25" fmla="*/ 85 h 104"/>
                  <a:gd name="T26" fmla="*/ 107 w 184"/>
                  <a:gd name="T27" fmla="*/ 58 h 104"/>
                  <a:gd name="T28" fmla="*/ 145 w 184"/>
                  <a:gd name="T29" fmla="*/ 38 h 104"/>
                  <a:gd name="T30" fmla="*/ 183 w 184"/>
                  <a:gd name="T31" fmla="*/ 0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4"/>
                  <a:gd name="T49" fmla="*/ 0 h 104"/>
                  <a:gd name="T50" fmla="*/ 184 w 184"/>
                  <a:gd name="T51" fmla="*/ 104 h 1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4" h="104">
                    <a:moveTo>
                      <a:pt x="183" y="0"/>
                    </a:moveTo>
                    <a:lnTo>
                      <a:pt x="147" y="28"/>
                    </a:lnTo>
                    <a:lnTo>
                      <a:pt x="114" y="45"/>
                    </a:lnTo>
                    <a:lnTo>
                      <a:pt x="69" y="62"/>
                    </a:lnTo>
                    <a:lnTo>
                      <a:pt x="44" y="74"/>
                    </a:lnTo>
                    <a:lnTo>
                      <a:pt x="0" y="83"/>
                    </a:lnTo>
                    <a:lnTo>
                      <a:pt x="25" y="85"/>
                    </a:lnTo>
                    <a:lnTo>
                      <a:pt x="23" y="100"/>
                    </a:lnTo>
                    <a:lnTo>
                      <a:pt x="37" y="77"/>
                    </a:lnTo>
                    <a:lnTo>
                      <a:pt x="44" y="103"/>
                    </a:lnTo>
                    <a:lnTo>
                      <a:pt x="50" y="77"/>
                    </a:lnTo>
                    <a:lnTo>
                      <a:pt x="96" y="60"/>
                    </a:lnTo>
                    <a:lnTo>
                      <a:pt x="96" y="85"/>
                    </a:lnTo>
                    <a:lnTo>
                      <a:pt x="107" y="58"/>
                    </a:lnTo>
                    <a:lnTo>
                      <a:pt x="145" y="38"/>
                    </a:lnTo>
                    <a:lnTo>
                      <a:pt x="183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Freeform 19"/>
              <p:cNvSpPr>
                <a:spLocks/>
              </p:cNvSpPr>
              <p:nvPr/>
            </p:nvSpPr>
            <p:spPr bwMode="auto">
              <a:xfrm>
                <a:off x="3623" y="2413"/>
                <a:ext cx="212" cy="75"/>
              </a:xfrm>
              <a:custGeom>
                <a:avLst/>
                <a:gdLst>
                  <a:gd name="T0" fmla="*/ 0 w 212"/>
                  <a:gd name="T1" fmla="*/ 44 h 75"/>
                  <a:gd name="T2" fmla="*/ 67 w 212"/>
                  <a:gd name="T3" fmla="*/ 39 h 75"/>
                  <a:gd name="T4" fmla="*/ 111 w 212"/>
                  <a:gd name="T5" fmla="*/ 28 h 75"/>
                  <a:gd name="T6" fmla="*/ 176 w 212"/>
                  <a:gd name="T7" fmla="*/ 6 h 75"/>
                  <a:gd name="T8" fmla="*/ 211 w 212"/>
                  <a:gd name="T9" fmla="*/ 0 h 75"/>
                  <a:gd name="T10" fmla="*/ 177 w 212"/>
                  <a:gd name="T11" fmla="*/ 13 h 75"/>
                  <a:gd name="T12" fmla="*/ 143 w 212"/>
                  <a:gd name="T13" fmla="*/ 23 h 75"/>
                  <a:gd name="T14" fmla="*/ 139 w 212"/>
                  <a:gd name="T15" fmla="*/ 51 h 75"/>
                  <a:gd name="T16" fmla="*/ 137 w 212"/>
                  <a:gd name="T17" fmla="*/ 22 h 75"/>
                  <a:gd name="T18" fmla="*/ 104 w 212"/>
                  <a:gd name="T19" fmla="*/ 36 h 75"/>
                  <a:gd name="T20" fmla="*/ 97 w 212"/>
                  <a:gd name="T21" fmla="*/ 74 h 75"/>
                  <a:gd name="T22" fmla="*/ 97 w 212"/>
                  <a:gd name="T23" fmla="*/ 39 h 75"/>
                  <a:gd name="T24" fmla="*/ 58 w 212"/>
                  <a:gd name="T25" fmla="*/ 45 h 75"/>
                  <a:gd name="T26" fmla="*/ 43 w 212"/>
                  <a:gd name="T27" fmla="*/ 64 h 75"/>
                  <a:gd name="T28" fmla="*/ 49 w 212"/>
                  <a:gd name="T29" fmla="*/ 45 h 75"/>
                  <a:gd name="T30" fmla="*/ 18 w 212"/>
                  <a:gd name="T31" fmla="*/ 65 h 75"/>
                  <a:gd name="T32" fmla="*/ 32 w 212"/>
                  <a:gd name="T33" fmla="*/ 45 h 75"/>
                  <a:gd name="T34" fmla="*/ 0 w 212"/>
                  <a:gd name="T35" fmla="*/ 44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2"/>
                  <a:gd name="T55" fmla="*/ 0 h 75"/>
                  <a:gd name="T56" fmla="*/ 212 w 212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2" h="75">
                    <a:moveTo>
                      <a:pt x="0" y="44"/>
                    </a:moveTo>
                    <a:lnTo>
                      <a:pt x="67" y="39"/>
                    </a:lnTo>
                    <a:lnTo>
                      <a:pt x="111" y="28"/>
                    </a:lnTo>
                    <a:lnTo>
                      <a:pt x="176" y="6"/>
                    </a:lnTo>
                    <a:lnTo>
                      <a:pt x="211" y="0"/>
                    </a:lnTo>
                    <a:lnTo>
                      <a:pt x="177" y="13"/>
                    </a:lnTo>
                    <a:lnTo>
                      <a:pt x="143" y="23"/>
                    </a:lnTo>
                    <a:lnTo>
                      <a:pt x="139" y="51"/>
                    </a:lnTo>
                    <a:lnTo>
                      <a:pt x="137" y="22"/>
                    </a:lnTo>
                    <a:lnTo>
                      <a:pt x="104" y="36"/>
                    </a:lnTo>
                    <a:lnTo>
                      <a:pt x="97" y="74"/>
                    </a:lnTo>
                    <a:lnTo>
                      <a:pt x="97" y="39"/>
                    </a:lnTo>
                    <a:lnTo>
                      <a:pt x="58" y="45"/>
                    </a:lnTo>
                    <a:lnTo>
                      <a:pt x="43" y="64"/>
                    </a:lnTo>
                    <a:lnTo>
                      <a:pt x="49" y="45"/>
                    </a:lnTo>
                    <a:lnTo>
                      <a:pt x="18" y="65"/>
                    </a:lnTo>
                    <a:lnTo>
                      <a:pt x="32" y="45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20"/>
              <p:cNvSpPr>
                <a:spLocks/>
              </p:cNvSpPr>
              <p:nvPr/>
            </p:nvSpPr>
            <p:spPr bwMode="auto">
              <a:xfrm>
                <a:off x="3589" y="2523"/>
                <a:ext cx="239" cy="97"/>
              </a:xfrm>
              <a:custGeom>
                <a:avLst/>
                <a:gdLst>
                  <a:gd name="T0" fmla="*/ 0 w 239"/>
                  <a:gd name="T1" fmla="*/ 59 h 97"/>
                  <a:gd name="T2" fmla="*/ 49 w 239"/>
                  <a:gd name="T3" fmla="*/ 54 h 97"/>
                  <a:gd name="T4" fmla="*/ 107 w 239"/>
                  <a:gd name="T5" fmla="*/ 44 h 97"/>
                  <a:gd name="T6" fmla="*/ 185 w 239"/>
                  <a:gd name="T7" fmla="*/ 24 h 97"/>
                  <a:gd name="T8" fmla="*/ 238 w 239"/>
                  <a:gd name="T9" fmla="*/ 0 h 97"/>
                  <a:gd name="T10" fmla="*/ 179 w 239"/>
                  <a:gd name="T11" fmla="*/ 36 h 97"/>
                  <a:gd name="T12" fmla="*/ 152 w 239"/>
                  <a:gd name="T13" fmla="*/ 61 h 97"/>
                  <a:gd name="T14" fmla="*/ 129 w 239"/>
                  <a:gd name="T15" fmla="*/ 86 h 97"/>
                  <a:gd name="T16" fmla="*/ 146 w 239"/>
                  <a:gd name="T17" fmla="*/ 55 h 97"/>
                  <a:gd name="T18" fmla="*/ 158 w 239"/>
                  <a:gd name="T19" fmla="*/ 41 h 97"/>
                  <a:gd name="T20" fmla="*/ 116 w 239"/>
                  <a:gd name="T21" fmla="*/ 58 h 97"/>
                  <a:gd name="T22" fmla="*/ 107 w 239"/>
                  <a:gd name="T23" fmla="*/ 75 h 97"/>
                  <a:gd name="T24" fmla="*/ 96 w 239"/>
                  <a:gd name="T25" fmla="*/ 93 h 97"/>
                  <a:gd name="T26" fmla="*/ 107 w 239"/>
                  <a:gd name="T27" fmla="*/ 58 h 97"/>
                  <a:gd name="T28" fmla="*/ 91 w 239"/>
                  <a:gd name="T29" fmla="*/ 61 h 97"/>
                  <a:gd name="T30" fmla="*/ 82 w 239"/>
                  <a:gd name="T31" fmla="*/ 76 h 97"/>
                  <a:gd name="T32" fmla="*/ 75 w 239"/>
                  <a:gd name="T33" fmla="*/ 91 h 97"/>
                  <a:gd name="T34" fmla="*/ 85 w 239"/>
                  <a:gd name="T35" fmla="*/ 58 h 97"/>
                  <a:gd name="T36" fmla="*/ 36 w 239"/>
                  <a:gd name="T37" fmla="*/ 62 h 97"/>
                  <a:gd name="T38" fmla="*/ 20 w 239"/>
                  <a:gd name="T39" fmla="*/ 96 h 97"/>
                  <a:gd name="T40" fmla="*/ 32 w 239"/>
                  <a:gd name="T41" fmla="*/ 66 h 97"/>
                  <a:gd name="T42" fmla="*/ 0 w 239"/>
                  <a:gd name="T43" fmla="*/ 59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9"/>
                  <a:gd name="T67" fmla="*/ 0 h 97"/>
                  <a:gd name="T68" fmla="*/ 239 w 239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9" h="97">
                    <a:moveTo>
                      <a:pt x="0" y="59"/>
                    </a:moveTo>
                    <a:lnTo>
                      <a:pt x="49" y="54"/>
                    </a:lnTo>
                    <a:lnTo>
                      <a:pt x="107" y="44"/>
                    </a:lnTo>
                    <a:lnTo>
                      <a:pt x="185" y="24"/>
                    </a:lnTo>
                    <a:lnTo>
                      <a:pt x="238" y="0"/>
                    </a:lnTo>
                    <a:lnTo>
                      <a:pt x="179" y="36"/>
                    </a:lnTo>
                    <a:lnTo>
                      <a:pt x="152" y="61"/>
                    </a:lnTo>
                    <a:lnTo>
                      <a:pt x="129" y="86"/>
                    </a:lnTo>
                    <a:lnTo>
                      <a:pt x="146" y="55"/>
                    </a:lnTo>
                    <a:lnTo>
                      <a:pt x="158" y="41"/>
                    </a:lnTo>
                    <a:lnTo>
                      <a:pt x="116" y="58"/>
                    </a:lnTo>
                    <a:lnTo>
                      <a:pt x="107" y="75"/>
                    </a:lnTo>
                    <a:lnTo>
                      <a:pt x="96" y="93"/>
                    </a:lnTo>
                    <a:lnTo>
                      <a:pt x="107" y="58"/>
                    </a:lnTo>
                    <a:lnTo>
                      <a:pt x="91" y="61"/>
                    </a:lnTo>
                    <a:lnTo>
                      <a:pt x="82" y="76"/>
                    </a:lnTo>
                    <a:lnTo>
                      <a:pt x="75" y="91"/>
                    </a:lnTo>
                    <a:lnTo>
                      <a:pt x="85" y="58"/>
                    </a:lnTo>
                    <a:lnTo>
                      <a:pt x="36" y="62"/>
                    </a:lnTo>
                    <a:lnTo>
                      <a:pt x="20" y="96"/>
                    </a:lnTo>
                    <a:lnTo>
                      <a:pt x="32" y="66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Freeform 21"/>
              <p:cNvSpPr>
                <a:spLocks/>
              </p:cNvSpPr>
              <p:nvPr/>
            </p:nvSpPr>
            <p:spPr bwMode="auto">
              <a:xfrm>
                <a:off x="3527" y="2659"/>
                <a:ext cx="269" cy="105"/>
              </a:xfrm>
              <a:custGeom>
                <a:avLst/>
                <a:gdLst>
                  <a:gd name="T0" fmla="*/ 268 w 269"/>
                  <a:gd name="T1" fmla="*/ 0 h 105"/>
                  <a:gd name="T2" fmla="*/ 220 w 269"/>
                  <a:gd name="T3" fmla="*/ 28 h 105"/>
                  <a:gd name="T4" fmla="*/ 165 w 269"/>
                  <a:gd name="T5" fmla="*/ 48 h 105"/>
                  <a:gd name="T6" fmla="*/ 116 w 269"/>
                  <a:gd name="T7" fmla="*/ 63 h 105"/>
                  <a:gd name="T8" fmla="*/ 60 w 269"/>
                  <a:gd name="T9" fmla="*/ 78 h 105"/>
                  <a:gd name="T10" fmla="*/ 0 w 269"/>
                  <a:gd name="T11" fmla="*/ 83 h 105"/>
                  <a:gd name="T12" fmla="*/ 61 w 269"/>
                  <a:gd name="T13" fmla="*/ 83 h 105"/>
                  <a:gd name="T14" fmla="*/ 45 w 269"/>
                  <a:gd name="T15" fmla="*/ 93 h 105"/>
                  <a:gd name="T16" fmla="*/ 75 w 269"/>
                  <a:gd name="T17" fmla="*/ 80 h 105"/>
                  <a:gd name="T18" fmla="*/ 112 w 269"/>
                  <a:gd name="T19" fmla="*/ 72 h 105"/>
                  <a:gd name="T20" fmla="*/ 82 w 269"/>
                  <a:gd name="T21" fmla="*/ 89 h 105"/>
                  <a:gd name="T22" fmla="*/ 112 w 269"/>
                  <a:gd name="T23" fmla="*/ 79 h 105"/>
                  <a:gd name="T24" fmla="*/ 137 w 269"/>
                  <a:gd name="T25" fmla="*/ 65 h 105"/>
                  <a:gd name="T26" fmla="*/ 131 w 269"/>
                  <a:gd name="T27" fmla="*/ 86 h 105"/>
                  <a:gd name="T28" fmla="*/ 106 w 269"/>
                  <a:gd name="T29" fmla="*/ 104 h 105"/>
                  <a:gd name="T30" fmla="*/ 145 w 269"/>
                  <a:gd name="T31" fmla="*/ 83 h 105"/>
                  <a:gd name="T32" fmla="*/ 156 w 269"/>
                  <a:gd name="T33" fmla="*/ 63 h 105"/>
                  <a:gd name="T34" fmla="*/ 203 w 269"/>
                  <a:gd name="T35" fmla="*/ 41 h 105"/>
                  <a:gd name="T36" fmla="*/ 268 w 269"/>
                  <a:gd name="T37" fmla="*/ 0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9"/>
                  <a:gd name="T58" fmla="*/ 0 h 105"/>
                  <a:gd name="T59" fmla="*/ 269 w 269"/>
                  <a:gd name="T60" fmla="*/ 105 h 1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9" h="105">
                    <a:moveTo>
                      <a:pt x="268" y="0"/>
                    </a:moveTo>
                    <a:lnTo>
                      <a:pt x="220" y="28"/>
                    </a:lnTo>
                    <a:lnTo>
                      <a:pt x="165" y="48"/>
                    </a:lnTo>
                    <a:lnTo>
                      <a:pt x="116" y="63"/>
                    </a:lnTo>
                    <a:lnTo>
                      <a:pt x="60" y="78"/>
                    </a:lnTo>
                    <a:lnTo>
                      <a:pt x="0" y="83"/>
                    </a:lnTo>
                    <a:lnTo>
                      <a:pt x="61" y="83"/>
                    </a:lnTo>
                    <a:lnTo>
                      <a:pt x="45" y="93"/>
                    </a:lnTo>
                    <a:lnTo>
                      <a:pt x="75" y="80"/>
                    </a:lnTo>
                    <a:lnTo>
                      <a:pt x="112" y="72"/>
                    </a:lnTo>
                    <a:lnTo>
                      <a:pt x="82" y="89"/>
                    </a:lnTo>
                    <a:lnTo>
                      <a:pt x="112" y="79"/>
                    </a:lnTo>
                    <a:lnTo>
                      <a:pt x="137" y="65"/>
                    </a:lnTo>
                    <a:lnTo>
                      <a:pt x="131" y="86"/>
                    </a:lnTo>
                    <a:lnTo>
                      <a:pt x="106" y="104"/>
                    </a:lnTo>
                    <a:lnTo>
                      <a:pt x="145" y="83"/>
                    </a:lnTo>
                    <a:lnTo>
                      <a:pt x="156" y="63"/>
                    </a:lnTo>
                    <a:lnTo>
                      <a:pt x="203" y="41"/>
                    </a:lnTo>
                    <a:lnTo>
                      <a:pt x="268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9" name="Group 22"/>
            <p:cNvGrpSpPr>
              <a:grpSpLocks/>
            </p:cNvGrpSpPr>
            <p:nvPr/>
          </p:nvGrpSpPr>
          <p:grpSpPr bwMode="auto">
            <a:xfrm>
              <a:off x="4027" y="1907"/>
              <a:ext cx="531" cy="923"/>
              <a:chOff x="4027" y="1907"/>
              <a:chExt cx="531" cy="923"/>
            </a:xfrm>
          </p:grpSpPr>
          <p:sp>
            <p:nvSpPr>
              <p:cNvPr id="10311" name="Freeform 23"/>
              <p:cNvSpPr>
                <a:spLocks/>
              </p:cNvSpPr>
              <p:nvPr/>
            </p:nvSpPr>
            <p:spPr bwMode="auto">
              <a:xfrm>
                <a:off x="4027" y="1907"/>
                <a:ext cx="253" cy="247"/>
              </a:xfrm>
              <a:custGeom>
                <a:avLst/>
                <a:gdLst>
                  <a:gd name="T0" fmla="*/ 68 w 253"/>
                  <a:gd name="T1" fmla="*/ 70 h 247"/>
                  <a:gd name="T2" fmla="*/ 125 w 253"/>
                  <a:gd name="T3" fmla="*/ 129 h 247"/>
                  <a:gd name="T4" fmla="*/ 207 w 253"/>
                  <a:gd name="T5" fmla="*/ 176 h 247"/>
                  <a:gd name="T6" fmla="*/ 250 w 253"/>
                  <a:gd name="T7" fmla="*/ 190 h 247"/>
                  <a:gd name="T8" fmla="*/ 226 w 253"/>
                  <a:gd name="T9" fmla="*/ 205 h 247"/>
                  <a:gd name="T10" fmla="*/ 221 w 253"/>
                  <a:gd name="T11" fmla="*/ 211 h 247"/>
                  <a:gd name="T12" fmla="*/ 202 w 253"/>
                  <a:gd name="T13" fmla="*/ 208 h 247"/>
                  <a:gd name="T14" fmla="*/ 236 w 253"/>
                  <a:gd name="T15" fmla="*/ 243 h 247"/>
                  <a:gd name="T16" fmla="*/ 199 w 253"/>
                  <a:gd name="T17" fmla="*/ 220 h 247"/>
                  <a:gd name="T18" fmla="*/ 193 w 253"/>
                  <a:gd name="T19" fmla="*/ 226 h 247"/>
                  <a:gd name="T20" fmla="*/ 186 w 253"/>
                  <a:gd name="T21" fmla="*/ 228 h 247"/>
                  <a:gd name="T22" fmla="*/ 170 w 253"/>
                  <a:gd name="T23" fmla="*/ 218 h 247"/>
                  <a:gd name="T24" fmla="*/ 164 w 253"/>
                  <a:gd name="T25" fmla="*/ 234 h 247"/>
                  <a:gd name="T26" fmla="*/ 146 w 253"/>
                  <a:gd name="T27" fmla="*/ 211 h 247"/>
                  <a:gd name="T28" fmla="*/ 154 w 253"/>
                  <a:gd name="T29" fmla="*/ 237 h 247"/>
                  <a:gd name="T30" fmla="*/ 133 w 253"/>
                  <a:gd name="T31" fmla="*/ 218 h 247"/>
                  <a:gd name="T32" fmla="*/ 125 w 253"/>
                  <a:gd name="T33" fmla="*/ 218 h 247"/>
                  <a:gd name="T34" fmla="*/ 116 w 253"/>
                  <a:gd name="T35" fmla="*/ 220 h 247"/>
                  <a:gd name="T36" fmla="*/ 101 w 253"/>
                  <a:gd name="T37" fmla="*/ 193 h 247"/>
                  <a:gd name="T38" fmla="*/ 111 w 253"/>
                  <a:gd name="T39" fmla="*/ 223 h 247"/>
                  <a:gd name="T40" fmla="*/ 93 w 253"/>
                  <a:gd name="T41" fmla="*/ 211 h 247"/>
                  <a:gd name="T42" fmla="*/ 85 w 253"/>
                  <a:gd name="T43" fmla="*/ 208 h 247"/>
                  <a:gd name="T44" fmla="*/ 85 w 253"/>
                  <a:gd name="T45" fmla="*/ 223 h 247"/>
                  <a:gd name="T46" fmla="*/ 71 w 253"/>
                  <a:gd name="T47" fmla="*/ 193 h 247"/>
                  <a:gd name="T48" fmla="*/ 56 w 253"/>
                  <a:gd name="T49" fmla="*/ 173 h 247"/>
                  <a:gd name="T50" fmla="*/ 63 w 253"/>
                  <a:gd name="T51" fmla="*/ 215 h 247"/>
                  <a:gd name="T52" fmla="*/ 50 w 253"/>
                  <a:gd name="T53" fmla="*/ 190 h 247"/>
                  <a:gd name="T54" fmla="*/ 39 w 253"/>
                  <a:gd name="T55" fmla="*/ 182 h 247"/>
                  <a:gd name="T56" fmla="*/ 31 w 253"/>
                  <a:gd name="T57" fmla="*/ 182 h 247"/>
                  <a:gd name="T58" fmla="*/ 28 w 253"/>
                  <a:gd name="T59" fmla="*/ 138 h 247"/>
                  <a:gd name="T60" fmla="*/ 23 w 253"/>
                  <a:gd name="T61" fmla="*/ 187 h 247"/>
                  <a:gd name="T62" fmla="*/ 16 w 253"/>
                  <a:gd name="T63" fmla="*/ 152 h 247"/>
                  <a:gd name="T64" fmla="*/ 16 w 253"/>
                  <a:gd name="T65" fmla="*/ 97 h 247"/>
                  <a:gd name="T66" fmla="*/ 10 w 253"/>
                  <a:gd name="T67" fmla="*/ 138 h 247"/>
                  <a:gd name="T68" fmla="*/ 0 w 253"/>
                  <a:gd name="T69" fmla="*/ 120 h 247"/>
                  <a:gd name="T70" fmla="*/ 13 w 253"/>
                  <a:gd name="T71" fmla="*/ 53 h 247"/>
                  <a:gd name="T72" fmla="*/ 16 w 253"/>
                  <a:gd name="T73" fmla="*/ 0 h 2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3"/>
                  <a:gd name="T112" fmla="*/ 0 h 247"/>
                  <a:gd name="T113" fmla="*/ 253 w 253"/>
                  <a:gd name="T114" fmla="*/ 247 h 2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3" h="247">
                    <a:moveTo>
                      <a:pt x="50" y="38"/>
                    </a:moveTo>
                    <a:lnTo>
                      <a:pt x="68" y="70"/>
                    </a:lnTo>
                    <a:lnTo>
                      <a:pt x="90" y="100"/>
                    </a:lnTo>
                    <a:lnTo>
                      <a:pt x="125" y="129"/>
                    </a:lnTo>
                    <a:lnTo>
                      <a:pt x="159" y="152"/>
                    </a:lnTo>
                    <a:lnTo>
                      <a:pt x="207" y="176"/>
                    </a:lnTo>
                    <a:lnTo>
                      <a:pt x="252" y="185"/>
                    </a:lnTo>
                    <a:lnTo>
                      <a:pt x="250" y="190"/>
                    </a:lnTo>
                    <a:lnTo>
                      <a:pt x="210" y="187"/>
                    </a:lnTo>
                    <a:lnTo>
                      <a:pt x="226" y="205"/>
                    </a:lnTo>
                    <a:lnTo>
                      <a:pt x="242" y="218"/>
                    </a:lnTo>
                    <a:lnTo>
                      <a:pt x="221" y="211"/>
                    </a:lnTo>
                    <a:lnTo>
                      <a:pt x="199" y="190"/>
                    </a:lnTo>
                    <a:lnTo>
                      <a:pt x="202" y="208"/>
                    </a:lnTo>
                    <a:lnTo>
                      <a:pt x="218" y="226"/>
                    </a:lnTo>
                    <a:lnTo>
                      <a:pt x="236" y="243"/>
                    </a:lnTo>
                    <a:lnTo>
                      <a:pt x="226" y="243"/>
                    </a:lnTo>
                    <a:lnTo>
                      <a:pt x="199" y="220"/>
                    </a:lnTo>
                    <a:lnTo>
                      <a:pt x="186" y="199"/>
                    </a:lnTo>
                    <a:lnTo>
                      <a:pt x="193" y="226"/>
                    </a:lnTo>
                    <a:lnTo>
                      <a:pt x="212" y="246"/>
                    </a:lnTo>
                    <a:lnTo>
                      <a:pt x="186" y="228"/>
                    </a:lnTo>
                    <a:lnTo>
                      <a:pt x="173" y="208"/>
                    </a:lnTo>
                    <a:lnTo>
                      <a:pt x="170" y="218"/>
                    </a:lnTo>
                    <a:lnTo>
                      <a:pt x="173" y="234"/>
                    </a:lnTo>
                    <a:lnTo>
                      <a:pt x="164" y="234"/>
                    </a:lnTo>
                    <a:lnTo>
                      <a:pt x="154" y="215"/>
                    </a:lnTo>
                    <a:lnTo>
                      <a:pt x="146" y="211"/>
                    </a:lnTo>
                    <a:lnTo>
                      <a:pt x="148" y="228"/>
                    </a:lnTo>
                    <a:lnTo>
                      <a:pt x="154" y="237"/>
                    </a:lnTo>
                    <a:lnTo>
                      <a:pt x="144" y="237"/>
                    </a:lnTo>
                    <a:lnTo>
                      <a:pt x="133" y="218"/>
                    </a:lnTo>
                    <a:lnTo>
                      <a:pt x="122" y="199"/>
                    </a:lnTo>
                    <a:lnTo>
                      <a:pt x="125" y="218"/>
                    </a:lnTo>
                    <a:lnTo>
                      <a:pt x="133" y="228"/>
                    </a:lnTo>
                    <a:lnTo>
                      <a:pt x="116" y="220"/>
                    </a:lnTo>
                    <a:lnTo>
                      <a:pt x="104" y="179"/>
                    </a:lnTo>
                    <a:lnTo>
                      <a:pt x="101" y="193"/>
                    </a:lnTo>
                    <a:lnTo>
                      <a:pt x="105" y="211"/>
                    </a:lnTo>
                    <a:lnTo>
                      <a:pt x="111" y="223"/>
                    </a:lnTo>
                    <a:lnTo>
                      <a:pt x="104" y="228"/>
                    </a:lnTo>
                    <a:lnTo>
                      <a:pt x="93" y="211"/>
                    </a:lnTo>
                    <a:lnTo>
                      <a:pt x="87" y="193"/>
                    </a:lnTo>
                    <a:lnTo>
                      <a:pt x="85" y="208"/>
                    </a:lnTo>
                    <a:lnTo>
                      <a:pt x="90" y="218"/>
                    </a:lnTo>
                    <a:lnTo>
                      <a:pt x="85" y="223"/>
                    </a:lnTo>
                    <a:lnTo>
                      <a:pt x="79" y="208"/>
                    </a:lnTo>
                    <a:lnTo>
                      <a:pt x="71" y="193"/>
                    </a:lnTo>
                    <a:lnTo>
                      <a:pt x="58" y="164"/>
                    </a:lnTo>
                    <a:lnTo>
                      <a:pt x="56" y="173"/>
                    </a:lnTo>
                    <a:lnTo>
                      <a:pt x="58" y="193"/>
                    </a:lnTo>
                    <a:lnTo>
                      <a:pt x="63" y="215"/>
                    </a:lnTo>
                    <a:lnTo>
                      <a:pt x="56" y="215"/>
                    </a:lnTo>
                    <a:lnTo>
                      <a:pt x="50" y="190"/>
                    </a:lnTo>
                    <a:lnTo>
                      <a:pt x="45" y="161"/>
                    </a:lnTo>
                    <a:lnTo>
                      <a:pt x="39" y="182"/>
                    </a:lnTo>
                    <a:lnTo>
                      <a:pt x="39" y="196"/>
                    </a:lnTo>
                    <a:lnTo>
                      <a:pt x="31" y="182"/>
                    </a:lnTo>
                    <a:lnTo>
                      <a:pt x="34" y="158"/>
                    </a:lnTo>
                    <a:lnTo>
                      <a:pt x="28" y="138"/>
                    </a:lnTo>
                    <a:lnTo>
                      <a:pt x="23" y="170"/>
                    </a:lnTo>
                    <a:lnTo>
                      <a:pt x="23" y="187"/>
                    </a:lnTo>
                    <a:lnTo>
                      <a:pt x="19" y="179"/>
                    </a:lnTo>
                    <a:lnTo>
                      <a:pt x="16" y="152"/>
                    </a:lnTo>
                    <a:lnTo>
                      <a:pt x="16" y="120"/>
                    </a:lnTo>
                    <a:lnTo>
                      <a:pt x="16" y="97"/>
                    </a:lnTo>
                    <a:lnTo>
                      <a:pt x="8" y="117"/>
                    </a:lnTo>
                    <a:lnTo>
                      <a:pt x="10" y="138"/>
                    </a:lnTo>
                    <a:lnTo>
                      <a:pt x="2" y="141"/>
                    </a:lnTo>
                    <a:lnTo>
                      <a:pt x="0" y="120"/>
                    </a:lnTo>
                    <a:lnTo>
                      <a:pt x="2" y="85"/>
                    </a:lnTo>
                    <a:lnTo>
                      <a:pt x="13" y="53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50" y="38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Freeform 24"/>
              <p:cNvSpPr>
                <a:spLocks/>
              </p:cNvSpPr>
              <p:nvPr/>
            </p:nvSpPr>
            <p:spPr bwMode="auto">
              <a:xfrm>
                <a:off x="4049" y="2021"/>
                <a:ext cx="283" cy="253"/>
              </a:xfrm>
              <a:custGeom>
                <a:avLst/>
                <a:gdLst>
                  <a:gd name="T0" fmla="*/ 77 w 283"/>
                  <a:gd name="T1" fmla="*/ 72 h 253"/>
                  <a:gd name="T2" fmla="*/ 140 w 283"/>
                  <a:gd name="T3" fmla="*/ 132 h 253"/>
                  <a:gd name="T4" fmla="*/ 232 w 283"/>
                  <a:gd name="T5" fmla="*/ 180 h 253"/>
                  <a:gd name="T6" fmla="*/ 279 w 283"/>
                  <a:gd name="T7" fmla="*/ 195 h 253"/>
                  <a:gd name="T8" fmla="*/ 254 w 283"/>
                  <a:gd name="T9" fmla="*/ 210 h 253"/>
                  <a:gd name="T10" fmla="*/ 247 w 283"/>
                  <a:gd name="T11" fmla="*/ 216 h 253"/>
                  <a:gd name="T12" fmla="*/ 226 w 283"/>
                  <a:gd name="T13" fmla="*/ 213 h 253"/>
                  <a:gd name="T14" fmla="*/ 264 w 283"/>
                  <a:gd name="T15" fmla="*/ 249 h 253"/>
                  <a:gd name="T16" fmla="*/ 223 w 283"/>
                  <a:gd name="T17" fmla="*/ 225 h 253"/>
                  <a:gd name="T18" fmla="*/ 216 w 283"/>
                  <a:gd name="T19" fmla="*/ 231 h 253"/>
                  <a:gd name="T20" fmla="*/ 209 w 283"/>
                  <a:gd name="T21" fmla="*/ 234 h 253"/>
                  <a:gd name="T22" fmla="*/ 191 w 283"/>
                  <a:gd name="T23" fmla="*/ 223 h 253"/>
                  <a:gd name="T24" fmla="*/ 185 w 283"/>
                  <a:gd name="T25" fmla="*/ 240 h 253"/>
                  <a:gd name="T26" fmla="*/ 164 w 283"/>
                  <a:gd name="T27" fmla="*/ 216 h 253"/>
                  <a:gd name="T28" fmla="*/ 172 w 283"/>
                  <a:gd name="T29" fmla="*/ 243 h 253"/>
                  <a:gd name="T30" fmla="*/ 148 w 283"/>
                  <a:gd name="T31" fmla="*/ 223 h 253"/>
                  <a:gd name="T32" fmla="*/ 140 w 283"/>
                  <a:gd name="T33" fmla="*/ 223 h 253"/>
                  <a:gd name="T34" fmla="*/ 130 w 283"/>
                  <a:gd name="T35" fmla="*/ 225 h 253"/>
                  <a:gd name="T36" fmla="*/ 113 w 283"/>
                  <a:gd name="T37" fmla="*/ 198 h 253"/>
                  <a:gd name="T38" fmla="*/ 124 w 283"/>
                  <a:gd name="T39" fmla="*/ 228 h 253"/>
                  <a:gd name="T40" fmla="*/ 104 w 283"/>
                  <a:gd name="T41" fmla="*/ 216 h 253"/>
                  <a:gd name="T42" fmla="*/ 95 w 283"/>
                  <a:gd name="T43" fmla="*/ 213 h 253"/>
                  <a:gd name="T44" fmla="*/ 95 w 283"/>
                  <a:gd name="T45" fmla="*/ 228 h 253"/>
                  <a:gd name="T46" fmla="*/ 79 w 283"/>
                  <a:gd name="T47" fmla="*/ 198 h 253"/>
                  <a:gd name="T48" fmla="*/ 62 w 283"/>
                  <a:gd name="T49" fmla="*/ 178 h 253"/>
                  <a:gd name="T50" fmla="*/ 71 w 283"/>
                  <a:gd name="T51" fmla="*/ 219 h 253"/>
                  <a:gd name="T52" fmla="*/ 56 w 283"/>
                  <a:gd name="T53" fmla="*/ 195 h 253"/>
                  <a:gd name="T54" fmla="*/ 44 w 283"/>
                  <a:gd name="T55" fmla="*/ 186 h 253"/>
                  <a:gd name="T56" fmla="*/ 35 w 283"/>
                  <a:gd name="T57" fmla="*/ 186 h 253"/>
                  <a:gd name="T58" fmla="*/ 32 w 283"/>
                  <a:gd name="T59" fmla="*/ 141 h 253"/>
                  <a:gd name="T60" fmla="*/ 26 w 283"/>
                  <a:gd name="T61" fmla="*/ 192 h 253"/>
                  <a:gd name="T62" fmla="*/ 18 w 283"/>
                  <a:gd name="T63" fmla="*/ 156 h 253"/>
                  <a:gd name="T64" fmla="*/ 18 w 283"/>
                  <a:gd name="T65" fmla="*/ 99 h 253"/>
                  <a:gd name="T66" fmla="*/ 12 w 283"/>
                  <a:gd name="T67" fmla="*/ 141 h 253"/>
                  <a:gd name="T68" fmla="*/ 0 w 283"/>
                  <a:gd name="T69" fmla="*/ 123 h 253"/>
                  <a:gd name="T70" fmla="*/ 15 w 283"/>
                  <a:gd name="T71" fmla="*/ 54 h 253"/>
                  <a:gd name="T72" fmla="*/ 18 w 283"/>
                  <a:gd name="T73" fmla="*/ 0 h 2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3"/>
                  <a:gd name="T112" fmla="*/ 0 h 253"/>
                  <a:gd name="T113" fmla="*/ 283 w 283"/>
                  <a:gd name="T114" fmla="*/ 253 h 2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3" h="253">
                    <a:moveTo>
                      <a:pt x="56" y="39"/>
                    </a:moveTo>
                    <a:lnTo>
                      <a:pt x="77" y="72"/>
                    </a:lnTo>
                    <a:lnTo>
                      <a:pt x="101" y="103"/>
                    </a:lnTo>
                    <a:lnTo>
                      <a:pt x="140" y="132"/>
                    </a:lnTo>
                    <a:lnTo>
                      <a:pt x="178" y="156"/>
                    </a:lnTo>
                    <a:lnTo>
                      <a:pt x="232" y="180"/>
                    </a:lnTo>
                    <a:lnTo>
                      <a:pt x="282" y="189"/>
                    </a:lnTo>
                    <a:lnTo>
                      <a:pt x="279" y="195"/>
                    </a:lnTo>
                    <a:lnTo>
                      <a:pt x="234" y="192"/>
                    </a:lnTo>
                    <a:lnTo>
                      <a:pt x="254" y="210"/>
                    </a:lnTo>
                    <a:lnTo>
                      <a:pt x="271" y="223"/>
                    </a:lnTo>
                    <a:lnTo>
                      <a:pt x="247" y="216"/>
                    </a:lnTo>
                    <a:lnTo>
                      <a:pt x="223" y="195"/>
                    </a:lnTo>
                    <a:lnTo>
                      <a:pt x="226" y="213"/>
                    </a:lnTo>
                    <a:lnTo>
                      <a:pt x="244" y="231"/>
                    </a:lnTo>
                    <a:lnTo>
                      <a:pt x="264" y="249"/>
                    </a:lnTo>
                    <a:lnTo>
                      <a:pt x="254" y="249"/>
                    </a:lnTo>
                    <a:lnTo>
                      <a:pt x="223" y="225"/>
                    </a:lnTo>
                    <a:lnTo>
                      <a:pt x="209" y="204"/>
                    </a:lnTo>
                    <a:lnTo>
                      <a:pt x="216" y="231"/>
                    </a:lnTo>
                    <a:lnTo>
                      <a:pt x="238" y="252"/>
                    </a:lnTo>
                    <a:lnTo>
                      <a:pt x="209" y="234"/>
                    </a:lnTo>
                    <a:lnTo>
                      <a:pt x="193" y="213"/>
                    </a:lnTo>
                    <a:lnTo>
                      <a:pt x="191" y="223"/>
                    </a:lnTo>
                    <a:lnTo>
                      <a:pt x="193" y="240"/>
                    </a:lnTo>
                    <a:lnTo>
                      <a:pt x="185" y="240"/>
                    </a:lnTo>
                    <a:lnTo>
                      <a:pt x="172" y="219"/>
                    </a:lnTo>
                    <a:lnTo>
                      <a:pt x="164" y="216"/>
                    </a:lnTo>
                    <a:lnTo>
                      <a:pt x="165" y="234"/>
                    </a:lnTo>
                    <a:lnTo>
                      <a:pt x="172" y="243"/>
                    </a:lnTo>
                    <a:lnTo>
                      <a:pt x="161" y="243"/>
                    </a:lnTo>
                    <a:lnTo>
                      <a:pt x="148" y="223"/>
                    </a:lnTo>
                    <a:lnTo>
                      <a:pt x="136" y="204"/>
                    </a:lnTo>
                    <a:lnTo>
                      <a:pt x="140" y="223"/>
                    </a:lnTo>
                    <a:lnTo>
                      <a:pt x="148" y="234"/>
                    </a:lnTo>
                    <a:lnTo>
                      <a:pt x="130" y="225"/>
                    </a:lnTo>
                    <a:lnTo>
                      <a:pt x="116" y="183"/>
                    </a:lnTo>
                    <a:lnTo>
                      <a:pt x="113" y="198"/>
                    </a:lnTo>
                    <a:lnTo>
                      <a:pt x="118" y="216"/>
                    </a:lnTo>
                    <a:lnTo>
                      <a:pt x="124" y="228"/>
                    </a:lnTo>
                    <a:lnTo>
                      <a:pt x="116" y="234"/>
                    </a:lnTo>
                    <a:lnTo>
                      <a:pt x="104" y="216"/>
                    </a:lnTo>
                    <a:lnTo>
                      <a:pt x="97" y="198"/>
                    </a:lnTo>
                    <a:lnTo>
                      <a:pt x="95" y="213"/>
                    </a:lnTo>
                    <a:lnTo>
                      <a:pt x="101" y="223"/>
                    </a:lnTo>
                    <a:lnTo>
                      <a:pt x="95" y="228"/>
                    </a:lnTo>
                    <a:lnTo>
                      <a:pt x="89" y="213"/>
                    </a:lnTo>
                    <a:lnTo>
                      <a:pt x="79" y="198"/>
                    </a:lnTo>
                    <a:lnTo>
                      <a:pt x="66" y="167"/>
                    </a:lnTo>
                    <a:lnTo>
                      <a:pt x="62" y="178"/>
                    </a:lnTo>
                    <a:lnTo>
                      <a:pt x="66" y="198"/>
                    </a:lnTo>
                    <a:lnTo>
                      <a:pt x="71" y="219"/>
                    </a:lnTo>
                    <a:lnTo>
                      <a:pt x="62" y="219"/>
                    </a:lnTo>
                    <a:lnTo>
                      <a:pt x="56" y="195"/>
                    </a:lnTo>
                    <a:lnTo>
                      <a:pt x="50" y="164"/>
                    </a:lnTo>
                    <a:lnTo>
                      <a:pt x="44" y="186"/>
                    </a:lnTo>
                    <a:lnTo>
                      <a:pt x="44" y="201"/>
                    </a:lnTo>
                    <a:lnTo>
                      <a:pt x="35" y="186"/>
                    </a:lnTo>
                    <a:lnTo>
                      <a:pt x="38" y="162"/>
                    </a:lnTo>
                    <a:lnTo>
                      <a:pt x="32" y="141"/>
                    </a:lnTo>
                    <a:lnTo>
                      <a:pt x="26" y="175"/>
                    </a:lnTo>
                    <a:lnTo>
                      <a:pt x="26" y="192"/>
                    </a:lnTo>
                    <a:lnTo>
                      <a:pt x="21" y="183"/>
                    </a:lnTo>
                    <a:lnTo>
                      <a:pt x="18" y="156"/>
                    </a:lnTo>
                    <a:lnTo>
                      <a:pt x="18" y="123"/>
                    </a:lnTo>
                    <a:lnTo>
                      <a:pt x="18" y="99"/>
                    </a:lnTo>
                    <a:lnTo>
                      <a:pt x="9" y="120"/>
                    </a:lnTo>
                    <a:lnTo>
                      <a:pt x="12" y="141"/>
                    </a:lnTo>
                    <a:lnTo>
                      <a:pt x="3" y="144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5" y="54"/>
                    </a:lnTo>
                    <a:lnTo>
                      <a:pt x="18" y="33"/>
                    </a:lnTo>
                    <a:lnTo>
                      <a:pt x="18" y="0"/>
                    </a:lnTo>
                    <a:lnTo>
                      <a:pt x="56" y="39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Freeform 25"/>
              <p:cNvSpPr>
                <a:spLocks/>
              </p:cNvSpPr>
              <p:nvPr/>
            </p:nvSpPr>
            <p:spPr bwMode="auto">
              <a:xfrm>
                <a:off x="4054" y="2141"/>
                <a:ext cx="365" cy="279"/>
              </a:xfrm>
              <a:custGeom>
                <a:avLst/>
                <a:gdLst>
                  <a:gd name="T0" fmla="*/ 100 w 365"/>
                  <a:gd name="T1" fmla="*/ 79 h 279"/>
                  <a:gd name="T2" fmla="*/ 181 w 365"/>
                  <a:gd name="T3" fmla="*/ 146 h 279"/>
                  <a:gd name="T4" fmla="*/ 300 w 365"/>
                  <a:gd name="T5" fmla="*/ 198 h 279"/>
                  <a:gd name="T6" fmla="*/ 362 w 365"/>
                  <a:gd name="T7" fmla="*/ 214 h 279"/>
                  <a:gd name="T8" fmla="*/ 327 w 365"/>
                  <a:gd name="T9" fmla="*/ 231 h 279"/>
                  <a:gd name="T10" fmla="*/ 319 w 365"/>
                  <a:gd name="T11" fmla="*/ 237 h 279"/>
                  <a:gd name="T12" fmla="*/ 292 w 365"/>
                  <a:gd name="T13" fmla="*/ 235 h 279"/>
                  <a:gd name="T14" fmla="*/ 342 w 365"/>
                  <a:gd name="T15" fmla="*/ 274 h 279"/>
                  <a:gd name="T16" fmla="*/ 288 w 365"/>
                  <a:gd name="T17" fmla="*/ 248 h 279"/>
                  <a:gd name="T18" fmla="*/ 280 w 365"/>
                  <a:gd name="T19" fmla="*/ 254 h 279"/>
                  <a:gd name="T20" fmla="*/ 269 w 365"/>
                  <a:gd name="T21" fmla="*/ 257 h 279"/>
                  <a:gd name="T22" fmla="*/ 246 w 365"/>
                  <a:gd name="T23" fmla="*/ 245 h 279"/>
                  <a:gd name="T24" fmla="*/ 238 w 365"/>
                  <a:gd name="T25" fmla="*/ 264 h 279"/>
                  <a:gd name="T26" fmla="*/ 212 w 365"/>
                  <a:gd name="T27" fmla="*/ 237 h 279"/>
                  <a:gd name="T28" fmla="*/ 223 w 365"/>
                  <a:gd name="T29" fmla="*/ 267 h 279"/>
                  <a:gd name="T30" fmla="*/ 192 w 365"/>
                  <a:gd name="T31" fmla="*/ 245 h 279"/>
                  <a:gd name="T32" fmla="*/ 181 w 365"/>
                  <a:gd name="T33" fmla="*/ 245 h 279"/>
                  <a:gd name="T34" fmla="*/ 169 w 365"/>
                  <a:gd name="T35" fmla="*/ 248 h 279"/>
                  <a:gd name="T36" fmla="*/ 147 w 365"/>
                  <a:gd name="T37" fmla="*/ 218 h 279"/>
                  <a:gd name="T38" fmla="*/ 161 w 365"/>
                  <a:gd name="T39" fmla="*/ 251 h 279"/>
                  <a:gd name="T40" fmla="*/ 135 w 365"/>
                  <a:gd name="T41" fmla="*/ 237 h 279"/>
                  <a:gd name="T42" fmla="*/ 123 w 365"/>
                  <a:gd name="T43" fmla="*/ 235 h 279"/>
                  <a:gd name="T44" fmla="*/ 123 w 365"/>
                  <a:gd name="T45" fmla="*/ 251 h 279"/>
                  <a:gd name="T46" fmla="*/ 103 w 365"/>
                  <a:gd name="T47" fmla="*/ 218 h 279"/>
                  <a:gd name="T48" fmla="*/ 81 w 365"/>
                  <a:gd name="T49" fmla="*/ 195 h 279"/>
                  <a:gd name="T50" fmla="*/ 92 w 365"/>
                  <a:gd name="T51" fmla="*/ 241 h 279"/>
                  <a:gd name="T52" fmla="*/ 73 w 365"/>
                  <a:gd name="T53" fmla="*/ 214 h 279"/>
                  <a:gd name="T54" fmla="*/ 58 w 365"/>
                  <a:gd name="T55" fmla="*/ 205 h 279"/>
                  <a:gd name="T56" fmla="*/ 46 w 365"/>
                  <a:gd name="T57" fmla="*/ 205 h 279"/>
                  <a:gd name="T58" fmla="*/ 42 w 365"/>
                  <a:gd name="T59" fmla="*/ 155 h 279"/>
                  <a:gd name="T60" fmla="*/ 34 w 365"/>
                  <a:gd name="T61" fmla="*/ 211 h 279"/>
                  <a:gd name="T62" fmla="*/ 23 w 365"/>
                  <a:gd name="T63" fmla="*/ 171 h 279"/>
                  <a:gd name="T64" fmla="*/ 23 w 365"/>
                  <a:gd name="T65" fmla="*/ 109 h 279"/>
                  <a:gd name="T66" fmla="*/ 16 w 365"/>
                  <a:gd name="T67" fmla="*/ 155 h 279"/>
                  <a:gd name="T68" fmla="*/ 0 w 365"/>
                  <a:gd name="T69" fmla="*/ 135 h 279"/>
                  <a:gd name="T70" fmla="*/ 20 w 365"/>
                  <a:gd name="T71" fmla="*/ 60 h 279"/>
                  <a:gd name="T72" fmla="*/ 23 w 365"/>
                  <a:gd name="T73" fmla="*/ 0 h 2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5"/>
                  <a:gd name="T112" fmla="*/ 0 h 279"/>
                  <a:gd name="T113" fmla="*/ 365 w 365"/>
                  <a:gd name="T114" fmla="*/ 279 h 27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5" h="279">
                    <a:moveTo>
                      <a:pt x="73" y="42"/>
                    </a:moveTo>
                    <a:lnTo>
                      <a:pt x="100" y="79"/>
                    </a:lnTo>
                    <a:lnTo>
                      <a:pt x="131" y="112"/>
                    </a:lnTo>
                    <a:lnTo>
                      <a:pt x="181" y="146"/>
                    </a:lnTo>
                    <a:lnTo>
                      <a:pt x="230" y="171"/>
                    </a:lnTo>
                    <a:lnTo>
                      <a:pt x="300" y="198"/>
                    </a:lnTo>
                    <a:lnTo>
                      <a:pt x="364" y="208"/>
                    </a:lnTo>
                    <a:lnTo>
                      <a:pt x="362" y="214"/>
                    </a:lnTo>
                    <a:lnTo>
                      <a:pt x="304" y="211"/>
                    </a:lnTo>
                    <a:lnTo>
                      <a:pt x="327" y="231"/>
                    </a:lnTo>
                    <a:lnTo>
                      <a:pt x="350" y="245"/>
                    </a:lnTo>
                    <a:lnTo>
                      <a:pt x="319" y="237"/>
                    </a:lnTo>
                    <a:lnTo>
                      <a:pt x="288" y="214"/>
                    </a:lnTo>
                    <a:lnTo>
                      <a:pt x="292" y="235"/>
                    </a:lnTo>
                    <a:lnTo>
                      <a:pt x="315" y="254"/>
                    </a:lnTo>
                    <a:lnTo>
                      <a:pt x="342" y="274"/>
                    </a:lnTo>
                    <a:lnTo>
                      <a:pt x="327" y="274"/>
                    </a:lnTo>
                    <a:lnTo>
                      <a:pt x="288" y="248"/>
                    </a:lnTo>
                    <a:lnTo>
                      <a:pt x="269" y="224"/>
                    </a:lnTo>
                    <a:lnTo>
                      <a:pt x="280" y="254"/>
                    </a:lnTo>
                    <a:lnTo>
                      <a:pt x="307" y="278"/>
                    </a:lnTo>
                    <a:lnTo>
                      <a:pt x="269" y="257"/>
                    </a:lnTo>
                    <a:lnTo>
                      <a:pt x="250" y="235"/>
                    </a:lnTo>
                    <a:lnTo>
                      <a:pt x="246" y="245"/>
                    </a:lnTo>
                    <a:lnTo>
                      <a:pt x="250" y="264"/>
                    </a:lnTo>
                    <a:lnTo>
                      <a:pt x="238" y="264"/>
                    </a:lnTo>
                    <a:lnTo>
                      <a:pt x="223" y="241"/>
                    </a:lnTo>
                    <a:lnTo>
                      <a:pt x="212" y="237"/>
                    </a:lnTo>
                    <a:lnTo>
                      <a:pt x="215" y="257"/>
                    </a:lnTo>
                    <a:lnTo>
                      <a:pt x="223" y="267"/>
                    </a:lnTo>
                    <a:lnTo>
                      <a:pt x="208" y="267"/>
                    </a:lnTo>
                    <a:lnTo>
                      <a:pt x="192" y="245"/>
                    </a:lnTo>
                    <a:lnTo>
                      <a:pt x="176" y="224"/>
                    </a:lnTo>
                    <a:lnTo>
                      <a:pt x="181" y="245"/>
                    </a:lnTo>
                    <a:lnTo>
                      <a:pt x="192" y="257"/>
                    </a:lnTo>
                    <a:lnTo>
                      <a:pt x="169" y="248"/>
                    </a:lnTo>
                    <a:lnTo>
                      <a:pt x="150" y="202"/>
                    </a:lnTo>
                    <a:lnTo>
                      <a:pt x="147" y="218"/>
                    </a:lnTo>
                    <a:lnTo>
                      <a:pt x="153" y="237"/>
                    </a:lnTo>
                    <a:lnTo>
                      <a:pt x="161" y="251"/>
                    </a:lnTo>
                    <a:lnTo>
                      <a:pt x="150" y="257"/>
                    </a:lnTo>
                    <a:lnTo>
                      <a:pt x="135" y="237"/>
                    </a:lnTo>
                    <a:lnTo>
                      <a:pt x="127" y="218"/>
                    </a:lnTo>
                    <a:lnTo>
                      <a:pt x="123" y="235"/>
                    </a:lnTo>
                    <a:lnTo>
                      <a:pt x="131" y="245"/>
                    </a:lnTo>
                    <a:lnTo>
                      <a:pt x="123" y="251"/>
                    </a:lnTo>
                    <a:lnTo>
                      <a:pt x="115" y="235"/>
                    </a:lnTo>
                    <a:lnTo>
                      <a:pt x="103" y="218"/>
                    </a:lnTo>
                    <a:lnTo>
                      <a:pt x="85" y="184"/>
                    </a:lnTo>
                    <a:lnTo>
                      <a:pt x="81" y="195"/>
                    </a:lnTo>
                    <a:lnTo>
                      <a:pt x="85" y="218"/>
                    </a:lnTo>
                    <a:lnTo>
                      <a:pt x="92" y="241"/>
                    </a:lnTo>
                    <a:lnTo>
                      <a:pt x="81" y="241"/>
                    </a:lnTo>
                    <a:lnTo>
                      <a:pt x="73" y="214"/>
                    </a:lnTo>
                    <a:lnTo>
                      <a:pt x="65" y="181"/>
                    </a:lnTo>
                    <a:lnTo>
                      <a:pt x="58" y="205"/>
                    </a:lnTo>
                    <a:lnTo>
                      <a:pt x="58" y="221"/>
                    </a:lnTo>
                    <a:lnTo>
                      <a:pt x="46" y="205"/>
                    </a:lnTo>
                    <a:lnTo>
                      <a:pt x="50" y="178"/>
                    </a:lnTo>
                    <a:lnTo>
                      <a:pt x="42" y="155"/>
                    </a:lnTo>
                    <a:lnTo>
                      <a:pt x="34" y="192"/>
                    </a:lnTo>
                    <a:lnTo>
                      <a:pt x="34" y="211"/>
                    </a:lnTo>
                    <a:lnTo>
                      <a:pt x="27" y="202"/>
                    </a:lnTo>
                    <a:lnTo>
                      <a:pt x="23" y="171"/>
                    </a:lnTo>
                    <a:lnTo>
                      <a:pt x="23" y="135"/>
                    </a:lnTo>
                    <a:lnTo>
                      <a:pt x="23" y="109"/>
                    </a:lnTo>
                    <a:lnTo>
                      <a:pt x="12" y="132"/>
                    </a:lnTo>
                    <a:lnTo>
                      <a:pt x="16" y="155"/>
                    </a:lnTo>
                    <a:lnTo>
                      <a:pt x="4" y="159"/>
                    </a:lnTo>
                    <a:lnTo>
                      <a:pt x="0" y="135"/>
                    </a:lnTo>
                    <a:lnTo>
                      <a:pt x="4" y="96"/>
                    </a:lnTo>
                    <a:lnTo>
                      <a:pt x="20" y="60"/>
                    </a:lnTo>
                    <a:lnTo>
                      <a:pt x="23" y="36"/>
                    </a:lnTo>
                    <a:lnTo>
                      <a:pt x="23" y="0"/>
                    </a:lnTo>
                    <a:lnTo>
                      <a:pt x="73" y="42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Freeform 26"/>
              <p:cNvSpPr>
                <a:spLocks/>
              </p:cNvSpPr>
              <p:nvPr/>
            </p:nvSpPr>
            <p:spPr bwMode="auto">
              <a:xfrm>
                <a:off x="4065" y="2277"/>
                <a:ext cx="431" cy="316"/>
              </a:xfrm>
              <a:custGeom>
                <a:avLst/>
                <a:gdLst>
                  <a:gd name="T0" fmla="*/ 94 w 431"/>
                  <a:gd name="T1" fmla="*/ 82 h 316"/>
                  <a:gd name="T2" fmla="*/ 252 w 431"/>
                  <a:gd name="T3" fmla="*/ 156 h 316"/>
                  <a:gd name="T4" fmla="*/ 385 w 431"/>
                  <a:gd name="T5" fmla="*/ 183 h 316"/>
                  <a:gd name="T6" fmla="*/ 403 w 431"/>
                  <a:gd name="T7" fmla="*/ 193 h 316"/>
                  <a:gd name="T8" fmla="*/ 371 w 431"/>
                  <a:gd name="T9" fmla="*/ 212 h 316"/>
                  <a:gd name="T10" fmla="*/ 430 w 431"/>
                  <a:gd name="T11" fmla="*/ 247 h 316"/>
                  <a:gd name="T12" fmla="*/ 363 w 431"/>
                  <a:gd name="T13" fmla="*/ 227 h 316"/>
                  <a:gd name="T14" fmla="*/ 393 w 431"/>
                  <a:gd name="T15" fmla="*/ 264 h 316"/>
                  <a:gd name="T16" fmla="*/ 400 w 431"/>
                  <a:gd name="T17" fmla="*/ 286 h 316"/>
                  <a:gd name="T18" fmla="*/ 335 w 431"/>
                  <a:gd name="T19" fmla="*/ 227 h 316"/>
                  <a:gd name="T20" fmla="*/ 366 w 431"/>
                  <a:gd name="T21" fmla="*/ 297 h 316"/>
                  <a:gd name="T22" fmla="*/ 366 w 431"/>
                  <a:gd name="T23" fmla="*/ 315 h 316"/>
                  <a:gd name="T24" fmla="*/ 315 w 431"/>
                  <a:gd name="T25" fmla="*/ 230 h 316"/>
                  <a:gd name="T26" fmla="*/ 315 w 431"/>
                  <a:gd name="T27" fmla="*/ 283 h 316"/>
                  <a:gd name="T28" fmla="*/ 304 w 431"/>
                  <a:gd name="T29" fmla="*/ 289 h 316"/>
                  <a:gd name="T30" fmla="*/ 296 w 431"/>
                  <a:gd name="T31" fmla="*/ 224 h 316"/>
                  <a:gd name="T32" fmla="*/ 287 w 431"/>
                  <a:gd name="T33" fmla="*/ 289 h 316"/>
                  <a:gd name="T34" fmla="*/ 277 w 431"/>
                  <a:gd name="T35" fmla="*/ 291 h 316"/>
                  <a:gd name="T36" fmla="*/ 268 w 431"/>
                  <a:gd name="T37" fmla="*/ 297 h 316"/>
                  <a:gd name="T38" fmla="*/ 245 w 431"/>
                  <a:gd name="T39" fmla="*/ 224 h 316"/>
                  <a:gd name="T40" fmla="*/ 245 w 431"/>
                  <a:gd name="T41" fmla="*/ 283 h 316"/>
                  <a:gd name="T42" fmla="*/ 231 w 431"/>
                  <a:gd name="T43" fmla="*/ 280 h 316"/>
                  <a:gd name="T44" fmla="*/ 217 w 431"/>
                  <a:gd name="T45" fmla="*/ 200 h 316"/>
                  <a:gd name="T46" fmla="*/ 217 w 431"/>
                  <a:gd name="T47" fmla="*/ 283 h 316"/>
                  <a:gd name="T48" fmla="*/ 207 w 431"/>
                  <a:gd name="T49" fmla="*/ 289 h 316"/>
                  <a:gd name="T50" fmla="*/ 193 w 431"/>
                  <a:gd name="T51" fmla="*/ 259 h 316"/>
                  <a:gd name="T52" fmla="*/ 179 w 431"/>
                  <a:gd name="T53" fmla="*/ 268 h 316"/>
                  <a:gd name="T54" fmla="*/ 156 w 431"/>
                  <a:gd name="T55" fmla="*/ 215 h 316"/>
                  <a:gd name="T56" fmla="*/ 131 w 431"/>
                  <a:gd name="T57" fmla="*/ 215 h 316"/>
                  <a:gd name="T58" fmla="*/ 123 w 431"/>
                  <a:gd name="T59" fmla="*/ 227 h 316"/>
                  <a:gd name="T60" fmla="*/ 105 w 431"/>
                  <a:gd name="T61" fmla="*/ 183 h 316"/>
                  <a:gd name="T62" fmla="*/ 89 w 431"/>
                  <a:gd name="T63" fmla="*/ 174 h 316"/>
                  <a:gd name="T64" fmla="*/ 105 w 431"/>
                  <a:gd name="T65" fmla="*/ 209 h 316"/>
                  <a:gd name="T66" fmla="*/ 72 w 431"/>
                  <a:gd name="T67" fmla="*/ 177 h 316"/>
                  <a:gd name="T68" fmla="*/ 42 w 431"/>
                  <a:gd name="T69" fmla="*/ 120 h 316"/>
                  <a:gd name="T70" fmla="*/ 56 w 431"/>
                  <a:gd name="T71" fmla="*/ 174 h 316"/>
                  <a:gd name="T72" fmla="*/ 32 w 431"/>
                  <a:gd name="T73" fmla="*/ 115 h 316"/>
                  <a:gd name="T74" fmla="*/ 13 w 431"/>
                  <a:gd name="T75" fmla="*/ 94 h 316"/>
                  <a:gd name="T76" fmla="*/ 19 w 431"/>
                  <a:gd name="T77" fmla="*/ 71 h 316"/>
                  <a:gd name="T78" fmla="*/ 37 w 431"/>
                  <a:gd name="T79" fmla="*/ 23 h 3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31"/>
                  <a:gd name="T121" fmla="*/ 0 h 316"/>
                  <a:gd name="T122" fmla="*/ 431 w 431"/>
                  <a:gd name="T123" fmla="*/ 316 h 31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31" h="316">
                    <a:moveTo>
                      <a:pt x="37" y="23"/>
                    </a:moveTo>
                    <a:lnTo>
                      <a:pt x="94" y="82"/>
                    </a:lnTo>
                    <a:lnTo>
                      <a:pt x="188" y="135"/>
                    </a:lnTo>
                    <a:lnTo>
                      <a:pt x="252" y="156"/>
                    </a:lnTo>
                    <a:lnTo>
                      <a:pt x="304" y="168"/>
                    </a:lnTo>
                    <a:lnTo>
                      <a:pt x="385" y="183"/>
                    </a:lnTo>
                    <a:lnTo>
                      <a:pt x="408" y="191"/>
                    </a:lnTo>
                    <a:lnTo>
                      <a:pt x="403" y="193"/>
                    </a:lnTo>
                    <a:lnTo>
                      <a:pt x="357" y="191"/>
                    </a:lnTo>
                    <a:lnTo>
                      <a:pt x="371" y="212"/>
                    </a:lnTo>
                    <a:lnTo>
                      <a:pt x="394" y="236"/>
                    </a:lnTo>
                    <a:lnTo>
                      <a:pt x="430" y="247"/>
                    </a:lnTo>
                    <a:lnTo>
                      <a:pt x="405" y="247"/>
                    </a:lnTo>
                    <a:lnTo>
                      <a:pt x="363" y="227"/>
                    </a:lnTo>
                    <a:lnTo>
                      <a:pt x="376" y="247"/>
                    </a:lnTo>
                    <a:lnTo>
                      <a:pt x="393" y="264"/>
                    </a:lnTo>
                    <a:lnTo>
                      <a:pt x="416" y="283"/>
                    </a:lnTo>
                    <a:lnTo>
                      <a:pt x="400" y="286"/>
                    </a:lnTo>
                    <a:lnTo>
                      <a:pt x="354" y="247"/>
                    </a:lnTo>
                    <a:lnTo>
                      <a:pt x="335" y="227"/>
                    </a:lnTo>
                    <a:lnTo>
                      <a:pt x="352" y="271"/>
                    </a:lnTo>
                    <a:lnTo>
                      <a:pt x="366" y="297"/>
                    </a:lnTo>
                    <a:lnTo>
                      <a:pt x="379" y="315"/>
                    </a:lnTo>
                    <a:lnTo>
                      <a:pt x="366" y="315"/>
                    </a:lnTo>
                    <a:lnTo>
                      <a:pt x="347" y="277"/>
                    </a:lnTo>
                    <a:lnTo>
                      <a:pt x="315" y="230"/>
                    </a:lnTo>
                    <a:lnTo>
                      <a:pt x="309" y="259"/>
                    </a:lnTo>
                    <a:lnTo>
                      <a:pt x="315" y="283"/>
                    </a:lnTo>
                    <a:lnTo>
                      <a:pt x="323" y="306"/>
                    </a:lnTo>
                    <a:lnTo>
                      <a:pt x="304" y="289"/>
                    </a:lnTo>
                    <a:lnTo>
                      <a:pt x="298" y="262"/>
                    </a:lnTo>
                    <a:lnTo>
                      <a:pt x="296" y="224"/>
                    </a:lnTo>
                    <a:lnTo>
                      <a:pt x="285" y="244"/>
                    </a:lnTo>
                    <a:lnTo>
                      <a:pt x="287" y="289"/>
                    </a:lnTo>
                    <a:lnTo>
                      <a:pt x="293" y="312"/>
                    </a:lnTo>
                    <a:lnTo>
                      <a:pt x="277" y="291"/>
                    </a:lnTo>
                    <a:lnTo>
                      <a:pt x="274" y="264"/>
                    </a:lnTo>
                    <a:lnTo>
                      <a:pt x="268" y="297"/>
                    </a:lnTo>
                    <a:lnTo>
                      <a:pt x="260" y="264"/>
                    </a:lnTo>
                    <a:lnTo>
                      <a:pt x="245" y="224"/>
                    </a:lnTo>
                    <a:lnTo>
                      <a:pt x="240" y="244"/>
                    </a:lnTo>
                    <a:lnTo>
                      <a:pt x="245" y="283"/>
                    </a:lnTo>
                    <a:lnTo>
                      <a:pt x="258" y="303"/>
                    </a:lnTo>
                    <a:lnTo>
                      <a:pt x="231" y="280"/>
                    </a:lnTo>
                    <a:lnTo>
                      <a:pt x="228" y="244"/>
                    </a:lnTo>
                    <a:lnTo>
                      <a:pt x="217" y="200"/>
                    </a:lnTo>
                    <a:lnTo>
                      <a:pt x="215" y="233"/>
                    </a:lnTo>
                    <a:lnTo>
                      <a:pt x="217" y="283"/>
                    </a:lnTo>
                    <a:lnTo>
                      <a:pt x="231" y="306"/>
                    </a:lnTo>
                    <a:lnTo>
                      <a:pt x="207" y="289"/>
                    </a:lnTo>
                    <a:lnTo>
                      <a:pt x="193" y="236"/>
                    </a:lnTo>
                    <a:lnTo>
                      <a:pt x="193" y="259"/>
                    </a:lnTo>
                    <a:lnTo>
                      <a:pt x="196" y="280"/>
                    </a:lnTo>
                    <a:lnTo>
                      <a:pt x="179" y="268"/>
                    </a:lnTo>
                    <a:lnTo>
                      <a:pt x="179" y="256"/>
                    </a:lnTo>
                    <a:lnTo>
                      <a:pt x="156" y="215"/>
                    </a:lnTo>
                    <a:lnTo>
                      <a:pt x="123" y="188"/>
                    </a:lnTo>
                    <a:lnTo>
                      <a:pt x="131" y="215"/>
                    </a:lnTo>
                    <a:lnTo>
                      <a:pt x="139" y="227"/>
                    </a:lnTo>
                    <a:lnTo>
                      <a:pt x="123" y="227"/>
                    </a:lnTo>
                    <a:lnTo>
                      <a:pt x="115" y="197"/>
                    </a:lnTo>
                    <a:lnTo>
                      <a:pt x="105" y="183"/>
                    </a:lnTo>
                    <a:lnTo>
                      <a:pt x="78" y="144"/>
                    </a:lnTo>
                    <a:lnTo>
                      <a:pt x="89" y="174"/>
                    </a:lnTo>
                    <a:lnTo>
                      <a:pt x="91" y="193"/>
                    </a:lnTo>
                    <a:lnTo>
                      <a:pt x="105" y="209"/>
                    </a:lnTo>
                    <a:lnTo>
                      <a:pt x="91" y="212"/>
                    </a:lnTo>
                    <a:lnTo>
                      <a:pt x="72" y="177"/>
                    </a:lnTo>
                    <a:lnTo>
                      <a:pt x="59" y="147"/>
                    </a:lnTo>
                    <a:lnTo>
                      <a:pt x="42" y="120"/>
                    </a:lnTo>
                    <a:lnTo>
                      <a:pt x="48" y="153"/>
                    </a:lnTo>
                    <a:lnTo>
                      <a:pt x="56" y="174"/>
                    </a:lnTo>
                    <a:lnTo>
                      <a:pt x="37" y="165"/>
                    </a:lnTo>
                    <a:lnTo>
                      <a:pt x="32" y="115"/>
                    </a:lnTo>
                    <a:lnTo>
                      <a:pt x="24" y="147"/>
                    </a:lnTo>
                    <a:lnTo>
                      <a:pt x="13" y="94"/>
                    </a:lnTo>
                    <a:lnTo>
                      <a:pt x="0" y="90"/>
                    </a:lnTo>
                    <a:lnTo>
                      <a:pt x="19" y="71"/>
                    </a:lnTo>
                    <a:lnTo>
                      <a:pt x="5" y="0"/>
                    </a:lnTo>
                    <a:lnTo>
                      <a:pt x="37" y="23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Freeform 27"/>
              <p:cNvSpPr>
                <a:spLocks/>
              </p:cNvSpPr>
              <p:nvPr/>
            </p:nvSpPr>
            <p:spPr bwMode="auto">
              <a:xfrm>
                <a:off x="4079" y="2394"/>
                <a:ext cx="449" cy="331"/>
              </a:xfrm>
              <a:custGeom>
                <a:avLst/>
                <a:gdLst>
                  <a:gd name="T0" fmla="*/ 98 w 449"/>
                  <a:gd name="T1" fmla="*/ 86 h 331"/>
                  <a:gd name="T2" fmla="*/ 263 w 449"/>
                  <a:gd name="T3" fmla="*/ 163 h 331"/>
                  <a:gd name="T4" fmla="*/ 402 w 449"/>
                  <a:gd name="T5" fmla="*/ 192 h 331"/>
                  <a:gd name="T6" fmla="*/ 421 w 449"/>
                  <a:gd name="T7" fmla="*/ 203 h 331"/>
                  <a:gd name="T8" fmla="*/ 388 w 449"/>
                  <a:gd name="T9" fmla="*/ 222 h 331"/>
                  <a:gd name="T10" fmla="*/ 448 w 449"/>
                  <a:gd name="T11" fmla="*/ 259 h 331"/>
                  <a:gd name="T12" fmla="*/ 379 w 449"/>
                  <a:gd name="T13" fmla="*/ 237 h 331"/>
                  <a:gd name="T14" fmla="*/ 410 w 449"/>
                  <a:gd name="T15" fmla="*/ 278 h 331"/>
                  <a:gd name="T16" fmla="*/ 418 w 449"/>
                  <a:gd name="T17" fmla="*/ 300 h 331"/>
                  <a:gd name="T18" fmla="*/ 350 w 449"/>
                  <a:gd name="T19" fmla="*/ 237 h 331"/>
                  <a:gd name="T20" fmla="*/ 381 w 449"/>
                  <a:gd name="T21" fmla="*/ 311 h 331"/>
                  <a:gd name="T22" fmla="*/ 381 w 449"/>
                  <a:gd name="T23" fmla="*/ 330 h 331"/>
                  <a:gd name="T24" fmla="*/ 328 w 449"/>
                  <a:gd name="T25" fmla="*/ 241 h 331"/>
                  <a:gd name="T26" fmla="*/ 328 w 449"/>
                  <a:gd name="T27" fmla="*/ 296 h 331"/>
                  <a:gd name="T28" fmla="*/ 317 w 449"/>
                  <a:gd name="T29" fmla="*/ 303 h 331"/>
                  <a:gd name="T30" fmla="*/ 308 w 449"/>
                  <a:gd name="T31" fmla="*/ 235 h 331"/>
                  <a:gd name="T32" fmla="*/ 301 w 449"/>
                  <a:gd name="T33" fmla="*/ 303 h 331"/>
                  <a:gd name="T34" fmla="*/ 289 w 449"/>
                  <a:gd name="T35" fmla="*/ 305 h 331"/>
                  <a:gd name="T36" fmla="*/ 281 w 449"/>
                  <a:gd name="T37" fmla="*/ 311 h 331"/>
                  <a:gd name="T38" fmla="*/ 255 w 449"/>
                  <a:gd name="T39" fmla="*/ 235 h 331"/>
                  <a:gd name="T40" fmla="*/ 255 w 449"/>
                  <a:gd name="T41" fmla="*/ 296 h 331"/>
                  <a:gd name="T42" fmla="*/ 241 w 449"/>
                  <a:gd name="T43" fmla="*/ 293 h 331"/>
                  <a:gd name="T44" fmla="*/ 227 w 449"/>
                  <a:gd name="T45" fmla="*/ 209 h 331"/>
                  <a:gd name="T46" fmla="*/ 227 w 449"/>
                  <a:gd name="T47" fmla="*/ 296 h 331"/>
                  <a:gd name="T48" fmla="*/ 216 w 449"/>
                  <a:gd name="T49" fmla="*/ 303 h 331"/>
                  <a:gd name="T50" fmla="*/ 201 w 449"/>
                  <a:gd name="T51" fmla="*/ 271 h 331"/>
                  <a:gd name="T52" fmla="*/ 187 w 449"/>
                  <a:gd name="T53" fmla="*/ 281 h 331"/>
                  <a:gd name="T54" fmla="*/ 163 w 449"/>
                  <a:gd name="T55" fmla="*/ 225 h 331"/>
                  <a:gd name="T56" fmla="*/ 137 w 449"/>
                  <a:gd name="T57" fmla="*/ 225 h 331"/>
                  <a:gd name="T58" fmla="*/ 129 w 449"/>
                  <a:gd name="T59" fmla="*/ 237 h 331"/>
                  <a:gd name="T60" fmla="*/ 110 w 449"/>
                  <a:gd name="T61" fmla="*/ 192 h 331"/>
                  <a:gd name="T62" fmla="*/ 93 w 449"/>
                  <a:gd name="T63" fmla="*/ 182 h 331"/>
                  <a:gd name="T64" fmla="*/ 110 w 449"/>
                  <a:gd name="T65" fmla="*/ 218 h 331"/>
                  <a:gd name="T66" fmla="*/ 75 w 449"/>
                  <a:gd name="T67" fmla="*/ 185 h 331"/>
                  <a:gd name="T68" fmla="*/ 44 w 449"/>
                  <a:gd name="T69" fmla="*/ 126 h 331"/>
                  <a:gd name="T70" fmla="*/ 58 w 449"/>
                  <a:gd name="T71" fmla="*/ 182 h 331"/>
                  <a:gd name="T72" fmla="*/ 34 w 449"/>
                  <a:gd name="T73" fmla="*/ 120 h 331"/>
                  <a:gd name="T74" fmla="*/ 14 w 449"/>
                  <a:gd name="T75" fmla="*/ 98 h 331"/>
                  <a:gd name="T76" fmla="*/ 19 w 449"/>
                  <a:gd name="T77" fmla="*/ 74 h 331"/>
                  <a:gd name="T78" fmla="*/ 38 w 449"/>
                  <a:gd name="T79" fmla="*/ 25 h 3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49"/>
                  <a:gd name="T121" fmla="*/ 0 h 331"/>
                  <a:gd name="T122" fmla="*/ 449 w 449"/>
                  <a:gd name="T123" fmla="*/ 331 h 33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49" h="331">
                    <a:moveTo>
                      <a:pt x="38" y="25"/>
                    </a:moveTo>
                    <a:lnTo>
                      <a:pt x="98" y="86"/>
                    </a:lnTo>
                    <a:lnTo>
                      <a:pt x="196" y="141"/>
                    </a:lnTo>
                    <a:lnTo>
                      <a:pt x="263" y="163"/>
                    </a:lnTo>
                    <a:lnTo>
                      <a:pt x="317" y="176"/>
                    </a:lnTo>
                    <a:lnTo>
                      <a:pt x="402" y="192"/>
                    </a:lnTo>
                    <a:lnTo>
                      <a:pt x="426" y="200"/>
                    </a:lnTo>
                    <a:lnTo>
                      <a:pt x="421" y="203"/>
                    </a:lnTo>
                    <a:lnTo>
                      <a:pt x="373" y="200"/>
                    </a:lnTo>
                    <a:lnTo>
                      <a:pt x="388" y="222"/>
                    </a:lnTo>
                    <a:lnTo>
                      <a:pt x="412" y="247"/>
                    </a:lnTo>
                    <a:lnTo>
                      <a:pt x="448" y="259"/>
                    </a:lnTo>
                    <a:lnTo>
                      <a:pt x="423" y="259"/>
                    </a:lnTo>
                    <a:lnTo>
                      <a:pt x="379" y="237"/>
                    </a:lnTo>
                    <a:lnTo>
                      <a:pt x="393" y="259"/>
                    </a:lnTo>
                    <a:lnTo>
                      <a:pt x="410" y="278"/>
                    </a:lnTo>
                    <a:lnTo>
                      <a:pt x="435" y="296"/>
                    </a:lnTo>
                    <a:lnTo>
                      <a:pt x="418" y="300"/>
                    </a:lnTo>
                    <a:lnTo>
                      <a:pt x="370" y="259"/>
                    </a:lnTo>
                    <a:lnTo>
                      <a:pt x="350" y="237"/>
                    </a:lnTo>
                    <a:lnTo>
                      <a:pt x="368" y="283"/>
                    </a:lnTo>
                    <a:lnTo>
                      <a:pt x="381" y="311"/>
                    </a:lnTo>
                    <a:lnTo>
                      <a:pt x="396" y="330"/>
                    </a:lnTo>
                    <a:lnTo>
                      <a:pt x="381" y="330"/>
                    </a:lnTo>
                    <a:lnTo>
                      <a:pt x="361" y="290"/>
                    </a:lnTo>
                    <a:lnTo>
                      <a:pt x="328" y="241"/>
                    </a:lnTo>
                    <a:lnTo>
                      <a:pt x="323" y="271"/>
                    </a:lnTo>
                    <a:lnTo>
                      <a:pt x="328" y="296"/>
                    </a:lnTo>
                    <a:lnTo>
                      <a:pt x="336" y="321"/>
                    </a:lnTo>
                    <a:lnTo>
                      <a:pt x="317" y="303"/>
                    </a:lnTo>
                    <a:lnTo>
                      <a:pt x="311" y="274"/>
                    </a:lnTo>
                    <a:lnTo>
                      <a:pt x="308" y="235"/>
                    </a:lnTo>
                    <a:lnTo>
                      <a:pt x="297" y="256"/>
                    </a:lnTo>
                    <a:lnTo>
                      <a:pt x="301" y="303"/>
                    </a:lnTo>
                    <a:lnTo>
                      <a:pt x="306" y="327"/>
                    </a:lnTo>
                    <a:lnTo>
                      <a:pt x="289" y="305"/>
                    </a:lnTo>
                    <a:lnTo>
                      <a:pt x="286" y="278"/>
                    </a:lnTo>
                    <a:lnTo>
                      <a:pt x="281" y="311"/>
                    </a:lnTo>
                    <a:lnTo>
                      <a:pt x="271" y="278"/>
                    </a:lnTo>
                    <a:lnTo>
                      <a:pt x="255" y="235"/>
                    </a:lnTo>
                    <a:lnTo>
                      <a:pt x="250" y="256"/>
                    </a:lnTo>
                    <a:lnTo>
                      <a:pt x="255" y="296"/>
                    </a:lnTo>
                    <a:lnTo>
                      <a:pt x="269" y="317"/>
                    </a:lnTo>
                    <a:lnTo>
                      <a:pt x="241" y="293"/>
                    </a:lnTo>
                    <a:lnTo>
                      <a:pt x="239" y="256"/>
                    </a:lnTo>
                    <a:lnTo>
                      <a:pt x="227" y="209"/>
                    </a:lnTo>
                    <a:lnTo>
                      <a:pt x="224" y="244"/>
                    </a:lnTo>
                    <a:lnTo>
                      <a:pt x="227" y="296"/>
                    </a:lnTo>
                    <a:lnTo>
                      <a:pt x="241" y="321"/>
                    </a:lnTo>
                    <a:lnTo>
                      <a:pt x="216" y="303"/>
                    </a:lnTo>
                    <a:lnTo>
                      <a:pt x="201" y="247"/>
                    </a:lnTo>
                    <a:lnTo>
                      <a:pt x="201" y="271"/>
                    </a:lnTo>
                    <a:lnTo>
                      <a:pt x="204" y="293"/>
                    </a:lnTo>
                    <a:lnTo>
                      <a:pt x="187" y="281"/>
                    </a:lnTo>
                    <a:lnTo>
                      <a:pt x="187" y="268"/>
                    </a:lnTo>
                    <a:lnTo>
                      <a:pt x="163" y="225"/>
                    </a:lnTo>
                    <a:lnTo>
                      <a:pt x="129" y="196"/>
                    </a:lnTo>
                    <a:lnTo>
                      <a:pt x="137" y="225"/>
                    </a:lnTo>
                    <a:lnTo>
                      <a:pt x="145" y="237"/>
                    </a:lnTo>
                    <a:lnTo>
                      <a:pt x="129" y="237"/>
                    </a:lnTo>
                    <a:lnTo>
                      <a:pt x="120" y="206"/>
                    </a:lnTo>
                    <a:lnTo>
                      <a:pt x="110" y="192"/>
                    </a:lnTo>
                    <a:lnTo>
                      <a:pt x="81" y="150"/>
                    </a:lnTo>
                    <a:lnTo>
                      <a:pt x="93" y="182"/>
                    </a:lnTo>
                    <a:lnTo>
                      <a:pt x="95" y="203"/>
                    </a:lnTo>
                    <a:lnTo>
                      <a:pt x="110" y="218"/>
                    </a:lnTo>
                    <a:lnTo>
                      <a:pt x="95" y="222"/>
                    </a:lnTo>
                    <a:lnTo>
                      <a:pt x="75" y="185"/>
                    </a:lnTo>
                    <a:lnTo>
                      <a:pt x="61" y="154"/>
                    </a:lnTo>
                    <a:lnTo>
                      <a:pt x="44" y="126"/>
                    </a:lnTo>
                    <a:lnTo>
                      <a:pt x="49" y="160"/>
                    </a:lnTo>
                    <a:lnTo>
                      <a:pt x="58" y="182"/>
                    </a:lnTo>
                    <a:lnTo>
                      <a:pt x="38" y="173"/>
                    </a:lnTo>
                    <a:lnTo>
                      <a:pt x="34" y="120"/>
                    </a:lnTo>
                    <a:lnTo>
                      <a:pt x="25" y="154"/>
                    </a:lnTo>
                    <a:lnTo>
                      <a:pt x="14" y="98"/>
                    </a:lnTo>
                    <a:lnTo>
                      <a:pt x="0" y="95"/>
                    </a:lnTo>
                    <a:lnTo>
                      <a:pt x="19" y="74"/>
                    </a:lnTo>
                    <a:lnTo>
                      <a:pt x="5" y="0"/>
                    </a:lnTo>
                    <a:lnTo>
                      <a:pt x="38" y="25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Freeform 28"/>
              <p:cNvSpPr>
                <a:spLocks/>
              </p:cNvSpPr>
              <p:nvPr/>
            </p:nvSpPr>
            <p:spPr bwMode="auto">
              <a:xfrm>
                <a:off x="4079" y="2517"/>
                <a:ext cx="479" cy="313"/>
              </a:xfrm>
              <a:custGeom>
                <a:avLst/>
                <a:gdLst>
                  <a:gd name="T0" fmla="*/ 131 w 479"/>
                  <a:gd name="T1" fmla="*/ 88 h 313"/>
                  <a:gd name="T2" fmla="*/ 237 w 479"/>
                  <a:gd name="T3" fmla="*/ 163 h 313"/>
                  <a:gd name="T4" fmla="*/ 394 w 479"/>
                  <a:gd name="T5" fmla="*/ 223 h 313"/>
                  <a:gd name="T6" fmla="*/ 474 w 479"/>
                  <a:gd name="T7" fmla="*/ 241 h 313"/>
                  <a:gd name="T8" fmla="*/ 429 w 479"/>
                  <a:gd name="T9" fmla="*/ 260 h 313"/>
                  <a:gd name="T10" fmla="*/ 419 w 479"/>
                  <a:gd name="T11" fmla="*/ 268 h 313"/>
                  <a:gd name="T12" fmla="*/ 383 w 479"/>
                  <a:gd name="T13" fmla="*/ 264 h 313"/>
                  <a:gd name="T14" fmla="*/ 448 w 479"/>
                  <a:gd name="T15" fmla="*/ 308 h 313"/>
                  <a:gd name="T16" fmla="*/ 378 w 479"/>
                  <a:gd name="T17" fmla="*/ 279 h 313"/>
                  <a:gd name="T18" fmla="*/ 368 w 479"/>
                  <a:gd name="T19" fmla="*/ 286 h 313"/>
                  <a:gd name="T20" fmla="*/ 353 w 479"/>
                  <a:gd name="T21" fmla="*/ 290 h 313"/>
                  <a:gd name="T22" fmla="*/ 323 w 479"/>
                  <a:gd name="T23" fmla="*/ 276 h 313"/>
                  <a:gd name="T24" fmla="*/ 313 w 479"/>
                  <a:gd name="T25" fmla="*/ 297 h 313"/>
                  <a:gd name="T26" fmla="*/ 278 w 479"/>
                  <a:gd name="T27" fmla="*/ 268 h 313"/>
                  <a:gd name="T28" fmla="*/ 292 w 479"/>
                  <a:gd name="T29" fmla="*/ 301 h 313"/>
                  <a:gd name="T30" fmla="*/ 252 w 479"/>
                  <a:gd name="T31" fmla="*/ 276 h 313"/>
                  <a:gd name="T32" fmla="*/ 237 w 479"/>
                  <a:gd name="T33" fmla="*/ 276 h 313"/>
                  <a:gd name="T34" fmla="*/ 222 w 479"/>
                  <a:gd name="T35" fmla="*/ 279 h 313"/>
                  <a:gd name="T36" fmla="*/ 192 w 479"/>
                  <a:gd name="T37" fmla="*/ 246 h 313"/>
                  <a:gd name="T38" fmla="*/ 212 w 479"/>
                  <a:gd name="T39" fmla="*/ 283 h 313"/>
                  <a:gd name="T40" fmla="*/ 177 w 479"/>
                  <a:gd name="T41" fmla="*/ 268 h 313"/>
                  <a:gd name="T42" fmla="*/ 162 w 479"/>
                  <a:gd name="T43" fmla="*/ 264 h 313"/>
                  <a:gd name="T44" fmla="*/ 162 w 479"/>
                  <a:gd name="T45" fmla="*/ 283 h 313"/>
                  <a:gd name="T46" fmla="*/ 135 w 479"/>
                  <a:gd name="T47" fmla="*/ 246 h 313"/>
                  <a:gd name="T48" fmla="*/ 106 w 479"/>
                  <a:gd name="T49" fmla="*/ 219 h 313"/>
                  <a:gd name="T50" fmla="*/ 120 w 479"/>
                  <a:gd name="T51" fmla="*/ 272 h 313"/>
                  <a:gd name="T52" fmla="*/ 96 w 479"/>
                  <a:gd name="T53" fmla="*/ 241 h 313"/>
                  <a:gd name="T54" fmla="*/ 75 w 479"/>
                  <a:gd name="T55" fmla="*/ 231 h 313"/>
                  <a:gd name="T56" fmla="*/ 60 w 479"/>
                  <a:gd name="T57" fmla="*/ 231 h 313"/>
                  <a:gd name="T58" fmla="*/ 55 w 479"/>
                  <a:gd name="T59" fmla="*/ 175 h 313"/>
                  <a:gd name="T60" fmla="*/ 45 w 479"/>
                  <a:gd name="T61" fmla="*/ 238 h 313"/>
                  <a:gd name="T62" fmla="*/ 30 w 479"/>
                  <a:gd name="T63" fmla="*/ 193 h 313"/>
                  <a:gd name="T64" fmla="*/ 30 w 479"/>
                  <a:gd name="T65" fmla="*/ 123 h 313"/>
                  <a:gd name="T66" fmla="*/ 20 w 479"/>
                  <a:gd name="T67" fmla="*/ 175 h 313"/>
                  <a:gd name="T68" fmla="*/ 0 w 479"/>
                  <a:gd name="T69" fmla="*/ 152 h 313"/>
                  <a:gd name="T70" fmla="*/ 25 w 479"/>
                  <a:gd name="T71" fmla="*/ 67 h 313"/>
                  <a:gd name="T72" fmla="*/ 30 w 479"/>
                  <a:gd name="T73" fmla="*/ 0 h 3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9"/>
                  <a:gd name="T112" fmla="*/ 0 h 313"/>
                  <a:gd name="T113" fmla="*/ 479 w 479"/>
                  <a:gd name="T114" fmla="*/ 313 h 3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9" h="313">
                    <a:moveTo>
                      <a:pt x="96" y="48"/>
                    </a:moveTo>
                    <a:lnTo>
                      <a:pt x="131" y="88"/>
                    </a:lnTo>
                    <a:lnTo>
                      <a:pt x="171" y="126"/>
                    </a:lnTo>
                    <a:lnTo>
                      <a:pt x="237" y="163"/>
                    </a:lnTo>
                    <a:lnTo>
                      <a:pt x="302" y="193"/>
                    </a:lnTo>
                    <a:lnTo>
                      <a:pt x="394" y="223"/>
                    </a:lnTo>
                    <a:lnTo>
                      <a:pt x="478" y="234"/>
                    </a:lnTo>
                    <a:lnTo>
                      <a:pt x="474" y="241"/>
                    </a:lnTo>
                    <a:lnTo>
                      <a:pt x="398" y="238"/>
                    </a:lnTo>
                    <a:lnTo>
                      <a:pt x="429" y="260"/>
                    </a:lnTo>
                    <a:lnTo>
                      <a:pt x="459" y="276"/>
                    </a:lnTo>
                    <a:lnTo>
                      <a:pt x="419" y="268"/>
                    </a:lnTo>
                    <a:lnTo>
                      <a:pt x="378" y="241"/>
                    </a:lnTo>
                    <a:lnTo>
                      <a:pt x="383" y="264"/>
                    </a:lnTo>
                    <a:lnTo>
                      <a:pt x="413" y="286"/>
                    </a:lnTo>
                    <a:lnTo>
                      <a:pt x="448" y="308"/>
                    </a:lnTo>
                    <a:lnTo>
                      <a:pt x="429" y="308"/>
                    </a:lnTo>
                    <a:lnTo>
                      <a:pt x="378" y="279"/>
                    </a:lnTo>
                    <a:lnTo>
                      <a:pt x="353" y="252"/>
                    </a:lnTo>
                    <a:lnTo>
                      <a:pt x="368" y="286"/>
                    </a:lnTo>
                    <a:lnTo>
                      <a:pt x="403" y="312"/>
                    </a:lnTo>
                    <a:lnTo>
                      <a:pt x="353" y="290"/>
                    </a:lnTo>
                    <a:lnTo>
                      <a:pt x="328" y="264"/>
                    </a:lnTo>
                    <a:lnTo>
                      <a:pt x="323" y="276"/>
                    </a:lnTo>
                    <a:lnTo>
                      <a:pt x="328" y="297"/>
                    </a:lnTo>
                    <a:lnTo>
                      <a:pt x="313" y="297"/>
                    </a:lnTo>
                    <a:lnTo>
                      <a:pt x="292" y="272"/>
                    </a:lnTo>
                    <a:lnTo>
                      <a:pt x="278" y="268"/>
                    </a:lnTo>
                    <a:lnTo>
                      <a:pt x="282" y="290"/>
                    </a:lnTo>
                    <a:lnTo>
                      <a:pt x="292" y="301"/>
                    </a:lnTo>
                    <a:lnTo>
                      <a:pt x="272" y="301"/>
                    </a:lnTo>
                    <a:lnTo>
                      <a:pt x="252" y="276"/>
                    </a:lnTo>
                    <a:lnTo>
                      <a:pt x="232" y="252"/>
                    </a:lnTo>
                    <a:lnTo>
                      <a:pt x="237" y="276"/>
                    </a:lnTo>
                    <a:lnTo>
                      <a:pt x="252" y="290"/>
                    </a:lnTo>
                    <a:lnTo>
                      <a:pt x="222" y="279"/>
                    </a:lnTo>
                    <a:lnTo>
                      <a:pt x="197" y="227"/>
                    </a:lnTo>
                    <a:lnTo>
                      <a:pt x="192" y="246"/>
                    </a:lnTo>
                    <a:lnTo>
                      <a:pt x="201" y="268"/>
                    </a:lnTo>
                    <a:lnTo>
                      <a:pt x="212" y="283"/>
                    </a:lnTo>
                    <a:lnTo>
                      <a:pt x="197" y="290"/>
                    </a:lnTo>
                    <a:lnTo>
                      <a:pt x="177" y="268"/>
                    </a:lnTo>
                    <a:lnTo>
                      <a:pt x="166" y="246"/>
                    </a:lnTo>
                    <a:lnTo>
                      <a:pt x="162" y="264"/>
                    </a:lnTo>
                    <a:lnTo>
                      <a:pt x="171" y="276"/>
                    </a:lnTo>
                    <a:lnTo>
                      <a:pt x="162" y="283"/>
                    </a:lnTo>
                    <a:lnTo>
                      <a:pt x="151" y="264"/>
                    </a:lnTo>
                    <a:lnTo>
                      <a:pt x="135" y="246"/>
                    </a:lnTo>
                    <a:lnTo>
                      <a:pt x="112" y="208"/>
                    </a:lnTo>
                    <a:lnTo>
                      <a:pt x="106" y="219"/>
                    </a:lnTo>
                    <a:lnTo>
                      <a:pt x="112" y="246"/>
                    </a:lnTo>
                    <a:lnTo>
                      <a:pt x="120" y="272"/>
                    </a:lnTo>
                    <a:lnTo>
                      <a:pt x="106" y="272"/>
                    </a:lnTo>
                    <a:lnTo>
                      <a:pt x="96" y="241"/>
                    </a:lnTo>
                    <a:lnTo>
                      <a:pt x="85" y="204"/>
                    </a:lnTo>
                    <a:lnTo>
                      <a:pt x="75" y="231"/>
                    </a:lnTo>
                    <a:lnTo>
                      <a:pt x="75" y="249"/>
                    </a:lnTo>
                    <a:lnTo>
                      <a:pt x="60" y="231"/>
                    </a:lnTo>
                    <a:lnTo>
                      <a:pt x="65" y="200"/>
                    </a:lnTo>
                    <a:lnTo>
                      <a:pt x="55" y="175"/>
                    </a:lnTo>
                    <a:lnTo>
                      <a:pt x="45" y="216"/>
                    </a:lnTo>
                    <a:lnTo>
                      <a:pt x="45" y="238"/>
                    </a:lnTo>
                    <a:lnTo>
                      <a:pt x="36" y="227"/>
                    </a:lnTo>
                    <a:lnTo>
                      <a:pt x="30" y="193"/>
                    </a:lnTo>
                    <a:lnTo>
                      <a:pt x="30" y="152"/>
                    </a:lnTo>
                    <a:lnTo>
                      <a:pt x="30" y="123"/>
                    </a:lnTo>
                    <a:lnTo>
                      <a:pt x="15" y="148"/>
                    </a:lnTo>
                    <a:lnTo>
                      <a:pt x="20" y="175"/>
                    </a:lnTo>
                    <a:lnTo>
                      <a:pt x="5" y="179"/>
                    </a:lnTo>
                    <a:lnTo>
                      <a:pt x="0" y="152"/>
                    </a:lnTo>
                    <a:lnTo>
                      <a:pt x="5" y="108"/>
                    </a:lnTo>
                    <a:lnTo>
                      <a:pt x="25" y="67"/>
                    </a:lnTo>
                    <a:lnTo>
                      <a:pt x="30" y="40"/>
                    </a:lnTo>
                    <a:lnTo>
                      <a:pt x="30" y="0"/>
                    </a:lnTo>
                    <a:lnTo>
                      <a:pt x="96" y="48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Freeform 29"/>
              <p:cNvSpPr>
                <a:spLocks/>
              </p:cNvSpPr>
              <p:nvPr/>
            </p:nvSpPr>
            <p:spPr bwMode="auto">
              <a:xfrm>
                <a:off x="4056" y="1926"/>
                <a:ext cx="166" cy="167"/>
              </a:xfrm>
              <a:custGeom>
                <a:avLst/>
                <a:gdLst>
                  <a:gd name="T0" fmla="*/ 0 w 166"/>
                  <a:gd name="T1" fmla="*/ 0 h 167"/>
                  <a:gd name="T2" fmla="*/ 17 w 166"/>
                  <a:gd name="T3" fmla="*/ 22 h 167"/>
                  <a:gd name="T4" fmla="*/ 32 w 166"/>
                  <a:gd name="T5" fmla="*/ 54 h 167"/>
                  <a:gd name="T6" fmla="*/ 68 w 166"/>
                  <a:gd name="T7" fmla="*/ 97 h 167"/>
                  <a:gd name="T8" fmla="*/ 101 w 166"/>
                  <a:gd name="T9" fmla="*/ 118 h 167"/>
                  <a:gd name="T10" fmla="*/ 140 w 166"/>
                  <a:gd name="T11" fmla="*/ 149 h 167"/>
                  <a:gd name="T12" fmla="*/ 165 w 166"/>
                  <a:gd name="T13" fmla="*/ 156 h 167"/>
                  <a:gd name="T14" fmla="*/ 151 w 166"/>
                  <a:gd name="T15" fmla="*/ 156 h 167"/>
                  <a:gd name="T16" fmla="*/ 116 w 166"/>
                  <a:gd name="T17" fmla="*/ 143 h 167"/>
                  <a:gd name="T18" fmla="*/ 125 w 166"/>
                  <a:gd name="T19" fmla="*/ 166 h 167"/>
                  <a:gd name="T20" fmla="*/ 104 w 166"/>
                  <a:gd name="T21" fmla="*/ 131 h 167"/>
                  <a:gd name="T22" fmla="*/ 93 w 166"/>
                  <a:gd name="T23" fmla="*/ 126 h 167"/>
                  <a:gd name="T24" fmla="*/ 97 w 166"/>
                  <a:gd name="T25" fmla="*/ 146 h 167"/>
                  <a:gd name="T26" fmla="*/ 79 w 166"/>
                  <a:gd name="T27" fmla="*/ 116 h 167"/>
                  <a:gd name="T28" fmla="*/ 53 w 166"/>
                  <a:gd name="T29" fmla="*/ 91 h 167"/>
                  <a:gd name="T30" fmla="*/ 57 w 166"/>
                  <a:gd name="T31" fmla="*/ 111 h 167"/>
                  <a:gd name="T32" fmla="*/ 39 w 166"/>
                  <a:gd name="T33" fmla="*/ 73 h 167"/>
                  <a:gd name="T34" fmla="*/ 38 w 166"/>
                  <a:gd name="T35" fmla="*/ 87 h 167"/>
                  <a:gd name="T36" fmla="*/ 29 w 166"/>
                  <a:gd name="T37" fmla="*/ 60 h 167"/>
                  <a:gd name="T38" fmla="*/ 11 w 166"/>
                  <a:gd name="T39" fmla="*/ 31 h 167"/>
                  <a:gd name="T40" fmla="*/ 0 w 166"/>
                  <a:gd name="T41" fmla="*/ 0 h 1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6"/>
                  <a:gd name="T64" fmla="*/ 0 h 167"/>
                  <a:gd name="T65" fmla="*/ 166 w 166"/>
                  <a:gd name="T66" fmla="*/ 167 h 1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6" h="167">
                    <a:moveTo>
                      <a:pt x="0" y="0"/>
                    </a:moveTo>
                    <a:lnTo>
                      <a:pt x="17" y="22"/>
                    </a:lnTo>
                    <a:lnTo>
                      <a:pt x="32" y="54"/>
                    </a:lnTo>
                    <a:lnTo>
                      <a:pt x="68" y="97"/>
                    </a:lnTo>
                    <a:lnTo>
                      <a:pt x="101" y="118"/>
                    </a:lnTo>
                    <a:lnTo>
                      <a:pt x="140" y="149"/>
                    </a:lnTo>
                    <a:lnTo>
                      <a:pt x="165" y="156"/>
                    </a:lnTo>
                    <a:lnTo>
                      <a:pt x="151" y="156"/>
                    </a:lnTo>
                    <a:lnTo>
                      <a:pt x="116" y="143"/>
                    </a:lnTo>
                    <a:lnTo>
                      <a:pt x="125" y="166"/>
                    </a:lnTo>
                    <a:lnTo>
                      <a:pt x="104" y="131"/>
                    </a:lnTo>
                    <a:lnTo>
                      <a:pt x="93" y="126"/>
                    </a:lnTo>
                    <a:lnTo>
                      <a:pt x="97" y="146"/>
                    </a:lnTo>
                    <a:lnTo>
                      <a:pt x="79" y="116"/>
                    </a:lnTo>
                    <a:lnTo>
                      <a:pt x="53" y="91"/>
                    </a:lnTo>
                    <a:lnTo>
                      <a:pt x="57" y="111"/>
                    </a:lnTo>
                    <a:lnTo>
                      <a:pt x="39" y="73"/>
                    </a:lnTo>
                    <a:lnTo>
                      <a:pt x="38" y="87"/>
                    </a:lnTo>
                    <a:lnTo>
                      <a:pt x="29" y="60"/>
                    </a:lnTo>
                    <a:lnTo>
                      <a:pt x="11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Freeform 30"/>
              <p:cNvSpPr>
                <a:spLocks/>
              </p:cNvSpPr>
              <p:nvPr/>
            </p:nvSpPr>
            <p:spPr bwMode="auto">
              <a:xfrm>
                <a:off x="4133" y="2117"/>
                <a:ext cx="144" cy="105"/>
              </a:xfrm>
              <a:custGeom>
                <a:avLst/>
                <a:gdLst>
                  <a:gd name="T0" fmla="*/ 0 w 144"/>
                  <a:gd name="T1" fmla="*/ 0 h 105"/>
                  <a:gd name="T2" fmla="*/ 27 w 144"/>
                  <a:gd name="T3" fmla="*/ 26 h 105"/>
                  <a:gd name="T4" fmla="*/ 59 w 144"/>
                  <a:gd name="T5" fmla="*/ 48 h 105"/>
                  <a:gd name="T6" fmla="*/ 90 w 144"/>
                  <a:gd name="T7" fmla="*/ 64 h 105"/>
                  <a:gd name="T8" fmla="*/ 125 w 144"/>
                  <a:gd name="T9" fmla="*/ 82 h 105"/>
                  <a:gd name="T10" fmla="*/ 143 w 144"/>
                  <a:gd name="T11" fmla="*/ 88 h 105"/>
                  <a:gd name="T12" fmla="*/ 128 w 144"/>
                  <a:gd name="T13" fmla="*/ 88 h 105"/>
                  <a:gd name="T14" fmla="*/ 135 w 144"/>
                  <a:gd name="T15" fmla="*/ 104 h 105"/>
                  <a:gd name="T16" fmla="*/ 115 w 144"/>
                  <a:gd name="T17" fmla="*/ 87 h 105"/>
                  <a:gd name="T18" fmla="*/ 112 w 144"/>
                  <a:gd name="T19" fmla="*/ 98 h 105"/>
                  <a:gd name="T20" fmla="*/ 94 w 144"/>
                  <a:gd name="T21" fmla="*/ 76 h 105"/>
                  <a:gd name="T22" fmla="*/ 94 w 144"/>
                  <a:gd name="T23" fmla="*/ 93 h 105"/>
                  <a:gd name="T24" fmla="*/ 75 w 144"/>
                  <a:gd name="T25" fmla="*/ 64 h 105"/>
                  <a:gd name="T26" fmla="*/ 59 w 144"/>
                  <a:gd name="T27" fmla="*/ 57 h 105"/>
                  <a:gd name="T28" fmla="*/ 50 w 144"/>
                  <a:gd name="T29" fmla="*/ 57 h 105"/>
                  <a:gd name="T30" fmla="*/ 60 w 144"/>
                  <a:gd name="T31" fmla="*/ 80 h 105"/>
                  <a:gd name="T32" fmla="*/ 44 w 144"/>
                  <a:gd name="T33" fmla="*/ 61 h 105"/>
                  <a:gd name="T34" fmla="*/ 41 w 144"/>
                  <a:gd name="T35" fmla="*/ 44 h 105"/>
                  <a:gd name="T36" fmla="*/ 25 w 144"/>
                  <a:gd name="T37" fmla="*/ 31 h 105"/>
                  <a:gd name="T38" fmla="*/ 0 w 144"/>
                  <a:gd name="T39" fmla="*/ 0 h 1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05"/>
                  <a:gd name="T62" fmla="*/ 144 w 144"/>
                  <a:gd name="T63" fmla="*/ 105 h 1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05">
                    <a:moveTo>
                      <a:pt x="0" y="0"/>
                    </a:moveTo>
                    <a:lnTo>
                      <a:pt x="27" y="26"/>
                    </a:lnTo>
                    <a:lnTo>
                      <a:pt x="59" y="48"/>
                    </a:lnTo>
                    <a:lnTo>
                      <a:pt x="90" y="64"/>
                    </a:lnTo>
                    <a:lnTo>
                      <a:pt x="125" y="82"/>
                    </a:lnTo>
                    <a:lnTo>
                      <a:pt x="143" y="88"/>
                    </a:lnTo>
                    <a:lnTo>
                      <a:pt x="128" y="88"/>
                    </a:lnTo>
                    <a:lnTo>
                      <a:pt x="135" y="104"/>
                    </a:lnTo>
                    <a:lnTo>
                      <a:pt x="115" y="87"/>
                    </a:lnTo>
                    <a:lnTo>
                      <a:pt x="112" y="98"/>
                    </a:lnTo>
                    <a:lnTo>
                      <a:pt x="94" y="76"/>
                    </a:lnTo>
                    <a:lnTo>
                      <a:pt x="94" y="93"/>
                    </a:lnTo>
                    <a:lnTo>
                      <a:pt x="75" y="64"/>
                    </a:lnTo>
                    <a:lnTo>
                      <a:pt x="59" y="57"/>
                    </a:lnTo>
                    <a:lnTo>
                      <a:pt x="50" y="57"/>
                    </a:lnTo>
                    <a:lnTo>
                      <a:pt x="60" y="80"/>
                    </a:lnTo>
                    <a:lnTo>
                      <a:pt x="44" y="61"/>
                    </a:lnTo>
                    <a:lnTo>
                      <a:pt x="41" y="44"/>
                    </a:lnTo>
                    <a:lnTo>
                      <a:pt x="25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Freeform 31"/>
              <p:cNvSpPr>
                <a:spLocks/>
              </p:cNvSpPr>
              <p:nvPr/>
            </p:nvSpPr>
            <p:spPr bwMode="auto">
              <a:xfrm>
                <a:off x="4185" y="2258"/>
                <a:ext cx="169" cy="105"/>
              </a:xfrm>
              <a:custGeom>
                <a:avLst/>
                <a:gdLst>
                  <a:gd name="T0" fmla="*/ 0 w 169"/>
                  <a:gd name="T1" fmla="*/ 0 h 105"/>
                  <a:gd name="T2" fmla="*/ 32 w 169"/>
                  <a:gd name="T3" fmla="*/ 29 h 105"/>
                  <a:gd name="T4" fmla="*/ 63 w 169"/>
                  <a:gd name="T5" fmla="*/ 46 h 105"/>
                  <a:gd name="T6" fmla="*/ 105 w 169"/>
                  <a:gd name="T7" fmla="*/ 62 h 105"/>
                  <a:gd name="T8" fmla="*/ 128 w 169"/>
                  <a:gd name="T9" fmla="*/ 75 h 105"/>
                  <a:gd name="T10" fmla="*/ 168 w 169"/>
                  <a:gd name="T11" fmla="*/ 84 h 105"/>
                  <a:gd name="T12" fmla="*/ 146 w 169"/>
                  <a:gd name="T13" fmla="*/ 86 h 105"/>
                  <a:gd name="T14" fmla="*/ 147 w 169"/>
                  <a:gd name="T15" fmla="*/ 101 h 105"/>
                  <a:gd name="T16" fmla="*/ 135 w 169"/>
                  <a:gd name="T17" fmla="*/ 78 h 105"/>
                  <a:gd name="T18" fmla="*/ 128 w 169"/>
                  <a:gd name="T19" fmla="*/ 104 h 105"/>
                  <a:gd name="T20" fmla="*/ 123 w 169"/>
                  <a:gd name="T21" fmla="*/ 78 h 105"/>
                  <a:gd name="T22" fmla="*/ 80 w 169"/>
                  <a:gd name="T23" fmla="*/ 61 h 105"/>
                  <a:gd name="T24" fmla="*/ 80 w 169"/>
                  <a:gd name="T25" fmla="*/ 86 h 105"/>
                  <a:gd name="T26" fmla="*/ 70 w 169"/>
                  <a:gd name="T27" fmla="*/ 59 h 105"/>
                  <a:gd name="T28" fmla="*/ 34 w 169"/>
                  <a:gd name="T29" fmla="*/ 39 h 105"/>
                  <a:gd name="T30" fmla="*/ 0 w 169"/>
                  <a:gd name="T31" fmla="*/ 0 h 1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"/>
                  <a:gd name="T49" fmla="*/ 0 h 105"/>
                  <a:gd name="T50" fmla="*/ 169 w 169"/>
                  <a:gd name="T51" fmla="*/ 105 h 1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" h="105">
                    <a:moveTo>
                      <a:pt x="0" y="0"/>
                    </a:moveTo>
                    <a:lnTo>
                      <a:pt x="32" y="29"/>
                    </a:lnTo>
                    <a:lnTo>
                      <a:pt x="63" y="46"/>
                    </a:lnTo>
                    <a:lnTo>
                      <a:pt x="105" y="62"/>
                    </a:lnTo>
                    <a:lnTo>
                      <a:pt x="128" y="75"/>
                    </a:lnTo>
                    <a:lnTo>
                      <a:pt x="168" y="84"/>
                    </a:lnTo>
                    <a:lnTo>
                      <a:pt x="146" y="86"/>
                    </a:lnTo>
                    <a:lnTo>
                      <a:pt x="147" y="101"/>
                    </a:lnTo>
                    <a:lnTo>
                      <a:pt x="135" y="78"/>
                    </a:lnTo>
                    <a:lnTo>
                      <a:pt x="128" y="104"/>
                    </a:lnTo>
                    <a:lnTo>
                      <a:pt x="123" y="78"/>
                    </a:lnTo>
                    <a:lnTo>
                      <a:pt x="80" y="61"/>
                    </a:lnTo>
                    <a:lnTo>
                      <a:pt x="80" y="86"/>
                    </a:lnTo>
                    <a:lnTo>
                      <a:pt x="70" y="59"/>
                    </a:lnTo>
                    <a:lnTo>
                      <a:pt x="34" y="3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Freeform 32"/>
              <p:cNvSpPr>
                <a:spLocks/>
              </p:cNvSpPr>
              <p:nvPr/>
            </p:nvSpPr>
            <p:spPr bwMode="auto">
              <a:xfrm>
                <a:off x="4235" y="2416"/>
                <a:ext cx="197" cy="77"/>
              </a:xfrm>
              <a:custGeom>
                <a:avLst/>
                <a:gdLst>
                  <a:gd name="T0" fmla="*/ 196 w 197"/>
                  <a:gd name="T1" fmla="*/ 44 h 77"/>
                  <a:gd name="T2" fmla="*/ 134 w 197"/>
                  <a:gd name="T3" fmla="*/ 39 h 77"/>
                  <a:gd name="T4" fmla="*/ 93 w 197"/>
                  <a:gd name="T5" fmla="*/ 28 h 77"/>
                  <a:gd name="T6" fmla="*/ 33 w 197"/>
                  <a:gd name="T7" fmla="*/ 7 h 77"/>
                  <a:gd name="T8" fmla="*/ 0 w 197"/>
                  <a:gd name="T9" fmla="*/ 0 h 77"/>
                  <a:gd name="T10" fmla="*/ 32 w 197"/>
                  <a:gd name="T11" fmla="*/ 13 h 77"/>
                  <a:gd name="T12" fmla="*/ 64 w 197"/>
                  <a:gd name="T13" fmla="*/ 24 h 77"/>
                  <a:gd name="T14" fmla="*/ 67 w 197"/>
                  <a:gd name="T15" fmla="*/ 52 h 77"/>
                  <a:gd name="T16" fmla="*/ 69 w 197"/>
                  <a:gd name="T17" fmla="*/ 22 h 77"/>
                  <a:gd name="T18" fmla="*/ 99 w 197"/>
                  <a:gd name="T19" fmla="*/ 36 h 77"/>
                  <a:gd name="T20" fmla="*/ 106 w 197"/>
                  <a:gd name="T21" fmla="*/ 76 h 77"/>
                  <a:gd name="T22" fmla="*/ 106 w 197"/>
                  <a:gd name="T23" fmla="*/ 39 h 77"/>
                  <a:gd name="T24" fmla="*/ 142 w 197"/>
                  <a:gd name="T25" fmla="*/ 46 h 77"/>
                  <a:gd name="T26" fmla="*/ 156 w 197"/>
                  <a:gd name="T27" fmla="*/ 65 h 77"/>
                  <a:gd name="T28" fmla="*/ 151 w 197"/>
                  <a:gd name="T29" fmla="*/ 46 h 77"/>
                  <a:gd name="T30" fmla="*/ 179 w 197"/>
                  <a:gd name="T31" fmla="*/ 66 h 77"/>
                  <a:gd name="T32" fmla="*/ 167 w 197"/>
                  <a:gd name="T33" fmla="*/ 46 h 77"/>
                  <a:gd name="T34" fmla="*/ 196 w 197"/>
                  <a:gd name="T35" fmla="*/ 44 h 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7"/>
                  <a:gd name="T55" fmla="*/ 0 h 77"/>
                  <a:gd name="T56" fmla="*/ 197 w 197"/>
                  <a:gd name="T57" fmla="*/ 77 h 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7" h="77">
                    <a:moveTo>
                      <a:pt x="196" y="44"/>
                    </a:moveTo>
                    <a:lnTo>
                      <a:pt x="134" y="39"/>
                    </a:lnTo>
                    <a:lnTo>
                      <a:pt x="93" y="28"/>
                    </a:lnTo>
                    <a:lnTo>
                      <a:pt x="33" y="7"/>
                    </a:lnTo>
                    <a:lnTo>
                      <a:pt x="0" y="0"/>
                    </a:lnTo>
                    <a:lnTo>
                      <a:pt x="32" y="13"/>
                    </a:lnTo>
                    <a:lnTo>
                      <a:pt x="64" y="24"/>
                    </a:lnTo>
                    <a:lnTo>
                      <a:pt x="67" y="52"/>
                    </a:lnTo>
                    <a:lnTo>
                      <a:pt x="69" y="22"/>
                    </a:lnTo>
                    <a:lnTo>
                      <a:pt x="99" y="36"/>
                    </a:lnTo>
                    <a:lnTo>
                      <a:pt x="106" y="76"/>
                    </a:lnTo>
                    <a:lnTo>
                      <a:pt x="106" y="39"/>
                    </a:lnTo>
                    <a:lnTo>
                      <a:pt x="142" y="46"/>
                    </a:lnTo>
                    <a:lnTo>
                      <a:pt x="156" y="65"/>
                    </a:lnTo>
                    <a:lnTo>
                      <a:pt x="151" y="46"/>
                    </a:lnTo>
                    <a:lnTo>
                      <a:pt x="179" y="66"/>
                    </a:lnTo>
                    <a:lnTo>
                      <a:pt x="167" y="46"/>
                    </a:lnTo>
                    <a:lnTo>
                      <a:pt x="196" y="44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33"/>
              <p:cNvSpPr>
                <a:spLocks/>
              </p:cNvSpPr>
              <p:nvPr/>
            </p:nvSpPr>
            <p:spPr bwMode="auto">
              <a:xfrm>
                <a:off x="4242" y="2527"/>
                <a:ext cx="221" cy="98"/>
              </a:xfrm>
              <a:custGeom>
                <a:avLst/>
                <a:gdLst>
                  <a:gd name="T0" fmla="*/ 220 w 221"/>
                  <a:gd name="T1" fmla="*/ 60 h 98"/>
                  <a:gd name="T2" fmla="*/ 175 w 221"/>
                  <a:gd name="T3" fmla="*/ 55 h 98"/>
                  <a:gd name="T4" fmla="*/ 121 w 221"/>
                  <a:gd name="T5" fmla="*/ 44 h 98"/>
                  <a:gd name="T6" fmla="*/ 50 w 221"/>
                  <a:gd name="T7" fmla="*/ 24 h 98"/>
                  <a:gd name="T8" fmla="*/ 0 w 221"/>
                  <a:gd name="T9" fmla="*/ 0 h 98"/>
                  <a:gd name="T10" fmla="*/ 55 w 221"/>
                  <a:gd name="T11" fmla="*/ 36 h 98"/>
                  <a:gd name="T12" fmla="*/ 80 w 221"/>
                  <a:gd name="T13" fmla="*/ 61 h 98"/>
                  <a:gd name="T14" fmla="*/ 101 w 221"/>
                  <a:gd name="T15" fmla="*/ 87 h 98"/>
                  <a:gd name="T16" fmla="*/ 85 w 221"/>
                  <a:gd name="T17" fmla="*/ 56 h 98"/>
                  <a:gd name="T18" fmla="*/ 74 w 221"/>
                  <a:gd name="T19" fmla="*/ 41 h 98"/>
                  <a:gd name="T20" fmla="*/ 113 w 221"/>
                  <a:gd name="T21" fmla="*/ 58 h 98"/>
                  <a:gd name="T22" fmla="*/ 121 w 221"/>
                  <a:gd name="T23" fmla="*/ 75 h 98"/>
                  <a:gd name="T24" fmla="*/ 131 w 221"/>
                  <a:gd name="T25" fmla="*/ 94 h 98"/>
                  <a:gd name="T26" fmla="*/ 121 w 221"/>
                  <a:gd name="T27" fmla="*/ 58 h 98"/>
                  <a:gd name="T28" fmla="*/ 137 w 221"/>
                  <a:gd name="T29" fmla="*/ 61 h 98"/>
                  <a:gd name="T30" fmla="*/ 145 w 221"/>
                  <a:gd name="T31" fmla="*/ 76 h 98"/>
                  <a:gd name="T32" fmla="*/ 152 w 221"/>
                  <a:gd name="T33" fmla="*/ 92 h 98"/>
                  <a:gd name="T34" fmla="*/ 142 w 221"/>
                  <a:gd name="T35" fmla="*/ 58 h 98"/>
                  <a:gd name="T36" fmla="*/ 187 w 221"/>
                  <a:gd name="T37" fmla="*/ 62 h 98"/>
                  <a:gd name="T38" fmla="*/ 202 w 221"/>
                  <a:gd name="T39" fmla="*/ 97 h 98"/>
                  <a:gd name="T40" fmla="*/ 191 w 221"/>
                  <a:gd name="T41" fmla="*/ 67 h 98"/>
                  <a:gd name="T42" fmla="*/ 220 w 221"/>
                  <a:gd name="T43" fmla="*/ 60 h 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1"/>
                  <a:gd name="T67" fmla="*/ 0 h 98"/>
                  <a:gd name="T68" fmla="*/ 221 w 221"/>
                  <a:gd name="T69" fmla="*/ 98 h 9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1" h="98">
                    <a:moveTo>
                      <a:pt x="220" y="60"/>
                    </a:moveTo>
                    <a:lnTo>
                      <a:pt x="175" y="55"/>
                    </a:lnTo>
                    <a:lnTo>
                      <a:pt x="121" y="44"/>
                    </a:lnTo>
                    <a:lnTo>
                      <a:pt x="50" y="24"/>
                    </a:lnTo>
                    <a:lnTo>
                      <a:pt x="0" y="0"/>
                    </a:lnTo>
                    <a:lnTo>
                      <a:pt x="55" y="36"/>
                    </a:lnTo>
                    <a:lnTo>
                      <a:pt x="80" y="61"/>
                    </a:lnTo>
                    <a:lnTo>
                      <a:pt x="101" y="87"/>
                    </a:lnTo>
                    <a:lnTo>
                      <a:pt x="85" y="56"/>
                    </a:lnTo>
                    <a:lnTo>
                      <a:pt x="74" y="41"/>
                    </a:lnTo>
                    <a:lnTo>
                      <a:pt x="113" y="58"/>
                    </a:lnTo>
                    <a:lnTo>
                      <a:pt x="121" y="75"/>
                    </a:lnTo>
                    <a:lnTo>
                      <a:pt x="131" y="94"/>
                    </a:lnTo>
                    <a:lnTo>
                      <a:pt x="121" y="58"/>
                    </a:lnTo>
                    <a:lnTo>
                      <a:pt x="137" y="61"/>
                    </a:lnTo>
                    <a:lnTo>
                      <a:pt x="145" y="76"/>
                    </a:lnTo>
                    <a:lnTo>
                      <a:pt x="152" y="92"/>
                    </a:lnTo>
                    <a:lnTo>
                      <a:pt x="142" y="58"/>
                    </a:lnTo>
                    <a:lnTo>
                      <a:pt x="187" y="62"/>
                    </a:lnTo>
                    <a:lnTo>
                      <a:pt x="202" y="97"/>
                    </a:lnTo>
                    <a:lnTo>
                      <a:pt x="191" y="67"/>
                    </a:lnTo>
                    <a:lnTo>
                      <a:pt x="220" y="6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2" name="Freeform 34"/>
              <p:cNvSpPr>
                <a:spLocks/>
              </p:cNvSpPr>
              <p:nvPr/>
            </p:nvSpPr>
            <p:spPr bwMode="auto">
              <a:xfrm>
                <a:off x="4272" y="2664"/>
                <a:ext cx="248" cy="106"/>
              </a:xfrm>
              <a:custGeom>
                <a:avLst/>
                <a:gdLst>
                  <a:gd name="T0" fmla="*/ 0 w 248"/>
                  <a:gd name="T1" fmla="*/ 0 h 106"/>
                  <a:gd name="T2" fmla="*/ 44 w 248"/>
                  <a:gd name="T3" fmla="*/ 29 h 106"/>
                  <a:gd name="T4" fmla="*/ 95 w 248"/>
                  <a:gd name="T5" fmla="*/ 48 h 106"/>
                  <a:gd name="T6" fmla="*/ 140 w 248"/>
                  <a:gd name="T7" fmla="*/ 64 h 106"/>
                  <a:gd name="T8" fmla="*/ 193 w 248"/>
                  <a:gd name="T9" fmla="*/ 79 h 106"/>
                  <a:gd name="T10" fmla="*/ 247 w 248"/>
                  <a:gd name="T11" fmla="*/ 84 h 106"/>
                  <a:gd name="T12" fmla="*/ 191 w 248"/>
                  <a:gd name="T13" fmla="*/ 84 h 106"/>
                  <a:gd name="T14" fmla="*/ 206 w 248"/>
                  <a:gd name="T15" fmla="*/ 94 h 106"/>
                  <a:gd name="T16" fmla="*/ 179 w 248"/>
                  <a:gd name="T17" fmla="*/ 81 h 106"/>
                  <a:gd name="T18" fmla="*/ 145 w 248"/>
                  <a:gd name="T19" fmla="*/ 72 h 106"/>
                  <a:gd name="T20" fmla="*/ 172 w 248"/>
                  <a:gd name="T21" fmla="*/ 89 h 106"/>
                  <a:gd name="T22" fmla="*/ 145 w 248"/>
                  <a:gd name="T23" fmla="*/ 79 h 106"/>
                  <a:gd name="T24" fmla="*/ 121 w 248"/>
                  <a:gd name="T25" fmla="*/ 65 h 106"/>
                  <a:gd name="T26" fmla="*/ 127 w 248"/>
                  <a:gd name="T27" fmla="*/ 86 h 106"/>
                  <a:gd name="T28" fmla="*/ 150 w 248"/>
                  <a:gd name="T29" fmla="*/ 105 h 106"/>
                  <a:gd name="T30" fmla="*/ 114 w 248"/>
                  <a:gd name="T31" fmla="*/ 84 h 106"/>
                  <a:gd name="T32" fmla="*/ 103 w 248"/>
                  <a:gd name="T33" fmla="*/ 64 h 106"/>
                  <a:gd name="T34" fmla="*/ 61 w 248"/>
                  <a:gd name="T35" fmla="*/ 42 h 106"/>
                  <a:gd name="T36" fmla="*/ 0 w 248"/>
                  <a:gd name="T37" fmla="*/ 0 h 1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8"/>
                  <a:gd name="T58" fmla="*/ 0 h 106"/>
                  <a:gd name="T59" fmla="*/ 248 w 248"/>
                  <a:gd name="T60" fmla="*/ 106 h 10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8" h="106">
                    <a:moveTo>
                      <a:pt x="0" y="0"/>
                    </a:moveTo>
                    <a:lnTo>
                      <a:pt x="44" y="29"/>
                    </a:lnTo>
                    <a:lnTo>
                      <a:pt x="95" y="48"/>
                    </a:lnTo>
                    <a:lnTo>
                      <a:pt x="140" y="64"/>
                    </a:lnTo>
                    <a:lnTo>
                      <a:pt x="193" y="79"/>
                    </a:lnTo>
                    <a:lnTo>
                      <a:pt x="247" y="84"/>
                    </a:lnTo>
                    <a:lnTo>
                      <a:pt x="191" y="84"/>
                    </a:lnTo>
                    <a:lnTo>
                      <a:pt x="206" y="94"/>
                    </a:lnTo>
                    <a:lnTo>
                      <a:pt x="179" y="81"/>
                    </a:lnTo>
                    <a:lnTo>
                      <a:pt x="145" y="72"/>
                    </a:lnTo>
                    <a:lnTo>
                      <a:pt x="172" y="89"/>
                    </a:lnTo>
                    <a:lnTo>
                      <a:pt x="145" y="79"/>
                    </a:lnTo>
                    <a:lnTo>
                      <a:pt x="121" y="65"/>
                    </a:lnTo>
                    <a:lnTo>
                      <a:pt x="127" y="86"/>
                    </a:lnTo>
                    <a:lnTo>
                      <a:pt x="150" y="105"/>
                    </a:lnTo>
                    <a:lnTo>
                      <a:pt x="114" y="84"/>
                    </a:lnTo>
                    <a:lnTo>
                      <a:pt x="103" y="64"/>
                    </a:lnTo>
                    <a:lnTo>
                      <a:pt x="61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10" name="Freeform 35"/>
            <p:cNvSpPr>
              <a:spLocks/>
            </p:cNvSpPr>
            <p:nvPr/>
          </p:nvSpPr>
          <p:spPr bwMode="auto">
            <a:xfrm>
              <a:off x="3943" y="2026"/>
              <a:ext cx="209" cy="807"/>
            </a:xfrm>
            <a:custGeom>
              <a:avLst/>
              <a:gdLst>
                <a:gd name="T0" fmla="*/ 171 w 209"/>
                <a:gd name="T1" fmla="*/ 605 h 807"/>
                <a:gd name="T2" fmla="*/ 205 w 209"/>
                <a:gd name="T3" fmla="*/ 700 h 807"/>
                <a:gd name="T4" fmla="*/ 171 w 209"/>
                <a:gd name="T5" fmla="*/ 685 h 807"/>
                <a:gd name="T6" fmla="*/ 199 w 209"/>
                <a:gd name="T7" fmla="*/ 755 h 807"/>
                <a:gd name="T8" fmla="*/ 168 w 209"/>
                <a:gd name="T9" fmla="*/ 708 h 807"/>
                <a:gd name="T10" fmla="*/ 177 w 209"/>
                <a:gd name="T11" fmla="*/ 776 h 807"/>
                <a:gd name="T12" fmla="*/ 156 w 209"/>
                <a:gd name="T13" fmla="*/ 726 h 807"/>
                <a:gd name="T14" fmla="*/ 151 w 209"/>
                <a:gd name="T15" fmla="*/ 788 h 807"/>
                <a:gd name="T16" fmla="*/ 130 w 209"/>
                <a:gd name="T17" fmla="*/ 697 h 807"/>
                <a:gd name="T18" fmla="*/ 117 w 209"/>
                <a:gd name="T19" fmla="*/ 806 h 807"/>
                <a:gd name="T20" fmla="*/ 111 w 209"/>
                <a:gd name="T21" fmla="*/ 697 h 807"/>
                <a:gd name="T22" fmla="*/ 74 w 209"/>
                <a:gd name="T23" fmla="*/ 758 h 807"/>
                <a:gd name="T24" fmla="*/ 96 w 209"/>
                <a:gd name="T25" fmla="*/ 670 h 807"/>
                <a:gd name="T26" fmla="*/ 53 w 209"/>
                <a:gd name="T27" fmla="*/ 721 h 807"/>
                <a:gd name="T28" fmla="*/ 86 w 209"/>
                <a:gd name="T29" fmla="*/ 646 h 807"/>
                <a:gd name="T30" fmla="*/ 28 w 209"/>
                <a:gd name="T31" fmla="*/ 682 h 807"/>
                <a:gd name="T32" fmla="*/ 49 w 209"/>
                <a:gd name="T33" fmla="*/ 616 h 807"/>
                <a:gd name="T34" fmla="*/ 0 w 209"/>
                <a:gd name="T35" fmla="*/ 607 h 807"/>
                <a:gd name="T36" fmla="*/ 42 w 209"/>
                <a:gd name="T37" fmla="*/ 3 h 807"/>
                <a:gd name="T38" fmla="*/ 128 w 209"/>
                <a:gd name="T39" fmla="*/ 0 h 807"/>
                <a:gd name="T40" fmla="*/ 208 w 209"/>
                <a:gd name="T41" fmla="*/ 622 h 807"/>
                <a:gd name="T42" fmla="*/ 171 w 209"/>
                <a:gd name="T43" fmla="*/ 605 h 8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807"/>
                <a:gd name="T68" fmla="*/ 209 w 209"/>
                <a:gd name="T69" fmla="*/ 807 h 8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807">
                  <a:moveTo>
                    <a:pt x="171" y="605"/>
                  </a:moveTo>
                  <a:lnTo>
                    <a:pt x="205" y="700"/>
                  </a:lnTo>
                  <a:lnTo>
                    <a:pt x="171" y="685"/>
                  </a:lnTo>
                  <a:lnTo>
                    <a:pt x="199" y="755"/>
                  </a:lnTo>
                  <a:lnTo>
                    <a:pt x="168" y="708"/>
                  </a:lnTo>
                  <a:lnTo>
                    <a:pt x="177" y="776"/>
                  </a:lnTo>
                  <a:lnTo>
                    <a:pt x="156" y="726"/>
                  </a:lnTo>
                  <a:lnTo>
                    <a:pt x="151" y="788"/>
                  </a:lnTo>
                  <a:lnTo>
                    <a:pt x="130" y="697"/>
                  </a:lnTo>
                  <a:lnTo>
                    <a:pt x="117" y="806"/>
                  </a:lnTo>
                  <a:lnTo>
                    <a:pt x="111" y="697"/>
                  </a:lnTo>
                  <a:lnTo>
                    <a:pt x="74" y="758"/>
                  </a:lnTo>
                  <a:lnTo>
                    <a:pt x="96" y="670"/>
                  </a:lnTo>
                  <a:lnTo>
                    <a:pt x="53" y="721"/>
                  </a:lnTo>
                  <a:lnTo>
                    <a:pt x="86" y="646"/>
                  </a:lnTo>
                  <a:lnTo>
                    <a:pt x="28" y="682"/>
                  </a:lnTo>
                  <a:lnTo>
                    <a:pt x="49" y="616"/>
                  </a:lnTo>
                  <a:lnTo>
                    <a:pt x="0" y="607"/>
                  </a:lnTo>
                  <a:lnTo>
                    <a:pt x="42" y="3"/>
                  </a:lnTo>
                  <a:lnTo>
                    <a:pt x="128" y="0"/>
                  </a:lnTo>
                  <a:lnTo>
                    <a:pt x="208" y="622"/>
                  </a:lnTo>
                  <a:lnTo>
                    <a:pt x="171" y="605"/>
                  </a:lnTo>
                </a:path>
              </a:pathLst>
            </a:custGeom>
            <a:solidFill>
              <a:srgbClr val="002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6" name="Group 36"/>
          <p:cNvGrpSpPr>
            <a:grpSpLocks/>
          </p:cNvGrpSpPr>
          <p:nvPr/>
        </p:nvGrpSpPr>
        <p:grpSpPr bwMode="auto">
          <a:xfrm>
            <a:off x="6672263" y="3297238"/>
            <a:ext cx="158750" cy="1535112"/>
            <a:chOff x="4203" y="2077"/>
            <a:chExt cx="100" cy="967"/>
          </a:xfrm>
        </p:grpSpPr>
        <p:sp>
          <p:nvSpPr>
            <p:cNvPr id="10305" name="Freeform 37"/>
            <p:cNvSpPr>
              <a:spLocks/>
            </p:cNvSpPr>
            <p:nvPr/>
          </p:nvSpPr>
          <p:spPr bwMode="auto">
            <a:xfrm>
              <a:off x="4203" y="2077"/>
              <a:ext cx="100" cy="967"/>
            </a:xfrm>
            <a:custGeom>
              <a:avLst/>
              <a:gdLst>
                <a:gd name="T0" fmla="*/ 38 w 100"/>
                <a:gd name="T1" fmla="*/ 0 h 967"/>
                <a:gd name="T2" fmla="*/ 11 w 100"/>
                <a:gd name="T3" fmla="*/ 489 h 967"/>
                <a:gd name="T4" fmla="*/ 14 w 100"/>
                <a:gd name="T5" fmla="*/ 614 h 967"/>
                <a:gd name="T6" fmla="*/ 13 w 100"/>
                <a:gd name="T7" fmla="*/ 710 h 967"/>
                <a:gd name="T8" fmla="*/ 14 w 100"/>
                <a:gd name="T9" fmla="*/ 736 h 967"/>
                <a:gd name="T10" fmla="*/ 15 w 100"/>
                <a:gd name="T11" fmla="*/ 777 h 967"/>
                <a:gd name="T12" fmla="*/ 11 w 100"/>
                <a:gd name="T13" fmla="*/ 818 h 967"/>
                <a:gd name="T14" fmla="*/ 12 w 100"/>
                <a:gd name="T15" fmla="*/ 870 h 967"/>
                <a:gd name="T16" fmla="*/ 9 w 100"/>
                <a:gd name="T17" fmla="*/ 914 h 967"/>
                <a:gd name="T18" fmla="*/ 0 w 100"/>
                <a:gd name="T19" fmla="*/ 954 h 967"/>
                <a:gd name="T20" fmla="*/ 23 w 100"/>
                <a:gd name="T21" fmla="*/ 957 h 967"/>
                <a:gd name="T22" fmla="*/ 41 w 100"/>
                <a:gd name="T23" fmla="*/ 966 h 967"/>
                <a:gd name="T24" fmla="*/ 66 w 100"/>
                <a:gd name="T25" fmla="*/ 963 h 967"/>
                <a:gd name="T26" fmla="*/ 86 w 100"/>
                <a:gd name="T27" fmla="*/ 963 h 967"/>
                <a:gd name="T28" fmla="*/ 99 w 100"/>
                <a:gd name="T29" fmla="*/ 952 h 967"/>
                <a:gd name="T30" fmla="*/ 95 w 100"/>
                <a:gd name="T31" fmla="*/ 913 h 967"/>
                <a:gd name="T32" fmla="*/ 91 w 100"/>
                <a:gd name="T33" fmla="*/ 870 h 967"/>
                <a:gd name="T34" fmla="*/ 91 w 100"/>
                <a:gd name="T35" fmla="*/ 790 h 967"/>
                <a:gd name="T36" fmla="*/ 91 w 100"/>
                <a:gd name="T37" fmla="*/ 766 h 967"/>
                <a:gd name="T38" fmla="*/ 91 w 100"/>
                <a:gd name="T39" fmla="*/ 710 h 967"/>
                <a:gd name="T40" fmla="*/ 91 w 100"/>
                <a:gd name="T41" fmla="*/ 659 h 967"/>
                <a:gd name="T42" fmla="*/ 86 w 100"/>
                <a:gd name="T43" fmla="*/ 611 h 967"/>
                <a:gd name="T44" fmla="*/ 89 w 100"/>
                <a:gd name="T45" fmla="*/ 402 h 967"/>
                <a:gd name="T46" fmla="*/ 89 w 100"/>
                <a:gd name="T47" fmla="*/ 138 h 967"/>
                <a:gd name="T48" fmla="*/ 80 w 100"/>
                <a:gd name="T49" fmla="*/ 35 h 967"/>
                <a:gd name="T50" fmla="*/ 38 w 100"/>
                <a:gd name="T51" fmla="*/ 0 h 9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0"/>
                <a:gd name="T79" fmla="*/ 0 h 967"/>
                <a:gd name="T80" fmla="*/ 100 w 100"/>
                <a:gd name="T81" fmla="*/ 967 h 9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0" h="967">
                  <a:moveTo>
                    <a:pt x="38" y="0"/>
                  </a:moveTo>
                  <a:lnTo>
                    <a:pt x="11" y="489"/>
                  </a:lnTo>
                  <a:lnTo>
                    <a:pt x="14" y="614"/>
                  </a:lnTo>
                  <a:lnTo>
                    <a:pt x="13" y="710"/>
                  </a:lnTo>
                  <a:lnTo>
                    <a:pt x="14" y="736"/>
                  </a:lnTo>
                  <a:lnTo>
                    <a:pt x="15" y="777"/>
                  </a:lnTo>
                  <a:lnTo>
                    <a:pt x="11" y="818"/>
                  </a:lnTo>
                  <a:lnTo>
                    <a:pt x="12" y="870"/>
                  </a:lnTo>
                  <a:lnTo>
                    <a:pt x="9" y="914"/>
                  </a:lnTo>
                  <a:lnTo>
                    <a:pt x="0" y="954"/>
                  </a:lnTo>
                  <a:lnTo>
                    <a:pt x="23" y="957"/>
                  </a:lnTo>
                  <a:lnTo>
                    <a:pt x="41" y="966"/>
                  </a:lnTo>
                  <a:lnTo>
                    <a:pt x="66" y="963"/>
                  </a:lnTo>
                  <a:lnTo>
                    <a:pt x="86" y="963"/>
                  </a:lnTo>
                  <a:lnTo>
                    <a:pt x="99" y="952"/>
                  </a:lnTo>
                  <a:lnTo>
                    <a:pt x="95" y="913"/>
                  </a:lnTo>
                  <a:lnTo>
                    <a:pt x="91" y="870"/>
                  </a:lnTo>
                  <a:lnTo>
                    <a:pt x="91" y="790"/>
                  </a:lnTo>
                  <a:lnTo>
                    <a:pt x="91" y="766"/>
                  </a:lnTo>
                  <a:lnTo>
                    <a:pt x="91" y="710"/>
                  </a:lnTo>
                  <a:lnTo>
                    <a:pt x="91" y="659"/>
                  </a:lnTo>
                  <a:lnTo>
                    <a:pt x="86" y="611"/>
                  </a:lnTo>
                  <a:lnTo>
                    <a:pt x="89" y="402"/>
                  </a:lnTo>
                  <a:lnTo>
                    <a:pt x="89" y="138"/>
                  </a:lnTo>
                  <a:lnTo>
                    <a:pt x="80" y="35"/>
                  </a:lnTo>
                  <a:lnTo>
                    <a:pt x="38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38"/>
            <p:cNvSpPr>
              <a:spLocks/>
            </p:cNvSpPr>
            <p:nvPr/>
          </p:nvSpPr>
          <p:spPr bwMode="auto">
            <a:xfrm>
              <a:off x="4241" y="2697"/>
              <a:ext cx="58" cy="336"/>
            </a:xfrm>
            <a:custGeom>
              <a:avLst/>
              <a:gdLst>
                <a:gd name="T0" fmla="*/ 39 w 58"/>
                <a:gd name="T1" fmla="*/ 0 h 336"/>
                <a:gd name="T2" fmla="*/ 21 w 58"/>
                <a:gd name="T3" fmla="*/ 17 h 336"/>
                <a:gd name="T4" fmla="*/ 0 w 58"/>
                <a:gd name="T5" fmla="*/ 28 h 336"/>
                <a:gd name="T6" fmla="*/ 14 w 58"/>
                <a:gd name="T7" fmla="*/ 29 h 336"/>
                <a:gd name="T8" fmla="*/ 34 w 58"/>
                <a:gd name="T9" fmla="*/ 25 h 336"/>
                <a:gd name="T10" fmla="*/ 25 w 58"/>
                <a:gd name="T11" fmla="*/ 42 h 336"/>
                <a:gd name="T12" fmla="*/ 5 w 58"/>
                <a:gd name="T13" fmla="*/ 58 h 336"/>
                <a:gd name="T14" fmla="*/ 29 w 58"/>
                <a:gd name="T15" fmla="*/ 60 h 336"/>
                <a:gd name="T16" fmla="*/ 38 w 58"/>
                <a:gd name="T17" fmla="*/ 69 h 336"/>
                <a:gd name="T18" fmla="*/ 28 w 58"/>
                <a:gd name="T19" fmla="*/ 84 h 336"/>
                <a:gd name="T20" fmla="*/ 11 w 58"/>
                <a:gd name="T21" fmla="*/ 97 h 336"/>
                <a:gd name="T22" fmla="*/ 39 w 58"/>
                <a:gd name="T23" fmla="*/ 100 h 336"/>
                <a:gd name="T24" fmla="*/ 42 w 58"/>
                <a:gd name="T25" fmla="*/ 114 h 336"/>
                <a:gd name="T26" fmla="*/ 39 w 58"/>
                <a:gd name="T27" fmla="*/ 128 h 336"/>
                <a:gd name="T28" fmla="*/ 18 w 58"/>
                <a:gd name="T29" fmla="*/ 146 h 336"/>
                <a:gd name="T30" fmla="*/ 5 w 58"/>
                <a:gd name="T31" fmla="*/ 146 h 336"/>
                <a:gd name="T32" fmla="*/ 26 w 58"/>
                <a:gd name="T33" fmla="*/ 154 h 336"/>
                <a:gd name="T34" fmla="*/ 40 w 58"/>
                <a:gd name="T35" fmla="*/ 156 h 336"/>
                <a:gd name="T36" fmla="*/ 32 w 58"/>
                <a:gd name="T37" fmla="*/ 172 h 336"/>
                <a:gd name="T38" fmla="*/ 17 w 58"/>
                <a:gd name="T39" fmla="*/ 187 h 336"/>
                <a:gd name="T40" fmla="*/ 40 w 58"/>
                <a:gd name="T41" fmla="*/ 202 h 336"/>
                <a:gd name="T42" fmla="*/ 40 w 58"/>
                <a:gd name="T43" fmla="*/ 240 h 336"/>
                <a:gd name="T44" fmla="*/ 29 w 58"/>
                <a:gd name="T45" fmla="*/ 278 h 336"/>
                <a:gd name="T46" fmla="*/ 43 w 58"/>
                <a:gd name="T47" fmla="*/ 289 h 336"/>
                <a:gd name="T48" fmla="*/ 18 w 58"/>
                <a:gd name="T49" fmla="*/ 297 h 336"/>
                <a:gd name="T50" fmla="*/ 45 w 58"/>
                <a:gd name="T51" fmla="*/ 302 h 336"/>
                <a:gd name="T52" fmla="*/ 14 w 58"/>
                <a:gd name="T53" fmla="*/ 313 h 336"/>
                <a:gd name="T54" fmla="*/ 46 w 58"/>
                <a:gd name="T55" fmla="*/ 318 h 336"/>
                <a:gd name="T56" fmla="*/ 24 w 58"/>
                <a:gd name="T57" fmla="*/ 328 h 336"/>
                <a:gd name="T58" fmla="*/ 14 w 58"/>
                <a:gd name="T59" fmla="*/ 335 h 336"/>
                <a:gd name="T60" fmla="*/ 36 w 58"/>
                <a:gd name="T61" fmla="*/ 335 h 336"/>
                <a:gd name="T62" fmla="*/ 57 w 58"/>
                <a:gd name="T63" fmla="*/ 332 h 336"/>
                <a:gd name="T64" fmla="*/ 52 w 58"/>
                <a:gd name="T65" fmla="*/ 299 h 336"/>
                <a:gd name="T66" fmla="*/ 48 w 58"/>
                <a:gd name="T67" fmla="*/ 270 h 336"/>
                <a:gd name="T68" fmla="*/ 49 w 58"/>
                <a:gd name="T69" fmla="*/ 229 h 336"/>
                <a:gd name="T70" fmla="*/ 48 w 58"/>
                <a:gd name="T71" fmla="*/ 173 h 336"/>
                <a:gd name="T72" fmla="*/ 50 w 58"/>
                <a:gd name="T73" fmla="*/ 130 h 336"/>
                <a:gd name="T74" fmla="*/ 48 w 58"/>
                <a:gd name="T75" fmla="*/ 76 h 336"/>
                <a:gd name="T76" fmla="*/ 43 w 58"/>
                <a:gd name="T77" fmla="*/ 51 h 336"/>
                <a:gd name="T78" fmla="*/ 43 w 58"/>
                <a:gd name="T79" fmla="*/ 25 h 336"/>
                <a:gd name="T80" fmla="*/ 39 w 58"/>
                <a:gd name="T81" fmla="*/ 0 h 3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"/>
                <a:gd name="T124" fmla="*/ 0 h 336"/>
                <a:gd name="T125" fmla="*/ 58 w 58"/>
                <a:gd name="T126" fmla="*/ 336 h 3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" h="336">
                  <a:moveTo>
                    <a:pt x="39" y="0"/>
                  </a:moveTo>
                  <a:lnTo>
                    <a:pt x="21" y="17"/>
                  </a:lnTo>
                  <a:lnTo>
                    <a:pt x="0" y="28"/>
                  </a:lnTo>
                  <a:lnTo>
                    <a:pt x="14" y="29"/>
                  </a:lnTo>
                  <a:lnTo>
                    <a:pt x="34" y="25"/>
                  </a:lnTo>
                  <a:lnTo>
                    <a:pt x="25" y="42"/>
                  </a:lnTo>
                  <a:lnTo>
                    <a:pt x="5" y="58"/>
                  </a:lnTo>
                  <a:lnTo>
                    <a:pt x="29" y="60"/>
                  </a:lnTo>
                  <a:lnTo>
                    <a:pt x="38" y="69"/>
                  </a:lnTo>
                  <a:lnTo>
                    <a:pt x="28" y="84"/>
                  </a:lnTo>
                  <a:lnTo>
                    <a:pt x="11" y="97"/>
                  </a:lnTo>
                  <a:lnTo>
                    <a:pt x="39" y="100"/>
                  </a:lnTo>
                  <a:lnTo>
                    <a:pt x="42" y="114"/>
                  </a:lnTo>
                  <a:lnTo>
                    <a:pt x="39" y="128"/>
                  </a:lnTo>
                  <a:lnTo>
                    <a:pt x="18" y="146"/>
                  </a:lnTo>
                  <a:lnTo>
                    <a:pt x="5" y="146"/>
                  </a:lnTo>
                  <a:lnTo>
                    <a:pt x="26" y="154"/>
                  </a:lnTo>
                  <a:lnTo>
                    <a:pt x="40" y="156"/>
                  </a:lnTo>
                  <a:lnTo>
                    <a:pt x="32" y="172"/>
                  </a:lnTo>
                  <a:lnTo>
                    <a:pt x="17" y="187"/>
                  </a:lnTo>
                  <a:lnTo>
                    <a:pt x="40" y="202"/>
                  </a:lnTo>
                  <a:lnTo>
                    <a:pt x="40" y="240"/>
                  </a:lnTo>
                  <a:lnTo>
                    <a:pt x="29" y="278"/>
                  </a:lnTo>
                  <a:lnTo>
                    <a:pt x="43" y="289"/>
                  </a:lnTo>
                  <a:lnTo>
                    <a:pt x="18" y="297"/>
                  </a:lnTo>
                  <a:lnTo>
                    <a:pt x="45" y="302"/>
                  </a:lnTo>
                  <a:lnTo>
                    <a:pt x="14" y="313"/>
                  </a:lnTo>
                  <a:lnTo>
                    <a:pt x="46" y="318"/>
                  </a:lnTo>
                  <a:lnTo>
                    <a:pt x="24" y="328"/>
                  </a:lnTo>
                  <a:lnTo>
                    <a:pt x="14" y="335"/>
                  </a:lnTo>
                  <a:lnTo>
                    <a:pt x="36" y="335"/>
                  </a:lnTo>
                  <a:lnTo>
                    <a:pt x="57" y="332"/>
                  </a:lnTo>
                  <a:lnTo>
                    <a:pt x="52" y="299"/>
                  </a:lnTo>
                  <a:lnTo>
                    <a:pt x="48" y="270"/>
                  </a:lnTo>
                  <a:lnTo>
                    <a:pt x="49" y="229"/>
                  </a:lnTo>
                  <a:lnTo>
                    <a:pt x="48" y="173"/>
                  </a:lnTo>
                  <a:lnTo>
                    <a:pt x="50" y="130"/>
                  </a:lnTo>
                  <a:lnTo>
                    <a:pt x="48" y="76"/>
                  </a:lnTo>
                  <a:lnTo>
                    <a:pt x="43" y="51"/>
                  </a:lnTo>
                  <a:lnTo>
                    <a:pt x="43" y="25"/>
                  </a:lnTo>
                  <a:lnTo>
                    <a:pt x="39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7" name="Group 39"/>
          <p:cNvGrpSpPr>
            <a:grpSpLocks/>
          </p:cNvGrpSpPr>
          <p:nvPr/>
        </p:nvGrpSpPr>
        <p:grpSpPr bwMode="auto">
          <a:xfrm>
            <a:off x="5937250" y="3028950"/>
            <a:ext cx="839788" cy="1536700"/>
            <a:chOff x="3740" y="1908"/>
            <a:chExt cx="529" cy="968"/>
          </a:xfrm>
        </p:grpSpPr>
        <p:sp>
          <p:nvSpPr>
            <p:cNvPr id="10293" name="Freeform 40"/>
            <p:cNvSpPr>
              <a:spLocks/>
            </p:cNvSpPr>
            <p:nvPr/>
          </p:nvSpPr>
          <p:spPr bwMode="auto">
            <a:xfrm>
              <a:off x="4016" y="1908"/>
              <a:ext cx="253" cy="260"/>
            </a:xfrm>
            <a:custGeom>
              <a:avLst/>
              <a:gdLst>
                <a:gd name="T0" fmla="*/ 183 w 253"/>
                <a:gd name="T1" fmla="*/ 73 h 260"/>
                <a:gd name="T2" fmla="*/ 127 w 253"/>
                <a:gd name="T3" fmla="*/ 136 h 260"/>
                <a:gd name="T4" fmla="*/ 45 w 253"/>
                <a:gd name="T5" fmla="*/ 185 h 260"/>
                <a:gd name="T6" fmla="*/ 3 w 253"/>
                <a:gd name="T7" fmla="*/ 200 h 260"/>
                <a:gd name="T8" fmla="*/ 26 w 253"/>
                <a:gd name="T9" fmla="*/ 216 h 260"/>
                <a:gd name="T10" fmla="*/ 32 w 253"/>
                <a:gd name="T11" fmla="*/ 222 h 260"/>
                <a:gd name="T12" fmla="*/ 51 w 253"/>
                <a:gd name="T13" fmla="*/ 219 h 260"/>
                <a:gd name="T14" fmla="*/ 16 w 253"/>
                <a:gd name="T15" fmla="*/ 256 h 260"/>
                <a:gd name="T16" fmla="*/ 53 w 253"/>
                <a:gd name="T17" fmla="*/ 232 h 260"/>
                <a:gd name="T18" fmla="*/ 59 w 253"/>
                <a:gd name="T19" fmla="*/ 237 h 260"/>
                <a:gd name="T20" fmla="*/ 66 w 253"/>
                <a:gd name="T21" fmla="*/ 240 h 260"/>
                <a:gd name="T22" fmla="*/ 82 w 253"/>
                <a:gd name="T23" fmla="*/ 228 h 260"/>
                <a:gd name="T24" fmla="*/ 87 w 253"/>
                <a:gd name="T25" fmla="*/ 246 h 260"/>
                <a:gd name="T26" fmla="*/ 105 w 253"/>
                <a:gd name="T27" fmla="*/ 222 h 260"/>
                <a:gd name="T28" fmla="*/ 99 w 253"/>
                <a:gd name="T29" fmla="*/ 249 h 260"/>
                <a:gd name="T30" fmla="*/ 119 w 253"/>
                <a:gd name="T31" fmla="*/ 228 h 260"/>
                <a:gd name="T32" fmla="*/ 127 w 253"/>
                <a:gd name="T33" fmla="*/ 228 h 260"/>
                <a:gd name="T34" fmla="*/ 135 w 253"/>
                <a:gd name="T35" fmla="*/ 232 h 260"/>
                <a:gd name="T36" fmla="*/ 151 w 253"/>
                <a:gd name="T37" fmla="*/ 203 h 260"/>
                <a:gd name="T38" fmla="*/ 141 w 253"/>
                <a:gd name="T39" fmla="*/ 235 h 260"/>
                <a:gd name="T40" fmla="*/ 159 w 253"/>
                <a:gd name="T41" fmla="*/ 222 h 260"/>
                <a:gd name="T42" fmla="*/ 167 w 253"/>
                <a:gd name="T43" fmla="*/ 219 h 260"/>
                <a:gd name="T44" fmla="*/ 167 w 253"/>
                <a:gd name="T45" fmla="*/ 235 h 260"/>
                <a:gd name="T46" fmla="*/ 180 w 253"/>
                <a:gd name="T47" fmla="*/ 203 h 260"/>
                <a:gd name="T48" fmla="*/ 195 w 253"/>
                <a:gd name="T49" fmla="*/ 182 h 260"/>
                <a:gd name="T50" fmla="*/ 189 w 253"/>
                <a:gd name="T51" fmla="*/ 225 h 260"/>
                <a:gd name="T52" fmla="*/ 201 w 253"/>
                <a:gd name="T53" fmla="*/ 200 h 260"/>
                <a:gd name="T54" fmla="*/ 212 w 253"/>
                <a:gd name="T55" fmla="*/ 191 h 260"/>
                <a:gd name="T56" fmla="*/ 220 w 253"/>
                <a:gd name="T57" fmla="*/ 191 h 260"/>
                <a:gd name="T58" fmla="*/ 223 w 253"/>
                <a:gd name="T59" fmla="*/ 145 h 260"/>
                <a:gd name="T60" fmla="*/ 228 w 253"/>
                <a:gd name="T61" fmla="*/ 197 h 260"/>
                <a:gd name="T62" fmla="*/ 235 w 253"/>
                <a:gd name="T63" fmla="*/ 160 h 260"/>
                <a:gd name="T64" fmla="*/ 235 w 253"/>
                <a:gd name="T65" fmla="*/ 102 h 260"/>
                <a:gd name="T66" fmla="*/ 241 w 253"/>
                <a:gd name="T67" fmla="*/ 145 h 260"/>
                <a:gd name="T68" fmla="*/ 252 w 253"/>
                <a:gd name="T69" fmla="*/ 127 h 260"/>
                <a:gd name="T70" fmla="*/ 238 w 253"/>
                <a:gd name="T71" fmla="*/ 56 h 260"/>
                <a:gd name="T72" fmla="*/ 235 w 253"/>
                <a:gd name="T73" fmla="*/ 0 h 2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260"/>
                <a:gd name="T113" fmla="*/ 253 w 253"/>
                <a:gd name="T114" fmla="*/ 260 h 2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260">
                  <a:moveTo>
                    <a:pt x="201" y="40"/>
                  </a:moveTo>
                  <a:lnTo>
                    <a:pt x="183" y="73"/>
                  </a:lnTo>
                  <a:lnTo>
                    <a:pt x="161" y="105"/>
                  </a:lnTo>
                  <a:lnTo>
                    <a:pt x="127" y="136"/>
                  </a:lnTo>
                  <a:lnTo>
                    <a:pt x="93" y="160"/>
                  </a:lnTo>
                  <a:lnTo>
                    <a:pt x="45" y="185"/>
                  </a:lnTo>
                  <a:lnTo>
                    <a:pt x="0" y="194"/>
                  </a:lnTo>
                  <a:lnTo>
                    <a:pt x="3" y="200"/>
                  </a:lnTo>
                  <a:lnTo>
                    <a:pt x="42" y="197"/>
                  </a:lnTo>
                  <a:lnTo>
                    <a:pt x="26" y="216"/>
                  </a:lnTo>
                  <a:lnTo>
                    <a:pt x="11" y="228"/>
                  </a:lnTo>
                  <a:lnTo>
                    <a:pt x="32" y="222"/>
                  </a:lnTo>
                  <a:lnTo>
                    <a:pt x="53" y="200"/>
                  </a:lnTo>
                  <a:lnTo>
                    <a:pt x="51" y="219"/>
                  </a:lnTo>
                  <a:lnTo>
                    <a:pt x="34" y="237"/>
                  </a:lnTo>
                  <a:lnTo>
                    <a:pt x="16" y="256"/>
                  </a:lnTo>
                  <a:lnTo>
                    <a:pt x="26" y="256"/>
                  </a:lnTo>
                  <a:lnTo>
                    <a:pt x="53" y="232"/>
                  </a:lnTo>
                  <a:lnTo>
                    <a:pt x="66" y="209"/>
                  </a:lnTo>
                  <a:lnTo>
                    <a:pt x="59" y="237"/>
                  </a:lnTo>
                  <a:lnTo>
                    <a:pt x="40" y="259"/>
                  </a:lnTo>
                  <a:lnTo>
                    <a:pt x="66" y="240"/>
                  </a:lnTo>
                  <a:lnTo>
                    <a:pt x="80" y="219"/>
                  </a:lnTo>
                  <a:lnTo>
                    <a:pt x="82" y="228"/>
                  </a:lnTo>
                  <a:lnTo>
                    <a:pt x="80" y="246"/>
                  </a:lnTo>
                  <a:lnTo>
                    <a:pt x="87" y="246"/>
                  </a:lnTo>
                  <a:lnTo>
                    <a:pt x="99" y="225"/>
                  </a:lnTo>
                  <a:lnTo>
                    <a:pt x="105" y="222"/>
                  </a:lnTo>
                  <a:lnTo>
                    <a:pt x="104" y="240"/>
                  </a:lnTo>
                  <a:lnTo>
                    <a:pt x="99" y="249"/>
                  </a:lnTo>
                  <a:lnTo>
                    <a:pt x="108" y="249"/>
                  </a:lnTo>
                  <a:lnTo>
                    <a:pt x="119" y="228"/>
                  </a:lnTo>
                  <a:lnTo>
                    <a:pt x="130" y="209"/>
                  </a:lnTo>
                  <a:lnTo>
                    <a:pt x="127" y="228"/>
                  </a:lnTo>
                  <a:lnTo>
                    <a:pt x="119" y="240"/>
                  </a:lnTo>
                  <a:lnTo>
                    <a:pt x="135" y="232"/>
                  </a:lnTo>
                  <a:lnTo>
                    <a:pt x="148" y="188"/>
                  </a:lnTo>
                  <a:lnTo>
                    <a:pt x="151" y="203"/>
                  </a:lnTo>
                  <a:lnTo>
                    <a:pt x="146" y="222"/>
                  </a:lnTo>
                  <a:lnTo>
                    <a:pt x="141" y="235"/>
                  </a:lnTo>
                  <a:lnTo>
                    <a:pt x="148" y="240"/>
                  </a:lnTo>
                  <a:lnTo>
                    <a:pt x="159" y="222"/>
                  </a:lnTo>
                  <a:lnTo>
                    <a:pt x="164" y="203"/>
                  </a:lnTo>
                  <a:lnTo>
                    <a:pt x="167" y="219"/>
                  </a:lnTo>
                  <a:lnTo>
                    <a:pt x="161" y="228"/>
                  </a:lnTo>
                  <a:lnTo>
                    <a:pt x="167" y="235"/>
                  </a:lnTo>
                  <a:lnTo>
                    <a:pt x="172" y="219"/>
                  </a:lnTo>
                  <a:lnTo>
                    <a:pt x="180" y="203"/>
                  </a:lnTo>
                  <a:lnTo>
                    <a:pt x="193" y="172"/>
                  </a:lnTo>
                  <a:lnTo>
                    <a:pt x="195" y="182"/>
                  </a:lnTo>
                  <a:lnTo>
                    <a:pt x="193" y="203"/>
                  </a:lnTo>
                  <a:lnTo>
                    <a:pt x="189" y="225"/>
                  </a:lnTo>
                  <a:lnTo>
                    <a:pt x="195" y="225"/>
                  </a:lnTo>
                  <a:lnTo>
                    <a:pt x="201" y="200"/>
                  </a:lnTo>
                  <a:lnTo>
                    <a:pt x="206" y="169"/>
                  </a:lnTo>
                  <a:lnTo>
                    <a:pt x="212" y="191"/>
                  </a:lnTo>
                  <a:lnTo>
                    <a:pt x="212" y="206"/>
                  </a:lnTo>
                  <a:lnTo>
                    <a:pt x="220" y="191"/>
                  </a:lnTo>
                  <a:lnTo>
                    <a:pt x="218" y="166"/>
                  </a:lnTo>
                  <a:lnTo>
                    <a:pt x="223" y="145"/>
                  </a:lnTo>
                  <a:lnTo>
                    <a:pt x="228" y="179"/>
                  </a:lnTo>
                  <a:lnTo>
                    <a:pt x="228" y="197"/>
                  </a:lnTo>
                  <a:lnTo>
                    <a:pt x="232" y="188"/>
                  </a:lnTo>
                  <a:lnTo>
                    <a:pt x="235" y="160"/>
                  </a:lnTo>
                  <a:lnTo>
                    <a:pt x="235" y="127"/>
                  </a:lnTo>
                  <a:lnTo>
                    <a:pt x="235" y="102"/>
                  </a:lnTo>
                  <a:lnTo>
                    <a:pt x="243" y="123"/>
                  </a:lnTo>
                  <a:lnTo>
                    <a:pt x="241" y="145"/>
                  </a:lnTo>
                  <a:lnTo>
                    <a:pt x="249" y="148"/>
                  </a:lnTo>
                  <a:lnTo>
                    <a:pt x="252" y="127"/>
                  </a:lnTo>
                  <a:lnTo>
                    <a:pt x="249" y="89"/>
                  </a:lnTo>
                  <a:lnTo>
                    <a:pt x="238" y="56"/>
                  </a:lnTo>
                  <a:lnTo>
                    <a:pt x="235" y="34"/>
                  </a:lnTo>
                  <a:lnTo>
                    <a:pt x="235" y="0"/>
                  </a:lnTo>
                  <a:lnTo>
                    <a:pt x="201" y="4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41"/>
            <p:cNvSpPr>
              <a:spLocks/>
            </p:cNvSpPr>
            <p:nvPr/>
          </p:nvSpPr>
          <p:spPr bwMode="auto">
            <a:xfrm>
              <a:off x="3965" y="2028"/>
              <a:ext cx="281" cy="265"/>
            </a:xfrm>
            <a:custGeom>
              <a:avLst/>
              <a:gdLst>
                <a:gd name="T0" fmla="*/ 204 w 281"/>
                <a:gd name="T1" fmla="*/ 75 h 265"/>
                <a:gd name="T2" fmla="*/ 141 w 281"/>
                <a:gd name="T3" fmla="*/ 139 h 265"/>
                <a:gd name="T4" fmla="*/ 50 w 281"/>
                <a:gd name="T5" fmla="*/ 189 h 265"/>
                <a:gd name="T6" fmla="*/ 2 w 281"/>
                <a:gd name="T7" fmla="*/ 204 h 265"/>
                <a:gd name="T8" fmla="*/ 29 w 281"/>
                <a:gd name="T9" fmla="*/ 220 h 265"/>
                <a:gd name="T10" fmla="*/ 35 w 281"/>
                <a:gd name="T11" fmla="*/ 227 h 265"/>
                <a:gd name="T12" fmla="*/ 56 w 281"/>
                <a:gd name="T13" fmla="*/ 224 h 265"/>
                <a:gd name="T14" fmla="*/ 18 w 281"/>
                <a:gd name="T15" fmla="*/ 261 h 265"/>
                <a:gd name="T16" fmla="*/ 58 w 281"/>
                <a:gd name="T17" fmla="*/ 237 h 265"/>
                <a:gd name="T18" fmla="*/ 65 w 281"/>
                <a:gd name="T19" fmla="*/ 242 h 265"/>
                <a:gd name="T20" fmla="*/ 73 w 281"/>
                <a:gd name="T21" fmla="*/ 245 h 265"/>
                <a:gd name="T22" fmla="*/ 91 w 281"/>
                <a:gd name="T23" fmla="*/ 234 h 265"/>
                <a:gd name="T24" fmla="*/ 97 w 281"/>
                <a:gd name="T25" fmla="*/ 252 h 265"/>
                <a:gd name="T26" fmla="*/ 117 w 281"/>
                <a:gd name="T27" fmla="*/ 227 h 265"/>
                <a:gd name="T28" fmla="*/ 109 w 281"/>
                <a:gd name="T29" fmla="*/ 255 h 265"/>
                <a:gd name="T30" fmla="*/ 133 w 281"/>
                <a:gd name="T31" fmla="*/ 234 h 265"/>
                <a:gd name="T32" fmla="*/ 141 w 281"/>
                <a:gd name="T33" fmla="*/ 234 h 265"/>
                <a:gd name="T34" fmla="*/ 151 w 281"/>
                <a:gd name="T35" fmla="*/ 237 h 265"/>
                <a:gd name="T36" fmla="*/ 168 w 281"/>
                <a:gd name="T37" fmla="*/ 208 h 265"/>
                <a:gd name="T38" fmla="*/ 156 w 281"/>
                <a:gd name="T39" fmla="*/ 240 h 265"/>
                <a:gd name="T40" fmla="*/ 177 w 281"/>
                <a:gd name="T41" fmla="*/ 227 h 265"/>
                <a:gd name="T42" fmla="*/ 186 w 281"/>
                <a:gd name="T43" fmla="*/ 224 h 265"/>
                <a:gd name="T44" fmla="*/ 186 w 281"/>
                <a:gd name="T45" fmla="*/ 240 h 265"/>
                <a:gd name="T46" fmla="*/ 201 w 281"/>
                <a:gd name="T47" fmla="*/ 208 h 265"/>
                <a:gd name="T48" fmla="*/ 218 w 281"/>
                <a:gd name="T49" fmla="*/ 186 h 265"/>
                <a:gd name="T50" fmla="*/ 210 w 281"/>
                <a:gd name="T51" fmla="*/ 230 h 265"/>
                <a:gd name="T52" fmla="*/ 224 w 281"/>
                <a:gd name="T53" fmla="*/ 204 h 265"/>
                <a:gd name="T54" fmla="*/ 236 w 281"/>
                <a:gd name="T55" fmla="*/ 195 h 265"/>
                <a:gd name="T56" fmla="*/ 245 w 281"/>
                <a:gd name="T57" fmla="*/ 195 h 265"/>
                <a:gd name="T58" fmla="*/ 248 w 281"/>
                <a:gd name="T59" fmla="*/ 148 h 265"/>
                <a:gd name="T60" fmla="*/ 254 w 281"/>
                <a:gd name="T61" fmla="*/ 201 h 265"/>
                <a:gd name="T62" fmla="*/ 262 w 281"/>
                <a:gd name="T63" fmla="*/ 164 h 265"/>
                <a:gd name="T64" fmla="*/ 262 w 281"/>
                <a:gd name="T65" fmla="*/ 104 h 265"/>
                <a:gd name="T66" fmla="*/ 269 w 281"/>
                <a:gd name="T67" fmla="*/ 148 h 265"/>
                <a:gd name="T68" fmla="*/ 280 w 281"/>
                <a:gd name="T69" fmla="*/ 128 h 265"/>
                <a:gd name="T70" fmla="*/ 265 w 281"/>
                <a:gd name="T71" fmla="*/ 56 h 265"/>
                <a:gd name="T72" fmla="*/ 262 w 281"/>
                <a:gd name="T73" fmla="*/ 0 h 2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265"/>
                <a:gd name="T113" fmla="*/ 281 w 281"/>
                <a:gd name="T114" fmla="*/ 265 h 2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265">
                  <a:moveTo>
                    <a:pt x="224" y="40"/>
                  </a:moveTo>
                  <a:lnTo>
                    <a:pt x="204" y="75"/>
                  </a:lnTo>
                  <a:lnTo>
                    <a:pt x="180" y="107"/>
                  </a:lnTo>
                  <a:lnTo>
                    <a:pt x="141" y="139"/>
                  </a:lnTo>
                  <a:lnTo>
                    <a:pt x="103" y="164"/>
                  </a:lnTo>
                  <a:lnTo>
                    <a:pt x="50" y="189"/>
                  </a:lnTo>
                  <a:lnTo>
                    <a:pt x="0" y="198"/>
                  </a:lnTo>
                  <a:lnTo>
                    <a:pt x="2" y="204"/>
                  </a:lnTo>
                  <a:lnTo>
                    <a:pt x="47" y="201"/>
                  </a:lnTo>
                  <a:lnTo>
                    <a:pt x="29" y="220"/>
                  </a:lnTo>
                  <a:lnTo>
                    <a:pt x="11" y="234"/>
                  </a:lnTo>
                  <a:lnTo>
                    <a:pt x="35" y="227"/>
                  </a:lnTo>
                  <a:lnTo>
                    <a:pt x="58" y="204"/>
                  </a:lnTo>
                  <a:lnTo>
                    <a:pt x="56" y="224"/>
                  </a:lnTo>
                  <a:lnTo>
                    <a:pt x="38" y="242"/>
                  </a:lnTo>
                  <a:lnTo>
                    <a:pt x="18" y="261"/>
                  </a:lnTo>
                  <a:lnTo>
                    <a:pt x="29" y="261"/>
                  </a:lnTo>
                  <a:lnTo>
                    <a:pt x="58" y="237"/>
                  </a:lnTo>
                  <a:lnTo>
                    <a:pt x="73" y="214"/>
                  </a:lnTo>
                  <a:lnTo>
                    <a:pt x="65" y="242"/>
                  </a:lnTo>
                  <a:lnTo>
                    <a:pt x="44" y="264"/>
                  </a:lnTo>
                  <a:lnTo>
                    <a:pt x="73" y="245"/>
                  </a:lnTo>
                  <a:lnTo>
                    <a:pt x="88" y="224"/>
                  </a:lnTo>
                  <a:lnTo>
                    <a:pt x="91" y="234"/>
                  </a:lnTo>
                  <a:lnTo>
                    <a:pt x="88" y="252"/>
                  </a:lnTo>
                  <a:lnTo>
                    <a:pt x="97" y="252"/>
                  </a:lnTo>
                  <a:lnTo>
                    <a:pt x="109" y="230"/>
                  </a:lnTo>
                  <a:lnTo>
                    <a:pt x="117" y="227"/>
                  </a:lnTo>
                  <a:lnTo>
                    <a:pt x="116" y="245"/>
                  </a:lnTo>
                  <a:lnTo>
                    <a:pt x="109" y="255"/>
                  </a:lnTo>
                  <a:lnTo>
                    <a:pt x="120" y="255"/>
                  </a:lnTo>
                  <a:lnTo>
                    <a:pt x="133" y="234"/>
                  </a:lnTo>
                  <a:lnTo>
                    <a:pt x="145" y="214"/>
                  </a:lnTo>
                  <a:lnTo>
                    <a:pt x="141" y="234"/>
                  </a:lnTo>
                  <a:lnTo>
                    <a:pt x="133" y="245"/>
                  </a:lnTo>
                  <a:lnTo>
                    <a:pt x="151" y="237"/>
                  </a:lnTo>
                  <a:lnTo>
                    <a:pt x="165" y="192"/>
                  </a:lnTo>
                  <a:lnTo>
                    <a:pt x="168" y="208"/>
                  </a:lnTo>
                  <a:lnTo>
                    <a:pt x="163" y="227"/>
                  </a:lnTo>
                  <a:lnTo>
                    <a:pt x="156" y="240"/>
                  </a:lnTo>
                  <a:lnTo>
                    <a:pt x="165" y="245"/>
                  </a:lnTo>
                  <a:lnTo>
                    <a:pt x="177" y="227"/>
                  </a:lnTo>
                  <a:lnTo>
                    <a:pt x="183" y="208"/>
                  </a:lnTo>
                  <a:lnTo>
                    <a:pt x="186" y="224"/>
                  </a:lnTo>
                  <a:lnTo>
                    <a:pt x="180" y="234"/>
                  </a:lnTo>
                  <a:lnTo>
                    <a:pt x="186" y="240"/>
                  </a:lnTo>
                  <a:lnTo>
                    <a:pt x="192" y="224"/>
                  </a:lnTo>
                  <a:lnTo>
                    <a:pt x="201" y="208"/>
                  </a:lnTo>
                  <a:lnTo>
                    <a:pt x="215" y="176"/>
                  </a:lnTo>
                  <a:lnTo>
                    <a:pt x="218" y="186"/>
                  </a:lnTo>
                  <a:lnTo>
                    <a:pt x="215" y="208"/>
                  </a:lnTo>
                  <a:lnTo>
                    <a:pt x="210" y="230"/>
                  </a:lnTo>
                  <a:lnTo>
                    <a:pt x="218" y="230"/>
                  </a:lnTo>
                  <a:lnTo>
                    <a:pt x="224" y="204"/>
                  </a:lnTo>
                  <a:lnTo>
                    <a:pt x="230" y="173"/>
                  </a:lnTo>
                  <a:lnTo>
                    <a:pt x="236" y="195"/>
                  </a:lnTo>
                  <a:lnTo>
                    <a:pt x="236" y="211"/>
                  </a:lnTo>
                  <a:lnTo>
                    <a:pt x="245" y="195"/>
                  </a:lnTo>
                  <a:lnTo>
                    <a:pt x="242" y="170"/>
                  </a:lnTo>
                  <a:lnTo>
                    <a:pt x="248" y="148"/>
                  </a:lnTo>
                  <a:lnTo>
                    <a:pt x="254" y="183"/>
                  </a:lnTo>
                  <a:lnTo>
                    <a:pt x="254" y="201"/>
                  </a:lnTo>
                  <a:lnTo>
                    <a:pt x="260" y="192"/>
                  </a:lnTo>
                  <a:lnTo>
                    <a:pt x="262" y="164"/>
                  </a:lnTo>
                  <a:lnTo>
                    <a:pt x="262" y="128"/>
                  </a:lnTo>
                  <a:lnTo>
                    <a:pt x="262" y="104"/>
                  </a:lnTo>
                  <a:lnTo>
                    <a:pt x="271" y="125"/>
                  </a:lnTo>
                  <a:lnTo>
                    <a:pt x="269" y="148"/>
                  </a:lnTo>
                  <a:lnTo>
                    <a:pt x="278" y="151"/>
                  </a:lnTo>
                  <a:lnTo>
                    <a:pt x="280" y="128"/>
                  </a:lnTo>
                  <a:lnTo>
                    <a:pt x="278" y="91"/>
                  </a:lnTo>
                  <a:lnTo>
                    <a:pt x="265" y="56"/>
                  </a:lnTo>
                  <a:lnTo>
                    <a:pt x="262" y="34"/>
                  </a:lnTo>
                  <a:lnTo>
                    <a:pt x="262" y="0"/>
                  </a:lnTo>
                  <a:lnTo>
                    <a:pt x="224" y="4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42"/>
            <p:cNvSpPr>
              <a:spLocks/>
            </p:cNvSpPr>
            <p:nvPr/>
          </p:nvSpPr>
          <p:spPr bwMode="auto">
            <a:xfrm>
              <a:off x="3878" y="2154"/>
              <a:ext cx="363" cy="292"/>
            </a:xfrm>
            <a:custGeom>
              <a:avLst/>
              <a:gdLst>
                <a:gd name="T0" fmla="*/ 263 w 363"/>
                <a:gd name="T1" fmla="*/ 82 h 292"/>
                <a:gd name="T2" fmla="*/ 183 w 363"/>
                <a:gd name="T3" fmla="*/ 152 h 292"/>
                <a:gd name="T4" fmla="*/ 64 w 363"/>
                <a:gd name="T5" fmla="*/ 207 h 292"/>
                <a:gd name="T6" fmla="*/ 3 w 363"/>
                <a:gd name="T7" fmla="*/ 224 h 292"/>
                <a:gd name="T8" fmla="*/ 37 w 363"/>
                <a:gd name="T9" fmla="*/ 242 h 292"/>
                <a:gd name="T10" fmla="*/ 45 w 363"/>
                <a:gd name="T11" fmla="*/ 249 h 292"/>
                <a:gd name="T12" fmla="*/ 72 w 363"/>
                <a:gd name="T13" fmla="*/ 246 h 292"/>
                <a:gd name="T14" fmla="*/ 23 w 363"/>
                <a:gd name="T15" fmla="*/ 287 h 292"/>
                <a:gd name="T16" fmla="*/ 75 w 363"/>
                <a:gd name="T17" fmla="*/ 259 h 292"/>
                <a:gd name="T18" fmla="*/ 84 w 363"/>
                <a:gd name="T19" fmla="*/ 267 h 292"/>
                <a:gd name="T20" fmla="*/ 95 w 363"/>
                <a:gd name="T21" fmla="*/ 270 h 292"/>
                <a:gd name="T22" fmla="*/ 118 w 363"/>
                <a:gd name="T23" fmla="*/ 256 h 292"/>
                <a:gd name="T24" fmla="*/ 125 w 363"/>
                <a:gd name="T25" fmla="*/ 276 h 292"/>
                <a:gd name="T26" fmla="*/ 151 w 363"/>
                <a:gd name="T27" fmla="*/ 249 h 292"/>
                <a:gd name="T28" fmla="*/ 141 w 363"/>
                <a:gd name="T29" fmla="*/ 280 h 292"/>
                <a:gd name="T30" fmla="*/ 171 w 363"/>
                <a:gd name="T31" fmla="*/ 256 h 292"/>
                <a:gd name="T32" fmla="*/ 183 w 363"/>
                <a:gd name="T33" fmla="*/ 256 h 292"/>
                <a:gd name="T34" fmla="*/ 194 w 363"/>
                <a:gd name="T35" fmla="*/ 259 h 292"/>
                <a:gd name="T36" fmla="*/ 217 w 363"/>
                <a:gd name="T37" fmla="*/ 228 h 292"/>
                <a:gd name="T38" fmla="*/ 202 w 363"/>
                <a:gd name="T39" fmla="*/ 263 h 292"/>
                <a:gd name="T40" fmla="*/ 228 w 363"/>
                <a:gd name="T41" fmla="*/ 249 h 292"/>
                <a:gd name="T42" fmla="*/ 240 w 363"/>
                <a:gd name="T43" fmla="*/ 246 h 292"/>
                <a:gd name="T44" fmla="*/ 240 w 363"/>
                <a:gd name="T45" fmla="*/ 263 h 292"/>
                <a:gd name="T46" fmla="*/ 260 w 363"/>
                <a:gd name="T47" fmla="*/ 228 h 292"/>
                <a:gd name="T48" fmla="*/ 281 w 363"/>
                <a:gd name="T49" fmla="*/ 204 h 292"/>
                <a:gd name="T50" fmla="*/ 271 w 363"/>
                <a:gd name="T51" fmla="*/ 253 h 292"/>
                <a:gd name="T52" fmla="*/ 289 w 363"/>
                <a:gd name="T53" fmla="*/ 224 h 292"/>
                <a:gd name="T54" fmla="*/ 305 w 363"/>
                <a:gd name="T55" fmla="*/ 215 h 292"/>
                <a:gd name="T56" fmla="*/ 316 w 363"/>
                <a:gd name="T57" fmla="*/ 215 h 292"/>
                <a:gd name="T58" fmla="*/ 321 w 363"/>
                <a:gd name="T59" fmla="*/ 163 h 292"/>
                <a:gd name="T60" fmla="*/ 328 w 363"/>
                <a:gd name="T61" fmla="*/ 221 h 292"/>
                <a:gd name="T62" fmla="*/ 339 w 363"/>
                <a:gd name="T63" fmla="*/ 179 h 292"/>
                <a:gd name="T64" fmla="*/ 339 w 363"/>
                <a:gd name="T65" fmla="*/ 114 h 292"/>
                <a:gd name="T66" fmla="*/ 347 w 363"/>
                <a:gd name="T67" fmla="*/ 163 h 292"/>
                <a:gd name="T68" fmla="*/ 362 w 363"/>
                <a:gd name="T69" fmla="*/ 141 h 292"/>
                <a:gd name="T70" fmla="*/ 343 w 363"/>
                <a:gd name="T71" fmla="*/ 62 h 292"/>
                <a:gd name="T72" fmla="*/ 339 w 363"/>
                <a:gd name="T73" fmla="*/ 0 h 2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3"/>
                <a:gd name="T112" fmla="*/ 0 h 292"/>
                <a:gd name="T113" fmla="*/ 363 w 363"/>
                <a:gd name="T114" fmla="*/ 292 h 2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3" h="292">
                  <a:moveTo>
                    <a:pt x="289" y="44"/>
                  </a:moveTo>
                  <a:lnTo>
                    <a:pt x="263" y="82"/>
                  </a:lnTo>
                  <a:lnTo>
                    <a:pt x="232" y="118"/>
                  </a:lnTo>
                  <a:lnTo>
                    <a:pt x="183" y="152"/>
                  </a:lnTo>
                  <a:lnTo>
                    <a:pt x="133" y="179"/>
                  </a:lnTo>
                  <a:lnTo>
                    <a:pt x="64" y="207"/>
                  </a:lnTo>
                  <a:lnTo>
                    <a:pt x="0" y="218"/>
                  </a:lnTo>
                  <a:lnTo>
                    <a:pt x="3" y="224"/>
                  </a:lnTo>
                  <a:lnTo>
                    <a:pt x="61" y="221"/>
                  </a:lnTo>
                  <a:lnTo>
                    <a:pt x="37" y="242"/>
                  </a:lnTo>
                  <a:lnTo>
                    <a:pt x="15" y="256"/>
                  </a:lnTo>
                  <a:lnTo>
                    <a:pt x="45" y="249"/>
                  </a:lnTo>
                  <a:lnTo>
                    <a:pt x="75" y="224"/>
                  </a:lnTo>
                  <a:lnTo>
                    <a:pt x="72" y="246"/>
                  </a:lnTo>
                  <a:lnTo>
                    <a:pt x="49" y="267"/>
                  </a:lnTo>
                  <a:lnTo>
                    <a:pt x="23" y="287"/>
                  </a:lnTo>
                  <a:lnTo>
                    <a:pt x="37" y="287"/>
                  </a:lnTo>
                  <a:lnTo>
                    <a:pt x="75" y="259"/>
                  </a:lnTo>
                  <a:lnTo>
                    <a:pt x="95" y="235"/>
                  </a:lnTo>
                  <a:lnTo>
                    <a:pt x="84" y="267"/>
                  </a:lnTo>
                  <a:lnTo>
                    <a:pt x="56" y="291"/>
                  </a:lnTo>
                  <a:lnTo>
                    <a:pt x="95" y="270"/>
                  </a:lnTo>
                  <a:lnTo>
                    <a:pt x="114" y="246"/>
                  </a:lnTo>
                  <a:lnTo>
                    <a:pt x="118" y="256"/>
                  </a:lnTo>
                  <a:lnTo>
                    <a:pt x="114" y="276"/>
                  </a:lnTo>
                  <a:lnTo>
                    <a:pt x="125" y="276"/>
                  </a:lnTo>
                  <a:lnTo>
                    <a:pt x="141" y="253"/>
                  </a:lnTo>
                  <a:lnTo>
                    <a:pt x="151" y="249"/>
                  </a:lnTo>
                  <a:lnTo>
                    <a:pt x="149" y="270"/>
                  </a:lnTo>
                  <a:lnTo>
                    <a:pt x="141" y="280"/>
                  </a:lnTo>
                  <a:lnTo>
                    <a:pt x="155" y="280"/>
                  </a:lnTo>
                  <a:lnTo>
                    <a:pt x="171" y="256"/>
                  </a:lnTo>
                  <a:lnTo>
                    <a:pt x="187" y="235"/>
                  </a:lnTo>
                  <a:lnTo>
                    <a:pt x="183" y="256"/>
                  </a:lnTo>
                  <a:lnTo>
                    <a:pt x="171" y="270"/>
                  </a:lnTo>
                  <a:lnTo>
                    <a:pt x="194" y="259"/>
                  </a:lnTo>
                  <a:lnTo>
                    <a:pt x="212" y="211"/>
                  </a:lnTo>
                  <a:lnTo>
                    <a:pt x="217" y="228"/>
                  </a:lnTo>
                  <a:lnTo>
                    <a:pt x="210" y="249"/>
                  </a:lnTo>
                  <a:lnTo>
                    <a:pt x="202" y="263"/>
                  </a:lnTo>
                  <a:lnTo>
                    <a:pt x="212" y="270"/>
                  </a:lnTo>
                  <a:lnTo>
                    <a:pt x="228" y="249"/>
                  </a:lnTo>
                  <a:lnTo>
                    <a:pt x="236" y="228"/>
                  </a:lnTo>
                  <a:lnTo>
                    <a:pt x="240" y="246"/>
                  </a:lnTo>
                  <a:lnTo>
                    <a:pt x="232" y="256"/>
                  </a:lnTo>
                  <a:lnTo>
                    <a:pt x="240" y="263"/>
                  </a:lnTo>
                  <a:lnTo>
                    <a:pt x="248" y="246"/>
                  </a:lnTo>
                  <a:lnTo>
                    <a:pt x="260" y="228"/>
                  </a:lnTo>
                  <a:lnTo>
                    <a:pt x="278" y="193"/>
                  </a:lnTo>
                  <a:lnTo>
                    <a:pt x="281" y="204"/>
                  </a:lnTo>
                  <a:lnTo>
                    <a:pt x="278" y="228"/>
                  </a:lnTo>
                  <a:lnTo>
                    <a:pt x="271" y="253"/>
                  </a:lnTo>
                  <a:lnTo>
                    <a:pt x="281" y="253"/>
                  </a:lnTo>
                  <a:lnTo>
                    <a:pt x="289" y="224"/>
                  </a:lnTo>
                  <a:lnTo>
                    <a:pt x="297" y="190"/>
                  </a:lnTo>
                  <a:lnTo>
                    <a:pt x="305" y="215"/>
                  </a:lnTo>
                  <a:lnTo>
                    <a:pt x="305" y="231"/>
                  </a:lnTo>
                  <a:lnTo>
                    <a:pt x="316" y="215"/>
                  </a:lnTo>
                  <a:lnTo>
                    <a:pt x="312" y="187"/>
                  </a:lnTo>
                  <a:lnTo>
                    <a:pt x="321" y="163"/>
                  </a:lnTo>
                  <a:lnTo>
                    <a:pt x="328" y="201"/>
                  </a:lnTo>
                  <a:lnTo>
                    <a:pt x="328" y="221"/>
                  </a:lnTo>
                  <a:lnTo>
                    <a:pt x="336" y="211"/>
                  </a:lnTo>
                  <a:lnTo>
                    <a:pt x="339" y="179"/>
                  </a:lnTo>
                  <a:lnTo>
                    <a:pt x="339" y="141"/>
                  </a:lnTo>
                  <a:lnTo>
                    <a:pt x="339" y="114"/>
                  </a:lnTo>
                  <a:lnTo>
                    <a:pt x="350" y="138"/>
                  </a:lnTo>
                  <a:lnTo>
                    <a:pt x="347" y="163"/>
                  </a:lnTo>
                  <a:lnTo>
                    <a:pt x="358" y="166"/>
                  </a:lnTo>
                  <a:lnTo>
                    <a:pt x="362" y="141"/>
                  </a:lnTo>
                  <a:lnTo>
                    <a:pt x="358" y="100"/>
                  </a:lnTo>
                  <a:lnTo>
                    <a:pt x="343" y="62"/>
                  </a:lnTo>
                  <a:lnTo>
                    <a:pt x="339" y="37"/>
                  </a:lnTo>
                  <a:lnTo>
                    <a:pt x="339" y="0"/>
                  </a:lnTo>
                  <a:lnTo>
                    <a:pt x="289" y="44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43"/>
            <p:cNvSpPr>
              <a:spLocks/>
            </p:cNvSpPr>
            <p:nvPr/>
          </p:nvSpPr>
          <p:spPr bwMode="auto">
            <a:xfrm>
              <a:off x="3802" y="2296"/>
              <a:ext cx="428" cy="332"/>
            </a:xfrm>
            <a:custGeom>
              <a:avLst/>
              <a:gdLst>
                <a:gd name="T0" fmla="*/ 334 w 428"/>
                <a:gd name="T1" fmla="*/ 86 h 332"/>
                <a:gd name="T2" fmla="*/ 177 w 428"/>
                <a:gd name="T3" fmla="*/ 164 h 332"/>
                <a:gd name="T4" fmla="*/ 45 w 428"/>
                <a:gd name="T5" fmla="*/ 192 h 332"/>
                <a:gd name="T6" fmla="*/ 27 w 428"/>
                <a:gd name="T7" fmla="*/ 204 h 332"/>
                <a:gd name="T8" fmla="*/ 58 w 428"/>
                <a:gd name="T9" fmla="*/ 223 h 332"/>
                <a:gd name="T10" fmla="*/ 0 w 428"/>
                <a:gd name="T11" fmla="*/ 259 h 332"/>
                <a:gd name="T12" fmla="*/ 67 w 428"/>
                <a:gd name="T13" fmla="*/ 238 h 332"/>
                <a:gd name="T14" fmla="*/ 37 w 428"/>
                <a:gd name="T15" fmla="*/ 278 h 332"/>
                <a:gd name="T16" fmla="*/ 30 w 428"/>
                <a:gd name="T17" fmla="*/ 301 h 332"/>
                <a:gd name="T18" fmla="*/ 94 w 428"/>
                <a:gd name="T19" fmla="*/ 238 h 332"/>
                <a:gd name="T20" fmla="*/ 64 w 428"/>
                <a:gd name="T21" fmla="*/ 312 h 332"/>
                <a:gd name="T22" fmla="*/ 64 w 428"/>
                <a:gd name="T23" fmla="*/ 331 h 332"/>
                <a:gd name="T24" fmla="*/ 114 w 428"/>
                <a:gd name="T25" fmla="*/ 241 h 332"/>
                <a:gd name="T26" fmla="*/ 114 w 428"/>
                <a:gd name="T27" fmla="*/ 297 h 332"/>
                <a:gd name="T28" fmla="*/ 125 w 428"/>
                <a:gd name="T29" fmla="*/ 303 h 332"/>
                <a:gd name="T30" fmla="*/ 134 w 428"/>
                <a:gd name="T31" fmla="*/ 235 h 332"/>
                <a:gd name="T32" fmla="*/ 142 w 428"/>
                <a:gd name="T33" fmla="*/ 303 h 332"/>
                <a:gd name="T34" fmla="*/ 153 w 428"/>
                <a:gd name="T35" fmla="*/ 306 h 332"/>
                <a:gd name="T36" fmla="*/ 161 w 428"/>
                <a:gd name="T37" fmla="*/ 312 h 332"/>
                <a:gd name="T38" fmla="*/ 184 w 428"/>
                <a:gd name="T39" fmla="*/ 235 h 332"/>
                <a:gd name="T40" fmla="*/ 184 w 428"/>
                <a:gd name="T41" fmla="*/ 297 h 332"/>
                <a:gd name="T42" fmla="*/ 197 w 428"/>
                <a:gd name="T43" fmla="*/ 294 h 332"/>
                <a:gd name="T44" fmla="*/ 211 w 428"/>
                <a:gd name="T45" fmla="*/ 210 h 332"/>
                <a:gd name="T46" fmla="*/ 211 w 428"/>
                <a:gd name="T47" fmla="*/ 297 h 332"/>
                <a:gd name="T48" fmla="*/ 222 w 428"/>
                <a:gd name="T49" fmla="*/ 303 h 332"/>
                <a:gd name="T50" fmla="*/ 235 w 428"/>
                <a:gd name="T51" fmla="*/ 272 h 332"/>
                <a:gd name="T52" fmla="*/ 249 w 428"/>
                <a:gd name="T53" fmla="*/ 281 h 332"/>
                <a:gd name="T54" fmla="*/ 273 w 428"/>
                <a:gd name="T55" fmla="*/ 226 h 332"/>
                <a:gd name="T56" fmla="*/ 297 w 428"/>
                <a:gd name="T57" fmla="*/ 226 h 332"/>
                <a:gd name="T58" fmla="*/ 305 w 428"/>
                <a:gd name="T59" fmla="*/ 238 h 332"/>
                <a:gd name="T60" fmla="*/ 323 w 428"/>
                <a:gd name="T61" fmla="*/ 192 h 332"/>
                <a:gd name="T62" fmla="*/ 339 w 428"/>
                <a:gd name="T63" fmla="*/ 183 h 332"/>
                <a:gd name="T64" fmla="*/ 323 w 428"/>
                <a:gd name="T65" fmla="*/ 219 h 332"/>
                <a:gd name="T66" fmla="*/ 355 w 428"/>
                <a:gd name="T67" fmla="*/ 186 h 332"/>
                <a:gd name="T68" fmla="*/ 385 w 428"/>
                <a:gd name="T69" fmla="*/ 127 h 332"/>
                <a:gd name="T70" fmla="*/ 372 w 428"/>
                <a:gd name="T71" fmla="*/ 183 h 332"/>
                <a:gd name="T72" fmla="*/ 395 w 428"/>
                <a:gd name="T73" fmla="*/ 120 h 332"/>
                <a:gd name="T74" fmla="*/ 414 w 428"/>
                <a:gd name="T75" fmla="*/ 99 h 332"/>
                <a:gd name="T76" fmla="*/ 408 w 428"/>
                <a:gd name="T77" fmla="*/ 75 h 332"/>
                <a:gd name="T78" fmla="*/ 391 w 428"/>
                <a:gd name="T79" fmla="*/ 25 h 3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8"/>
                <a:gd name="T121" fmla="*/ 0 h 332"/>
                <a:gd name="T122" fmla="*/ 428 w 428"/>
                <a:gd name="T123" fmla="*/ 332 h 3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8" h="332">
                  <a:moveTo>
                    <a:pt x="391" y="25"/>
                  </a:moveTo>
                  <a:lnTo>
                    <a:pt x="334" y="86"/>
                  </a:lnTo>
                  <a:lnTo>
                    <a:pt x="241" y="141"/>
                  </a:lnTo>
                  <a:lnTo>
                    <a:pt x="177" y="164"/>
                  </a:lnTo>
                  <a:lnTo>
                    <a:pt x="125" y="176"/>
                  </a:lnTo>
                  <a:lnTo>
                    <a:pt x="45" y="192"/>
                  </a:lnTo>
                  <a:lnTo>
                    <a:pt x="22" y="201"/>
                  </a:lnTo>
                  <a:lnTo>
                    <a:pt x="27" y="204"/>
                  </a:lnTo>
                  <a:lnTo>
                    <a:pt x="72" y="201"/>
                  </a:lnTo>
                  <a:lnTo>
                    <a:pt x="58" y="223"/>
                  </a:lnTo>
                  <a:lnTo>
                    <a:pt x="35" y="248"/>
                  </a:lnTo>
                  <a:lnTo>
                    <a:pt x="0" y="259"/>
                  </a:lnTo>
                  <a:lnTo>
                    <a:pt x="24" y="259"/>
                  </a:lnTo>
                  <a:lnTo>
                    <a:pt x="67" y="238"/>
                  </a:lnTo>
                  <a:lnTo>
                    <a:pt x="53" y="259"/>
                  </a:lnTo>
                  <a:lnTo>
                    <a:pt x="37" y="278"/>
                  </a:lnTo>
                  <a:lnTo>
                    <a:pt x="14" y="297"/>
                  </a:lnTo>
                  <a:lnTo>
                    <a:pt x="30" y="301"/>
                  </a:lnTo>
                  <a:lnTo>
                    <a:pt x="75" y="259"/>
                  </a:lnTo>
                  <a:lnTo>
                    <a:pt x="94" y="238"/>
                  </a:lnTo>
                  <a:lnTo>
                    <a:pt x="77" y="285"/>
                  </a:lnTo>
                  <a:lnTo>
                    <a:pt x="64" y="312"/>
                  </a:lnTo>
                  <a:lnTo>
                    <a:pt x="51" y="331"/>
                  </a:lnTo>
                  <a:lnTo>
                    <a:pt x="64" y="331"/>
                  </a:lnTo>
                  <a:lnTo>
                    <a:pt x="83" y="291"/>
                  </a:lnTo>
                  <a:lnTo>
                    <a:pt x="114" y="241"/>
                  </a:lnTo>
                  <a:lnTo>
                    <a:pt x="120" y="272"/>
                  </a:lnTo>
                  <a:lnTo>
                    <a:pt x="114" y="297"/>
                  </a:lnTo>
                  <a:lnTo>
                    <a:pt x="107" y="321"/>
                  </a:lnTo>
                  <a:lnTo>
                    <a:pt x="125" y="303"/>
                  </a:lnTo>
                  <a:lnTo>
                    <a:pt x="131" y="275"/>
                  </a:lnTo>
                  <a:lnTo>
                    <a:pt x="134" y="235"/>
                  </a:lnTo>
                  <a:lnTo>
                    <a:pt x="144" y="256"/>
                  </a:lnTo>
                  <a:lnTo>
                    <a:pt x="142" y="303"/>
                  </a:lnTo>
                  <a:lnTo>
                    <a:pt x="136" y="328"/>
                  </a:lnTo>
                  <a:lnTo>
                    <a:pt x="153" y="306"/>
                  </a:lnTo>
                  <a:lnTo>
                    <a:pt x="155" y="278"/>
                  </a:lnTo>
                  <a:lnTo>
                    <a:pt x="161" y="312"/>
                  </a:lnTo>
                  <a:lnTo>
                    <a:pt x="169" y="278"/>
                  </a:lnTo>
                  <a:lnTo>
                    <a:pt x="184" y="235"/>
                  </a:lnTo>
                  <a:lnTo>
                    <a:pt x="190" y="256"/>
                  </a:lnTo>
                  <a:lnTo>
                    <a:pt x="184" y="297"/>
                  </a:lnTo>
                  <a:lnTo>
                    <a:pt x="172" y="318"/>
                  </a:lnTo>
                  <a:lnTo>
                    <a:pt x="197" y="294"/>
                  </a:lnTo>
                  <a:lnTo>
                    <a:pt x="200" y="256"/>
                  </a:lnTo>
                  <a:lnTo>
                    <a:pt x="211" y="210"/>
                  </a:lnTo>
                  <a:lnTo>
                    <a:pt x="214" y="244"/>
                  </a:lnTo>
                  <a:lnTo>
                    <a:pt x="211" y="297"/>
                  </a:lnTo>
                  <a:lnTo>
                    <a:pt x="197" y="321"/>
                  </a:lnTo>
                  <a:lnTo>
                    <a:pt x="222" y="303"/>
                  </a:lnTo>
                  <a:lnTo>
                    <a:pt x="235" y="248"/>
                  </a:lnTo>
                  <a:lnTo>
                    <a:pt x="235" y="272"/>
                  </a:lnTo>
                  <a:lnTo>
                    <a:pt x="233" y="294"/>
                  </a:lnTo>
                  <a:lnTo>
                    <a:pt x="249" y="281"/>
                  </a:lnTo>
                  <a:lnTo>
                    <a:pt x="249" y="269"/>
                  </a:lnTo>
                  <a:lnTo>
                    <a:pt x="273" y="226"/>
                  </a:lnTo>
                  <a:lnTo>
                    <a:pt x="305" y="198"/>
                  </a:lnTo>
                  <a:lnTo>
                    <a:pt x="297" y="226"/>
                  </a:lnTo>
                  <a:lnTo>
                    <a:pt x="288" y="238"/>
                  </a:lnTo>
                  <a:lnTo>
                    <a:pt x="305" y="238"/>
                  </a:lnTo>
                  <a:lnTo>
                    <a:pt x="313" y="207"/>
                  </a:lnTo>
                  <a:lnTo>
                    <a:pt x="323" y="192"/>
                  </a:lnTo>
                  <a:lnTo>
                    <a:pt x="350" y="151"/>
                  </a:lnTo>
                  <a:lnTo>
                    <a:pt x="339" y="183"/>
                  </a:lnTo>
                  <a:lnTo>
                    <a:pt x="336" y="204"/>
                  </a:lnTo>
                  <a:lnTo>
                    <a:pt x="323" y="219"/>
                  </a:lnTo>
                  <a:lnTo>
                    <a:pt x="336" y="223"/>
                  </a:lnTo>
                  <a:lnTo>
                    <a:pt x="355" y="186"/>
                  </a:lnTo>
                  <a:lnTo>
                    <a:pt x="369" y="154"/>
                  </a:lnTo>
                  <a:lnTo>
                    <a:pt x="385" y="127"/>
                  </a:lnTo>
                  <a:lnTo>
                    <a:pt x="380" y="161"/>
                  </a:lnTo>
                  <a:lnTo>
                    <a:pt x="372" y="183"/>
                  </a:lnTo>
                  <a:lnTo>
                    <a:pt x="391" y="173"/>
                  </a:lnTo>
                  <a:lnTo>
                    <a:pt x="395" y="120"/>
                  </a:lnTo>
                  <a:lnTo>
                    <a:pt x="403" y="154"/>
                  </a:lnTo>
                  <a:lnTo>
                    <a:pt x="414" y="99"/>
                  </a:lnTo>
                  <a:lnTo>
                    <a:pt x="427" y="95"/>
                  </a:lnTo>
                  <a:lnTo>
                    <a:pt x="408" y="75"/>
                  </a:lnTo>
                  <a:lnTo>
                    <a:pt x="422" y="0"/>
                  </a:lnTo>
                  <a:lnTo>
                    <a:pt x="391" y="25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44"/>
            <p:cNvSpPr>
              <a:spLocks/>
            </p:cNvSpPr>
            <p:nvPr/>
          </p:nvSpPr>
          <p:spPr bwMode="auto">
            <a:xfrm>
              <a:off x="3769" y="2418"/>
              <a:ext cx="448" cy="348"/>
            </a:xfrm>
            <a:custGeom>
              <a:avLst/>
              <a:gdLst>
                <a:gd name="T0" fmla="*/ 349 w 448"/>
                <a:gd name="T1" fmla="*/ 90 h 348"/>
                <a:gd name="T2" fmla="*/ 185 w 448"/>
                <a:gd name="T3" fmla="*/ 172 h 348"/>
                <a:gd name="T4" fmla="*/ 47 w 448"/>
                <a:gd name="T5" fmla="*/ 202 h 348"/>
                <a:gd name="T6" fmla="*/ 29 w 448"/>
                <a:gd name="T7" fmla="*/ 214 h 348"/>
                <a:gd name="T8" fmla="*/ 62 w 448"/>
                <a:gd name="T9" fmla="*/ 234 h 348"/>
                <a:gd name="T10" fmla="*/ 0 w 448"/>
                <a:gd name="T11" fmla="*/ 272 h 348"/>
                <a:gd name="T12" fmla="*/ 70 w 448"/>
                <a:gd name="T13" fmla="*/ 250 h 348"/>
                <a:gd name="T14" fmla="*/ 39 w 448"/>
                <a:gd name="T15" fmla="*/ 292 h 348"/>
                <a:gd name="T16" fmla="*/ 31 w 448"/>
                <a:gd name="T17" fmla="*/ 315 h 348"/>
                <a:gd name="T18" fmla="*/ 99 w 448"/>
                <a:gd name="T19" fmla="*/ 250 h 348"/>
                <a:gd name="T20" fmla="*/ 67 w 448"/>
                <a:gd name="T21" fmla="*/ 328 h 348"/>
                <a:gd name="T22" fmla="*/ 67 w 448"/>
                <a:gd name="T23" fmla="*/ 347 h 348"/>
                <a:gd name="T24" fmla="*/ 120 w 448"/>
                <a:gd name="T25" fmla="*/ 254 h 348"/>
                <a:gd name="T26" fmla="*/ 120 w 448"/>
                <a:gd name="T27" fmla="*/ 312 h 348"/>
                <a:gd name="T28" fmla="*/ 131 w 448"/>
                <a:gd name="T29" fmla="*/ 318 h 348"/>
                <a:gd name="T30" fmla="*/ 140 w 448"/>
                <a:gd name="T31" fmla="*/ 247 h 348"/>
                <a:gd name="T32" fmla="*/ 148 w 448"/>
                <a:gd name="T33" fmla="*/ 318 h 348"/>
                <a:gd name="T34" fmla="*/ 159 w 448"/>
                <a:gd name="T35" fmla="*/ 321 h 348"/>
                <a:gd name="T36" fmla="*/ 168 w 448"/>
                <a:gd name="T37" fmla="*/ 328 h 348"/>
                <a:gd name="T38" fmla="*/ 193 w 448"/>
                <a:gd name="T39" fmla="*/ 247 h 348"/>
                <a:gd name="T40" fmla="*/ 193 w 448"/>
                <a:gd name="T41" fmla="*/ 312 h 348"/>
                <a:gd name="T42" fmla="*/ 207 w 448"/>
                <a:gd name="T43" fmla="*/ 309 h 348"/>
                <a:gd name="T44" fmla="*/ 221 w 448"/>
                <a:gd name="T45" fmla="*/ 221 h 348"/>
                <a:gd name="T46" fmla="*/ 221 w 448"/>
                <a:gd name="T47" fmla="*/ 312 h 348"/>
                <a:gd name="T48" fmla="*/ 232 w 448"/>
                <a:gd name="T49" fmla="*/ 318 h 348"/>
                <a:gd name="T50" fmla="*/ 246 w 448"/>
                <a:gd name="T51" fmla="*/ 286 h 348"/>
                <a:gd name="T52" fmla="*/ 260 w 448"/>
                <a:gd name="T53" fmla="*/ 295 h 348"/>
                <a:gd name="T54" fmla="*/ 284 w 448"/>
                <a:gd name="T55" fmla="*/ 237 h 348"/>
                <a:gd name="T56" fmla="*/ 310 w 448"/>
                <a:gd name="T57" fmla="*/ 237 h 348"/>
                <a:gd name="T58" fmla="*/ 318 w 448"/>
                <a:gd name="T59" fmla="*/ 250 h 348"/>
                <a:gd name="T60" fmla="*/ 337 w 448"/>
                <a:gd name="T61" fmla="*/ 202 h 348"/>
                <a:gd name="T62" fmla="*/ 354 w 448"/>
                <a:gd name="T63" fmla="*/ 192 h 348"/>
                <a:gd name="T64" fmla="*/ 337 w 448"/>
                <a:gd name="T65" fmla="*/ 230 h 348"/>
                <a:gd name="T66" fmla="*/ 371 w 448"/>
                <a:gd name="T67" fmla="*/ 195 h 348"/>
                <a:gd name="T68" fmla="*/ 402 w 448"/>
                <a:gd name="T69" fmla="*/ 134 h 348"/>
                <a:gd name="T70" fmla="*/ 388 w 448"/>
                <a:gd name="T71" fmla="*/ 192 h 348"/>
                <a:gd name="T72" fmla="*/ 413 w 448"/>
                <a:gd name="T73" fmla="*/ 126 h 348"/>
                <a:gd name="T74" fmla="*/ 433 w 448"/>
                <a:gd name="T75" fmla="*/ 104 h 348"/>
                <a:gd name="T76" fmla="*/ 427 w 448"/>
                <a:gd name="T77" fmla="*/ 79 h 348"/>
                <a:gd name="T78" fmla="*/ 408 w 448"/>
                <a:gd name="T79" fmla="*/ 27 h 3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8"/>
                <a:gd name="T121" fmla="*/ 0 h 348"/>
                <a:gd name="T122" fmla="*/ 448 w 448"/>
                <a:gd name="T123" fmla="*/ 348 h 3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8" h="348">
                  <a:moveTo>
                    <a:pt x="408" y="27"/>
                  </a:moveTo>
                  <a:lnTo>
                    <a:pt x="349" y="90"/>
                  </a:lnTo>
                  <a:lnTo>
                    <a:pt x="252" y="149"/>
                  </a:lnTo>
                  <a:lnTo>
                    <a:pt x="185" y="172"/>
                  </a:lnTo>
                  <a:lnTo>
                    <a:pt x="131" y="185"/>
                  </a:lnTo>
                  <a:lnTo>
                    <a:pt x="47" y="202"/>
                  </a:lnTo>
                  <a:lnTo>
                    <a:pt x="23" y="211"/>
                  </a:lnTo>
                  <a:lnTo>
                    <a:pt x="29" y="214"/>
                  </a:lnTo>
                  <a:lnTo>
                    <a:pt x="76" y="211"/>
                  </a:lnTo>
                  <a:lnTo>
                    <a:pt x="62" y="234"/>
                  </a:lnTo>
                  <a:lnTo>
                    <a:pt x="37" y="260"/>
                  </a:lnTo>
                  <a:lnTo>
                    <a:pt x="0" y="272"/>
                  </a:lnTo>
                  <a:lnTo>
                    <a:pt x="26" y="272"/>
                  </a:lnTo>
                  <a:lnTo>
                    <a:pt x="70" y="250"/>
                  </a:lnTo>
                  <a:lnTo>
                    <a:pt x="56" y="272"/>
                  </a:lnTo>
                  <a:lnTo>
                    <a:pt x="39" y="292"/>
                  </a:lnTo>
                  <a:lnTo>
                    <a:pt x="15" y="312"/>
                  </a:lnTo>
                  <a:lnTo>
                    <a:pt x="31" y="315"/>
                  </a:lnTo>
                  <a:lnTo>
                    <a:pt x="78" y="272"/>
                  </a:lnTo>
                  <a:lnTo>
                    <a:pt x="99" y="250"/>
                  </a:lnTo>
                  <a:lnTo>
                    <a:pt x="81" y="298"/>
                  </a:lnTo>
                  <a:lnTo>
                    <a:pt x="67" y="328"/>
                  </a:lnTo>
                  <a:lnTo>
                    <a:pt x="53" y="347"/>
                  </a:lnTo>
                  <a:lnTo>
                    <a:pt x="67" y="347"/>
                  </a:lnTo>
                  <a:lnTo>
                    <a:pt x="87" y="306"/>
                  </a:lnTo>
                  <a:lnTo>
                    <a:pt x="120" y="254"/>
                  </a:lnTo>
                  <a:lnTo>
                    <a:pt x="125" y="286"/>
                  </a:lnTo>
                  <a:lnTo>
                    <a:pt x="120" y="312"/>
                  </a:lnTo>
                  <a:lnTo>
                    <a:pt x="112" y="338"/>
                  </a:lnTo>
                  <a:lnTo>
                    <a:pt x="131" y="318"/>
                  </a:lnTo>
                  <a:lnTo>
                    <a:pt x="137" y="289"/>
                  </a:lnTo>
                  <a:lnTo>
                    <a:pt x="140" y="247"/>
                  </a:lnTo>
                  <a:lnTo>
                    <a:pt x="151" y="269"/>
                  </a:lnTo>
                  <a:lnTo>
                    <a:pt x="148" y="318"/>
                  </a:lnTo>
                  <a:lnTo>
                    <a:pt x="142" y="344"/>
                  </a:lnTo>
                  <a:lnTo>
                    <a:pt x="159" y="321"/>
                  </a:lnTo>
                  <a:lnTo>
                    <a:pt x="162" y="292"/>
                  </a:lnTo>
                  <a:lnTo>
                    <a:pt x="168" y="328"/>
                  </a:lnTo>
                  <a:lnTo>
                    <a:pt x="176" y="292"/>
                  </a:lnTo>
                  <a:lnTo>
                    <a:pt x="193" y="247"/>
                  </a:lnTo>
                  <a:lnTo>
                    <a:pt x="198" y="269"/>
                  </a:lnTo>
                  <a:lnTo>
                    <a:pt x="193" y="312"/>
                  </a:lnTo>
                  <a:lnTo>
                    <a:pt x="179" y="334"/>
                  </a:lnTo>
                  <a:lnTo>
                    <a:pt x="207" y="309"/>
                  </a:lnTo>
                  <a:lnTo>
                    <a:pt x="209" y="269"/>
                  </a:lnTo>
                  <a:lnTo>
                    <a:pt x="221" y="221"/>
                  </a:lnTo>
                  <a:lnTo>
                    <a:pt x="223" y="257"/>
                  </a:lnTo>
                  <a:lnTo>
                    <a:pt x="221" y="312"/>
                  </a:lnTo>
                  <a:lnTo>
                    <a:pt x="207" y="338"/>
                  </a:lnTo>
                  <a:lnTo>
                    <a:pt x="232" y="318"/>
                  </a:lnTo>
                  <a:lnTo>
                    <a:pt x="246" y="260"/>
                  </a:lnTo>
                  <a:lnTo>
                    <a:pt x="246" y="286"/>
                  </a:lnTo>
                  <a:lnTo>
                    <a:pt x="243" y="309"/>
                  </a:lnTo>
                  <a:lnTo>
                    <a:pt x="260" y="295"/>
                  </a:lnTo>
                  <a:lnTo>
                    <a:pt x="260" y="282"/>
                  </a:lnTo>
                  <a:lnTo>
                    <a:pt x="284" y="237"/>
                  </a:lnTo>
                  <a:lnTo>
                    <a:pt x="318" y="207"/>
                  </a:lnTo>
                  <a:lnTo>
                    <a:pt x="310" y="237"/>
                  </a:lnTo>
                  <a:lnTo>
                    <a:pt x="302" y="250"/>
                  </a:lnTo>
                  <a:lnTo>
                    <a:pt x="318" y="250"/>
                  </a:lnTo>
                  <a:lnTo>
                    <a:pt x="327" y="217"/>
                  </a:lnTo>
                  <a:lnTo>
                    <a:pt x="337" y="202"/>
                  </a:lnTo>
                  <a:lnTo>
                    <a:pt x="366" y="159"/>
                  </a:lnTo>
                  <a:lnTo>
                    <a:pt x="354" y="192"/>
                  </a:lnTo>
                  <a:lnTo>
                    <a:pt x="352" y="214"/>
                  </a:lnTo>
                  <a:lnTo>
                    <a:pt x="337" y="230"/>
                  </a:lnTo>
                  <a:lnTo>
                    <a:pt x="352" y="234"/>
                  </a:lnTo>
                  <a:lnTo>
                    <a:pt x="371" y="195"/>
                  </a:lnTo>
                  <a:lnTo>
                    <a:pt x="386" y="163"/>
                  </a:lnTo>
                  <a:lnTo>
                    <a:pt x="402" y="134"/>
                  </a:lnTo>
                  <a:lnTo>
                    <a:pt x="397" y="169"/>
                  </a:lnTo>
                  <a:lnTo>
                    <a:pt x="388" y="192"/>
                  </a:lnTo>
                  <a:lnTo>
                    <a:pt x="408" y="182"/>
                  </a:lnTo>
                  <a:lnTo>
                    <a:pt x="413" y="126"/>
                  </a:lnTo>
                  <a:lnTo>
                    <a:pt x="421" y="163"/>
                  </a:lnTo>
                  <a:lnTo>
                    <a:pt x="433" y="104"/>
                  </a:lnTo>
                  <a:lnTo>
                    <a:pt x="447" y="100"/>
                  </a:lnTo>
                  <a:lnTo>
                    <a:pt x="427" y="79"/>
                  </a:lnTo>
                  <a:lnTo>
                    <a:pt x="441" y="0"/>
                  </a:lnTo>
                  <a:lnTo>
                    <a:pt x="408" y="27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45"/>
            <p:cNvSpPr>
              <a:spLocks/>
            </p:cNvSpPr>
            <p:nvPr/>
          </p:nvSpPr>
          <p:spPr bwMode="auto">
            <a:xfrm>
              <a:off x="3740" y="2548"/>
              <a:ext cx="476" cy="328"/>
            </a:xfrm>
            <a:custGeom>
              <a:avLst/>
              <a:gdLst>
                <a:gd name="T0" fmla="*/ 345 w 476"/>
                <a:gd name="T1" fmla="*/ 93 h 328"/>
                <a:gd name="T2" fmla="*/ 240 w 476"/>
                <a:gd name="T3" fmla="*/ 171 h 328"/>
                <a:gd name="T4" fmla="*/ 84 w 476"/>
                <a:gd name="T5" fmla="*/ 234 h 328"/>
                <a:gd name="T6" fmla="*/ 4 w 476"/>
                <a:gd name="T7" fmla="*/ 253 h 328"/>
                <a:gd name="T8" fmla="*/ 48 w 476"/>
                <a:gd name="T9" fmla="*/ 272 h 328"/>
                <a:gd name="T10" fmla="*/ 59 w 476"/>
                <a:gd name="T11" fmla="*/ 281 h 328"/>
                <a:gd name="T12" fmla="*/ 95 w 476"/>
                <a:gd name="T13" fmla="*/ 278 h 328"/>
                <a:gd name="T14" fmla="*/ 30 w 476"/>
                <a:gd name="T15" fmla="*/ 323 h 328"/>
                <a:gd name="T16" fmla="*/ 99 w 476"/>
                <a:gd name="T17" fmla="*/ 293 h 328"/>
                <a:gd name="T18" fmla="*/ 110 w 476"/>
                <a:gd name="T19" fmla="*/ 300 h 328"/>
                <a:gd name="T20" fmla="*/ 124 w 476"/>
                <a:gd name="T21" fmla="*/ 304 h 328"/>
                <a:gd name="T22" fmla="*/ 154 w 476"/>
                <a:gd name="T23" fmla="*/ 289 h 328"/>
                <a:gd name="T24" fmla="*/ 164 w 476"/>
                <a:gd name="T25" fmla="*/ 312 h 328"/>
                <a:gd name="T26" fmla="*/ 199 w 476"/>
                <a:gd name="T27" fmla="*/ 281 h 328"/>
                <a:gd name="T28" fmla="*/ 185 w 476"/>
                <a:gd name="T29" fmla="*/ 316 h 328"/>
                <a:gd name="T30" fmla="*/ 225 w 476"/>
                <a:gd name="T31" fmla="*/ 289 h 328"/>
                <a:gd name="T32" fmla="*/ 240 w 476"/>
                <a:gd name="T33" fmla="*/ 289 h 328"/>
                <a:gd name="T34" fmla="*/ 255 w 476"/>
                <a:gd name="T35" fmla="*/ 293 h 328"/>
                <a:gd name="T36" fmla="*/ 285 w 476"/>
                <a:gd name="T37" fmla="*/ 257 h 328"/>
                <a:gd name="T38" fmla="*/ 265 w 476"/>
                <a:gd name="T39" fmla="*/ 297 h 328"/>
                <a:gd name="T40" fmla="*/ 300 w 476"/>
                <a:gd name="T41" fmla="*/ 281 h 328"/>
                <a:gd name="T42" fmla="*/ 315 w 476"/>
                <a:gd name="T43" fmla="*/ 278 h 328"/>
                <a:gd name="T44" fmla="*/ 315 w 476"/>
                <a:gd name="T45" fmla="*/ 297 h 328"/>
                <a:gd name="T46" fmla="*/ 341 w 476"/>
                <a:gd name="T47" fmla="*/ 257 h 328"/>
                <a:gd name="T48" fmla="*/ 370 w 476"/>
                <a:gd name="T49" fmla="*/ 231 h 328"/>
                <a:gd name="T50" fmla="*/ 356 w 476"/>
                <a:gd name="T51" fmla="*/ 285 h 328"/>
                <a:gd name="T52" fmla="*/ 380 w 476"/>
                <a:gd name="T53" fmla="*/ 253 h 328"/>
                <a:gd name="T54" fmla="*/ 400 w 476"/>
                <a:gd name="T55" fmla="*/ 242 h 328"/>
                <a:gd name="T56" fmla="*/ 416 w 476"/>
                <a:gd name="T57" fmla="*/ 242 h 328"/>
                <a:gd name="T58" fmla="*/ 421 w 476"/>
                <a:gd name="T59" fmla="*/ 183 h 328"/>
                <a:gd name="T60" fmla="*/ 431 w 476"/>
                <a:gd name="T61" fmla="*/ 250 h 328"/>
                <a:gd name="T62" fmla="*/ 445 w 476"/>
                <a:gd name="T63" fmla="*/ 202 h 328"/>
                <a:gd name="T64" fmla="*/ 445 w 476"/>
                <a:gd name="T65" fmla="*/ 129 h 328"/>
                <a:gd name="T66" fmla="*/ 455 w 476"/>
                <a:gd name="T67" fmla="*/ 183 h 328"/>
                <a:gd name="T68" fmla="*/ 475 w 476"/>
                <a:gd name="T69" fmla="*/ 159 h 328"/>
                <a:gd name="T70" fmla="*/ 450 w 476"/>
                <a:gd name="T71" fmla="*/ 70 h 328"/>
                <a:gd name="T72" fmla="*/ 445 w 476"/>
                <a:gd name="T73" fmla="*/ 0 h 3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6"/>
                <a:gd name="T112" fmla="*/ 0 h 328"/>
                <a:gd name="T113" fmla="*/ 476 w 476"/>
                <a:gd name="T114" fmla="*/ 328 h 3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6" h="328">
                  <a:moveTo>
                    <a:pt x="380" y="50"/>
                  </a:moveTo>
                  <a:lnTo>
                    <a:pt x="345" y="93"/>
                  </a:lnTo>
                  <a:lnTo>
                    <a:pt x="305" y="132"/>
                  </a:lnTo>
                  <a:lnTo>
                    <a:pt x="240" y="171"/>
                  </a:lnTo>
                  <a:lnTo>
                    <a:pt x="175" y="202"/>
                  </a:lnTo>
                  <a:lnTo>
                    <a:pt x="84" y="234"/>
                  </a:lnTo>
                  <a:lnTo>
                    <a:pt x="0" y="245"/>
                  </a:lnTo>
                  <a:lnTo>
                    <a:pt x="4" y="253"/>
                  </a:lnTo>
                  <a:lnTo>
                    <a:pt x="80" y="250"/>
                  </a:lnTo>
                  <a:lnTo>
                    <a:pt x="48" y="272"/>
                  </a:lnTo>
                  <a:lnTo>
                    <a:pt x="19" y="289"/>
                  </a:lnTo>
                  <a:lnTo>
                    <a:pt x="59" y="281"/>
                  </a:lnTo>
                  <a:lnTo>
                    <a:pt x="99" y="253"/>
                  </a:lnTo>
                  <a:lnTo>
                    <a:pt x="95" y="278"/>
                  </a:lnTo>
                  <a:lnTo>
                    <a:pt x="65" y="300"/>
                  </a:lnTo>
                  <a:lnTo>
                    <a:pt x="30" y="323"/>
                  </a:lnTo>
                  <a:lnTo>
                    <a:pt x="48" y="323"/>
                  </a:lnTo>
                  <a:lnTo>
                    <a:pt x="99" y="293"/>
                  </a:lnTo>
                  <a:lnTo>
                    <a:pt x="124" y="265"/>
                  </a:lnTo>
                  <a:lnTo>
                    <a:pt x="110" y="300"/>
                  </a:lnTo>
                  <a:lnTo>
                    <a:pt x="75" y="327"/>
                  </a:lnTo>
                  <a:lnTo>
                    <a:pt x="124" y="304"/>
                  </a:lnTo>
                  <a:lnTo>
                    <a:pt x="149" y="278"/>
                  </a:lnTo>
                  <a:lnTo>
                    <a:pt x="154" y="289"/>
                  </a:lnTo>
                  <a:lnTo>
                    <a:pt x="149" y="312"/>
                  </a:lnTo>
                  <a:lnTo>
                    <a:pt x="164" y="312"/>
                  </a:lnTo>
                  <a:lnTo>
                    <a:pt x="185" y="285"/>
                  </a:lnTo>
                  <a:lnTo>
                    <a:pt x="199" y="281"/>
                  </a:lnTo>
                  <a:lnTo>
                    <a:pt x="196" y="304"/>
                  </a:lnTo>
                  <a:lnTo>
                    <a:pt x="185" y="316"/>
                  </a:lnTo>
                  <a:lnTo>
                    <a:pt x="204" y="316"/>
                  </a:lnTo>
                  <a:lnTo>
                    <a:pt x="225" y="289"/>
                  </a:lnTo>
                  <a:lnTo>
                    <a:pt x="245" y="265"/>
                  </a:lnTo>
                  <a:lnTo>
                    <a:pt x="240" y="289"/>
                  </a:lnTo>
                  <a:lnTo>
                    <a:pt x="225" y="304"/>
                  </a:lnTo>
                  <a:lnTo>
                    <a:pt x="255" y="293"/>
                  </a:lnTo>
                  <a:lnTo>
                    <a:pt x="279" y="238"/>
                  </a:lnTo>
                  <a:lnTo>
                    <a:pt x="285" y="257"/>
                  </a:lnTo>
                  <a:lnTo>
                    <a:pt x="276" y="281"/>
                  </a:lnTo>
                  <a:lnTo>
                    <a:pt x="265" y="297"/>
                  </a:lnTo>
                  <a:lnTo>
                    <a:pt x="279" y="304"/>
                  </a:lnTo>
                  <a:lnTo>
                    <a:pt x="300" y="281"/>
                  </a:lnTo>
                  <a:lnTo>
                    <a:pt x="310" y="257"/>
                  </a:lnTo>
                  <a:lnTo>
                    <a:pt x="315" y="278"/>
                  </a:lnTo>
                  <a:lnTo>
                    <a:pt x="305" y="289"/>
                  </a:lnTo>
                  <a:lnTo>
                    <a:pt x="315" y="297"/>
                  </a:lnTo>
                  <a:lnTo>
                    <a:pt x="325" y="278"/>
                  </a:lnTo>
                  <a:lnTo>
                    <a:pt x="341" y="257"/>
                  </a:lnTo>
                  <a:lnTo>
                    <a:pt x="364" y="218"/>
                  </a:lnTo>
                  <a:lnTo>
                    <a:pt x="370" y="231"/>
                  </a:lnTo>
                  <a:lnTo>
                    <a:pt x="364" y="257"/>
                  </a:lnTo>
                  <a:lnTo>
                    <a:pt x="356" y="285"/>
                  </a:lnTo>
                  <a:lnTo>
                    <a:pt x="370" y="285"/>
                  </a:lnTo>
                  <a:lnTo>
                    <a:pt x="380" y="253"/>
                  </a:lnTo>
                  <a:lnTo>
                    <a:pt x="391" y="214"/>
                  </a:lnTo>
                  <a:lnTo>
                    <a:pt x="400" y="242"/>
                  </a:lnTo>
                  <a:lnTo>
                    <a:pt x="400" y="261"/>
                  </a:lnTo>
                  <a:lnTo>
                    <a:pt x="416" y="242"/>
                  </a:lnTo>
                  <a:lnTo>
                    <a:pt x="410" y="210"/>
                  </a:lnTo>
                  <a:lnTo>
                    <a:pt x="421" y="183"/>
                  </a:lnTo>
                  <a:lnTo>
                    <a:pt x="431" y="227"/>
                  </a:lnTo>
                  <a:lnTo>
                    <a:pt x="431" y="250"/>
                  </a:lnTo>
                  <a:lnTo>
                    <a:pt x="441" y="238"/>
                  </a:lnTo>
                  <a:lnTo>
                    <a:pt x="445" y="202"/>
                  </a:lnTo>
                  <a:lnTo>
                    <a:pt x="445" y="159"/>
                  </a:lnTo>
                  <a:lnTo>
                    <a:pt x="445" y="129"/>
                  </a:lnTo>
                  <a:lnTo>
                    <a:pt x="460" y="156"/>
                  </a:lnTo>
                  <a:lnTo>
                    <a:pt x="455" y="183"/>
                  </a:lnTo>
                  <a:lnTo>
                    <a:pt x="470" y="187"/>
                  </a:lnTo>
                  <a:lnTo>
                    <a:pt x="475" y="159"/>
                  </a:lnTo>
                  <a:lnTo>
                    <a:pt x="470" y="113"/>
                  </a:lnTo>
                  <a:lnTo>
                    <a:pt x="450" y="70"/>
                  </a:lnTo>
                  <a:lnTo>
                    <a:pt x="445" y="42"/>
                  </a:lnTo>
                  <a:lnTo>
                    <a:pt x="445" y="0"/>
                  </a:lnTo>
                  <a:lnTo>
                    <a:pt x="380" y="5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46"/>
            <p:cNvSpPr>
              <a:spLocks/>
            </p:cNvSpPr>
            <p:nvPr/>
          </p:nvSpPr>
          <p:spPr bwMode="auto">
            <a:xfrm>
              <a:off x="4074" y="1928"/>
              <a:ext cx="165" cy="175"/>
            </a:xfrm>
            <a:custGeom>
              <a:avLst/>
              <a:gdLst>
                <a:gd name="T0" fmla="*/ 164 w 165"/>
                <a:gd name="T1" fmla="*/ 0 h 175"/>
                <a:gd name="T2" fmla="*/ 147 w 165"/>
                <a:gd name="T3" fmla="*/ 23 h 175"/>
                <a:gd name="T4" fmla="*/ 132 w 165"/>
                <a:gd name="T5" fmla="*/ 57 h 175"/>
                <a:gd name="T6" fmla="*/ 97 w 165"/>
                <a:gd name="T7" fmla="*/ 102 h 175"/>
                <a:gd name="T8" fmla="*/ 63 w 165"/>
                <a:gd name="T9" fmla="*/ 124 h 175"/>
                <a:gd name="T10" fmla="*/ 25 w 165"/>
                <a:gd name="T11" fmla="*/ 157 h 175"/>
                <a:gd name="T12" fmla="*/ 0 w 165"/>
                <a:gd name="T13" fmla="*/ 165 h 175"/>
                <a:gd name="T14" fmla="*/ 14 w 165"/>
                <a:gd name="T15" fmla="*/ 165 h 175"/>
                <a:gd name="T16" fmla="*/ 48 w 165"/>
                <a:gd name="T17" fmla="*/ 150 h 175"/>
                <a:gd name="T18" fmla="*/ 40 w 165"/>
                <a:gd name="T19" fmla="*/ 174 h 175"/>
                <a:gd name="T20" fmla="*/ 61 w 165"/>
                <a:gd name="T21" fmla="*/ 137 h 175"/>
                <a:gd name="T22" fmla="*/ 72 w 165"/>
                <a:gd name="T23" fmla="*/ 133 h 175"/>
                <a:gd name="T24" fmla="*/ 67 w 165"/>
                <a:gd name="T25" fmla="*/ 153 h 175"/>
                <a:gd name="T26" fmla="*/ 85 w 165"/>
                <a:gd name="T27" fmla="*/ 123 h 175"/>
                <a:gd name="T28" fmla="*/ 112 w 165"/>
                <a:gd name="T29" fmla="*/ 95 h 175"/>
                <a:gd name="T30" fmla="*/ 108 w 165"/>
                <a:gd name="T31" fmla="*/ 116 h 175"/>
                <a:gd name="T32" fmla="*/ 126 w 165"/>
                <a:gd name="T33" fmla="*/ 76 h 175"/>
                <a:gd name="T34" fmla="*/ 127 w 165"/>
                <a:gd name="T35" fmla="*/ 92 h 175"/>
                <a:gd name="T36" fmla="*/ 135 w 165"/>
                <a:gd name="T37" fmla="*/ 63 h 175"/>
                <a:gd name="T38" fmla="*/ 153 w 165"/>
                <a:gd name="T39" fmla="*/ 33 h 175"/>
                <a:gd name="T40" fmla="*/ 164 w 165"/>
                <a:gd name="T41" fmla="*/ 0 h 1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75"/>
                <a:gd name="T65" fmla="*/ 165 w 165"/>
                <a:gd name="T66" fmla="*/ 175 h 1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75">
                  <a:moveTo>
                    <a:pt x="164" y="0"/>
                  </a:moveTo>
                  <a:lnTo>
                    <a:pt x="147" y="23"/>
                  </a:lnTo>
                  <a:lnTo>
                    <a:pt x="132" y="57"/>
                  </a:lnTo>
                  <a:lnTo>
                    <a:pt x="97" y="102"/>
                  </a:lnTo>
                  <a:lnTo>
                    <a:pt x="63" y="124"/>
                  </a:lnTo>
                  <a:lnTo>
                    <a:pt x="25" y="157"/>
                  </a:lnTo>
                  <a:lnTo>
                    <a:pt x="0" y="165"/>
                  </a:lnTo>
                  <a:lnTo>
                    <a:pt x="14" y="165"/>
                  </a:lnTo>
                  <a:lnTo>
                    <a:pt x="48" y="150"/>
                  </a:lnTo>
                  <a:lnTo>
                    <a:pt x="40" y="174"/>
                  </a:lnTo>
                  <a:lnTo>
                    <a:pt x="61" y="137"/>
                  </a:lnTo>
                  <a:lnTo>
                    <a:pt x="72" y="133"/>
                  </a:lnTo>
                  <a:lnTo>
                    <a:pt x="67" y="153"/>
                  </a:lnTo>
                  <a:lnTo>
                    <a:pt x="85" y="123"/>
                  </a:lnTo>
                  <a:lnTo>
                    <a:pt x="112" y="95"/>
                  </a:lnTo>
                  <a:lnTo>
                    <a:pt x="108" y="116"/>
                  </a:lnTo>
                  <a:lnTo>
                    <a:pt x="126" y="76"/>
                  </a:lnTo>
                  <a:lnTo>
                    <a:pt x="127" y="92"/>
                  </a:lnTo>
                  <a:lnTo>
                    <a:pt x="135" y="63"/>
                  </a:lnTo>
                  <a:lnTo>
                    <a:pt x="153" y="33"/>
                  </a:lnTo>
                  <a:lnTo>
                    <a:pt x="164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47"/>
            <p:cNvSpPr>
              <a:spLocks/>
            </p:cNvSpPr>
            <p:nvPr/>
          </p:nvSpPr>
          <p:spPr bwMode="auto">
            <a:xfrm>
              <a:off x="4020" y="2129"/>
              <a:ext cx="143" cy="110"/>
            </a:xfrm>
            <a:custGeom>
              <a:avLst/>
              <a:gdLst>
                <a:gd name="T0" fmla="*/ 142 w 143"/>
                <a:gd name="T1" fmla="*/ 0 h 110"/>
                <a:gd name="T2" fmla="*/ 114 w 143"/>
                <a:gd name="T3" fmla="*/ 27 h 110"/>
                <a:gd name="T4" fmla="*/ 83 w 143"/>
                <a:gd name="T5" fmla="*/ 50 h 110"/>
                <a:gd name="T6" fmla="*/ 52 w 143"/>
                <a:gd name="T7" fmla="*/ 67 h 110"/>
                <a:gd name="T8" fmla="*/ 18 w 143"/>
                <a:gd name="T9" fmla="*/ 86 h 110"/>
                <a:gd name="T10" fmla="*/ 0 w 143"/>
                <a:gd name="T11" fmla="*/ 92 h 110"/>
                <a:gd name="T12" fmla="*/ 14 w 143"/>
                <a:gd name="T13" fmla="*/ 92 h 110"/>
                <a:gd name="T14" fmla="*/ 8 w 143"/>
                <a:gd name="T15" fmla="*/ 109 h 110"/>
                <a:gd name="T16" fmla="*/ 28 w 143"/>
                <a:gd name="T17" fmla="*/ 91 h 110"/>
                <a:gd name="T18" fmla="*/ 30 w 143"/>
                <a:gd name="T19" fmla="*/ 102 h 110"/>
                <a:gd name="T20" fmla="*/ 48 w 143"/>
                <a:gd name="T21" fmla="*/ 79 h 110"/>
                <a:gd name="T22" fmla="*/ 48 w 143"/>
                <a:gd name="T23" fmla="*/ 97 h 110"/>
                <a:gd name="T24" fmla="*/ 68 w 143"/>
                <a:gd name="T25" fmla="*/ 67 h 110"/>
                <a:gd name="T26" fmla="*/ 83 w 143"/>
                <a:gd name="T27" fmla="*/ 60 h 110"/>
                <a:gd name="T28" fmla="*/ 93 w 143"/>
                <a:gd name="T29" fmla="*/ 60 h 110"/>
                <a:gd name="T30" fmla="*/ 82 w 143"/>
                <a:gd name="T31" fmla="*/ 83 h 110"/>
                <a:gd name="T32" fmla="*/ 98 w 143"/>
                <a:gd name="T33" fmla="*/ 64 h 110"/>
                <a:gd name="T34" fmla="*/ 100 w 143"/>
                <a:gd name="T35" fmla="*/ 46 h 110"/>
                <a:gd name="T36" fmla="*/ 117 w 143"/>
                <a:gd name="T37" fmla="*/ 32 h 110"/>
                <a:gd name="T38" fmla="*/ 142 w 143"/>
                <a:gd name="T39" fmla="*/ 0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"/>
                <a:gd name="T61" fmla="*/ 0 h 110"/>
                <a:gd name="T62" fmla="*/ 143 w 143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" h="110">
                  <a:moveTo>
                    <a:pt x="142" y="0"/>
                  </a:moveTo>
                  <a:lnTo>
                    <a:pt x="114" y="27"/>
                  </a:lnTo>
                  <a:lnTo>
                    <a:pt x="83" y="50"/>
                  </a:lnTo>
                  <a:lnTo>
                    <a:pt x="52" y="67"/>
                  </a:lnTo>
                  <a:lnTo>
                    <a:pt x="18" y="86"/>
                  </a:lnTo>
                  <a:lnTo>
                    <a:pt x="0" y="92"/>
                  </a:lnTo>
                  <a:lnTo>
                    <a:pt x="14" y="92"/>
                  </a:lnTo>
                  <a:lnTo>
                    <a:pt x="8" y="109"/>
                  </a:lnTo>
                  <a:lnTo>
                    <a:pt x="28" y="91"/>
                  </a:lnTo>
                  <a:lnTo>
                    <a:pt x="30" y="102"/>
                  </a:lnTo>
                  <a:lnTo>
                    <a:pt x="48" y="79"/>
                  </a:lnTo>
                  <a:lnTo>
                    <a:pt x="48" y="97"/>
                  </a:lnTo>
                  <a:lnTo>
                    <a:pt x="68" y="67"/>
                  </a:lnTo>
                  <a:lnTo>
                    <a:pt x="83" y="60"/>
                  </a:lnTo>
                  <a:lnTo>
                    <a:pt x="93" y="60"/>
                  </a:lnTo>
                  <a:lnTo>
                    <a:pt x="82" y="83"/>
                  </a:lnTo>
                  <a:lnTo>
                    <a:pt x="98" y="64"/>
                  </a:lnTo>
                  <a:lnTo>
                    <a:pt x="100" y="46"/>
                  </a:lnTo>
                  <a:lnTo>
                    <a:pt x="117" y="32"/>
                  </a:lnTo>
                  <a:lnTo>
                    <a:pt x="142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48"/>
            <p:cNvSpPr>
              <a:spLocks/>
            </p:cNvSpPr>
            <p:nvPr/>
          </p:nvSpPr>
          <p:spPr bwMode="auto">
            <a:xfrm>
              <a:off x="3943" y="2277"/>
              <a:ext cx="169" cy="110"/>
            </a:xfrm>
            <a:custGeom>
              <a:avLst/>
              <a:gdLst>
                <a:gd name="T0" fmla="*/ 168 w 169"/>
                <a:gd name="T1" fmla="*/ 0 h 110"/>
                <a:gd name="T2" fmla="*/ 135 w 169"/>
                <a:gd name="T3" fmla="*/ 29 h 110"/>
                <a:gd name="T4" fmla="*/ 104 w 169"/>
                <a:gd name="T5" fmla="*/ 47 h 110"/>
                <a:gd name="T6" fmla="*/ 63 w 169"/>
                <a:gd name="T7" fmla="*/ 65 h 110"/>
                <a:gd name="T8" fmla="*/ 39 w 169"/>
                <a:gd name="T9" fmla="*/ 78 h 110"/>
                <a:gd name="T10" fmla="*/ 0 w 169"/>
                <a:gd name="T11" fmla="*/ 88 h 110"/>
                <a:gd name="T12" fmla="*/ 22 w 169"/>
                <a:gd name="T13" fmla="*/ 90 h 110"/>
                <a:gd name="T14" fmla="*/ 21 w 169"/>
                <a:gd name="T15" fmla="*/ 105 h 110"/>
                <a:gd name="T16" fmla="*/ 33 w 169"/>
                <a:gd name="T17" fmla="*/ 82 h 110"/>
                <a:gd name="T18" fmla="*/ 39 w 169"/>
                <a:gd name="T19" fmla="*/ 109 h 110"/>
                <a:gd name="T20" fmla="*/ 46 w 169"/>
                <a:gd name="T21" fmla="*/ 82 h 110"/>
                <a:gd name="T22" fmla="*/ 88 w 169"/>
                <a:gd name="T23" fmla="*/ 63 h 110"/>
                <a:gd name="T24" fmla="*/ 88 w 169"/>
                <a:gd name="T25" fmla="*/ 90 h 110"/>
                <a:gd name="T26" fmla="*/ 98 w 169"/>
                <a:gd name="T27" fmla="*/ 61 h 110"/>
                <a:gd name="T28" fmla="*/ 133 w 169"/>
                <a:gd name="T29" fmla="*/ 41 h 110"/>
                <a:gd name="T30" fmla="*/ 168 w 169"/>
                <a:gd name="T31" fmla="*/ 0 h 1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9"/>
                <a:gd name="T49" fmla="*/ 0 h 110"/>
                <a:gd name="T50" fmla="*/ 169 w 169"/>
                <a:gd name="T51" fmla="*/ 110 h 1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9" h="110">
                  <a:moveTo>
                    <a:pt x="168" y="0"/>
                  </a:moveTo>
                  <a:lnTo>
                    <a:pt x="135" y="29"/>
                  </a:lnTo>
                  <a:lnTo>
                    <a:pt x="104" y="47"/>
                  </a:lnTo>
                  <a:lnTo>
                    <a:pt x="63" y="65"/>
                  </a:lnTo>
                  <a:lnTo>
                    <a:pt x="39" y="78"/>
                  </a:lnTo>
                  <a:lnTo>
                    <a:pt x="0" y="88"/>
                  </a:lnTo>
                  <a:lnTo>
                    <a:pt x="22" y="90"/>
                  </a:lnTo>
                  <a:lnTo>
                    <a:pt x="21" y="105"/>
                  </a:lnTo>
                  <a:lnTo>
                    <a:pt x="33" y="82"/>
                  </a:lnTo>
                  <a:lnTo>
                    <a:pt x="39" y="109"/>
                  </a:lnTo>
                  <a:lnTo>
                    <a:pt x="46" y="82"/>
                  </a:lnTo>
                  <a:lnTo>
                    <a:pt x="88" y="63"/>
                  </a:lnTo>
                  <a:lnTo>
                    <a:pt x="88" y="90"/>
                  </a:lnTo>
                  <a:lnTo>
                    <a:pt x="98" y="61"/>
                  </a:lnTo>
                  <a:lnTo>
                    <a:pt x="133" y="41"/>
                  </a:lnTo>
                  <a:lnTo>
                    <a:pt x="168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49"/>
            <p:cNvSpPr>
              <a:spLocks/>
            </p:cNvSpPr>
            <p:nvPr/>
          </p:nvSpPr>
          <p:spPr bwMode="auto">
            <a:xfrm>
              <a:off x="3865" y="2442"/>
              <a:ext cx="196" cy="80"/>
            </a:xfrm>
            <a:custGeom>
              <a:avLst/>
              <a:gdLst>
                <a:gd name="T0" fmla="*/ 0 w 196"/>
                <a:gd name="T1" fmla="*/ 46 h 80"/>
                <a:gd name="T2" fmla="*/ 62 w 196"/>
                <a:gd name="T3" fmla="*/ 41 h 80"/>
                <a:gd name="T4" fmla="*/ 103 w 196"/>
                <a:gd name="T5" fmla="*/ 30 h 80"/>
                <a:gd name="T6" fmla="*/ 162 w 196"/>
                <a:gd name="T7" fmla="*/ 7 h 80"/>
                <a:gd name="T8" fmla="*/ 195 w 196"/>
                <a:gd name="T9" fmla="*/ 0 h 80"/>
                <a:gd name="T10" fmla="*/ 164 w 196"/>
                <a:gd name="T11" fmla="*/ 13 h 80"/>
                <a:gd name="T12" fmla="*/ 132 w 196"/>
                <a:gd name="T13" fmla="*/ 25 h 80"/>
                <a:gd name="T14" fmla="*/ 128 w 196"/>
                <a:gd name="T15" fmla="*/ 55 h 80"/>
                <a:gd name="T16" fmla="*/ 127 w 196"/>
                <a:gd name="T17" fmla="*/ 23 h 80"/>
                <a:gd name="T18" fmla="*/ 97 w 196"/>
                <a:gd name="T19" fmla="*/ 38 h 80"/>
                <a:gd name="T20" fmla="*/ 90 w 196"/>
                <a:gd name="T21" fmla="*/ 79 h 80"/>
                <a:gd name="T22" fmla="*/ 90 w 196"/>
                <a:gd name="T23" fmla="*/ 41 h 80"/>
                <a:gd name="T24" fmla="*/ 54 w 196"/>
                <a:gd name="T25" fmla="*/ 48 h 80"/>
                <a:gd name="T26" fmla="*/ 40 w 196"/>
                <a:gd name="T27" fmla="*/ 68 h 80"/>
                <a:gd name="T28" fmla="*/ 46 w 196"/>
                <a:gd name="T29" fmla="*/ 48 h 80"/>
                <a:gd name="T30" fmla="*/ 17 w 196"/>
                <a:gd name="T31" fmla="*/ 69 h 80"/>
                <a:gd name="T32" fmla="*/ 29 w 196"/>
                <a:gd name="T33" fmla="*/ 48 h 80"/>
                <a:gd name="T34" fmla="*/ 0 w 196"/>
                <a:gd name="T35" fmla="*/ 46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80"/>
                <a:gd name="T56" fmla="*/ 196 w 196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80">
                  <a:moveTo>
                    <a:pt x="0" y="46"/>
                  </a:moveTo>
                  <a:lnTo>
                    <a:pt x="62" y="41"/>
                  </a:lnTo>
                  <a:lnTo>
                    <a:pt x="103" y="30"/>
                  </a:lnTo>
                  <a:lnTo>
                    <a:pt x="162" y="7"/>
                  </a:lnTo>
                  <a:lnTo>
                    <a:pt x="195" y="0"/>
                  </a:lnTo>
                  <a:lnTo>
                    <a:pt x="164" y="13"/>
                  </a:lnTo>
                  <a:lnTo>
                    <a:pt x="132" y="25"/>
                  </a:lnTo>
                  <a:lnTo>
                    <a:pt x="128" y="55"/>
                  </a:lnTo>
                  <a:lnTo>
                    <a:pt x="127" y="23"/>
                  </a:lnTo>
                  <a:lnTo>
                    <a:pt x="97" y="38"/>
                  </a:lnTo>
                  <a:lnTo>
                    <a:pt x="90" y="79"/>
                  </a:lnTo>
                  <a:lnTo>
                    <a:pt x="90" y="41"/>
                  </a:lnTo>
                  <a:lnTo>
                    <a:pt x="54" y="48"/>
                  </a:lnTo>
                  <a:lnTo>
                    <a:pt x="40" y="68"/>
                  </a:lnTo>
                  <a:lnTo>
                    <a:pt x="46" y="48"/>
                  </a:lnTo>
                  <a:lnTo>
                    <a:pt x="17" y="69"/>
                  </a:lnTo>
                  <a:lnTo>
                    <a:pt x="29" y="48"/>
                  </a:lnTo>
                  <a:lnTo>
                    <a:pt x="0" y="46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50"/>
            <p:cNvSpPr>
              <a:spLocks/>
            </p:cNvSpPr>
            <p:nvPr/>
          </p:nvSpPr>
          <p:spPr bwMode="auto">
            <a:xfrm>
              <a:off x="3835" y="2559"/>
              <a:ext cx="219" cy="102"/>
            </a:xfrm>
            <a:custGeom>
              <a:avLst/>
              <a:gdLst>
                <a:gd name="T0" fmla="*/ 0 w 219"/>
                <a:gd name="T1" fmla="*/ 62 h 102"/>
                <a:gd name="T2" fmla="*/ 44 w 219"/>
                <a:gd name="T3" fmla="*/ 57 h 102"/>
                <a:gd name="T4" fmla="*/ 98 w 219"/>
                <a:gd name="T5" fmla="*/ 46 h 102"/>
                <a:gd name="T6" fmla="*/ 170 w 219"/>
                <a:gd name="T7" fmla="*/ 25 h 102"/>
                <a:gd name="T8" fmla="*/ 218 w 219"/>
                <a:gd name="T9" fmla="*/ 0 h 102"/>
                <a:gd name="T10" fmla="*/ 164 w 219"/>
                <a:gd name="T11" fmla="*/ 37 h 102"/>
                <a:gd name="T12" fmla="*/ 139 w 219"/>
                <a:gd name="T13" fmla="*/ 64 h 102"/>
                <a:gd name="T14" fmla="*/ 119 w 219"/>
                <a:gd name="T15" fmla="*/ 91 h 102"/>
                <a:gd name="T16" fmla="*/ 134 w 219"/>
                <a:gd name="T17" fmla="*/ 58 h 102"/>
                <a:gd name="T18" fmla="*/ 144 w 219"/>
                <a:gd name="T19" fmla="*/ 43 h 102"/>
                <a:gd name="T20" fmla="*/ 106 w 219"/>
                <a:gd name="T21" fmla="*/ 60 h 102"/>
                <a:gd name="T22" fmla="*/ 98 w 219"/>
                <a:gd name="T23" fmla="*/ 78 h 102"/>
                <a:gd name="T24" fmla="*/ 88 w 219"/>
                <a:gd name="T25" fmla="*/ 98 h 102"/>
                <a:gd name="T26" fmla="*/ 98 w 219"/>
                <a:gd name="T27" fmla="*/ 60 h 102"/>
                <a:gd name="T28" fmla="*/ 83 w 219"/>
                <a:gd name="T29" fmla="*/ 64 h 102"/>
                <a:gd name="T30" fmla="*/ 75 w 219"/>
                <a:gd name="T31" fmla="*/ 80 h 102"/>
                <a:gd name="T32" fmla="*/ 68 w 219"/>
                <a:gd name="T33" fmla="*/ 96 h 102"/>
                <a:gd name="T34" fmla="*/ 77 w 219"/>
                <a:gd name="T35" fmla="*/ 60 h 102"/>
                <a:gd name="T36" fmla="*/ 33 w 219"/>
                <a:gd name="T37" fmla="*/ 65 h 102"/>
                <a:gd name="T38" fmla="*/ 18 w 219"/>
                <a:gd name="T39" fmla="*/ 101 h 102"/>
                <a:gd name="T40" fmla="*/ 28 w 219"/>
                <a:gd name="T41" fmla="*/ 70 h 102"/>
                <a:gd name="T42" fmla="*/ 0 w 219"/>
                <a:gd name="T43" fmla="*/ 62 h 1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9"/>
                <a:gd name="T67" fmla="*/ 0 h 102"/>
                <a:gd name="T68" fmla="*/ 219 w 219"/>
                <a:gd name="T69" fmla="*/ 102 h 1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9" h="102">
                  <a:moveTo>
                    <a:pt x="0" y="62"/>
                  </a:moveTo>
                  <a:lnTo>
                    <a:pt x="44" y="57"/>
                  </a:lnTo>
                  <a:lnTo>
                    <a:pt x="98" y="46"/>
                  </a:lnTo>
                  <a:lnTo>
                    <a:pt x="170" y="25"/>
                  </a:lnTo>
                  <a:lnTo>
                    <a:pt x="218" y="0"/>
                  </a:lnTo>
                  <a:lnTo>
                    <a:pt x="164" y="37"/>
                  </a:lnTo>
                  <a:lnTo>
                    <a:pt x="139" y="64"/>
                  </a:lnTo>
                  <a:lnTo>
                    <a:pt x="119" y="91"/>
                  </a:lnTo>
                  <a:lnTo>
                    <a:pt x="134" y="58"/>
                  </a:lnTo>
                  <a:lnTo>
                    <a:pt x="144" y="43"/>
                  </a:lnTo>
                  <a:lnTo>
                    <a:pt x="106" y="60"/>
                  </a:lnTo>
                  <a:lnTo>
                    <a:pt x="98" y="78"/>
                  </a:lnTo>
                  <a:lnTo>
                    <a:pt x="88" y="98"/>
                  </a:lnTo>
                  <a:lnTo>
                    <a:pt x="98" y="60"/>
                  </a:lnTo>
                  <a:lnTo>
                    <a:pt x="83" y="64"/>
                  </a:lnTo>
                  <a:lnTo>
                    <a:pt x="75" y="80"/>
                  </a:lnTo>
                  <a:lnTo>
                    <a:pt x="68" y="96"/>
                  </a:lnTo>
                  <a:lnTo>
                    <a:pt x="77" y="60"/>
                  </a:lnTo>
                  <a:lnTo>
                    <a:pt x="33" y="65"/>
                  </a:lnTo>
                  <a:lnTo>
                    <a:pt x="18" y="101"/>
                  </a:lnTo>
                  <a:lnTo>
                    <a:pt x="28" y="70"/>
                  </a:lnTo>
                  <a:lnTo>
                    <a:pt x="0" y="62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51"/>
            <p:cNvSpPr>
              <a:spLocks/>
            </p:cNvSpPr>
            <p:nvPr/>
          </p:nvSpPr>
          <p:spPr bwMode="auto">
            <a:xfrm>
              <a:off x="3777" y="2702"/>
              <a:ext cx="248" cy="112"/>
            </a:xfrm>
            <a:custGeom>
              <a:avLst/>
              <a:gdLst>
                <a:gd name="T0" fmla="*/ 247 w 248"/>
                <a:gd name="T1" fmla="*/ 0 h 112"/>
                <a:gd name="T2" fmla="*/ 203 w 248"/>
                <a:gd name="T3" fmla="*/ 30 h 112"/>
                <a:gd name="T4" fmla="*/ 152 w 248"/>
                <a:gd name="T5" fmla="*/ 51 h 112"/>
                <a:gd name="T6" fmla="*/ 108 w 248"/>
                <a:gd name="T7" fmla="*/ 67 h 112"/>
                <a:gd name="T8" fmla="*/ 55 w 248"/>
                <a:gd name="T9" fmla="*/ 83 h 112"/>
                <a:gd name="T10" fmla="*/ 0 w 248"/>
                <a:gd name="T11" fmla="*/ 88 h 112"/>
                <a:gd name="T12" fmla="*/ 57 w 248"/>
                <a:gd name="T13" fmla="*/ 88 h 112"/>
                <a:gd name="T14" fmla="*/ 42 w 248"/>
                <a:gd name="T15" fmla="*/ 99 h 112"/>
                <a:gd name="T16" fmla="*/ 69 w 248"/>
                <a:gd name="T17" fmla="*/ 85 h 112"/>
                <a:gd name="T18" fmla="*/ 103 w 248"/>
                <a:gd name="T19" fmla="*/ 77 h 112"/>
                <a:gd name="T20" fmla="*/ 76 w 248"/>
                <a:gd name="T21" fmla="*/ 94 h 112"/>
                <a:gd name="T22" fmla="*/ 103 w 248"/>
                <a:gd name="T23" fmla="*/ 83 h 112"/>
                <a:gd name="T24" fmla="*/ 126 w 248"/>
                <a:gd name="T25" fmla="*/ 68 h 112"/>
                <a:gd name="T26" fmla="*/ 121 w 248"/>
                <a:gd name="T27" fmla="*/ 91 h 112"/>
                <a:gd name="T28" fmla="*/ 97 w 248"/>
                <a:gd name="T29" fmla="*/ 111 h 112"/>
                <a:gd name="T30" fmla="*/ 133 w 248"/>
                <a:gd name="T31" fmla="*/ 88 h 112"/>
                <a:gd name="T32" fmla="*/ 144 w 248"/>
                <a:gd name="T33" fmla="*/ 67 h 112"/>
                <a:gd name="T34" fmla="*/ 187 w 248"/>
                <a:gd name="T35" fmla="*/ 44 h 112"/>
                <a:gd name="T36" fmla="*/ 247 w 24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112"/>
                <a:gd name="T59" fmla="*/ 248 w 24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112">
                  <a:moveTo>
                    <a:pt x="247" y="0"/>
                  </a:moveTo>
                  <a:lnTo>
                    <a:pt x="203" y="30"/>
                  </a:lnTo>
                  <a:lnTo>
                    <a:pt x="152" y="51"/>
                  </a:lnTo>
                  <a:lnTo>
                    <a:pt x="108" y="67"/>
                  </a:lnTo>
                  <a:lnTo>
                    <a:pt x="55" y="83"/>
                  </a:lnTo>
                  <a:lnTo>
                    <a:pt x="0" y="88"/>
                  </a:lnTo>
                  <a:lnTo>
                    <a:pt x="57" y="88"/>
                  </a:lnTo>
                  <a:lnTo>
                    <a:pt x="42" y="99"/>
                  </a:lnTo>
                  <a:lnTo>
                    <a:pt x="69" y="85"/>
                  </a:lnTo>
                  <a:lnTo>
                    <a:pt x="103" y="77"/>
                  </a:lnTo>
                  <a:lnTo>
                    <a:pt x="76" y="94"/>
                  </a:lnTo>
                  <a:lnTo>
                    <a:pt x="103" y="83"/>
                  </a:lnTo>
                  <a:lnTo>
                    <a:pt x="126" y="68"/>
                  </a:lnTo>
                  <a:lnTo>
                    <a:pt x="121" y="91"/>
                  </a:lnTo>
                  <a:lnTo>
                    <a:pt x="97" y="111"/>
                  </a:lnTo>
                  <a:lnTo>
                    <a:pt x="133" y="88"/>
                  </a:lnTo>
                  <a:lnTo>
                    <a:pt x="144" y="67"/>
                  </a:lnTo>
                  <a:lnTo>
                    <a:pt x="187" y="44"/>
                  </a:lnTo>
                  <a:lnTo>
                    <a:pt x="247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8" name="Group 52"/>
          <p:cNvGrpSpPr>
            <a:grpSpLocks/>
          </p:cNvGrpSpPr>
          <p:nvPr/>
        </p:nvGrpSpPr>
        <p:grpSpPr bwMode="auto">
          <a:xfrm>
            <a:off x="6729413" y="3028950"/>
            <a:ext cx="777875" cy="1547813"/>
            <a:chOff x="4239" y="1908"/>
            <a:chExt cx="490" cy="975"/>
          </a:xfrm>
        </p:grpSpPr>
        <p:sp>
          <p:nvSpPr>
            <p:cNvPr id="10281" name="Freeform 53"/>
            <p:cNvSpPr>
              <a:spLocks/>
            </p:cNvSpPr>
            <p:nvPr/>
          </p:nvSpPr>
          <p:spPr bwMode="auto">
            <a:xfrm>
              <a:off x="4239" y="1908"/>
              <a:ext cx="233" cy="261"/>
            </a:xfrm>
            <a:custGeom>
              <a:avLst/>
              <a:gdLst>
                <a:gd name="T0" fmla="*/ 62 w 233"/>
                <a:gd name="T1" fmla="*/ 74 h 261"/>
                <a:gd name="T2" fmla="*/ 114 w 233"/>
                <a:gd name="T3" fmla="*/ 136 h 261"/>
                <a:gd name="T4" fmla="*/ 191 w 233"/>
                <a:gd name="T5" fmla="*/ 186 h 261"/>
                <a:gd name="T6" fmla="*/ 230 w 233"/>
                <a:gd name="T7" fmla="*/ 201 h 261"/>
                <a:gd name="T8" fmla="*/ 208 w 233"/>
                <a:gd name="T9" fmla="*/ 217 h 261"/>
                <a:gd name="T10" fmla="*/ 203 w 233"/>
                <a:gd name="T11" fmla="*/ 223 h 261"/>
                <a:gd name="T12" fmla="*/ 185 w 233"/>
                <a:gd name="T13" fmla="*/ 220 h 261"/>
                <a:gd name="T14" fmla="*/ 217 w 233"/>
                <a:gd name="T15" fmla="*/ 257 h 261"/>
                <a:gd name="T16" fmla="*/ 183 w 233"/>
                <a:gd name="T17" fmla="*/ 233 h 261"/>
                <a:gd name="T18" fmla="*/ 178 w 233"/>
                <a:gd name="T19" fmla="*/ 238 h 261"/>
                <a:gd name="T20" fmla="*/ 172 w 233"/>
                <a:gd name="T21" fmla="*/ 241 h 261"/>
                <a:gd name="T22" fmla="*/ 156 w 233"/>
                <a:gd name="T23" fmla="*/ 230 h 261"/>
                <a:gd name="T24" fmla="*/ 151 w 233"/>
                <a:gd name="T25" fmla="*/ 248 h 261"/>
                <a:gd name="T26" fmla="*/ 134 w 233"/>
                <a:gd name="T27" fmla="*/ 223 h 261"/>
                <a:gd name="T28" fmla="*/ 141 w 233"/>
                <a:gd name="T29" fmla="*/ 251 h 261"/>
                <a:gd name="T30" fmla="*/ 122 w 233"/>
                <a:gd name="T31" fmla="*/ 230 h 261"/>
                <a:gd name="T32" fmla="*/ 114 w 233"/>
                <a:gd name="T33" fmla="*/ 230 h 261"/>
                <a:gd name="T34" fmla="*/ 107 w 233"/>
                <a:gd name="T35" fmla="*/ 233 h 261"/>
                <a:gd name="T36" fmla="*/ 93 w 233"/>
                <a:gd name="T37" fmla="*/ 204 h 261"/>
                <a:gd name="T38" fmla="*/ 102 w 233"/>
                <a:gd name="T39" fmla="*/ 236 h 261"/>
                <a:gd name="T40" fmla="*/ 86 w 233"/>
                <a:gd name="T41" fmla="*/ 223 h 261"/>
                <a:gd name="T42" fmla="*/ 78 w 233"/>
                <a:gd name="T43" fmla="*/ 220 h 261"/>
                <a:gd name="T44" fmla="*/ 78 w 233"/>
                <a:gd name="T45" fmla="*/ 236 h 261"/>
                <a:gd name="T46" fmla="*/ 65 w 233"/>
                <a:gd name="T47" fmla="*/ 204 h 261"/>
                <a:gd name="T48" fmla="*/ 51 w 233"/>
                <a:gd name="T49" fmla="*/ 183 h 261"/>
                <a:gd name="T50" fmla="*/ 58 w 233"/>
                <a:gd name="T51" fmla="*/ 227 h 261"/>
                <a:gd name="T52" fmla="*/ 46 w 233"/>
                <a:gd name="T53" fmla="*/ 201 h 261"/>
                <a:gd name="T54" fmla="*/ 36 w 233"/>
                <a:gd name="T55" fmla="*/ 192 h 261"/>
                <a:gd name="T56" fmla="*/ 28 w 233"/>
                <a:gd name="T57" fmla="*/ 192 h 261"/>
                <a:gd name="T58" fmla="*/ 26 w 233"/>
                <a:gd name="T59" fmla="*/ 146 h 261"/>
                <a:gd name="T60" fmla="*/ 21 w 233"/>
                <a:gd name="T61" fmla="*/ 198 h 261"/>
                <a:gd name="T62" fmla="*/ 14 w 233"/>
                <a:gd name="T63" fmla="*/ 161 h 261"/>
                <a:gd name="T64" fmla="*/ 14 w 233"/>
                <a:gd name="T65" fmla="*/ 103 h 261"/>
                <a:gd name="T66" fmla="*/ 9 w 233"/>
                <a:gd name="T67" fmla="*/ 146 h 261"/>
                <a:gd name="T68" fmla="*/ 0 w 233"/>
                <a:gd name="T69" fmla="*/ 127 h 261"/>
                <a:gd name="T70" fmla="*/ 11 w 233"/>
                <a:gd name="T71" fmla="*/ 56 h 261"/>
                <a:gd name="T72" fmla="*/ 14 w 233"/>
                <a:gd name="T73" fmla="*/ 0 h 2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3"/>
                <a:gd name="T112" fmla="*/ 0 h 261"/>
                <a:gd name="T113" fmla="*/ 233 w 233"/>
                <a:gd name="T114" fmla="*/ 261 h 2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3" h="261">
                  <a:moveTo>
                    <a:pt x="46" y="40"/>
                  </a:moveTo>
                  <a:lnTo>
                    <a:pt x="62" y="74"/>
                  </a:lnTo>
                  <a:lnTo>
                    <a:pt x="82" y="106"/>
                  </a:lnTo>
                  <a:lnTo>
                    <a:pt x="114" y="136"/>
                  </a:lnTo>
                  <a:lnTo>
                    <a:pt x="146" y="161"/>
                  </a:lnTo>
                  <a:lnTo>
                    <a:pt x="191" y="186"/>
                  </a:lnTo>
                  <a:lnTo>
                    <a:pt x="232" y="195"/>
                  </a:lnTo>
                  <a:lnTo>
                    <a:pt x="230" y="201"/>
                  </a:lnTo>
                  <a:lnTo>
                    <a:pt x="193" y="198"/>
                  </a:lnTo>
                  <a:lnTo>
                    <a:pt x="208" y="217"/>
                  </a:lnTo>
                  <a:lnTo>
                    <a:pt x="223" y="230"/>
                  </a:lnTo>
                  <a:lnTo>
                    <a:pt x="203" y="223"/>
                  </a:lnTo>
                  <a:lnTo>
                    <a:pt x="183" y="201"/>
                  </a:lnTo>
                  <a:lnTo>
                    <a:pt x="185" y="220"/>
                  </a:lnTo>
                  <a:lnTo>
                    <a:pt x="201" y="238"/>
                  </a:lnTo>
                  <a:lnTo>
                    <a:pt x="217" y="257"/>
                  </a:lnTo>
                  <a:lnTo>
                    <a:pt x="208" y="257"/>
                  </a:lnTo>
                  <a:lnTo>
                    <a:pt x="183" y="233"/>
                  </a:lnTo>
                  <a:lnTo>
                    <a:pt x="172" y="210"/>
                  </a:lnTo>
                  <a:lnTo>
                    <a:pt x="178" y="238"/>
                  </a:lnTo>
                  <a:lnTo>
                    <a:pt x="195" y="260"/>
                  </a:lnTo>
                  <a:lnTo>
                    <a:pt x="172" y="241"/>
                  </a:lnTo>
                  <a:lnTo>
                    <a:pt x="159" y="220"/>
                  </a:lnTo>
                  <a:lnTo>
                    <a:pt x="156" y="230"/>
                  </a:lnTo>
                  <a:lnTo>
                    <a:pt x="159" y="248"/>
                  </a:lnTo>
                  <a:lnTo>
                    <a:pt x="151" y="248"/>
                  </a:lnTo>
                  <a:lnTo>
                    <a:pt x="141" y="227"/>
                  </a:lnTo>
                  <a:lnTo>
                    <a:pt x="134" y="223"/>
                  </a:lnTo>
                  <a:lnTo>
                    <a:pt x="136" y="241"/>
                  </a:lnTo>
                  <a:lnTo>
                    <a:pt x="141" y="251"/>
                  </a:lnTo>
                  <a:lnTo>
                    <a:pt x="132" y="251"/>
                  </a:lnTo>
                  <a:lnTo>
                    <a:pt x="122" y="230"/>
                  </a:lnTo>
                  <a:lnTo>
                    <a:pt x="112" y="210"/>
                  </a:lnTo>
                  <a:lnTo>
                    <a:pt x="114" y="230"/>
                  </a:lnTo>
                  <a:lnTo>
                    <a:pt x="122" y="241"/>
                  </a:lnTo>
                  <a:lnTo>
                    <a:pt x="107" y="233"/>
                  </a:lnTo>
                  <a:lnTo>
                    <a:pt x="95" y="189"/>
                  </a:lnTo>
                  <a:lnTo>
                    <a:pt x="93" y="204"/>
                  </a:lnTo>
                  <a:lnTo>
                    <a:pt x="97" y="223"/>
                  </a:lnTo>
                  <a:lnTo>
                    <a:pt x="102" y="236"/>
                  </a:lnTo>
                  <a:lnTo>
                    <a:pt x="95" y="241"/>
                  </a:lnTo>
                  <a:lnTo>
                    <a:pt x="86" y="223"/>
                  </a:lnTo>
                  <a:lnTo>
                    <a:pt x="80" y="204"/>
                  </a:lnTo>
                  <a:lnTo>
                    <a:pt x="78" y="220"/>
                  </a:lnTo>
                  <a:lnTo>
                    <a:pt x="82" y="230"/>
                  </a:lnTo>
                  <a:lnTo>
                    <a:pt x="78" y="236"/>
                  </a:lnTo>
                  <a:lnTo>
                    <a:pt x="73" y="220"/>
                  </a:lnTo>
                  <a:lnTo>
                    <a:pt x="65" y="204"/>
                  </a:lnTo>
                  <a:lnTo>
                    <a:pt x="54" y="173"/>
                  </a:lnTo>
                  <a:lnTo>
                    <a:pt x="51" y="183"/>
                  </a:lnTo>
                  <a:lnTo>
                    <a:pt x="54" y="204"/>
                  </a:lnTo>
                  <a:lnTo>
                    <a:pt x="58" y="227"/>
                  </a:lnTo>
                  <a:lnTo>
                    <a:pt x="51" y="227"/>
                  </a:lnTo>
                  <a:lnTo>
                    <a:pt x="46" y="201"/>
                  </a:lnTo>
                  <a:lnTo>
                    <a:pt x="41" y="170"/>
                  </a:lnTo>
                  <a:lnTo>
                    <a:pt x="36" y="192"/>
                  </a:lnTo>
                  <a:lnTo>
                    <a:pt x="36" y="207"/>
                  </a:lnTo>
                  <a:lnTo>
                    <a:pt x="28" y="192"/>
                  </a:lnTo>
                  <a:lnTo>
                    <a:pt x="31" y="167"/>
                  </a:lnTo>
                  <a:lnTo>
                    <a:pt x="26" y="146"/>
                  </a:lnTo>
                  <a:lnTo>
                    <a:pt x="21" y="180"/>
                  </a:lnTo>
                  <a:lnTo>
                    <a:pt x="21" y="198"/>
                  </a:lnTo>
                  <a:lnTo>
                    <a:pt x="17" y="189"/>
                  </a:lnTo>
                  <a:lnTo>
                    <a:pt x="14" y="161"/>
                  </a:lnTo>
                  <a:lnTo>
                    <a:pt x="14" y="127"/>
                  </a:lnTo>
                  <a:lnTo>
                    <a:pt x="14" y="103"/>
                  </a:lnTo>
                  <a:lnTo>
                    <a:pt x="7" y="123"/>
                  </a:lnTo>
                  <a:lnTo>
                    <a:pt x="9" y="146"/>
                  </a:lnTo>
                  <a:lnTo>
                    <a:pt x="2" y="149"/>
                  </a:lnTo>
                  <a:lnTo>
                    <a:pt x="0" y="127"/>
                  </a:lnTo>
                  <a:lnTo>
                    <a:pt x="2" y="90"/>
                  </a:lnTo>
                  <a:lnTo>
                    <a:pt x="11" y="56"/>
                  </a:lnTo>
                  <a:lnTo>
                    <a:pt x="14" y="34"/>
                  </a:lnTo>
                  <a:lnTo>
                    <a:pt x="14" y="0"/>
                  </a:lnTo>
                  <a:lnTo>
                    <a:pt x="46" y="4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54"/>
            <p:cNvSpPr>
              <a:spLocks/>
            </p:cNvSpPr>
            <p:nvPr/>
          </p:nvSpPr>
          <p:spPr bwMode="auto">
            <a:xfrm>
              <a:off x="4259" y="2028"/>
              <a:ext cx="261" cy="268"/>
            </a:xfrm>
            <a:custGeom>
              <a:avLst/>
              <a:gdLst>
                <a:gd name="T0" fmla="*/ 71 w 261"/>
                <a:gd name="T1" fmla="*/ 76 h 268"/>
                <a:gd name="T2" fmla="*/ 128 w 261"/>
                <a:gd name="T3" fmla="*/ 140 h 268"/>
                <a:gd name="T4" fmla="*/ 214 w 261"/>
                <a:gd name="T5" fmla="*/ 191 h 268"/>
                <a:gd name="T6" fmla="*/ 258 w 261"/>
                <a:gd name="T7" fmla="*/ 206 h 268"/>
                <a:gd name="T8" fmla="*/ 233 w 261"/>
                <a:gd name="T9" fmla="*/ 222 h 268"/>
                <a:gd name="T10" fmla="*/ 228 w 261"/>
                <a:gd name="T11" fmla="*/ 229 h 268"/>
                <a:gd name="T12" fmla="*/ 208 w 261"/>
                <a:gd name="T13" fmla="*/ 226 h 268"/>
                <a:gd name="T14" fmla="*/ 243 w 261"/>
                <a:gd name="T15" fmla="*/ 264 h 268"/>
                <a:gd name="T16" fmla="*/ 205 w 261"/>
                <a:gd name="T17" fmla="*/ 239 h 268"/>
                <a:gd name="T18" fmla="*/ 199 w 261"/>
                <a:gd name="T19" fmla="*/ 245 h 268"/>
                <a:gd name="T20" fmla="*/ 192 w 261"/>
                <a:gd name="T21" fmla="*/ 247 h 268"/>
                <a:gd name="T22" fmla="*/ 175 w 261"/>
                <a:gd name="T23" fmla="*/ 236 h 268"/>
                <a:gd name="T24" fmla="*/ 170 w 261"/>
                <a:gd name="T25" fmla="*/ 254 h 268"/>
                <a:gd name="T26" fmla="*/ 151 w 261"/>
                <a:gd name="T27" fmla="*/ 229 h 268"/>
                <a:gd name="T28" fmla="*/ 158 w 261"/>
                <a:gd name="T29" fmla="*/ 258 h 268"/>
                <a:gd name="T30" fmla="*/ 137 w 261"/>
                <a:gd name="T31" fmla="*/ 236 h 268"/>
                <a:gd name="T32" fmla="*/ 128 w 261"/>
                <a:gd name="T33" fmla="*/ 236 h 268"/>
                <a:gd name="T34" fmla="*/ 120 w 261"/>
                <a:gd name="T35" fmla="*/ 239 h 268"/>
                <a:gd name="T36" fmla="*/ 104 w 261"/>
                <a:gd name="T37" fmla="*/ 210 h 268"/>
                <a:gd name="T38" fmla="*/ 114 w 261"/>
                <a:gd name="T39" fmla="*/ 242 h 268"/>
                <a:gd name="T40" fmla="*/ 96 w 261"/>
                <a:gd name="T41" fmla="*/ 229 h 268"/>
                <a:gd name="T42" fmla="*/ 88 w 261"/>
                <a:gd name="T43" fmla="*/ 226 h 268"/>
                <a:gd name="T44" fmla="*/ 88 w 261"/>
                <a:gd name="T45" fmla="*/ 242 h 268"/>
                <a:gd name="T46" fmla="*/ 73 w 261"/>
                <a:gd name="T47" fmla="*/ 210 h 268"/>
                <a:gd name="T48" fmla="*/ 57 w 261"/>
                <a:gd name="T49" fmla="*/ 188 h 268"/>
                <a:gd name="T50" fmla="*/ 65 w 261"/>
                <a:gd name="T51" fmla="*/ 232 h 268"/>
                <a:gd name="T52" fmla="*/ 52 w 261"/>
                <a:gd name="T53" fmla="*/ 206 h 268"/>
                <a:gd name="T54" fmla="*/ 41 w 261"/>
                <a:gd name="T55" fmla="*/ 197 h 268"/>
                <a:gd name="T56" fmla="*/ 32 w 261"/>
                <a:gd name="T57" fmla="*/ 197 h 268"/>
                <a:gd name="T58" fmla="*/ 29 w 261"/>
                <a:gd name="T59" fmla="*/ 150 h 268"/>
                <a:gd name="T60" fmla="*/ 24 w 261"/>
                <a:gd name="T61" fmla="*/ 203 h 268"/>
                <a:gd name="T62" fmla="*/ 17 w 261"/>
                <a:gd name="T63" fmla="*/ 165 h 268"/>
                <a:gd name="T64" fmla="*/ 17 w 261"/>
                <a:gd name="T65" fmla="*/ 105 h 268"/>
                <a:gd name="T66" fmla="*/ 10 w 261"/>
                <a:gd name="T67" fmla="*/ 150 h 268"/>
                <a:gd name="T68" fmla="*/ 0 w 261"/>
                <a:gd name="T69" fmla="*/ 130 h 268"/>
                <a:gd name="T70" fmla="*/ 14 w 261"/>
                <a:gd name="T71" fmla="*/ 57 h 268"/>
                <a:gd name="T72" fmla="*/ 17 w 261"/>
                <a:gd name="T73" fmla="*/ 0 h 2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268"/>
                <a:gd name="T113" fmla="*/ 261 w 261"/>
                <a:gd name="T114" fmla="*/ 268 h 2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268">
                  <a:moveTo>
                    <a:pt x="52" y="41"/>
                  </a:moveTo>
                  <a:lnTo>
                    <a:pt x="71" y="76"/>
                  </a:lnTo>
                  <a:lnTo>
                    <a:pt x="93" y="109"/>
                  </a:lnTo>
                  <a:lnTo>
                    <a:pt x="128" y="140"/>
                  </a:lnTo>
                  <a:lnTo>
                    <a:pt x="164" y="165"/>
                  </a:lnTo>
                  <a:lnTo>
                    <a:pt x="214" y="191"/>
                  </a:lnTo>
                  <a:lnTo>
                    <a:pt x="260" y="200"/>
                  </a:lnTo>
                  <a:lnTo>
                    <a:pt x="258" y="206"/>
                  </a:lnTo>
                  <a:lnTo>
                    <a:pt x="216" y="203"/>
                  </a:lnTo>
                  <a:lnTo>
                    <a:pt x="233" y="222"/>
                  </a:lnTo>
                  <a:lnTo>
                    <a:pt x="249" y="236"/>
                  </a:lnTo>
                  <a:lnTo>
                    <a:pt x="228" y="229"/>
                  </a:lnTo>
                  <a:lnTo>
                    <a:pt x="205" y="206"/>
                  </a:lnTo>
                  <a:lnTo>
                    <a:pt x="208" y="226"/>
                  </a:lnTo>
                  <a:lnTo>
                    <a:pt x="225" y="245"/>
                  </a:lnTo>
                  <a:lnTo>
                    <a:pt x="243" y="264"/>
                  </a:lnTo>
                  <a:lnTo>
                    <a:pt x="233" y="264"/>
                  </a:lnTo>
                  <a:lnTo>
                    <a:pt x="205" y="239"/>
                  </a:lnTo>
                  <a:lnTo>
                    <a:pt x="192" y="216"/>
                  </a:lnTo>
                  <a:lnTo>
                    <a:pt x="199" y="245"/>
                  </a:lnTo>
                  <a:lnTo>
                    <a:pt x="219" y="267"/>
                  </a:lnTo>
                  <a:lnTo>
                    <a:pt x="192" y="247"/>
                  </a:lnTo>
                  <a:lnTo>
                    <a:pt x="178" y="226"/>
                  </a:lnTo>
                  <a:lnTo>
                    <a:pt x="175" y="236"/>
                  </a:lnTo>
                  <a:lnTo>
                    <a:pt x="178" y="254"/>
                  </a:lnTo>
                  <a:lnTo>
                    <a:pt x="170" y="254"/>
                  </a:lnTo>
                  <a:lnTo>
                    <a:pt x="158" y="232"/>
                  </a:lnTo>
                  <a:lnTo>
                    <a:pt x="151" y="229"/>
                  </a:lnTo>
                  <a:lnTo>
                    <a:pt x="153" y="247"/>
                  </a:lnTo>
                  <a:lnTo>
                    <a:pt x="158" y="258"/>
                  </a:lnTo>
                  <a:lnTo>
                    <a:pt x="148" y="258"/>
                  </a:lnTo>
                  <a:lnTo>
                    <a:pt x="137" y="236"/>
                  </a:lnTo>
                  <a:lnTo>
                    <a:pt x="125" y="216"/>
                  </a:lnTo>
                  <a:lnTo>
                    <a:pt x="128" y="236"/>
                  </a:lnTo>
                  <a:lnTo>
                    <a:pt x="137" y="247"/>
                  </a:lnTo>
                  <a:lnTo>
                    <a:pt x="120" y="239"/>
                  </a:lnTo>
                  <a:lnTo>
                    <a:pt x="107" y="194"/>
                  </a:lnTo>
                  <a:lnTo>
                    <a:pt x="104" y="210"/>
                  </a:lnTo>
                  <a:lnTo>
                    <a:pt x="109" y="229"/>
                  </a:lnTo>
                  <a:lnTo>
                    <a:pt x="114" y="242"/>
                  </a:lnTo>
                  <a:lnTo>
                    <a:pt x="107" y="247"/>
                  </a:lnTo>
                  <a:lnTo>
                    <a:pt x="96" y="229"/>
                  </a:lnTo>
                  <a:lnTo>
                    <a:pt x="90" y="210"/>
                  </a:lnTo>
                  <a:lnTo>
                    <a:pt x="88" y="226"/>
                  </a:lnTo>
                  <a:lnTo>
                    <a:pt x="93" y="236"/>
                  </a:lnTo>
                  <a:lnTo>
                    <a:pt x="88" y="242"/>
                  </a:lnTo>
                  <a:lnTo>
                    <a:pt x="81" y="226"/>
                  </a:lnTo>
                  <a:lnTo>
                    <a:pt x="73" y="210"/>
                  </a:lnTo>
                  <a:lnTo>
                    <a:pt x="60" y="177"/>
                  </a:lnTo>
                  <a:lnTo>
                    <a:pt x="57" y="188"/>
                  </a:lnTo>
                  <a:lnTo>
                    <a:pt x="60" y="210"/>
                  </a:lnTo>
                  <a:lnTo>
                    <a:pt x="65" y="232"/>
                  </a:lnTo>
                  <a:lnTo>
                    <a:pt x="57" y="232"/>
                  </a:lnTo>
                  <a:lnTo>
                    <a:pt x="52" y="206"/>
                  </a:lnTo>
                  <a:lnTo>
                    <a:pt x="46" y="174"/>
                  </a:lnTo>
                  <a:lnTo>
                    <a:pt x="41" y="197"/>
                  </a:lnTo>
                  <a:lnTo>
                    <a:pt x="41" y="213"/>
                  </a:lnTo>
                  <a:lnTo>
                    <a:pt x="32" y="197"/>
                  </a:lnTo>
                  <a:lnTo>
                    <a:pt x="35" y="171"/>
                  </a:lnTo>
                  <a:lnTo>
                    <a:pt x="29" y="150"/>
                  </a:lnTo>
                  <a:lnTo>
                    <a:pt x="24" y="185"/>
                  </a:lnTo>
                  <a:lnTo>
                    <a:pt x="24" y="203"/>
                  </a:lnTo>
                  <a:lnTo>
                    <a:pt x="19" y="194"/>
                  </a:lnTo>
                  <a:lnTo>
                    <a:pt x="17" y="165"/>
                  </a:lnTo>
                  <a:lnTo>
                    <a:pt x="17" y="130"/>
                  </a:lnTo>
                  <a:lnTo>
                    <a:pt x="17" y="105"/>
                  </a:lnTo>
                  <a:lnTo>
                    <a:pt x="8" y="127"/>
                  </a:lnTo>
                  <a:lnTo>
                    <a:pt x="10" y="150"/>
                  </a:lnTo>
                  <a:lnTo>
                    <a:pt x="2" y="153"/>
                  </a:lnTo>
                  <a:lnTo>
                    <a:pt x="0" y="130"/>
                  </a:lnTo>
                  <a:lnTo>
                    <a:pt x="2" y="92"/>
                  </a:lnTo>
                  <a:lnTo>
                    <a:pt x="14" y="57"/>
                  </a:lnTo>
                  <a:lnTo>
                    <a:pt x="17" y="35"/>
                  </a:lnTo>
                  <a:lnTo>
                    <a:pt x="17" y="0"/>
                  </a:lnTo>
                  <a:lnTo>
                    <a:pt x="52" y="41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55"/>
            <p:cNvSpPr>
              <a:spLocks/>
            </p:cNvSpPr>
            <p:nvPr/>
          </p:nvSpPr>
          <p:spPr bwMode="auto">
            <a:xfrm>
              <a:off x="4264" y="2155"/>
              <a:ext cx="336" cy="294"/>
            </a:xfrm>
            <a:custGeom>
              <a:avLst/>
              <a:gdLst>
                <a:gd name="T0" fmla="*/ 91 w 336"/>
                <a:gd name="T1" fmla="*/ 84 h 294"/>
                <a:gd name="T2" fmla="*/ 166 w 336"/>
                <a:gd name="T3" fmla="*/ 154 h 294"/>
                <a:gd name="T4" fmla="*/ 276 w 336"/>
                <a:gd name="T5" fmla="*/ 210 h 294"/>
                <a:gd name="T6" fmla="*/ 333 w 336"/>
                <a:gd name="T7" fmla="*/ 226 h 294"/>
                <a:gd name="T8" fmla="*/ 301 w 336"/>
                <a:gd name="T9" fmla="*/ 244 h 294"/>
                <a:gd name="T10" fmla="*/ 294 w 336"/>
                <a:gd name="T11" fmla="*/ 251 h 294"/>
                <a:gd name="T12" fmla="*/ 269 w 336"/>
                <a:gd name="T13" fmla="*/ 248 h 294"/>
                <a:gd name="T14" fmla="*/ 314 w 336"/>
                <a:gd name="T15" fmla="*/ 290 h 294"/>
                <a:gd name="T16" fmla="*/ 265 w 336"/>
                <a:gd name="T17" fmla="*/ 262 h 294"/>
                <a:gd name="T18" fmla="*/ 258 w 336"/>
                <a:gd name="T19" fmla="*/ 269 h 294"/>
                <a:gd name="T20" fmla="*/ 248 w 336"/>
                <a:gd name="T21" fmla="*/ 272 h 294"/>
                <a:gd name="T22" fmla="*/ 226 w 336"/>
                <a:gd name="T23" fmla="*/ 258 h 294"/>
                <a:gd name="T24" fmla="*/ 219 w 336"/>
                <a:gd name="T25" fmla="*/ 279 h 294"/>
                <a:gd name="T26" fmla="*/ 195 w 336"/>
                <a:gd name="T27" fmla="*/ 251 h 294"/>
                <a:gd name="T28" fmla="*/ 205 w 336"/>
                <a:gd name="T29" fmla="*/ 283 h 294"/>
                <a:gd name="T30" fmla="*/ 177 w 336"/>
                <a:gd name="T31" fmla="*/ 258 h 294"/>
                <a:gd name="T32" fmla="*/ 166 w 336"/>
                <a:gd name="T33" fmla="*/ 258 h 294"/>
                <a:gd name="T34" fmla="*/ 155 w 336"/>
                <a:gd name="T35" fmla="*/ 262 h 294"/>
                <a:gd name="T36" fmla="*/ 135 w 336"/>
                <a:gd name="T37" fmla="*/ 230 h 294"/>
                <a:gd name="T38" fmla="*/ 149 w 336"/>
                <a:gd name="T39" fmla="*/ 266 h 294"/>
                <a:gd name="T40" fmla="*/ 124 w 336"/>
                <a:gd name="T41" fmla="*/ 251 h 294"/>
                <a:gd name="T42" fmla="*/ 113 w 336"/>
                <a:gd name="T43" fmla="*/ 248 h 294"/>
                <a:gd name="T44" fmla="*/ 113 w 336"/>
                <a:gd name="T45" fmla="*/ 266 h 294"/>
                <a:gd name="T46" fmla="*/ 95 w 336"/>
                <a:gd name="T47" fmla="*/ 230 h 294"/>
                <a:gd name="T48" fmla="*/ 74 w 336"/>
                <a:gd name="T49" fmla="*/ 206 h 294"/>
                <a:gd name="T50" fmla="*/ 84 w 336"/>
                <a:gd name="T51" fmla="*/ 255 h 294"/>
                <a:gd name="T52" fmla="*/ 67 w 336"/>
                <a:gd name="T53" fmla="*/ 226 h 294"/>
                <a:gd name="T54" fmla="*/ 53 w 336"/>
                <a:gd name="T55" fmla="*/ 217 h 294"/>
                <a:gd name="T56" fmla="*/ 42 w 336"/>
                <a:gd name="T57" fmla="*/ 217 h 294"/>
                <a:gd name="T58" fmla="*/ 38 w 336"/>
                <a:gd name="T59" fmla="*/ 164 h 294"/>
                <a:gd name="T60" fmla="*/ 31 w 336"/>
                <a:gd name="T61" fmla="*/ 223 h 294"/>
                <a:gd name="T62" fmla="*/ 21 w 336"/>
                <a:gd name="T63" fmla="*/ 181 h 294"/>
                <a:gd name="T64" fmla="*/ 21 w 336"/>
                <a:gd name="T65" fmla="*/ 115 h 294"/>
                <a:gd name="T66" fmla="*/ 14 w 336"/>
                <a:gd name="T67" fmla="*/ 164 h 294"/>
                <a:gd name="T68" fmla="*/ 0 w 336"/>
                <a:gd name="T69" fmla="*/ 143 h 294"/>
                <a:gd name="T70" fmla="*/ 18 w 336"/>
                <a:gd name="T71" fmla="*/ 63 h 294"/>
                <a:gd name="T72" fmla="*/ 21 w 336"/>
                <a:gd name="T73" fmla="*/ 0 h 2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6"/>
                <a:gd name="T112" fmla="*/ 0 h 294"/>
                <a:gd name="T113" fmla="*/ 336 w 336"/>
                <a:gd name="T114" fmla="*/ 294 h 2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6" h="294">
                  <a:moveTo>
                    <a:pt x="67" y="45"/>
                  </a:moveTo>
                  <a:lnTo>
                    <a:pt x="91" y="84"/>
                  </a:lnTo>
                  <a:lnTo>
                    <a:pt x="120" y="119"/>
                  </a:lnTo>
                  <a:lnTo>
                    <a:pt x="166" y="154"/>
                  </a:lnTo>
                  <a:lnTo>
                    <a:pt x="212" y="181"/>
                  </a:lnTo>
                  <a:lnTo>
                    <a:pt x="276" y="210"/>
                  </a:lnTo>
                  <a:lnTo>
                    <a:pt x="335" y="220"/>
                  </a:lnTo>
                  <a:lnTo>
                    <a:pt x="333" y="226"/>
                  </a:lnTo>
                  <a:lnTo>
                    <a:pt x="279" y="223"/>
                  </a:lnTo>
                  <a:lnTo>
                    <a:pt x="301" y="244"/>
                  </a:lnTo>
                  <a:lnTo>
                    <a:pt x="322" y="258"/>
                  </a:lnTo>
                  <a:lnTo>
                    <a:pt x="294" y="251"/>
                  </a:lnTo>
                  <a:lnTo>
                    <a:pt x="265" y="226"/>
                  </a:lnTo>
                  <a:lnTo>
                    <a:pt x="269" y="248"/>
                  </a:lnTo>
                  <a:lnTo>
                    <a:pt x="290" y="269"/>
                  </a:lnTo>
                  <a:lnTo>
                    <a:pt x="314" y="290"/>
                  </a:lnTo>
                  <a:lnTo>
                    <a:pt x="301" y="290"/>
                  </a:lnTo>
                  <a:lnTo>
                    <a:pt x="265" y="262"/>
                  </a:lnTo>
                  <a:lnTo>
                    <a:pt x="248" y="237"/>
                  </a:lnTo>
                  <a:lnTo>
                    <a:pt x="258" y="269"/>
                  </a:lnTo>
                  <a:lnTo>
                    <a:pt x="283" y="293"/>
                  </a:lnTo>
                  <a:lnTo>
                    <a:pt x="248" y="272"/>
                  </a:lnTo>
                  <a:lnTo>
                    <a:pt x="230" y="248"/>
                  </a:lnTo>
                  <a:lnTo>
                    <a:pt x="226" y="258"/>
                  </a:lnTo>
                  <a:lnTo>
                    <a:pt x="230" y="279"/>
                  </a:lnTo>
                  <a:lnTo>
                    <a:pt x="219" y="279"/>
                  </a:lnTo>
                  <a:lnTo>
                    <a:pt x="205" y="255"/>
                  </a:lnTo>
                  <a:lnTo>
                    <a:pt x="195" y="251"/>
                  </a:lnTo>
                  <a:lnTo>
                    <a:pt x="197" y="272"/>
                  </a:lnTo>
                  <a:lnTo>
                    <a:pt x="205" y="283"/>
                  </a:lnTo>
                  <a:lnTo>
                    <a:pt x="191" y="283"/>
                  </a:lnTo>
                  <a:lnTo>
                    <a:pt x="177" y="258"/>
                  </a:lnTo>
                  <a:lnTo>
                    <a:pt x="162" y="237"/>
                  </a:lnTo>
                  <a:lnTo>
                    <a:pt x="166" y="258"/>
                  </a:lnTo>
                  <a:lnTo>
                    <a:pt x="177" y="272"/>
                  </a:lnTo>
                  <a:lnTo>
                    <a:pt x="155" y="262"/>
                  </a:lnTo>
                  <a:lnTo>
                    <a:pt x="138" y="214"/>
                  </a:lnTo>
                  <a:lnTo>
                    <a:pt x="135" y="230"/>
                  </a:lnTo>
                  <a:lnTo>
                    <a:pt x="141" y="251"/>
                  </a:lnTo>
                  <a:lnTo>
                    <a:pt x="149" y="266"/>
                  </a:lnTo>
                  <a:lnTo>
                    <a:pt x="138" y="272"/>
                  </a:lnTo>
                  <a:lnTo>
                    <a:pt x="124" y="251"/>
                  </a:lnTo>
                  <a:lnTo>
                    <a:pt x="117" y="230"/>
                  </a:lnTo>
                  <a:lnTo>
                    <a:pt x="113" y="248"/>
                  </a:lnTo>
                  <a:lnTo>
                    <a:pt x="120" y="258"/>
                  </a:lnTo>
                  <a:lnTo>
                    <a:pt x="113" y="266"/>
                  </a:lnTo>
                  <a:lnTo>
                    <a:pt x="106" y="248"/>
                  </a:lnTo>
                  <a:lnTo>
                    <a:pt x="95" y="230"/>
                  </a:lnTo>
                  <a:lnTo>
                    <a:pt x="78" y="195"/>
                  </a:lnTo>
                  <a:lnTo>
                    <a:pt x="74" y="206"/>
                  </a:lnTo>
                  <a:lnTo>
                    <a:pt x="78" y="230"/>
                  </a:lnTo>
                  <a:lnTo>
                    <a:pt x="84" y="255"/>
                  </a:lnTo>
                  <a:lnTo>
                    <a:pt x="74" y="255"/>
                  </a:lnTo>
                  <a:lnTo>
                    <a:pt x="67" y="226"/>
                  </a:lnTo>
                  <a:lnTo>
                    <a:pt x="59" y="191"/>
                  </a:lnTo>
                  <a:lnTo>
                    <a:pt x="53" y="217"/>
                  </a:lnTo>
                  <a:lnTo>
                    <a:pt x="53" y="233"/>
                  </a:lnTo>
                  <a:lnTo>
                    <a:pt x="42" y="217"/>
                  </a:lnTo>
                  <a:lnTo>
                    <a:pt x="46" y="188"/>
                  </a:lnTo>
                  <a:lnTo>
                    <a:pt x="38" y="164"/>
                  </a:lnTo>
                  <a:lnTo>
                    <a:pt x="31" y="203"/>
                  </a:lnTo>
                  <a:lnTo>
                    <a:pt x="31" y="223"/>
                  </a:lnTo>
                  <a:lnTo>
                    <a:pt x="24" y="214"/>
                  </a:lnTo>
                  <a:lnTo>
                    <a:pt x="21" y="181"/>
                  </a:lnTo>
                  <a:lnTo>
                    <a:pt x="21" y="143"/>
                  </a:lnTo>
                  <a:lnTo>
                    <a:pt x="21" y="115"/>
                  </a:lnTo>
                  <a:lnTo>
                    <a:pt x="11" y="139"/>
                  </a:lnTo>
                  <a:lnTo>
                    <a:pt x="14" y="164"/>
                  </a:lnTo>
                  <a:lnTo>
                    <a:pt x="3" y="168"/>
                  </a:lnTo>
                  <a:lnTo>
                    <a:pt x="0" y="143"/>
                  </a:lnTo>
                  <a:lnTo>
                    <a:pt x="3" y="101"/>
                  </a:lnTo>
                  <a:lnTo>
                    <a:pt x="18" y="63"/>
                  </a:lnTo>
                  <a:lnTo>
                    <a:pt x="21" y="38"/>
                  </a:lnTo>
                  <a:lnTo>
                    <a:pt x="21" y="0"/>
                  </a:lnTo>
                  <a:lnTo>
                    <a:pt x="67" y="45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56"/>
            <p:cNvSpPr>
              <a:spLocks/>
            </p:cNvSpPr>
            <p:nvPr/>
          </p:nvSpPr>
          <p:spPr bwMode="auto">
            <a:xfrm>
              <a:off x="4274" y="2298"/>
              <a:ext cx="397" cy="335"/>
            </a:xfrm>
            <a:custGeom>
              <a:avLst/>
              <a:gdLst>
                <a:gd name="T0" fmla="*/ 87 w 397"/>
                <a:gd name="T1" fmla="*/ 87 h 335"/>
                <a:gd name="T2" fmla="*/ 232 w 397"/>
                <a:gd name="T3" fmla="*/ 165 h 335"/>
                <a:gd name="T4" fmla="*/ 355 w 397"/>
                <a:gd name="T5" fmla="*/ 193 h 335"/>
                <a:gd name="T6" fmla="*/ 371 w 397"/>
                <a:gd name="T7" fmla="*/ 205 h 335"/>
                <a:gd name="T8" fmla="*/ 342 w 397"/>
                <a:gd name="T9" fmla="*/ 225 h 335"/>
                <a:gd name="T10" fmla="*/ 396 w 397"/>
                <a:gd name="T11" fmla="*/ 261 h 335"/>
                <a:gd name="T12" fmla="*/ 334 w 397"/>
                <a:gd name="T13" fmla="*/ 240 h 335"/>
                <a:gd name="T14" fmla="*/ 362 w 397"/>
                <a:gd name="T15" fmla="*/ 281 h 335"/>
                <a:gd name="T16" fmla="*/ 369 w 397"/>
                <a:gd name="T17" fmla="*/ 303 h 335"/>
                <a:gd name="T18" fmla="*/ 309 w 397"/>
                <a:gd name="T19" fmla="*/ 240 h 335"/>
                <a:gd name="T20" fmla="*/ 337 w 397"/>
                <a:gd name="T21" fmla="*/ 315 h 335"/>
                <a:gd name="T22" fmla="*/ 337 w 397"/>
                <a:gd name="T23" fmla="*/ 334 h 335"/>
                <a:gd name="T24" fmla="*/ 290 w 397"/>
                <a:gd name="T25" fmla="*/ 243 h 335"/>
                <a:gd name="T26" fmla="*/ 290 w 397"/>
                <a:gd name="T27" fmla="*/ 300 h 335"/>
                <a:gd name="T28" fmla="*/ 280 w 397"/>
                <a:gd name="T29" fmla="*/ 306 h 335"/>
                <a:gd name="T30" fmla="*/ 272 w 397"/>
                <a:gd name="T31" fmla="*/ 237 h 335"/>
                <a:gd name="T32" fmla="*/ 265 w 397"/>
                <a:gd name="T33" fmla="*/ 306 h 335"/>
                <a:gd name="T34" fmla="*/ 255 w 397"/>
                <a:gd name="T35" fmla="*/ 308 h 335"/>
                <a:gd name="T36" fmla="*/ 247 w 397"/>
                <a:gd name="T37" fmla="*/ 315 h 335"/>
                <a:gd name="T38" fmla="*/ 226 w 397"/>
                <a:gd name="T39" fmla="*/ 237 h 335"/>
                <a:gd name="T40" fmla="*/ 226 w 397"/>
                <a:gd name="T41" fmla="*/ 300 h 335"/>
                <a:gd name="T42" fmla="*/ 213 w 397"/>
                <a:gd name="T43" fmla="*/ 297 h 335"/>
                <a:gd name="T44" fmla="*/ 200 w 397"/>
                <a:gd name="T45" fmla="*/ 212 h 335"/>
                <a:gd name="T46" fmla="*/ 200 w 397"/>
                <a:gd name="T47" fmla="*/ 300 h 335"/>
                <a:gd name="T48" fmla="*/ 191 w 397"/>
                <a:gd name="T49" fmla="*/ 306 h 335"/>
                <a:gd name="T50" fmla="*/ 178 w 397"/>
                <a:gd name="T51" fmla="*/ 274 h 335"/>
                <a:gd name="T52" fmla="*/ 165 w 397"/>
                <a:gd name="T53" fmla="*/ 284 h 335"/>
                <a:gd name="T54" fmla="*/ 144 w 397"/>
                <a:gd name="T55" fmla="*/ 228 h 335"/>
                <a:gd name="T56" fmla="*/ 121 w 397"/>
                <a:gd name="T57" fmla="*/ 228 h 335"/>
                <a:gd name="T58" fmla="*/ 113 w 397"/>
                <a:gd name="T59" fmla="*/ 240 h 335"/>
                <a:gd name="T60" fmla="*/ 97 w 397"/>
                <a:gd name="T61" fmla="*/ 193 h 335"/>
                <a:gd name="T62" fmla="*/ 81 w 397"/>
                <a:gd name="T63" fmla="*/ 184 h 335"/>
                <a:gd name="T64" fmla="*/ 97 w 397"/>
                <a:gd name="T65" fmla="*/ 222 h 335"/>
                <a:gd name="T66" fmla="*/ 66 w 397"/>
                <a:gd name="T67" fmla="*/ 187 h 335"/>
                <a:gd name="T68" fmla="*/ 39 w 397"/>
                <a:gd name="T69" fmla="*/ 128 h 335"/>
                <a:gd name="T70" fmla="*/ 52 w 397"/>
                <a:gd name="T71" fmla="*/ 184 h 335"/>
                <a:gd name="T72" fmla="*/ 29 w 397"/>
                <a:gd name="T73" fmla="*/ 122 h 335"/>
                <a:gd name="T74" fmla="*/ 12 w 397"/>
                <a:gd name="T75" fmla="*/ 100 h 335"/>
                <a:gd name="T76" fmla="*/ 17 w 397"/>
                <a:gd name="T77" fmla="*/ 76 h 335"/>
                <a:gd name="T78" fmla="*/ 34 w 397"/>
                <a:gd name="T79" fmla="*/ 26 h 3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7"/>
                <a:gd name="T121" fmla="*/ 0 h 335"/>
                <a:gd name="T122" fmla="*/ 397 w 397"/>
                <a:gd name="T123" fmla="*/ 335 h 3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7" h="335">
                  <a:moveTo>
                    <a:pt x="34" y="26"/>
                  </a:moveTo>
                  <a:lnTo>
                    <a:pt x="87" y="87"/>
                  </a:lnTo>
                  <a:lnTo>
                    <a:pt x="173" y="143"/>
                  </a:lnTo>
                  <a:lnTo>
                    <a:pt x="232" y="165"/>
                  </a:lnTo>
                  <a:lnTo>
                    <a:pt x="280" y="178"/>
                  </a:lnTo>
                  <a:lnTo>
                    <a:pt x="355" y="193"/>
                  </a:lnTo>
                  <a:lnTo>
                    <a:pt x="376" y="202"/>
                  </a:lnTo>
                  <a:lnTo>
                    <a:pt x="371" y="205"/>
                  </a:lnTo>
                  <a:lnTo>
                    <a:pt x="329" y="202"/>
                  </a:lnTo>
                  <a:lnTo>
                    <a:pt x="342" y="225"/>
                  </a:lnTo>
                  <a:lnTo>
                    <a:pt x="364" y="250"/>
                  </a:lnTo>
                  <a:lnTo>
                    <a:pt x="396" y="261"/>
                  </a:lnTo>
                  <a:lnTo>
                    <a:pt x="373" y="261"/>
                  </a:lnTo>
                  <a:lnTo>
                    <a:pt x="334" y="240"/>
                  </a:lnTo>
                  <a:lnTo>
                    <a:pt x="347" y="261"/>
                  </a:lnTo>
                  <a:lnTo>
                    <a:pt x="362" y="281"/>
                  </a:lnTo>
                  <a:lnTo>
                    <a:pt x="384" y="300"/>
                  </a:lnTo>
                  <a:lnTo>
                    <a:pt x="369" y="303"/>
                  </a:lnTo>
                  <a:lnTo>
                    <a:pt x="326" y="261"/>
                  </a:lnTo>
                  <a:lnTo>
                    <a:pt x="309" y="240"/>
                  </a:lnTo>
                  <a:lnTo>
                    <a:pt x="324" y="287"/>
                  </a:lnTo>
                  <a:lnTo>
                    <a:pt x="337" y="315"/>
                  </a:lnTo>
                  <a:lnTo>
                    <a:pt x="349" y="334"/>
                  </a:lnTo>
                  <a:lnTo>
                    <a:pt x="337" y="334"/>
                  </a:lnTo>
                  <a:lnTo>
                    <a:pt x="319" y="293"/>
                  </a:lnTo>
                  <a:lnTo>
                    <a:pt x="290" y="243"/>
                  </a:lnTo>
                  <a:lnTo>
                    <a:pt x="285" y="274"/>
                  </a:lnTo>
                  <a:lnTo>
                    <a:pt x="290" y="300"/>
                  </a:lnTo>
                  <a:lnTo>
                    <a:pt x="297" y="324"/>
                  </a:lnTo>
                  <a:lnTo>
                    <a:pt x="280" y="306"/>
                  </a:lnTo>
                  <a:lnTo>
                    <a:pt x="274" y="277"/>
                  </a:lnTo>
                  <a:lnTo>
                    <a:pt x="272" y="237"/>
                  </a:lnTo>
                  <a:lnTo>
                    <a:pt x="262" y="258"/>
                  </a:lnTo>
                  <a:lnTo>
                    <a:pt x="265" y="306"/>
                  </a:lnTo>
                  <a:lnTo>
                    <a:pt x="270" y="330"/>
                  </a:lnTo>
                  <a:lnTo>
                    <a:pt x="255" y="308"/>
                  </a:lnTo>
                  <a:lnTo>
                    <a:pt x="252" y="281"/>
                  </a:lnTo>
                  <a:lnTo>
                    <a:pt x="247" y="315"/>
                  </a:lnTo>
                  <a:lnTo>
                    <a:pt x="239" y="281"/>
                  </a:lnTo>
                  <a:lnTo>
                    <a:pt x="226" y="237"/>
                  </a:lnTo>
                  <a:lnTo>
                    <a:pt x="220" y="258"/>
                  </a:lnTo>
                  <a:lnTo>
                    <a:pt x="226" y="300"/>
                  </a:lnTo>
                  <a:lnTo>
                    <a:pt x="237" y="321"/>
                  </a:lnTo>
                  <a:lnTo>
                    <a:pt x="213" y="297"/>
                  </a:lnTo>
                  <a:lnTo>
                    <a:pt x="210" y="258"/>
                  </a:lnTo>
                  <a:lnTo>
                    <a:pt x="200" y="212"/>
                  </a:lnTo>
                  <a:lnTo>
                    <a:pt x="198" y="247"/>
                  </a:lnTo>
                  <a:lnTo>
                    <a:pt x="200" y="300"/>
                  </a:lnTo>
                  <a:lnTo>
                    <a:pt x="213" y="324"/>
                  </a:lnTo>
                  <a:lnTo>
                    <a:pt x="191" y="306"/>
                  </a:lnTo>
                  <a:lnTo>
                    <a:pt x="178" y="250"/>
                  </a:lnTo>
                  <a:lnTo>
                    <a:pt x="178" y="274"/>
                  </a:lnTo>
                  <a:lnTo>
                    <a:pt x="180" y="297"/>
                  </a:lnTo>
                  <a:lnTo>
                    <a:pt x="165" y="284"/>
                  </a:lnTo>
                  <a:lnTo>
                    <a:pt x="165" y="271"/>
                  </a:lnTo>
                  <a:lnTo>
                    <a:pt x="144" y="228"/>
                  </a:lnTo>
                  <a:lnTo>
                    <a:pt x="113" y="199"/>
                  </a:lnTo>
                  <a:lnTo>
                    <a:pt x="121" y="228"/>
                  </a:lnTo>
                  <a:lnTo>
                    <a:pt x="128" y="240"/>
                  </a:lnTo>
                  <a:lnTo>
                    <a:pt x="113" y="240"/>
                  </a:lnTo>
                  <a:lnTo>
                    <a:pt x="106" y="208"/>
                  </a:lnTo>
                  <a:lnTo>
                    <a:pt x="97" y="193"/>
                  </a:lnTo>
                  <a:lnTo>
                    <a:pt x="71" y="153"/>
                  </a:lnTo>
                  <a:lnTo>
                    <a:pt x="81" y="184"/>
                  </a:lnTo>
                  <a:lnTo>
                    <a:pt x="84" y="205"/>
                  </a:lnTo>
                  <a:lnTo>
                    <a:pt x="97" y="222"/>
                  </a:lnTo>
                  <a:lnTo>
                    <a:pt x="84" y="225"/>
                  </a:lnTo>
                  <a:lnTo>
                    <a:pt x="66" y="187"/>
                  </a:lnTo>
                  <a:lnTo>
                    <a:pt x="54" y="156"/>
                  </a:lnTo>
                  <a:lnTo>
                    <a:pt x="39" y="128"/>
                  </a:lnTo>
                  <a:lnTo>
                    <a:pt x="44" y="162"/>
                  </a:lnTo>
                  <a:lnTo>
                    <a:pt x="52" y="184"/>
                  </a:lnTo>
                  <a:lnTo>
                    <a:pt x="34" y="175"/>
                  </a:lnTo>
                  <a:lnTo>
                    <a:pt x="29" y="122"/>
                  </a:lnTo>
                  <a:lnTo>
                    <a:pt x="22" y="156"/>
                  </a:lnTo>
                  <a:lnTo>
                    <a:pt x="12" y="100"/>
                  </a:lnTo>
                  <a:lnTo>
                    <a:pt x="0" y="97"/>
                  </a:lnTo>
                  <a:lnTo>
                    <a:pt x="17" y="76"/>
                  </a:lnTo>
                  <a:lnTo>
                    <a:pt x="5" y="0"/>
                  </a:lnTo>
                  <a:lnTo>
                    <a:pt x="34" y="26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57"/>
            <p:cNvSpPr>
              <a:spLocks/>
            </p:cNvSpPr>
            <p:nvPr/>
          </p:nvSpPr>
          <p:spPr bwMode="auto">
            <a:xfrm>
              <a:off x="4286" y="2422"/>
              <a:ext cx="415" cy="349"/>
            </a:xfrm>
            <a:custGeom>
              <a:avLst/>
              <a:gdLst>
                <a:gd name="T0" fmla="*/ 92 w 415"/>
                <a:gd name="T1" fmla="*/ 91 h 349"/>
                <a:gd name="T2" fmla="*/ 243 w 415"/>
                <a:gd name="T3" fmla="*/ 172 h 349"/>
                <a:gd name="T4" fmla="*/ 371 w 415"/>
                <a:gd name="T5" fmla="*/ 203 h 349"/>
                <a:gd name="T6" fmla="*/ 389 w 415"/>
                <a:gd name="T7" fmla="*/ 215 h 349"/>
                <a:gd name="T8" fmla="*/ 358 w 415"/>
                <a:gd name="T9" fmla="*/ 235 h 349"/>
                <a:gd name="T10" fmla="*/ 414 w 415"/>
                <a:gd name="T11" fmla="*/ 274 h 349"/>
                <a:gd name="T12" fmla="*/ 350 w 415"/>
                <a:gd name="T13" fmla="*/ 252 h 349"/>
                <a:gd name="T14" fmla="*/ 379 w 415"/>
                <a:gd name="T15" fmla="*/ 293 h 349"/>
                <a:gd name="T16" fmla="*/ 386 w 415"/>
                <a:gd name="T17" fmla="*/ 317 h 349"/>
                <a:gd name="T18" fmla="*/ 324 w 415"/>
                <a:gd name="T19" fmla="*/ 252 h 349"/>
                <a:gd name="T20" fmla="*/ 353 w 415"/>
                <a:gd name="T21" fmla="*/ 329 h 349"/>
                <a:gd name="T22" fmla="*/ 353 w 415"/>
                <a:gd name="T23" fmla="*/ 348 h 349"/>
                <a:gd name="T24" fmla="*/ 303 w 415"/>
                <a:gd name="T25" fmla="*/ 255 h 349"/>
                <a:gd name="T26" fmla="*/ 303 w 415"/>
                <a:gd name="T27" fmla="*/ 313 h 349"/>
                <a:gd name="T28" fmla="*/ 293 w 415"/>
                <a:gd name="T29" fmla="*/ 319 h 349"/>
                <a:gd name="T30" fmla="*/ 285 w 415"/>
                <a:gd name="T31" fmla="*/ 248 h 349"/>
                <a:gd name="T32" fmla="*/ 277 w 415"/>
                <a:gd name="T33" fmla="*/ 319 h 349"/>
                <a:gd name="T34" fmla="*/ 267 w 415"/>
                <a:gd name="T35" fmla="*/ 322 h 349"/>
                <a:gd name="T36" fmla="*/ 259 w 415"/>
                <a:gd name="T37" fmla="*/ 329 h 349"/>
                <a:gd name="T38" fmla="*/ 236 w 415"/>
                <a:gd name="T39" fmla="*/ 248 h 349"/>
                <a:gd name="T40" fmla="*/ 236 w 415"/>
                <a:gd name="T41" fmla="*/ 313 h 349"/>
                <a:gd name="T42" fmla="*/ 223 w 415"/>
                <a:gd name="T43" fmla="*/ 310 h 349"/>
                <a:gd name="T44" fmla="*/ 210 w 415"/>
                <a:gd name="T45" fmla="*/ 221 h 349"/>
                <a:gd name="T46" fmla="*/ 210 w 415"/>
                <a:gd name="T47" fmla="*/ 313 h 349"/>
                <a:gd name="T48" fmla="*/ 200 w 415"/>
                <a:gd name="T49" fmla="*/ 319 h 349"/>
                <a:gd name="T50" fmla="*/ 186 w 415"/>
                <a:gd name="T51" fmla="*/ 287 h 349"/>
                <a:gd name="T52" fmla="*/ 173 w 415"/>
                <a:gd name="T53" fmla="*/ 296 h 349"/>
                <a:gd name="T54" fmla="*/ 151 w 415"/>
                <a:gd name="T55" fmla="*/ 238 h 349"/>
                <a:gd name="T56" fmla="*/ 127 w 415"/>
                <a:gd name="T57" fmla="*/ 238 h 349"/>
                <a:gd name="T58" fmla="*/ 119 w 415"/>
                <a:gd name="T59" fmla="*/ 252 h 349"/>
                <a:gd name="T60" fmla="*/ 102 w 415"/>
                <a:gd name="T61" fmla="*/ 203 h 349"/>
                <a:gd name="T62" fmla="*/ 86 w 415"/>
                <a:gd name="T63" fmla="*/ 192 h 349"/>
                <a:gd name="T64" fmla="*/ 102 w 415"/>
                <a:gd name="T65" fmla="*/ 231 h 349"/>
                <a:gd name="T66" fmla="*/ 70 w 415"/>
                <a:gd name="T67" fmla="*/ 196 h 349"/>
                <a:gd name="T68" fmla="*/ 41 w 415"/>
                <a:gd name="T69" fmla="*/ 134 h 349"/>
                <a:gd name="T70" fmla="*/ 54 w 415"/>
                <a:gd name="T71" fmla="*/ 192 h 349"/>
                <a:gd name="T72" fmla="*/ 32 w 415"/>
                <a:gd name="T73" fmla="*/ 127 h 349"/>
                <a:gd name="T74" fmla="*/ 13 w 415"/>
                <a:gd name="T75" fmla="*/ 104 h 349"/>
                <a:gd name="T76" fmla="*/ 18 w 415"/>
                <a:gd name="T77" fmla="*/ 78 h 349"/>
                <a:gd name="T78" fmla="*/ 36 w 415"/>
                <a:gd name="T79" fmla="*/ 27 h 3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349"/>
                <a:gd name="T122" fmla="*/ 415 w 415"/>
                <a:gd name="T123" fmla="*/ 349 h 3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349">
                  <a:moveTo>
                    <a:pt x="36" y="27"/>
                  </a:moveTo>
                  <a:lnTo>
                    <a:pt x="92" y="91"/>
                  </a:lnTo>
                  <a:lnTo>
                    <a:pt x="181" y="149"/>
                  </a:lnTo>
                  <a:lnTo>
                    <a:pt x="243" y="172"/>
                  </a:lnTo>
                  <a:lnTo>
                    <a:pt x="293" y="186"/>
                  </a:lnTo>
                  <a:lnTo>
                    <a:pt x="371" y="203"/>
                  </a:lnTo>
                  <a:lnTo>
                    <a:pt x="394" y="212"/>
                  </a:lnTo>
                  <a:lnTo>
                    <a:pt x="389" y="215"/>
                  </a:lnTo>
                  <a:lnTo>
                    <a:pt x="344" y="212"/>
                  </a:lnTo>
                  <a:lnTo>
                    <a:pt x="358" y="235"/>
                  </a:lnTo>
                  <a:lnTo>
                    <a:pt x="380" y="261"/>
                  </a:lnTo>
                  <a:lnTo>
                    <a:pt x="414" y="274"/>
                  </a:lnTo>
                  <a:lnTo>
                    <a:pt x="391" y="274"/>
                  </a:lnTo>
                  <a:lnTo>
                    <a:pt x="350" y="252"/>
                  </a:lnTo>
                  <a:lnTo>
                    <a:pt x="363" y="274"/>
                  </a:lnTo>
                  <a:lnTo>
                    <a:pt x="379" y="293"/>
                  </a:lnTo>
                  <a:lnTo>
                    <a:pt x="401" y="313"/>
                  </a:lnTo>
                  <a:lnTo>
                    <a:pt x="386" y="317"/>
                  </a:lnTo>
                  <a:lnTo>
                    <a:pt x="342" y="274"/>
                  </a:lnTo>
                  <a:lnTo>
                    <a:pt x="324" y="252"/>
                  </a:lnTo>
                  <a:lnTo>
                    <a:pt x="339" y="300"/>
                  </a:lnTo>
                  <a:lnTo>
                    <a:pt x="353" y="329"/>
                  </a:lnTo>
                  <a:lnTo>
                    <a:pt x="366" y="348"/>
                  </a:lnTo>
                  <a:lnTo>
                    <a:pt x="353" y="348"/>
                  </a:lnTo>
                  <a:lnTo>
                    <a:pt x="334" y="307"/>
                  </a:lnTo>
                  <a:lnTo>
                    <a:pt x="303" y="255"/>
                  </a:lnTo>
                  <a:lnTo>
                    <a:pt x="298" y="287"/>
                  </a:lnTo>
                  <a:lnTo>
                    <a:pt x="303" y="313"/>
                  </a:lnTo>
                  <a:lnTo>
                    <a:pt x="311" y="339"/>
                  </a:lnTo>
                  <a:lnTo>
                    <a:pt x="293" y="319"/>
                  </a:lnTo>
                  <a:lnTo>
                    <a:pt x="288" y="290"/>
                  </a:lnTo>
                  <a:lnTo>
                    <a:pt x="285" y="248"/>
                  </a:lnTo>
                  <a:lnTo>
                    <a:pt x="274" y="270"/>
                  </a:lnTo>
                  <a:lnTo>
                    <a:pt x="277" y="319"/>
                  </a:lnTo>
                  <a:lnTo>
                    <a:pt x="283" y="345"/>
                  </a:lnTo>
                  <a:lnTo>
                    <a:pt x="267" y="322"/>
                  </a:lnTo>
                  <a:lnTo>
                    <a:pt x="264" y="293"/>
                  </a:lnTo>
                  <a:lnTo>
                    <a:pt x="259" y="329"/>
                  </a:lnTo>
                  <a:lnTo>
                    <a:pt x="251" y="293"/>
                  </a:lnTo>
                  <a:lnTo>
                    <a:pt x="236" y="248"/>
                  </a:lnTo>
                  <a:lnTo>
                    <a:pt x="231" y="270"/>
                  </a:lnTo>
                  <a:lnTo>
                    <a:pt x="236" y="313"/>
                  </a:lnTo>
                  <a:lnTo>
                    <a:pt x="249" y="336"/>
                  </a:lnTo>
                  <a:lnTo>
                    <a:pt x="223" y="310"/>
                  </a:lnTo>
                  <a:lnTo>
                    <a:pt x="221" y="270"/>
                  </a:lnTo>
                  <a:lnTo>
                    <a:pt x="210" y="221"/>
                  </a:lnTo>
                  <a:lnTo>
                    <a:pt x="208" y="258"/>
                  </a:lnTo>
                  <a:lnTo>
                    <a:pt x="210" y="313"/>
                  </a:lnTo>
                  <a:lnTo>
                    <a:pt x="223" y="339"/>
                  </a:lnTo>
                  <a:lnTo>
                    <a:pt x="200" y="319"/>
                  </a:lnTo>
                  <a:lnTo>
                    <a:pt x="186" y="261"/>
                  </a:lnTo>
                  <a:lnTo>
                    <a:pt x="186" y="287"/>
                  </a:lnTo>
                  <a:lnTo>
                    <a:pt x="189" y="310"/>
                  </a:lnTo>
                  <a:lnTo>
                    <a:pt x="173" y="296"/>
                  </a:lnTo>
                  <a:lnTo>
                    <a:pt x="173" y="284"/>
                  </a:lnTo>
                  <a:lnTo>
                    <a:pt x="151" y="238"/>
                  </a:lnTo>
                  <a:lnTo>
                    <a:pt x="119" y="208"/>
                  </a:lnTo>
                  <a:lnTo>
                    <a:pt x="127" y="238"/>
                  </a:lnTo>
                  <a:lnTo>
                    <a:pt x="135" y="252"/>
                  </a:lnTo>
                  <a:lnTo>
                    <a:pt x="119" y="252"/>
                  </a:lnTo>
                  <a:lnTo>
                    <a:pt x="111" y="218"/>
                  </a:lnTo>
                  <a:lnTo>
                    <a:pt x="102" y="203"/>
                  </a:lnTo>
                  <a:lnTo>
                    <a:pt x="75" y="159"/>
                  </a:lnTo>
                  <a:lnTo>
                    <a:pt x="86" y="192"/>
                  </a:lnTo>
                  <a:lnTo>
                    <a:pt x="88" y="215"/>
                  </a:lnTo>
                  <a:lnTo>
                    <a:pt x="102" y="231"/>
                  </a:lnTo>
                  <a:lnTo>
                    <a:pt x="88" y="235"/>
                  </a:lnTo>
                  <a:lnTo>
                    <a:pt x="70" y="196"/>
                  </a:lnTo>
                  <a:lnTo>
                    <a:pt x="57" y="163"/>
                  </a:lnTo>
                  <a:lnTo>
                    <a:pt x="41" y="134"/>
                  </a:lnTo>
                  <a:lnTo>
                    <a:pt x="46" y="169"/>
                  </a:lnTo>
                  <a:lnTo>
                    <a:pt x="54" y="192"/>
                  </a:lnTo>
                  <a:lnTo>
                    <a:pt x="36" y="183"/>
                  </a:lnTo>
                  <a:lnTo>
                    <a:pt x="32" y="127"/>
                  </a:lnTo>
                  <a:lnTo>
                    <a:pt x="24" y="163"/>
                  </a:lnTo>
                  <a:lnTo>
                    <a:pt x="13" y="104"/>
                  </a:lnTo>
                  <a:lnTo>
                    <a:pt x="0" y="101"/>
                  </a:lnTo>
                  <a:lnTo>
                    <a:pt x="18" y="78"/>
                  </a:lnTo>
                  <a:lnTo>
                    <a:pt x="5" y="0"/>
                  </a:lnTo>
                  <a:lnTo>
                    <a:pt x="36" y="27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58"/>
            <p:cNvSpPr>
              <a:spLocks/>
            </p:cNvSpPr>
            <p:nvPr/>
          </p:nvSpPr>
          <p:spPr bwMode="auto">
            <a:xfrm>
              <a:off x="4286" y="2552"/>
              <a:ext cx="443" cy="331"/>
            </a:xfrm>
            <a:custGeom>
              <a:avLst/>
              <a:gdLst>
                <a:gd name="T0" fmla="*/ 121 w 443"/>
                <a:gd name="T1" fmla="*/ 93 h 331"/>
                <a:gd name="T2" fmla="*/ 219 w 443"/>
                <a:gd name="T3" fmla="*/ 173 h 331"/>
                <a:gd name="T4" fmla="*/ 364 w 443"/>
                <a:gd name="T5" fmla="*/ 236 h 331"/>
                <a:gd name="T6" fmla="*/ 438 w 443"/>
                <a:gd name="T7" fmla="*/ 255 h 331"/>
                <a:gd name="T8" fmla="*/ 397 w 443"/>
                <a:gd name="T9" fmla="*/ 275 h 331"/>
                <a:gd name="T10" fmla="*/ 387 w 443"/>
                <a:gd name="T11" fmla="*/ 283 h 331"/>
                <a:gd name="T12" fmla="*/ 354 w 443"/>
                <a:gd name="T13" fmla="*/ 280 h 331"/>
                <a:gd name="T14" fmla="*/ 414 w 443"/>
                <a:gd name="T15" fmla="*/ 326 h 331"/>
                <a:gd name="T16" fmla="*/ 349 w 443"/>
                <a:gd name="T17" fmla="*/ 295 h 331"/>
                <a:gd name="T18" fmla="*/ 339 w 443"/>
                <a:gd name="T19" fmla="*/ 303 h 331"/>
                <a:gd name="T20" fmla="*/ 326 w 443"/>
                <a:gd name="T21" fmla="*/ 306 h 331"/>
                <a:gd name="T22" fmla="*/ 298 w 443"/>
                <a:gd name="T23" fmla="*/ 291 h 331"/>
                <a:gd name="T24" fmla="*/ 289 w 443"/>
                <a:gd name="T25" fmla="*/ 314 h 331"/>
                <a:gd name="T26" fmla="*/ 257 w 443"/>
                <a:gd name="T27" fmla="*/ 283 h 331"/>
                <a:gd name="T28" fmla="*/ 270 w 443"/>
                <a:gd name="T29" fmla="*/ 318 h 331"/>
                <a:gd name="T30" fmla="*/ 233 w 443"/>
                <a:gd name="T31" fmla="*/ 291 h 331"/>
                <a:gd name="T32" fmla="*/ 219 w 443"/>
                <a:gd name="T33" fmla="*/ 291 h 331"/>
                <a:gd name="T34" fmla="*/ 205 w 443"/>
                <a:gd name="T35" fmla="*/ 295 h 331"/>
                <a:gd name="T36" fmla="*/ 177 w 443"/>
                <a:gd name="T37" fmla="*/ 260 h 331"/>
                <a:gd name="T38" fmla="*/ 196 w 443"/>
                <a:gd name="T39" fmla="*/ 299 h 331"/>
                <a:gd name="T40" fmla="*/ 164 w 443"/>
                <a:gd name="T41" fmla="*/ 283 h 331"/>
                <a:gd name="T42" fmla="*/ 150 w 443"/>
                <a:gd name="T43" fmla="*/ 280 h 331"/>
                <a:gd name="T44" fmla="*/ 150 w 443"/>
                <a:gd name="T45" fmla="*/ 299 h 331"/>
                <a:gd name="T46" fmla="*/ 126 w 443"/>
                <a:gd name="T47" fmla="*/ 260 h 331"/>
                <a:gd name="T48" fmla="*/ 99 w 443"/>
                <a:gd name="T49" fmla="*/ 232 h 331"/>
                <a:gd name="T50" fmla="*/ 111 w 443"/>
                <a:gd name="T51" fmla="*/ 287 h 331"/>
                <a:gd name="T52" fmla="*/ 89 w 443"/>
                <a:gd name="T53" fmla="*/ 255 h 331"/>
                <a:gd name="T54" fmla="*/ 70 w 443"/>
                <a:gd name="T55" fmla="*/ 244 h 331"/>
                <a:gd name="T56" fmla="*/ 56 w 443"/>
                <a:gd name="T57" fmla="*/ 244 h 331"/>
                <a:gd name="T58" fmla="*/ 51 w 443"/>
                <a:gd name="T59" fmla="*/ 185 h 331"/>
                <a:gd name="T60" fmla="*/ 42 w 443"/>
                <a:gd name="T61" fmla="*/ 251 h 331"/>
                <a:gd name="T62" fmla="*/ 29 w 443"/>
                <a:gd name="T63" fmla="*/ 204 h 331"/>
                <a:gd name="T64" fmla="*/ 29 w 443"/>
                <a:gd name="T65" fmla="*/ 130 h 331"/>
                <a:gd name="T66" fmla="*/ 19 w 443"/>
                <a:gd name="T67" fmla="*/ 185 h 331"/>
                <a:gd name="T68" fmla="*/ 0 w 443"/>
                <a:gd name="T69" fmla="*/ 160 h 331"/>
                <a:gd name="T70" fmla="*/ 24 w 443"/>
                <a:gd name="T71" fmla="*/ 70 h 331"/>
                <a:gd name="T72" fmla="*/ 29 w 443"/>
                <a:gd name="T73" fmla="*/ 0 h 3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3"/>
                <a:gd name="T112" fmla="*/ 0 h 331"/>
                <a:gd name="T113" fmla="*/ 443 w 443"/>
                <a:gd name="T114" fmla="*/ 331 h 3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3" h="331">
                  <a:moveTo>
                    <a:pt x="89" y="51"/>
                  </a:moveTo>
                  <a:lnTo>
                    <a:pt x="121" y="93"/>
                  </a:lnTo>
                  <a:lnTo>
                    <a:pt x="158" y="133"/>
                  </a:lnTo>
                  <a:lnTo>
                    <a:pt x="219" y="173"/>
                  </a:lnTo>
                  <a:lnTo>
                    <a:pt x="279" y="204"/>
                  </a:lnTo>
                  <a:lnTo>
                    <a:pt x="364" y="236"/>
                  </a:lnTo>
                  <a:lnTo>
                    <a:pt x="442" y="248"/>
                  </a:lnTo>
                  <a:lnTo>
                    <a:pt x="438" y="255"/>
                  </a:lnTo>
                  <a:lnTo>
                    <a:pt x="368" y="251"/>
                  </a:lnTo>
                  <a:lnTo>
                    <a:pt x="397" y="275"/>
                  </a:lnTo>
                  <a:lnTo>
                    <a:pt x="424" y="291"/>
                  </a:lnTo>
                  <a:lnTo>
                    <a:pt x="387" y="283"/>
                  </a:lnTo>
                  <a:lnTo>
                    <a:pt x="349" y="255"/>
                  </a:lnTo>
                  <a:lnTo>
                    <a:pt x="354" y="280"/>
                  </a:lnTo>
                  <a:lnTo>
                    <a:pt x="382" y="303"/>
                  </a:lnTo>
                  <a:lnTo>
                    <a:pt x="414" y="326"/>
                  </a:lnTo>
                  <a:lnTo>
                    <a:pt x="397" y="326"/>
                  </a:lnTo>
                  <a:lnTo>
                    <a:pt x="349" y="295"/>
                  </a:lnTo>
                  <a:lnTo>
                    <a:pt x="326" y="267"/>
                  </a:lnTo>
                  <a:lnTo>
                    <a:pt x="339" y="303"/>
                  </a:lnTo>
                  <a:lnTo>
                    <a:pt x="373" y="330"/>
                  </a:lnTo>
                  <a:lnTo>
                    <a:pt x="326" y="306"/>
                  </a:lnTo>
                  <a:lnTo>
                    <a:pt x="303" y="280"/>
                  </a:lnTo>
                  <a:lnTo>
                    <a:pt x="298" y="291"/>
                  </a:lnTo>
                  <a:lnTo>
                    <a:pt x="303" y="314"/>
                  </a:lnTo>
                  <a:lnTo>
                    <a:pt x="289" y="314"/>
                  </a:lnTo>
                  <a:lnTo>
                    <a:pt x="270" y="287"/>
                  </a:lnTo>
                  <a:lnTo>
                    <a:pt x="257" y="283"/>
                  </a:lnTo>
                  <a:lnTo>
                    <a:pt x="260" y="306"/>
                  </a:lnTo>
                  <a:lnTo>
                    <a:pt x="270" y="318"/>
                  </a:lnTo>
                  <a:lnTo>
                    <a:pt x="252" y="318"/>
                  </a:lnTo>
                  <a:lnTo>
                    <a:pt x="233" y="291"/>
                  </a:lnTo>
                  <a:lnTo>
                    <a:pt x="214" y="267"/>
                  </a:lnTo>
                  <a:lnTo>
                    <a:pt x="219" y="291"/>
                  </a:lnTo>
                  <a:lnTo>
                    <a:pt x="233" y="306"/>
                  </a:lnTo>
                  <a:lnTo>
                    <a:pt x="205" y="295"/>
                  </a:lnTo>
                  <a:lnTo>
                    <a:pt x="183" y="240"/>
                  </a:lnTo>
                  <a:lnTo>
                    <a:pt x="177" y="260"/>
                  </a:lnTo>
                  <a:lnTo>
                    <a:pt x="186" y="283"/>
                  </a:lnTo>
                  <a:lnTo>
                    <a:pt x="196" y="299"/>
                  </a:lnTo>
                  <a:lnTo>
                    <a:pt x="183" y="306"/>
                  </a:lnTo>
                  <a:lnTo>
                    <a:pt x="164" y="283"/>
                  </a:lnTo>
                  <a:lnTo>
                    <a:pt x="154" y="260"/>
                  </a:lnTo>
                  <a:lnTo>
                    <a:pt x="150" y="280"/>
                  </a:lnTo>
                  <a:lnTo>
                    <a:pt x="158" y="291"/>
                  </a:lnTo>
                  <a:lnTo>
                    <a:pt x="150" y="299"/>
                  </a:lnTo>
                  <a:lnTo>
                    <a:pt x="139" y="280"/>
                  </a:lnTo>
                  <a:lnTo>
                    <a:pt x="126" y="260"/>
                  </a:lnTo>
                  <a:lnTo>
                    <a:pt x="103" y="219"/>
                  </a:lnTo>
                  <a:lnTo>
                    <a:pt x="99" y="232"/>
                  </a:lnTo>
                  <a:lnTo>
                    <a:pt x="103" y="260"/>
                  </a:lnTo>
                  <a:lnTo>
                    <a:pt x="111" y="287"/>
                  </a:lnTo>
                  <a:lnTo>
                    <a:pt x="99" y="287"/>
                  </a:lnTo>
                  <a:lnTo>
                    <a:pt x="89" y="255"/>
                  </a:lnTo>
                  <a:lnTo>
                    <a:pt x="79" y="216"/>
                  </a:lnTo>
                  <a:lnTo>
                    <a:pt x="70" y="244"/>
                  </a:lnTo>
                  <a:lnTo>
                    <a:pt x="70" y="263"/>
                  </a:lnTo>
                  <a:lnTo>
                    <a:pt x="56" y="244"/>
                  </a:lnTo>
                  <a:lnTo>
                    <a:pt x="61" y="212"/>
                  </a:lnTo>
                  <a:lnTo>
                    <a:pt x="51" y="185"/>
                  </a:lnTo>
                  <a:lnTo>
                    <a:pt x="42" y="228"/>
                  </a:lnTo>
                  <a:lnTo>
                    <a:pt x="42" y="251"/>
                  </a:lnTo>
                  <a:lnTo>
                    <a:pt x="33" y="240"/>
                  </a:lnTo>
                  <a:lnTo>
                    <a:pt x="29" y="204"/>
                  </a:lnTo>
                  <a:lnTo>
                    <a:pt x="29" y="160"/>
                  </a:lnTo>
                  <a:lnTo>
                    <a:pt x="29" y="130"/>
                  </a:lnTo>
                  <a:lnTo>
                    <a:pt x="15" y="157"/>
                  </a:lnTo>
                  <a:lnTo>
                    <a:pt x="19" y="185"/>
                  </a:lnTo>
                  <a:lnTo>
                    <a:pt x="5" y="189"/>
                  </a:lnTo>
                  <a:lnTo>
                    <a:pt x="0" y="160"/>
                  </a:lnTo>
                  <a:lnTo>
                    <a:pt x="5" y="114"/>
                  </a:lnTo>
                  <a:lnTo>
                    <a:pt x="24" y="70"/>
                  </a:lnTo>
                  <a:lnTo>
                    <a:pt x="29" y="42"/>
                  </a:lnTo>
                  <a:lnTo>
                    <a:pt x="29" y="0"/>
                  </a:lnTo>
                  <a:lnTo>
                    <a:pt x="89" y="51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59"/>
            <p:cNvSpPr>
              <a:spLocks/>
            </p:cNvSpPr>
            <p:nvPr/>
          </p:nvSpPr>
          <p:spPr bwMode="auto">
            <a:xfrm>
              <a:off x="4266" y="1928"/>
              <a:ext cx="152" cy="176"/>
            </a:xfrm>
            <a:custGeom>
              <a:avLst/>
              <a:gdLst>
                <a:gd name="T0" fmla="*/ 0 w 152"/>
                <a:gd name="T1" fmla="*/ 0 h 176"/>
                <a:gd name="T2" fmla="*/ 15 w 152"/>
                <a:gd name="T3" fmla="*/ 23 h 176"/>
                <a:gd name="T4" fmla="*/ 29 w 152"/>
                <a:gd name="T5" fmla="*/ 58 h 176"/>
                <a:gd name="T6" fmla="*/ 62 w 152"/>
                <a:gd name="T7" fmla="*/ 102 h 176"/>
                <a:gd name="T8" fmla="*/ 93 w 152"/>
                <a:gd name="T9" fmla="*/ 125 h 176"/>
                <a:gd name="T10" fmla="*/ 128 w 152"/>
                <a:gd name="T11" fmla="*/ 158 h 176"/>
                <a:gd name="T12" fmla="*/ 151 w 152"/>
                <a:gd name="T13" fmla="*/ 166 h 176"/>
                <a:gd name="T14" fmla="*/ 138 w 152"/>
                <a:gd name="T15" fmla="*/ 166 h 176"/>
                <a:gd name="T16" fmla="*/ 106 w 152"/>
                <a:gd name="T17" fmla="*/ 151 h 176"/>
                <a:gd name="T18" fmla="*/ 115 w 152"/>
                <a:gd name="T19" fmla="*/ 175 h 176"/>
                <a:gd name="T20" fmla="*/ 95 w 152"/>
                <a:gd name="T21" fmla="*/ 138 h 176"/>
                <a:gd name="T22" fmla="*/ 85 w 152"/>
                <a:gd name="T23" fmla="*/ 134 h 176"/>
                <a:gd name="T24" fmla="*/ 89 w 152"/>
                <a:gd name="T25" fmla="*/ 154 h 176"/>
                <a:gd name="T26" fmla="*/ 72 w 152"/>
                <a:gd name="T27" fmla="*/ 123 h 176"/>
                <a:gd name="T28" fmla="*/ 48 w 152"/>
                <a:gd name="T29" fmla="*/ 96 h 176"/>
                <a:gd name="T30" fmla="*/ 52 w 152"/>
                <a:gd name="T31" fmla="*/ 117 h 176"/>
                <a:gd name="T32" fmla="*/ 35 w 152"/>
                <a:gd name="T33" fmla="*/ 77 h 176"/>
                <a:gd name="T34" fmla="*/ 34 w 152"/>
                <a:gd name="T35" fmla="*/ 93 h 176"/>
                <a:gd name="T36" fmla="*/ 27 w 152"/>
                <a:gd name="T37" fmla="*/ 64 h 176"/>
                <a:gd name="T38" fmla="*/ 10 w 152"/>
                <a:gd name="T39" fmla="*/ 33 h 176"/>
                <a:gd name="T40" fmla="*/ 0 w 152"/>
                <a:gd name="T41" fmla="*/ 0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176"/>
                <a:gd name="T65" fmla="*/ 152 w 152"/>
                <a:gd name="T66" fmla="*/ 176 h 1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176">
                  <a:moveTo>
                    <a:pt x="0" y="0"/>
                  </a:moveTo>
                  <a:lnTo>
                    <a:pt x="15" y="23"/>
                  </a:lnTo>
                  <a:lnTo>
                    <a:pt x="29" y="58"/>
                  </a:lnTo>
                  <a:lnTo>
                    <a:pt x="62" y="102"/>
                  </a:lnTo>
                  <a:lnTo>
                    <a:pt x="93" y="125"/>
                  </a:lnTo>
                  <a:lnTo>
                    <a:pt x="128" y="158"/>
                  </a:lnTo>
                  <a:lnTo>
                    <a:pt x="151" y="166"/>
                  </a:lnTo>
                  <a:lnTo>
                    <a:pt x="138" y="166"/>
                  </a:lnTo>
                  <a:lnTo>
                    <a:pt x="106" y="151"/>
                  </a:lnTo>
                  <a:lnTo>
                    <a:pt x="115" y="175"/>
                  </a:lnTo>
                  <a:lnTo>
                    <a:pt x="95" y="138"/>
                  </a:lnTo>
                  <a:lnTo>
                    <a:pt x="85" y="134"/>
                  </a:lnTo>
                  <a:lnTo>
                    <a:pt x="89" y="154"/>
                  </a:lnTo>
                  <a:lnTo>
                    <a:pt x="72" y="123"/>
                  </a:lnTo>
                  <a:lnTo>
                    <a:pt x="48" y="96"/>
                  </a:lnTo>
                  <a:lnTo>
                    <a:pt x="52" y="117"/>
                  </a:lnTo>
                  <a:lnTo>
                    <a:pt x="35" y="77"/>
                  </a:lnTo>
                  <a:lnTo>
                    <a:pt x="34" y="93"/>
                  </a:lnTo>
                  <a:lnTo>
                    <a:pt x="27" y="64"/>
                  </a:lnTo>
                  <a:lnTo>
                    <a:pt x="10" y="33"/>
                  </a:lnTo>
                  <a:lnTo>
                    <a:pt x="0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60"/>
            <p:cNvSpPr>
              <a:spLocks/>
            </p:cNvSpPr>
            <p:nvPr/>
          </p:nvSpPr>
          <p:spPr bwMode="auto">
            <a:xfrm>
              <a:off x="4336" y="2130"/>
              <a:ext cx="133" cy="111"/>
            </a:xfrm>
            <a:custGeom>
              <a:avLst/>
              <a:gdLst>
                <a:gd name="T0" fmla="*/ 0 w 133"/>
                <a:gd name="T1" fmla="*/ 0 h 111"/>
                <a:gd name="T2" fmla="*/ 26 w 133"/>
                <a:gd name="T3" fmla="*/ 27 h 111"/>
                <a:gd name="T4" fmla="*/ 55 w 133"/>
                <a:gd name="T5" fmla="*/ 51 h 111"/>
                <a:gd name="T6" fmla="*/ 83 w 133"/>
                <a:gd name="T7" fmla="*/ 67 h 111"/>
                <a:gd name="T8" fmla="*/ 115 w 133"/>
                <a:gd name="T9" fmla="*/ 87 h 111"/>
                <a:gd name="T10" fmla="*/ 132 w 133"/>
                <a:gd name="T11" fmla="*/ 93 h 111"/>
                <a:gd name="T12" fmla="*/ 119 w 133"/>
                <a:gd name="T13" fmla="*/ 93 h 111"/>
                <a:gd name="T14" fmla="*/ 124 w 133"/>
                <a:gd name="T15" fmla="*/ 110 h 111"/>
                <a:gd name="T16" fmla="*/ 106 w 133"/>
                <a:gd name="T17" fmla="*/ 92 h 111"/>
                <a:gd name="T18" fmla="*/ 104 w 133"/>
                <a:gd name="T19" fmla="*/ 103 h 111"/>
                <a:gd name="T20" fmla="*/ 87 w 133"/>
                <a:gd name="T21" fmla="*/ 80 h 111"/>
                <a:gd name="T22" fmla="*/ 87 w 133"/>
                <a:gd name="T23" fmla="*/ 98 h 111"/>
                <a:gd name="T24" fmla="*/ 69 w 133"/>
                <a:gd name="T25" fmla="*/ 67 h 111"/>
                <a:gd name="T26" fmla="*/ 55 w 133"/>
                <a:gd name="T27" fmla="*/ 60 h 111"/>
                <a:gd name="T28" fmla="*/ 46 w 133"/>
                <a:gd name="T29" fmla="*/ 60 h 111"/>
                <a:gd name="T30" fmla="*/ 55 w 133"/>
                <a:gd name="T31" fmla="*/ 84 h 111"/>
                <a:gd name="T32" fmla="*/ 41 w 133"/>
                <a:gd name="T33" fmla="*/ 64 h 111"/>
                <a:gd name="T34" fmla="*/ 38 w 133"/>
                <a:gd name="T35" fmla="*/ 46 h 111"/>
                <a:gd name="T36" fmla="*/ 24 w 133"/>
                <a:gd name="T37" fmla="*/ 33 h 111"/>
                <a:gd name="T38" fmla="*/ 0 w 133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3"/>
                <a:gd name="T61" fmla="*/ 0 h 111"/>
                <a:gd name="T62" fmla="*/ 133 w 133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3" h="111">
                  <a:moveTo>
                    <a:pt x="0" y="0"/>
                  </a:moveTo>
                  <a:lnTo>
                    <a:pt x="26" y="27"/>
                  </a:lnTo>
                  <a:lnTo>
                    <a:pt x="55" y="51"/>
                  </a:lnTo>
                  <a:lnTo>
                    <a:pt x="83" y="67"/>
                  </a:lnTo>
                  <a:lnTo>
                    <a:pt x="115" y="87"/>
                  </a:lnTo>
                  <a:lnTo>
                    <a:pt x="132" y="93"/>
                  </a:lnTo>
                  <a:lnTo>
                    <a:pt x="119" y="93"/>
                  </a:lnTo>
                  <a:lnTo>
                    <a:pt x="124" y="110"/>
                  </a:lnTo>
                  <a:lnTo>
                    <a:pt x="106" y="92"/>
                  </a:lnTo>
                  <a:lnTo>
                    <a:pt x="104" y="103"/>
                  </a:lnTo>
                  <a:lnTo>
                    <a:pt x="87" y="80"/>
                  </a:lnTo>
                  <a:lnTo>
                    <a:pt x="87" y="98"/>
                  </a:lnTo>
                  <a:lnTo>
                    <a:pt x="69" y="67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55" y="84"/>
                  </a:lnTo>
                  <a:lnTo>
                    <a:pt x="41" y="64"/>
                  </a:lnTo>
                  <a:lnTo>
                    <a:pt x="38" y="46"/>
                  </a:lnTo>
                  <a:lnTo>
                    <a:pt x="24" y="33"/>
                  </a:lnTo>
                  <a:lnTo>
                    <a:pt x="0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61"/>
            <p:cNvSpPr>
              <a:spLocks/>
            </p:cNvSpPr>
            <p:nvPr/>
          </p:nvSpPr>
          <p:spPr bwMode="auto">
            <a:xfrm>
              <a:off x="4384" y="2279"/>
              <a:ext cx="156" cy="111"/>
            </a:xfrm>
            <a:custGeom>
              <a:avLst/>
              <a:gdLst>
                <a:gd name="T0" fmla="*/ 0 w 156"/>
                <a:gd name="T1" fmla="*/ 0 h 111"/>
                <a:gd name="T2" fmla="*/ 31 w 156"/>
                <a:gd name="T3" fmla="*/ 30 h 111"/>
                <a:gd name="T4" fmla="*/ 59 w 156"/>
                <a:gd name="T5" fmla="*/ 48 h 111"/>
                <a:gd name="T6" fmla="*/ 97 w 156"/>
                <a:gd name="T7" fmla="*/ 66 h 111"/>
                <a:gd name="T8" fmla="*/ 119 w 156"/>
                <a:gd name="T9" fmla="*/ 79 h 111"/>
                <a:gd name="T10" fmla="*/ 155 w 156"/>
                <a:gd name="T11" fmla="*/ 89 h 111"/>
                <a:gd name="T12" fmla="*/ 135 w 156"/>
                <a:gd name="T13" fmla="*/ 91 h 111"/>
                <a:gd name="T14" fmla="*/ 136 w 156"/>
                <a:gd name="T15" fmla="*/ 107 h 111"/>
                <a:gd name="T16" fmla="*/ 125 w 156"/>
                <a:gd name="T17" fmla="*/ 83 h 111"/>
                <a:gd name="T18" fmla="*/ 119 w 156"/>
                <a:gd name="T19" fmla="*/ 110 h 111"/>
                <a:gd name="T20" fmla="*/ 113 w 156"/>
                <a:gd name="T21" fmla="*/ 83 h 111"/>
                <a:gd name="T22" fmla="*/ 74 w 156"/>
                <a:gd name="T23" fmla="*/ 64 h 111"/>
                <a:gd name="T24" fmla="*/ 74 w 156"/>
                <a:gd name="T25" fmla="*/ 91 h 111"/>
                <a:gd name="T26" fmla="*/ 65 w 156"/>
                <a:gd name="T27" fmla="*/ 62 h 111"/>
                <a:gd name="T28" fmla="*/ 32 w 156"/>
                <a:gd name="T29" fmla="*/ 41 h 111"/>
                <a:gd name="T30" fmla="*/ 0 w 156"/>
                <a:gd name="T31" fmla="*/ 0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111"/>
                <a:gd name="T50" fmla="*/ 156 w 156"/>
                <a:gd name="T51" fmla="*/ 111 h 1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111">
                  <a:moveTo>
                    <a:pt x="0" y="0"/>
                  </a:moveTo>
                  <a:lnTo>
                    <a:pt x="31" y="30"/>
                  </a:lnTo>
                  <a:lnTo>
                    <a:pt x="59" y="48"/>
                  </a:lnTo>
                  <a:lnTo>
                    <a:pt x="97" y="66"/>
                  </a:lnTo>
                  <a:lnTo>
                    <a:pt x="119" y="79"/>
                  </a:lnTo>
                  <a:lnTo>
                    <a:pt x="155" y="89"/>
                  </a:lnTo>
                  <a:lnTo>
                    <a:pt x="135" y="91"/>
                  </a:lnTo>
                  <a:lnTo>
                    <a:pt x="136" y="107"/>
                  </a:lnTo>
                  <a:lnTo>
                    <a:pt x="125" y="83"/>
                  </a:lnTo>
                  <a:lnTo>
                    <a:pt x="119" y="110"/>
                  </a:lnTo>
                  <a:lnTo>
                    <a:pt x="113" y="83"/>
                  </a:lnTo>
                  <a:lnTo>
                    <a:pt x="74" y="64"/>
                  </a:lnTo>
                  <a:lnTo>
                    <a:pt x="74" y="91"/>
                  </a:lnTo>
                  <a:lnTo>
                    <a:pt x="65" y="62"/>
                  </a:lnTo>
                  <a:lnTo>
                    <a:pt x="32" y="41"/>
                  </a:lnTo>
                  <a:lnTo>
                    <a:pt x="0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62"/>
            <p:cNvSpPr>
              <a:spLocks/>
            </p:cNvSpPr>
            <p:nvPr/>
          </p:nvSpPr>
          <p:spPr bwMode="auto">
            <a:xfrm>
              <a:off x="4430" y="2446"/>
              <a:ext cx="182" cy="81"/>
            </a:xfrm>
            <a:custGeom>
              <a:avLst/>
              <a:gdLst>
                <a:gd name="T0" fmla="*/ 181 w 182"/>
                <a:gd name="T1" fmla="*/ 47 h 81"/>
                <a:gd name="T2" fmla="*/ 124 w 182"/>
                <a:gd name="T3" fmla="*/ 41 h 81"/>
                <a:gd name="T4" fmla="*/ 86 w 182"/>
                <a:gd name="T5" fmla="*/ 30 h 81"/>
                <a:gd name="T6" fmla="*/ 31 w 182"/>
                <a:gd name="T7" fmla="*/ 7 h 81"/>
                <a:gd name="T8" fmla="*/ 0 w 182"/>
                <a:gd name="T9" fmla="*/ 0 h 81"/>
                <a:gd name="T10" fmla="*/ 30 w 182"/>
                <a:gd name="T11" fmla="*/ 13 h 81"/>
                <a:gd name="T12" fmla="*/ 59 w 182"/>
                <a:gd name="T13" fmla="*/ 25 h 81"/>
                <a:gd name="T14" fmla="*/ 63 w 182"/>
                <a:gd name="T15" fmla="*/ 54 h 81"/>
                <a:gd name="T16" fmla="*/ 64 w 182"/>
                <a:gd name="T17" fmla="*/ 23 h 81"/>
                <a:gd name="T18" fmla="*/ 92 w 182"/>
                <a:gd name="T19" fmla="*/ 38 h 81"/>
                <a:gd name="T20" fmla="*/ 98 w 182"/>
                <a:gd name="T21" fmla="*/ 80 h 81"/>
                <a:gd name="T22" fmla="*/ 98 w 182"/>
                <a:gd name="T23" fmla="*/ 41 h 81"/>
                <a:gd name="T24" fmla="*/ 131 w 182"/>
                <a:gd name="T25" fmla="*/ 48 h 81"/>
                <a:gd name="T26" fmla="*/ 144 w 182"/>
                <a:gd name="T27" fmla="*/ 68 h 81"/>
                <a:gd name="T28" fmla="*/ 140 w 182"/>
                <a:gd name="T29" fmla="*/ 48 h 81"/>
                <a:gd name="T30" fmla="*/ 166 w 182"/>
                <a:gd name="T31" fmla="*/ 69 h 81"/>
                <a:gd name="T32" fmla="*/ 154 w 182"/>
                <a:gd name="T33" fmla="*/ 48 h 81"/>
                <a:gd name="T34" fmla="*/ 181 w 182"/>
                <a:gd name="T35" fmla="*/ 47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"/>
                <a:gd name="T55" fmla="*/ 0 h 81"/>
                <a:gd name="T56" fmla="*/ 182 w 182"/>
                <a:gd name="T57" fmla="*/ 81 h 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" h="81">
                  <a:moveTo>
                    <a:pt x="181" y="47"/>
                  </a:moveTo>
                  <a:lnTo>
                    <a:pt x="124" y="41"/>
                  </a:lnTo>
                  <a:lnTo>
                    <a:pt x="86" y="30"/>
                  </a:lnTo>
                  <a:lnTo>
                    <a:pt x="31" y="7"/>
                  </a:lnTo>
                  <a:lnTo>
                    <a:pt x="0" y="0"/>
                  </a:lnTo>
                  <a:lnTo>
                    <a:pt x="30" y="13"/>
                  </a:lnTo>
                  <a:lnTo>
                    <a:pt x="59" y="25"/>
                  </a:lnTo>
                  <a:lnTo>
                    <a:pt x="63" y="54"/>
                  </a:lnTo>
                  <a:lnTo>
                    <a:pt x="64" y="23"/>
                  </a:lnTo>
                  <a:lnTo>
                    <a:pt x="92" y="38"/>
                  </a:lnTo>
                  <a:lnTo>
                    <a:pt x="98" y="80"/>
                  </a:lnTo>
                  <a:lnTo>
                    <a:pt x="98" y="41"/>
                  </a:lnTo>
                  <a:lnTo>
                    <a:pt x="131" y="48"/>
                  </a:lnTo>
                  <a:lnTo>
                    <a:pt x="144" y="68"/>
                  </a:lnTo>
                  <a:lnTo>
                    <a:pt x="140" y="48"/>
                  </a:lnTo>
                  <a:lnTo>
                    <a:pt x="166" y="69"/>
                  </a:lnTo>
                  <a:lnTo>
                    <a:pt x="154" y="48"/>
                  </a:lnTo>
                  <a:lnTo>
                    <a:pt x="181" y="47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63"/>
            <p:cNvSpPr>
              <a:spLocks/>
            </p:cNvSpPr>
            <p:nvPr/>
          </p:nvSpPr>
          <p:spPr bwMode="auto">
            <a:xfrm>
              <a:off x="4437" y="2563"/>
              <a:ext cx="204" cy="103"/>
            </a:xfrm>
            <a:custGeom>
              <a:avLst/>
              <a:gdLst>
                <a:gd name="T0" fmla="*/ 203 w 204"/>
                <a:gd name="T1" fmla="*/ 63 h 103"/>
                <a:gd name="T2" fmla="*/ 161 w 204"/>
                <a:gd name="T3" fmla="*/ 57 h 103"/>
                <a:gd name="T4" fmla="*/ 111 w 204"/>
                <a:gd name="T5" fmla="*/ 46 h 103"/>
                <a:gd name="T6" fmla="*/ 45 w 204"/>
                <a:gd name="T7" fmla="*/ 26 h 103"/>
                <a:gd name="T8" fmla="*/ 0 w 204"/>
                <a:gd name="T9" fmla="*/ 0 h 103"/>
                <a:gd name="T10" fmla="*/ 51 w 204"/>
                <a:gd name="T11" fmla="*/ 38 h 103"/>
                <a:gd name="T12" fmla="*/ 73 w 204"/>
                <a:gd name="T13" fmla="*/ 64 h 103"/>
                <a:gd name="T14" fmla="*/ 93 w 204"/>
                <a:gd name="T15" fmla="*/ 92 h 103"/>
                <a:gd name="T16" fmla="*/ 78 w 204"/>
                <a:gd name="T17" fmla="*/ 59 h 103"/>
                <a:gd name="T18" fmla="*/ 69 w 204"/>
                <a:gd name="T19" fmla="*/ 43 h 103"/>
                <a:gd name="T20" fmla="*/ 104 w 204"/>
                <a:gd name="T21" fmla="*/ 61 h 103"/>
                <a:gd name="T22" fmla="*/ 111 w 204"/>
                <a:gd name="T23" fmla="*/ 79 h 103"/>
                <a:gd name="T24" fmla="*/ 121 w 204"/>
                <a:gd name="T25" fmla="*/ 99 h 103"/>
                <a:gd name="T26" fmla="*/ 111 w 204"/>
                <a:gd name="T27" fmla="*/ 61 h 103"/>
                <a:gd name="T28" fmla="*/ 126 w 204"/>
                <a:gd name="T29" fmla="*/ 64 h 103"/>
                <a:gd name="T30" fmla="*/ 134 w 204"/>
                <a:gd name="T31" fmla="*/ 80 h 103"/>
                <a:gd name="T32" fmla="*/ 140 w 204"/>
                <a:gd name="T33" fmla="*/ 97 h 103"/>
                <a:gd name="T34" fmla="*/ 130 w 204"/>
                <a:gd name="T35" fmla="*/ 61 h 103"/>
                <a:gd name="T36" fmla="*/ 173 w 204"/>
                <a:gd name="T37" fmla="*/ 66 h 103"/>
                <a:gd name="T38" fmla="*/ 186 w 204"/>
                <a:gd name="T39" fmla="*/ 102 h 103"/>
                <a:gd name="T40" fmla="*/ 176 w 204"/>
                <a:gd name="T41" fmla="*/ 71 h 103"/>
                <a:gd name="T42" fmla="*/ 203 w 204"/>
                <a:gd name="T43" fmla="*/ 63 h 1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4"/>
                <a:gd name="T67" fmla="*/ 0 h 103"/>
                <a:gd name="T68" fmla="*/ 204 w 204"/>
                <a:gd name="T69" fmla="*/ 103 h 1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4" h="103">
                  <a:moveTo>
                    <a:pt x="203" y="63"/>
                  </a:moveTo>
                  <a:lnTo>
                    <a:pt x="161" y="57"/>
                  </a:lnTo>
                  <a:lnTo>
                    <a:pt x="111" y="46"/>
                  </a:lnTo>
                  <a:lnTo>
                    <a:pt x="45" y="26"/>
                  </a:lnTo>
                  <a:lnTo>
                    <a:pt x="0" y="0"/>
                  </a:lnTo>
                  <a:lnTo>
                    <a:pt x="51" y="38"/>
                  </a:lnTo>
                  <a:lnTo>
                    <a:pt x="73" y="64"/>
                  </a:lnTo>
                  <a:lnTo>
                    <a:pt x="93" y="92"/>
                  </a:lnTo>
                  <a:lnTo>
                    <a:pt x="78" y="59"/>
                  </a:lnTo>
                  <a:lnTo>
                    <a:pt x="69" y="43"/>
                  </a:lnTo>
                  <a:lnTo>
                    <a:pt x="104" y="61"/>
                  </a:lnTo>
                  <a:lnTo>
                    <a:pt x="111" y="79"/>
                  </a:lnTo>
                  <a:lnTo>
                    <a:pt x="121" y="99"/>
                  </a:lnTo>
                  <a:lnTo>
                    <a:pt x="111" y="61"/>
                  </a:lnTo>
                  <a:lnTo>
                    <a:pt x="126" y="64"/>
                  </a:lnTo>
                  <a:lnTo>
                    <a:pt x="134" y="80"/>
                  </a:lnTo>
                  <a:lnTo>
                    <a:pt x="140" y="97"/>
                  </a:lnTo>
                  <a:lnTo>
                    <a:pt x="130" y="61"/>
                  </a:lnTo>
                  <a:lnTo>
                    <a:pt x="173" y="66"/>
                  </a:lnTo>
                  <a:lnTo>
                    <a:pt x="186" y="102"/>
                  </a:lnTo>
                  <a:lnTo>
                    <a:pt x="176" y="71"/>
                  </a:lnTo>
                  <a:lnTo>
                    <a:pt x="203" y="63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64"/>
            <p:cNvSpPr>
              <a:spLocks/>
            </p:cNvSpPr>
            <p:nvPr/>
          </p:nvSpPr>
          <p:spPr bwMode="auto">
            <a:xfrm>
              <a:off x="4464" y="2708"/>
              <a:ext cx="230" cy="112"/>
            </a:xfrm>
            <a:custGeom>
              <a:avLst/>
              <a:gdLst>
                <a:gd name="T0" fmla="*/ 0 w 230"/>
                <a:gd name="T1" fmla="*/ 0 h 112"/>
                <a:gd name="T2" fmla="*/ 41 w 230"/>
                <a:gd name="T3" fmla="*/ 29 h 112"/>
                <a:gd name="T4" fmla="*/ 88 w 230"/>
                <a:gd name="T5" fmla="*/ 51 h 112"/>
                <a:gd name="T6" fmla="*/ 130 w 230"/>
                <a:gd name="T7" fmla="*/ 67 h 112"/>
                <a:gd name="T8" fmla="*/ 178 w 230"/>
                <a:gd name="T9" fmla="*/ 83 h 112"/>
                <a:gd name="T10" fmla="*/ 229 w 230"/>
                <a:gd name="T11" fmla="*/ 88 h 112"/>
                <a:gd name="T12" fmla="*/ 177 w 230"/>
                <a:gd name="T13" fmla="*/ 88 h 112"/>
                <a:gd name="T14" fmla="*/ 191 w 230"/>
                <a:gd name="T15" fmla="*/ 99 h 112"/>
                <a:gd name="T16" fmla="*/ 166 w 230"/>
                <a:gd name="T17" fmla="*/ 85 h 112"/>
                <a:gd name="T18" fmla="*/ 134 w 230"/>
                <a:gd name="T19" fmla="*/ 76 h 112"/>
                <a:gd name="T20" fmla="*/ 159 w 230"/>
                <a:gd name="T21" fmla="*/ 94 h 112"/>
                <a:gd name="T22" fmla="*/ 134 w 230"/>
                <a:gd name="T23" fmla="*/ 83 h 112"/>
                <a:gd name="T24" fmla="*/ 112 w 230"/>
                <a:gd name="T25" fmla="*/ 69 h 112"/>
                <a:gd name="T26" fmla="*/ 117 w 230"/>
                <a:gd name="T27" fmla="*/ 91 h 112"/>
                <a:gd name="T28" fmla="*/ 139 w 230"/>
                <a:gd name="T29" fmla="*/ 111 h 112"/>
                <a:gd name="T30" fmla="*/ 106 w 230"/>
                <a:gd name="T31" fmla="*/ 88 h 112"/>
                <a:gd name="T32" fmla="*/ 96 w 230"/>
                <a:gd name="T33" fmla="*/ 67 h 112"/>
                <a:gd name="T34" fmla="*/ 57 w 230"/>
                <a:gd name="T35" fmla="*/ 44 h 112"/>
                <a:gd name="T36" fmla="*/ 0 w 230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112"/>
                <a:gd name="T59" fmla="*/ 230 w 230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112">
                  <a:moveTo>
                    <a:pt x="0" y="0"/>
                  </a:moveTo>
                  <a:lnTo>
                    <a:pt x="41" y="29"/>
                  </a:lnTo>
                  <a:lnTo>
                    <a:pt x="88" y="51"/>
                  </a:lnTo>
                  <a:lnTo>
                    <a:pt x="130" y="67"/>
                  </a:lnTo>
                  <a:lnTo>
                    <a:pt x="178" y="83"/>
                  </a:lnTo>
                  <a:lnTo>
                    <a:pt x="229" y="88"/>
                  </a:lnTo>
                  <a:lnTo>
                    <a:pt x="177" y="88"/>
                  </a:lnTo>
                  <a:lnTo>
                    <a:pt x="191" y="99"/>
                  </a:lnTo>
                  <a:lnTo>
                    <a:pt x="166" y="85"/>
                  </a:lnTo>
                  <a:lnTo>
                    <a:pt x="134" y="76"/>
                  </a:lnTo>
                  <a:lnTo>
                    <a:pt x="159" y="94"/>
                  </a:lnTo>
                  <a:lnTo>
                    <a:pt x="134" y="83"/>
                  </a:lnTo>
                  <a:lnTo>
                    <a:pt x="112" y="69"/>
                  </a:lnTo>
                  <a:lnTo>
                    <a:pt x="117" y="91"/>
                  </a:lnTo>
                  <a:lnTo>
                    <a:pt x="139" y="111"/>
                  </a:lnTo>
                  <a:lnTo>
                    <a:pt x="106" y="88"/>
                  </a:lnTo>
                  <a:lnTo>
                    <a:pt x="96" y="67"/>
                  </a:lnTo>
                  <a:lnTo>
                    <a:pt x="57" y="44"/>
                  </a:lnTo>
                  <a:lnTo>
                    <a:pt x="0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9" name="Freeform 65"/>
          <p:cNvSpPr>
            <a:spLocks/>
          </p:cNvSpPr>
          <p:nvPr/>
        </p:nvSpPr>
        <p:spPr bwMode="auto">
          <a:xfrm>
            <a:off x="6605588" y="3228975"/>
            <a:ext cx="304800" cy="1352550"/>
          </a:xfrm>
          <a:custGeom>
            <a:avLst/>
            <a:gdLst>
              <a:gd name="T0" fmla="*/ 157 w 192"/>
              <a:gd name="T1" fmla="*/ 638 h 852"/>
              <a:gd name="T2" fmla="*/ 189 w 192"/>
              <a:gd name="T3" fmla="*/ 739 h 852"/>
              <a:gd name="T4" fmla="*/ 157 w 192"/>
              <a:gd name="T5" fmla="*/ 723 h 852"/>
              <a:gd name="T6" fmla="*/ 183 w 192"/>
              <a:gd name="T7" fmla="*/ 798 h 852"/>
              <a:gd name="T8" fmla="*/ 154 w 192"/>
              <a:gd name="T9" fmla="*/ 748 h 852"/>
              <a:gd name="T10" fmla="*/ 163 w 192"/>
              <a:gd name="T11" fmla="*/ 820 h 852"/>
              <a:gd name="T12" fmla="*/ 144 w 192"/>
              <a:gd name="T13" fmla="*/ 767 h 852"/>
              <a:gd name="T14" fmla="*/ 139 w 192"/>
              <a:gd name="T15" fmla="*/ 832 h 852"/>
              <a:gd name="T16" fmla="*/ 120 w 192"/>
              <a:gd name="T17" fmla="*/ 735 h 852"/>
              <a:gd name="T18" fmla="*/ 108 w 192"/>
              <a:gd name="T19" fmla="*/ 851 h 852"/>
              <a:gd name="T20" fmla="*/ 102 w 192"/>
              <a:gd name="T21" fmla="*/ 735 h 852"/>
              <a:gd name="T22" fmla="*/ 68 w 192"/>
              <a:gd name="T23" fmla="*/ 801 h 852"/>
              <a:gd name="T24" fmla="*/ 89 w 192"/>
              <a:gd name="T25" fmla="*/ 707 h 852"/>
              <a:gd name="T26" fmla="*/ 49 w 192"/>
              <a:gd name="T27" fmla="*/ 761 h 852"/>
              <a:gd name="T28" fmla="*/ 79 w 192"/>
              <a:gd name="T29" fmla="*/ 682 h 852"/>
              <a:gd name="T30" fmla="*/ 26 w 192"/>
              <a:gd name="T31" fmla="*/ 720 h 852"/>
              <a:gd name="T32" fmla="*/ 45 w 192"/>
              <a:gd name="T33" fmla="*/ 651 h 852"/>
              <a:gd name="T34" fmla="*/ 0 w 192"/>
              <a:gd name="T35" fmla="*/ 641 h 852"/>
              <a:gd name="T36" fmla="*/ 39 w 192"/>
              <a:gd name="T37" fmla="*/ 4 h 852"/>
              <a:gd name="T38" fmla="*/ 118 w 192"/>
              <a:gd name="T39" fmla="*/ 0 h 852"/>
              <a:gd name="T40" fmla="*/ 191 w 192"/>
              <a:gd name="T41" fmla="*/ 657 h 852"/>
              <a:gd name="T42" fmla="*/ 157 w 192"/>
              <a:gd name="T43" fmla="*/ 638 h 8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2"/>
              <a:gd name="T67" fmla="*/ 0 h 852"/>
              <a:gd name="T68" fmla="*/ 192 w 192"/>
              <a:gd name="T69" fmla="*/ 852 h 8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2" h="852">
                <a:moveTo>
                  <a:pt x="157" y="638"/>
                </a:moveTo>
                <a:lnTo>
                  <a:pt x="189" y="739"/>
                </a:lnTo>
                <a:lnTo>
                  <a:pt x="157" y="723"/>
                </a:lnTo>
                <a:lnTo>
                  <a:pt x="183" y="798"/>
                </a:lnTo>
                <a:lnTo>
                  <a:pt x="154" y="748"/>
                </a:lnTo>
                <a:lnTo>
                  <a:pt x="163" y="820"/>
                </a:lnTo>
                <a:lnTo>
                  <a:pt x="144" y="767"/>
                </a:lnTo>
                <a:lnTo>
                  <a:pt x="139" y="832"/>
                </a:lnTo>
                <a:lnTo>
                  <a:pt x="120" y="735"/>
                </a:lnTo>
                <a:lnTo>
                  <a:pt x="108" y="851"/>
                </a:lnTo>
                <a:lnTo>
                  <a:pt x="102" y="735"/>
                </a:lnTo>
                <a:lnTo>
                  <a:pt x="68" y="801"/>
                </a:lnTo>
                <a:lnTo>
                  <a:pt x="89" y="707"/>
                </a:lnTo>
                <a:lnTo>
                  <a:pt x="49" y="761"/>
                </a:lnTo>
                <a:lnTo>
                  <a:pt x="79" y="682"/>
                </a:lnTo>
                <a:lnTo>
                  <a:pt x="26" y="720"/>
                </a:lnTo>
                <a:lnTo>
                  <a:pt x="45" y="651"/>
                </a:lnTo>
                <a:lnTo>
                  <a:pt x="0" y="641"/>
                </a:lnTo>
                <a:lnTo>
                  <a:pt x="39" y="4"/>
                </a:lnTo>
                <a:lnTo>
                  <a:pt x="118" y="0"/>
                </a:lnTo>
                <a:lnTo>
                  <a:pt x="191" y="657"/>
                </a:lnTo>
                <a:lnTo>
                  <a:pt x="157" y="638"/>
                </a:lnTo>
              </a:path>
            </a:pathLst>
          </a:custGeom>
          <a:solidFill>
            <a:srgbClr val="037C03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50" name="Group 66"/>
          <p:cNvGrpSpPr>
            <a:grpSpLocks/>
          </p:cNvGrpSpPr>
          <p:nvPr/>
        </p:nvGrpSpPr>
        <p:grpSpPr bwMode="auto">
          <a:xfrm>
            <a:off x="5629275" y="3328988"/>
            <a:ext cx="182563" cy="1644650"/>
            <a:chOff x="3546" y="2097"/>
            <a:chExt cx="115" cy="1036"/>
          </a:xfrm>
        </p:grpSpPr>
        <p:sp>
          <p:nvSpPr>
            <p:cNvPr id="10279" name="Freeform 67"/>
            <p:cNvSpPr>
              <a:spLocks/>
            </p:cNvSpPr>
            <p:nvPr/>
          </p:nvSpPr>
          <p:spPr bwMode="auto">
            <a:xfrm>
              <a:off x="3546" y="2097"/>
              <a:ext cx="115" cy="1036"/>
            </a:xfrm>
            <a:custGeom>
              <a:avLst/>
              <a:gdLst>
                <a:gd name="T0" fmla="*/ 71 w 115"/>
                <a:gd name="T1" fmla="*/ 0 h 1036"/>
                <a:gd name="T2" fmla="*/ 100 w 115"/>
                <a:gd name="T3" fmla="*/ 523 h 1036"/>
                <a:gd name="T4" fmla="*/ 97 w 115"/>
                <a:gd name="T5" fmla="*/ 657 h 1036"/>
                <a:gd name="T6" fmla="*/ 98 w 115"/>
                <a:gd name="T7" fmla="*/ 760 h 1036"/>
                <a:gd name="T8" fmla="*/ 97 w 115"/>
                <a:gd name="T9" fmla="*/ 788 h 1036"/>
                <a:gd name="T10" fmla="*/ 96 w 115"/>
                <a:gd name="T11" fmla="*/ 832 h 1036"/>
                <a:gd name="T12" fmla="*/ 100 w 115"/>
                <a:gd name="T13" fmla="*/ 876 h 1036"/>
                <a:gd name="T14" fmla="*/ 99 w 115"/>
                <a:gd name="T15" fmla="*/ 931 h 1036"/>
                <a:gd name="T16" fmla="*/ 103 w 115"/>
                <a:gd name="T17" fmla="*/ 979 h 1036"/>
                <a:gd name="T18" fmla="*/ 114 w 115"/>
                <a:gd name="T19" fmla="*/ 1021 h 1036"/>
                <a:gd name="T20" fmla="*/ 87 w 115"/>
                <a:gd name="T21" fmla="*/ 1025 h 1036"/>
                <a:gd name="T22" fmla="*/ 67 w 115"/>
                <a:gd name="T23" fmla="*/ 1035 h 1036"/>
                <a:gd name="T24" fmla="*/ 37 w 115"/>
                <a:gd name="T25" fmla="*/ 1032 h 1036"/>
                <a:gd name="T26" fmla="*/ 15 w 115"/>
                <a:gd name="T27" fmla="*/ 1032 h 1036"/>
                <a:gd name="T28" fmla="*/ 0 w 115"/>
                <a:gd name="T29" fmla="*/ 1020 h 1036"/>
                <a:gd name="T30" fmla="*/ 4 w 115"/>
                <a:gd name="T31" fmla="*/ 978 h 1036"/>
                <a:gd name="T32" fmla="*/ 10 w 115"/>
                <a:gd name="T33" fmla="*/ 931 h 1036"/>
                <a:gd name="T34" fmla="*/ 9 w 115"/>
                <a:gd name="T35" fmla="*/ 845 h 1036"/>
                <a:gd name="T36" fmla="*/ 10 w 115"/>
                <a:gd name="T37" fmla="*/ 820 h 1036"/>
                <a:gd name="T38" fmla="*/ 10 w 115"/>
                <a:gd name="T39" fmla="*/ 760 h 1036"/>
                <a:gd name="T40" fmla="*/ 10 w 115"/>
                <a:gd name="T41" fmla="*/ 706 h 1036"/>
                <a:gd name="T42" fmla="*/ 14 w 115"/>
                <a:gd name="T43" fmla="*/ 654 h 1036"/>
                <a:gd name="T44" fmla="*/ 11 w 115"/>
                <a:gd name="T45" fmla="*/ 429 h 1036"/>
                <a:gd name="T46" fmla="*/ 11 w 115"/>
                <a:gd name="T47" fmla="*/ 147 h 1036"/>
                <a:gd name="T48" fmla="*/ 21 w 115"/>
                <a:gd name="T49" fmla="*/ 37 h 1036"/>
                <a:gd name="T50" fmla="*/ 71 w 115"/>
                <a:gd name="T51" fmla="*/ 0 h 10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1036"/>
                <a:gd name="T80" fmla="*/ 115 w 115"/>
                <a:gd name="T81" fmla="*/ 1036 h 10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1036">
                  <a:moveTo>
                    <a:pt x="71" y="0"/>
                  </a:moveTo>
                  <a:lnTo>
                    <a:pt x="100" y="523"/>
                  </a:lnTo>
                  <a:lnTo>
                    <a:pt x="97" y="657"/>
                  </a:lnTo>
                  <a:lnTo>
                    <a:pt x="98" y="760"/>
                  </a:lnTo>
                  <a:lnTo>
                    <a:pt x="97" y="788"/>
                  </a:lnTo>
                  <a:lnTo>
                    <a:pt x="96" y="832"/>
                  </a:lnTo>
                  <a:lnTo>
                    <a:pt x="100" y="876"/>
                  </a:lnTo>
                  <a:lnTo>
                    <a:pt x="99" y="931"/>
                  </a:lnTo>
                  <a:lnTo>
                    <a:pt x="103" y="979"/>
                  </a:lnTo>
                  <a:lnTo>
                    <a:pt x="114" y="1021"/>
                  </a:lnTo>
                  <a:lnTo>
                    <a:pt x="87" y="1025"/>
                  </a:lnTo>
                  <a:lnTo>
                    <a:pt x="67" y="1035"/>
                  </a:lnTo>
                  <a:lnTo>
                    <a:pt x="37" y="1032"/>
                  </a:lnTo>
                  <a:lnTo>
                    <a:pt x="15" y="1032"/>
                  </a:lnTo>
                  <a:lnTo>
                    <a:pt x="0" y="1020"/>
                  </a:lnTo>
                  <a:lnTo>
                    <a:pt x="4" y="978"/>
                  </a:lnTo>
                  <a:lnTo>
                    <a:pt x="10" y="931"/>
                  </a:lnTo>
                  <a:lnTo>
                    <a:pt x="9" y="845"/>
                  </a:lnTo>
                  <a:lnTo>
                    <a:pt x="10" y="820"/>
                  </a:lnTo>
                  <a:lnTo>
                    <a:pt x="10" y="760"/>
                  </a:lnTo>
                  <a:lnTo>
                    <a:pt x="10" y="706"/>
                  </a:lnTo>
                  <a:lnTo>
                    <a:pt x="14" y="654"/>
                  </a:lnTo>
                  <a:lnTo>
                    <a:pt x="11" y="429"/>
                  </a:lnTo>
                  <a:lnTo>
                    <a:pt x="11" y="147"/>
                  </a:lnTo>
                  <a:lnTo>
                    <a:pt x="21" y="37"/>
                  </a:lnTo>
                  <a:lnTo>
                    <a:pt x="71" y="0"/>
                  </a:lnTo>
                </a:path>
              </a:pathLst>
            </a:custGeom>
            <a:solidFill>
              <a:schemeClr val="accent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68"/>
            <p:cNvSpPr>
              <a:spLocks/>
            </p:cNvSpPr>
            <p:nvPr/>
          </p:nvSpPr>
          <p:spPr bwMode="auto">
            <a:xfrm>
              <a:off x="3550" y="2760"/>
              <a:ext cx="68" cy="361"/>
            </a:xfrm>
            <a:custGeom>
              <a:avLst/>
              <a:gdLst>
                <a:gd name="T0" fmla="*/ 21 w 68"/>
                <a:gd name="T1" fmla="*/ 0 h 361"/>
                <a:gd name="T2" fmla="*/ 42 w 68"/>
                <a:gd name="T3" fmla="*/ 19 h 361"/>
                <a:gd name="T4" fmla="*/ 67 w 68"/>
                <a:gd name="T5" fmla="*/ 30 h 361"/>
                <a:gd name="T6" fmla="*/ 50 w 68"/>
                <a:gd name="T7" fmla="*/ 31 h 361"/>
                <a:gd name="T8" fmla="*/ 27 w 68"/>
                <a:gd name="T9" fmla="*/ 27 h 361"/>
                <a:gd name="T10" fmla="*/ 37 w 68"/>
                <a:gd name="T11" fmla="*/ 46 h 361"/>
                <a:gd name="T12" fmla="*/ 60 w 68"/>
                <a:gd name="T13" fmla="*/ 63 h 361"/>
                <a:gd name="T14" fmla="*/ 32 w 68"/>
                <a:gd name="T15" fmla="*/ 65 h 361"/>
                <a:gd name="T16" fmla="*/ 22 w 68"/>
                <a:gd name="T17" fmla="*/ 75 h 361"/>
                <a:gd name="T18" fmla="*/ 34 w 68"/>
                <a:gd name="T19" fmla="*/ 91 h 361"/>
                <a:gd name="T20" fmla="*/ 53 w 68"/>
                <a:gd name="T21" fmla="*/ 104 h 361"/>
                <a:gd name="T22" fmla="*/ 21 w 68"/>
                <a:gd name="T23" fmla="*/ 108 h 361"/>
                <a:gd name="T24" fmla="*/ 18 w 68"/>
                <a:gd name="T25" fmla="*/ 123 h 361"/>
                <a:gd name="T26" fmla="*/ 21 w 68"/>
                <a:gd name="T27" fmla="*/ 138 h 361"/>
                <a:gd name="T28" fmla="*/ 45 w 68"/>
                <a:gd name="T29" fmla="*/ 157 h 361"/>
                <a:gd name="T30" fmla="*/ 60 w 68"/>
                <a:gd name="T31" fmla="*/ 157 h 361"/>
                <a:gd name="T32" fmla="*/ 35 w 68"/>
                <a:gd name="T33" fmla="*/ 166 h 361"/>
                <a:gd name="T34" fmla="*/ 19 w 68"/>
                <a:gd name="T35" fmla="*/ 167 h 361"/>
                <a:gd name="T36" fmla="*/ 29 w 68"/>
                <a:gd name="T37" fmla="*/ 184 h 361"/>
                <a:gd name="T38" fmla="*/ 46 w 68"/>
                <a:gd name="T39" fmla="*/ 201 h 361"/>
                <a:gd name="T40" fmla="*/ 19 w 68"/>
                <a:gd name="T41" fmla="*/ 217 h 361"/>
                <a:gd name="T42" fmla="*/ 19 w 68"/>
                <a:gd name="T43" fmla="*/ 257 h 361"/>
                <a:gd name="T44" fmla="*/ 32 w 68"/>
                <a:gd name="T45" fmla="*/ 299 h 361"/>
                <a:gd name="T46" fmla="*/ 17 w 68"/>
                <a:gd name="T47" fmla="*/ 310 h 361"/>
                <a:gd name="T48" fmla="*/ 45 w 68"/>
                <a:gd name="T49" fmla="*/ 319 h 361"/>
                <a:gd name="T50" fmla="*/ 14 w 68"/>
                <a:gd name="T51" fmla="*/ 324 h 361"/>
                <a:gd name="T52" fmla="*/ 50 w 68"/>
                <a:gd name="T53" fmla="*/ 337 h 361"/>
                <a:gd name="T54" fmla="*/ 12 w 68"/>
                <a:gd name="T55" fmla="*/ 341 h 361"/>
                <a:gd name="T56" fmla="*/ 38 w 68"/>
                <a:gd name="T57" fmla="*/ 352 h 361"/>
                <a:gd name="T58" fmla="*/ 50 w 68"/>
                <a:gd name="T59" fmla="*/ 360 h 361"/>
                <a:gd name="T60" fmla="*/ 24 w 68"/>
                <a:gd name="T61" fmla="*/ 360 h 361"/>
                <a:gd name="T62" fmla="*/ 0 w 68"/>
                <a:gd name="T63" fmla="*/ 357 h 361"/>
                <a:gd name="T64" fmla="*/ 6 w 68"/>
                <a:gd name="T65" fmla="*/ 321 h 361"/>
                <a:gd name="T66" fmla="*/ 11 w 68"/>
                <a:gd name="T67" fmla="*/ 290 h 361"/>
                <a:gd name="T68" fmla="*/ 9 w 68"/>
                <a:gd name="T69" fmla="*/ 246 h 361"/>
                <a:gd name="T70" fmla="*/ 11 w 68"/>
                <a:gd name="T71" fmla="*/ 186 h 361"/>
                <a:gd name="T72" fmla="*/ 8 w 68"/>
                <a:gd name="T73" fmla="*/ 140 h 361"/>
                <a:gd name="T74" fmla="*/ 11 w 68"/>
                <a:gd name="T75" fmla="*/ 82 h 361"/>
                <a:gd name="T76" fmla="*/ 16 w 68"/>
                <a:gd name="T77" fmla="*/ 55 h 361"/>
                <a:gd name="T78" fmla="*/ 16 w 68"/>
                <a:gd name="T79" fmla="*/ 27 h 361"/>
                <a:gd name="T80" fmla="*/ 21 w 68"/>
                <a:gd name="T81" fmla="*/ 0 h 3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361"/>
                <a:gd name="T125" fmla="*/ 68 w 68"/>
                <a:gd name="T126" fmla="*/ 361 h 3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361">
                  <a:moveTo>
                    <a:pt x="21" y="0"/>
                  </a:moveTo>
                  <a:lnTo>
                    <a:pt x="42" y="19"/>
                  </a:lnTo>
                  <a:lnTo>
                    <a:pt x="67" y="30"/>
                  </a:lnTo>
                  <a:lnTo>
                    <a:pt x="50" y="31"/>
                  </a:lnTo>
                  <a:lnTo>
                    <a:pt x="27" y="27"/>
                  </a:lnTo>
                  <a:lnTo>
                    <a:pt x="37" y="46"/>
                  </a:lnTo>
                  <a:lnTo>
                    <a:pt x="60" y="63"/>
                  </a:lnTo>
                  <a:lnTo>
                    <a:pt x="32" y="65"/>
                  </a:lnTo>
                  <a:lnTo>
                    <a:pt x="22" y="75"/>
                  </a:lnTo>
                  <a:lnTo>
                    <a:pt x="34" y="91"/>
                  </a:lnTo>
                  <a:lnTo>
                    <a:pt x="53" y="104"/>
                  </a:lnTo>
                  <a:lnTo>
                    <a:pt x="21" y="108"/>
                  </a:lnTo>
                  <a:lnTo>
                    <a:pt x="18" y="123"/>
                  </a:lnTo>
                  <a:lnTo>
                    <a:pt x="21" y="138"/>
                  </a:lnTo>
                  <a:lnTo>
                    <a:pt x="45" y="157"/>
                  </a:lnTo>
                  <a:lnTo>
                    <a:pt x="60" y="157"/>
                  </a:lnTo>
                  <a:lnTo>
                    <a:pt x="35" y="166"/>
                  </a:lnTo>
                  <a:lnTo>
                    <a:pt x="19" y="167"/>
                  </a:lnTo>
                  <a:lnTo>
                    <a:pt x="29" y="184"/>
                  </a:lnTo>
                  <a:lnTo>
                    <a:pt x="46" y="201"/>
                  </a:lnTo>
                  <a:lnTo>
                    <a:pt x="19" y="217"/>
                  </a:lnTo>
                  <a:lnTo>
                    <a:pt x="19" y="257"/>
                  </a:lnTo>
                  <a:lnTo>
                    <a:pt x="32" y="299"/>
                  </a:lnTo>
                  <a:lnTo>
                    <a:pt x="17" y="310"/>
                  </a:lnTo>
                  <a:lnTo>
                    <a:pt x="45" y="319"/>
                  </a:lnTo>
                  <a:lnTo>
                    <a:pt x="14" y="324"/>
                  </a:lnTo>
                  <a:lnTo>
                    <a:pt x="50" y="337"/>
                  </a:lnTo>
                  <a:lnTo>
                    <a:pt x="12" y="341"/>
                  </a:lnTo>
                  <a:lnTo>
                    <a:pt x="38" y="352"/>
                  </a:lnTo>
                  <a:lnTo>
                    <a:pt x="50" y="360"/>
                  </a:lnTo>
                  <a:lnTo>
                    <a:pt x="24" y="360"/>
                  </a:lnTo>
                  <a:lnTo>
                    <a:pt x="0" y="357"/>
                  </a:lnTo>
                  <a:lnTo>
                    <a:pt x="6" y="321"/>
                  </a:lnTo>
                  <a:lnTo>
                    <a:pt x="11" y="290"/>
                  </a:lnTo>
                  <a:lnTo>
                    <a:pt x="9" y="246"/>
                  </a:lnTo>
                  <a:lnTo>
                    <a:pt x="11" y="186"/>
                  </a:lnTo>
                  <a:lnTo>
                    <a:pt x="8" y="140"/>
                  </a:lnTo>
                  <a:lnTo>
                    <a:pt x="11" y="82"/>
                  </a:lnTo>
                  <a:lnTo>
                    <a:pt x="16" y="55"/>
                  </a:lnTo>
                  <a:lnTo>
                    <a:pt x="16" y="27"/>
                  </a:lnTo>
                  <a:lnTo>
                    <a:pt x="21" y="0"/>
                  </a:lnTo>
                </a:path>
              </a:pathLst>
            </a:custGeom>
            <a:solidFill>
              <a:schemeClr val="accent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1" name="Group 69"/>
          <p:cNvGrpSpPr>
            <a:grpSpLocks/>
          </p:cNvGrpSpPr>
          <p:nvPr/>
        </p:nvGrpSpPr>
        <p:grpSpPr bwMode="auto">
          <a:xfrm>
            <a:off x="5668963" y="3114675"/>
            <a:ext cx="958850" cy="1646238"/>
            <a:chOff x="3571" y="1962"/>
            <a:chExt cx="604" cy="1037"/>
          </a:xfrm>
        </p:grpSpPr>
        <p:sp>
          <p:nvSpPr>
            <p:cNvPr id="10267" name="Freeform 70"/>
            <p:cNvSpPr>
              <a:spLocks/>
            </p:cNvSpPr>
            <p:nvPr/>
          </p:nvSpPr>
          <p:spPr bwMode="auto">
            <a:xfrm>
              <a:off x="3571" y="1962"/>
              <a:ext cx="288" cy="278"/>
            </a:xfrm>
            <a:custGeom>
              <a:avLst/>
              <a:gdLst>
                <a:gd name="T0" fmla="*/ 78 w 288"/>
                <a:gd name="T1" fmla="*/ 79 h 278"/>
                <a:gd name="T2" fmla="*/ 142 w 288"/>
                <a:gd name="T3" fmla="*/ 145 h 278"/>
                <a:gd name="T4" fmla="*/ 236 w 288"/>
                <a:gd name="T5" fmla="*/ 198 h 278"/>
                <a:gd name="T6" fmla="*/ 284 w 288"/>
                <a:gd name="T7" fmla="*/ 214 h 278"/>
                <a:gd name="T8" fmla="*/ 258 w 288"/>
                <a:gd name="T9" fmla="*/ 231 h 278"/>
                <a:gd name="T10" fmla="*/ 251 w 288"/>
                <a:gd name="T11" fmla="*/ 238 h 278"/>
                <a:gd name="T12" fmla="*/ 230 w 288"/>
                <a:gd name="T13" fmla="*/ 234 h 278"/>
                <a:gd name="T14" fmla="*/ 269 w 288"/>
                <a:gd name="T15" fmla="*/ 274 h 278"/>
                <a:gd name="T16" fmla="*/ 227 w 288"/>
                <a:gd name="T17" fmla="*/ 248 h 278"/>
                <a:gd name="T18" fmla="*/ 221 w 288"/>
                <a:gd name="T19" fmla="*/ 254 h 278"/>
                <a:gd name="T20" fmla="*/ 212 w 288"/>
                <a:gd name="T21" fmla="*/ 257 h 278"/>
                <a:gd name="T22" fmla="*/ 194 w 288"/>
                <a:gd name="T23" fmla="*/ 244 h 278"/>
                <a:gd name="T24" fmla="*/ 188 w 288"/>
                <a:gd name="T25" fmla="*/ 264 h 278"/>
                <a:gd name="T26" fmla="*/ 167 w 288"/>
                <a:gd name="T27" fmla="*/ 238 h 278"/>
                <a:gd name="T28" fmla="*/ 175 w 288"/>
                <a:gd name="T29" fmla="*/ 267 h 278"/>
                <a:gd name="T30" fmla="*/ 152 w 288"/>
                <a:gd name="T31" fmla="*/ 244 h 278"/>
                <a:gd name="T32" fmla="*/ 142 w 288"/>
                <a:gd name="T33" fmla="*/ 244 h 278"/>
                <a:gd name="T34" fmla="*/ 133 w 288"/>
                <a:gd name="T35" fmla="*/ 248 h 278"/>
                <a:gd name="T36" fmla="*/ 115 w 288"/>
                <a:gd name="T37" fmla="*/ 217 h 278"/>
                <a:gd name="T38" fmla="*/ 127 w 288"/>
                <a:gd name="T39" fmla="*/ 251 h 278"/>
                <a:gd name="T40" fmla="*/ 106 w 288"/>
                <a:gd name="T41" fmla="*/ 238 h 278"/>
                <a:gd name="T42" fmla="*/ 97 w 288"/>
                <a:gd name="T43" fmla="*/ 234 h 278"/>
                <a:gd name="T44" fmla="*/ 97 w 288"/>
                <a:gd name="T45" fmla="*/ 251 h 278"/>
                <a:gd name="T46" fmla="*/ 81 w 288"/>
                <a:gd name="T47" fmla="*/ 217 h 278"/>
                <a:gd name="T48" fmla="*/ 64 w 288"/>
                <a:gd name="T49" fmla="*/ 195 h 278"/>
                <a:gd name="T50" fmla="*/ 72 w 288"/>
                <a:gd name="T51" fmla="*/ 241 h 278"/>
                <a:gd name="T52" fmla="*/ 58 w 288"/>
                <a:gd name="T53" fmla="*/ 214 h 278"/>
                <a:gd name="T54" fmla="*/ 45 w 288"/>
                <a:gd name="T55" fmla="*/ 205 h 278"/>
                <a:gd name="T56" fmla="*/ 36 w 288"/>
                <a:gd name="T57" fmla="*/ 205 h 278"/>
                <a:gd name="T58" fmla="*/ 33 w 288"/>
                <a:gd name="T59" fmla="*/ 155 h 278"/>
                <a:gd name="T60" fmla="*/ 26 w 288"/>
                <a:gd name="T61" fmla="*/ 211 h 278"/>
                <a:gd name="T62" fmla="*/ 18 w 288"/>
                <a:gd name="T63" fmla="*/ 171 h 278"/>
                <a:gd name="T64" fmla="*/ 18 w 288"/>
                <a:gd name="T65" fmla="*/ 109 h 278"/>
                <a:gd name="T66" fmla="*/ 12 w 288"/>
                <a:gd name="T67" fmla="*/ 155 h 278"/>
                <a:gd name="T68" fmla="*/ 0 w 288"/>
                <a:gd name="T69" fmla="*/ 135 h 278"/>
                <a:gd name="T70" fmla="*/ 15 w 288"/>
                <a:gd name="T71" fmla="*/ 60 h 278"/>
                <a:gd name="T72" fmla="*/ 18 w 288"/>
                <a:gd name="T73" fmla="*/ 0 h 2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278"/>
                <a:gd name="T113" fmla="*/ 288 w 288"/>
                <a:gd name="T114" fmla="*/ 278 h 2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278">
                  <a:moveTo>
                    <a:pt x="58" y="43"/>
                  </a:moveTo>
                  <a:lnTo>
                    <a:pt x="78" y="79"/>
                  </a:lnTo>
                  <a:lnTo>
                    <a:pt x="103" y="113"/>
                  </a:lnTo>
                  <a:lnTo>
                    <a:pt x="142" y="145"/>
                  </a:lnTo>
                  <a:lnTo>
                    <a:pt x="181" y="171"/>
                  </a:lnTo>
                  <a:lnTo>
                    <a:pt x="236" y="198"/>
                  </a:lnTo>
                  <a:lnTo>
                    <a:pt x="287" y="208"/>
                  </a:lnTo>
                  <a:lnTo>
                    <a:pt x="284" y="214"/>
                  </a:lnTo>
                  <a:lnTo>
                    <a:pt x="239" y="211"/>
                  </a:lnTo>
                  <a:lnTo>
                    <a:pt x="258" y="231"/>
                  </a:lnTo>
                  <a:lnTo>
                    <a:pt x="275" y="244"/>
                  </a:lnTo>
                  <a:lnTo>
                    <a:pt x="251" y="238"/>
                  </a:lnTo>
                  <a:lnTo>
                    <a:pt x="227" y="214"/>
                  </a:lnTo>
                  <a:lnTo>
                    <a:pt x="230" y="234"/>
                  </a:lnTo>
                  <a:lnTo>
                    <a:pt x="248" y="254"/>
                  </a:lnTo>
                  <a:lnTo>
                    <a:pt x="269" y="274"/>
                  </a:lnTo>
                  <a:lnTo>
                    <a:pt x="258" y="274"/>
                  </a:lnTo>
                  <a:lnTo>
                    <a:pt x="227" y="248"/>
                  </a:lnTo>
                  <a:lnTo>
                    <a:pt x="212" y="224"/>
                  </a:lnTo>
                  <a:lnTo>
                    <a:pt x="221" y="254"/>
                  </a:lnTo>
                  <a:lnTo>
                    <a:pt x="242" y="277"/>
                  </a:lnTo>
                  <a:lnTo>
                    <a:pt x="212" y="257"/>
                  </a:lnTo>
                  <a:lnTo>
                    <a:pt x="197" y="234"/>
                  </a:lnTo>
                  <a:lnTo>
                    <a:pt x="194" y="244"/>
                  </a:lnTo>
                  <a:lnTo>
                    <a:pt x="197" y="264"/>
                  </a:lnTo>
                  <a:lnTo>
                    <a:pt x="188" y="264"/>
                  </a:lnTo>
                  <a:lnTo>
                    <a:pt x="175" y="241"/>
                  </a:lnTo>
                  <a:lnTo>
                    <a:pt x="167" y="238"/>
                  </a:lnTo>
                  <a:lnTo>
                    <a:pt x="169" y="257"/>
                  </a:lnTo>
                  <a:lnTo>
                    <a:pt x="175" y="267"/>
                  </a:lnTo>
                  <a:lnTo>
                    <a:pt x="164" y="267"/>
                  </a:lnTo>
                  <a:lnTo>
                    <a:pt x="152" y="244"/>
                  </a:lnTo>
                  <a:lnTo>
                    <a:pt x="139" y="224"/>
                  </a:lnTo>
                  <a:lnTo>
                    <a:pt x="142" y="244"/>
                  </a:lnTo>
                  <a:lnTo>
                    <a:pt x="152" y="257"/>
                  </a:lnTo>
                  <a:lnTo>
                    <a:pt x="133" y="248"/>
                  </a:lnTo>
                  <a:lnTo>
                    <a:pt x="119" y="202"/>
                  </a:lnTo>
                  <a:lnTo>
                    <a:pt x="115" y="217"/>
                  </a:lnTo>
                  <a:lnTo>
                    <a:pt x="121" y="238"/>
                  </a:lnTo>
                  <a:lnTo>
                    <a:pt x="127" y="251"/>
                  </a:lnTo>
                  <a:lnTo>
                    <a:pt x="119" y="257"/>
                  </a:lnTo>
                  <a:lnTo>
                    <a:pt x="106" y="238"/>
                  </a:lnTo>
                  <a:lnTo>
                    <a:pt x="100" y="217"/>
                  </a:lnTo>
                  <a:lnTo>
                    <a:pt x="97" y="234"/>
                  </a:lnTo>
                  <a:lnTo>
                    <a:pt x="103" y="244"/>
                  </a:lnTo>
                  <a:lnTo>
                    <a:pt x="97" y="251"/>
                  </a:lnTo>
                  <a:lnTo>
                    <a:pt x="91" y="234"/>
                  </a:lnTo>
                  <a:lnTo>
                    <a:pt x="81" y="217"/>
                  </a:lnTo>
                  <a:lnTo>
                    <a:pt x="67" y="185"/>
                  </a:lnTo>
                  <a:lnTo>
                    <a:pt x="64" y="195"/>
                  </a:lnTo>
                  <a:lnTo>
                    <a:pt x="67" y="217"/>
                  </a:lnTo>
                  <a:lnTo>
                    <a:pt x="72" y="241"/>
                  </a:lnTo>
                  <a:lnTo>
                    <a:pt x="64" y="241"/>
                  </a:lnTo>
                  <a:lnTo>
                    <a:pt x="58" y="214"/>
                  </a:lnTo>
                  <a:lnTo>
                    <a:pt x="52" y="181"/>
                  </a:lnTo>
                  <a:lnTo>
                    <a:pt x="45" y="205"/>
                  </a:lnTo>
                  <a:lnTo>
                    <a:pt x="45" y="221"/>
                  </a:lnTo>
                  <a:lnTo>
                    <a:pt x="36" y="205"/>
                  </a:lnTo>
                  <a:lnTo>
                    <a:pt x="39" y="178"/>
                  </a:lnTo>
                  <a:lnTo>
                    <a:pt x="33" y="155"/>
                  </a:lnTo>
                  <a:lnTo>
                    <a:pt x="26" y="191"/>
                  </a:lnTo>
                  <a:lnTo>
                    <a:pt x="26" y="211"/>
                  </a:lnTo>
                  <a:lnTo>
                    <a:pt x="21" y="202"/>
                  </a:lnTo>
                  <a:lnTo>
                    <a:pt x="18" y="171"/>
                  </a:lnTo>
                  <a:lnTo>
                    <a:pt x="18" y="135"/>
                  </a:lnTo>
                  <a:lnTo>
                    <a:pt x="18" y="109"/>
                  </a:lnTo>
                  <a:lnTo>
                    <a:pt x="9" y="132"/>
                  </a:lnTo>
                  <a:lnTo>
                    <a:pt x="12" y="155"/>
                  </a:lnTo>
                  <a:lnTo>
                    <a:pt x="3" y="158"/>
                  </a:lnTo>
                  <a:lnTo>
                    <a:pt x="0" y="135"/>
                  </a:lnTo>
                  <a:lnTo>
                    <a:pt x="3" y="96"/>
                  </a:lnTo>
                  <a:lnTo>
                    <a:pt x="15" y="60"/>
                  </a:lnTo>
                  <a:lnTo>
                    <a:pt x="18" y="36"/>
                  </a:lnTo>
                  <a:lnTo>
                    <a:pt x="18" y="0"/>
                  </a:lnTo>
                  <a:lnTo>
                    <a:pt x="58" y="4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71"/>
            <p:cNvSpPr>
              <a:spLocks/>
            </p:cNvSpPr>
            <p:nvPr/>
          </p:nvSpPr>
          <p:spPr bwMode="auto">
            <a:xfrm>
              <a:off x="3596" y="2090"/>
              <a:ext cx="323" cy="285"/>
            </a:xfrm>
            <a:custGeom>
              <a:avLst/>
              <a:gdLst>
                <a:gd name="T0" fmla="*/ 88 w 323"/>
                <a:gd name="T1" fmla="*/ 80 h 285"/>
                <a:gd name="T2" fmla="*/ 159 w 323"/>
                <a:gd name="T3" fmla="*/ 149 h 285"/>
                <a:gd name="T4" fmla="*/ 264 w 323"/>
                <a:gd name="T5" fmla="*/ 203 h 285"/>
                <a:gd name="T6" fmla="*/ 319 w 323"/>
                <a:gd name="T7" fmla="*/ 219 h 285"/>
                <a:gd name="T8" fmla="*/ 288 w 323"/>
                <a:gd name="T9" fmla="*/ 236 h 285"/>
                <a:gd name="T10" fmla="*/ 281 w 323"/>
                <a:gd name="T11" fmla="*/ 244 h 285"/>
                <a:gd name="T12" fmla="*/ 257 w 323"/>
                <a:gd name="T13" fmla="*/ 240 h 285"/>
                <a:gd name="T14" fmla="*/ 301 w 323"/>
                <a:gd name="T15" fmla="*/ 280 h 285"/>
                <a:gd name="T16" fmla="*/ 254 w 323"/>
                <a:gd name="T17" fmla="*/ 254 h 285"/>
                <a:gd name="T18" fmla="*/ 246 w 323"/>
                <a:gd name="T19" fmla="*/ 260 h 285"/>
                <a:gd name="T20" fmla="*/ 237 w 323"/>
                <a:gd name="T21" fmla="*/ 263 h 285"/>
                <a:gd name="T22" fmla="*/ 217 w 323"/>
                <a:gd name="T23" fmla="*/ 250 h 285"/>
                <a:gd name="T24" fmla="*/ 210 w 323"/>
                <a:gd name="T25" fmla="*/ 270 h 285"/>
                <a:gd name="T26" fmla="*/ 187 w 323"/>
                <a:gd name="T27" fmla="*/ 244 h 285"/>
                <a:gd name="T28" fmla="*/ 196 w 323"/>
                <a:gd name="T29" fmla="*/ 273 h 285"/>
                <a:gd name="T30" fmla="*/ 169 w 323"/>
                <a:gd name="T31" fmla="*/ 250 h 285"/>
                <a:gd name="T32" fmla="*/ 159 w 323"/>
                <a:gd name="T33" fmla="*/ 250 h 285"/>
                <a:gd name="T34" fmla="*/ 149 w 323"/>
                <a:gd name="T35" fmla="*/ 254 h 285"/>
                <a:gd name="T36" fmla="*/ 129 w 323"/>
                <a:gd name="T37" fmla="*/ 223 h 285"/>
                <a:gd name="T38" fmla="*/ 142 w 323"/>
                <a:gd name="T39" fmla="*/ 257 h 285"/>
                <a:gd name="T40" fmla="*/ 119 w 323"/>
                <a:gd name="T41" fmla="*/ 244 h 285"/>
                <a:gd name="T42" fmla="*/ 108 w 323"/>
                <a:gd name="T43" fmla="*/ 240 h 285"/>
                <a:gd name="T44" fmla="*/ 108 w 323"/>
                <a:gd name="T45" fmla="*/ 257 h 285"/>
                <a:gd name="T46" fmla="*/ 91 w 323"/>
                <a:gd name="T47" fmla="*/ 223 h 285"/>
                <a:gd name="T48" fmla="*/ 71 w 323"/>
                <a:gd name="T49" fmla="*/ 200 h 285"/>
                <a:gd name="T50" fmla="*/ 81 w 323"/>
                <a:gd name="T51" fmla="*/ 247 h 285"/>
                <a:gd name="T52" fmla="*/ 65 w 323"/>
                <a:gd name="T53" fmla="*/ 219 h 285"/>
                <a:gd name="T54" fmla="*/ 51 w 323"/>
                <a:gd name="T55" fmla="*/ 210 h 285"/>
                <a:gd name="T56" fmla="*/ 41 w 323"/>
                <a:gd name="T57" fmla="*/ 210 h 285"/>
                <a:gd name="T58" fmla="*/ 37 w 323"/>
                <a:gd name="T59" fmla="*/ 159 h 285"/>
                <a:gd name="T60" fmla="*/ 30 w 323"/>
                <a:gd name="T61" fmla="*/ 216 h 285"/>
                <a:gd name="T62" fmla="*/ 21 w 323"/>
                <a:gd name="T63" fmla="*/ 176 h 285"/>
                <a:gd name="T64" fmla="*/ 21 w 323"/>
                <a:gd name="T65" fmla="*/ 112 h 285"/>
                <a:gd name="T66" fmla="*/ 13 w 323"/>
                <a:gd name="T67" fmla="*/ 159 h 285"/>
                <a:gd name="T68" fmla="*/ 0 w 323"/>
                <a:gd name="T69" fmla="*/ 138 h 285"/>
                <a:gd name="T70" fmla="*/ 17 w 323"/>
                <a:gd name="T71" fmla="*/ 61 h 285"/>
                <a:gd name="T72" fmla="*/ 21 w 323"/>
                <a:gd name="T73" fmla="*/ 0 h 2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3"/>
                <a:gd name="T112" fmla="*/ 0 h 285"/>
                <a:gd name="T113" fmla="*/ 323 w 323"/>
                <a:gd name="T114" fmla="*/ 285 h 2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3" h="285">
                  <a:moveTo>
                    <a:pt x="65" y="43"/>
                  </a:moveTo>
                  <a:lnTo>
                    <a:pt x="88" y="80"/>
                  </a:lnTo>
                  <a:lnTo>
                    <a:pt x="115" y="115"/>
                  </a:lnTo>
                  <a:lnTo>
                    <a:pt x="159" y="149"/>
                  </a:lnTo>
                  <a:lnTo>
                    <a:pt x="203" y="176"/>
                  </a:lnTo>
                  <a:lnTo>
                    <a:pt x="264" y="203"/>
                  </a:lnTo>
                  <a:lnTo>
                    <a:pt x="322" y="213"/>
                  </a:lnTo>
                  <a:lnTo>
                    <a:pt x="319" y="219"/>
                  </a:lnTo>
                  <a:lnTo>
                    <a:pt x="267" y="216"/>
                  </a:lnTo>
                  <a:lnTo>
                    <a:pt x="288" y="236"/>
                  </a:lnTo>
                  <a:lnTo>
                    <a:pt x="308" y="250"/>
                  </a:lnTo>
                  <a:lnTo>
                    <a:pt x="281" y="244"/>
                  </a:lnTo>
                  <a:lnTo>
                    <a:pt x="254" y="219"/>
                  </a:lnTo>
                  <a:lnTo>
                    <a:pt x="257" y="240"/>
                  </a:lnTo>
                  <a:lnTo>
                    <a:pt x="277" y="260"/>
                  </a:lnTo>
                  <a:lnTo>
                    <a:pt x="301" y="280"/>
                  </a:lnTo>
                  <a:lnTo>
                    <a:pt x="288" y="280"/>
                  </a:lnTo>
                  <a:lnTo>
                    <a:pt x="254" y="254"/>
                  </a:lnTo>
                  <a:lnTo>
                    <a:pt x="237" y="230"/>
                  </a:lnTo>
                  <a:lnTo>
                    <a:pt x="246" y="260"/>
                  </a:lnTo>
                  <a:lnTo>
                    <a:pt x="271" y="284"/>
                  </a:lnTo>
                  <a:lnTo>
                    <a:pt x="237" y="263"/>
                  </a:lnTo>
                  <a:lnTo>
                    <a:pt x="220" y="240"/>
                  </a:lnTo>
                  <a:lnTo>
                    <a:pt x="217" y="250"/>
                  </a:lnTo>
                  <a:lnTo>
                    <a:pt x="220" y="270"/>
                  </a:lnTo>
                  <a:lnTo>
                    <a:pt x="210" y="270"/>
                  </a:lnTo>
                  <a:lnTo>
                    <a:pt x="196" y="247"/>
                  </a:lnTo>
                  <a:lnTo>
                    <a:pt x="187" y="244"/>
                  </a:lnTo>
                  <a:lnTo>
                    <a:pt x="189" y="263"/>
                  </a:lnTo>
                  <a:lnTo>
                    <a:pt x="196" y="273"/>
                  </a:lnTo>
                  <a:lnTo>
                    <a:pt x="183" y="273"/>
                  </a:lnTo>
                  <a:lnTo>
                    <a:pt x="169" y="250"/>
                  </a:lnTo>
                  <a:lnTo>
                    <a:pt x="155" y="230"/>
                  </a:lnTo>
                  <a:lnTo>
                    <a:pt x="159" y="250"/>
                  </a:lnTo>
                  <a:lnTo>
                    <a:pt x="169" y="263"/>
                  </a:lnTo>
                  <a:lnTo>
                    <a:pt x="149" y="254"/>
                  </a:lnTo>
                  <a:lnTo>
                    <a:pt x="133" y="206"/>
                  </a:lnTo>
                  <a:lnTo>
                    <a:pt x="129" y="223"/>
                  </a:lnTo>
                  <a:lnTo>
                    <a:pt x="135" y="244"/>
                  </a:lnTo>
                  <a:lnTo>
                    <a:pt x="142" y="257"/>
                  </a:lnTo>
                  <a:lnTo>
                    <a:pt x="133" y="263"/>
                  </a:lnTo>
                  <a:lnTo>
                    <a:pt x="119" y="244"/>
                  </a:lnTo>
                  <a:lnTo>
                    <a:pt x="112" y="223"/>
                  </a:lnTo>
                  <a:lnTo>
                    <a:pt x="108" y="240"/>
                  </a:lnTo>
                  <a:lnTo>
                    <a:pt x="115" y="250"/>
                  </a:lnTo>
                  <a:lnTo>
                    <a:pt x="108" y="257"/>
                  </a:lnTo>
                  <a:lnTo>
                    <a:pt x="101" y="240"/>
                  </a:lnTo>
                  <a:lnTo>
                    <a:pt x="91" y="223"/>
                  </a:lnTo>
                  <a:lnTo>
                    <a:pt x="75" y="189"/>
                  </a:lnTo>
                  <a:lnTo>
                    <a:pt x="71" y="200"/>
                  </a:lnTo>
                  <a:lnTo>
                    <a:pt x="75" y="223"/>
                  </a:lnTo>
                  <a:lnTo>
                    <a:pt x="81" y="247"/>
                  </a:lnTo>
                  <a:lnTo>
                    <a:pt x="71" y="247"/>
                  </a:lnTo>
                  <a:lnTo>
                    <a:pt x="65" y="219"/>
                  </a:lnTo>
                  <a:lnTo>
                    <a:pt x="57" y="185"/>
                  </a:lnTo>
                  <a:lnTo>
                    <a:pt x="51" y="210"/>
                  </a:lnTo>
                  <a:lnTo>
                    <a:pt x="51" y="226"/>
                  </a:lnTo>
                  <a:lnTo>
                    <a:pt x="41" y="210"/>
                  </a:lnTo>
                  <a:lnTo>
                    <a:pt x="44" y="182"/>
                  </a:lnTo>
                  <a:lnTo>
                    <a:pt x="37" y="159"/>
                  </a:lnTo>
                  <a:lnTo>
                    <a:pt x="30" y="196"/>
                  </a:lnTo>
                  <a:lnTo>
                    <a:pt x="30" y="216"/>
                  </a:lnTo>
                  <a:lnTo>
                    <a:pt x="24" y="206"/>
                  </a:lnTo>
                  <a:lnTo>
                    <a:pt x="21" y="176"/>
                  </a:lnTo>
                  <a:lnTo>
                    <a:pt x="21" y="138"/>
                  </a:lnTo>
                  <a:lnTo>
                    <a:pt x="21" y="112"/>
                  </a:lnTo>
                  <a:lnTo>
                    <a:pt x="10" y="135"/>
                  </a:lnTo>
                  <a:lnTo>
                    <a:pt x="13" y="159"/>
                  </a:lnTo>
                  <a:lnTo>
                    <a:pt x="3" y="162"/>
                  </a:lnTo>
                  <a:lnTo>
                    <a:pt x="0" y="138"/>
                  </a:lnTo>
                  <a:lnTo>
                    <a:pt x="3" y="98"/>
                  </a:lnTo>
                  <a:lnTo>
                    <a:pt x="17" y="61"/>
                  </a:lnTo>
                  <a:lnTo>
                    <a:pt x="21" y="37"/>
                  </a:lnTo>
                  <a:lnTo>
                    <a:pt x="21" y="0"/>
                  </a:lnTo>
                  <a:lnTo>
                    <a:pt x="65" y="4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72"/>
            <p:cNvSpPr>
              <a:spLocks/>
            </p:cNvSpPr>
            <p:nvPr/>
          </p:nvSpPr>
          <p:spPr bwMode="auto">
            <a:xfrm>
              <a:off x="3602" y="2225"/>
              <a:ext cx="415" cy="313"/>
            </a:xfrm>
            <a:custGeom>
              <a:avLst/>
              <a:gdLst>
                <a:gd name="T0" fmla="*/ 114 w 415"/>
                <a:gd name="T1" fmla="*/ 88 h 313"/>
                <a:gd name="T2" fmla="*/ 205 w 415"/>
                <a:gd name="T3" fmla="*/ 164 h 313"/>
                <a:gd name="T4" fmla="*/ 341 w 415"/>
                <a:gd name="T5" fmla="*/ 223 h 313"/>
                <a:gd name="T6" fmla="*/ 411 w 415"/>
                <a:gd name="T7" fmla="*/ 241 h 313"/>
                <a:gd name="T8" fmla="*/ 372 w 415"/>
                <a:gd name="T9" fmla="*/ 259 h 313"/>
                <a:gd name="T10" fmla="*/ 363 w 415"/>
                <a:gd name="T11" fmla="*/ 267 h 313"/>
                <a:gd name="T12" fmla="*/ 332 w 415"/>
                <a:gd name="T13" fmla="*/ 264 h 313"/>
                <a:gd name="T14" fmla="*/ 388 w 415"/>
                <a:gd name="T15" fmla="*/ 308 h 313"/>
                <a:gd name="T16" fmla="*/ 328 w 415"/>
                <a:gd name="T17" fmla="*/ 278 h 313"/>
                <a:gd name="T18" fmla="*/ 319 w 415"/>
                <a:gd name="T19" fmla="*/ 286 h 313"/>
                <a:gd name="T20" fmla="*/ 306 w 415"/>
                <a:gd name="T21" fmla="*/ 289 h 313"/>
                <a:gd name="T22" fmla="*/ 280 w 415"/>
                <a:gd name="T23" fmla="*/ 275 h 313"/>
                <a:gd name="T24" fmla="*/ 271 w 415"/>
                <a:gd name="T25" fmla="*/ 296 h 313"/>
                <a:gd name="T26" fmla="*/ 241 w 415"/>
                <a:gd name="T27" fmla="*/ 267 h 313"/>
                <a:gd name="T28" fmla="*/ 253 w 415"/>
                <a:gd name="T29" fmla="*/ 301 h 313"/>
                <a:gd name="T30" fmla="*/ 218 w 415"/>
                <a:gd name="T31" fmla="*/ 275 h 313"/>
                <a:gd name="T32" fmla="*/ 205 w 415"/>
                <a:gd name="T33" fmla="*/ 275 h 313"/>
                <a:gd name="T34" fmla="*/ 192 w 415"/>
                <a:gd name="T35" fmla="*/ 278 h 313"/>
                <a:gd name="T36" fmla="*/ 166 w 415"/>
                <a:gd name="T37" fmla="*/ 245 h 313"/>
                <a:gd name="T38" fmla="*/ 183 w 415"/>
                <a:gd name="T39" fmla="*/ 283 h 313"/>
                <a:gd name="T40" fmla="*/ 153 w 415"/>
                <a:gd name="T41" fmla="*/ 267 h 313"/>
                <a:gd name="T42" fmla="*/ 140 w 415"/>
                <a:gd name="T43" fmla="*/ 264 h 313"/>
                <a:gd name="T44" fmla="*/ 140 w 415"/>
                <a:gd name="T45" fmla="*/ 283 h 313"/>
                <a:gd name="T46" fmla="*/ 117 w 415"/>
                <a:gd name="T47" fmla="*/ 245 h 313"/>
                <a:gd name="T48" fmla="*/ 92 w 415"/>
                <a:gd name="T49" fmla="*/ 219 h 313"/>
                <a:gd name="T50" fmla="*/ 105 w 415"/>
                <a:gd name="T51" fmla="*/ 271 h 313"/>
                <a:gd name="T52" fmla="*/ 83 w 415"/>
                <a:gd name="T53" fmla="*/ 241 h 313"/>
                <a:gd name="T54" fmla="*/ 66 w 415"/>
                <a:gd name="T55" fmla="*/ 230 h 313"/>
                <a:gd name="T56" fmla="*/ 53 w 415"/>
                <a:gd name="T57" fmla="*/ 230 h 313"/>
                <a:gd name="T58" fmla="*/ 48 w 415"/>
                <a:gd name="T59" fmla="*/ 174 h 313"/>
                <a:gd name="T60" fmla="*/ 39 w 415"/>
                <a:gd name="T61" fmla="*/ 237 h 313"/>
                <a:gd name="T62" fmla="*/ 27 w 415"/>
                <a:gd name="T63" fmla="*/ 192 h 313"/>
                <a:gd name="T64" fmla="*/ 27 w 415"/>
                <a:gd name="T65" fmla="*/ 122 h 313"/>
                <a:gd name="T66" fmla="*/ 18 w 415"/>
                <a:gd name="T67" fmla="*/ 174 h 313"/>
                <a:gd name="T68" fmla="*/ 0 w 415"/>
                <a:gd name="T69" fmla="*/ 152 h 313"/>
                <a:gd name="T70" fmla="*/ 23 w 415"/>
                <a:gd name="T71" fmla="*/ 66 h 313"/>
                <a:gd name="T72" fmla="*/ 27 w 415"/>
                <a:gd name="T73" fmla="*/ 0 h 3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5"/>
                <a:gd name="T112" fmla="*/ 0 h 313"/>
                <a:gd name="T113" fmla="*/ 415 w 415"/>
                <a:gd name="T114" fmla="*/ 313 h 3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5" h="313">
                  <a:moveTo>
                    <a:pt x="83" y="47"/>
                  </a:moveTo>
                  <a:lnTo>
                    <a:pt x="114" y="88"/>
                  </a:lnTo>
                  <a:lnTo>
                    <a:pt x="149" y="126"/>
                  </a:lnTo>
                  <a:lnTo>
                    <a:pt x="205" y="164"/>
                  </a:lnTo>
                  <a:lnTo>
                    <a:pt x="262" y="192"/>
                  </a:lnTo>
                  <a:lnTo>
                    <a:pt x="341" y="223"/>
                  </a:lnTo>
                  <a:lnTo>
                    <a:pt x="414" y="234"/>
                  </a:lnTo>
                  <a:lnTo>
                    <a:pt x="411" y="241"/>
                  </a:lnTo>
                  <a:lnTo>
                    <a:pt x="345" y="237"/>
                  </a:lnTo>
                  <a:lnTo>
                    <a:pt x="372" y="259"/>
                  </a:lnTo>
                  <a:lnTo>
                    <a:pt x="397" y="275"/>
                  </a:lnTo>
                  <a:lnTo>
                    <a:pt x="363" y="267"/>
                  </a:lnTo>
                  <a:lnTo>
                    <a:pt x="328" y="241"/>
                  </a:lnTo>
                  <a:lnTo>
                    <a:pt x="332" y="264"/>
                  </a:lnTo>
                  <a:lnTo>
                    <a:pt x="358" y="286"/>
                  </a:lnTo>
                  <a:lnTo>
                    <a:pt x="388" y="308"/>
                  </a:lnTo>
                  <a:lnTo>
                    <a:pt x="372" y="308"/>
                  </a:lnTo>
                  <a:lnTo>
                    <a:pt x="328" y="278"/>
                  </a:lnTo>
                  <a:lnTo>
                    <a:pt x="306" y="252"/>
                  </a:lnTo>
                  <a:lnTo>
                    <a:pt x="319" y="286"/>
                  </a:lnTo>
                  <a:lnTo>
                    <a:pt x="350" y="312"/>
                  </a:lnTo>
                  <a:lnTo>
                    <a:pt x="306" y="289"/>
                  </a:lnTo>
                  <a:lnTo>
                    <a:pt x="284" y="264"/>
                  </a:lnTo>
                  <a:lnTo>
                    <a:pt x="280" y="275"/>
                  </a:lnTo>
                  <a:lnTo>
                    <a:pt x="284" y="296"/>
                  </a:lnTo>
                  <a:lnTo>
                    <a:pt x="271" y="296"/>
                  </a:lnTo>
                  <a:lnTo>
                    <a:pt x="253" y="271"/>
                  </a:lnTo>
                  <a:lnTo>
                    <a:pt x="241" y="267"/>
                  </a:lnTo>
                  <a:lnTo>
                    <a:pt x="244" y="289"/>
                  </a:lnTo>
                  <a:lnTo>
                    <a:pt x="253" y="301"/>
                  </a:lnTo>
                  <a:lnTo>
                    <a:pt x="236" y="301"/>
                  </a:lnTo>
                  <a:lnTo>
                    <a:pt x="218" y="275"/>
                  </a:lnTo>
                  <a:lnTo>
                    <a:pt x="200" y="252"/>
                  </a:lnTo>
                  <a:lnTo>
                    <a:pt x="205" y="275"/>
                  </a:lnTo>
                  <a:lnTo>
                    <a:pt x="218" y="289"/>
                  </a:lnTo>
                  <a:lnTo>
                    <a:pt x="192" y="278"/>
                  </a:lnTo>
                  <a:lnTo>
                    <a:pt x="171" y="226"/>
                  </a:lnTo>
                  <a:lnTo>
                    <a:pt x="166" y="245"/>
                  </a:lnTo>
                  <a:lnTo>
                    <a:pt x="174" y="267"/>
                  </a:lnTo>
                  <a:lnTo>
                    <a:pt x="183" y="283"/>
                  </a:lnTo>
                  <a:lnTo>
                    <a:pt x="171" y="289"/>
                  </a:lnTo>
                  <a:lnTo>
                    <a:pt x="153" y="267"/>
                  </a:lnTo>
                  <a:lnTo>
                    <a:pt x="144" y="245"/>
                  </a:lnTo>
                  <a:lnTo>
                    <a:pt x="140" y="264"/>
                  </a:lnTo>
                  <a:lnTo>
                    <a:pt x="149" y="275"/>
                  </a:lnTo>
                  <a:lnTo>
                    <a:pt x="140" y="283"/>
                  </a:lnTo>
                  <a:lnTo>
                    <a:pt x="131" y="264"/>
                  </a:lnTo>
                  <a:lnTo>
                    <a:pt x="117" y="245"/>
                  </a:lnTo>
                  <a:lnTo>
                    <a:pt x="97" y="207"/>
                  </a:lnTo>
                  <a:lnTo>
                    <a:pt x="92" y="219"/>
                  </a:lnTo>
                  <a:lnTo>
                    <a:pt x="97" y="245"/>
                  </a:lnTo>
                  <a:lnTo>
                    <a:pt x="105" y="271"/>
                  </a:lnTo>
                  <a:lnTo>
                    <a:pt x="92" y="271"/>
                  </a:lnTo>
                  <a:lnTo>
                    <a:pt x="83" y="241"/>
                  </a:lnTo>
                  <a:lnTo>
                    <a:pt x="74" y="204"/>
                  </a:lnTo>
                  <a:lnTo>
                    <a:pt x="66" y="230"/>
                  </a:lnTo>
                  <a:lnTo>
                    <a:pt x="66" y="248"/>
                  </a:lnTo>
                  <a:lnTo>
                    <a:pt x="53" y="230"/>
                  </a:lnTo>
                  <a:lnTo>
                    <a:pt x="57" y="200"/>
                  </a:lnTo>
                  <a:lnTo>
                    <a:pt x="48" y="174"/>
                  </a:lnTo>
                  <a:lnTo>
                    <a:pt x="39" y="216"/>
                  </a:lnTo>
                  <a:lnTo>
                    <a:pt x="39" y="237"/>
                  </a:lnTo>
                  <a:lnTo>
                    <a:pt x="31" y="226"/>
                  </a:lnTo>
                  <a:lnTo>
                    <a:pt x="27" y="192"/>
                  </a:lnTo>
                  <a:lnTo>
                    <a:pt x="27" y="152"/>
                  </a:lnTo>
                  <a:lnTo>
                    <a:pt x="27" y="122"/>
                  </a:lnTo>
                  <a:lnTo>
                    <a:pt x="14" y="148"/>
                  </a:lnTo>
                  <a:lnTo>
                    <a:pt x="18" y="174"/>
                  </a:lnTo>
                  <a:lnTo>
                    <a:pt x="4" y="178"/>
                  </a:lnTo>
                  <a:lnTo>
                    <a:pt x="0" y="152"/>
                  </a:lnTo>
                  <a:lnTo>
                    <a:pt x="4" y="107"/>
                  </a:lnTo>
                  <a:lnTo>
                    <a:pt x="23" y="66"/>
                  </a:lnTo>
                  <a:lnTo>
                    <a:pt x="27" y="40"/>
                  </a:lnTo>
                  <a:lnTo>
                    <a:pt x="27" y="0"/>
                  </a:lnTo>
                  <a:lnTo>
                    <a:pt x="83" y="47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73"/>
            <p:cNvSpPr>
              <a:spLocks/>
            </p:cNvSpPr>
            <p:nvPr/>
          </p:nvSpPr>
          <p:spPr bwMode="auto">
            <a:xfrm>
              <a:off x="3614" y="2377"/>
              <a:ext cx="490" cy="356"/>
            </a:xfrm>
            <a:custGeom>
              <a:avLst/>
              <a:gdLst>
                <a:gd name="T0" fmla="*/ 107 w 490"/>
                <a:gd name="T1" fmla="*/ 92 h 356"/>
                <a:gd name="T2" fmla="*/ 287 w 490"/>
                <a:gd name="T3" fmla="*/ 176 h 356"/>
                <a:gd name="T4" fmla="*/ 437 w 490"/>
                <a:gd name="T5" fmla="*/ 206 h 356"/>
                <a:gd name="T6" fmla="*/ 458 w 490"/>
                <a:gd name="T7" fmla="*/ 218 h 356"/>
                <a:gd name="T8" fmla="*/ 422 w 490"/>
                <a:gd name="T9" fmla="*/ 239 h 356"/>
                <a:gd name="T10" fmla="*/ 489 w 490"/>
                <a:gd name="T11" fmla="*/ 278 h 356"/>
                <a:gd name="T12" fmla="*/ 413 w 490"/>
                <a:gd name="T13" fmla="*/ 256 h 356"/>
                <a:gd name="T14" fmla="*/ 447 w 490"/>
                <a:gd name="T15" fmla="*/ 299 h 356"/>
                <a:gd name="T16" fmla="*/ 455 w 490"/>
                <a:gd name="T17" fmla="*/ 322 h 356"/>
                <a:gd name="T18" fmla="*/ 382 w 490"/>
                <a:gd name="T19" fmla="*/ 256 h 356"/>
                <a:gd name="T20" fmla="*/ 416 w 490"/>
                <a:gd name="T21" fmla="*/ 335 h 356"/>
                <a:gd name="T22" fmla="*/ 416 w 490"/>
                <a:gd name="T23" fmla="*/ 355 h 356"/>
                <a:gd name="T24" fmla="*/ 358 w 490"/>
                <a:gd name="T25" fmla="*/ 259 h 356"/>
                <a:gd name="T26" fmla="*/ 358 w 490"/>
                <a:gd name="T27" fmla="*/ 319 h 356"/>
                <a:gd name="T28" fmla="*/ 346 w 490"/>
                <a:gd name="T29" fmla="*/ 325 h 356"/>
                <a:gd name="T30" fmla="*/ 336 w 490"/>
                <a:gd name="T31" fmla="*/ 252 h 356"/>
                <a:gd name="T32" fmla="*/ 327 w 490"/>
                <a:gd name="T33" fmla="*/ 325 h 356"/>
                <a:gd name="T34" fmla="*/ 315 w 490"/>
                <a:gd name="T35" fmla="*/ 328 h 356"/>
                <a:gd name="T36" fmla="*/ 306 w 490"/>
                <a:gd name="T37" fmla="*/ 335 h 356"/>
                <a:gd name="T38" fmla="*/ 278 w 490"/>
                <a:gd name="T39" fmla="*/ 252 h 356"/>
                <a:gd name="T40" fmla="*/ 278 w 490"/>
                <a:gd name="T41" fmla="*/ 319 h 356"/>
                <a:gd name="T42" fmla="*/ 263 w 490"/>
                <a:gd name="T43" fmla="*/ 315 h 356"/>
                <a:gd name="T44" fmla="*/ 247 w 490"/>
                <a:gd name="T45" fmla="*/ 225 h 356"/>
                <a:gd name="T46" fmla="*/ 247 w 490"/>
                <a:gd name="T47" fmla="*/ 319 h 356"/>
                <a:gd name="T48" fmla="*/ 235 w 490"/>
                <a:gd name="T49" fmla="*/ 325 h 356"/>
                <a:gd name="T50" fmla="*/ 220 w 490"/>
                <a:gd name="T51" fmla="*/ 292 h 356"/>
                <a:gd name="T52" fmla="*/ 204 w 490"/>
                <a:gd name="T53" fmla="*/ 302 h 356"/>
                <a:gd name="T54" fmla="*/ 177 w 490"/>
                <a:gd name="T55" fmla="*/ 242 h 356"/>
                <a:gd name="T56" fmla="*/ 150 w 490"/>
                <a:gd name="T57" fmla="*/ 242 h 356"/>
                <a:gd name="T58" fmla="*/ 140 w 490"/>
                <a:gd name="T59" fmla="*/ 256 h 356"/>
                <a:gd name="T60" fmla="*/ 120 w 490"/>
                <a:gd name="T61" fmla="*/ 206 h 356"/>
                <a:gd name="T62" fmla="*/ 101 w 490"/>
                <a:gd name="T63" fmla="*/ 196 h 356"/>
                <a:gd name="T64" fmla="*/ 120 w 490"/>
                <a:gd name="T65" fmla="*/ 235 h 356"/>
                <a:gd name="T66" fmla="*/ 83 w 490"/>
                <a:gd name="T67" fmla="*/ 199 h 356"/>
                <a:gd name="T68" fmla="*/ 49 w 490"/>
                <a:gd name="T69" fmla="*/ 136 h 356"/>
                <a:gd name="T70" fmla="*/ 64 w 490"/>
                <a:gd name="T71" fmla="*/ 196 h 356"/>
                <a:gd name="T72" fmla="*/ 37 w 490"/>
                <a:gd name="T73" fmla="*/ 129 h 356"/>
                <a:gd name="T74" fmla="*/ 16 w 490"/>
                <a:gd name="T75" fmla="*/ 106 h 356"/>
                <a:gd name="T76" fmla="*/ 22 w 490"/>
                <a:gd name="T77" fmla="*/ 80 h 356"/>
                <a:gd name="T78" fmla="*/ 43 w 490"/>
                <a:gd name="T79" fmla="*/ 27 h 3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0"/>
                <a:gd name="T121" fmla="*/ 0 h 356"/>
                <a:gd name="T122" fmla="*/ 490 w 490"/>
                <a:gd name="T123" fmla="*/ 356 h 3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0" h="356">
                  <a:moveTo>
                    <a:pt x="43" y="27"/>
                  </a:moveTo>
                  <a:lnTo>
                    <a:pt x="107" y="92"/>
                  </a:lnTo>
                  <a:lnTo>
                    <a:pt x="213" y="152"/>
                  </a:lnTo>
                  <a:lnTo>
                    <a:pt x="287" y="176"/>
                  </a:lnTo>
                  <a:lnTo>
                    <a:pt x="346" y="189"/>
                  </a:lnTo>
                  <a:lnTo>
                    <a:pt x="437" y="206"/>
                  </a:lnTo>
                  <a:lnTo>
                    <a:pt x="464" y="215"/>
                  </a:lnTo>
                  <a:lnTo>
                    <a:pt x="458" y="218"/>
                  </a:lnTo>
                  <a:lnTo>
                    <a:pt x="407" y="215"/>
                  </a:lnTo>
                  <a:lnTo>
                    <a:pt x="422" y="239"/>
                  </a:lnTo>
                  <a:lnTo>
                    <a:pt x="449" y="266"/>
                  </a:lnTo>
                  <a:lnTo>
                    <a:pt x="489" y="278"/>
                  </a:lnTo>
                  <a:lnTo>
                    <a:pt x="461" y="278"/>
                  </a:lnTo>
                  <a:lnTo>
                    <a:pt x="413" y="256"/>
                  </a:lnTo>
                  <a:lnTo>
                    <a:pt x="428" y="278"/>
                  </a:lnTo>
                  <a:lnTo>
                    <a:pt x="447" y="299"/>
                  </a:lnTo>
                  <a:lnTo>
                    <a:pt x="473" y="319"/>
                  </a:lnTo>
                  <a:lnTo>
                    <a:pt x="455" y="322"/>
                  </a:lnTo>
                  <a:lnTo>
                    <a:pt x="403" y="278"/>
                  </a:lnTo>
                  <a:lnTo>
                    <a:pt x="382" y="256"/>
                  </a:lnTo>
                  <a:lnTo>
                    <a:pt x="400" y="305"/>
                  </a:lnTo>
                  <a:lnTo>
                    <a:pt x="416" y="335"/>
                  </a:lnTo>
                  <a:lnTo>
                    <a:pt x="431" y="355"/>
                  </a:lnTo>
                  <a:lnTo>
                    <a:pt x="416" y="355"/>
                  </a:lnTo>
                  <a:lnTo>
                    <a:pt x="394" y="312"/>
                  </a:lnTo>
                  <a:lnTo>
                    <a:pt x="358" y="259"/>
                  </a:lnTo>
                  <a:lnTo>
                    <a:pt x="352" y="292"/>
                  </a:lnTo>
                  <a:lnTo>
                    <a:pt x="358" y="319"/>
                  </a:lnTo>
                  <a:lnTo>
                    <a:pt x="367" y="345"/>
                  </a:lnTo>
                  <a:lnTo>
                    <a:pt x="346" y="325"/>
                  </a:lnTo>
                  <a:lnTo>
                    <a:pt x="340" y="295"/>
                  </a:lnTo>
                  <a:lnTo>
                    <a:pt x="336" y="252"/>
                  </a:lnTo>
                  <a:lnTo>
                    <a:pt x="324" y="275"/>
                  </a:lnTo>
                  <a:lnTo>
                    <a:pt x="327" y="325"/>
                  </a:lnTo>
                  <a:lnTo>
                    <a:pt x="333" y="352"/>
                  </a:lnTo>
                  <a:lnTo>
                    <a:pt x="315" y="328"/>
                  </a:lnTo>
                  <a:lnTo>
                    <a:pt x="312" y="299"/>
                  </a:lnTo>
                  <a:lnTo>
                    <a:pt x="306" y="335"/>
                  </a:lnTo>
                  <a:lnTo>
                    <a:pt x="296" y="299"/>
                  </a:lnTo>
                  <a:lnTo>
                    <a:pt x="278" y="252"/>
                  </a:lnTo>
                  <a:lnTo>
                    <a:pt x="272" y="275"/>
                  </a:lnTo>
                  <a:lnTo>
                    <a:pt x="278" y="319"/>
                  </a:lnTo>
                  <a:lnTo>
                    <a:pt x="293" y="342"/>
                  </a:lnTo>
                  <a:lnTo>
                    <a:pt x="263" y="315"/>
                  </a:lnTo>
                  <a:lnTo>
                    <a:pt x="260" y="275"/>
                  </a:lnTo>
                  <a:lnTo>
                    <a:pt x="247" y="225"/>
                  </a:lnTo>
                  <a:lnTo>
                    <a:pt x="244" y="263"/>
                  </a:lnTo>
                  <a:lnTo>
                    <a:pt x="247" y="319"/>
                  </a:lnTo>
                  <a:lnTo>
                    <a:pt x="263" y="345"/>
                  </a:lnTo>
                  <a:lnTo>
                    <a:pt x="235" y="325"/>
                  </a:lnTo>
                  <a:lnTo>
                    <a:pt x="220" y="266"/>
                  </a:lnTo>
                  <a:lnTo>
                    <a:pt x="220" y="292"/>
                  </a:lnTo>
                  <a:lnTo>
                    <a:pt x="223" y="315"/>
                  </a:lnTo>
                  <a:lnTo>
                    <a:pt x="204" y="302"/>
                  </a:lnTo>
                  <a:lnTo>
                    <a:pt x="204" y="288"/>
                  </a:lnTo>
                  <a:lnTo>
                    <a:pt x="177" y="242"/>
                  </a:lnTo>
                  <a:lnTo>
                    <a:pt x="140" y="212"/>
                  </a:lnTo>
                  <a:lnTo>
                    <a:pt x="150" y="242"/>
                  </a:lnTo>
                  <a:lnTo>
                    <a:pt x="159" y="256"/>
                  </a:lnTo>
                  <a:lnTo>
                    <a:pt x="140" y="256"/>
                  </a:lnTo>
                  <a:lnTo>
                    <a:pt x="131" y="222"/>
                  </a:lnTo>
                  <a:lnTo>
                    <a:pt x="120" y="206"/>
                  </a:lnTo>
                  <a:lnTo>
                    <a:pt x="89" y="162"/>
                  </a:lnTo>
                  <a:lnTo>
                    <a:pt x="101" y="196"/>
                  </a:lnTo>
                  <a:lnTo>
                    <a:pt x="104" y="218"/>
                  </a:lnTo>
                  <a:lnTo>
                    <a:pt x="120" y="235"/>
                  </a:lnTo>
                  <a:lnTo>
                    <a:pt x="104" y="239"/>
                  </a:lnTo>
                  <a:lnTo>
                    <a:pt x="83" y="199"/>
                  </a:lnTo>
                  <a:lnTo>
                    <a:pt x="67" y="165"/>
                  </a:lnTo>
                  <a:lnTo>
                    <a:pt x="49" y="136"/>
                  </a:lnTo>
                  <a:lnTo>
                    <a:pt x="55" y="172"/>
                  </a:lnTo>
                  <a:lnTo>
                    <a:pt x="64" y="196"/>
                  </a:lnTo>
                  <a:lnTo>
                    <a:pt x="43" y="186"/>
                  </a:lnTo>
                  <a:lnTo>
                    <a:pt x="37" y="129"/>
                  </a:lnTo>
                  <a:lnTo>
                    <a:pt x="28" y="165"/>
                  </a:lnTo>
                  <a:lnTo>
                    <a:pt x="16" y="106"/>
                  </a:lnTo>
                  <a:lnTo>
                    <a:pt x="0" y="103"/>
                  </a:lnTo>
                  <a:lnTo>
                    <a:pt x="22" y="80"/>
                  </a:lnTo>
                  <a:lnTo>
                    <a:pt x="7" y="0"/>
                  </a:lnTo>
                  <a:lnTo>
                    <a:pt x="43" y="27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74"/>
            <p:cNvSpPr>
              <a:spLocks/>
            </p:cNvSpPr>
            <p:nvPr/>
          </p:nvSpPr>
          <p:spPr bwMode="auto">
            <a:xfrm>
              <a:off x="3630" y="2508"/>
              <a:ext cx="511" cy="373"/>
            </a:xfrm>
            <a:custGeom>
              <a:avLst/>
              <a:gdLst>
                <a:gd name="T0" fmla="*/ 112 w 511"/>
                <a:gd name="T1" fmla="*/ 97 h 373"/>
                <a:gd name="T2" fmla="*/ 299 w 511"/>
                <a:gd name="T3" fmla="*/ 184 h 373"/>
                <a:gd name="T4" fmla="*/ 456 w 511"/>
                <a:gd name="T5" fmla="*/ 216 h 373"/>
                <a:gd name="T6" fmla="*/ 478 w 511"/>
                <a:gd name="T7" fmla="*/ 230 h 373"/>
                <a:gd name="T8" fmla="*/ 440 w 511"/>
                <a:gd name="T9" fmla="*/ 251 h 373"/>
                <a:gd name="T10" fmla="*/ 510 w 511"/>
                <a:gd name="T11" fmla="*/ 292 h 373"/>
                <a:gd name="T12" fmla="*/ 431 w 511"/>
                <a:gd name="T13" fmla="*/ 268 h 373"/>
                <a:gd name="T14" fmla="*/ 466 w 511"/>
                <a:gd name="T15" fmla="*/ 313 h 373"/>
                <a:gd name="T16" fmla="*/ 475 w 511"/>
                <a:gd name="T17" fmla="*/ 338 h 373"/>
                <a:gd name="T18" fmla="*/ 398 w 511"/>
                <a:gd name="T19" fmla="*/ 268 h 373"/>
                <a:gd name="T20" fmla="*/ 434 w 511"/>
                <a:gd name="T21" fmla="*/ 351 h 373"/>
                <a:gd name="T22" fmla="*/ 434 w 511"/>
                <a:gd name="T23" fmla="*/ 372 h 373"/>
                <a:gd name="T24" fmla="*/ 374 w 511"/>
                <a:gd name="T25" fmla="*/ 272 h 373"/>
                <a:gd name="T26" fmla="*/ 374 w 511"/>
                <a:gd name="T27" fmla="*/ 334 h 373"/>
                <a:gd name="T28" fmla="*/ 361 w 511"/>
                <a:gd name="T29" fmla="*/ 341 h 373"/>
                <a:gd name="T30" fmla="*/ 351 w 511"/>
                <a:gd name="T31" fmla="*/ 265 h 373"/>
                <a:gd name="T32" fmla="*/ 342 w 511"/>
                <a:gd name="T33" fmla="*/ 341 h 373"/>
                <a:gd name="T34" fmla="*/ 329 w 511"/>
                <a:gd name="T35" fmla="*/ 344 h 373"/>
                <a:gd name="T36" fmla="*/ 319 w 511"/>
                <a:gd name="T37" fmla="*/ 351 h 373"/>
                <a:gd name="T38" fmla="*/ 291 w 511"/>
                <a:gd name="T39" fmla="*/ 265 h 373"/>
                <a:gd name="T40" fmla="*/ 291 w 511"/>
                <a:gd name="T41" fmla="*/ 334 h 373"/>
                <a:gd name="T42" fmla="*/ 275 w 511"/>
                <a:gd name="T43" fmla="*/ 331 h 373"/>
                <a:gd name="T44" fmla="*/ 258 w 511"/>
                <a:gd name="T45" fmla="*/ 237 h 373"/>
                <a:gd name="T46" fmla="*/ 258 w 511"/>
                <a:gd name="T47" fmla="*/ 334 h 373"/>
                <a:gd name="T48" fmla="*/ 245 w 511"/>
                <a:gd name="T49" fmla="*/ 341 h 373"/>
                <a:gd name="T50" fmla="*/ 229 w 511"/>
                <a:gd name="T51" fmla="*/ 306 h 373"/>
                <a:gd name="T52" fmla="*/ 213 w 511"/>
                <a:gd name="T53" fmla="*/ 317 h 373"/>
                <a:gd name="T54" fmla="*/ 185 w 511"/>
                <a:gd name="T55" fmla="*/ 254 h 373"/>
                <a:gd name="T56" fmla="*/ 156 w 511"/>
                <a:gd name="T57" fmla="*/ 254 h 373"/>
                <a:gd name="T58" fmla="*/ 147 w 511"/>
                <a:gd name="T59" fmla="*/ 268 h 373"/>
                <a:gd name="T60" fmla="*/ 125 w 511"/>
                <a:gd name="T61" fmla="*/ 216 h 373"/>
                <a:gd name="T62" fmla="*/ 105 w 511"/>
                <a:gd name="T63" fmla="*/ 206 h 373"/>
                <a:gd name="T64" fmla="*/ 125 w 511"/>
                <a:gd name="T65" fmla="*/ 247 h 373"/>
                <a:gd name="T66" fmla="*/ 86 w 511"/>
                <a:gd name="T67" fmla="*/ 209 h 373"/>
                <a:gd name="T68" fmla="*/ 51 w 511"/>
                <a:gd name="T69" fmla="*/ 143 h 373"/>
                <a:gd name="T70" fmla="*/ 67 w 511"/>
                <a:gd name="T71" fmla="*/ 206 h 373"/>
                <a:gd name="T72" fmla="*/ 39 w 511"/>
                <a:gd name="T73" fmla="*/ 136 h 373"/>
                <a:gd name="T74" fmla="*/ 16 w 511"/>
                <a:gd name="T75" fmla="*/ 111 h 373"/>
                <a:gd name="T76" fmla="*/ 22 w 511"/>
                <a:gd name="T77" fmla="*/ 84 h 373"/>
                <a:gd name="T78" fmla="*/ 44 w 511"/>
                <a:gd name="T79" fmla="*/ 29 h 3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1"/>
                <a:gd name="T121" fmla="*/ 0 h 373"/>
                <a:gd name="T122" fmla="*/ 511 w 511"/>
                <a:gd name="T123" fmla="*/ 373 h 3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1" h="373">
                  <a:moveTo>
                    <a:pt x="44" y="29"/>
                  </a:moveTo>
                  <a:lnTo>
                    <a:pt x="112" y="97"/>
                  </a:lnTo>
                  <a:lnTo>
                    <a:pt x="223" y="159"/>
                  </a:lnTo>
                  <a:lnTo>
                    <a:pt x="299" y="184"/>
                  </a:lnTo>
                  <a:lnTo>
                    <a:pt x="361" y="198"/>
                  </a:lnTo>
                  <a:lnTo>
                    <a:pt x="456" y="216"/>
                  </a:lnTo>
                  <a:lnTo>
                    <a:pt x="484" y="226"/>
                  </a:lnTo>
                  <a:lnTo>
                    <a:pt x="478" y="230"/>
                  </a:lnTo>
                  <a:lnTo>
                    <a:pt x="424" y="226"/>
                  </a:lnTo>
                  <a:lnTo>
                    <a:pt x="440" y="251"/>
                  </a:lnTo>
                  <a:lnTo>
                    <a:pt x="468" y="279"/>
                  </a:lnTo>
                  <a:lnTo>
                    <a:pt x="510" y="292"/>
                  </a:lnTo>
                  <a:lnTo>
                    <a:pt x="481" y="292"/>
                  </a:lnTo>
                  <a:lnTo>
                    <a:pt x="431" y="268"/>
                  </a:lnTo>
                  <a:lnTo>
                    <a:pt x="447" y="292"/>
                  </a:lnTo>
                  <a:lnTo>
                    <a:pt x="466" y="313"/>
                  </a:lnTo>
                  <a:lnTo>
                    <a:pt x="494" y="334"/>
                  </a:lnTo>
                  <a:lnTo>
                    <a:pt x="475" y="338"/>
                  </a:lnTo>
                  <a:lnTo>
                    <a:pt x="421" y="292"/>
                  </a:lnTo>
                  <a:lnTo>
                    <a:pt x="398" y="268"/>
                  </a:lnTo>
                  <a:lnTo>
                    <a:pt x="418" y="320"/>
                  </a:lnTo>
                  <a:lnTo>
                    <a:pt x="434" y="351"/>
                  </a:lnTo>
                  <a:lnTo>
                    <a:pt x="450" y="372"/>
                  </a:lnTo>
                  <a:lnTo>
                    <a:pt x="434" y="372"/>
                  </a:lnTo>
                  <a:lnTo>
                    <a:pt x="411" y="327"/>
                  </a:lnTo>
                  <a:lnTo>
                    <a:pt x="374" y="272"/>
                  </a:lnTo>
                  <a:lnTo>
                    <a:pt x="367" y="306"/>
                  </a:lnTo>
                  <a:lnTo>
                    <a:pt x="374" y="334"/>
                  </a:lnTo>
                  <a:lnTo>
                    <a:pt x="383" y="362"/>
                  </a:lnTo>
                  <a:lnTo>
                    <a:pt x="361" y="341"/>
                  </a:lnTo>
                  <a:lnTo>
                    <a:pt x="354" y="309"/>
                  </a:lnTo>
                  <a:lnTo>
                    <a:pt x="351" y="265"/>
                  </a:lnTo>
                  <a:lnTo>
                    <a:pt x="338" y="289"/>
                  </a:lnTo>
                  <a:lnTo>
                    <a:pt x="342" y="341"/>
                  </a:lnTo>
                  <a:lnTo>
                    <a:pt x="348" y="369"/>
                  </a:lnTo>
                  <a:lnTo>
                    <a:pt x="329" y="344"/>
                  </a:lnTo>
                  <a:lnTo>
                    <a:pt x="325" y="313"/>
                  </a:lnTo>
                  <a:lnTo>
                    <a:pt x="319" y="351"/>
                  </a:lnTo>
                  <a:lnTo>
                    <a:pt x="309" y="313"/>
                  </a:lnTo>
                  <a:lnTo>
                    <a:pt x="291" y="265"/>
                  </a:lnTo>
                  <a:lnTo>
                    <a:pt x="284" y="289"/>
                  </a:lnTo>
                  <a:lnTo>
                    <a:pt x="291" y="334"/>
                  </a:lnTo>
                  <a:lnTo>
                    <a:pt x="306" y="358"/>
                  </a:lnTo>
                  <a:lnTo>
                    <a:pt x="275" y="331"/>
                  </a:lnTo>
                  <a:lnTo>
                    <a:pt x="272" y="289"/>
                  </a:lnTo>
                  <a:lnTo>
                    <a:pt x="258" y="237"/>
                  </a:lnTo>
                  <a:lnTo>
                    <a:pt x="255" y="275"/>
                  </a:lnTo>
                  <a:lnTo>
                    <a:pt x="258" y="334"/>
                  </a:lnTo>
                  <a:lnTo>
                    <a:pt x="275" y="362"/>
                  </a:lnTo>
                  <a:lnTo>
                    <a:pt x="245" y="341"/>
                  </a:lnTo>
                  <a:lnTo>
                    <a:pt x="229" y="279"/>
                  </a:lnTo>
                  <a:lnTo>
                    <a:pt x="229" y="306"/>
                  </a:lnTo>
                  <a:lnTo>
                    <a:pt x="232" y="331"/>
                  </a:lnTo>
                  <a:lnTo>
                    <a:pt x="213" y="317"/>
                  </a:lnTo>
                  <a:lnTo>
                    <a:pt x="213" y="303"/>
                  </a:lnTo>
                  <a:lnTo>
                    <a:pt x="185" y="254"/>
                  </a:lnTo>
                  <a:lnTo>
                    <a:pt x="147" y="222"/>
                  </a:lnTo>
                  <a:lnTo>
                    <a:pt x="156" y="254"/>
                  </a:lnTo>
                  <a:lnTo>
                    <a:pt x="166" y="268"/>
                  </a:lnTo>
                  <a:lnTo>
                    <a:pt x="147" y="268"/>
                  </a:lnTo>
                  <a:lnTo>
                    <a:pt x="137" y="233"/>
                  </a:lnTo>
                  <a:lnTo>
                    <a:pt x="125" y="216"/>
                  </a:lnTo>
                  <a:lnTo>
                    <a:pt x="92" y="170"/>
                  </a:lnTo>
                  <a:lnTo>
                    <a:pt x="105" y="206"/>
                  </a:lnTo>
                  <a:lnTo>
                    <a:pt x="108" y="230"/>
                  </a:lnTo>
                  <a:lnTo>
                    <a:pt x="125" y="247"/>
                  </a:lnTo>
                  <a:lnTo>
                    <a:pt x="108" y="251"/>
                  </a:lnTo>
                  <a:lnTo>
                    <a:pt x="86" y="209"/>
                  </a:lnTo>
                  <a:lnTo>
                    <a:pt x="70" y="174"/>
                  </a:lnTo>
                  <a:lnTo>
                    <a:pt x="51" y="143"/>
                  </a:lnTo>
                  <a:lnTo>
                    <a:pt x="57" y="181"/>
                  </a:lnTo>
                  <a:lnTo>
                    <a:pt x="67" y="206"/>
                  </a:lnTo>
                  <a:lnTo>
                    <a:pt x="44" y="195"/>
                  </a:lnTo>
                  <a:lnTo>
                    <a:pt x="39" y="136"/>
                  </a:lnTo>
                  <a:lnTo>
                    <a:pt x="29" y="174"/>
                  </a:lnTo>
                  <a:lnTo>
                    <a:pt x="16" y="111"/>
                  </a:lnTo>
                  <a:lnTo>
                    <a:pt x="0" y="107"/>
                  </a:lnTo>
                  <a:lnTo>
                    <a:pt x="22" y="84"/>
                  </a:lnTo>
                  <a:lnTo>
                    <a:pt x="6" y="0"/>
                  </a:lnTo>
                  <a:lnTo>
                    <a:pt x="44" y="29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75"/>
            <p:cNvSpPr>
              <a:spLocks/>
            </p:cNvSpPr>
            <p:nvPr/>
          </p:nvSpPr>
          <p:spPr bwMode="auto">
            <a:xfrm>
              <a:off x="3631" y="2647"/>
              <a:ext cx="544" cy="352"/>
            </a:xfrm>
            <a:custGeom>
              <a:avLst/>
              <a:gdLst>
                <a:gd name="T0" fmla="*/ 148 w 544"/>
                <a:gd name="T1" fmla="*/ 100 h 352"/>
                <a:gd name="T2" fmla="*/ 269 w 544"/>
                <a:gd name="T3" fmla="*/ 184 h 352"/>
                <a:gd name="T4" fmla="*/ 447 w 544"/>
                <a:gd name="T5" fmla="*/ 251 h 352"/>
                <a:gd name="T6" fmla="*/ 538 w 544"/>
                <a:gd name="T7" fmla="*/ 272 h 352"/>
                <a:gd name="T8" fmla="*/ 487 w 544"/>
                <a:gd name="T9" fmla="*/ 292 h 352"/>
                <a:gd name="T10" fmla="*/ 475 w 544"/>
                <a:gd name="T11" fmla="*/ 302 h 352"/>
                <a:gd name="T12" fmla="*/ 434 w 544"/>
                <a:gd name="T13" fmla="*/ 297 h 352"/>
                <a:gd name="T14" fmla="*/ 508 w 544"/>
                <a:gd name="T15" fmla="*/ 347 h 352"/>
                <a:gd name="T16" fmla="*/ 429 w 544"/>
                <a:gd name="T17" fmla="*/ 314 h 352"/>
                <a:gd name="T18" fmla="*/ 417 w 544"/>
                <a:gd name="T19" fmla="*/ 322 h 352"/>
                <a:gd name="T20" fmla="*/ 401 w 544"/>
                <a:gd name="T21" fmla="*/ 326 h 352"/>
                <a:gd name="T22" fmla="*/ 366 w 544"/>
                <a:gd name="T23" fmla="*/ 310 h 352"/>
                <a:gd name="T24" fmla="*/ 355 w 544"/>
                <a:gd name="T25" fmla="*/ 335 h 352"/>
                <a:gd name="T26" fmla="*/ 315 w 544"/>
                <a:gd name="T27" fmla="*/ 302 h 352"/>
                <a:gd name="T28" fmla="*/ 331 w 544"/>
                <a:gd name="T29" fmla="*/ 339 h 352"/>
                <a:gd name="T30" fmla="*/ 286 w 544"/>
                <a:gd name="T31" fmla="*/ 310 h 352"/>
                <a:gd name="T32" fmla="*/ 269 w 544"/>
                <a:gd name="T33" fmla="*/ 310 h 352"/>
                <a:gd name="T34" fmla="*/ 251 w 544"/>
                <a:gd name="T35" fmla="*/ 314 h 352"/>
                <a:gd name="T36" fmla="*/ 217 w 544"/>
                <a:gd name="T37" fmla="*/ 276 h 352"/>
                <a:gd name="T38" fmla="*/ 240 w 544"/>
                <a:gd name="T39" fmla="*/ 319 h 352"/>
                <a:gd name="T40" fmla="*/ 200 w 544"/>
                <a:gd name="T41" fmla="*/ 302 h 352"/>
                <a:gd name="T42" fmla="*/ 183 w 544"/>
                <a:gd name="T43" fmla="*/ 297 h 352"/>
                <a:gd name="T44" fmla="*/ 183 w 544"/>
                <a:gd name="T45" fmla="*/ 319 h 352"/>
                <a:gd name="T46" fmla="*/ 153 w 544"/>
                <a:gd name="T47" fmla="*/ 276 h 352"/>
                <a:gd name="T48" fmla="*/ 120 w 544"/>
                <a:gd name="T49" fmla="*/ 247 h 352"/>
                <a:gd name="T50" fmla="*/ 136 w 544"/>
                <a:gd name="T51" fmla="*/ 306 h 352"/>
                <a:gd name="T52" fmla="*/ 108 w 544"/>
                <a:gd name="T53" fmla="*/ 272 h 352"/>
                <a:gd name="T54" fmla="*/ 85 w 544"/>
                <a:gd name="T55" fmla="*/ 260 h 352"/>
                <a:gd name="T56" fmla="*/ 68 w 544"/>
                <a:gd name="T57" fmla="*/ 260 h 352"/>
                <a:gd name="T58" fmla="*/ 62 w 544"/>
                <a:gd name="T59" fmla="*/ 196 h 352"/>
                <a:gd name="T60" fmla="*/ 50 w 544"/>
                <a:gd name="T61" fmla="*/ 268 h 352"/>
                <a:gd name="T62" fmla="*/ 34 w 544"/>
                <a:gd name="T63" fmla="*/ 217 h 352"/>
                <a:gd name="T64" fmla="*/ 34 w 544"/>
                <a:gd name="T65" fmla="*/ 138 h 352"/>
                <a:gd name="T66" fmla="*/ 22 w 544"/>
                <a:gd name="T67" fmla="*/ 196 h 352"/>
                <a:gd name="T68" fmla="*/ 0 w 544"/>
                <a:gd name="T69" fmla="*/ 171 h 352"/>
                <a:gd name="T70" fmla="*/ 28 w 544"/>
                <a:gd name="T71" fmla="*/ 75 h 352"/>
                <a:gd name="T72" fmla="*/ 34 w 544"/>
                <a:gd name="T73" fmla="*/ 0 h 3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4"/>
                <a:gd name="T112" fmla="*/ 0 h 352"/>
                <a:gd name="T113" fmla="*/ 544 w 544"/>
                <a:gd name="T114" fmla="*/ 352 h 3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4" h="352">
                  <a:moveTo>
                    <a:pt x="108" y="53"/>
                  </a:moveTo>
                  <a:lnTo>
                    <a:pt x="148" y="100"/>
                  </a:lnTo>
                  <a:lnTo>
                    <a:pt x="194" y="142"/>
                  </a:lnTo>
                  <a:lnTo>
                    <a:pt x="269" y="184"/>
                  </a:lnTo>
                  <a:lnTo>
                    <a:pt x="343" y="217"/>
                  </a:lnTo>
                  <a:lnTo>
                    <a:pt x="447" y="251"/>
                  </a:lnTo>
                  <a:lnTo>
                    <a:pt x="543" y="263"/>
                  </a:lnTo>
                  <a:lnTo>
                    <a:pt x="538" y="272"/>
                  </a:lnTo>
                  <a:lnTo>
                    <a:pt x="452" y="268"/>
                  </a:lnTo>
                  <a:lnTo>
                    <a:pt x="487" y="292"/>
                  </a:lnTo>
                  <a:lnTo>
                    <a:pt x="521" y="310"/>
                  </a:lnTo>
                  <a:lnTo>
                    <a:pt x="475" y="302"/>
                  </a:lnTo>
                  <a:lnTo>
                    <a:pt x="429" y="272"/>
                  </a:lnTo>
                  <a:lnTo>
                    <a:pt x="434" y="297"/>
                  </a:lnTo>
                  <a:lnTo>
                    <a:pt x="469" y="322"/>
                  </a:lnTo>
                  <a:lnTo>
                    <a:pt x="508" y="347"/>
                  </a:lnTo>
                  <a:lnTo>
                    <a:pt x="487" y="347"/>
                  </a:lnTo>
                  <a:lnTo>
                    <a:pt x="429" y="314"/>
                  </a:lnTo>
                  <a:lnTo>
                    <a:pt x="401" y="284"/>
                  </a:lnTo>
                  <a:lnTo>
                    <a:pt x="417" y="322"/>
                  </a:lnTo>
                  <a:lnTo>
                    <a:pt x="457" y="351"/>
                  </a:lnTo>
                  <a:lnTo>
                    <a:pt x="401" y="326"/>
                  </a:lnTo>
                  <a:lnTo>
                    <a:pt x="372" y="297"/>
                  </a:lnTo>
                  <a:lnTo>
                    <a:pt x="366" y="310"/>
                  </a:lnTo>
                  <a:lnTo>
                    <a:pt x="372" y="335"/>
                  </a:lnTo>
                  <a:lnTo>
                    <a:pt x="355" y="335"/>
                  </a:lnTo>
                  <a:lnTo>
                    <a:pt x="331" y="306"/>
                  </a:lnTo>
                  <a:lnTo>
                    <a:pt x="315" y="302"/>
                  </a:lnTo>
                  <a:lnTo>
                    <a:pt x="319" y="326"/>
                  </a:lnTo>
                  <a:lnTo>
                    <a:pt x="331" y="339"/>
                  </a:lnTo>
                  <a:lnTo>
                    <a:pt x="309" y="339"/>
                  </a:lnTo>
                  <a:lnTo>
                    <a:pt x="286" y="310"/>
                  </a:lnTo>
                  <a:lnTo>
                    <a:pt x="262" y="284"/>
                  </a:lnTo>
                  <a:lnTo>
                    <a:pt x="269" y="310"/>
                  </a:lnTo>
                  <a:lnTo>
                    <a:pt x="286" y="326"/>
                  </a:lnTo>
                  <a:lnTo>
                    <a:pt x="251" y="314"/>
                  </a:lnTo>
                  <a:lnTo>
                    <a:pt x="223" y="255"/>
                  </a:lnTo>
                  <a:lnTo>
                    <a:pt x="217" y="276"/>
                  </a:lnTo>
                  <a:lnTo>
                    <a:pt x="227" y="302"/>
                  </a:lnTo>
                  <a:lnTo>
                    <a:pt x="240" y="319"/>
                  </a:lnTo>
                  <a:lnTo>
                    <a:pt x="223" y="326"/>
                  </a:lnTo>
                  <a:lnTo>
                    <a:pt x="200" y="302"/>
                  </a:lnTo>
                  <a:lnTo>
                    <a:pt x="188" y="276"/>
                  </a:lnTo>
                  <a:lnTo>
                    <a:pt x="183" y="297"/>
                  </a:lnTo>
                  <a:lnTo>
                    <a:pt x="194" y="310"/>
                  </a:lnTo>
                  <a:lnTo>
                    <a:pt x="183" y="319"/>
                  </a:lnTo>
                  <a:lnTo>
                    <a:pt x="171" y="297"/>
                  </a:lnTo>
                  <a:lnTo>
                    <a:pt x="153" y="276"/>
                  </a:lnTo>
                  <a:lnTo>
                    <a:pt x="126" y="234"/>
                  </a:lnTo>
                  <a:lnTo>
                    <a:pt x="120" y="247"/>
                  </a:lnTo>
                  <a:lnTo>
                    <a:pt x="126" y="276"/>
                  </a:lnTo>
                  <a:lnTo>
                    <a:pt x="136" y="306"/>
                  </a:lnTo>
                  <a:lnTo>
                    <a:pt x="120" y="306"/>
                  </a:lnTo>
                  <a:lnTo>
                    <a:pt x="108" y="272"/>
                  </a:lnTo>
                  <a:lnTo>
                    <a:pt x="96" y="230"/>
                  </a:lnTo>
                  <a:lnTo>
                    <a:pt x="85" y="260"/>
                  </a:lnTo>
                  <a:lnTo>
                    <a:pt x="85" y="280"/>
                  </a:lnTo>
                  <a:lnTo>
                    <a:pt x="68" y="260"/>
                  </a:lnTo>
                  <a:lnTo>
                    <a:pt x="74" y="225"/>
                  </a:lnTo>
                  <a:lnTo>
                    <a:pt x="62" y="196"/>
                  </a:lnTo>
                  <a:lnTo>
                    <a:pt x="50" y="243"/>
                  </a:lnTo>
                  <a:lnTo>
                    <a:pt x="50" y="268"/>
                  </a:lnTo>
                  <a:lnTo>
                    <a:pt x="39" y="255"/>
                  </a:lnTo>
                  <a:lnTo>
                    <a:pt x="34" y="217"/>
                  </a:lnTo>
                  <a:lnTo>
                    <a:pt x="34" y="171"/>
                  </a:lnTo>
                  <a:lnTo>
                    <a:pt x="34" y="138"/>
                  </a:lnTo>
                  <a:lnTo>
                    <a:pt x="17" y="167"/>
                  </a:lnTo>
                  <a:lnTo>
                    <a:pt x="22" y="196"/>
                  </a:lnTo>
                  <a:lnTo>
                    <a:pt x="5" y="201"/>
                  </a:lnTo>
                  <a:lnTo>
                    <a:pt x="0" y="171"/>
                  </a:lnTo>
                  <a:lnTo>
                    <a:pt x="5" y="121"/>
                  </a:lnTo>
                  <a:lnTo>
                    <a:pt x="28" y="75"/>
                  </a:lnTo>
                  <a:lnTo>
                    <a:pt x="34" y="45"/>
                  </a:lnTo>
                  <a:lnTo>
                    <a:pt x="34" y="0"/>
                  </a:lnTo>
                  <a:lnTo>
                    <a:pt x="108" y="5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76"/>
            <p:cNvSpPr>
              <a:spLocks/>
            </p:cNvSpPr>
            <p:nvPr/>
          </p:nvSpPr>
          <p:spPr bwMode="auto">
            <a:xfrm>
              <a:off x="3605" y="1983"/>
              <a:ext cx="188" cy="188"/>
            </a:xfrm>
            <a:custGeom>
              <a:avLst/>
              <a:gdLst>
                <a:gd name="T0" fmla="*/ 0 w 188"/>
                <a:gd name="T1" fmla="*/ 0 h 188"/>
                <a:gd name="T2" fmla="*/ 19 w 188"/>
                <a:gd name="T3" fmla="*/ 25 h 188"/>
                <a:gd name="T4" fmla="*/ 36 w 188"/>
                <a:gd name="T5" fmla="*/ 61 h 188"/>
                <a:gd name="T6" fmla="*/ 77 w 188"/>
                <a:gd name="T7" fmla="*/ 110 h 188"/>
                <a:gd name="T8" fmla="*/ 115 w 188"/>
                <a:gd name="T9" fmla="*/ 133 h 188"/>
                <a:gd name="T10" fmla="*/ 159 w 188"/>
                <a:gd name="T11" fmla="*/ 168 h 188"/>
                <a:gd name="T12" fmla="*/ 187 w 188"/>
                <a:gd name="T13" fmla="*/ 177 h 188"/>
                <a:gd name="T14" fmla="*/ 171 w 188"/>
                <a:gd name="T15" fmla="*/ 177 h 188"/>
                <a:gd name="T16" fmla="*/ 132 w 188"/>
                <a:gd name="T17" fmla="*/ 161 h 188"/>
                <a:gd name="T18" fmla="*/ 142 w 188"/>
                <a:gd name="T19" fmla="*/ 187 h 188"/>
                <a:gd name="T20" fmla="*/ 118 w 188"/>
                <a:gd name="T21" fmla="*/ 147 h 188"/>
                <a:gd name="T22" fmla="*/ 105 w 188"/>
                <a:gd name="T23" fmla="*/ 142 h 188"/>
                <a:gd name="T24" fmla="*/ 110 w 188"/>
                <a:gd name="T25" fmla="*/ 164 h 188"/>
                <a:gd name="T26" fmla="*/ 90 w 188"/>
                <a:gd name="T27" fmla="*/ 132 h 188"/>
                <a:gd name="T28" fmla="*/ 60 w 188"/>
                <a:gd name="T29" fmla="*/ 102 h 188"/>
                <a:gd name="T30" fmla="*/ 64 w 188"/>
                <a:gd name="T31" fmla="*/ 125 h 188"/>
                <a:gd name="T32" fmla="*/ 44 w 188"/>
                <a:gd name="T33" fmla="*/ 82 h 188"/>
                <a:gd name="T34" fmla="*/ 42 w 188"/>
                <a:gd name="T35" fmla="*/ 99 h 188"/>
                <a:gd name="T36" fmla="*/ 33 w 188"/>
                <a:gd name="T37" fmla="*/ 68 h 188"/>
                <a:gd name="T38" fmla="*/ 12 w 188"/>
                <a:gd name="T39" fmla="*/ 35 h 188"/>
                <a:gd name="T40" fmla="*/ 0 w 188"/>
                <a:gd name="T41" fmla="*/ 0 h 1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8"/>
                <a:gd name="T64" fmla="*/ 0 h 188"/>
                <a:gd name="T65" fmla="*/ 188 w 188"/>
                <a:gd name="T66" fmla="*/ 188 h 1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8" h="188">
                  <a:moveTo>
                    <a:pt x="0" y="0"/>
                  </a:moveTo>
                  <a:lnTo>
                    <a:pt x="19" y="25"/>
                  </a:lnTo>
                  <a:lnTo>
                    <a:pt x="36" y="61"/>
                  </a:lnTo>
                  <a:lnTo>
                    <a:pt x="77" y="110"/>
                  </a:lnTo>
                  <a:lnTo>
                    <a:pt x="115" y="133"/>
                  </a:lnTo>
                  <a:lnTo>
                    <a:pt x="159" y="168"/>
                  </a:lnTo>
                  <a:lnTo>
                    <a:pt x="187" y="177"/>
                  </a:lnTo>
                  <a:lnTo>
                    <a:pt x="171" y="177"/>
                  </a:lnTo>
                  <a:lnTo>
                    <a:pt x="132" y="161"/>
                  </a:lnTo>
                  <a:lnTo>
                    <a:pt x="142" y="187"/>
                  </a:lnTo>
                  <a:lnTo>
                    <a:pt x="118" y="147"/>
                  </a:lnTo>
                  <a:lnTo>
                    <a:pt x="105" y="142"/>
                  </a:lnTo>
                  <a:lnTo>
                    <a:pt x="110" y="164"/>
                  </a:lnTo>
                  <a:lnTo>
                    <a:pt x="90" y="132"/>
                  </a:lnTo>
                  <a:lnTo>
                    <a:pt x="60" y="102"/>
                  </a:lnTo>
                  <a:lnTo>
                    <a:pt x="64" y="125"/>
                  </a:lnTo>
                  <a:lnTo>
                    <a:pt x="44" y="82"/>
                  </a:lnTo>
                  <a:lnTo>
                    <a:pt x="42" y="99"/>
                  </a:lnTo>
                  <a:lnTo>
                    <a:pt x="33" y="68"/>
                  </a:lnTo>
                  <a:lnTo>
                    <a:pt x="12" y="35"/>
                  </a:lnTo>
                  <a:lnTo>
                    <a:pt x="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77"/>
            <p:cNvSpPr>
              <a:spLocks/>
            </p:cNvSpPr>
            <p:nvPr/>
          </p:nvSpPr>
          <p:spPr bwMode="auto">
            <a:xfrm>
              <a:off x="3692" y="2198"/>
              <a:ext cx="163" cy="118"/>
            </a:xfrm>
            <a:custGeom>
              <a:avLst/>
              <a:gdLst>
                <a:gd name="T0" fmla="*/ 0 w 163"/>
                <a:gd name="T1" fmla="*/ 0 h 118"/>
                <a:gd name="T2" fmla="*/ 31 w 163"/>
                <a:gd name="T3" fmla="*/ 29 h 118"/>
                <a:gd name="T4" fmla="*/ 67 w 163"/>
                <a:gd name="T5" fmla="*/ 54 h 118"/>
                <a:gd name="T6" fmla="*/ 102 w 163"/>
                <a:gd name="T7" fmla="*/ 72 h 118"/>
                <a:gd name="T8" fmla="*/ 141 w 163"/>
                <a:gd name="T9" fmla="*/ 93 h 118"/>
                <a:gd name="T10" fmla="*/ 162 w 163"/>
                <a:gd name="T11" fmla="*/ 100 h 118"/>
                <a:gd name="T12" fmla="*/ 146 w 163"/>
                <a:gd name="T13" fmla="*/ 100 h 118"/>
                <a:gd name="T14" fmla="*/ 153 w 163"/>
                <a:gd name="T15" fmla="*/ 117 h 118"/>
                <a:gd name="T16" fmla="*/ 130 w 163"/>
                <a:gd name="T17" fmla="*/ 98 h 118"/>
                <a:gd name="T18" fmla="*/ 127 w 163"/>
                <a:gd name="T19" fmla="*/ 110 h 118"/>
                <a:gd name="T20" fmla="*/ 107 w 163"/>
                <a:gd name="T21" fmla="*/ 85 h 118"/>
                <a:gd name="T22" fmla="*/ 107 w 163"/>
                <a:gd name="T23" fmla="*/ 105 h 118"/>
                <a:gd name="T24" fmla="*/ 85 w 163"/>
                <a:gd name="T25" fmla="*/ 72 h 118"/>
                <a:gd name="T26" fmla="*/ 67 w 163"/>
                <a:gd name="T27" fmla="*/ 64 h 118"/>
                <a:gd name="T28" fmla="*/ 56 w 163"/>
                <a:gd name="T29" fmla="*/ 64 h 118"/>
                <a:gd name="T30" fmla="*/ 68 w 163"/>
                <a:gd name="T31" fmla="*/ 89 h 118"/>
                <a:gd name="T32" fmla="*/ 50 w 163"/>
                <a:gd name="T33" fmla="*/ 69 h 118"/>
                <a:gd name="T34" fmla="*/ 47 w 163"/>
                <a:gd name="T35" fmla="*/ 49 h 118"/>
                <a:gd name="T36" fmla="*/ 28 w 163"/>
                <a:gd name="T37" fmla="*/ 35 h 118"/>
                <a:gd name="T38" fmla="*/ 0 w 163"/>
                <a:gd name="T39" fmla="*/ 0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3"/>
                <a:gd name="T61" fmla="*/ 0 h 118"/>
                <a:gd name="T62" fmla="*/ 163 w 163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3" h="118">
                  <a:moveTo>
                    <a:pt x="0" y="0"/>
                  </a:moveTo>
                  <a:lnTo>
                    <a:pt x="31" y="29"/>
                  </a:lnTo>
                  <a:lnTo>
                    <a:pt x="67" y="54"/>
                  </a:lnTo>
                  <a:lnTo>
                    <a:pt x="102" y="72"/>
                  </a:lnTo>
                  <a:lnTo>
                    <a:pt x="141" y="93"/>
                  </a:lnTo>
                  <a:lnTo>
                    <a:pt x="162" y="100"/>
                  </a:lnTo>
                  <a:lnTo>
                    <a:pt x="146" y="100"/>
                  </a:lnTo>
                  <a:lnTo>
                    <a:pt x="153" y="117"/>
                  </a:lnTo>
                  <a:lnTo>
                    <a:pt x="130" y="98"/>
                  </a:lnTo>
                  <a:lnTo>
                    <a:pt x="127" y="110"/>
                  </a:lnTo>
                  <a:lnTo>
                    <a:pt x="107" y="85"/>
                  </a:lnTo>
                  <a:lnTo>
                    <a:pt x="107" y="105"/>
                  </a:lnTo>
                  <a:lnTo>
                    <a:pt x="85" y="72"/>
                  </a:lnTo>
                  <a:lnTo>
                    <a:pt x="67" y="64"/>
                  </a:lnTo>
                  <a:lnTo>
                    <a:pt x="56" y="64"/>
                  </a:lnTo>
                  <a:lnTo>
                    <a:pt x="68" y="89"/>
                  </a:lnTo>
                  <a:lnTo>
                    <a:pt x="50" y="69"/>
                  </a:lnTo>
                  <a:lnTo>
                    <a:pt x="47" y="49"/>
                  </a:lnTo>
                  <a:lnTo>
                    <a:pt x="28" y="35"/>
                  </a:lnTo>
                  <a:lnTo>
                    <a:pt x="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78"/>
            <p:cNvSpPr>
              <a:spLocks/>
            </p:cNvSpPr>
            <p:nvPr/>
          </p:nvSpPr>
          <p:spPr bwMode="auto">
            <a:xfrm>
              <a:off x="3750" y="2357"/>
              <a:ext cx="193" cy="118"/>
            </a:xfrm>
            <a:custGeom>
              <a:avLst/>
              <a:gdLst>
                <a:gd name="T0" fmla="*/ 0 w 193"/>
                <a:gd name="T1" fmla="*/ 0 h 118"/>
                <a:gd name="T2" fmla="*/ 38 w 193"/>
                <a:gd name="T3" fmla="*/ 32 h 118"/>
                <a:gd name="T4" fmla="*/ 72 w 193"/>
                <a:gd name="T5" fmla="*/ 51 h 118"/>
                <a:gd name="T6" fmla="*/ 120 w 193"/>
                <a:gd name="T7" fmla="*/ 70 h 118"/>
                <a:gd name="T8" fmla="*/ 147 w 193"/>
                <a:gd name="T9" fmla="*/ 84 h 118"/>
                <a:gd name="T10" fmla="*/ 192 w 193"/>
                <a:gd name="T11" fmla="*/ 94 h 118"/>
                <a:gd name="T12" fmla="*/ 167 w 193"/>
                <a:gd name="T13" fmla="*/ 96 h 118"/>
                <a:gd name="T14" fmla="*/ 169 w 193"/>
                <a:gd name="T15" fmla="*/ 113 h 118"/>
                <a:gd name="T16" fmla="*/ 155 w 193"/>
                <a:gd name="T17" fmla="*/ 88 h 118"/>
                <a:gd name="T18" fmla="*/ 147 w 193"/>
                <a:gd name="T19" fmla="*/ 117 h 118"/>
                <a:gd name="T20" fmla="*/ 140 w 193"/>
                <a:gd name="T21" fmla="*/ 88 h 118"/>
                <a:gd name="T22" fmla="*/ 91 w 193"/>
                <a:gd name="T23" fmla="*/ 68 h 118"/>
                <a:gd name="T24" fmla="*/ 91 w 193"/>
                <a:gd name="T25" fmla="*/ 96 h 118"/>
                <a:gd name="T26" fmla="*/ 80 w 193"/>
                <a:gd name="T27" fmla="*/ 66 h 118"/>
                <a:gd name="T28" fmla="*/ 39 w 193"/>
                <a:gd name="T29" fmla="*/ 43 h 118"/>
                <a:gd name="T30" fmla="*/ 0 w 193"/>
                <a:gd name="T31" fmla="*/ 0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3"/>
                <a:gd name="T49" fmla="*/ 0 h 118"/>
                <a:gd name="T50" fmla="*/ 193 w 193"/>
                <a:gd name="T51" fmla="*/ 118 h 1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3" h="118">
                  <a:moveTo>
                    <a:pt x="0" y="0"/>
                  </a:moveTo>
                  <a:lnTo>
                    <a:pt x="38" y="32"/>
                  </a:lnTo>
                  <a:lnTo>
                    <a:pt x="72" y="51"/>
                  </a:lnTo>
                  <a:lnTo>
                    <a:pt x="120" y="70"/>
                  </a:lnTo>
                  <a:lnTo>
                    <a:pt x="147" y="84"/>
                  </a:lnTo>
                  <a:lnTo>
                    <a:pt x="192" y="94"/>
                  </a:lnTo>
                  <a:lnTo>
                    <a:pt x="167" y="96"/>
                  </a:lnTo>
                  <a:lnTo>
                    <a:pt x="169" y="113"/>
                  </a:lnTo>
                  <a:lnTo>
                    <a:pt x="155" y="88"/>
                  </a:lnTo>
                  <a:lnTo>
                    <a:pt x="147" y="117"/>
                  </a:lnTo>
                  <a:lnTo>
                    <a:pt x="140" y="88"/>
                  </a:lnTo>
                  <a:lnTo>
                    <a:pt x="91" y="68"/>
                  </a:lnTo>
                  <a:lnTo>
                    <a:pt x="91" y="96"/>
                  </a:lnTo>
                  <a:lnTo>
                    <a:pt x="80" y="66"/>
                  </a:lnTo>
                  <a:lnTo>
                    <a:pt x="39" y="43"/>
                  </a:lnTo>
                  <a:lnTo>
                    <a:pt x="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79"/>
            <p:cNvSpPr>
              <a:spLocks/>
            </p:cNvSpPr>
            <p:nvPr/>
          </p:nvSpPr>
          <p:spPr bwMode="auto">
            <a:xfrm>
              <a:off x="3807" y="2534"/>
              <a:ext cx="224" cy="86"/>
            </a:xfrm>
            <a:custGeom>
              <a:avLst/>
              <a:gdLst>
                <a:gd name="T0" fmla="*/ 223 w 224"/>
                <a:gd name="T1" fmla="*/ 50 h 86"/>
                <a:gd name="T2" fmla="*/ 153 w 224"/>
                <a:gd name="T3" fmla="*/ 44 h 86"/>
                <a:gd name="T4" fmla="*/ 106 w 224"/>
                <a:gd name="T5" fmla="*/ 32 h 86"/>
                <a:gd name="T6" fmla="*/ 38 w 224"/>
                <a:gd name="T7" fmla="*/ 7 h 86"/>
                <a:gd name="T8" fmla="*/ 0 w 224"/>
                <a:gd name="T9" fmla="*/ 0 h 86"/>
                <a:gd name="T10" fmla="*/ 36 w 224"/>
                <a:gd name="T11" fmla="*/ 14 h 86"/>
                <a:gd name="T12" fmla="*/ 72 w 224"/>
                <a:gd name="T13" fmla="*/ 26 h 86"/>
                <a:gd name="T14" fmla="*/ 77 w 224"/>
                <a:gd name="T15" fmla="*/ 58 h 86"/>
                <a:gd name="T16" fmla="*/ 79 w 224"/>
                <a:gd name="T17" fmla="*/ 25 h 86"/>
                <a:gd name="T18" fmla="*/ 114 w 224"/>
                <a:gd name="T19" fmla="*/ 41 h 86"/>
                <a:gd name="T20" fmla="*/ 121 w 224"/>
                <a:gd name="T21" fmla="*/ 85 h 86"/>
                <a:gd name="T22" fmla="*/ 121 w 224"/>
                <a:gd name="T23" fmla="*/ 44 h 86"/>
                <a:gd name="T24" fmla="*/ 162 w 224"/>
                <a:gd name="T25" fmla="*/ 52 h 86"/>
                <a:gd name="T26" fmla="*/ 178 w 224"/>
                <a:gd name="T27" fmla="*/ 72 h 86"/>
                <a:gd name="T28" fmla="*/ 172 w 224"/>
                <a:gd name="T29" fmla="*/ 52 h 86"/>
                <a:gd name="T30" fmla="*/ 204 w 224"/>
                <a:gd name="T31" fmla="*/ 74 h 86"/>
                <a:gd name="T32" fmla="*/ 190 w 224"/>
                <a:gd name="T33" fmla="*/ 52 h 86"/>
                <a:gd name="T34" fmla="*/ 223 w 224"/>
                <a:gd name="T35" fmla="*/ 50 h 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4"/>
                <a:gd name="T55" fmla="*/ 0 h 86"/>
                <a:gd name="T56" fmla="*/ 224 w 224"/>
                <a:gd name="T57" fmla="*/ 86 h 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4" h="86">
                  <a:moveTo>
                    <a:pt x="223" y="50"/>
                  </a:moveTo>
                  <a:lnTo>
                    <a:pt x="153" y="44"/>
                  </a:lnTo>
                  <a:lnTo>
                    <a:pt x="106" y="32"/>
                  </a:lnTo>
                  <a:lnTo>
                    <a:pt x="38" y="7"/>
                  </a:lnTo>
                  <a:lnTo>
                    <a:pt x="0" y="0"/>
                  </a:lnTo>
                  <a:lnTo>
                    <a:pt x="36" y="14"/>
                  </a:lnTo>
                  <a:lnTo>
                    <a:pt x="72" y="26"/>
                  </a:lnTo>
                  <a:lnTo>
                    <a:pt x="77" y="58"/>
                  </a:lnTo>
                  <a:lnTo>
                    <a:pt x="79" y="25"/>
                  </a:lnTo>
                  <a:lnTo>
                    <a:pt x="114" y="41"/>
                  </a:lnTo>
                  <a:lnTo>
                    <a:pt x="121" y="85"/>
                  </a:lnTo>
                  <a:lnTo>
                    <a:pt x="121" y="44"/>
                  </a:lnTo>
                  <a:lnTo>
                    <a:pt x="162" y="52"/>
                  </a:lnTo>
                  <a:lnTo>
                    <a:pt x="178" y="72"/>
                  </a:lnTo>
                  <a:lnTo>
                    <a:pt x="172" y="52"/>
                  </a:lnTo>
                  <a:lnTo>
                    <a:pt x="204" y="74"/>
                  </a:lnTo>
                  <a:lnTo>
                    <a:pt x="190" y="52"/>
                  </a:lnTo>
                  <a:lnTo>
                    <a:pt x="223" y="5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80"/>
            <p:cNvSpPr>
              <a:spLocks/>
            </p:cNvSpPr>
            <p:nvPr/>
          </p:nvSpPr>
          <p:spPr bwMode="auto">
            <a:xfrm>
              <a:off x="3815" y="2659"/>
              <a:ext cx="252" cy="109"/>
            </a:xfrm>
            <a:custGeom>
              <a:avLst/>
              <a:gdLst>
                <a:gd name="T0" fmla="*/ 251 w 252"/>
                <a:gd name="T1" fmla="*/ 67 h 109"/>
                <a:gd name="T2" fmla="*/ 199 w 252"/>
                <a:gd name="T3" fmla="*/ 61 h 109"/>
                <a:gd name="T4" fmla="*/ 138 w 252"/>
                <a:gd name="T5" fmla="*/ 49 h 109"/>
                <a:gd name="T6" fmla="*/ 56 w 252"/>
                <a:gd name="T7" fmla="*/ 27 h 109"/>
                <a:gd name="T8" fmla="*/ 0 w 252"/>
                <a:gd name="T9" fmla="*/ 0 h 109"/>
                <a:gd name="T10" fmla="*/ 62 w 252"/>
                <a:gd name="T11" fmla="*/ 40 h 109"/>
                <a:gd name="T12" fmla="*/ 91 w 252"/>
                <a:gd name="T13" fmla="*/ 68 h 109"/>
                <a:gd name="T14" fmla="*/ 115 w 252"/>
                <a:gd name="T15" fmla="*/ 98 h 109"/>
                <a:gd name="T16" fmla="*/ 97 w 252"/>
                <a:gd name="T17" fmla="*/ 63 h 109"/>
                <a:gd name="T18" fmla="*/ 85 w 252"/>
                <a:gd name="T19" fmla="*/ 46 h 109"/>
                <a:gd name="T20" fmla="*/ 129 w 252"/>
                <a:gd name="T21" fmla="*/ 65 h 109"/>
                <a:gd name="T22" fmla="*/ 138 w 252"/>
                <a:gd name="T23" fmla="*/ 84 h 109"/>
                <a:gd name="T24" fmla="*/ 149 w 252"/>
                <a:gd name="T25" fmla="*/ 105 h 109"/>
                <a:gd name="T26" fmla="*/ 138 w 252"/>
                <a:gd name="T27" fmla="*/ 65 h 109"/>
                <a:gd name="T28" fmla="*/ 156 w 252"/>
                <a:gd name="T29" fmla="*/ 68 h 109"/>
                <a:gd name="T30" fmla="*/ 165 w 252"/>
                <a:gd name="T31" fmla="*/ 86 h 109"/>
                <a:gd name="T32" fmla="*/ 173 w 252"/>
                <a:gd name="T33" fmla="*/ 103 h 109"/>
                <a:gd name="T34" fmla="*/ 162 w 252"/>
                <a:gd name="T35" fmla="*/ 65 h 109"/>
                <a:gd name="T36" fmla="*/ 213 w 252"/>
                <a:gd name="T37" fmla="*/ 70 h 109"/>
                <a:gd name="T38" fmla="*/ 230 w 252"/>
                <a:gd name="T39" fmla="*/ 108 h 109"/>
                <a:gd name="T40" fmla="*/ 218 w 252"/>
                <a:gd name="T41" fmla="*/ 75 h 109"/>
                <a:gd name="T42" fmla="*/ 251 w 252"/>
                <a:gd name="T43" fmla="*/ 67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2"/>
                <a:gd name="T67" fmla="*/ 0 h 109"/>
                <a:gd name="T68" fmla="*/ 252 w 252"/>
                <a:gd name="T69" fmla="*/ 109 h 1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2" h="109">
                  <a:moveTo>
                    <a:pt x="251" y="67"/>
                  </a:moveTo>
                  <a:lnTo>
                    <a:pt x="199" y="61"/>
                  </a:lnTo>
                  <a:lnTo>
                    <a:pt x="138" y="49"/>
                  </a:lnTo>
                  <a:lnTo>
                    <a:pt x="56" y="27"/>
                  </a:lnTo>
                  <a:lnTo>
                    <a:pt x="0" y="0"/>
                  </a:lnTo>
                  <a:lnTo>
                    <a:pt x="62" y="40"/>
                  </a:lnTo>
                  <a:lnTo>
                    <a:pt x="91" y="68"/>
                  </a:lnTo>
                  <a:lnTo>
                    <a:pt x="115" y="98"/>
                  </a:lnTo>
                  <a:lnTo>
                    <a:pt x="97" y="63"/>
                  </a:lnTo>
                  <a:lnTo>
                    <a:pt x="85" y="46"/>
                  </a:lnTo>
                  <a:lnTo>
                    <a:pt x="129" y="65"/>
                  </a:lnTo>
                  <a:lnTo>
                    <a:pt x="138" y="84"/>
                  </a:lnTo>
                  <a:lnTo>
                    <a:pt x="149" y="105"/>
                  </a:lnTo>
                  <a:lnTo>
                    <a:pt x="138" y="65"/>
                  </a:lnTo>
                  <a:lnTo>
                    <a:pt x="156" y="68"/>
                  </a:lnTo>
                  <a:lnTo>
                    <a:pt x="165" y="86"/>
                  </a:lnTo>
                  <a:lnTo>
                    <a:pt x="173" y="103"/>
                  </a:lnTo>
                  <a:lnTo>
                    <a:pt x="162" y="65"/>
                  </a:lnTo>
                  <a:lnTo>
                    <a:pt x="213" y="70"/>
                  </a:lnTo>
                  <a:lnTo>
                    <a:pt x="230" y="108"/>
                  </a:lnTo>
                  <a:lnTo>
                    <a:pt x="218" y="75"/>
                  </a:lnTo>
                  <a:lnTo>
                    <a:pt x="251" y="67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81"/>
            <p:cNvSpPr>
              <a:spLocks/>
            </p:cNvSpPr>
            <p:nvPr/>
          </p:nvSpPr>
          <p:spPr bwMode="auto">
            <a:xfrm>
              <a:off x="3849" y="2812"/>
              <a:ext cx="283" cy="120"/>
            </a:xfrm>
            <a:custGeom>
              <a:avLst/>
              <a:gdLst>
                <a:gd name="T0" fmla="*/ 0 w 283"/>
                <a:gd name="T1" fmla="*/ 0 h 120"/>
                <a:gd name="T2" fmla="*/ 50 w 283"/>
                <a:gd name="T3" fmla="*/ 32 h 120"/>
                <a:gd name="T4" fmla="*/ 108 w 283"/>
                <a:gd name="T5" fmla="*/ 55 h 120"/>
                <a:gd name="T6" fmla="*/ 160 w 283"/>
                <a:gd name="T7" fmla="*/ 72 h 120"/>
                <a:gd name="T8" fmla="*/ 219 w 283"/>
                <a:gd name="T9" fmla="*/ 89 h 120"/>
                <a:gd name="T10" fmla="*/ 282 w 283"/>
                <a:gd name="T11" fmla="*/ 95 h 120"/>
                <a:gd name="T12" fmla="*/ 218 w 283"/>
                <a:gd name="T13" fmla="*/ 95 h 120"/>
                <a:gd name="T14" fmla="*/ 235 w 283"/>
                <a:gd name="T15" fmla="*/ 107 h 120"/>
                <a:gd name="T16" fmla="*/ 203 w 283"/>
                <a:gd name="T17" fmla="*/ 91 h 120"/>
                <a:gd name="T18" fmla="*/ 165 w 283"/>
                <a:gd name="T19" fmla="*/ 82 h 120"/>
                <a:gd name="T20" fmla="*/ 196 w 283"/>
                <a:gd name="T21" fmla="*/ 102 h 120"/>
                <a:gd name="T22" fmla="*/ 165 w 283"/>
                <a:gd name="T23" fmla="*/ 90 h 120"/>
                <a:gd name="T24" fmla="*/ 138 w 283"/>
                <a:gd name="T25" fmla="*/ 74 h 120"/>
                <a:gd name="T26" fmla="*/ 144 w 283"/>
                <a:gd name="T27" fmla="*/ 98 h 120"/>
                <a:gd name="T28" fmla="*/ 171 w 283"/>
                <a:gd name="T29" fmla="*/ 119 h 120"/>
                <a:gd name="T30" fmla="*/ 130 w 283"/>
                <a:gd name="T31" fmla="*/ 95 h 120"/>
                <a:gd name="T32" fmla="*/ 118 w 283"/>
                <a:gd name="T33" fmla="*/ 72 h 120"/>
                <a:gd name="T34" fmla="*/ 69 w 283"/>
                <a:gd name="T35" fmla="*/ 47 h 120"/>
                <a:gd name="T36" fmla="*/ 0 w 283"/>
                <a:gd name="T37" fmla="*/ 0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3"/>
                <a:gd name="T58" fmla="*/ 0 h 120"/>
                <a:gd name="T59" fmla="*/ 283 w 283"/>
                <a:gd name="T60" fmla="*/ 120 h 1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3" h="120">
                  <a:moveTo>
                    <a:pt x="0" y="0"/>
                  </a:moveTo>
                  <a:lnTo>
                    <a:pt x="50" y="32"/>
                  </a:lnTo>
                  <a:lnTo>
                    <a:pt x="108" y="55"/>
                  </a:lnTo>
                  <a:lnTo>
                    <a:pt x="160" y="72"/>
                  </a:lnTo>
                  <a:lnTo>
                    <a:pt x="219" y="89"/>
                  </a:lnTo>
                  <a:lnTo>
                    <a:pt x="282" y="95"/>
                  </a:lnTo>
                  <a:lnTo>
                    <a:pt x="218" y="95"/>
                  </a:lnTo>
                  <a:lnTo>
                    <a:pt x="235" y="107"/>
                  </a:lnTo>
                  <a:lnTo>
                    <a:pt x="203" y="91"/>
                  </a:lnTo>
                  <a:lnTo>
                    <a:pt x="165" y="82"/>
                  </a:lnTo>
                  <a:lnTo>
                    <a:pt x="196" y="102"/>
                  </a:lnTo>
                  <a:lnTo>
                    <a:pt x="165" y="90"/>
                  </a:lnTo>
                  <a:lnTo>
                    <a:pt x="138" y="74"/>
                  </a:lnTo>
                  <a:lnTo>
                    <a:pt x="144" y="98"/>
                  </a:lnTo>
                  <a:lnTo>
                    <a:pt x="171" y="119"/>
                  </a:lnTo>
                  <a:lnTo>
                    <a:pt x="130" y="95"/>
                  </a:lnTo>
                  <a:lnTo>
                    <a:pt x="118" y="72"/>
                  </a:lnTo>
                  <a:lnTo>
                    <a:pt x="69" y="47"/>
                  </a:lnTo>
                  <a:lnTo>
                    <a:pt x="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2" name="Group 82"/>
          <p:cNvGrpSpPr>
            <a:grpSpLocks/>
          </p:cNvGrpSpPr>
          <p:nvPr/>
        </p:nvGrpSpPr>
        <p:grpSpPr bwMode="auto">
          <a:xfrm>
            <a:off x="4835525" y="3114675"/>
            <a:ext cx="889000" cy="1657350"/>
            <a:chOff x="3046" y="1962"/>
            <a:chExt cx="560" cy="1044"/>
          </a:xfrm>
        </p:grpSpPr>
        <p:sp>
          <p:nvSpPr>
            <p:cNvPr id="10255" name="Freeform 83"/>
            <p:cNvSpPr>
              <a:spLocks/>
            </p:cNvSpPr>
            <p:nvPr/>
          </p:nvSpPr>
          <p:spPr bwMode="auto">
            <a:xfrm>
              <a:off x="3339" y="1962"/>
              <a:ext cx="267" cy="280"/>
            </a:xfrm>
            <a:custGeom>
              <a:avLst/>
              <a:gdLst>
                <a:gd name="T0" fmla="*/ 194 w 267"/>
                <a:gd name="T1" fmla="*/ 79 h 280"/>
                <a:gd name="T2" fmla="*/ 134 w 267"/>
                <a:gd name="T3" fmla="*/ 146 h 280"/>
                <a:gd name="T4" fmla="*/ 47 w 267"/>
                <a:gd name="T5" fmla="*/ 199 h 280"/>
                <a:gd name="T6" fmla="*/ 3 w 267"/>
                <a:gd name="T7" fmla="*/ 215 h 280"/>
                <a:gd name="T8" fmla="*/ 27 w 267"/>
                <a:gd name="T9" fmla="*/ 232 h 280"/>
                <a:gd name="T10" fmla="*/ 33 w 267"/>
                <a:gd name="T11" fmla="*/ 239 h 280"/>
                <a:gd name="T12" fmla="*/ 53 w 267"/>
                <a:gd name="T13" fmla="*/ 235 h 280"/>
                <a:gd name="T14" fmla="*/ 17 w 267"/>
                <a:gd name="T15" fmla="*/ 275 h 280"/>
                <a:gd name="T16" fmla="*/ 56 w 267"/>
                <a:gd name="T17" fmla="*/ 250 h 280"/>
                <a:gd name="T18" fmla="*/ 62 w 267"/>
                <a:gd name="T19" fmla="*/ 256 h 280"/>
                <a:gd name="T20" fmla="*/ 69 w 267"/>
                <a:gd name="T21" fmla="*/ 258 h 280"/>
                <a:gd name="T22" fmla="*/ 87 w 267"/>
                <a:gd name="T23" fmla="*/ 246 h 280"/>
                <a:gd name="T24" fmla="*/ 92 w 267"/>
                <a:gd name="T25" fmla="*/ 266 h 280"/>
                <a:gd name="T26" fmla="*/ 111 w 267"/>
                <a:gd name="T27" fmla="*/ 239 h 280"/>
                <a:gd name="T28" fmla="*/ 104 w 267"/>
                <a:gd name="T29" fmla="*/ 269 h 280"/>
                <a:gd name="T30" fmla="*/ 126 w 267"/>
                <a:gd name="T31" fmla="*/ 246 h 280"/>
                <a:gd name="T32" fmla="*/ 134 w 267"/>
                <a:gd name="T33" fmla="*/ 246 h 280"/>
                <a:gd name="T34" fmla="*/ 143 w 267"/>
                <a:gd name="T35" fmla="*/ 250 h 280"/>
                <a:gd name="T36" fmla="*/ 159 w 267"/>
                <a:gd name="T37" fmla="*/ 219 h 280"/>
                <a:gd name="T38" fmla="*/ 148 w 267"/>
                <a:gd name="T39" fmla="*/ 253 h 280"/>
                <a:gd name="T40" fmla="*/ 167 w 267"/>
                <a:gd name="T41" fmla="*/ 239 h 280"/>
                <a:gd name="T42" fmla="*/ 176 w 267"/>
                <a:gd name="T43" fmla="*/ 235 h 280"/>
                <a:gd name="T44" fmla="*/ 176 w 267"/>
                <a:gd name="T45" fmla="*/ 253 h 280"/>
                <a:gd name="T46" fmla="*/ 191 w 267"/>
                <a:gd name="T47" fmla="*/ 219 h 280"/>
                <a:gd name="T48" fmla="*/ 207 w 267"/>
                <a:gd name="T49" fmla="*/ 196 h 280"/>
                <a:gd name="T50" fmla="*/ 199 w 267"/>
                <a:gd name="T51" fmla="*/ 243 h 280"/>
                <a:gd name="T52" fmla="*/ 213 w 267"/>
                <a:gd name="T53" fmla="*/ 215 h 280"/>
                <a:gd name="T54" fmla="*/ 224 w 267"/>
                <a:gd name="T55" fmla="*/ 206 h 280"/>
                <a:gd name="T56" fmla="*/ 233 w 267"/>
                <a:gd name="T57" fmla="*/ 206 h 280"/>
                <a:gd name="T58" fmla="*/ 235 w 267"/>
                <a:gd name="T59" fmla="*/ 156 h 280"/>
                <a:gd name="T60" fmla="*/ 241 w 267"/>
                <a:gd name="T61" fmla="*/ 212 h 280"/>
                <a:gd name="T62" fmla="*/ 249 w 267"/>
                <a:gd name="T63" fmla="*/ 172 h 280"/>
                <a:gd name="T64" fmla="*/ 249 w 267"/>
                <a:gd name="T65" fmla="*/ 110 h 280"/>
                <a:gd name="T66" fmla="*/ 254 w 267"/>
                <a:gd name="T67" fmla="*/ 156 h 280"/>
                <a:gd name="T68" fmla="*/ 266 w 267"/>
                <a:gd name="T69" fmla="*/ 136 h 280"/>
                <a:gd name="T70" fmla="*/ 252 w 267"/>
                <a:gd name="T71" fmla="*/ 60 h 280"/>
                <a:gd name="T72" fmla="*/ 249 w 267"/>
                <a:gd name="T73" fmla="*/ 0 h 2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7"/>
                <a:gd name="T112" fmla="*/ 0 h 280"/>
                <a:gd name="T113" fmla="*/ 267 w 267"/>
                <a:gd name="T114" fmla="*/ 280 h 2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7" h="280">
                  <a:moveTo>
                    <a:pt x="213" y="43"/>
                  </a:moveTo>
                  <a:lnTo>
                    <a:pt x="194" y="79"/>
                  </a:lnTo>
                  <a:lnTo>
                    <a:pt x="171" y="113"/>
                  </a:lnTo>
                  <a:lnTo>
                    <a:pt x="134" y="146"/>
                  </a:lnTo>
                  <a:lnTo>
                    <a:pt x="98" y="172"/>
                  </a:lnTo>
                  <a:lnTo>
                    <a:pt x="47" y="199"/>
                  </a:lnTo>
                  <a:lnTo>
                    <a:pt x="0" y="209"/>
                  </a:lnTo>
                  <a:lnTo>
                    <a:pt x="3" y="215"/>
                  </a:lnTo>
                  <a:lnTo>
                    <a:pt x="44" y="212"/>
                  </a:lnTo>
                  <a:lnTo>
                    <a:pt x="27" y="232"/>
                  </a:lnTo>
                  <a:lnTo>
                    <a:pt x="11" y="246"/>
                  </a:lnTo>
                  <a:lnTo>
                    <a:pt x="33" y="239"/>
                  </a:lnTo>
                  <a:lnTo>
                    <a:pt x="56" y="215"/>
                  </a:lnTo>
                  <a:lnTo>
                    <a:pt x="53" y="235"/>
                  </a:lnTo>
                  <a:lnTo>
                    <a:pt x="36" y="256"/>
                  </a:lnTo>
                  <a:lnTo>
                    <a:pt x="17" y="275"/>
                  </a:lnTo>
                  <a:lnTo>
                    <a:pt x="27" y="275"/>
                  </a:lnTo>
                  <a:lnTo>
                    <a:pt x="56" y="250"/>
                  </a:lnTo>
                  <a:lnTo>
                    <a:pt x="69" y="225"/>
                  </a:lnTo>
                  <a:lnTo>
                    <a:pt x="62" y="256"/>
                  </a:lnTo>
                  <a:lnTo>
                    <a:pt x="42" y="279"/>
                  </a:lnTo>
                  <a:lnTo>
                    <a:pt x="69" y="258"/>
                  </a:lnTo>
                  <a:lnTo>
                    <a:pt x="83" y="235"/>
                  </a:lnTo>
                  <a:lnTo>
                    <a:pt x="87" y="246"/>
                  </a:lnTo>
                  <a:lnTo>
                    <a:pt x="83" y="266"/>
                  </a:lnTo>
                  <a:lnTo>
                    <a:pt x="92" y="266"/>
                  </a:lnTo>
                  <a:lnTo>
                    <a:pt x="104" y="243"/>
                  </a:lnTo>
                  <a:lnTo>
                    <a:pt x="111" y="239"/>
                  </a:lnTo>
                  <a:lnTo>
                    <a:pt x="109" y="258"/>
                  </a:lnTo>
                  <a:lnTo>
                    <a:pt x="104" y="269"/>
                  </a:lnTo>
                  <a:lnTo>
                    <a:pt x="114" y="269"/>
                  </a:lnTo>
                  <a:lnTo>
                    <a:pt x="126" y="246"/>
                  </a:lnTo>
                  <a:lnTo>
                    <a:pt x="137" y="225"/>
                  </a:lnTo>
                  <a:lnTo>
                    <a:pt x="134" y="246"/>
                  </a:lnTo>
                  <a:lnTo>
                    <a:pt x="126" y="258"/>
                  </a:lnTo>
                  <a:lnTo>
                    <a:pt x="143" y="250"/>
                  </a:lnTo>
                  <a:lnTo>
                    <a:pt x="156" y="203"/>
                  </a:lnTo>
                  <a:lnTo>
                    <a:pt x="159" y="219"/>
                  </a:lnTo>
                  <a:lnTo>
                    <a:pt x="155" y="239"/>
                  </a:lnTo>
                  <a:lnTo>
                    <a:pt x="148" y="253"/>
                  </a:lnTo>
                  <a:lnTo>
                    <a:pt x="156" y="258"/>
                  </a:lnTo>
                  <a:lnTo>
                    <a:pt x="167" y="239"/>
                  </a:lnTo>
                  <a:lnTo>
                    <a:pt x="174" y="219"/>
                  </a:lnTo>
                  <a:lnTo>
                    <a:pt x="176" y="235"/>
                  </a:lnTo>
                  <a:lnTo>
                    <a:pt x="171" y="246"/>
                  </a:lnTo>
                  <a:lnTo>
                    <a:pt x="176" y="253"/>
                  </a:lnTo>
                  <a:lnTo>
                    <a:pt x="182" y="235"/>
                  </a:lnTo>
                  <a:lnTo>
                    <a:pt x="191" y="219"/>
                  </a:lnTo>
                  <a:lnTo>
                    <a:pt x="204" y="186"/>
                  </a:lnTo>
                  <a:lnTo>
                    <a:pt x="207" y="196"/>
                  </a:lnTo>
                  <a:lnTo>
                    <a:pt x="204" y="219"/>
                  </a:lnTo>
                  <a:lnTo>
                    <a:pt x="199" y="243"/>
                  </a:lnTo>
                  <a:lnTo>
                    <a:pt x="207" y="243"/>
                  </a:lnTo>
                  <a:lnTo>
                    <a:pt x="213" y="215"/>
                  </a:lnTo>
                  <a:lnTo>
                    <a:pt x="218" y="182"/>
                  </a:lnTo>
                  <a:lnTo>
                    <a:pt x="224" y="206"/>
                  </a:lnTo>
                  <a:lnTo>
                    <a:pt x="224" y="222"/>
                  </a:lnTo>
                  <a:lnTo>
                    <a:pt x="233" y="206"/>
                  </a:lnTo>
                  <a:lnTo>
                    <a:pt x="230" y="179"/>
                  </a:lnTo>
                  <a:lnTo>
                    <a:pt x="235" y="156"/>
                  </a:lnTo>
                  <a:lnTo>
                    <a:pt x="241" y="192"/>
                  </a:lnTo>
                  <a:lnTo>
                    <a:pt x="241" y="212"/>
                  </a:lnTo>
                  <a:lnTo>
                    <a:pt x="246" y="203"/>
                  </a:lnTo>
                  <a:lnTo>
                    <a:pt x="249" y="172"/>
                  </a:lnTo>
                  <a:lnTo>
                    <a:pt x="249" y="136"/>
                  </a:lnTo>
                  <a:lnTo>
                    <a:pt x="249" y="110"/>
                  </a:lnTo>
                  <a:lnTo>
                    <a:pt x="258" y="132"/>
                  </a:lnTo>
                  <a:lnTo>
                    <a:pt x="254" y="156"/>
                  </a:lnTo>
                  <a:lnTo>
                    <a:pt x="263" y="160"/>
                  </a:lnTo>
                  <a:lnTo>
                    <a:pt x="266" y="136"/>
                  </a:lnTo>
                  <a:lnTo>
                    <a:pt x="263" y="96"/>
                  </a:lnTo>
                  <a:lnTo>
                    <a:pt x="252" y="60"/>
                  </a:lnTo>
                  <a:lnTo>
                    <a:pt x="249" y="36"/>
                  </a:lnTo>
                  <a:lnTo>
                    <a:pt x="249" y="0"/>
                  </a:lnTo>
                  <a:lnTo>
                    <a:pt x="213" y="4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84"/>
            <p:cNvSpPr>
              <a:spLocks/>
            </p:cNvSpPr>
            <p:nvPr/>
          </p:nvSpPr>
          <p:spPr bwMode="auto">
            <a:xfrm>
              <a:off x="3283" y="2091"/>
              <a:ext cx="300" cy="286"/>
            </a:xfrm>
            <a:custGeom>
              <a:avLst/>
              <a:gdLst>
                <a:gd name="T0" fmla="*/ 217 w 300"/>
                <a:gd name="T1" fmla="*/ 81 h 286"/>
                <a:gd name="T2" fmla="*/ 151 w 300"/>
                <a:gd name="T3" fmla="*/ 149 h 286"/>
                <a:gd name="T4" fmla="*/ 54 w 300"/>
                <a:gd name="T5" fmla="*/ 204 h 286"/>
                <a:gd name="T6" fmla="*/ 4 w 300"/>
                <a:gd name="T7" fmla="*/ 220 h 286"/>
                <a:gd name="T8" fmla="*/ 31 w 300"/>
                <a:gd name="T9" fmla="*/ 237 h 286"/>
                <a:gd name="T10" fmla="*/ 38 w 300"/>
                <a:gd name="T11" fmla="*/ 245 h 286"/>
                <a:gd name="T12" fmla="*/ 61 w 300"/>
                <a:gd name="T13" fmla="*/ 242 h 286"/>
                <a:gd name="T14" fmla="*/ 20 w 300"/>
                <a:gd name="T15" fmla="*/ 282 h 286"/>
                <a:gd name="T16" fmla="*/ 64 w 300"/>
                <a:gd name="T17" fmla="*/ 255 h 286"/>
                <a:gd name="T18" fmla="*/ 70 w 300"/>
                <a:gd name="T19" fmla="*/ 261 h 286"/>
                <a:gd name="T20" fmla="*/ 79 w 300"/>
                <a:gd name="T21" fmla="*/ 265 h 286"/>
                <a:gd name="T22" fmla="*/ 98 w 300"/>
                <a:gd name="T23" fmla="*/ 251 h 286"/>
                <a:gd name="T24" fmla="*/ 104 w 300"/>
                <a:gd name="T25" fmla="*/ 272 h 286"/>
                <a:gd name="T26" fmla="*/ 126 w 300"/>
                <a:gd name="T27" fmla="*/ 245 h 286"/>
                <a:gd name="T28" fmla="*/ 117 w 300"/>
                <a:gd name="T29" fmla="*/ 276 h 286"/>
                <a:gd name="T30" fmla="*/ 142 w 300"/>
                <a:gd name="T31" fmla="*/ 251 h 286"/>
                <a:gd name="T32" fmla="*/ 151 w 300"/>
                <a:gd name="T33" fmla="*/ 251 h 286"/>
                <a:gd name="T34" fmla="*/ 161 w 300"/>
                <a:gd name="T35" fmla="*/ 255 h 286"/>
                <a:gd name="T36" fmla="*/ 179 w 300"/>
                <a:gd name="T37" fmla="*/ 224 h 286"/>
                <a:gd name="T38" fmla="*/ 167 w 300"/>
                <a:gd name="T39" fmla="*/ 259 h 286"/>
                <a:gd name="T40" fmla="*/ 189 w 300"/>
                <a:gd name="T41" fmla="*/ 245 h 286"/>
                <a:gd name="T42" fmla="*/ 198 w 300"/>
                <a:gd name="T43" fmla="*/ 242 h 286"/>
                <a:gd name="T44" fmla="*/ 198 w 300"/>
                <a:gd name="T45" fmla="*/ 259 h 286"/>
                <a:gd name="T46" fmla="*/ 215 w 300"/>
                <a:gd name="T47" fmla="*/ 224 h 286"/>
                <a:gd name="T48" fmla="*/ 233 w 300"/>
                <a:gd name="T49" fmla="*/ 201 h 286"/>
                <a:gd name="T50" fmla="*/ 224 w 300"/>
                <a:gd name="T51" fmla="*/ 248 h 286"/>
                <a:gd name="T52" fmla="*/ 239 w 300"/>
                <a:gd name="T53" fmla="*/ 220 h 286"/>
                <a:gd name="T54" fmla="*/ 252 w 300"/>
                <a:gd name="T55" fmla="*/ 211 h 286"/>
                <a:gd name="T56" fmla="*/ 262 w 300"/>
                <a:gd name="T57" fmla="*/ 211 h 286"/>
                <a:gd name="T58" fmla="*/ 265 w 300"/>
                <a:gd name="T59" fmla="*/ 160 h 286"/>
                <a:gd name="T60" fmla="*/ 271 w 300"/>
                <a:gd name="T61" fmla="*/ 217 h 286"/>
                <a:gd name="T62" fmla="*/ 280 w 300"/>
                <a:gd name="T63" fmla="*/ 176 h 286"/>
                <a:gd name="T64" fmla="*/ 280 w 300"/>
                <a:gd name="T65" fmla="*/ 112 h 286"/>
                <a:gd name="T66" fmla="*/ 286 w 300"/>
                <a:gd name="T67" fmla="*/ 160 h 286"/>
                <a:gd name="T68" fmla="*/ 299 w 300"/>
                <a:gd name="T69" fmla="*/ 139 h 286"/>
                <a:gd name="T70" fmla="*/ 283 w 300"/>
                <a:gd name="T71" fmla="*/ 61 h 286"/>
                <a:gd name="T72" fmla="*/ 280 w 300"/>
                <a:gd name="T73" fmla="*/ 0 h 2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0"/>
                <a:gd name="T112" fmla="*/ 0 h 286"/>
                <a:gd name="T113" fmla="*/ 300 w 300"/>
                <a:gd name="T114" fmla="*/ 286 h 2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0" h="286">
                  <a:moveTo>
                    <a:pt x="239" y="43"/>
                  </a:moveTo>
                  <a:lnTo>
                    <a:pt x="217" y="81"/>
                  </a:lnTo>
                  <a:lnTo>
                    <a:pt x="192" y="115"/>
                  </a:lnTo>
                  <a:lnTo>
                    <a:pt x="151" y="149"/>
                  </a:lnTo>
                  <a:lnTo>
                    <a:pt x="111" y="176"/>
                  </a:lnTo>
                  <a:lnTo>
                    <a:pt x="54" y="204"/>
                  </a:lnTo>
                  <a:lnTo>
                    <a:pt x="0" y="214"/>
                  </a:lnTo>
                  <a:lnTo>
                    <a:pt x="4" y="220"/>
                  </a:lnTo>
                  <a:lnTo>
                    <a:pt x="51" y="217"/>
                  </a:lnTo>
                  <a:lnTo>
                    <a:pt x="31" y="237"/>
                  </a:lnTo>
                  <a:lnTo>
                    <a:pt x="13" y="251"/>
                  </a:lnTo>
                  <a:lnTo>
                    <a:pt x="38" y="245"/>
                  </a:lnTo>
                  <a:lnTo>
                    <a:pt x="64" y="220"/>
                  </a:lnTo>
                  <a:lnTo>
                    <a:pt x="61" y="242"/>
                  </a:lnTo>
                  <a:lnTo>
                    <a:pt x="41" y="261"/>
                  </a:lnTo>
                  <a:lnTo>
                    <a:pt x="20" y="282"/>
                  </a:lnTo>
                  <a:lnTo>
                    <a:pt x="31" y="282"/>
                  </a:lnTo>
                  <a:lnTo>
                    <a:pt x="64" y="255"/>
                  </a:lnTo>
                  <a:lnTo>
                    <a:pt x="79" y="231"/>
                  </a:lnTo>
                  <a:lnTo>
                    <a:pt x="70" y="261"/>
                  </a:lnTo>
                  <a:lnTo>
                    <a:pt x="48" y="285"/>
                  </a:lnTo>
                  <a:lnTo>
                    <a:pt x="79" y="265"/>
                  </a:lnTo>
                  <a:lnTo>
                    <a:pt x="95" y="242"/>
                  </a:lnTo>
                  <a:lnTo>
                    <a:pt x="98" y="251"/>
                  </a:lnTo>
                  <a:lnTo>
                    <a:pt x="95" y="272"/>
                  </a:lnTo>
                  <a:lnTo>
                    <a:pt x="104" y="272"/>
                  </a:lnTo>
                  <a:lnTo>
                    <a:pt x="117" y="248"/>
                  </a:lnTo>
                  <a:lnTo>
                    <a:pt x="126" y="245"/>
                  </a:lnTo>
                  <a:lnTo>
                    <a:pt x="124" y="265"/>
                  </a:lnTo>
                  <a:lnTo>
                    <a:pt x="117" y="276"/>
                  </a:lnTo>
                  <a:lnTo>
                    <a:pt x="129" y="276"/>
                  </a:lnTo>
                  <a:lnTo>
                    <a:pt x="142" y="251"/>
                  </a:lnTo>
                  <a:lnTo>
                    <a:pt x="155" y="231"/>
                  </a:lnTo>
                  <a:lnTo>
                    <a:pt x="151" y="251"/>
                  </a:lnTo>
                  <a:lnTo>
                    <a:pt x="142" y="265"/>
                  </a:lnTo>
                  <a:lnTo>
                    <a:pt x="161" y="255"/>
                  </a:lnTo>
                  <a:lnTo>
                    <a:pt x="176" y="208"/>
                  </a:lnTo>
                  <a:lnTo>
                    <a:pt x="179" y="224"/>
                  </a:lnTo>
                  <a:lnTo>
                    <a:pt x="174" y="245"/>
                  </a:lnTo>
                  <a:lnTo>
                    <a:pt x="167" y="259"/>
                  </a:lnTo>
                  <a:lnTo>
                    <a:pt x="176" y="265"/>
                  </a:lnTo>
                  <a:lnTo>
                    <a:pt x="189" y="245"/>
                  </a:lnTo>
                  <a:lnTo>
                    <a:pt x="196" y="224"/>
                  </a:lnTo>
                  <a:lnTo>
                    <a:pt x="198" y="242"/>
                  </a:lnTo>
                  <a:lnTo>
                    <a:pt x="192" y="251"/>
                  </a:lnTo>
                  <a:lnTo>
                    <a:pt x="198" y="259"/>
                  </a:lnTo>
                  <a:lnTo>
                    <a:pt x="205" y="242"/>
                  </a:lnTo>
                  <a:lnTo>
                    <a:pt x="215" y="224"/>
                  </a:lnTo>
                  <a:lnTo>
                    <a:pt x="229" y="190"/>
                  </a:lnTo>
                  <a:lnTo>
                    <a:pt x="233" y="201"/>
                  </a:lnTo>
                  <a:lnTo>
                    <a:pt x="229" y="224"/>
                  </a:lnTo>
                  <a:lnTo>
                    <a:pt x="224" y="248"/>
                  </a:lnTo>
                  <a:lnTo>
                    <a:pt x="233" y="248"/>
                  </a:lnTo>
                  <a:lnTo>
                    <a:pt x="239" y="220"/>
                  </a:lnTo>
                  <a:lnTo>
                    <a:pt x="246" y="186"/>
                  </a:lnTo>
                  <a:lnTo>
                    <a:pt x="252" y="211"/>
                  </a:lnTo>
                  <a:lnTo>
                    <a:pt x="252" y="227"/>
                  </a:lnTo>
                  <a:lnTo>
                    <a:pt x="262" y="211"/>
                  </a:lnTo>
                  <a:lnTo>
                    <a:pt x="258" y="183"/>
                  </a:lnTo>
                  <a:lnTo>
                    <a:pt x="265" y="160"/>
                  </a:lnTo>
                  <a:lnTo>
                    <a:pt x="271" y="197"/>
                  </a:lnTo>
                  <a:lnTo>
                    <a:pt x="271" y="217"/>
                  </a:lnTo>
                  <a:lnTo>
                    <a:pt x="276" y="208"/>
                  </a:lnTo>
                  <a:lnTo>
                    <a:pt x="280" y="176"/>
                  </a:lnTo>
                  <a:lnTo>
                    <a:pt x="280" y="139"/>
                  </a:lnTo>
                  <a:lnTo>
                    <a:pt x="280" y="112"/>
                  </a:lnTo>
                  <a:lnTo>
                    <a:pt x="289" y="135"/>
                  </a:lnTo>
                  <a:lnTo>
                    <a:pt x="286" y="160"/>
                  </a:lnTo>
                  <a:lnTo>
                    <a:pt x="296" y="163"/>
                  </a:lnTo>
                  <a:lnTo>
                    <a:pt x="299" y="139"/>
                  </a:lnTo>
                  <a:lnTo>
                    <a:pt x="296" y="98"/>
                  </a:lnTo>
                  <a:lnTo>
                    <a:pt x="283" y="61"/>
                  </a:lnTo>
                  <a:lnTo>
                    <a:pt x="280" y="37"/>
                  </a:lnTo>
                  <a:lnTo>
                    <a:pt x="280" y="0"/>
                  </a:lnTo>
                  <a:lnTo>
                    <a:pt x="239" y="4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85"/>
            <p:cNvSpPr>
              <a:spLocks/>
            </p:cNvSpPr>
            <p:nvPr/>
          </p:nvSpPr>
          <p:spPr bwMode="auto">
            <a:xfrm>
              <a:off x="3192" y="2226"/>
              <a:ext cx="385" cy="315"/>
            </a:xfrm>
            <a:custGeom>
              <a:avLst/>
              <a:gdLst>
                <a:gd name="T0" fmla="*/ 279 w 385"/>
                <a:gd name="T1" fmla="*/ 90 h 315"/>
                <a:gd name="T2" fmla="*/ 194 w 385"/>
                <a:gd name="T3" fmla="*/ 165 h 315"/>
                <a:gd name="T4" fmla="*/ 68 w 385"/>
                <a:gd name="T5" fmla="*/ 225 h 315"/>
                <a:gd name="T6" fmla="*/ 3 w 385"/>
                <a:gd name="T7" fmla="*/ 243 h 315"/>
                <a:gd name="T8" fmla="*/ 39 w 385"/>
                <a:gd name="T9" fmla="*/ 262 h 315"/>
                <a:gd name="T10" fmla="*/ 48 w 385"/>
                <a:gd name="T11" fmla="*/ 270 h 315"/>
                <a:gd name="T12" fmla="*/ 77 w 385"/>
                <a:gd name="T13" fmla="*/ 266 h 315"/>
                <a:gd name="T14" fmla="*/ 24 w 385"/>
                <a:gd name="T15" fmla="*/ 311 h 315"/>
                <a:gd name="T16" fmla="*/ 80 w 385"/>
                <a:gd name="T17" fmla="*/ 281 h 315"/>
                <a:gd name="T18" fmla="*/ 88 w 385"/>
                <a:gd name="T19" fmla="*/ 288 h 315"/>
                <a:gd name="T20" fmla="*/ 100 w 385"/>
                <a:gd name="T21" fmla="*/ 292 h 315"/>
                <a:gd name="T22" fmla="*/ 124 w 385"/>
                <a:gd name="T23" fmla="*/ 277 h 315"/>
                <a:gd name="T24" fmla="*/ 133 w 385"/>
                <a:gd name="T25" fmla="*/ 300 h 315"/>
                <a:gd name="T26" fmla="*/ 161 w 385"/>
                <a:gd name="T27" fmla="*/ 270 h 315"/>
                <a:gd name="T28" fmla="*/ 150 w 385"/>
                <a:gd name="T29" fmla="*/ 304 h 315"/>
                <a:gd name="T30" fmla="*/ 182 w 385"/>
                <a:gd name="T31" fmla="*/ 277 h 315"/>
                <a:gd name="T32" fmla="*/ 194 w 385"/>
                <a:gd name="T33" fmla="*/ 277 h 315"/>
                <a:gd name="T34" fmla="*/ 206 w 385"/>
                <a:gd name="T35" fmla="*/ 281 h 315"/>
                <a:gd name="T36" fmla="*/ 230 w 385"/>
                <a:gd name="T37" fmla="*/ 247 h 315"/>
                <a:gd name="T38" fmla="*/ 214 w 385"/>
                <a:gd name="T39" fmla="*/ 285 h 315"/>
                <a:gd name="T40" fmla="*/ 242 w 385"/>
                <a:gd name="T41" fmla="*/ 270 h 315"/>
                <a:gd name="T42" fmla="*/ 254 w 385"/>
                <a:gd name="T43" fmla="*/ 266 h 315"/>
                <a:gd name="T44" fmla="*/ 254 w 385"/>
                <a:gd name="T45" fmla="*/ 285 h 315"/>
                <a:gd name="T46" fmla="*/ 275 w 385"/>
                <a:gd name="T47" fmla="*/ 247 h 315"/>
                <a:gd name="T48" fmla="*/ 299 w 385"/>
                <a:gd name="T49" fmla="*/ 222 h 315"/>
                <a:gd name="T50" fmla="*/ 287 w 385"/>
                <a:gd name="T51" fmla="*/ 273 h 315"/>
                <a:gd name="T52" fmla="*/ 307 w 385"/>
                <a:gd name="T53" fmla="*/ 243 h 315"/>
                <a:gd name="T54" fmla="*/ 323 w 385"/>
                <a:gd name="T55" fmla="*/ 232 h 315"/>
                <a:gd name="T56" fmla="*/ 336 w 385"/>
                <a:gd name="T57" fmla="*/ 232 h 315"/>
                <a:gd name="T58" fmla="*/ 340 w 385"/>
                <a:gd name="T59" fmla="*/ 176 h 315"/>
                <a:gd name="T60" fmla="*/ 348 w 385"/>
                <a:gd name="T61" fmla="*/ 240 h 315"/>
                <a:gd name="T62" fmla="*/ 359 w 385"/>
                <a:gd name="T63" fmla="*/ 194 h 315"/>
                <a:gd name="T64" fmla="*/ 359 w 385"/>
                <a:gd name="T65" fmla="*/ 123 h 315"/>
                <a:gd name="T66" fmla="*/ 367 w 385"/>
                <a:gd name="T67" fmla="*/ 176 h 315"/>
                <a:gd name="T68" fmla="*/ 384 w 385"/>
                <a:gd name="T69" fmla="*/ 153 h 315"/>
                <a:gd name="T70" fmla="*/ 363 w 385"/>
                <a:gd name="T71" fmla="*/ 68 h 315"/>
                <a:gd name="T72" fmla="*/ 359 w 385"/>
                <a:gd name="T73" fmla="*/ 0 h 3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5"/>
                <a:gd name="T112" fmla="*/ 0 h 315"/>
                <a:gd name="T113" fmla="*/ 385 w 385"/>
                <a:gd name="T114" fmla="*/ 315 h 3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5" h="315">
                  <a:moveTo>
                    <a:pt x="307" y="48"/>
                  </a:moveTo>
                  <a:lnTo>
                    <a:pt x="279" y="90"/>
                  </a:lnTo>
                  <a:lnTo>
                    <a:pt x="246" y="128"/>
                  </a:lnTo>
                  <a:lnTo>
                    <a:pt x="194" y="165"/>
                  </a:lnTo>
                  <a:lnTo>
                    <a:pt x="141" y="194"/>
                  </a:lnTo>
                  <a:lnTo>
                    <a:pt x="68" y="225"/>
                  </a:lnTo>
                  <a:lnTo>
                    <a:pt x="0" y="236"/>
                  </a:lnTo>
                  <a:lnTo>
                    <a:pt x="3" y="243"/>
                  </a:lnTo>
                  <a:lnTo>
                    <a:pt x="64" y="240"/>
                  </a:lnTo>
                  <a:lnTo>
                    <a:pt x="39" y="262"/>
                  </a:lnTo>
                  <a:lnTo>
                    <a:pt x="15" y="277"/>
                  </a:lnTo>
                  <a:lnTo>
                    <a:pt x="48" y="270"/>
                  </a:lnTo>
                  <a:lnTo>
                    <a:pt x="80" y="243"/>
                  </a:lnTo>
                  <a:lnTo>
                    <a:pt x="77" y="266"/>
                  </a:lnTo>
                  <a:lnTo>
                    <a:pt x="52" y="288"/>
                  </a:lnTo>
                  <a:lnTo>
                    <a:pt x="24" y="311"/>
                  </a:lnTo>
                  <a:lnTo>
                    <a:pt x="39" y="311"/>
                  </a:lnTo>
                  <a:lnTo>
                    <a:pt x="80" y="281"/>
                  </a:lnTo>
                  <a:lnTo>
                    <a:pt x="100" y="254"/>
                  </a:lnTo>
                  <a:lnTo>
                    <a:pt x="88" y="288"/>
                  </a:lnTo>
                  <a:lnTo>
                    <a:pt x="60" y="314"/>
                  </a:lnTo>
                  <a:lnTo>
                    <a:pt x="100" y="292"/>
                  </a:lnTo>
                  <a:lnTo>
                    <a:pt x="120" y="266"/>
                  </a:lnTo>
                  <a:lnTo>
                    <a:pt x="124" y="277"/>
                  </a:lnTo>
                  <a:lnTo>
                    <a:pt x="120" y="300"/>
                  </a:lnTo>
                  <a:lnTo>
                    <a:pt x="133" y="300"/>
                  </a:lnTo>
                  <a:lnTo>
                    <a:pt x="150" y="273"/>
                  </a:lnTo>
                  <a:lnTo>
                    <a:pt x="161" y="270"/>
                  </a:lnTo>
                  <a:lnTo>
                    <a:pt x="158" y="292"/>
                  </a:lnTo>
                  <a:lnTo>
                    <a:pt x="150" y="304"/>
                  </a:lnTo>
                  <a:lnTo>
                    <a:pt x="165" y="304"/>
                  </a:lnTo>
                  <a:lnTo>
                    <a:pt x="182" y="277"/>
                  </a:lnTo>
                  <a:lnTo>
                    <a:pt x="199" y="254"/>
                  </a:lnTo>
                  <a:lnTo>
                    <a:pt x="194" y="277"/>
                  </a:lnTo>
                  <a:lnTo>
                    <a:pt x="182" y="292"/>
                  </a:lnTo>
                  <a:lnTo>
                    <a:pt x="206" y="281"/>
                  </a:lnTo>
                  <a:lnTo>
                    <a:pt x="226" y="229"/>
                  </a:lnTo>
                  <a:lnTo>
                    <a:pt x="230" y="247"/>
                  </a:lnTo>
                  <a:lnTo>
                    <a:pt x="223" y="270"/>
                  </a:lnTo>
                  <a:lnTo>
                    <a:pt x="214" y="285"/>
                  </a:lnTo>
                  <a:lnTo>
                    <a:pt x="226" y="292"/>
                  </a:lnTo>
                  <a:lnTo>
                    <a:pt x="242" y="270"/>
                  </a:lnTo>
                  <a:lnTo>
                    <a:pt x="251" y="247"/>
                  </a:lnTo>
                  <a:lnTo>
                    <a:pt x="254" y="266"/>
                  </a:lnTo>
                  <a:lnTo>
                    <a:pt x="246" y="277"/>
                  </a:lnTo>
                  <a:lnTo>
                    <a:pt x="254" y="285"/>
                  </a:lnTo>
                  <a:lnTo>
                    <a:pt x="263" y="266"/>
                  </a:lnTo>
                  <a:lnTo>
                    <a:pt x="275" y="247"/>
                  </a:lnTo>
                  <a:lnTo>
                    <a:pt x="294" y="209"/>
                  </a:lnTo>
                  <a:lnTo>
                    <a:pt x="299" y="222"/>
                  </a:lnTo>
                  <a:lnTo>
                    <a:pt x="294" y="247"/>
                  </a:lnTo>
                  <a:lnTo>
                    <a:pt x="287" y="273"/>
                  </a:lnTo>
                  <a:lnTo>
                    <a:pt x="299" y="273"/>
                  </a:lnTo>
                  <a:lnTo>
                    <a:pt x="307" y="243"/>
                  </a:lnTo>
                  <a:lnTo>
                    <a:pt x="315" y="205"/>
                  </a:lnTo>
                  <a:lnTo>
                    <a:pt x="323" y="232"/>
                  </a:lnTo>
                  <a:lnTo>
                    <a:pt x="323" y="251"/>
                  </a:lnTo>
                  <a:lnTo>
                    <a:pt x="336" y="232"/>
                  </a:lnTo>
                  <a:lnTo>
                    <a:pt x="331" y="202"/>
                  </a:lnTo>
                  <a:lnTo>
                    <a:pt x="340" y="176"/>
                  </a:lnTo>
                  <a:lnTo>
                    <a:pt x="348" y="218"/>
                  </a:lnTo>
                  <a:lnTo>
                    <a:pt x="348" y="240"/>
                  </a:lnTo>
                  <a:lnTo>
                    <a:pt x="356" y="229"/>
                  </a:lnTo>
                  <a:lnTo>
                    <a:pt x="359" y="194"/>
                  </a:lnTo>
                  <a:lnTo>
                    <a:pt x="359" y="153"/>
                  </a:lnTo>
                  <a:lnTo>
                    <a:pt x="359" y="123"/>
                  </a:lnTo>
                  <a:lnTo>
                    <a:pt x="372" y="150"/>
                  </a:lnTo>
                  <a:lnTo>
                    <a:pt x="367" y="176"/>
                  </a:lnTo>
                  <a:lnTo>
                    <a:pt x="380" y="180"/>
                  </a:lnTo>
                  <a:lnTo>
                    <a:pt x="384" y="153"/>
                  </a:lnTo>
                  <a:lnTo>
                    <a:pt x="380" y="109"/>
                  </a:lnTo>
                  <a:lnTo>
                    <a:pt x="363" y="68"/>
                  </a:lnTo>
                  <a:lnTo>
                    <a:pt x="359" y="41"/>
                  </a:lnTo>
                  <a:lnTo>
                    <a:pt x="359" y="0"/>
                  </a:lnTo>
                  <a:lnTo>
                    <a:pt x="307" y="48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86"/>
            <p:cNvSpPr>
              <a:spLocks/>
            </p:cNvSpPr>
            <p:nvPr/>
          </p:nvSpPr>
          <p:spPr bwMode="auto">
            <a:xfrm>
              <a:off x="3112" y="2380"/>
              <a:ext cx="454" cy="358"/>
            </a:xfrm>
            <a:custGeom>
              <a:avLst/>
              <a:gdLst>
                <a:gd name="T0" fmla="*/ 353 w 454"/>
                <a:gd name="T1" fmla="*/ 93 h 358"/>
                <a:gd name="T2" fmla="*/ 187 w 454"/>
                <a:gd name="T3" fmla="*/ 177 h 358"/>
                <a:gd name="T4" fmla="*/ 47 w 454"/>
                <a:gd name="T5" fmla="*/ 207 h 358"/>
                <a:gd name="T6" fmla="*/ 28 w 454"/>
                <a:gd name="T7" fmla="*/ 220 h 358"/>
                <a:gd name="T8" fmla="*/ 61 w 454"/>
                <a:gd name="T9" fmla="*/ 240 h 358"/>
                <a:gd name="T10" fmla="*/ 0 w 454"/>
                <a:gd name="T11" fmla="*/ 280 h 358"/>
                <a:gd name="T12" fmla="*/ 70 w 454"/>
                <a:gd name="T13" fmla="*/ 257 h 358"/>
                <a:gd name="T14" fmla="*/ 39 w 454"/>
                <a:gd name="T15" fmla="*/ 300 h 358"/>
                <a:gd name="T16" fmla="*/ 31 w 454"/>
                <a:gd name="T17" fmla="*/ 324 h 358"/>
                <a:gd name="T18" fmla="*/ 99 w 454"/>
                <a:gd name="T19" fmla="*/ 257 h 358"/>
                <a:gd name="T20" fmla="*/ 67 w 454"/>
                <a:gd name="T21" fmla="*/ 337 h 358"/>
                <a:gd name="T22" fmla="*/ 67 w 454"/>
                <a:gd name="T23" fmla="*/ 357 h 358"/>
                <a:gd name="T24" fmla="*/ 121 w 454"/>
                <a:gd name="T25" fmla="*/ 261 h 358"/>
                <a:gd name="T26" fmla="*/ 121 w 454"/>
                <a:gd name="T27" fmla="*/ 321 h 358"/>
                <a:gd name="T28" fmla="*/ 132 w 454"/>
                <a:gd name="T29" fmla="*/ 327 h 358"/>
                <a:gd name="T30" fmla="*/ 141 w 454"/>
                <a:gd name="T31" fmla="*/ 254 h 358"/>
                <a:gd name="T32" fmla="*/ 149 w 454"/>
                <a:gd name="T33" fmla="*/ 327 h 358"/>
                <a:gd name="T34" fmla="*/ 161 w 454"/>
                <a:gd name="T35" fmla="*/ 330 h 358"/>
                <a:gd name="T36" fmla="*/ 169 w 454"/>
                <a:gd name="T37" fmla="*/ 337 h 358"/>
                <a:gd name="T38" fmla="*/ 194 w 454"/>
                <a:gd name="T39" fmla="*/ 254 h 358"/>
                <a:gd name="T40" fmla="*/ 194 w 454"/>
                <a:gd name="T41" fmla="*/ 321 h 358"/>
                <a:gd name="T42" fmla="*/ 209 w 454"/>
                <a:gd name="T43" fmla="*/ 317 h 358"/>
                <a:gd name="T44" fmla="*/ 224 w 454"/>
                <a:gd name="T45" fmla="*/ 227 h 358"/>
                <a:gd name="T46" fmla="*/ 224 w 454"/>
                <a:gd name="T47" fmla="*/ 321 h 358"/>
                <a:gd name="T48" fmla="*/ 235 w 454"/>
                <a:gd name="T49" fmla="*/ 327 h 358"/>
                <a:gd name="T50" fmla="*/ 249 w 454"/>
                <a:gd name="T51" fmla="*/ 293 h 358"/>
                <a:gd name="T52" fmla="*/ 264 w 454"/>
                <a:gd name="T53" fmla="*/ 304 h 358"/>
                <a:gd name="T54" fmla="*/ 288 w 454"/>
                <a:gd name="T55" fmla="*/ 244 h 358"/>
                <a:gd name="T56" fmla="*/ 314 w 454"/>
                <a:gd name="T57" fmla="*/ 244 h 358"/>
                <a:gd name="T58" fmla="*/ 323 w 454"/>
                <a:gd name="T59" fmla="*/ 257 h 358"/>
                <a:gd name="T60" fmla="*/ 342 w 454"/>
                <a:gd name="T61" fmla="*/ 207 h 358"/>
                <a:gd name="T62" fmla="*/ 359 w 454"/>
                <a:gd name="T63" fmla="*/ 197 h 358"/>
                <a:gd name="T64" fmla="*/ 342 w 454"/>
                <a:gd name="T65" fmla="*/ 237 h 358"/>
                <a:gd name="T66" fmla="*/ 376 w 454"/>
                <a:gd name="T67" fmla="*/ 201 h 358"/>
                <a:gd name="T68" fmla="*/ 408 w 454"/>
                <a:gd name="T69" fmla="*/ 137 h 358"/>
                <a:gd name="T70" fmla="*/ 393 w 454"/>
                <a:gd name="T71" fmla="*/ 197 h 358"/>
                <a:gd name="T72" fmla="*/ 419 w 454"/>
                <a:gd name="T73" fmla="*/ 130 h 358"/>
                <a:gd name="T74" fmla="*/ 439 w 454"/>
                <a:gd name="T75" fmla="*/ 106 h 358"/>
                <a:gd name="T76" fmla="*/ 433 w 454"/>
                <a:gd name="T77" fmla="*/ 80 h 358"/>
                <a:gd name="T78" fmla="*/ 413 w 454"/>
                <a:gd name="T79" fmla="*/ 26 h 3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4"/>
                <a:gd name="T121" fmla="*/ 0 h 358"/>
                <a:gd name="T122" fmla="*/ 454 w 454"/>
                <a:gd name="T123" fmla="*/ 358 h 3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4" h="358">
                  <a:moveTo>
                    <a:pt x="413" y="26"/>
                  </a:moveTo>
                  <a:lnTo>
                    <a:pt x="353" y="93"/>
                  </a:lnTo>
                  <a:lnTo>
                    <a:pt x="255" y="153"/>
                  </a:lnTo>
                  <a:lnTo>
                    <a:pt x="187" y="177"/>
                  </a:lnTo>
                  <a:lnTo>
                    <a:pt x="132" y="190"/>
                  </a:lnTo>
                  <a:lnTo>
                    <a:pt x="47" y="207"/>
                  </a:lnTo>
                  <a:lnTo>
                    <a:pt x="22" y="216"/>
                  </a:lnTo>
                  <a:lnTo>
                    <a:pt x="28" y="220"/>
                  </a:lnTo>
                  <a:lnTo>
                    <a:pt x="76" y="216"/>
                  </a:lnTo>
                  <a:lnTo>
                    <a:pt x="61" y="240"/>
                  </a:lnTo>
                  <a:lnTo>
                    <a:pt x="37" y="267"/>
                  </a:lnTo>
                  <a:lnTo>
                    <a:pt x="0" y="280"/>
                  </a:lnTo>
                  <a:lnTo>
                    <a:pt x="25" y="280"/>
                  </a:lnTo>
                  <a:lnTo>
                    <a:pt x="70" y="257"/>
                  </a:lnTo>
                  <a:lnTo>
                    <a:pt x="56" y="280"/>
                  </a:lnTo>
                  <a:lnTo>
                    <a:pt x="39" y="300"/>
                  </a:lnTo>
                  <a:lnTo>
                    <a:pt x="14" y="321"/>
                  </a:lnTo>
                  <a:lnTo>
                    <a:pt x="31" y="324"/>
                  </a:lnTo>
                  <a:lnTo>
                    <a:pt x="79" y="280"/>
                  </a:lnTo>
                  <a:lnTo>
                    <a:pt x="99" y="257"/>
                  </a:lnTo>
                  <a:lnTo>
                    <a:pt x="81" y="308"/>
                  </a:lnTo>
                  <a:lnTo>
                    <a:pt x="67" y="337"/>
                  </a:lnTo>
                  <a:lnTo>
                    <a:pt x="53" y="357"/>
                  </a:lnTo>
                  <a:lnTo>
                    <a:pt x="67" y="357"/>
                  </a:lnTo>
                  <a:lnTo>
                    <a:pt x="87" y="314"/>
                  </a:lnTo>
                  <a:lnTo>
                    <a:pt x="121" y="261"/>
                  </a:lnTo>
                  <a:lnTo>
                    <a:pt x="127" y="293"/>
                  </a:lnTo>
                  <a:lnTo>
                    <a:pt x="121" y="321"/>
                  </a:lnTo>
                  <a:lnTo>
                    <a:pt x="113" y="347"/>
                  </a:lnTo>
                  <a:lnTo>
                    <a:pt x="132" y="327"/>
                  </a:lnTo>
                  <a:lnTo>
                    <a:pt x="138" y="297"/>
                  </a:lnTo>
                  <a:lnTo>
                    <a:pt x="141" y="254"/>
                  </a:lnTo>
                  <a:lnTo>
                    <a:pt x="153" y="276"/>
                  </a:lnTo>
                  <a:lnTo>
                    <a:pt x="149" y="327"/>
                  </a:lnTo>
                  <a:lnTo>
                    <a:pt x="144" y="353"/>
                  </a:lnTo>
                  <a:lnTo>
                    <a:pt x="161" y="330"/>
                  </a:lnTo>
                  <a:lnTo>
                    <a:pt x="164" y="300"/>
                  </a:lnTo>
                  <a:lnTo>
                    <a:pt x="169" y="337"/>
                  </a:lnTo>
                  <a:lnTo>
                    <a:pt x="178" y="300"/>
                  </a:lnTo>
                  <a:lnTo>
                    <a:pt x="194" y="254"/>
                  </a:lnTo>
                  <a:lnTo>
                    <a:pt x="200" y="276"/>
                  </a:lnTo>
                  <a:lnTo>
                    <a:pt x="194" y="321"/>
                  </a:lnTo>
                  <a:lnTo>
                    <a:pt x="181" y="344"/>
                  </a:lnTo>
                  <a:lnTo>
                    <a:pt x="209" y="317"/>
                  </a:lnTo>
                  <a:lnTo>
                    <a:pt x="212" y="276"/>
                  </a:lnTo>
                  <a:lnTo>
                    <a:pt x="224" y="227"/>
                  </a:lnTo>
                  <a:lnTo>
                    <a:pt x="227" y="264"/>
                  </a:lnTo>
                  <a:lnTo>
                    <a:pt x="224" y="321"/>
                  </a:lnTo>
                  <a:lnTo>
                    <a:pt x="209" y="347"/>
                  </a:lnTo>
                  <a:lnTo>
                    <a:pt x="235" y="327"/>
                  </a:lnTo>
                  <a:lnTo>
                    <a:pt x="249" y="267"/>
                  </a:lnTo>
                  <a:lnTo>
                    <a:pt x="249" y="293"/>
                  </a:lnTo>
                  <a:lnTo>
                    <a:pt x="247" y="317"/>
                  </a:lnTo>
                  <a:lnTo>
                    <a:pt x="264" y="304"/>
                  </a:lnTo>
                  <a:lnTo>
                    <a:pt x="264" y="290"/>
                  </a:lnTo>
                  <a:lnTo>
                    <a:pt x="288" y="244"/>
                  </a:lnTo>
                  <a:lnTo>
                    <a:pt x="323" y="213"/>
                  </a:lnTo>
                  <a:lnTo>
                    <a:pt x="314" y="244"/>
                  </a:lnTo>
                  <a:lnTo>
                    <a:pt x="306" y="257"/>
                  </a:lnTo>
                  <a:lnTo>
                    <a:pt x="323" y="257"/>
                  </a:lnTo>
                  <a:lnTo>
                    <a:pt x="332" y="223"/>
                  </a:lnTo>
                  <a:lnTo>
                    <a:pt x="342" y="207"/>
                  </a:lnTo>
                  <a:lnTo>
                    <a:pt x="371" y="163"/>
                  </a:lnTo>
                  <a:lnTo>
                    <a:pt x="359" y="197"/>
                  </a:lnTo>
                  <a:lnTo>
                    <a:pt x="356" y="220"/>
                  </a:lnTo>
                  <a:lnTo>
                    <a:pt x="342" y="237"/>
                  </a:lnTo>
                  <a:lnTo>
                    <a:pt x="356" y="240"/>
                  </a:lnTo>
                  <a:lnTo>
                    <a:pt x="376" y="201"/>
                  </a:lnTo>
                  <a:lnTo>
                    <a:pt x="391" y="167"/>
                  </a:lnTo>
                  <a:lnTo>
                    <a:pt x="408" y="137"/>
                  </a:lnTo>
                  <a:lnTo>
                    <a:pt x="402" y="173"/>
                  </a:lnTo>
                  <a:lnTo>
                    <a:pt x="393" y="197"/>
                  </a:lnTo>
                  <a:lnTo>
                    <a:pt x="413" y="187"/>
                  </a:lnTo>
                  <a:lnTo>
                    <a:pt x="419" y="130"/>
                  </a:lnTo>
                  <a:lnTo>
                    <a:pt x="427" y="167"/>
                  </a:lnTo>
                  <a:lnTo>
                    <a:pt x="439" y="106"/>
                  </a:lnTo>
                  <a:lnTo>
                    <a:pt x="453" y="103"/>
                  </a:lnTo>
                  <a:lnTo>
                    <a:pt x="433" y="80"/>
                  </a:lnTo>
                  <a:lnTo>
                    <a:pt x="447" y="0"/>
                  </a:lnTo>
                  <a:lnTo>
                    <a:pt x="413" y="26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87"/>
            <p:cNvSpPr>
              <a:spLocks/>
            </p:cNvSpPr>
            <p:nvPr/>
          </p:nvSpPr>
          <p:spPr bwMode="auto">
            <a:xfrm>
              <a:off x="3077" y="2512"/>
              <a:ext cx="474" cy="375"/>
            </a:xfrm>
            <a:custGeom>
              <a:avLst/>
              <a:gdLst>
                <a:gd name="T0" fmla="*/ 369 w 474"/>
                <a:gd name="T1" fmla="*/ 97 h 375"/>
                <a:gd name="T2" fmla="*/ 195 w 474"/>
                <a:gd name="T3" fmla="*/ 185 h 375"/>
                <a:gd name="T4" fmla="*/ 50 w 474"/>
                <a:gd name="T5" fmla="*/ 217 h 375"/>
                <a:gd name="T6" fmla="*/ 29 w 474"/>
                <a:gd name="T7" fmla="*/ 231 h 375"/>
                <a:gd name="T8" fmla="*/ 64 w 474"/>
                <a:gd name="T9" fmla="*/ 252 h 375"/>
                <a:gd name="T10" fmla="*/ 0 w 474"/>
                <a:gd name="T11" fmla="*/ 293 h 375"/>
                <a:gd name="T12" fmla="*/ 74 w 474"/>
                <a:gd name="T13" fmla="*/ 270 h 375"/>
                <a:gd name="T14" fmla="*/ 41 w 474"/>
                <a:gd name="T15" fmla="*/ 315 h 375"/>
                <a:gd name="T16" fmla="*/ 33 w 474"/>
                <a:gd name="T17" fmla="*/ 340 h 375"/>
                <a:gd name="T18" fmla="*/ 104 w 474"/>
                <a:gd name="T19" fmla="*/ 270 h 375"/>
                <a:gd name="T20" fmla="*/ 71 w 474"/>
                <a:gd name="T21" fmla="*/ 353 h 375"/>
                <a:gd name="T22" fmla="*/ 71 w 474"/>
                <a:gd name="T23" fmla="*/ 374 h 375"/>
                <a:gd name="T24" fmla="*/ 127 w 474"/>
                <a:gd name="T25" fmla="*/ 273 h 375"/>
                <a:gd name="T26" fmla="*/ 127 w 474"/>
                <a:gd name="T27" fmla="*/ 336 h 375"/>
                <a:gd name="T28" fmla="*/ 139 w 474"/>
                <a:gd name="T29" fmla="*/ 343 h 375"/>
                <a:gd name="T30" fmla="*/ 148 w 474"/>
                <a:gd name="T31" fmla="*/ 267 h 375"/>
                <a:gd name="T32" fmla="*/ 156 w 474"/>
                <a:gd name="T33" fmla="*/ 343 h 375"/>
                <a:gd name="T34" fmla="*/ 168 w 474"/>
                <a:gd name="T35" fmla="*/ 346 h 375"/>
                <a:gd name="T36" fmla="*/ 177 w 474"/>
                <a:gd name="T37" fmla="*/ 353 h 375"/>
                <a:gd name="T38" fmla="*/ 203 w 474"/>
                <a:gd name="T39" fmla="*/ 267 h 375"/>
                <a:gd name="T40" fmla="*/ 203 w 474"/>
                <a:gd name="T41" fmla="*/ 336 h 375"/>
                <a:gd name="T42" fmla="*/ 218 w 474"/>
                <a:gd name="T43" fmla="*/ 333 h 375"/>
                <a:gd name="T44" fmla="*/ 233 w 474"/>
                <a:gd name="T45" fmla="*/ 238 h 375"/>
                <a:gd name="T46" fmla="*/ 233 w 474"/>
                <a:gd name="T47" fmla="*/ 336 h 375"/>
                <a:gd name="T48" fmla="*/ 245 w 474"/>
                <a:gd name="T49" fmla="*/ 343 h 375"/>
                <a:gd name="T50" fmla="*/ 261 w 474"/>
                <a:gd name="T51" fmla="*/ 308 h 375"/>
                <a:gd name="T52" fmla="*/ 276 w 474"/>
                <a:gd name="T53" fmla="*/ 318 h 375"/>
                <a:gd name="T54" fmla="*/ 301 w 474"/>
                <a:gd name="T55" fmla="*/ 256 h 375"/>
                <a:gd name="T56" fmla="*/ 329 w 474"/>
                <a:gd name="T57" fmla="*/ 256 h 375"/>
                <a:gd name="T58" fmla="*/ 337 w 474"/>
                <a:gd name="T59" fmla="*/ 270 h 375"/>
                <a:gd name="T60" fmla="*/ 357 w 474"/>
                <a:gd name="T61" fmla="*/ 217 h 375"/>
                <a:gd name="T62" fmla="*/ 375 w 474"/>
                <a:gd name="T63" fmla="*/ 206 h 375"/>
                <a:gd name="T64" fmla="*/ 357 w 474"/>
                <a:gd name="T65" fmla="*/ 248 h 375"/>
                <a:gd name="T66" fmla="*/ 393 w 474"/>
                <a:gd name="T67" fmla="*/ 210 h 375"/>
                <a:gd name="T68" fmla="*/ 426 w 474"/>
                <a:gd name="T69" fmla="*/ 144 h 375"/>
                <a:gd name="T70" fmla="*/ 411 w 474"/>
                <a:gd name="T71" fmla="*/ 206 h 375"/>
                <a:gd name="T72" fmla="*/ 437 w 474"/>
                <a:gd name="T73" fmla="*/ 136 h 375"/>
                <a:gd name="T74" fmla="*/ 458 w 474"/>
                <a:gd name="T75" fmla="*/ 112 h 375"/>
                <a:gd name="T76" fmla="*/ 453 w 474"/>
                <a:gd name="T77" fmla="*/ 84 h 375"/>
                <a:gd name="T78" fmla="*/ 433 w 474"/>
                <a:gd name="T79" fmla="*/ 28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4"/>
                <a:gd name="T121" fmla="*/ 0 h 375"/>
                <a:gd name="T122" fmla="*/ 474 w 474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4" h="375">
                  <a:moveTo>
                    <a:pt x="433" y="28"/>
                  </a:moveTo>
                  <a:lnTo>
                    <a:pt x="369" y="97"/>
                  </a:lnTo>
                  <a:lnTo>
                    <a:pt x="267" y="160"/>
                  </a:lnTo>
                  <a:lnTo>
                    <a:pt x="195" y="185"/>
                  </a:lnTo>
                  <a:lnTo>
                    <a:pt x="139" y="199"/>
                  </a:lnTo>
                  <a:lnTo>
                    <a:pt x="50" y="217"/>
                  </a:lnTo>
                  <a:lnTo>
                    <a:pt x="24" y="227"/>
                  </a:lnTo>
                  <a:lnTo>
                    <a:pt x="29" y="231"/>
                  </a:lnTo>
                  <a:lnTo>
                    <a:pt x="80" y="227"/>
                  </a:lnTo>
                  <a:lnTo>
                    <a:pt x="64" y="252"/>
                  </a:lnTo>
                  <a:lnTo>
                    <a:pt x="39" y="281"/>
                  </a:lnTo>
                  <a:lnTo>
                    <a:pt x="0" y="293"/>
                  </a:lnTo>
                  <a:lnTo>
                    <a:pt x="27" y="293"/>
                  </a:lnTo>
                  <a:lnTo>
                    <a:pt x="74" y="270"/>
                  </a:lnTo>
                  <a:lnTo>
                    <a:pt x="59" y="293"/>
                  </a:lnTo>
                  <a:lnTo>
                    <a:pt x="41" y="315"/>
                  </a:lnTo>
                  <a:lnTo>
                    <a:pt x="15" y="336"/>
                  </a:lnTo>
                  <a:lnTo>
                    <a:pt x="33" y="340"/>
                  </a:lnTo>
                  <a:lnTo>
                    <a:pt x="83" y="293"/>
                  </a:lnTo>
                  <a:lnTo>
                    <a:pt x="104" y="270"/>
                  </a:lnTo>
                  <a:lnTo>
                    <a:pt x="86" y="322"/>
                  </a:lnTo>
                  <a:lnTo>
                    <a:pt x="71" y="353"/>
                  </a:lnTo>
                  <a:lnTo>
                    <a:pt x="55" y="374"/>
                  </a:lnTo>
                  <a:lnTo>
                    <a:pt x="71" y="374"/>
                  </a:lnTo>
                  <a:lnTo>
                    <a:pt x="92" y="329"/>
                  </a:lnTo>
                  <a:lnTo>
                    <a:pt x="127" y="273"/>
                  </a:lnTo>
                  <a:lnTo>
                    <a:pt x="132" y="308"/>
                  </a:lnTo>
                  <a:lnTo>
                    <a:pt x="127" y="336"/>
                  </a:lnTo>
                  <a:lnTo>
                    <a:pt x="118" y="364"/>
                  </a:lnTo>
                  <a:lnTo>
                    <a:pt x="139" y="343"/>
                  </a:lnTo>
                  <a:lnTo>
                    <a:pt x="144" y="311"/>
                  </a:lnTo>
                  <a:lnTo>
                    <a:pt x="148" y="267"/>
                  </a:lnTo>
                  <a:lnTo>
                    <a:pt x="160" y="290"/>
                  </a:lnTo>
                  <a:lnTo>
                    <a:pt x="156" y="343"/>
                  </a:lnTo>
                  <a:lnTo>
                    <a:pt x="150" y="371"/>
                  </a:lnTo>
                  <a:lnTo>
                    <a:pt x="168" y="346"/>
                  </a:lnTo>
                  <a:lnTo>
                    <a:pt x="172" y="315"/>
                  </a:lnTo>
                  <a:lnTo>
                    <a:pt x="177" y="353"/>
                  </a:lnTo>
                  <a:lnTo>
                    <a:pt x="186" y="315"/>
                  </a:lnTo>
                  <a:lnTo>
                    <a:pt x="203" y="267"/>
                  </a:lnTo>
                  <a:lnTo>
                    <a:pt x="209" y="290"/>
                  </a:lnTo>
                  <a:lnTo>
                    <a:pt x="203" y="336"/>
                  </a:lnTo>
                  <a:lnTo>
                    <a:pt x="189" y="360"/>
                  </a:lnTo>
                  <a:lnTo>
                    <a:pt x="218" y="333"/>
                  </a:lnTo>
                  <a:lnTo>
                    <a:pt x="221" y="290"/>
                  </a:lnTo>
                  <a:lnTo>
                    <a:pt x="233" y="238"/>
                  </a:lnTo>
                  <a:lnTo>
                    <a:pt x="236" y="277"/>
                  </a:lnTo>
                  <a:lnTo>
                    <a:pt x="233" y="336"/>
                  </a:lnTo>
                  <a:lnTo>
                    <a:pt x="218" y="364"/>
                  </a:lnTo>
                  <a:lnTo>
                    <a:pt x="245" y="343"/>
                  </a:lnTo>
                  <a:lnTo>
                    <a:pt x="261" y="281"/>
                  </a:lnTo>
                  <a:lnTo>
                    <a:pt x="261" y="308"/>
                  </a:lnTo>
                  <a:lnTo>
                    <a:pt x="258" y="333"/>
                  </a:lnTo>
                  <a:lnTo>
                    <a:pt x="276" y="318"/>
                  </a:lnTo>
                  <a:lnTo>
                    <a:pt x="276" y="304"/>
                  </a:lnTo>
                  <a:lnTo>
                    <a:pt x="301" y="256"/>
                  </a:lnTo>
                  <a:lnTo>
                    <a:pt x="337" y="223"/>
                  </a:lnTo>
                  <a:lnTo>
                    <a:pt x="329" y="256"/>
                  </a:lnTo>
                  <a:lnTo>
                    <a:pt x="320" y="270"/>
                  </a:lnTo>
                  <a:lnTo>
                    <a:pt x="337" y="270"/>
                  </a:lnTo>
                  <a:lnTo>
                    <a:pt x="347" y="234"/>
                  </a:lnTo>
                  <a:lnTo>
                    <a:pt x="357" y="217"/>
                  </a:lnTo>
                  <a:lnTo>
                    <a:pt x="388" y="171"/>
                  </a:lnTo>
                  <a:lnTo>
                    <a:pt x="375" y="206"/>
                  </a:lnTo>
                  <a:lnTo>
                    <a:pt x="373" y="231"/>
                  </a:lnTo>
                  <a:lnTo>
                    <a:pt x="357" y="248"/>
                  </a:lnTo>
                  <a:lnTo>
                    <a:pt x="373" y="252"/>
                  </a:lnTo>
                  <a:lnTo>
                    <a:pt x="393" y="210"/>
                  </a:lnTo>
                  <a:lnTo>
                    <a:pt x="408" y="175"/>
                  </a:lnTo>
                  <a:lnTo>
                    <a:pt x="426" y="144"/>
                  </a:lnTo>
                  <a:lnTo>
                    <a:pt x="421" y="182"/>
                  </a:lnTo>
                  <a:lnTo>
                    <a:pt x="411" y="206"/>
                  </a:lnTo>
                  <a:lnTo>
                    <a:pt x="433" y="196"/>
                  </a:lnTo>
                  <a:lnTo>
                    <a:pt x="437" y="136"/>
                  </a:lnTo>
                  <a:lnTo>
                    <a:pt x="446" y="175"/>
                  </a:lnTo>
                  <a:lnTo>
                    <a:pt x="458" y="112"/>
                  </a:lnTo>
                  <a:lnTo>
                    <a:pt x="473" y="108"/>
                  </a:lnTo>
                  <a:lnTo>
                    <a:pt x="453" y="84"/>
                  </a:lnTo>
                  <a:lnTo>
                    <a:pt x="468" y="0"/>
                  </a:lnTo>
                  <a:lnTo>
                    <a:pt x="433" y="28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88"/>
            <p:cNvSpPr>
              <a:spLocks/>
            </p:cNvSpPr>
            <p:nvPr/>
          </p:nvSpPr>
          <p:spPr bwMode="auto">
            <a:xfrm>
              <a:off x="3046" y="2651"/>
              <a:ext cx="505" cy="355"/>
            </a:xfrm>
            <a:custGeom>
              <a:avLst/>
              <a:gdLst>
                <a:gd name="T0" fmla="*/ 366 w 505"/>
                <a:gd name="T1" fmla="*/ 101 h 355"/>
                <a:gd name="T2" fmla="*/ 254 w 505"/>
                <a:gd name="T3" fmla="*/ 186 h 355"/>
                <a:gd name="T4" fmla="*/ 89 w 505"/>
                <a:gd name="T5" fmla="*/ 253 h 355"/>
                <a:gd name="T6" fmla="*/ 4 w 505"/>
                <a:gd name="T7" fmla="*/ 274 h 355"/>
                <a:gd name="T8" fmla="*/ 51 w 505"/>
                <a:gd name="T9" fmla="*/ 295 h 355"/>
                <a:gd name="T10" fmla="*/ 63 w 505"/>
                <a:gd name="T11" fmla="*/ 304 h 355"/>
                <a:gd name="T12" fmla="*/ 100 w 505"/>
                <a:gd name="T13" fmla="*/ 300 h 355"/>
                <a:gd name="T14" fmla="*/ 32 w 505"/>
                <a:gd name="T15" fmla="*/ 350 h 355"/>
                <a:gd name="T16" fmla="*/ 105 w 505"/>
                <a:gd name="T17" fmla="*/ 317 h 355"/>
                <a:gd name="T18" fmla="*/ 117 w 505"/>
                <a:gd name="T19" fmla="*/ 325 h 355"/>
                <a:gd name="T20" fmla="*/ 132 w 505"/>
                <a:gd name="T21" fmla="*/ 329 h 355"/>
                <a:gd name="T22" fmla="*/ 163 w 505"/>
                <a:gd name="T23" fmla="*/ 312 h 355"/>
                <a:gd name="T24" fmla="*/ 174 w 505"/>
                <a:gd name="T25" fmla="*/ 338 h 355"/>
                <a:gd name="T26" fmla="*/ 211 w 505"/>
                <a:gd name="T27" fmla="*/ 304 h 355"/>
                <a:gd name="T28" fmla="*/ 196 w 505"/>
                <a:gd name="T29" fmla="*/ 341 h 355"/>
                <a:gd name="T30" fmla="*/ 238 w 505"/>
                <a:gd name="T31" fmla="*/ 312 h 355"/>
                <a:gd name="T32" fmla="*/ 254 w 505"/>
                <a:gd name="T33" fmla="*/ 312 h 355"/>
                <a:gd name="T34" fmla="*/ 270 w 505"/>
                <a:gd name="T35" fmla="*/ 317 h 355"/>
                <a:gd name="T36" fmla="*/ 302 w 505"/>
                <a:gd name="T37" fmla="*/ 279 h 355"/>
                <a:gd name="T38" fmla="*/ 281 w 505"/>
                <a:gd name="T39" fmla="*/ 321 h 355"/>
                <a:gd name="T40" fmla="*/ 318 w 505"/>
                <a:gd name="T41" fmla="*/ 304 h 355"/>
                <a:gd name="T42" fmla="*/ 334 w 505"/>
                <a:gd name="T43" fmla="*/ 300 h 355"/>
                <a:gd name="T44" fmla="*/ 334 w 505"/>
                <a:gd name="T45" fmla="*/ 321 h 355"/>
                <a:gd name="T46" fmla="*/ 361 w 505"/>
                <a:gd name="T47" fmla="*/ 279 h 355"/>
                <a:gd name="T48" fmla="*/ 392 w 505"/>
                <a:gd name="T49" fmla="*/ 250 h 355"/>
                <a:gd name="T50" fmla="*/ 378 w 505"/>
                <a:gd name="T51" fmla="*/ 309 h 355"/>
                <a:gd name="T52" fmla="*/ 403 w 505"/>
                <a:gd name="T53" fmla="*/ 274 h 355"/>
                <a:gd name="T54" fmla="*/ 424 w 505"/>
                <a:gd name="T55" fmla="*/ 262 h 355"/>
                <a:gd name="T56" fmla="*/ 440 w 505"/>
                <a:gd name="T57" fmla="*/ 262 h 355"/>
                <a:gd name="T58" fmla="*/ 446 w 505"/>
                <a:gd name="T59" fmla="*/ 199 h 355"/>
                <a:gd name="T60" fmla="*/ 457 w 505"/>
                <a:gd name="T61" fmla="*/ 270 h 355"/>
                <a:gd name="T62" fmla="*/ 472 w 505"/>
                <a:gd name="T63" fmla="*/ 219 h 355"/>
                <a:gd name="T64" fmla="*/ 472 w 505"/>
                <a:gd name="T65" fmla="*/ 139 h 355"/>
                <a:gd name="T66" fmla="*/ 483 w 505"/>
                <a:gd name="T67" fmla="*/ 199 h 355"/>
                <a:gd name="T68" fmla="*/ 504 w 505"/>
                <a:gd name="T69" fmla="*/ 172 h 355"/>
                <a:gd name="T70" fmla="*/ 477 w 505"/>
                <a:gd name="T71" fmla="*/ 76 h 355"/>
                <a:gd name="T72" fmla="*/ 472 w 505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5"/>
                <a:gd name="T112" fmla="*/ 0 h 355"/>
                <a:gd name="T113" fmla="*/ 505 w 505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5" h="355">
                  <a:moveTo>
                    <a:pt x="403" y="55"/>
                  </a:moveTo>
                  <a:lnTo>
                    <a:pt x="366" y="101"/>
                  </a:lnTo>
                  <a:lnTo>
                    <a:pt x="324" y="144"/>
                  </a:lnTo>
                  <a:lnTo>
                    <a:pt x="254" y="186"/>
                  </a:lnTo>
                  <a:lnTo>
                    <a:pt x="186" y="219"/>
                  </a:lnTo>
                  <a:lnTo>
                    <a:pt x="89" y="253"/>
                  </a:lnTo>
                  <a:lnTo>
                    <a:pt x="0" y="266"/>
                  </a:lnTo>
                  <a:lnTo>
                    <a:pt x="4" y="274"/>
                  </a:lnTo>
                  <a:lnTo>
                    <a:pt x="84" y="270"/>
                  </a:lnTo>
                  <a:lnTo>
                    <a:pt x="51" y="295"/>
                  </a:lnTo>
                  <a:lnTo>
                    <a:pt x="20" y="312"/>
                  </a:lnTo>
                  <a:lnTo>
                    <a:pt x="63" y="304"/>
                  </a:lnTo>
                  <a:lnTo>
                    <a:pt x="105" y="274"/>
                  </a:lnTo>
                  <a:lnTo>
                    <a:pt x="100" y="300"/>
                  </a:lnTo>
                  <a:lnTo>
                    <a:pt x="68" y="325"/>
                  </a:lnTo>
                  <a:lnTo>
                    <a:pt x="32" y="350"/>
                  </a:lnTo>
                  <a:lnTo>
                    <a:pt x="51" y="350"/>
                  </a:lnTo>
                  <a:lnTo>
                    <a:pt x="105" y="317"/>
                  </a:lnTo>
                  <a:lnTo>
                    <a:pt x="132" y="287"/>
                  </a:lnTo>
                  <a:lnTo>
                    <a:pt x="117" y="325"/>
                  </a:lnTo>
                  <a:lnTo>
                    <a:pt x="79" y="354"/>
                  </a:lnTo>
                  <a:lnTo>
                    <a:pt x="132" y="329"/>
                  </a:lnTo>
                  <a:lnTo>
                    <a:pt x="158" y="300"/>
                  </a:lnTo>
                  <a:lnTo>
                    <a:pt x="163" y="312"/>
                  </a:lnTo>
                  <a:lnTo>
                    <a:pt x="158" y="338"/>
                  </a:lnTo>
                  <a:lnTo>
                    <a:pt x="174" y="338"/>
                  </a:lnTo>
                  <a:lnTo>
                    <a:pt x="196" y="309"/>
                  </a:lnTo>
                  <a:lnTo>
                    <a:pt x="211" y="304"/>
                  </a:lnTo>
                  <a:lnTo>
                    <a:pt x="207" y="329"/>
                  </a:lnTo>
                  <a:lnTo>
                    <a:pt x="196" y="341"/>
                  </a:lnTo>
                  <a:lnTo>
                    <a:pt x="216" y="341"/>
                  </a:lnTo>
                  <a:lnTo>
                    <a:pt x="238" y="312"/>
                  </a:lnTo>
                  <a:lnTo>
                    <a:pt x="260" y="287"/>
                  </a:lnTo>
                  <a:lnTo>
                    <a:pt x="254" y="312"/>
                  </a:lnTo>
                  <a:lnTo>
                    <a:pt x="238" y="329"/>
                  </a:lnTo>
                  <a:lnTo>
                    <a:pt x="270" y="317"/>
                  </a:lnTo>
                  <a:lnTo>
                    <a:pt x="296" y="257"/>
                  </a:lnTo>
                  <a:lnTo>
                    <a:pt x="302" y="279"/>
                  </a:lnTo>
                  <a:lnTo>
                    <a:pt x="293" y="304"/>
                  </a:lnTo>
                  <a:lnTo>
                    <a:pt x="281" y="321"/>
                  </a:lnTo>
                  <a:lnTo>
                    <a:pt x="296" y="329"/>
                  </a:lnTo>
                  <a:lnTo>
                    <a:pt x="318" y="304"/>
                  </a:lnTo>
                  <a:lnTo>
                    <a:pt x="329" y="279"/>
                  </a:lnTo>
                  <a:lnTo>
                    <a:pt x="334" y="300"/>
                  </a:lnTo>
                  <a:lnTo>
                    <a:pt x="324" y="312"/>
                  </a:lnTo>
                  <a:lnTo>
                    <a:pt x="334" y="321"/>
                  </a:lnTo>
                  <a:lnTo>
                    <a:pt x="345" y="300"/>
                  </a:lnTo>
                  <a:lnTo>
                    <a:pt x="361" y="279"/>
                  </a:lnTo>
                  <a:lnTo>
                    <a:pt x="386" y="236"/>
                  </a:lnTo>
                  <a:lnTo>
                    <a:pt x="392" y="250"/>
                  </a:lnTo>
                  <a:lnTo>
                    <a:pt x="386" y="279"/>
                  </a:lnTo>
                  <a:lnTo>
                    <a:pt x="378" y="309"/>
                  </a:lnTo>
                  <a:lnTo>
                    <a:pt x="392" y="309"/>
                  </a:lnTo>
                  <a:lnTo>
                    <a:pt x="403" y="274"/>
                  </a:lnTo>
                  <a:lnTo>
                    <a:pt x="414" y="232"/>
                  </a:lnTo>
                  <a:lnTo>
                    <a:pt x="424" y="262"/>
                  </a:lnTo>
                  <a:lnTo>
                    <a:pt x="424" y="283"/>
                  </a:lnTo>
                  <a:lnTo>
                    <a:pt x="440" y="262"/>
                  </a:lnTo>
                  <a:lnTo>
                    <a:pt x="435" y="228"/>
                  </a:lnTo>
                  <a:lnTo>
                    <a:pt x="446" y="199"/>
                  </a:lnTo>
                  <a:lnTo>
                    <a:pt x="457" y="245"/>
                  </a:lnTo>
                  <a:lnTo>
                    <a:pt x="457" y="270"/>
                  </a:lnTo>
                  <a:lnTo>
                    <a:pt x="467" y="257"/>
                  </a:lnTo>
                  <a:lnTo>
                    <a:pt x="472" y="219"/>
                  </a:lnTo>
                  <a:lnTo>
                    <a:pt x="472" y="172"/>
                  </a:lnTo>
                  <a:lnTo>
                    <a:pt x="472" y="139"/>
                  </a:lnTo>
                  <a:lnTo>
                    <a:pt x="488" y="168"/>
                  </a:lnTo>
                  <a:lnTo>
                    <a:pt x="483" y="199"/>
                  </a:lnTo>
                  <a:lnTo>
                    <a:pt x="499" y="203"/>
                  </a:lnTo>
                  <a:lnTo>
                    <a:pt x="504" y="172"/>
                  </a:lnTo>
                  <a:lnTo>
                    <a:pt x="499" y="122"/>
                  </a:lnTo>
                  <a:lnTo>
                    <a:pt x="477" y="76"/>
                  </a:lnTo>
                  <a:lnTo>
                    <a:pt x="472" y="46"/>
                  </a:lnTo>
                  <a:lnTo>
                    <a:pt x="472" y="0"/>
                  </a:lnTo>
                  <a:lnTo>
                    <a:pt x="403" y="55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89"/>
            <p:cNvSpPr>
              <a:spLocks/>
            </p:cNvSpPr>
            <p:nvPr/>
          </p:nvSpPr>
          <p:spPr bwMode="auto">
            <a:xfrm>
              <a:off x="3400" y="1983"/>
              <a:ext cx="174" cy="189"/>
            </a:xfrm>
            <a:custGeom>
              <a:avLst/>
              <a:gdLst>
                <a:gd name="T0" fmla="*/ 173 w 174"/>
                <a:gd name="T1" fmla="*/ 0 h 189"/>
                <a:gd name="T2" fmla="*/ 156 w 174"/>
                <a:gd name="T3" fmla="*/ 25 h 189"/>
                <a:gd name="T4" fmla="*/ 140 w 174"/>
                <a:gd name="T5" fmla="*/ 62 h 189"/>
                <a:gd name="T6" fmla="*/ 102 w 174"/>
                <a:gd name="T7" fmla="*/ 110 h 189"/>
                <a:gd name="T8" fmla="*/ 67 w 174"/>
                <a:gd name="T9" fmla="*/ 134 h 189"/>
                <a:gd name="T10" fmla="*/ 27 w 174"/>
                <a:gd name="T11" fmla="*/ 169 h 189"/>
                <a:gd name="T12" fmla="*/ 0 w 174"/>
                <a:gd name="T13" fmla="*/ 178 h 189"/>
                <a:gd name="T14" fmla="*/ 15 w 174"/>
                <a:gd name="T15" fmla="*/ 178 h 189"/>
                <a:gd name="T16" fmla="*/ 51 w 174"/>
                <a:gd name="T17" fmla="*/ 162 h 189"/>
                <a:gd name="T18" fmla="*/ 42 w 174"/>
                <a:gd name="T19" fmla="*/ 188 h 189"/>
                <a:gd name="T20" fmla="*/ 64 w 174"/>
                <a:gd name="T21" fmla="*/ 148 h 189"/>
                <a:gd name="T22" fmla="*/ 76 w 174"/>
                <a:gd name="T23" fmla="*/ 144 h 189"/>
                <a:gd name="T24" fmla="*/ 71 w 174"/>
                <a:gd name="T25" fmla="*/ 165 h 189"/>
                <a:gd name="T26" fmla="*/ 90 w 174"/>
                <a:gd name="T27" fmla="*/ 132 h 189"/>
                <a:gd name="T28" fmla="*/ 118 w 174"/>
                <a:gd name="T29" fmla="*/ 103 h 189"/>
                <a:gd name="T30" fmla="*/ 114 w 174"/>
                <a:gd name="T31" fmla="*/ 125 h 189"/>
                <a:gd name="T32" fmla="*/ 133 w 174"/>
                <a:gd name="T33" fmla="*/ 82 h 189"/>
                <a:gd name="T34" fmla="*/ 134 w 174"/>
                <a:gd name="T35" fmla="*/ 99 h 189"/>
                <a:gd name="T36" fmla="*/ 143 w 174"/>
                <a:gd name="T37" fmla="*/ 68 h 189"/>
                <a:gd name="T38" fmla="*/ 162 w 174"/>
                <a:gd name="T39" fmla="*/ 35 h 189"/>
                <a:gd name="T40" fmla="*/ 173 w 174"/>
                <a:gd name="T41" fmla="*/ 0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4"/>
                <a:gd name="T64" fmla="*/ 0 h 189"/>
                <a:gd name="T65" fmla="*/ 174 w 174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4" h="189">
                  <a:moveTo>
                    <a:pt x="173" y="0"/>
                  </a:moveTo>
                  <a:lnTo>
                    <a:pt x="156" y="25"/>
                  </a:lnTo>
                  <a:lnTo>
                    <a:pt x="140" y="62"/>
                  </a:lnTo>
                  <a:lnTo>
                    <a:pt x="102" y="110"/>
                  </a:lnTo>
                  <a:lnTo>
                    <a:pt x="67" y="134"/>
                  </a:lnTo>
                  <a:lnTo>
                    <a:pt x="27" y="169"/>
                  </a:lnTo>
                  <a:lnTo>
                    <a:pt x="0" y="178"/>
                  </a:lnTo>
                  <a:lnTo>
                    <a:pt x="15" y="178"/>
                  </a:lnTo>
                  <a:lnTo>
                    <a:pt x="51" y="162"/>
                  </a:lnTo>
                  <a:lnTo>
                    <a:pt x="42" y="188"/>
                  </a:lnTo>
                  <a:lnTo>
                    <a:pt x="64" y="148"/>
                  </a:lnTo>
                  <a:lnTo>
                    <a:pt x="76" y="144"/>
                  </a:lnTo>
                  <a:lnTo>
                    <a:pt x="71" y="165"/>
                  </a:lnTo>
                  <a:lnTo>
                    <a:pt x="90" y="132"/>
                  </a:lnTo>
                  <a:lnTo>
                    <a:pt x="118" y="103"/>
                  </a:lnTo>
                  <a:lnTo>
                    <a:pt x="114" y="125"/>
                  </a:lnTo>
                  <a:lnTo>
                    <a:pt x="133" y="82"/>
                  </a:lnTo>
                  <a:lnTo>
                    <a:pt x="134" y="99"/>
                  </a:lnTo>
                  <a:lnTo>
                    <a:pt x="143" y="68"/>
                  </a:lnTo>
                  <a:lnTo>
                    <a:pt x="162" y="35"/>
                  </a:lnTo>
                  <a:lnTo>
                    <a:pt x="173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90"/>
            <p:cNvSpPr>
              <a:spLocks/>
            </p:cNvSpPr>
            <p:nvPr/>
          </p:nvSpPr>
          <p:spPr bwMode="auto">
            <a:xfrm>
              <a:off x="3343" y="2199"/>
              <a:ext cx="151" cy="119"/>
            </a:xfrm>
            <a:custGeom>
              <a:avLst/>
              <a:gdLst>
                <a:gd name="T0" fmla="*/ 150 w 151"/>
                <a:gd name="T1" fmla="*/ 0 h 119"/>
                <a:gd name="T2" fmla="*/ 121 w 151"/>
                <a:gd name="T3" fmla="*/ 30 h 119"/>
                <a:gd name="T4" fmla="*/ 88 w 151"/>
                <a:gd name="T5" fmla="*/ 55 h 119"/>
                <a:gd name="T6" fmla="*/ 55 w 151"/>
                <a:gd name="T7" fmla="*/ 73 h 119"/>
                <a:gd name="T8" fmla="*/ 19 w 151"/>
                <a:gd name="T9" fmla="*/ 94 h 119"/>
                <a:gd name="T10" fmla="*/ 0 w 151"/>
                <a:gd name="T11" fmla="*/ 101 h 119"/>
                <a:gd name="T12" fmla="*/ 15 w 151"/>
                <a:gd name="T13" fmla="*/ 101 h 119"/>
                <a:gd name="T14" fmla="*/ 8 w 151"/>
                <a:gd name="T15" fmla="*/ 118 h 119"/>
                <a:gd name="T16" fmla="*/ 29 w 151"/>
                <a:gd name="T17" fmla="*/ 99 h 119"/>
                <a:gd name="T18" fmla="*/ 32 w 151"/>
                <a:gd name="T19" fmla="*/ 111 h 119"/>
                <a:gd name="T20" fmla="*/ 51 w 151"/>
                <a:gd name="T21" fmla="*/ 87 h 119"/>
                <a:gd name="T22" fmla="*/ 51 w 151"/>
                <a:gd name="T23" fmla="*/ 106 h 119"/>
                <a:gd name="T24" fmla="*/ 71 w 151"/>
                <a:gd name="T25" fmla="*/ 73 h 119"/>
                <a:gd name="T26" fmla="*/ 88 w 151"/>
                <a:gd name="T27" fmla="*/ 65 h 119"/>
                <a:gd name="T28" fmla="*/ 98 w 151"/>
                <a:gd name="T29" fmla="*/ 65 h 119"/>
                <a:gd name="T30" fmla="*/ 87 w 151"/>
                <a:gd name="T31" fmla="*/ 91 h 119"/>
                <a:gd name="T32" fmla="*/ 103 w 151"/>
                <a:gd name="T33" fmla="*/ 69 h 119"/>
                <a:gd name="T34" fmla="*/ 106 w 151"/>
                <a:gd name="T35" fmla="*/ 50 h 119"/>
                <a:gd name="T36" fmla="*/ 124 w 151"/>
                <a:gd name="T37" fmla="*/ 36 h 119"/>
                <a:gd name="T38" fmla="*/ 150 w 151"/>
                <a:gd name="T39" fmla="*/ 0 h 1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119"/>
                <a:gd name="T62" fmla="*/ 151 w 151"/>
                <a:gd name="T63" fmla="*/ 119 h 1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119">
                  <a:moveTo>
                    <a:pt x="150" y="0"/>
                  </a:moveTo>
                  <a:lnTo>
                    <a:pt x="121" y="30"/>
                  </a:lnTo>
                  <a:lnTo>
                    <a:pt x="88" y="55"/>
                  </a:lnTo>
                  <a:lnTo>
                    <a:pt x="55" y="73"/>
                  </a:lnTo>
                  <a:lnTo>
                    <a:pt x="19" y="94"/>
                  </a:lnTo>
                  <a:lnTo>
                    <a:pt x="0" y="101"/>
                  </a:lnTo>
                  <a:lnTo>
                    <a:pt x="15" y="101"/>
                  </a:lnTo>
                  <a:lnTo>
                    <a:pt x="8" y="118"/>
                  </a:lnTo>
                  <a:lnTo>
                    <a:pt x="29" y="99"/>
                  </a:lnTo>
                  <a:lnTo>
                    <a:pt x="32" y="111"/>
                  </a:lnTo>
                  <a:lnTo>
                    <a:pt x="51" y="87"/>
                  </a:lnTo>
                  <a:lnTo>
                    <a:pt x="51" y="106"/>
                  </a:lnTo>
                  <a:lnTo>
                    <a:pt x="71" y="73"/>
                  </a:lnTo>
                  <a:lnTo>
                    <a:pt x="88" y="65"/>
                  </a:lnTo>
                  <a:lnTo>
                    <a:pt x="98" y="65"/>
                  </a:lnTo>
                  <a:lnTo>
                    <a:pt x="87" y="91"/>
                  </a:lnTo>
                  <a:lnTo>
                    <a:pt x="103" y="69"/>
                  </a:lnTo>
                  <a:lnTo>
                    <a:pt x="106" y="50"/>
                  </a:lnTo>
                  <a:lnTo>
                    <a:pt x="124" y="36"/>
                  </a:lnTo>
                  <a:lnTo>
                    <a:pt x="15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91"/>
            <p:cNvSpPr>
              <a:spLocks/>
            </p:cNvSpPr>
            <p:nvPr/>
          </p:nvSpPr>
          <p:spPr bwMode="auto">
            <a:xfrm>
              <a:off x="3261" y="2359"/>
              <a:ext cx="179" cy="119"/>
            </a:xfrm>
            <a:custGeom>
              <a:avLst/>
              <a:gdLst>
                <a:gd name="T0" fmla="*/ 178 w 179"/>
                <a:gd name="T1" fmla="*/ 0 h 119"/>
                <a:gd name="T2" fmla="*/ 143 w 179"/>
                <a:gd name="T3" fmla="*/ 32 h 119"/>
                <a:gd name="T4" fmla="*/ 111 w 179"/>
                <a:gd name="T5" fmla="*/ 51 h 119"/>
                <a:gd name="T6" fmla="*/ 67 w 179"/>
                <a:gd name="T7" fmla="*/ 71 h 119"/>
                <a:gd name="T8" fmla="*/ 42 w 179"/>
                <a:gd name="T9" fmla="*/ 85 h 119"/>
                <a:gd name="T10" fmla="*/ 0 w 179"/>
                <a:gd name="T11" fmla="*/ 96 h 119"/>
                <a:gd name="T12" fmla="*/ 23 w 179"/>
                <a:gd name="T13" fmla="*/ 97 h 119"/>
                <a:gd name="T14" fmla="*/ 21 w 179"/>
                <a:gd name="T15" fmla="*/ 115 h 119"/>
                <a:gd name="T16" fmla="*/ 34 w 179"/>
                <a:gd name="T17" fmla="*/ 89 h 119"/>
                <a:gd name="T18" fmla="*/ 42 w 179"/>
                <a:gd name="T19" fmla="*/ 118 h 119"/>
                <a:gd name="T20" fmla="*/ 48 w 179"/>
                <a:gd name="T21" fmla="*/ 89 h 119"/>
                <a:gd name="T22" fmla="*/ 93 w 179"/>
                <a:gd name="T23" fmla="*/ 68 h 119"/>
                <a:gd name="T24" fmla="*/ 93 w 179"/>
                <a:gd name="T25" fmla="*/ 97 h 119"/>
                <a:gd name="T26" fmla="*/ 104 w 179"/>
                <a:gd name="T27" fmla="*/ 67 h 119"/>
                <a:gd name="T28" fmla="*/ 142 w 179"/>
                <a:gd name="T29" fmla="*/ 44 h 119"/>
                <a:gd name="T30" fmla="*/ 178 w 179"/>
                <a:gd name="T31" fmla="*/ 0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9"/>
                <a:gd name="T49" fmla="*/ 0 h 119"/>
                <a:gd name="T50" fmla="*/ 179 w 179"/>
                <a:gd name="T51" fmla="*/ 119 h 1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9" h="119">
                  <a:moveTo>
                    <a:pt x="178" y="0"/>
                  </a:moveTo>
                  <a:lnTo>
                    <a:pt x="143" y="32"/>
                  </a:lnTo>
                  <a:lnTo>
                    <a:pt x="111" y="51"/>
                  </a:lnTo>
                  <a:lnTo>
                    <a:pt x="67" y="71"/>
                  </a:lnTo>
                  <a:lnTo>
                    <a:pt x="42" y="85"/>
                  </a:lnTo>
                  <a:lnTo>
                    <a:pt x="0" y="96"/>
                  </a:lnTo>
                  <a:lnTo>
                    <a:pt x="23" y="97"/>
                  </a:lnTo>
                  <a:lnTo>
                    <a:pt x="21" y="115"/>
                  </a:lnTo>
                  <a:lnTo>
                    <a:pt x="34" y="89"/>
                  </a:lnTo>
                  <a:lnTo>
                    <a:pt x="42" y="118"/>
                  </a:lnTo>
                  <a:lnTo>
                    <a:pt x="48" y="89"/>
                  </a:lnTo>
                  <a:lnTo>
                    <a:pt x="93" y="68"/>
                  </a:lnTo>
                  <a:lnTo>
                    <a:pt x="93" y="97"/>
                  </a:lnTo>
                  <a:lnTo>
                    <a:pt x="104" y="67"/>
                  </a:lnTo>
                  <a:lnTo>
                    <a:pt x="142" y="44"/>
                  </a:lnTo>
                  <a:lnTo>
                    <a:pt x="178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92"/>
            <p:cNvSpPr>
              <a:spLocks/>
            </p:cNvSpPr>
            <p:nvPr/>
          </p:nvSpPr>
          <p:spPr bwMode="auto">
            <a:xfrm>
              <a:off x="3179" y="2538"/>
              <a:ext cx="208" cy="86"/>
            </a:xfrm>
            <a:custGeom>
              <a:avLst/>
              <a:gdLst>
                <a:gd name="T0" fmla="*/ 0 w 208"/>
                <a:gd name="T1" fmla="*/ 50 h 86"/>
                <a:gd name="T2" fmla="*/ 65 w 208"/>
                <a:gd name="T3" fmla="*/ 44 h 86"/>
                <a:gd name="T4" fmla="*/ 109 w 208"/>
                <a:gd name="T5" fmla="*/ 32 h 86"/>
                <a:gd name="T6" fmla="*/ 172 w 208"/>
                <a:gd name="T7" fmla="*/ 7 h 86"/>
                <a:gd name="T8" fmla="*/ 207 w 208"/>
                <a:gd name="T9" fmla="*/ 0 h 86"/>
                <a:gd name="T10" fmla="*/ 173 w 208"/>
                <a:gd name="T11" fmla="*/ 14 h 86"/>
                <a:gd name="T12" fmla="*/ 139 w 208"/>
                <a:gd name="T13" fmla="*/ 27 h 86"/>
                <a:gd name="T14" fmla="*/ 135 w 208"/>
                <a:gd name="T15" fmla="*/ 58 h 86"/>
                <a:gd name="T16" fmla="*/ 133 w 208"/>
                <a:gd name="T17" fmla="*/ 24 h 86"/>
                <a:gd name="T18" fmla="*/ 101 w 208"/>
                <a:gd name="T19" fmla="*/ 40 h 86"/>
                <a:gd name="T20" fmla="*/ 94 w 208"/>
                <a:gd name="T21" fmla="*/ 85 h 86"/>
                <a:gd name="T22" fmla="*/ 94 w 208"/>
                <a:gd name="T23" fmla="*/ 44 h 86"/>
                <a:gd name="T24" fmla="*/ 57 w 208"/>
                <a:gd name="T25" fmla="*/ 51 h 86"/>
                <a:gd name="T26" fmla="*/ 42 w 208"/>
                <a:gd name="T27" fmla="*/ 73 h 86"/>
                <a:gd name="T28" fmla="*/ 47 w 208"/>
                <a:gd name="T29" fmla="*/ 51 h 86"/>
                <a:gd name="T30" fmla="*/ 18 w 208"/>
                <a:gd name="T31" fmla="*/ 74 h 86"/>
                <a:gd name="T32" fmla="*/ 30 w 208"/>
                <a:gd name="T33" fmla="*/ 51 h 86"/>
                <a:gd name="T34" fmla="*/ 0 w 208"/>
                <a:gd name="T35" fmla="*/ 50 h 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8"/>
                <a:gd name="T55" fmla="*/ 0 h 86"/>
                <a:gd name="T56" fmla="*/ 208 w 208"/>
                <a:gd name="T57" fmla="*/ 86 h 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8" h="86">
                  <a:moveTo>
                    <a:pt x="0" y="50"/>
                  </a:moveTo>
                  <a:lnTo>
                    <a:pt x="65" y="44"/>
                  </a:lnTo>
                  <a:lnTo>
                    <a:pt x="109" y="32"/>
                  </a:lnTo>
                  <a:lnTo>
                    <a:pt x="172" y="7"/>
                  </a:lnTo>
                  <a:lnTo>
                    <a:pt x="207" y="0"/>
                  </a:lnTo>
                  <a:lnTo>
                    <a:pt x="173" y="14"/>
                  </a:lnTo>
                  <a:lnTo>
                    <a:pt x="139" y="27"/>
                  </a:lnTo>
                  <a:lnTo>
                    <a:pt x="135" y="58"/>
                  </a:lnTo>
                  <a:lnTo>
                    <a:pt x="133" y="24"/>
                  </a:lnTo>
                  <a:lnTo>
                    <a:pt x="101" y="40"/>
                  </a:lnTo>
                  <a:lnTo>
                    <a:pt x="94" y="85"/>
                  </a:lnTo>
                  <a:lnTo>
                    <a:pt x="94" y="44"/>
                  </a:lnTo>
                  <a:lnTo>
                    <a:pt x="57" y="51"/>
                  </a:lnTo>
                  <a:lnTo>
                    <a:pt x="42" y="73"/>
                  </a:lnTo>
                  <a:lnTo>
                    <a:pt x="47" y="51"/>
                  </a:lnTo>
                  <a:lnTo>
                    <a:pt x="18" y="74"/>
                  </a:lnTo>
                  <a:lnTo>
                    <a:pt x="30" y="51"/>
                  </a:lnTo>
                  <a:lnTo>
                    <a:pt x="0" y="5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93"/>
            <p:cNvSpPr>
              <a:spLocks/>
            </p:cNvSpPr>
            <p:nvPr/>
          </p:nvSpPr>
          <p:spPr bwMode="auto">
            <a:xfrm>
              <a:off x="3146" y="2663"/>
              <a:ext cx="233" cy="111"/>
            </a:xfrm>
            <a:custGeom>
              <a:avLst/>
              <a:gdLst>
                <a:gd name="T0" fmla="*/ 0 w 233"/>
                <a:gd name="T1" fmla="*/ 68 h 111"/>
                <a:gd name="T2" fmla="*/ 47 w 233"/>
                <a:gd name="T3" fmla="*/ 62 h 111"/>
                <a:gd name="T4" fmla="*/ 105 w 233"/>
                <a:gd name="T5" fmla="*/ 50 h 111"/>
                <a:gd name="T6" fmla="*/ 180 w 233"/>
                <a:gd name="T7" fmla="*/ 28 h 111"/>
                <a:gd name="T8" fmla="*/ 232 w 233"/>
                <a:gd name="T9" fmla="*/ 0 h 111"/>
                <a:gd name="T10" fmla="*/ 174 w 233"/>
                <a:gd name="T11" fmla="*/ 41 h 111"/>
                <a:gd name="T12" fmla="*/ 148 w 233"/>
                <a:gd name="T13" fmla="*/ 69 h 111"/>
                <a:gd name="T14" fmla="*/ 126 w 233"/>
                <a:gd name="T15" fmla="*/ 99 h 111"/>
                <a:gd name="T16" fmla="*/ 142 w 233"/>
                <a:gd name="T17" fmla="*/ 64 h 111"/>
                <a:gd name="T18" fmla="*/ 154 w 233"/>
                <a:gd name="T19" fmla="*/ 47 h 111"/>
                <a:gd name="T20" fmla="*/ 113 w 233"/>
                <a:gd name="T21" fmla="*/ 66 h 111"/>
                <a:gd name="T22" fmla="*/ 105 w 233"/>
                <a:gd name="T23" fmla="*/ 85 h 111"/>
                <a:gd name="T24" fmla="*/ 94 w 233"/>
                <a:gd name="T25" fmla="*/ 106 h 111"/>
                <a:gd name="T26" fmla="*/ 105 w 233"/>
                <a:gd name="T27" fmla="*/ 66 h 111"/>
                <a:gd name="T28" fmla="*/ 88 w 233"/>
                <a:gd name="T29" fmla="*/ 69 h 111"/>
                <a:gd name="T30" fmla="*/ 79 w 233"/>
                <a:gd name="T31" fmla="*/ 87 h 111"/>
                <a:gd name="T32" fmla="*/ 72 w 233"/>
                <a:gd name="T33" fmla="*/ 105 h 111"/>
                <a:gd name="T34" fmla="*/ 82 w 233"/>
                <a:gd name="T35" fmla="*/ 66 h 111"/>
                <a:gd name="T36" fmla="*/ 35 w 233"/>
                <a:gd name="T37" fmla="*/ 71 h 111"/>
                <a:gd name="T38" fmla="*/ 19 w 233"/>
                <a:gd name="T39" fmla="*/ 110 h 111"/>
                <a:gd name="T40" fmla="*/ 30 w 233"/>
                <a:gd name="T41" fmla="*/ 76 h 111"/>
                <a:gd name="T42" fmla="*/ 0 w 233"/>
                <a:gd name="T43" fmla="*/ 68 h 1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3"/>
                <a:gd name="T67" fmla="*/ 0 h 111"/>
                <a:gd name="T68" fmla="*/ 233 w 233"/>
                <a:gd name="T69" fmla="*/ 111 h 1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3" h="111">
                  <a:moveTo>
                    <a:pt x="0" y="68"/>
                  </a:moveTo>
                  <a:lnTo>
                    <a:pt x="47" y="62"/>
                  </a:lnTo>
                  <a:lnTo>
                    <a:pt x="105" y="50"/>
                  </a:lnTo>
                  <a:lnTo>
                    <a:pt x="180" y="28"/>
                  </a:lnTo>
                  <a:lnTo>
                    <a:pt x="232" y="0"/>
                  </a:lnTo>
                  <a:lnTo>
                    <a:pt x="174" y="41"/>
                  </a:lnTo>
                  <a:lnTo>
                    <a:pt x="148" y="69"/>
                  </a:lnTo>
                  <a:lnTo>
                    <a:pt x="126" y="99"/>
                  </a:lnTo>
                  <a:lnTo>
                    <a:pt x="142" y="64"/>
                  </a:lnTo>
                  <a:lnTo>
                    <a:pt x="154" y="47"/>
                  </a:lnTo>
                  <a:lnTo>
                    <a:pt x="113" y="66"/>
                  </a:lnTo>
                  <a:lnTo>
                    <a:pt x="105" y="85"/>
                  </a:lnTo>
                  <a:lnTo>
                    <a:pt x="94" y="106"/>
                  </a:lnTo>
                  <a:lnTo>
                    <a:pt x="105" y="66"/>
                  </a:lnTo>
                  <a:lnTo>
                    <a:pt x="88" y="69"/>
                  </a:lnTo>
                  <a:lnTo>
                    <a:pt x="79" y="87"/>
                  </a:lnTo>
                  <a:lnTo>
                    <a:pt x="72" y="105"/>
                  </a:lnTo>
                  <a:lnTo>
                    <a:pt x="82" y="66"/>
                  </a:lnTo>
                  <a:lnTo>
                    <a:pt x="35" y="71"/>
                  </a:lnTo>
                  <a:lnTo>
                    <a:pt x="19" y="110"/>
                  </a:lnTo>
                  <a:lnTo>
                    <a:pt x="30" y="76"/>
                  </a:lnTo>
                  <a:lnTo>
                    <a:pt x="0" y="68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94"/>
            <p:cNvSpPr>
              <a:spLocks/>
            </p:cNvSpPr>
            <p:nvPr/>
          </p:nvSpPr>
          <p:spPr bwMode="auto">
            <a:xfrm>
              <a:off x="3086" y="2818"/>
              <a:ext cx="262" cy="121"/>
            </a:xfrm>
            <a:custGeom>
              <a:avLst/>
              <a:gdLst>
                <a:gd name="T0" fmla="*/ 261 w 262"/>
                <a:gd name="T1" fmla="*/ 0 h 121"/>
                <a:gd name="T2" fmla="*/ 214 w 262"/>
                <a:gd name="T3" fmla="*/ 32 h 121"/>
                <a:gd name="T4" fmla="*/ 161 w 262"/>
                <a:gd name="T5" fmla="*/ 55 h 121"/>
                <a:gd name="T6" fmla="*/ 113 w 262"/>
                <a:gd name="T7" fmla="*/ 72 h 121"/>
                <a:gd name="T8" fmla="*/ 58 w 262"/>
                <a:gd name="T9" fmla="*/ 89 h 121"/>
                <a:gd name="T10" fmla="*/ 0 w 262"/>
                <a:gd name="T11" fmla="*/ 95 h 121"/>
                <a:gd name="T12" fmla="*/ 59 w 262"/>
                <a:gd name="T13" fmla="*/ 95 h 121"/>
                <a:gd name="T14" fmla="*/ 43 w 262"/>
                <a:gd name="T15" fmla="*/ 107 h 121"/>
                <a:gd name="T16" fmla="*/ 72 w 262"/>
                <a:gd name="T17" fmla="*/ 91 h 121"/>
                <a:gd name="T18" fmla="*/ 108 w 262"/>
                <a:gd name="T19" fmla="*/ 83 h 121"/>
                <a:gd name="T20" fmla="*/ 79 w 262"/>
                <a:gd name="T21" fmla="*/ 102 h 121"/>
                <a:gd name="T22" fmla="*/ 108 w 262"/>
                <a:gd name="T23" fmla="*/ 90 h 121"/>
                <a:gd name="T24" fmla="*/ 133 w 262"/>
                <a:gd name="T25" fmla="*/ 74 h 121"/>
                <a:gd name="T26" fmla="*/ 127 w 262"/>
                <a:gd name="T27" fmla="*/ 99 h 121"/>
                <a:gd name="T28" fmla="*/ 102 w 262"/>
                <a:gd name="T29" fmla="*/ 120 h 121"/>
                <a:gd name="T30" fmla="*/ 140 w 262"/>
                <a:gd name="T31" fmla="*/ 95 h 121"/>
                <a:gd name="T32" fmla="*/ 152 w 262"/>
                <a:gd name="T33" fmla="*/ 72 h 121"/>
                <a:gd name="T34" fmla="*/ 197 w 262"/>
                <a:gd name="T35" fmla="*/ 48 h 121"/>
                <a:gd name="T36" fmla="*/ 261 w 262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2"/>
                <a:gd name="T58" fmla="*/ 0 h 121"/>
                <a:gd name="T59" fmla="*/ 262 w 262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2" h="121">
                  <a:moveTo>
                    <a:pt x="261" y="0"/>
                  </a:moveTo>
                  <a:lnTo>
                    <a:pt x="214" y="32"/>
                  </a:lnTo>
                  <a:lnTo>
                    <a:pt x="161" y="55"/>
                  </a:lnTo>
                  <a:lnTo>
                    <a:pt x="113" y="72"/>
                  </a:lnTo>
                  <a:lnTo>
                    <a:pt x="58" y="89"/>
                  </a:lnTo>
                  <a:lnTo>
                    <a:pt x="0" y="95"/>
                  </a:lnTo>
                  <a:lnTo>
                    <a:pt x="59" y="95"/>
                  </a:lnTo>
                  <a:lnTo>
                    <a:pt x="43" y="107"/>
                  </a:lnTo>
                  <a:lnTo>
                    <a:pt x="72" y="91"/>
                  </a:lnTo>
                  <a:lnTo>
                    <a:pt x="108" y="83"/>
                  </a:lnTo>
                  <a:lnTo>
                    <a:pt x="79" y="102"/>
                  </a:lnTo>
                  <a:lnTo>
                    <a:pt x="108" y="90"/>
                  </a:lnTo>
                  <a:lnTo>
                    <a:pt x="133" y="74"/>
                  </a:lnTo>
                  <a:lnTo>
                    <a:pt x="127" y="99"/>
                  </a:lnTo>
                  <a:lnTo>
                    <a:pt x="102" y="120"/>
                  </a:lnTo>
                  <a:lnTo>
                    <a:pt x="140" y="95"/>
                  </a:lnTo>
                  <a:lnTo>
                    <a:pt x="152" y="72"/>
                  </a:lnTo>
                  <a:lnTo>
                    <a:pt x="197" y="48"/>
                  </a:lnTo>
                  <a:lnTo>
                    <a:pt x="261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3" name="Freeform 95"/>
          <p:cNvSpPr>
            <a:spLocks/>
          </p:cNvSpPr>
          <p:nvPr/>
        </p:nvSpPr>
        <p:spPr bwMode="auto">
          <a:xfrm>
            <a:off x="5514975" y="3328988"/>
            <a:ext cx="350838" cy="1449387"/>
          </a:xfrm>
          <a:custGeom>
            <a:avLst/>
            <a:gdLst>
              <a:gd name="T0" fmla="*/ 39 w 221"/>
              <a:gd name="T1" fmla="*/ 684 h 913"/>
              <a:gd name="T2" fmla="*/ 3 w 221"/>
              <a:gd name="T3" fmla="*/ 791 h 913"/>
              <a:gd name="T4" fmla="*/ 39 w 221"/>
              <a:gd name="T5" fmla="*/ 774 h 913"/>
              <a:gd name="T6" fmla="*/ 9 w 221"/>
              <a:gd name="T7" fmla="*/ 855 h 913"/>
              <a:gd name="T8" fmla="*/ 42 w 221"/>
              <a:gd name="T9" fmla="*/ 802 h 913"/>
              <a:gd name="T10" fmla="*/ 33 w 221"/>
              <a:gd name="T11" fmla="*/ 878 h 913"/>
              <a:gd name="T12" fmla="*/ 54 w 221"/>
              <a:gd name="T13" fmla="*/ 822 h 913"/>
              <a:gd name="T14" fmla="*/ 60 w 221"/>
              <a:gd name="T15" fmla="*/ 892 h 913"/>
              <a:gd name="T16" fmla="*/ 81 w 221"/>
              <a:gd name="T17" fmla="*/ 788 h 913"/>
              <a:gd name="T18" fmla="*/ 96 w 221"/>
              <a:gd name="T19" fmla="*/ 912 h 913"/>
              <a:gd name="T20" fmla="*/ 102 w 221"/>
              <a:gd name="T21" fmla="*/ 788 h 913"/>
              <a:gd name="T22" fmla="*/ 142 w 221"/>
              <a:gd name="T23" fmla="*/ 858 h 913"/>
              <a:gd name="T24" fmla="*/ 117 w 221"/>
              <a:gd name="T25" fmla="*/ 757 h 913"/>
              <a:gd name="T26" fmla="*/ 163 w 221"/>
              <a:gd name="T27" fmla="*/ 815 h 913"/>
              <a:gd name="T28" fmla="*/ 129 w 221"/>
              <a:gd name="T29" fmla="*/ 731 h 913"/>
              <a:gd name="T30" fmla="*/ 190 w 221"/>
              <a:gd name="T31" fmla="*/ 771 h 913"/>
              <a:gd name="T32" fmla="*/ 168 w 221"/>
              <a:gd name="T33" fmla="*/ 697 h 913"/>
              <a:gd name="T34" fmla="*/ 220 w 221"/>
              <a:gd name="T35" fmla="*/ 687 h 913"/>
              <a:gd name="T36" fmla="*/ 174 w 221"/>
              <a:gd name="T37" fmla="*/ 3 h 913"/>
              <a:gd name="T38" fmla="*/ 84 w 221"/>
              <a:gd name="T39" fmla="*/ 0 h 913"/>
              <a:gd name="T40" fmla="*/ 0 w 221"/>
              <a:gd name="T41" fmla="*/ 703 h 913"/>
              <a:gd name="T42" fmla="*/ 39 w 221"/>
              <a:gd name="T43" fmla="*/ 684 h 9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1"/>
              <a:gd name="T67" fmla="*/ 0 h 913"/>
              <a:gd name="T68" fmla="*/ 221 w 221"/>
              <a:gd name="T69" fmla="*/ 913 h 9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1" h="913">
                <a:moveTo>
                  <a:pt x="39" y="684"/>
                </a:moveTo>
                <a:lnTo>
                  <a:pt x="3" y="791"/>
                </a:lnTo>
                <a:lnTo>
                  <a:pt x="39" y="774"/>
                </a:lnTo>
                <a:lnTo>
                  <a:pt x="9" y="855"/>
                </a:lnTo>
                <a:lnTo>
                  <a:pt x="42" y="802"/>
                </a:lnTo>
                <a:lnTo>
                  <a:pt x="33" y="878"/>
                </a:lnTo>
                <a:lnTo>
                  <a:pt x="54" y="822"/>
                </a:lnTo>
                <a:lnTo>
                  <a:pt x="60" y="892"/>
                </a:lnTo>
                <a:lnTo>
                  <a:pt x="81" y="788"/>
                </a:lnTo>
                <a:lnTo>
                  <a:pt x="96" y="912"/>
                </a:lnTo>
                <a:lnTo>
                  <a:pt x="102" y="788"/>
                </a:lnTo>
                <a:lnTo>
                  <a:pt x="142" y="858"/>
                </a:lnTo>
                <a:lnTo>
                  <a:pt x="117" y="757"/>
                </a:lnTo>
                <a:lnTo>
                  <a:pt x="163" y="815"/>
                </a:lnTo>
                <a:lnTo>
                  <a:pt x="129" y="731"/>
                </a:lnTo>
                <a:lnTo>
                  <a:pt x="190" y="771"/>
                </a:lnTo>
                <a:lnTo>
                  <a:pt x="168" y="697"/>
                </a:lnTo>
                <a:lnTo>
                  <a:pt x="220" y="687"/>
                </a:lnTo>
                <a:lnTo>
                  <a:pt x="174" y="3"/>
                </a:lnTo>
                <a:lnTo>
                  <a:pt x="84" y="0"/>
                </a:lnTo>
                <a:lnTo>
                  <a:pt x="0" y="703"/>
                </a:lnTo>
                <a:lnTo>
                  <a:pt x="39" y="684"/>
                </a:lnTo>
              </a:path>
            </a:pathLst>
          </a:custGeom>
          <a:solidFill>
            <a:srgbClr val="00540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8" name="AutoShape 9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 advAuto="1000"/>
      <p:bldP spid="1340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638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754063" y="2365375"/>
            <a:ext cx="7705725" cy="406400"/>
          </a:xfrm>
          <a:prstGeom prst="rect">
            <a:avLst/>
          </a:prstGeom>
          <a:solidFill>
            <a:srgbClr val="00968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754063" y="2771775"/>
            <a:ext cx="7705725" cy="3095625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661988" y="2376488"/>
            <a:ext cx="780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tabLst>
                <a:tab pos="2171700" algn="l"/>
                <a:tab pos="6053138" algn="ctr"/>
                <a:tab pos="7083425" algn="ctr"/>
              </a:tabLst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Tgl.	Uraian	Debit	Kredit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57200" y="373063"/>
            <a:ext cx="8242300" cy="554037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Aset Tidak Berwujud dan Amortisasi</a:t>
            </a: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2863850"/>
            <a:ext cx="7747000" cy="847725"/>
          </a:xfrm>
          <a:noFill/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1143000" algn="l"/>
                <a:tab pos="1481138" algn="l"/>
                <a:tab pos="6407150" algn="dec"/>
                <a:tab pos="7486650" algn="dec"/>
              </a:tabLst>
            </a:pPr>
            <a:r>
              <a:rPr lang="en-US" sz="2400" b="1" smtClean="0">
                <a:latin typeface="Times New Roman" pitchFamily="18" charset="0"/>
              </a:rPr>
              <a:t> Des. 31	Beban Amortisasi                           20.000	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1143000" algn="l"/>
                <a:tab pos="1481138" algn="l"/>
                <a:tab pos="6407150" algn="dec"/>
                <a:tab pos="7486650" algn="dec"/>
              </a:tabLst>
            </a:pPr>
            <a:r>
              <a:rPr lang="en-US" sz="2400" b="1" smtClean="0">
                <a:latin typeface="Times New Roman" pitchFamily="18" charset="0"/>
              </a:rPr>
              <a:t>		Paten                                                        20.000</a:t>
            </a:r>
          </a:p>
          <a:p>
            <a:pPr marL="0" indent="0" eaLnBrk="1" hangingPunct="1">
              <a:lnSpc>
                <a:spcPct val="90000"/>
              </a:lnSpc>
              <a:spcBef>
                <a:spcPct val="310000"/>
              </a:spcBef>
              <a:buFont typeface="Wingdings" pitchFamily="2" charset="2"/>
              <a:buNone/>
              <a:tabLst>
                <a:tab pos="1143000" algn="l"/>
                <a:tab pos="1481138" algn="l"/>
                <a:tab pos="6407150" algn="dec"/>
                <a:tab pos="7486650" algn="dec"/>
              </a:tabLst>
            </a:pPr>
            <a:r>
              <a:rPr lang="en-US" sz="2400" b="1" smtClean="0">
                <a:latin typeface="Times New Roman" pitchFamily="18" charset="0"/>
              </a:rPr>
              <a:t>	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998538" y="3771900"/>
            <a:ext cx="7223125" cy="1196975"/>
          </a:xfrm>
          <a:prstGeom prst="rect">
            <a:avLst/>
          </a:prstGeom>
          <a:solidFill>
            <a:srgbClr val="FFE4C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Membayar $100.000 untuk hak paten. Umur paten 11 tahun dan telah diterbitkan 6 tahun sebelum pembelian.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757238" y="838200"/>
            <a:ext cx="7705725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Amortisasi adalah jumlah biaya aset tidak berwujud yang ditransfer ke beban. Aset tidak berwujud tidak memiliki atribut fisik dan tidak untuk dijual (paten, hak cipta, dan </a:t>
            </a:r>
            <a:r>
              <a:rPr lang="en-US" sz="2400" b="1" i="1">
                <a:latin typeface="Times New Roman" pitchFamily="18" charset="0"/>
              </a:rPr>
              <a:t>goodwill</a:t>
            </a:r>
            <a:r>
              <a:rPr lang="en-US" sz="2400" b="1">
                <a:latin typeface="Times New Roman" pitchFamily="18" charset="0"/>
              </a:rPr>
              <a:t>).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990600" y="4953000"/>
            <a:ext cx="7747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1" hangingPunct="1">
              <a:spcBef>
                <a:spcPct val="310000"/>
              </a:spcBef>
              <a:buClr>
                <a:schemeClr val="accent1"/>
              </a:buClr>
              <a:buFont typeface="Wingdings" pitchFamily="2" charset="2"/>
              <a:buNone/>
              <a:tabLst>
                <a:tab pos="1143000" algn="l"/>
                <a:tab pos="1481138" algn="l"/>
                <a:tab pos="6407150" algn="dec"/>
                <a:tab pos="7308850" algn="dec"/>
              </a:tabLst>
            </a:pPr>
            <a:r>
              <a:rPr lang="en-US" sz="2400" b="1">
                <a:latin typeface="Times New Roman" pitchFamily="18" charset="0"/>
              </a:rPr>
              <a:t>	11 tahun – 6 tahun = 5 tahun masa manfaat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  <a:tabLst>
                <a:tab pos="1143000" algn="l"/>
                <a:tab pos="1481138" algn="l"/>
                <a:tab pos="6407150" algn="dec"/>
                <a:tab pos="7308850" algn="dec"/>
              </a:tabLst>
            </a:pPr>
            <a:r>
              <a:rPr lang="en-US" sz="2400" b="1">
                <a:latin typeface="Times New Roman" pitchFamily="18" charset="0"/>
              </a:rPr>
              <a:t>	 ($100.000 / 5 tahun) = $20.000 per tahun</a:t>
            </a:r>
          </a:p>
        </p:txBody>
      </p:sp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utoUpdateAnimBg="0"/>
      <p:bldP spid="80906" grpId="0" autoUpdateAnimBg="0"/>
      <p:bldP spid="80907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82550" y="158750"/>
            <a:ext cx="8978900" cy="6235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79413" y="3867150"/>
            <a:ext cx="8612187" cy="245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296863" algn="l"/>
                <a:tab pos="4343400" algn="dec"/>
                <a:tab pos="5778500" algn="dec"/>
                <a:tab pos="6972300" algn="dec"/>
                <a:tab pos="8229600" algn="dec"/>
              </a:tabLst>
            </a:pPr>
            <a:r>
              <a:rPr lang="en-US">
                <a:latin typeface="Times New Roman" pitchFamily="18" charset="0"/>
              </a:rPr>
              <a:t>	    Cadangan Alaska                     $1.200.000       $   800.000      $400.000	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296863" algn="l"/>
                <a:tab pos="4343400" algn="dec"/>
                <a:tab pos="5778500" algn="dec"/>
                <a:tab pos="6972300" algn="dec"/>
                <a:tab pos="8229600" algn="dec"/>
              </a:tabLst>
            </a:pPr>
            <a:r>
              <a:rPr lang="en-US">
                <a:latin typeface="Times New Roman" pitchFamily="18" charset="0"/>
              </a:rPr>
              <a:t>	    Cadangan Wyoming                </a:t>
            </a:r>
            <a:r>
              <a:rPr lang="en-US" u="sng">
                <a:latin typeface="Times New Roman" pitchFamily="18" charset="0"/>
              </a:rPr>
              <a:t>     750.000</a:t>
            </a:r>
            <a:r>
              <a:rPr lang="en-US">
                <a:latin typeface="Times New Roman" pitchFamily="18" charset="0"/>
              </a:rPr>
              <a:t>       </a:t>
            </a:r>
            <a:r>
              <a:rPr lang="en-US" u="sng">
                <a:latin typeface="Times New Roman" pitchFamily="18" charset="0"/>
              </a:rPr>
              <a:t>     200.000</a:t>
            </a:r>
            <a:r>
              <a:rPr lang="en-US">
                <a:latin typeface="Times New Roman" pitchFamily="18" charset="0"/>
              </a:rPr>
              <a:t>     </a:t>
            </a:r>
            <a:r>
              <a:rPr lang="en-US" u="sng">
                <a:latin typeface="Times New Roman" pitchFamily="18" charset="0"/>
              </a:rPr>
              <a:t>   550.000</a:t>
            </a:r>
            <a:endParaRPr lang="en-US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tabLst>
                <a:tab pos="296863" algn="l"/>
                <a:tab pos="4343400" algn="dec"/>
                <a:tab pos="5778500" algn="dec"/>
                <a:tab pos="6972300" algn="dec"/>
                <a:tab pos="8229600" algn="dec"/>
              </a:tabLst>
            </a:pPr>
            <a:r>
              <a:rPr lang="en-US">
                <a:latin typeface="Times New Roman" pitchFamily="18" charset="0"/>
              </a:rPr>
              <a:t>	                                                     $1.950.000       $1.000.000                        </a:t>
            </a:r>
            <a:r>
              <a:rPr lang="en-US" u="sng">
                <a:latin typeface="Times New Roman" pitchFamily="18" charset="0"/>
              </a:rPr>
              <a:t>     950.000</a:t>
            </a:r>
            <a:endParaRPr lang="en-US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96863" algn="l"/>
                <a:tab pos="4343400" algn="dec"/>
                <a:tab pos="5778500" algn="dec"/>
                <a:tab pos="6972300" algn="dec"/>
                <a:tab pos="8229600" algn="dec"/>
              </a:tabLst>
            </a:pPr>
            <a:r>
              <a:rPr lang="en-US">
                <a:latin typeface="Times New Roman" pitchFamily="18" charset="0"/>
              </a:rPr>
              <a:t>	    Total aset tetap                                                                                           </a:t>
            </a:r>
            <a:r>
              <a:rPr lang="en-US" u="sng">
                <a:latin typeface="Times New Roman" pitchFamily="18" charset="0"/>
              </a:rPr>
              <a:t>$1.629.000</a:t>
            </a:r>
            <a:endParaRPr lang="en-US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tabLst>
                <a:tab pos="296863" algn="l"/>
                <a:tab pos="4343400" algn="dec"/>
                <a:tab pos="5778500" algn="dec"/>
                <a:tab pos="6972300" algn="dec"/>
                <a:tab pos="8229600" algn="dec"/>
              </a:tabLst>
            </a:pPr>
            <a:r>
              <a:rPr lang="en-US" b="1">
                <a:latin typeface="Times New Roman" pitchFamily="18" charset="0"/>
              </a:rPr>
              <a:t>Aset Tidak Berwujud:</a:t>
            </a:r>
            <a:r>
              <a:rPr lang="en-US">
                <a:latin typeface="Times New Roman" pitchFamily="18" charset="0"/>
              </a:rPr>
              <a:t>	</a:t>
            </a:r>
          </a:p>
          <a:p>
            <a:pPr>
              <a:lnSpc>
                <a:spcPct val="90000"/>
              </a:lnSpc>
              <a:tabLst>
                <a:tab pos="296863" algn="l"/>
                <a:tab pos="4343400" algn="dec"/>
                <a:tab pos="5778500" algn="dec"/>
                <a:tab pos="6972300" algn="dec"/>
                <a:tab pos="8229600" algn="dec"/>
              </a:tabLst>
            </a:pPr>
            <a:r>
              <a:rPr lang="en-US">
                <a:latin typeface="Times New Roman" pitchFamily="18" charset="0"/>
              </a:rPr>
              <a:t>	Paten			                         $     75.000</a:t>
            </a:r>
          </a:p>
          <a:p>
            <a:pPr>
              <a:lnSpc>
                <a:spcPct val="90000"/>
              </a:lnSpc>
              <a:tabLst>
                <a:tab pos="296863" algn="l"/>
                <a:tab pos="4343400" algn="dec"/>
                <a:tab pos="5778500" algn="dec"/>
                <a:tab pos="6972300" algn="dec"/>
                <a:tab pos="8229600" algn="dec"/>
              </a:tabLst>
            </a:pPr>
            <a:r>
              <a:rPr lang="en-US">
                <a:latin typeface="Times New Roman" pitchFamily="18" charset="0"/>
              </a:rPr>
              <a:t>	</a:t>
            </a:r>
            <a:r>
              <a:rPr lang="en-US" i="1">
                <a:latin typeface="Times New Roman" pitchFamily="18" charset="0"/>
              </a:rPr>
              <a:t>Goodwill</a:t>
            </a:r>
            <a:r>
              <a:rPr lang="en-US">
                <a:latin typeface="Times New Roman" pitchFamily="18" charset="0"/>
              </a:rPr>
              <a:t>                                                                                                          </a:t>
            </a:r>
            <a:r>
              <a:rPr lang="en-US" u="sng">
                <a:latin typeface="Times New Roman" pitchFamily="18" charset="0"/>
              </a:rPr>
              <a:t>       50.000</a:t>
            </a:r>
            <a:endParaRPr lang="en-US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tabLst>
                <a:tab pos="296863" algn="l"/>
                <a:tab pos="4343400" algn="dec"/>
                <a:tab pos="5778500" algn="dec"/>
                <a:tab pos="6972300" algn="dec"/>
                <a:tab pos="8229600" algn="dec"/>
              </a:tabLst>
            </a:pPr>
            <a:r>
              <a:rPr lang="en-US">
                <a:latin typeface="Times New Roman" pitchFamily="18" charset="0"/>
              </a:rPr>
              <a:t>	    Total aset tidak berwujud                                                                               $   125.000			</a:t>
            </a:r>
          </a:p>
          <a:p>
            <a:pPr>
              <a:lnSpc>
                <a:spcPct val="90000"/>
              </a:lnSpc>
              <a:tabLst>
                <a:tab pos="296863" algn="l"/>
                <a:tab pos="4343400" algn="dec"/>
                <a:tab pos="5778500" algn="dec"/>
                <a:tab pos="6972300" algn="dec"/>
                <a:tab pos="8229600" algn="dec"/>
              </a:tabLst>
            </a:pPr>
            <a:r>
              <a:rPr lang="en-US">
                <a:latin typeface="Times New Roman" pitchFamily="18" charset="0"/>
              </a:rPr>
              <a:t>	 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268288"/>
            <a:ext cx="5486400" cy="971550"/>
          </a:xfrm>
          <a:noFill/>
        </p:spPr>
        <p:txBody>
          <a:bodyPr lIns="90488" tIns="44450" rIns="90488" bIns="44450"/>
          <a:lstStyle/>
          <a:p>
            <a:pPr algn="ctr" eaLnBrk="1" hangingPunct="1">
              <a:lnSpc>
                <a:spcPct val="95000"/>
              </a:lnSpc>
            </a:pPr>
            <a:r>
              <a:rPr lang="en-US" sz="1700" b="1" smtClean="0"/>
              <a:t>Discovery Mining Co.</a:t>
            </a:r>
            <a:br>
              <a:rPr lang="en-US" sz="1700" b="1" smtClean="0"/>
            </a:br>
            <a:r>
              <a:rPr lang="en-US" sz="1700" b="1" smtClean="0"/>
              <a:t>Neraca Parsial</a:t>
            </a:r>
            <a:br>
              <a:rPr lang="en-US" sz="1700" b="1" smtClean="0"/>
            </a:br>
            <a:r>
              <a:rPr lang="en-US" sz="1700" b="1" smtClean="0"/>
              <a:t>31 Desember 2006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463550" y="1169988"/>
            <a:ext cx="814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534400" cy="628650"/>
          </a:xfrm>
          <a:noFill/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296863" algn="l"/>
                <a:tab pos="3943350" algn="ctr"/>
                <a:tab pos="5372100" algn="ctr"/>
                <a:tab pos="6578600" algn="ctr"/>
                <a:tab pos="8058150" algn="dec"/>
              </a:tabLst>
            </a:pPr>
            <a:r>
              <a:rPr lang="en-US" sz="1800" b="1" smtClean="0"/>
              <a:t>		Harga	Ak.	Nilai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296863" algn="l"/>
                <a:tab pos="3943350" algn="ctr"/>
                <a:tab pos="5372100" algn="ctr"/>
                <a:tab pos="6578600" algn="ctr"/>
                <a:tab pos="8058150" algn="dec"/>
              </a:tabLst>
            </a:pPr>
            <a:r>
              <a:rPr lang="en-US" sz="1800" b="1" smtClean="0"/>
              <a:t>Aset Tetap:	 Perolehan	Peny.	Buku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79413" y="1809750"/>
            <a:ext cx="8535987" cy="146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296863" algn="l"/>
                <a:tab pos="4343400" algn="dec"/>
                <a:tab pos="5778500" algn="dec"/>
                <a:tab pos="6972300" algn="dec"/>
                <a:tab pos="8229600" algn="dec"/>
              </a:tabLst>
            </a:pPr>
            <a:r>
              <a:rPr lang="en-US">
                <a:latin typeface="Times New Roman" pitchFamily="18" charset="0"/>
              </a:rPr>
              <a:t>	Tanah                                              $  30.000                               $  30.000	</a:t>
            </a:r>
          </a:p>
          <a:p>
            <a:pPr>
              <a:lnSpc>
                <a:spcPct val="90000"/>
              </a:lnSpc>
              <a:tabLst>
                <a:tab pos="296863" algn="l"/>
                <a:tab pos="4343400" algn="dec"/>
                <a:tab pos="5778500" algn="dec"/>
                <a:tab pos="6972300" algn="dec"/>
                <a:tab pos="8229600" algn="dec"/>
              </a:tabLst>
            </a:pPr>
            <a:r>
              <a:rPr lang="en-US">
                <a:latin typeface="Times New Roman" pitchFamily="18" charset="0"/>
              </a:rPr>
              <a:t>	Bangunan                                          110.000          $  26.000          84.000</a:t>
            </a:r>
          </a:p>
          <a:p>
            <a:pPr>
              <a:lnSpc>
                <a:spcPct val="90000"/>
              </a:lnSpc>
              <a:tabLst>
                <a:tab pos="296863" algn="l"/>
                <a:tab pos="4343400" algn="dec"/>
                <a:tab pos="5778500" algn="dec"/>
                <a:tab pos="6972300" algn="dec"/>
                <a:tab pos="8229600" algn="dec"/>
              </a:tabLst>
            </a:pPr>
            <a:r>
              <a:rPr lang="en-US">
                <a:latin typeface="Times New Roman" pitchFamily="18" charset="0"/>
              </a:rPr>
              <a:t>	Peralatan pabrik                                650.000            192.000        458.000</a:t>
            </a:r>
          </a:p>
          <a:p>
            <a:pPr>
              <a:lnSpc>
                <a:spcPct val="90000"/>
              </a:lnSpc>
              <a:tabLst>
                <a:tab pos="296863" algn="l"/>
                <a:tab pos="4343400" algn="dec"/>
                <a:tab pos="5778500" algn="dec"/>
                <a:tab pos="6972300" algn="dec"/>
                <a:tab pos="8229600" algn="dec"/>
              </a:tabLst>
            </a:pPr>
            <a:r>
              <a:rPr lang="en-US">
                <a:latin typeface="Times New Roman" pitchFamily="18" charset="0"/>
              </a:rPr>
              <a:t>	Peralatan kantor                              </a:t>
            </a:r>
            <a:r>
              <a:rPr lang="en-US" u="sng">
                <a:latin typeface="Times New Roman" pitchFamily="18" charset="0"/>
              </a:rPr>
              <a:t>  120.000</a:t>
            </a:r>
            <a:r>
              <a:rPr lang="en-US">
                <a:latin typeface="Times New Roman" pitchFamily="18" charset="0"/>
              </a:rPr>
              <a:t>         </a:t>
            </a:r>
            <a:r>
              <a:rPr lang="en-US" u="sng">
                <a:latin typeface="Times New Roman" pitchFamily="18" charset="0"/>
              </a:rPr>
              <a:t>     13.000</a:t>
            </a:r>
            <a:r>
              <a:rPr lang="en-US">
                <a:latin typeface="Times New Roman" pitchFamily="18" charset="0"/>
              </a:rPr>
              <a:t>        </a:t>
            </a:r>
            <a:r>
              <a:rPr lang="en-US" u="sng">
                <a:latin typeface="Times New Roman" pitchFamily="18" charset="0"/>
              </a:rPr>
              <a:t>107.000</a:t>
            </a:r>
            <a:endParaRPr lang="en-US">
              <a:latin typeface="Times New Roman" pitchFamily="18" charset="0"/>
            </a:endParaRPr>
          </a:p>
          <a:p>
            <a:pPr>
              <a:spcBef>
                <a:spcPct val="10000"/>
              </a:spcBef>
              <a:tabLst>
                <a:tab pos="296863" algn="l"/>
                <a:tab pos="4343400" algn="dec"/>
                <a:tab pos="5778500" algn="dec"/>
                <a:tab pos="6972300" algn="dec"/>
                <a:tab pos="8229600" algn="dec"/>
              </a:tabLst>
            </a:pPr>
            <a:r>
              <a:rPr lang="en-US">
                <a:latin typeface="Times New Roman" pitchFamily="18" charset="0"/>
              </a:rPr>
              <a:t>	                                                        $910.000          $231.000                          $  679.000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81000" y="3257550"/>
            <a:ext cx="853440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90000"/>
              </a:lnSpc>
              <a:tabLst>
                <a:tab pos="296863" algn="l"/>
                <a:tab pos="3829050" algn="ctr"/>
                <a:tab pos="5314950" algn="ctr"/>
                <a:tab pos="6578600" algn="ctr"/>
                <a:tab pos="8058150" algn="dec"/>
              </a:tabLst>
            </a:pPr>
            <a:r>
              <a:rPr lang="en-US">
                <a:latin typeface="Times New Roman" pitchFamily="18" charset="0"/>
              </a:rPr>
              <a:t>		</a:t>
            </a:r>
            <a:r>
              <a:rPr lang="en-US" b="1">
                <a:latin typeface="Times New Roman" pitchFamily="18" charset="0"/>
              </a:rPr>
              <a:t>Harga</a:t>
            </a:r>
            <a:r>
              <a:rPr lang="en-US">
                <a:latin typeface="Times New Roman" pitchFamily="18" charset="0"/>
              </a:rPr>
              <a:t>	</a:t>
            </a:r>
            <a:r>
              <a:rPr lang="en-US" b="1">
                <a:latin typeface="Times New Roman" pitchFamily="18" charset="0"/>
              </a:rPr>
              <a:t>Ak.	Nilai</a:t>
            </a:r>
          </a:p>
          <a:p>
            <a:pPr>
              <a:lnSpc>
                <a:spcPct val="90000"/>
              </a:lnSpc>
              <a:tabLst>
                <a:tab pos="296863" algn="l"/>
                <a:tab pos="3829050" algn="ctr"/>
                <a:tab pos="5314950" algn="ctr"/>
                <a:tab pos="6578600" algn="ctr"/>
                <a:tab pos="8058150" algn="dec"/>
              </a:tabLst>
            </a:pPr>
            <a:r>
              <a:rPr lang="en-US">
                <a:latin typeface="Times New Roman" pitchFamily="18" charset="0"/>
              </a:rPr>
              <a:t> 	Cadangan mineral:	</a:t>
            </a:r>
            <a:r>
              <a:rPr lang="en-US" b="1">
                <a:latin typeface="Times New Roman" pitchFamily="18" charset="0"/>
              </a:rPr>
              <a:t>Perolehan	Peny.	Buku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4038600" y="17526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5410200" y="1752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6553200" y="17526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3733800" y="38100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5181600" y="38100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6629400" y="3810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AutoShape 1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9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63550" y="1155700"/>
            <a:ext cx="8216900" cy="501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52438" y="304800"/>
            <a:ext cx="8239125" cy="1063625"/>
          </a:xfrm>
          <a:prstGeom prst="rect">
            <a:avLst/>
          </a:prstGeom>
          <a:gradFill rotWithShape="0">
            <a:gsLst>
              <a:gs pos="0">
                <a:srgbClr val="009688">
                  <a:gamma/>
                  <a:shade val="60000"/>
                  <a:invGamma/>
                </a:srgbClr>
              </a:gs>
              <a:gs pos="5000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Rasio Aset Tetap terhadap Kewajiban Jangka Panjang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844550" y="2216150"/>
            <a:ext cx="737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5024438" y="1435100"/>
            <a:ext cx="336232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tabLst>
                <a:tab pos="800100" algn="ctr"/>
                <a:tab pos="2628900" algn="ctr"/>
              </a:tabLst>
            </a:pPr>
            <a:r>
              <a:rPr lang="en-US" sz="2200" b="1">
                <a:solidFill>
                  <a:srgbClr val="063DE8"/>
                </a:solidFill>
                <a:latin typeface="Times New Roman" pitchFamily="18" charset="0"/>
              </a:rPr>
              <a:t>   (dalam jutaan)</a:t>
            </a:r>
            <a:endParaRPr lang="en-US" sz="2400" b="1">
              <a:solidFill>
                <a:srgbClr val="063DE8"/>
              </a:solidFill>
              <a:latin typeface="Times New Roman" pitchFamily="18" charset="0"/>
            </a:endParaRPr>
          </a:p>
          <a:p>
            <a:pPr>
              <a:tabLst>
                <a:tab pos="800100" algn="ctr"/>
                <a:tab pos="2628900" algn="ctr"/>
              </a:tabLst>
            </a:pPr>
            <a:r>
              <a:rPr lang="en-US" sz="2400" b="1">
                <a:solidFill>
                  <a:srgbClr val="063DE8"/>
                </a:solidFill>
                <a:latin typeface="Times New Roman" pitchFamily="18" charset="0"/>
              </a:rPr>
              <a:t>	2002	2001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062038" y="1524000"/>
            <a:ext cx="31337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tabLst>
                <a:tab pos="914400" algn="ctr"/>
                <a:tab pos="2514600" algn="ctr"/>
              </a:tabLst>
            </a:pPr>
            <a:r>
              <a:rPr lang="en-US" sz="2400" b="1">
                <a:solidFill>
                  <a:srgbClr val="063DE8"/>
                </a:solidFill>
                <a:latin typeface="Times New Roman" pitchFamily="18" charset="0"/>
              </a:rPr>
              <a:t>	Procter &amp; Gamble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757238" y="2273300"/>
            <a:ext cx="78581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tabLst>
                <a:tab pos="342900" algn="l"/>
                <a:tab pos="5600700" algn="r"/>
                <a:tab pos="7429500" algn="r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Aset Tetap (net)	$13.349	$13.095</a:t>
            </a:r>
          </a:p>
          <a:p>
            <a:pPr>
              <a:tabLst>
                <a:tab pos="342900" algn="l"/>
                <a:tab pos="5600700" algn="r"/>
                <a:tab pos="7429500" algn="r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Utang Jk. Pj.	$11.201	$9.792</a:t>
            </a: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V="1">
            <a:off x="685800" y="27051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7245350" y="2686050"/>
            <a:ext cx="977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5416550" y="2686050"/>
            <a:ext cx="977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3168650"/>
            <a:ext cx="7853363" cy="1000125"/>
            <a:chOff x="432" y="1848"/>
            <a:chExt cx="4947" cy="552"/>
          </a:xfrm>
        </p:grpSpPr>
        <p:sp>
          <p:nvSpPr>
            <p:cNvPr id="75790" name="Rectangle 12"/>
            <p:cNvSpPr>
              <a:spLocks noChangeArrowheads="1"/>
            </p:cNvSpPr>
            <p:nvPr/>
          </p:nvSpPr>
          <p:spPr bwMode="auto">
            <a:xfrm>
              <a:off x="432" y="1848"/>
              <a:ext cx="4848" cy="552"/>
            </a:xfrm>
            <a:prstGeom prst="rect">
              <a:avLst/>
            </a:prstGeom>
            <a:solidFill>
              <a:srgbClr val="006B6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477" y="1860"/>
              <a:ext cx="4902" cy="5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tabLst>
                  <a:tab pos="342900" algn="l"/>
                  <a:tab pos="5600700" algn="r"/>
                  <a:tab pos="7378700" algn="r"/>
                </a:tabLst>
                <a:defRPr/>
              </a:pPr>
              <a:r>
                <a: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Rasio aset tetap terhadap</a:t>
              </a:r>
            </a:p>
            <a:p>
              <a:pPr>
                <a:tabLst>
                  <a:tab pos="342900" algn="l"/>
                  <a:tab pos="5600700" algn="r"/>
                  <a:tab pos="7378700" algn="r"/>
                </a:tabLst>
                <a:defRPr/>
              </a:pPr>
              <a:r>
                <a: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kewajiban jk. panjang	1,2   	1,3  </a:t>
              </a:r>
            </a:p>
          </p:txBody>
        </p:sp>
      </p:grp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909638" y="4332288"/>
            <a:ext cx="6634162" cy="1382712"/>
          </a:xfrm>
          <a:prstGeom prst="rect">
            <a:avLst/>
          </a:prstGeom>
          <a:solidFill>
            <a:srgbClr val="FFE4C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800100" indent="-800100">
              <a:tabLst>
                <a:tab pos="4000500" algn="r"/>
                <a:tab pos="5829300" algn="r"/>
              </a:tabLst>
              <a:defRPr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Kegunaan:	</a:t>
            </a:r>
          </a:p>
          <a:p>
            <a:pPr marL="800100" indent="-800100">
              <a:tabLst>
                <a:tab pos="4000500" algn="r"/>
                <a:tab pos="5829300" algn="r"/>
              </a:tabLst>
              <a:defRPr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Untuk mengindikasikan margin </a:t>
            </a:r>
          </a:p>
          <a:p>
            <a:pPr marL="800100" indent="-800100">
              <a:tabLst>
                <a:tab pos="4000500" algn="r"/>
                <a:tab pos="5829300" algn="r"/>
              </a:tabLst>
              <a:defRPr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pengaman bagi kreditor jangka panjang.</a:t>
            </a:r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2" grpId="0" animBg="1" autoUpdateAnimBg="0"/>
      <p:bldP spid="83983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Selesai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3130550" y="768350"/>
            <a:ext cx="2882900" cy="825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14400">
                  <a:gamma/>
                  <a:tint val="80000"/>
                  <a:invGamma/>
                </a:srgbClr>
              </a:gs>
              <a:gs pos="50000">
                <a:srgbClr val="714400"/>
              </a:gs>
              <a:gs pos="100000">
                <a:srgbClr val="714400">
                  <a:gamma/>
                  <a:tint val="8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Tanah</a:t>
            </a:r>
          </a:p>
        </p:txBody>
      </p:sp>
      <p:sp>
        <p:nvSpPr>
          <p:cNvPr id="11267" name="Freeform 4"/>
          <p:cNvSpPr>
            <a:spLocks/>
          </p:cNvSpPr>
          <p:nvPr/>
        </p:nvSpPr>
        <p:spPr bwMode="auto">
          <a:xfrm>
            <a:off x="4652963" y="4537075"/>
            <a:ext cx="3802062" cy="646113"/>
          </a:xfrm>
          <a:custGeom>
            <a:avLst/>
            <a:gdLst>
              <a:gd name="T0" fmla="*/ 614 w 2395"/>
              <a:gd name="T1" fmla="*/ 56 h 407"/>
              <a:gd name="T2" fmla="*/ 500 w 2395"/>
              <a:gd name="T3" fmla="*/ 78 h 407"/>
              <a:gd name="T4" fmla="*/ 426 w 2395"/>
              <a:gd name="T5" fmla="*/ 87 h 407"/>
              <a:gd name="T6" fmla="*/ 367 w 2395"/>
              <a:gd name="T7" fmla="*/ 132 h 407"/>
              <a:gd name="T8" fmla="*/ 266 w 2395"/>
              <a:gd name="T9" fmla="*/ 151 h 407"/>
              <a:gd name="T10" fmla="*/ 199 w 2395"/>
              <a:gd name="T11" fmla="*/ 175 h 407"/>
              <a:gd name="T12" fmla="*/ 4 w 2395"/>
              <a:gd name="T13" fmla="*/ 195 h 407"/>
              <a:gd name="T14" fmla="*/ 0 w 2395"/>
              <a:gd name="T15" fmla="*/ 234 h 407"/>
              <a:gd name="T16" fmla="*/ 165 w 2395"/>
              <a:gd name="T17" fmla="*/ 242 h 407"/>
              <a:gd name="T18" fmla="*/ 235 w 2395"/>
              <a:gd name="T19" fmla="*/ 257 h 407"/>
              <a:gd name="T20" fmla="*/ 238 w 2395"/>
              <a:gd name="T21" fmla="*/ 288 h 407"/>
              <a:gd name="T22" fmla="*/ 457 w 2395"/>
              <a:gd name="T23" fmla="*/ 300 h 407"/>
              <a:gd name="T24" fmla="*/ 488 w 2395"/>
              <a:gd name="T25" fmla="*/ 330 h 407"/>
              <a:gd name="T26" fmla="*/ 531 w 2395"/>
              <a:gd name="T27" fmla="*/ 373 h 407"/>
              <a:gd name="T28" fmla="*/ 650 w 2395"/>
              <a:gd name="T29" fmla="*/ 367 h 407"/>
              <a:gd name="T30" fmla="*/ 754 w 2395"/>
              <a:gd name="T31" fmla="*/ 391 h 407"/>
              <a:gd name="T32" fmla="*/ 851 w 2395"/>
              <a:gd name="T33" fmla="*/ 376 h 407"/>
              <a:gd name="T34" fmla="*/ 956 w 2395"/>
              <a:gd name="T35" fmla="*/ 400 h 407"/>
              <a:gd name="T36" fmla="*/ 1050 w 2395"/>
              <a:gd name="T37" fmla="*/ 406 h 407"/>
              <a:gd name="T38" fmla="*/ 1070 w 2395"/>
              <a:gd name="T39" fmla="*/ 369 h 407"/>
              <a:gd name="T40" fmla="*/ 1248 w 2395"/>
              <a:gd name="T41" fmla="*/ 394 h 407"/>
              <a:gd name="T42" fmla="*/ 1374 w 2395"/>
              <a:gd name="T43" fmla="*/ 361 h 407"/>
              <a:gd name="T44" fmla="*/ 1639 w 2395"/>
              <a:gd name="T45" fmla="*/ 389 h 407"/>
              <a:gd name="T46" fmla="*/ 1922 w 2395"/>
              <a:gd name="T47" fmla="*/ 401 h 407"/>
              <a:gd name="T48" fmla="*/ 1950 w 2395"/>
              <a:gd name="T49" fmla="*/ 315 h 407"/>
              <a:gd name="T50" fmla="*/ 2152 w 2395"/>
              <a:gd name="T51" fmla="*/ 300 h 407"/>
              <a:gd name="T52" fmla="*/ 2189 w 2395"/>
              <a:gd name="T53" fmla="*/ 263 h 407"/>
              <a:gd name="T54" fmla="*/ 2287 w 2395"/>
              <a:gd name="T55" fmla="*/ 186 h 407"/>
              <a:gd name="T56" fmla="*/ 2254 w 2395"/>
              <a:gd name="T57" fmla="*/ 141 h 407"/>
              <a:gd name="T58" fmla="*/ 2144 w 2395"/>
              <a:gd name="T59" fmla="*/ 117 h 407"/>
              <a:gd name="T60" fmla="*/ 2070 w 2395"/>
              <a:gd name="T61" fmla="*/ 97 h 407"/>
              <a:gd name="T62" fmla="*/ 1921 w 2395"/>
              <a:gd name="T63" fmla="*/ 95 h 407"/>
              <a:gd name="T64" fmla="*/ 1737 w 2395"/>
              <a:gd name="T65" fmla="*/ 27 h 407"/>
              <a:gd name="T66" fmla="*/ 1246 w 2395"/>
              <a:gd name="T67" fmla="*/ 27 h 407"/>
              <a:gd name="T68" fmla="*/ 1154 w 2395"/>
              <a:gd name="T69" fmla="*/ 12 h 407"/>
              <a:gd name="T70" fmla="*/ 770 w 2395"/>
              <a:gd name="T71" fmla="*/ 45 h 40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95"/>
              <a:gd name="T109" fmla="*/ 0 h 407"/>
              <a:gd name="T110" fmla="*/ 2395 w 2395"/>
              <a:gd name="T111" fmla="*/ 407 h 40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95" h="407">
                <a:moveTo>
                  <a:pt x="770" y="45"/>
                </a:moveTo>
                <a:lnTo>
                  <a:pt x="614" y="56"/>
                </a:lnTo>
                <a:lnTo>
                  <a:pt x="571" y="75"/>
                </a:lnTo>
                <a:lnTo>
                  <a:pt x="500" y="78"/>
                </a:lnTo>
                <a:lnTo>
                  <a:pt x="506" y="100"/>
                </a:lnTo>
                <a:lnTo>
                  <a:pt x="426" y="87"/>
                </a:lnTo>
                <a:lnTo>
                  <a:pt x="476" y="123"/>
                </a:lnTo>
                <a:lnTo>
                  <a:pt x="367" y="132"/>
                </a:lnTo>
                <a:lnTo>
                  <a:pt x="275" y="132"/>
                </a:lnTo>
                <a:lnTo>
                  <a:pt x="266" y="151"/>
                </a:lnTo>
                <a:lnTo>
                  <a:pt x="180" y="154"/>
                </a:lnTo>
                <a:lnTo>
                  <a:pt x="199" y="175"/>
                </a:lnTo>
                <a:lnTo>
                  <a:pt x="92" y="188"/>
                </a:lnTo>
                <a:lnTo>
                  <a:pt x="4" y="195"/>
                </a:lnTo>
                <a:lnTo>
                  <a:pt x="125" y="212"/>
                </a:lnTo>
                <a:lnTo>
                  <a:pt x="0" y="234"/>
                </a:lnTo>
                <a:lnTo>
                  <a:pt x="162" y="221"/>
                </a:lnTo>
                <a:lnTo>
                  <a:pt x="165" y="242"/>
                </a:lnTo>
                <a:lnTo>
                  <a:pt x="207" y="234"/>
                </a:lnTo>
                <a:lnTo>
                  <a:pt x="235" y="257"/>
                </a:lnTo>
                <a:lnTo>
                  <a:pt x="184" y="297"/>
                </a:lnTo>
                <a:lnTo>
                  <a:pt x="238" y="288"/>
                </a:lnTo>
                <a:lnTo>
                  <a:pt x="347" y="320"/>
                </a:lnTo>
                <a:lnTo>
                  <a:pt x="457" y="300"/>
                </a:lnTo>
                <a:lnTo>
                  <a:pt x="423" y="336"/>
                </a:lnTo>
                <a:lnTo>
                  <a:pt x="488" y="330"/>
                </a:lnTo>
                <a:lnTo>
                  <a:pt x="479" y="367"/>
                </a:lnTo>
                <a:lnTo>
                  <a:pt x="531" y="373"/>
                </a:lnTo>
                <a:lnTo>
                  <a:pt x="565" y="382"/>
                </a:lnTo>
                <a:lnTo>
                  <a:pt x="650" y="367"/>
                </a:lnTo>
                <a:lnTo>
                  <a:pt x="688" y="373"/>
                </a:lnTo>
                <a:lnTo>
                  <a:pt x="754" y="391"/>
                </a:lnTo>
                <a:lnTo>
                  <a:pt x="767" y="367"/>
                </a:lnTo>
                <a:lnTo>
                  <a:pt x="851" y="376"/>
                </a:lnTo>
                <a:lnTo>
                  <a:pt x="857" y="358"/>
                </a:lnTo>
                <a:lnTo>
                  <a:pt x="956" y="400"/>
                </a:lnTo>
                <a:lnTo>
                  <a:pt x="956" y="370"/>
                </a:lnTo>
                <a:lnTo>
                  <a:pt x="1050" y="406"/>
                </a:lnTo>
                <a:lnTo>
                  <a:pt x="1020" y="361"/>
                </a:lnTo>
                <a:lnTo>
                  <a:pt x="1070" y="369"/>
                </a:lnTo>
                <a:lnTo>
                  <a:pt x="1171" y="388"/>
                </a:lnTo>
                <a:lnTo>
                  <a:pt x="1248" y="394"/>
                </a:lnTo>
                <a:lnTo>
                  <a:pt x="1397" y="383"/>
                </a:lnTo>
                <a:lnTo>
                  <a:pt x="1374" y="361"/>
                </a:lnTo>
                <a:lnTo>
                  <a:pt x="1433" y="331"/>
                </a:lnTo>
                <a:lnTo>
                  <a:pt x="1639" y="389"/>
                </a:lnTo>
                <a:lnTo>
                  <a:pt x="1700" y="348"/>
                </a:lnTo>
                <a:lnTo>
                  <a:pt x="1922" y="401"/>
                </a:lnTo>
                <a:lnTo>
                  <a:pt x="1885" y="332"/>
                </a:lnTo>
                <a:lnTo>
                  <a:pt x="1950" y="315"/>
                </a:lnTo>
                <a:lnTo>
                  <a:pt x="2004" y="288"/>
                </a:lnTo>
                <a:lnTo>
                  <a:pt x="2152" y="300"/>
                </a:lnTo>
                <a:lnTo>
                  <a:pt x="2127" y="255"/>
                </a:lnTo>
                <a:lnTo>
                  <a:pt x="2189" y="263"/>
                </a:lnTo>
                <a:lnTo>
                  <a:pt x="2169" y="226"/>
                </a:lnTo>
                <a:lnTo>
                  <a:pt x="2287" y="186"/>
                </a:lnTo>
                <a:lnTo>
                  <a:pt x="2394" y="158"/>
                </a:lnTo>
                <a:lnTo>
                  <a:pt x="2254" y="141"/>
                </a:lnTo>
                <a:lnTo>
                  <a:pt x="2173" y="141"/>
                </a:lnTo>
                <a:lnTo>
                  <a:pt x="2144" y="117"/>
                </a:lnTo>
                <a:lnTo>
                  <a:pt x="2066" y="137"/>
                </a:lnTo>
                <a:lnTo>
                  <a:pt x="2070" y="97"/>
                </a:lnTo>
                <a:lnTo>
                  <a:pt x="1900" y="124"/>
                </a:lnTo>
                <a:lnTo>
                  <a:pt x="1921" y="95"/>
                </a:lnTo>
                <a:lnTo>
                  <a:pt x="1802" y="60"/>
                </a:lnTo>
                <a:lnTo>
                  <a:pt x="1737" y="27"/>
                </a:lnTo>
                <a:lnTo>
                  <a:pt x="1473" y="52"/>
                </a:lnTo>
                <a:lnTo>
                  <a:pt x="1246" y="27"/>
                </a:lnTo>
                <a:lnTo>
                  <a:pt x="1290" y="0"/>
                </a:lnTo>
                <a:lnTo>
                  <a:pt x="1154" y="12"/>
                </a:lnTo>
                <a:lnTo>
                  <a:pt x="819" y="52"/>
                </a:lnTo>
                <a:lnTo>
                  <a:pt x="770" y="45"/>
                </a:lnTo>
              </a:path>
            </a:pathLst>
          </a:custGeom>
          <a:solidFill>
            <a:srgbClr val="20202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5535613" y="3027363"/>
            <a:ext cx="1700212" cy="1643062"/>
            <a:chOff x="3487" y="1907"/>
            <a:chExt cx="1071" cy="1035"/>
          </a:xfrm>
        </p:grpSpPr>
        <p:grpSp>
          <p:nvGrpSpPr>
            <p:cNvPr id="11331" name="Group 6"/>
            <p:cNvGrpSpPr>
              <a:grpSpLocks/>
            </p:cNvGrpSpPr>
            <p:nvPr/>
          </p:nvGrpSpPr>
          <p:grpSpPr bwMode="auto">
            <a:xfrm>
              <a:off x="3975" y="2026"/>
              <a:ext cx="108" cy="916"/>
              <a:chOff x="3975" y="2026"/>
              <a:chExt cx="108" cy="916"/>
            </a:xfrm>
          </p:grpSpPr>
          <p:sp>
            <p:nvSpPr>
              <p:cNvPr id="11359" name="Freeform 7"/>
              <p:cNvSpPr>
                <a:spLocks/>
              </p:cNvSpPr>
              <p:nvPr/>
            </p:nvSpPr>
            <p:spPr bwMode="auto">
              <a:xfrm>
                <a:off x="3975" y="2026"/>
                <a:ext cx="108" cy="916"/>
              </a:xfrm>
              <a:custGeom>
                <a:avLst/>
                <a:gdLst>
                  <a:gd name="T0" fmla="*/ 41 w 108"/>
                  <a:gd name="T1" fmla="*/ 0 h 916"/>
                  <a:gd name="T2" fmla="*/ 12 w 108"/>
                  <a:gd name="T3" fmla="*/ 463 h 916"/>
                  <a:gd name="T4" fmla="*/ 16 w 108"/>
                  <a:gd name="T5" fmla="*/ 581 h 916"/>
                  <a:gd name="T6" fmla="*/ 15 w 108"/>
                  <a:gd name="T7" fmla="*/ 672 h 916"/>
                  <a:gd name="T8" fmla="*/ 16 w 108"/>
                  <a:gd name="T9" fmla="*/ 697 h 916"/>
                  <a:gd name="T10" fmla="*/ 17 w 108"/>
                  <a:gd name="T11" fmla="*/ 736 h 916"/>
                  <a:gd name="T12" fmla="*/ 12 w 108"/>
                  <a:gd name="T13" fmla="*/ 774 h 916"/>
                  <a:gd name="T14" fmla="*/ 13 w 108"/>
                  <a:gd name="T15" fmla="*/ 824 h 916"/>
                  <a:gd name="T16" fmla="*/ 9 w 108"/>
                  <a:gd name="T17" fmla="*/ 866 h 916"/>
                  <a:gd name="T18" fmla="*/ 0 w 108"/>
                  <a:gd name="T19" fmla="*/ 903 h 916"/>
                  <a:gd name="T20" fmla="*/ 25 w 108"/>
                  <a:gd name="T21" fmla="*/ 906 h 916"/>
                  <a:gd name="T22" fmla="*/ 45 w 108"/>
                  <a:gd name="T23" fmla="*/ 915 h 916"/>
                  <a:gd name="T24" fmla="*/ 72 w 108"/>
                  <a:gd name="T25" fmla="*/ 912 h 916"/>
                  <a:gd name="T26" fmla="*/ 93 w 108"/>
                  <a:gd name="T27" fmla="*/ 912 h 916"/>
                  <a:gd name="T28" fmla="*/ 107 w 108"/>
                  <a:gd name="T29" fmla="*/ 901 h 916"/>
                  <a:gd name="T30" fmla="*/ 104 w 108"/>
                  <a:gd name="T31" fmla="*/ 864 h 916"/>
                  <a:gd name="T32" fmla="*/ 98 w 108"/>
                  <a:gd name="T33" fmla="*/ 824 h 916"/>
                  <a:gd name="T34" fmla="*/ 99 w 108"/>
                  <a:gd name="T35" fmla="*/ 748 h 916"/>
                  <a:gd name="T36" fmla="*/ 98 w 108"/>
                  <a:gd name="T37" fmla="*/ 725 h 916"/>
                  <a:gd name="T38" fmla="*/ 98 w 108"/>
                  <a:gd name="T39" fmla="*/ 672 h 916"/>
                  <a:gd name="T40" fmla="*/ 98 w 108"/>
                  <a:gd name="T41" fmla="*/ 625 h 916"/>
                  <a:gd name="T42" fmla="*/ 94 w 108"/>
                  <a:gd name="T43" fmla="*/ 578 h 916"/>
                  <a:gd name="T44" fmla="*/ 96 w 108"/>
                  <a:gd name="T45" fmla="*/ 381 h 916"/>
                  <a:gd name="T46" fmla="*/ 96 w 108"/>
                  <a:gd name="T47" fmla="*/ 131 h 916"/>
                  <a:gd name="T48" fmla="*/ 88 w 108"/>
                  <a:gd name="T49" fmla="*/ 33 h 916"/>
                  <a:gd name="T50" fmla="*/ 41 w 108"/>
                  <a:gd name="T51" fmla="*/ 0 h 9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916"/>
                  <a:gd name="T80" fmla="*/ 108 w 108"/>
                  <a:gd name="T81" fmla="*/ 916 h 9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916">
                    <a:moveTo>
                      <a:pt x="41" y="0"/>
                    </a:moveTo>
                    <a:lnTo>
                      <a:pt x="12" y="463"/>
                    </a:lnTo>
                    <a:lnTo>
                      <a:pt x="16" y="581"/>
                    </a:lnTo>
                    <a:lnTo>
                      <a:pt x="15" y="672"/>
                    </a:lnTo>
                    <a:lnTo>
                      <a:pt x="16" y="697"/>
                    </a:lnTo>
                    <a:lnTo>
                      <a:pt x="17" y="736"/>
                    </a:lnTo>
                    <a:lnTo>
                      <a:pt x="12" y="774"/>
                    </a:lnTo>
                    <a:lnTo>
                      <a:pt x="13" y="824"/>
                    </a:lnTo>
                    <a:lnTo>
                      <a:pt x="9" y="866"/>
                    </a:lnTo>
                    <a:lnTo>
                      <a:pt x="0" y="903"/>
                    </a:lnTo>
                    <a:lnTo>
                      <a:pt x="25" y="906"/>
                    </a:lnTo>
                    <a:lnTo>
                      <a:pt x="45" y="915"/>
                    </a:lnTo>
                    <a:lnTo>
                      <a:pt x="72" y="912"/>
                    </a:lnTo>
                    <a:lnTo>
                      <a:pt x="93" y="912"/>
                    </a:lnTo>
                    <a:lnTo>
                      <a:pt x="107" y="901"/>
                    </a:lnTo>
                    <a:lnTo>
                      <a:pt x="104" y="864"/>
                    </a:lnTo>
                    <a:lnTo>
                      <a:pt x="98" y="824"/>
                    </a:lnTo>
                    <a:lnTo>
                      <a:pt x="99" y="748"/>
                    </a:lnTo>
                    <a:lnTo>
                      <a:pt x="98" y="725"/>
                    </a:lnTo>
                    <a:lnTo>
                      <a:pt x="98" y="672"/>
                    </a:lnTo>
                    <a:lnTo>
                      <a:pt x="98" y="625"/>
                    </a:lnTo>
                    <a:lnTo>
                      <a:pt x="94" y="578"/>
                    </a:lnTo>
                    <a:lnTo>
                      <a:pt x="96" y="381"/>
                    </a:lnTo>
                    <a:lnTo>
                      <a:pt x="96" y="131"/>
                    </a:lnTo>
                    <a:lnTo>
                      <a:pt x="88" y="3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201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0" name="Freeform 8"/>
              <p:cNvSpPr>
                <a:spLocks/>
              </p:cNvSpPr>
              <p:nvPr/>
            </p:nvSpPr>
            <p:spPr bwMode="auto">
              <a:xfrm>
                <a:off x="4016" y="2613"/>
                <a:ext cx="64" cy="319"/>
              </a:xfrm>
              <a:custGeom>
                <a:avLst/>
                <a:gdLst>
                  <a:gd name="T0" fmla="*/ 43 w 64"/>
                  <a:gd name="T1" fmla="*/ 0 h 319"/>
                  <a:gd name="T2" fmla="*/ 23 w 64"/>
                  <a:gd name="T3" fmla="*/ 16 h 319"/>
                  <a:gd name="T4" fmla="*/ 0 w 64"/>
                  <a:gd name="T5" fmla="*/ 27 h 319"/>
                  <a:gd name="T6" fmla="*/ 15 w 64"/>
                  <a:gd name="T7" fmla="*/ 27 h 319"/>
                  <a:gd name="T8" fmla="*/ 37 w 64"/>
                  <a:gd name="T9" fmla="*/ 24 h 319"/>
                  <a:gd name="T10" fmla="*/ 28 w 64"/>
                  <a:gd name="T11" fmla="*/ 41 h 319"/>
                  <a:gd name="T12" fmla="*/ 6 w 64"/>
                  <a:gd name="T13" fmla="*/ 55 h 319"/>
                  <a:gd name="T14" fmla="*/ 32 w 64"/>
                  <a:gd name="T15" fmla="*/ 57 h 319"/>
                  <a:gd name="T16" fmla="*/ 42 w 64"/>
                  <a:gd name="T17" fmla="*/ 66 h 319"/>
                  <a:gd name="T18" fmla="*/ 31 w 64"/>
                  <a:gd name="T19" fmla="*/ 80 h 319"/>
                  <a:gd name="T20" fmla="*/ 12 w 64"/>
                  <a:gd name="T21" fmla="*/ 92 h 319"/>
                  <a:gd name="T22" fmla="*/ 43 w 64"/>
                  <a:gd name="T23" fmla="*/ 95 h 319"/>
                  <a:gd name="T24" fmla="*/ 46 w 64"/>
                  <a:gd name="T25" fmla="*/ 108 h 319"/>
                  <a:gd name="T26" fmla="*/ 43 w 64"/>
                  <a:gd name="T27" fmla="*/ 122 h 319"/>
                  <a:gd name="T28" fmla="*/ 20 w 64"/>
                  <a:gd name="T29" fmla="*/ 138 h 319"/>
                  <a:gd name="T30" fmla="*/ 6 w 64"/>
                  <a:gd name="T31" fmla="*/ 138 h 319"/>
                  <a:gd name="T32" fmla="*/ 29 w 64"/>
                  <a:gd name="T33" fmla="*/ 146 h 319"/>
                  <a:gd name="T34" fmla="*/ 45 w 64"/>
                  <a:gd name="T35" fmla="*/ 148 h 319"/>
                  <a:gd name="T36" fmla="*/ 35 w 64"/>
                  <a:gd name="T37" fmla="*/ 163 h 319"/>
                  <a:gd name="T38" fmla="*/ 18 w 64"/>
                  <a:gd name="T39" fmla="*/ 177 h 319"/>
                  <a:gd name="T40" fmla="*/ 45 w 64"/>
                  <a:gd name="T41" fmla="*/ 191 h 319"/>
                  <a:gd name="T42" fmla="*/ 45 w 64"/>
                  <a:gd name="T43" fmla="*/ 227 h 319"/>
                  <a:gd name="T44" fmla="*/ 32 w 64"/>
                  <a:gd name="T45" fmla="*/ 263 h 319"/>
                  <a:gd name="T46" fmla="*/ 47 w 64"/>
                  <a:gd name="T47" fmla="*/ 274 h 319"/>
                  <a:gd name="T48" fmla="*/ 20 w 64"/>
                  <a:gd name="T49" fmla="*/ 281 h 319"/>
                  <a:gd name="T50" fmla="*/ 49 w 64"/>
                  <a:gd name="T51" fmla="*/ 286 h 319"/>
                  <a:gd name="T52" fmla="*/ 15 w 64"/>
                  <a:gd name="T53" fmla="*/ 297 h 319"/>
                  <a:gd name="T54" fmla="*/ 51 w 64"/>
                  <a:gd name="T55" fmla="*/ 301 h 319"/>
                  <a:gd name="T56" fmla="*/ 26 w 64"/>
                  <a:gd name="T57" fmla="*/ 310 h 319"/>
                  <a:gd name="T58" fmla="*/ 15 w 64"/>
                  <a:gd name="T59" fmla="*/ 318 h 319"/>
                  <a:gd name="T60" fmla="*/ 40 w 64"/>
                  <a:gd name="T61" fmla="*/ 318 h 319"/>
                  <a:gd name="T62" fmla="*/ 63 w 64"/>
                  <a:gd name="T63" fmla="*/ 314 h 319"/>
                  <a:gd name="T64" fmla="*/ 58 w 64"/>
                  <a:gd name="T65" fmla="*/ 283 h 319"/>
                  <a:gd name="T66" fmla="*/ 52 w 64"/>
                  <a:gd name="T67" fmla="*/ 256 h 319"/>
                  <a:gd name="T68" fmla="*/ 54 w 64"/>
                  <a:gd name="T69" fmla="*/ 217 h 319"/>
                  <a:gd name="T70" fmla="*/ 52 w 64"/>
                  <a:gd name="T71" fmla="*/ 164 h 319"/>
                  <a:gd name="T72" fmla="*/ 55 w 64"/>
                  <a:gd name="T73" fmla="*/ 123 h 319"/>
                  <a:gd name="T74" fmla="*/ 52 w 64"/>
                  <a:gd name="T75" fmla="*/ 72 h 319"/>
                  <a:gd name="T76" fmla="*/ 48 w 64"/>
                  <a:gd name="T77" fmla="*/ 48 h 319"/>
                  <a:gd name="T78" fmla="*/ 48 w 64"/>
                  <a:gd name="T79" fmla="*/ 24 h 319"/>
                  <a:gd name="T80" fmla="*/ 43 w 64"/>
                  <a:gd name="T81" fmla="*/ 0 h 3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4"/>
                  <a:gd name="T124" fmla="*/ 0 h 319"/>
                  <a:gd name="T125" fmla="*/ 64 w 64"/>
                  <a:gd name="T126" fmla="*/ 319 h 3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4" h="319">
                    <a:moveTo>
                      <a:pt x="43" y="0"/>
                    </a:moveTo>
                    <a:lnTo>
                      <a:pt x="23" y="16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37" y="24"/>
                    </a:lnTo>
                    <a:lnTo>
                      <a:pt x="28" y="41"/>
                    </a:lnTo>
                    <a:lnTo>
                      <a:pt x="6" y="55"/>
                    </a:lnTo>
                    <a:lnTo>
                      <a:pt x="32" y="57"/>
                    </a:lnTo>
                    <a:lnTo>
                      <a:pt x="42" y="66"/>
                    </a:lnTo>
                    <a:lnTo>
                      <a:pt x="31" y="80"/>
                    </a:lnTo>
                    <a:lnTo>
                      <a:pt x="12" y="92"/>
                    </a:lnTo>
                    <a:lnTo>
                      <a:pt x="43" y="95"/>
                    </a:lnTo>
                    <a:lnTo>
                      <a:pt x="46" y="108"/>
                    </a:lnTo>
                    <a:lnTo>
                      <a:pt x="43" y="122"/>
                    </a:lnTo>
                    <a:lnTo>
                      <a:pt x="20" y="138"/>
                    </a:lnTo>
                    <a:lnTo>
                      <a:pt x="6" y="138"/>
                    </a:lnTo>
                    <a:lnTo>
                      <a:pt x="29" y="146"/>
                    </a:lnTo>
                    <a:lnTo>
                      <a:pt x="45" y="148"/>
                    </a:lnTo>
                    <a:lnTo>
                      <a:pt x="35" y="163"/>
                    </a:lnTo>
                    <a:lnTo>
                      <a:pt x="18" y="177"/>
                    </a:lnTo>
                    <a:lnTo>
                      <a:pt x="45" y="191"/>
                    </a:lnTo>
                    <a:lnTo>
                      <a:pt x="45" y="227"/>
                    </a:lnTo>
                    <a:lnTo>
                      <a:pt x="32" y="263"/>
                    </a:lnTo>
                    <a:lnTo>
                      <a:pt x="47" y="274"/>
                    </a:lnTo>
                    <a:lnTo>
                      <a:pt x="20" y="281"/>
                    </a:lnTo>
                    <a:lnTo>
                      <a:pt x="49" y="286"/>
                    </a:lnTo>
                    <a:lnTo>
                      <a:pt x="15" y="297"/>
                    </a:lnTo>
                    <a:lnTo>
                      <a:pt x="51" y="301"/>
                    </a:lnTo>
                    <a:lnTo>
                      <a:pt x="26" y="310"/>
                    </a:lnTo>
                    <a:lnTo>
                      <a:pt x="15" y="318"/>
                    </a:lnTo>
                    <a:lnTo>
                      <a:pt x="40" y="318"/>
                    </a:lnTo>
                    <a:lnTo>
                      <a:pt x="63" y="314"/>
                    </a:lnTo>
                    <a:lnTo>
                      <a:pt x="58" y="283"/>
                    </a:lnTo>
                    <a:lnTo>
                      <a:pt x="52" y="256"/>
                    </a:lnTo>
                    <a:lnTo>
                      <a:pt x="54" y="217"/>
                    </a:lnTo>
                    <a:lnTo>
                      <a:pt x="52" y="164"/>
                    </a:lnTo>
                    <a:lnTo>
                      <a:pt x="55" y="123"/>
                    </a:lnTo>
                    <a:lnTo>
                      <a:pt x="52" y="72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32" name="Group 9"/>
            <p:cNvGrpSpPr>
              <a:grpSpLocks/>
            </p:cNvGrpSpPr>
            <p:nvPr/>
          </p:nvGrpSpPr>
          <p:grpSpPr bwMode="auto">
            <a:xfrm>
              <a:off x="3487" y="1907"/>
              <a:ext cx="573" cy="916"/>
              <a:chOff x="3487" y="1907"/>
              <a:chExt cx="573" cy="916"/>
            </a:xfrm>
          </p:grpSpPr>
          <p:sp>
            <p:nvSpPr>
              <p:cNvPr id="11347" name="Freeform 10"/>
              <p:cNvSpPr>
                <a:spLocks/>
              </p:cNvSpPr>
              <p:nvPr/>
            </p:nvSpPr>
            <p:spPr bwMode="auto">
              <a:xfrm>
                <a:off x="3786" y="1907"/>
                <a:ext cx="274" cy="246"/>
              </a:xfrm>
              <a:custGeom>
                <a:avLst/>
                <a:gdLst>
                  <a:gd name="T0" fmla="*/ 198 w 274"/>
                  <a:gd name="T1" fmla="*/ 70 h 246"/>
                  <a:gd name="T2" fmla="*/ 138 w 274"/>
                  <a:gd name="T3" fmla="*/ 129 h 246"/>
                  <a:gd name="T4" fmla="*/ 49 w 274"/>
                  <a:gd name="T5" fmla="*/ 175 h 246"/>
                  <a:gd name="T6" fmla="*/ 3 w 274"/>
                  <a:gd name="T7" fmla="*/ 189 h 246"/>
                  <a:gd name="T8" fmla="*/ 29 w 274"/>
                  <a:gd name="T9" fmla="*/ 204 h 246"/>
                  <a:gd name="T10" fmla="*/ 34 w 274"/>
                  <a:gd name="T11" fmla="*/ 210 h 246"/>
                  <a:gd name="T12" fmla="*/ 55 w 274"/>
                  <a:gd name="T13" fmla="*/ 207 h 246"/>
                  <a:gd name="T14" fmla="*/ 18 w 274"/>
                  <a:gd name="T15" fmla="*/ 242 h 246"/>
                  <a:gd name="T16" fmla="*/ 58 w 274"/>
                  <a:gd name="T17" fmla="*/ 219 h 246"/>
                  <a:gd name="T18" fmla="*/ 64 w 274"/>
                  <a:gd name="T19" fmla="*/ 225 h 246"/>
                  <a:gd name="T20" fmla="*/ 71 w 274"/>
                  <a:gd name="T21" fmla="*/ 227 h 246"/>
                  <a:gd name="T22" fmla="*/ 89 w 274"/>
                  <a:gd name="T23" fmla="*/ 216 h 246"/>
                  <a:gd name="T24" fmla="*/ 95 w 274"/>
                  <a:gd name="T25" fmla="*/ 233 h 246"/>
                  <a:gd name="T26" fmla="*/ 115 w 274"/>
                  <a:gd name="T27" fmla="*/ 210 h 246"/>
                  <a:gd name="T28" fmla="*/ 107 w 274"/>
                  <a:gd name="T29" fmla="*/ 236 h 246"/>
                  <a:gd name="T30" fmla="*/ 129 w 274"/>
                  <a:gd name="T31" fmla="*/ 216 h 246"/>
                  <a:gd name="T32" fmla="*/ 138 w 274"/>
                  <a:gd name="T33" fmla="*/ 216 h 246"/>
                  <a:gd name="T34" fmla="*/ 146 w 274"/>
                  <a:gd name="T35" fmla="*/ 219 h 246"/>
                  <a:gd name="T36" fmla="*/ 163 w 274"/>
                  <a:gd name="T37" fmla="*/ 192 h 246"/>
                  <a:gd name="T38" fmla="*/ 153 w 274"/>
                  <a:gd name="T39" fmla="*/ 222 h 246"/>
                  <a:gd name="T40" fmla="*/ 172 w 274"/>
                  <a:gd name="T41" fmla="*/ 210 h 246"/>
                  <a:gd name="T42" fmla="*/ 181 w 274"/>
                  <a:gd name="T43" fmla="*/ 207 h 246"/>
                  <a:gd name="T44" fmla="*/ 181 w 274"/>
                  <a:gd name="T45" fmla="*/ 222 h 246"/>
                  <a:gd name="T46" fmla="*/ 195 w 274"/>
                  <a:gd name="T47" fmla="*/ 192 h 246"/>
                  <a:gd name="T48" fmla="*/ 212 w 274"/>
                  <a:gd name="T49" fmla="*/ 172 h 246"/>
                  <a:gd name="T50" fmla="*/ 205 w 274"/>
                  <a:gd name="T51" fmla="*/ 213 h 246"/>
                  <a:gd name="T52" fmla="*/ 218 w 274"/>
                  <a:gd name="T53" fmla="*/ 189 h 246"/>
                  <a:gd name="T54" fmla="*/ 230 w 274"/>
                  <a:gd name="T55" fmla="*/ 181 h 246"/>
                  <a:gd name="T56" fmla="*/ 239 w 274"/>
                  <a:gd name="T57" fmla="*/ 181 h 246"/>
                  <a:gd name="T58" fmla="*/ 242 w 274"/>
                  <a:gd name="T59" fmla="*/ 137 h 246"/>
                  <a:gd name="T60" fmla="*/ 247 w 274"/>
                  <a:gd name="T61" fmla="*/ 186 h 246"/>
                  <a:gd name="T62" fmla="*/ 255 w 274"/>
                  <a:gd name="T63" fmla="*/ 151 h 246"/>
                  <a:gd name="T64" fmla="*/ 255 w 274"/>
                  <a:gd name="T65" fmla="*/ 97 h 246"/>
                  <a:gd name="T66" fmla="*/ 261 w 274"/>
                  <a:gd name="T67" fmla="*/ 137 h 246"/>
                  <a:gd name="T68" fmla="*/ 273 w 274"/>
                  <a:gd name="T69" fmla="*/ 119 h 246"/>
                  <a:gd name="T70" fmla="*/ 258 w 274"/>
                  <a:gd name="T71" fmla="*/ 53 h 246"/>
                  <a:gd name="T72" fmla="*/ 255 w 274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4"/>
                  <a:gd name="T112" fmla="*/ 0 h 246"/>
                  <a:gd name="T113" fmla="*/ 274 w 274"/>
                  <a:gd name="T114" fmla="*/ 246 h 2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4" h="246">
                    <a:moveTo>
                      <a:pt x="218" y="38"/>
                    </a:moveTo>
                    <a:lnTo>
                      <a:pt x="198" y="70"/>
                    </a:lnTo>
                    <a:lnTo>
                      <a:pt x="175" y="100"/>
                    </a:lnTo>
                    <a:lnTo>
                      <a:pt x="138" y="129"/>
                    </a:lnTo>
                    <a:lnTo>
                      <a:pt x="101" y="151"/>
                    </a:lnTo>
                    <a:lnTo>
                      <a:pt x="49" y="175"/>
                    </a:lnTo>
                    <a:lnTo>
                      <a:pt x="0" y="184"/>
                    </a:lnTo>
                    <a:lnTo>
                      <a:pt x="3" y="189"/>
                    </a:lnTo>
                    <a:lnTo>
                      <a:pt x="46" y="186"/>
                    </a:lnTo>
                    <a:lnTo>
                      <a:pt x="29" y="204"/>
                    </a:lnTo>
                    <a:lnTo>
                      <a:pt x="12" y="216"/>
                    </a:lnTo>
                    <a:lnTo>
                      <a:pt x="34" y="210"/>
                    </a:lnTo>
                    <a:lnTo>
                      <a:pt x="58" y="189"/>
                    </a:lnTo>
                    <a:lnTo>
                      <a:pt x="55" y="207"/>
                    </a:lnTo>
                    <a:lnTo>
                      <a:pt x="37" y="225"/>
                    </a:lnTo>
                    <a:lnTo>
                      <a:pt x="18" y="242"/>
                    </a:lnTo>
                    <a:lnTo>
                      <a:pt x="29" y="242"/>
                    </a:lnTo>
                    <a:lnTo>
                      <a:pt x="58" y="219"/>
                    </a:lnTo>
                    <a:lnTo>
                      <a:pt x="71" y="198"/>
                    </a:lnTo>
                    <a:lnTo>
                      <a:pt x="64" y="225"/>
                    </a:lnTo>
                    <a:lnTo>
                      <a:pt x="43" y="245"/>
                    </a:lnTo>
                    <a:lnTo>
                      <a:pt x="71" y="227"/>
                    </a:lnTo>
                    <a:lnTo>
                      <a:pt x="86" y="207"/>
                    </a:lnTo>
                    <a:lnTo>
                      <a:pt x="89" y="216"/>
                    </a:lnTo>
                    <a:lnTo>
                      <a:pt x="86" y="233"/>
                    </a:lnTo>
                    <a:lnTo>
                      <a:pt x="95" y="233"/>
                    </a:lnTo>
                    <a:lnTo>
                      <a:pt x="107" y="213"/>
                    </a:lnTo>
                    <a:lnTo>
                      <a:pt x="115" y="210"/>
                    </a:lnTo>
                    <a:lnTo>
                      <a:pt x="112" y="227"/>
                    </a:lnTo>
                    <a:lnTo>
                      <a:pt x="107" y="236"/>
                    </a:lnTo>
                    <a:lnTo>
                      <a:pt x="117" y="236"/>
                    </a:lnTo>
                    <a:lnTo>
                      <a:pt x="129" y="216"/>
                    </a:lnTo>
                    <a:lnTo>
                      <a:pt x="141" y="198"/>
                    </a:lnTo>
                    <a:lnTo>
                      <a:pt x="138" y="216"/>
                    </a:lnTo>
                    <a:lnTo>
                      <a:pt x="129" y="227"/>
                    </a:lnTo>
                    <a:lnTo>
                      <a:pt x="146" y="219"/>
                    </a:lnTo>
                    <a:lnTo>
                      <a:pt x="160" y="178"/>
                    </a:lnTo>
                    <a:lnTo>
                      <a:pt x="163" y="192"/>
                    </a:lnTo>
                    <a:lnTo>
                      <a:pt x="158" y="210"/>
                    </a:lnTo>
                    <a:lnTo>
                      <a:pt x="153" y="222"/>
                    </a:lnTo>
                    <a:lnTo>
                      <a:pt x="160" y="227"/>
                    </a:lnTo>
                    <a:lnTo>
                      <a:pt x="172" y="210"/>
                    </a:lnTo>
                    <a:lnTo>
                      <a:pt x="178" y="192"/>
                    </a:lnTo>
                    <a:lnTo>
                      <a:pt x="181" y="207"/>
                    </a:lnTo>
                    <a:lnTo>
                      <a:pt x="175" y="216"/>
                    </a:lnTo>
                    <a:lnTo>
                      <a:pt x="181" y="222"/>
                    </a:lnTo>
                    <a:lnTo>
                      <a:pt x="187" y="207"/>
                    </a:lnTo>
                    <a:lnTo>
                      <a:pt x="195" y="192"/>
                    </a:lnTo>
                    <a:lnTo>
                      <a:pt x="209" y="163"/>
                    </a:lnTo>
                    <a:lnTo>
                      <a:pt x="212" y="172"/>
                    </a:lnTo>
                    <a:lnTo>
                      <a:pt x="209" y="192"/>
                    </a:lnTo>
                    <a:lnTo>
                      <a:pt x="205" y="213"/>
                    </a:lnTo>
                    <a:lnTo>
                      <a:pt x="212" y="213"/>
                    </a:lnTo>
                    <a:lnTo>
                      <a:pt x="218" y="189"/>
                    </a:lnTo>
                    <a:lnTo>
                      <a:pt x="224" y="160"/>
                    </a:lnTo>
                    <a:lnTo>
                      <a:pt x="230" y="181"/>
                    </a:lnTo>
                    <a:lnTo>
                      <a:pt x="230" y="195"/>
                    </a:lnTo>
                    <a:lnTo>
                      <a:pt x="239" y="181"/>
                    </a:lnTo>
                    <a:lnTo>
                      <a:pt x="236" y="157"/>
                    </a:lnTo>
                    <a:lnTo>
                      <a:pt x="242" y="137"/>
                    </a:lnTo>
                    <a:lnTo>
                      <a:pt x="247" y="169"/>
                    </a:lnTo>
                    <a:lnTo>
                      <a:pt x="247" y="186"/>
                    </a:lnTo>
                    <a:lnTo>
                      <a:pt x="253" y="178"/>
                    </a:lnTo>
                    <a:lnTo>
                      <a:pt x="255" y="151"/>
                    </a:lnTo>
                    <a:lnTo>
                      <a:pt x="255" y="119"/>
                    </a:lnTo>
                    <a:lnTo>
                      <a:pt x="255" y="97"/>
                    </a:lnTo>
                    <a:lnTo>
                      <a:pt x="264" y="116"/>
                    </a:lnTo>
                    <a:lnTo>
                      <a:pt x="261" y="137"/>
                    </a:lnTo>
                    <a:lnTo>
                      <a:pt x="270" y="140"/>
                    </a:lnTo>
                    <a:lnTo>
                      <a:pt x="273" y="119"/>
                    </a:lnTo>
                    <a:lnTo>
                      <a:pt x="270" y="85"/>
                    </a:lnTo>
                    <a:lnTo>
                      <a:pt x="258" y="53"/>
                    </a:lnTo>
                    <a:lnTo>
                      <a:pt x="255" y="32"/>
                    </a:lnTo>
                    <a:lnTo>
                      <a:pt x="255" y="0"/>
                    </a:lnTo>
                    <a:lnTo>
                      <a:pt x="218" y="38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8" name="Freeform 11"/>
              <p:cNvSpPr>
                <a:spLocks/>
              </p:cNvSpPr>
              <p:nvPr/>
            </p:nvSpPr>
            <p:spPr bwMode="auto">
              <a:xfrm>
                <a:off x="3730" y="2021"/>
                <a:ext cx="306" cy="251"/>
              </a:xfrm>
              <a:custGeom>
                <a:avLst/>
                <a:gdLst>
                  <a:gd name="T0" fmla="*/ 222 w 306"/>
                  <a:gd name="T1" fmla="*/ 71 h 251"/>
                  <a:gd name="T2" fmla="*/ 154 w 306"/>
                  <a:gd name="T3" fmla="*/ 131 h 251"/>
                  <a:gd name="T4" fmla="*/ 55 w 306"/>
                  <a:gd name="T5" fmla="*/ 179 h 251"/>
                  <a:gd name="T6" fmla="*/ 3 w 306"/>
                  <a:gd name="T7" fmla="*/ 193 h 251"/>
                  <a:gd name="T8" fmla="*/ 32 w 306"/>
                  <a:gd name="T9" fmla="*/ 208 h 251"/>
                  <a:gd name="T10" fmla="*/ 38 w 306"/>
                  <a:gd name="T11" fmla="*/ 214 h 251"/>
                  <a:gd name="T12" fmla="*/ 61 w 306"/>
                  <a:gd name="T13" fmla="*/ 211 h 251"/>
                  <a:gd name="T14" fmla="*/ 20 w 306"/>
                  <a:gd name="T15" fmla="*/ 247 h 251"/>
                  <a:gd name="T16" fmla="*/ 64 w 306"/>
                  <a:gd name="T17" fmla="*/ 223 h 251"/>
                  <a:gd name="T18" fmla="*/ 71 w 306"/>
                  <a:gd name="T19" fmla="*/ 229 h 251"/>
                  <a:gd name="T20" fmla="*/ 80 w 306"/>
                  <a:gd name="T21" fmla="*/ 232 h 251"/>
                  <a:gd name="T22" fmla="*/ 100 w 306"/>
                  <a:gd name="T23" fmla="*/ 220 h 251"/>
                  <a:gd name="T24" fmla="*/ 106 w 306"/>
                  <a:gd name="T25" fmla="*/ 237 h 251"/>
                  <a:gd name="T26" fmla="*/ 128 w 306"/>
                  <a:gd name="T27" fmla="*/ 214 h 251"/>
                  <a:gd name="T28" fmla="*/ 119 w 306"/>
                  <a:gd name="T29" fmla="*/ 241 h 251"/>
                  <a:gd name="T30" fmla="*/ 144 w 306"/>
                  <a:gd name="T31" fmla="*/ 220 h 251"/>
                  <a:gd name="T32" fmla="*/ 154 w 306"/>
                  <a:gd name="T33" fmla="*/ 220 h 251"/>
                  <a:gd name="T34" fmla="*/ 164 w 306"/>
                  <a:gd name="T35" fmla="*/ 223 h 251"/>
                  <a:gd name="T36" fmla="*/ 182 w 306"/>
                  <a:gd name="T37" fmla="*/ 196 h 251"/>
                  <a:gd name="T38" fmla="*/ 171 w 306"/>
                  <a:gd name="T39" fmla="*/ 226 h 251"/>
                  <a:gd name="T40" fmla="*/ 192 w 306"/>
                  <a:gd name="T41" fmla="*/ 214 h 251"/>
                  <a:gd name="T42" fmla="*/ 202 w 306"/>
                  <a:gd name="T43" fmla="*/ 211 h 251"/>
                  <a:gd name="T44" fmla="*/ 202 w 306"/>
                  <a:gd name="T45" fmla="*/ 226 h 251"/>
                  <a:gd name="T46" fmla="*/ 219 w 306"/>
                  <a:gd name="T47" fmla="*/ 196 h 251"/>
                  <a:gd name="T48" fmla="*/ 238 w 306"/>
                  <a:gd name="T49" fmla="*/ 176 h 251"/>
                  <a:gd name="T50" fmla="*/ 229 w 306"/>
                  <a:gd name="T51" fmla="*/ 217 h 251"/>
                  <a:gd name="T52" fmla="*/ 244 w 306"/>
                  <a:gd name="T53" fmla="*/ 193 h 251"/>
                  <a:gd name="T54" fmla="*/ 257 w 306"/>
                  <a:gd name="T55" fmla="*/ 184 h 251"/>
                  <a:gd name="T56" fmla="*/ 267 w 306"/>
                  <a:gd name="T57" fmla="*/ 184 h 251"/>
                  <a:gd name="T58" fmla="*/ 270 w 306"/>
                  <a:gd name="T59" fmla="*/ 140 h 251"/>
                  <a:gd name="T60" fmla="*/ 277 w 306"/>
                  <a:gd name="T61" fmla="*/ 190 h 251"/>
                  <a:gd name="T62" fmla="*/ 285 w 306"/>
                  <a:gd name="T63" fmla="*/ 154 h 251"/>
                  <a:gd name="T64" fmla="*/ 285 w 306"/>
                  <a:gd name="T65" fmla="*/ 98 h 251"/>
                  <a:gd name="T66" fmla="*/ 292 w 306"/>
                  <a:gd name="T67" fmla="*/ 140 h 251"/>
                  <a:gd name="T68" fmla="*/ 305 w 306"/>
                  <a:gd name="T69" fmla="*/ 121 h 251"/>
                  <a:gd name="T70" fmla="*/ 289 w 306"/>
                  <a:gd name="T71" fmla="*/ 53 h 251"/>
                  <a:gd name="T72" fmla="*/ 285 w 306"/>
                  <a:gd name="T73" fmla="*/ 0 h 2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"/>
                  <a:gd name="T112" fmla="*/ 0 h 251"/>
                  <a:gd name="T113" fmla="*/ 306 w 306"/>
                  <a:gd name="T114" fmla="*/ 251 h 2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" h="251">
                    <a:moveTo>
                      <a:pt x="244" y="38"/>
                    </a:moveTo>
                    <a:lnTo>
                      <a:pt x="222" y="71"/>
                    </a:lnTo>
                    <a:lnTo>
                      <a:pt x="196" y="101"/>
                    </a:lnTo>
                    <a:lnTo>
                      <a:pt x="154" y="131"/>
                    </a:lnTo>
                    <a:lnTo>
                      <a:pt x="113" y="154"/>
                    </a:lnTo>
                    <a:lnTo>
                      <a:pt x="55" y="179"/>
                    </a:lnTo>
                    <a:lnTo>
                      <a:pt x="0" y="187"/>
                    </a:lnTo>
                    <a:lnTo>
                      <a:pt x="3" y="193"/>
                    </a:lnTo>
                    <a:lnTo>
                      <a:pt x="52" y="190"/>
                    </a:lnTo>
                    <a:lnTo>
                      <a:pt x="32" y="208"/>
                    </a:lnTo>
                    <a:lnTo>
                      <a:pt x="13" y="220"/>
                    </a:lnTo>
                    <a:lnTo>
                      <a:pt x="38" y="214"/>
                    </a:lnTo>
                    <a:lnTo>
                      <a:pt x="64" y="193"/>
                    </a:lnTo>
                    <a:lnTo>
                      <a:pt x="61" y="211"/>
                    </a:lnTo>
                    <a:lnTo>
                      <a:pt x="42" y="229"/>
                    </a:lnTo>
                    <a:lnTo>
                      <a:pt x="20" y="247"/>
                    </a:lnTo>
                    <a:lnTo>
                      <a:pt x="32" y="247"/>
                    </a:lnTo>
                    <a:lnTo>
                      <a:pt x="64" y="223"/>
                    </a:lnTo>
                    <a:lnTo>
                      <a:pt x="80" y="202"/>
                    </a:lnTo>
                    <a:lnTo>
                      <a:pt x="71" y="229"/>
                    </a:lnTo>
                    <a:lnTo>
                      <a:pt x="48" y="250"/>
                    </a:lnTo>
                    <a:lnTo>
                      <a:pt x="80" y="232"/>
                    </a:lnTo>
                    <a:lnTo>
                      <a:pt x="96" y="211"/>
                    </a:lnTo>
                    <a:lnTo>
                      <a:pt x="100" y="220"/>
                    </a:lnTo>
                    <a:lnTo>
                      <a:pt x="96" y="237"/>
                    </a:lnTo>
                    <a:lnTo>
                      <a:pt x="106" y="237"/>
                    </a:lnTo>
                    <a:lnTo>
                      <a:pt x="119" y="217"/>
                    </a:lnTo>
                    <a:lnTo>
                      <a:pt x="128" y="214"/>
                    </a:lnTo>
                    <a:lnTo>
                      <a:pt x="126" y="232"/>
                    </a:lnTo>
                    <a:lnTo>
                      <a:pt x="119" y="241"/>
                    </a:lnTo>
                    <a:lnTo>
                      <a:pt x="131" y="241"/>
                    </a:lnTo>
                    <a:lnTo>
                      <a:pt x="144" y="220"/>
                    </a:lnTo>
                    <a:lnTo>
                      <a:pt x="158" y="202"/>
                    </a:lnTo>
                    <a:lnTo>
                      <a:pt x="154" y="220"/>
                    </a:lnTo>
                    <a:lnTo>
                      <a:pt x="144" y="232"/>
                    </a:lnTo>
                    <a:lnTo>
                      <a:pt x="164" y="223"/>
                    </a:lnTo>
                    <a:lnTo>
                      <a:pt x="179" y="181"/>
                    </a:lnTo>
                    <a:lnTo>
                      <a:pt x="182" y="196"/>
                    </a:lnTo>
                    <a:lnTo>
                      <a:pt x="177" y="214"/>
                    </a:lnTo>
                    <a:lnTo>
                      <a:pt x="171" y="226"/>
                    </a:lnTo>
                    <a:lnTo>
                      <a:pt x="179" y="232"/>
                    </a:lnTo>
                    <a:lnTo>
                      <a:pt x="192" y="214"/>
                    </a:lnTo>
                    <a:lnTo>
                      <a:pt x="199" y="196"/>
                    </a:lnTo>
                    <a:lnTo>
                      <a:pt x="202" y="211"/>
                    </a:lnTo>
                    <a:lnTo>
                      <a:pt x="196" y="220"/>
                    </a:lnTo>
                    <a:lnTo>
                      <a:pt x="202" y="226"/>
                    </a:lnTo>
                    <a:lnTo>
                      <a:pt x="209" y="211"/>
                    </a:lnTo>
                    <a:lnTo>
                      <a:pt x="219" y="196"/>
                    </a:lnTo>
                    <a:lnTo>
                      <a:pt x="234" y="166"/>
                    </a:lnTo>
                    <a:lnTo>
                      <a:pt x="238" y="176"/>
                    </a:lnTo>
                    <a:lnTo>
                      <a:pt x="234" y="196"/>
                    </a:lnTo>
                    <a:lnTo>
                      <a:pt x="229" y="217"/>
                    </a:lnTo>
                    <a:lnTo>
                      <a:pt x="238" y="217"/>
                    </a:lnTo>
                    <a:lnTo>
                      <a:pt x="244" y="193"/>
                    </a:lnTo>
                    <a:lnTo>
                      <a:pt x="250" y="163"/>
                    </a:lnTo>
                    <a:lnTo>
                      <a:pt x="257" y="184"/>
                    </a:lnTo>
                    <a:lnTo>
                      <a:pt x="257" y="199"/>
                    </a:lnTo>
                    <a:lnTo>
                      <a:pt x="267" y="184"/>
                    </a:lnTo>
                    <a:lnTo>
                      <a:pt x="263" y="160"/>
                    </a:lnTo>
                    <a:lnTo>
                      <a:pt x="270" y="140"/>
                    </a:lnTo>
                    <a:lnTo>
                      <a:pt x="277" y="173"/>
                    </a:lnTo>
                    <a:lnTo>
                      <a:pt x="277" y="190"/>
                    </a:lnTo>
                    <a:lnTo>
                      <a:pt x="282" y="181"/>
                    </a:lnTo>
                    <a:lnTo>
                      <a:pt x="285" y="154"/>
                    </a:lnTo>
                    <a:lnTo>
                      <a:pt x="285" y="121"/>
                    </a:lnTo>
                    <a:lnTo>
                      <a:pt x="285" y="98"/>
                    </a:lnTo>
                    <a:lnTo>
                      <a:pt x="295" y="119"/>
                    </a:lnTo>
                    <a:lnTo>
                      <a:pt x="292" y="140"/>
                    </a:lnTo>
                    <a:lnTo>
                      <a:pt x="302" y="143"/>
                    </a:lnTo>
                    <a:lnTo>
                      <a:pt x="305" y="121"/>
                    </a:lnTo>
                    <a:lnTo>
                      <a:pt x="302" y="86"/>
                    </a:lnTo>
                    <a:lnTo>
                      <a:pt x="289" y="53"/>
                    </a:lnTo>
                    <a:lnTo>
                      <a:pt x="285" y="32"/>
                    </a:lnTo>
                    <a:lnTo>
                      <a:pt x="285" y="0"/>
                    </a:lnTo>
                    <a:lnTo>
                      <a:pt x="244" y="38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9" name="Freeform 12"/>
              <p:cNvSpPr>
                <a:spLocks/>
              </p:cNvSpPr>
              <p:nvPr/>
            </p:nvSpPr>
            <p:spPr bwMode="auto">
              <a:xfrm>
                <a:off x="3636" y="2140"/>
                <a:ext cx="394" cy="276"/>
              </a:xfrm>
              <a:custGeom>
                <a:avLst/>
                <a:gdLst>
                  <a:gd name="T0" fmla="*/ 285 w 394"/>
                  <a:gd name="T1" fmla="*/ 78 h 276"/>
                  <a:gd name="T2" fmla="*/ 199 w 394"/>
                  <a:gd name="T3" fmla="*/ 144 h 276"/>
                  <a:gd name="T4" fmla="*/ 70 w 394"/>
                  <a:gd name="T5" fmla="*/ 196 h 276"/>
                  <a:gd name="T6" fmla="*/ 4 w 394"/>
                  <a:gd name="T7" fmla="*/ 212 h 276"/>
                  <a:gd name="T8" fmla="*/ 40 w 394"/>
                  <a:gd name="T9" fmla="*/ 229 h 276"/>
                  <a:gd name="T10" fmla="*/ 49 w 394"/>
                  <a:gd name="T11" fmla="*/ 236 h 276"/>
                  <a:gd name="T12" fmla="*/ 79 w 394"/>
                  <a:gd name="T13" fmla="*/ 233 h 276"/>
                  <a:gd name="T14" fmla="*/ 25 w 394"/>
                  <a:gd name="T15" fmla="*/ 271 h 276"/>
                  <a:gd name="T16" fmla="*/ 82 w 394"/>
                  <a:gd name="T17" fmla="*/ 246 h 276"/>
                  <a:gd name="T18" fmla="*/ 91 w 394"/>
                  <a:gd name="T19" fmla="*/ 252 h 276"/>
                  <a:gd name="T20" fmla="*/ 103 w 394"/>
                  <a:gd name="T21" fmla="*/ 255 h 276"/>
                  <a:gd name="T22" fmla="*/ 128 w 394"/>
                  <a:gd name="T23" fmla="*/ 242 h 276"/>
                  <a:gd name="T24" fmla="*/ 136 w 394"/>
                  <a:gd name="T25" fmla="*/ 262 h 276"/>
                  <a:gd name="T26" fmla="*/ 165 w 394"/>
                  <a:gd name="T27" fmla="*/ 236 h 276"/>
                  <a:gd name="T28" fmla="*/ 153 w 394"/>
                  <a:gd name="T29" fmla="*/ 265 h 276"/>
                  <a:gd name="T30" fmla="*/ 186 w 394"/>
                  <a:gd name="T31" fmla="*/ 242 h 276"/>
                  <a:gd name="T32" fmla="*/ 199 w 394"/>
                  <a:gd name="T33" fmla="*/ 242 h 276"/>
                  <a:gd name="T34" fmla="*/ 211 w 394"/>
                  <a:gd name="T35" fmla="*/ 246 h 276"/>
                  <a:gd name="T36" fmla="*/ 235 w 394"/>
                  <a:gd name="T37" fmla="*/ 216 h 276"/>
                  <a:gd name="T38" fmla="*/ 219 w 394"/>
                  <a:gd name="T39" fmla="*/ 249 h 276"/>
                  <a:gd name="T40" fmla="*/ 248 w 394"/>
                  <a:gd name="T41" fmla="*/ 236 h 276"/>
                  <a:gd name="T42" fmla="*/ 260 w 394"/>
                  <a:gd name="T43" fmla="*/ 233 h 276"/>
                  <a:gd name="T44" fmla="*/ 260 w 394"/>
                  <a:gd name="T45" fmla="*/ 249 h 276"/>
                  <a:gd name="T46" fmla="*/ 282 w 394"/>
                  <a:gd name="T47" fmla="*/ 216 h 276"/>
                  <a:gd name="T48" fmla="*/ 306 w 394"/>
                  <a:gd name="T49" fmla="*/ 194 h 276"/>
                  <a:gd name="T50" fmla="*/ 294 w 394"/>
                  <a:gd name="T51" fmla="*/ 239 h 276"/>
                  <a:gd name="T52" fmla="*/ 314 w 394"/>
                  <a:gd name="T53" fmla="*/ 212 h 276"/>
                  <a:gd name="T54" fmla="*/ 331 w 394"/>
                  <a:gd name="T55" fmla="*/ 203 h 276"/>
                  <a:gd name="T56" fmla="*/ 344 w 394"/>
                  <a:gd name="T57" fmla="*/ 203 h 276"/>
                  <a:gd name="T58" fmla="*/ 348 w 394"/>
                  <a:gd name="T59" fmla="*/ 153 h 276"/>
                  <a:gd name="T60" fmla="*/ 356 w 394"/>
                  <a:gd name="T61" fmla="*/ 209 h 276"/>
                  <a:gd name="T62" fmla="*/ 368 w 394"/>
                  <a:gd name="T63" fmla="*/ 169 h 276"/>
                  <a:gd name="T64" fmla="*/ 368 w 394"/>
                  <a:gd name="T65" fmla="*/ 108 h 276"/>
                  <a:gd name="T66" fmla="*/ 376 w 394"/>
                  <a:gd name="T67" fmla="*/ 153 h 276"/>
                  <a:gd name="T68" fmla="*/ 393 w 394"/>
                  <a:gd name="T69" fmla="*/ 134 h 276"/>
                  <a:gd name="T70" fmla="*/ 372 w 394"/>
                  <a:gd name="T71" fmla="*/ 59 h 276"/>
                  <a:gd name="T72" fmla="*/ 368 w 394"/>
                  <a:gd name="T73" fmla="*/ 0 h 2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4"/>
                  <a:gd name="T112" fmla="*/ 0 h 276"/>
                  <a:gd name="T113" fmla="*/ 394 w 394"/>
                  <a:gd name="T114" fmla="*/ 276 h 2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4" h="276">
                    <a:moveTo>
                      <a:pt x="314" y="42"/>
                    </a:moveTo>
                    <a:lnTo>
                      <a:pt x="285" y="78"/>
                    </a:lnTo>
                    <a:lnTo>
                      <a:pt x="252" y="111"/>
                    </a:lnTo>
                    <a:lnTo>
                      <a:pt x="199" y="144"/>
                    </a:lnTo>
                    <a:lnTo>
                      <a:pt x="145" y="169"/>
                    </a:lnTo>
                    <a:lnTo>
                      <a:pt x="70" y="196"/>
                    </a:lnTo>
                    <a:lnTo>
                      <a:pt x="0" y="206"/>
                    </a:lnTo>
                    <a:lnTo>
                      <a:pt x="4" y="212"/>
                    </a:lnTo>
                    <a:lnTo>
                      <a:pt x="66" y="209"/>
                    </a:lnTo>
                    <a:lnTo>
                      <a:pt x="40" y="229"/>
                    </a:lnTo>
                    <a:lnTo>
                      <a:pt x="16" y="242"/>
                    </a:lnTo>
                    <a:lnTo>
                      <a:pt x="49" y="236"/>
                    </a:lnTo>
                    <a:lnTo>
                      <a:pt x="82" y="212"/>
                    </a:lnTo>
                    <a:lnTo>
                      <a:pt x="79" y="233"/>
                    </a:lnTo>
                    <a:lnTo>
                      <a:pt x="54" y="252"/>
                    </a:lnTo>
                    <a:lnTo>
                      <a:pt x="25" y="271"/>
                    </a:lnTo>
                    <a:lnTo>
                      <a:pt x="40" y="271"/>
                    </a:lnTo>
                    <a:lnTo>
                      <a:pt x="82" y="246"/>
                    </a:lnTo>
                    <a:lnTo>
                      <a:pt x="103" y="222"/>
                    </a:lnTo>
                    <a:lnTo>
                      <a:pt x="91" y="252"/>
                    </a:lnTo>
                    <a:lnTo>
                      <a:pt x="62" y="275"/>
                    </a:lnTo>
                    <a:lnTo>
                      <a:pt x="103" y="255"/>
                    </a:lnTo>
                    <a:lnTo>
                      <a:pt x="124" y="233"/>
                    </a:lnTo>
                    <a:lnTo>
                      <a:pt x="128" y="242"/>
                    </a:lnTo>
                    <a:lnTo>
                      <a:pt x="124" y="262"/>
                    </a:lnTo>
                    <a:lnTo>
                      <a:pt x="136" y="262"/>
                    </a:lnTo>
                    <a:lnTo>
                      <a:pt x="153" y="239"/>
                    </a:lnTo>
                    <a:lnTo>
                      <a:pt x="165" y="236"/>
                    </a:lnTo>
                    <a:lnTo>
                      <a:pt x="162" y="255"/>
                    </a:lnTo>
                    <a:lnTo>
                      <a:pt x="153" y="265"/>
                    </a:lnTo>
                    <a:lnTo>
                      <a:pt x="169" y="265"/>
                    </a:lnTo>
                    <a:lnTo>
                      <a:pt x="186" y="242"/>
                    </a:lnTo>
                    <a:lnTo>
                      <a:pt x="203" y="222"/>
                    </a:lnTo>
                    <a:lnTo>
                      <a:pt x="199" y="242"/>
                    </a:lnTo>
                    <a:lnTo>
                      <a:pt x="186" y="255"/>
                    </a:lnTo>
                    <a:lnTo>
                      <a:pt x="211" y="246"/>
                    </a:lnTo>
                    <a:lnTo>
                      <a:pt x="231" y="200"/>
                    </a:lnTo>
                    <a:lnTo>
                      <a:pt x="235" y="216"/>
                    </a:lnTo>
                    <a:lnTo>
                      <a:pt x="228" y="236"/>
                    </a:lnTo>
                    <a:lnTo>
                      <a:pt x="219" y="249"/>
                    </a:lnTo>
                    <a:lnTo>
                      <a:pt x="231" y="255"/>
                    </a:lnTo>
                    <a:lnTo>
                      <a:pt x="248" y="236"/>
                    </a:lnTo>
                    <a:lnTo>
                      <a:pt x="256" y="216"/>
                    </a:lnTo>
                    <a:lnTo>
                      <a:pt x="260" y="233"/>
                    </a:lnTo>
                    <a:lnTo>
                      <a:pt x="252" y="242"/>
                    </a:lnTo>
                    <a:lnTo>
                      <a:pt x="260" y="249"/>
                    </a:lnTo>
                    <a:lnTo>
                      <a:pt x="269" y="233"/>
                    </a:lnTo>
                    <a:lnTo>
                      <a:pt x="282" y="216"/>
                    </a:lnTo>
                    <a:lnTo>
                      <a:pt x="302" y="183"/>
                    </a:lnTo>
                    <a:lnTo>
                      <a:pt x="306" y="194"/>
                    </a:lnTo>
                    <a:lnTo>
                      <a:pt x="302" y="216"/>
                    </a:lnTo>
                    <a:lnTo>
                      <a:pt x="294" y="239"/>
                    </a:lnTo>
                    <a:lnTo>
                      <a:pt x="306" y="239"/>
                    </a:lnTo>
                    <a:lnTo>
                      <a:pt x="314" y="212"/>
                    </a:lnTo>
                    <a:lnTo>
                      <a:pt x="323" y="179"/>
                    </a:lnTo>
                    <a:lnTo>
                      <a:pt x="331" y="203"/>
                    </a:lnTo>
                    <a:lnTo>
                      <a:pt x="331" y="219"/>
                    </a:lnTo>
                    <a:lnTo>
                      <a:pt x="344" y="203"/>
                    </a:lnTo>
                    <a:lnTo>
                      <a:pt x="339" y="177"/>
                    </a:lnTo>
                    <a:lnTo>
                      <a:pt x="348" y="153"/>
                    </a:lnTo>
                    <a:lnTo>
                      <a:pt x="356" y="190"/>
                    </a:lnTo>
                    <a:lnTo>
                      <a:pt x="356" y="209"/>
                    </a:lnTo>
                    <a:lnTo>
                      <a:pt x="364" y="200"/>
                    </a:lnTo>
                    <a:lnTo>
                      <a:pt x="368" y="169"/>
                    </a:lnTo>
                    <a:lnTo>
                      <a:pt x="368" y="134"/>
                    </a:lnTo>
                    <a:lnTo>
                      <a:pt x="368" y="108"/>
                    </a:lnTo>
                    <a:lnTo>
                      <a:pt x="380" y="130"/>
                    </a:lnTo>
                    <a:lnTo>
                      <a:pt x="376" y="153"/>
                    </a:lnTo>
                    <a:lnTo>
                      <a:pt x="389" y="157"/>
                    </a:lnTo>
                    <a:lnTo>
                      <a:pt x="393" y="134"/>
                    </a:lnTo>
                    <a:lnTo>
                      <a:pt x="389" y="95"/>
                    </a:lnTo>
                    <a:lnTo>
                      <a:pt x="372" y="59"/>
                    </a:lnTo>
                    <a:lnTo>
                      <a:pt x="368" y="35"/>
                    </a:lnTo>
                    <a:lnTo>
                      <a:pt x="368" y="0"/>
                    </a:lnTo>
                    <a:lnTo>
                      <a:pt x="314" y="42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0" name="Freeform 13"/>
              <p:cNvSpPr>
                <a:spLocks/>
              </p:cNvSpPr>
              <p:nvPr/>
            </p:nvSpPr>
            <p:spPr bwMode="auto">
              <a:xfrm>
                <a:off x="3554" y="2274"/>
                <a:ext cx="465" cy="314"/>
              </a:xfrm>
              <a:custGeom>
                <a:avLst/>
                <a:gdLst>
                  <a:gd name="T0" fmla="*/ 362 w 465"/>
                  <a:gd name="T1" fmla="*/ 82 h 314"/>
                  <a:gd name="T2" fmla="*/ 192 w 465"/>
                  <a:gd name="T3" fmla="*/ 155 h 314"/>
                  <a:gd name="T4" fmla="*/ 49 w 465"/>
                  <a:gd name="T5" fmla="*/ 182 h 314"/>
                  <a:gd name="T6" fmla="*/ 29 w 465"/>
                  <a:gd name="T7" fmla="*/ 193 h 314"/>
                  <a:gd name="T8" fmla="*/ 63 w 465"/>
                  <a:gd name="T9" fmla="*/ 211 h 314"/>
                  <a:gd name="T10" fmla="*/ 0 w 465"/>
                  <a:gd name="T11" fmla="*/ 246 h 314"/>
                  <a:gd name="T12" fmla="*/ 72 w 465"/>
                  <a:gd name="T13" fmla="*/ 226 h 314"/>
                  <a:gd name="T14" fmla="*/ 40 w 465"/>
                  <a:gd name="T15" fmla="*/ 264 h 314"/>
                  <a:gd name="T16" fmla="*/ 32 w 465"/>
                  <a:gd name="T17" fmla="*/ 284 h 314"/>
                  <a:gd name="T18" fmla="*/ 102 w 465"/>
                  <a:gd name="T19" fmla="*/ 226 h 314"/>
                  <a:gd name="T20" fmla="*/ 70 w 465"/>
                  <a:gd name="T21" fmla="*/ 296 h 314"/>
                  <a:gd name="T22" fmla="*/ 70 w 465"/>
                  <a:gd name="T23" fmla="*/ 313 h 314"/>
                  <a:gd name="T24" fmla="*/ 124 w 465"/>
                  <a:gd name="T25" fmla="*/ 229 h 314"/>
                  <a:gd name="T26" fmla="*/ 124 w 465"/>
                  <a:gd name="T27" fmla="*/ 282 h 314"/>
                  <a:gd name="T28" fmla="*/ 136 w 465"/>
                  <a:gd name="T29" fmla="*/ 287 h 314"/>
                  <a:gd name="T30" fmla="*/ 145 w 465"/>
                  <a:gd name="T31" fmla="*/ 223 h 314"/>
                  <a:gd name="T32" fmla="*/ 154 w 465"/>
                  <a:gd name="T33" fmla="*/ 287 h 314"/>
                  <a:gd name="T34" fmla="*/ 165 w 465"/>
                  <a:gd name="T35" fmla="*/ 290 h 314"/>
                  <a:gd name="T36" fmla="*/ 174 w 465"/>
                  <a:gd name="T37" fmla="*/ 296 h 314"/>
                  <a:gd name="T38" fmla="*/ 199 w 465"/>
                  <a:gd name="T39" fmla="*/ 223 h 314"/>
                  <a:gd name="T40" fmla="*/ 199 w 465"/>
                  <a:gd name="T41" fmla="*/ 282 h 314"/>
                  <a:gd name="T42" fmla="*/ 214 w 465"/>
                  <a:gd name="T43" fmla="*/ 279 h 314"/>
                  <a:gd name="T44" fmla="*/ 229 w 465"/>
                  <a:gd name="T45" fmla="*/ 199 h 314"/>
                  <a:gd name="T46" fmla="*/ 229 w 465"/>
                  <a:gd name="T47" fmla="*/ 282 h 314"/>
                  <a:gd name="T48" fmla="*/ 241 w 465"/>
                  <a:gd name="T49" fmla="*/ 287 h 314"/>
                  <a:gd name="T50" fmla="*/ 255 w 465"/>
                  <a:gd name="T51" fmla="*/ 258 h 314"/>
                  <a:gd name="T52" fmla="*/ 270 w 465"/>
                  <a:gd name="T53" fmla="*/ 267 h 314"/>
                  <a:gd name="T54" fmla="*/ 296 w 465"/>
                  <a:gd name="T55" fmla="*/ 214 h 314"/>
                  <a:gd name="T56" fmla="*/ 322 w 465"/>
                  <a:gd name="T57" fmla="*/ 214 h 314"/>
                  <a:gd name="T58" fmla="*/ 331 w 465"/>
                  <a:gd name="T59" fmla="*/ 226 h 314"/>
                  <a:gd name="T60" fmla="*/ 350 w 465"/>
                  <a:gd name="T61" fmla="*/ 182 h 314"/>
                  <a:gd name="T62" fmla="*/ 368 w 465"/>
                  <a:gd name="T63" fmla="*/ 173 h 314"/>
                  <a:gd name="T64" fmla="*/ 350 w 465"/>
                  <a:gd name="T65" fmla="*/ 208 h 314"/>
                  <a:gd name="T66" fmla="*/ 386 w 465"/>
                  <a:gd name="T67" fmla="*/ 176 h 314"/>
                  <a:gd name="T68" fmla="*/ 418 w 465"/>
                  <a:gd name="T69" fmla="*/ 121 h 314"/>
                  <a:gd name="T70" fmla="*/ 403 w 465"/>
                  <a:gd name="T71" fmla="*/ 173 h 314"/>
                  <a:gd name="T72" fmla="*/ 428 w 465"/>
                  <a:gd name="T73" fmla="*/ 115 h 314"/>
                  <a:gd name="T74" fmla="*/ 449 w 465"/>
                  <a:gd name="T75" fmla="*/ 93 h 314"/>
                  <a:gd name="T76" fmla="*/ 443 w 465"/>
                  <a:gd name="T77" fmla="*/ 71 h 314"/>
                  <a:gd name="T78" fmla="*/ 424 w 465"/>
                  <a:gd name="T79" fmla="*/ 24 h 3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5"/>
                  <a:gd name="T121" fmla="*/ 0 h 314"/>
                  <a:gd name="T122" fmla="*/ 465 w 465"/>
                  <a:gd name="T123" fmla="*/ 314 h 31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5" h="314">
                    <a:moveTo>
                      <a:pt x="424" y="24"/>
                    </a:moveTo>
                    <a:lnTo>
                      <a:pt x="362" y="82"/>
                    </a:lnTo>
                    <a:lnTo>
                      <a:pt x="261" y="135"/>
                    </a:lnTo>
                    <a:lnTo>
                      <a:pt x="192" y="155"/>
                    </a:lnTo>
                    <a:lnTo>
                      <a:pt x="136" y="167"/>
                    </a:lnTo>
                    <a:lnTo>
                      <a:pt x="49" y="182"/>
                    </a:lnTo>
                    <a:lnTo>
                      <a:pt x="23" y="190"/>
                    </a:lnTo>
                    <a:lnTo>
                      <a:pt x="29" y="193"/>
                    </a:lnTo>
                    <a:lnTo>
                      <a:pt x="78" y="190"/>
                    </a:lnTo>
                    <a:lnTo>
                      <a:pt x="63" y="211"/>
                    </a:lnTo>
                    <a:lnTo>
                      <a:pt x="38" y="235"/>
                    </a:lnTo>
                    <a:lnTo>
                      <a:pt x="0" y="246"/>
                    </a:lnTo>
                    <a:lnTo>
                      <a:pt x="26" y="246"/>
                    </a:lnTo>
                    <a:lnTo>
                      <a:pt x="72" y="226"/>
                    </a:lnTo>
                    <a:lnTo>
                      <a:pt x="58" y="246"/>
                    </a:lnTo>
                    <a:lnTo>
                      <a:pt x="40" y="264"/>
                    </a:lnTo>
                    <a:lnTo>
                      <a:pt x="15" y="282"/>
                    </a:lnTo>
                    <a:lnTo>
                      <a:pt x="32" y="284"/>
                    </a:lnTo>
                    <a:lnTo>
                      <a:pt x="81" y="246"/>
                    </a:lnTo>
                    <a:lnTo>
                      <a:pt x="102" y="226"/>
                    </a:lnTo>
                    <a:lnTo>
                      <a:pt x="84" y="270"/>
                    </a:lnTo>
                    <a:lnTo>
                      <a:pt x="70" y="296"/>
                    </a:lnTo>
                    <a:lnTo>
                      <a:pt x="55" y="313"/>
                    </a:lnTo>
                    <a:lnTo>
                      <a:pt x="70" y="313"/>
                    </a:lnTo>
                    <a:lnTo>
                      <a:pt x="90" y="276"/>
                    </a:lnTo>
                    <a:lnTo>
                      <a:pt x="124" y="229"/>
                    </a:lnTo>
                    <a:lnTo>
                      <a:pt x="130" y="258"/>
                    </a:lnTo>
                    <a:lnTo>
                      <a:pt x="124" y="282"/>
                    </a:lnTo>
                    <a:lnTo>
                      <a:pt x="116" y="305"/>
                    </a:lnTo>
                    <a:lnTo>
                      <a:pt x="136" y="287"/>
                    </a:lnTo>
                    <a:lnTo>
                      <a:pt x="142" y="261"/>
                    </a:lnTo>
                    <a:lnTo>
                      <a:pt x="145" y="223"/>
                    </a:lnTo>
                    <a:lnTo>
                      <a:pt x="157" y="243"/>
                    </a:lnTo>
                    <a:lnTo>
                      <a:pt x="154" y="287"/>
                    </a:lnTo>
                    <a:lnTo>
                      <a:pt x="148" y="311"/>
                    </a:lnTo>
                    <a:lnTo>
                      <a:pt x="165" y="290"/>
                    </a:lnTo>
                    <a:lnTo>
                      <a:pt x="168" y="264"/>
                    </a:lnTo>
                    <a:lnTo>
                      <a:pt x="174" y="296"/>
                    </a:lnTo>
                    <a:lnTo>
                      <a:pt x="183" y="264"/>
                    </a:lnTo>
                    <a:lnTo>
                      <a:pt x="199" y="223"/>
                    </a:lnTo>
                    <a:lnTo>
                      <a:pt x="206" y="243"/>
                    </a:lnTo>
                    <a:lnTo>
                      <a:pt x="199" y="282"/>
                    </a:lnTo>
                    <a:lnTo>
                      <a:pt x="186" y="301"/>
                    </a:lnTo>
                    <a:lnTo>
                      <a:pt x="214" y="279"/>
                    </a:lnTo>
                    <a:lnTo>
                      <a:pt x="217" y="243"/>
                    </a:lnTo>
                    <a:lnTo>
                      <a:pt x="229" y="199"/>
                    </a:lnTo>
                    <a:lnTo>
                      <a:pt x="232" y="232"/>
                    </a:lnTo>
                    <a:lnTo>
                      <a:pt x="229" y="282"/>
                    </a:lnTo>
                    <a:lnTo>
                      <a:pt x="214" y="305"/>
                    </a:lnTo>
                    <a:lnTo>
                      <a:pt x="241" y="287"/>
                    </a:lnTo>
                    <a:lnTo>
                      <a:pt x="255" y="235"/>
                    </a:lnTo>
                    <a:lnTo>
                      <a:pt x="255" y="258"/>
                    </a:lnTo>
                    <a:lnTo>
                      <a:pt x="252" y="279"/>
                    </a:lnTo>
                    <a:lnTo>
                      <a:pt x="270" y="267"/>
                    </a:lnTo>
                    <a:lnTo>
                      <a:pt x="270" y="255"/>
                    </a:lnTo>
                    <a:lnTo>
                      <a:pt x="296" y="214"/>
                    </a:lnTo>
                    <a:lnTo>
                      <a:pt x="331" y="187"/>
                    </a:lnTo>
                    <a:lnTo>
                      <a:pt x="322" y="214"/>
                    </a:lnTo>
                    <a:lnTo>
                      <a:pt x="313" y="226"/>
                    </a:lnTo>
                    <a:lnTo>
                      <a:pt x="331" y="226"/>
                    </a:lnTo>
                    <a:lnTo>
                      <a:pt x="339" y="196"/>
                    </a:lnTo>
                    <a:lnTo>
                      <a:pt x="350" y="182"/>
                    </a:lnTo>
                    <a:lnTo>
                      <a:pt x="380" y="143"/>
                    </a:lnTo>
                    <a:lnTo>
                      <a:pt x="368" y="173"/>
                    </a:lnTo>
                    <a:lnTo>
                      <a:pt x="365" y="193"/>
                    </a:lnTo>
                    <a:lnTo>
                      <a:pt x="350" y="208"/>
                    </a:lnTo>
                    <a:lnTo>
                      <a:pt x="365" y="211"/>
                    </a:lnTo>
                    <a:lnTo>
                      <a:pt x="386" y="176"/>
                    </a:lnTo>
                    <a:lnTo>
                      <a:pt x="400" y="146"/>
                    </a:lnTo>
                    <a:lnTo>
                      <a:pt x="418" y="121"/>
                    </a:lnTo>
                    <a:lnTo>
                      <a:pt x="412" y="152"/>
                    </a:lnTo>
                    <a:lnTo>
                      <a:pt x="403" y="173"/>
                    </a:lnTo>
                    <a:lnTo>
                      <a:pt x="424" y="164"/>
                    </a:lnTo>
                    <a:lnTo>
                      <a:pt x="428" y="115"/>
                    </a:lnTo>
                    <a:lnTo>
                      <a:pt x="437" y="146"/>
                    </a:lnTo>
                    <a:lnTo>
                      <a:pt x="449" y="93"/>
                    </a:lnTo>
                    <a:lnTo>
                      <a:pt x="464" y="91"/>
                    </a:lnTo>
                    <a:lnTo>
                      <a:pt x="443" y="71"/>
                    </a:lnTo>
                    <a:lnTo>
                      <a:pt x="458" y="0"/>
                    </a:lnTo>
                    <a:lnTo>
                      <a:pt x="424" y="24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1" name="Freeform 14"/>
              <p:cNvSpPr>
                <a:spLocks/>
              </p:cNvSpPr>
              <p:nvPr/>
            </p:nvSpPr>
            <p:spPr bwMode="auto">
              <a:xfrm>
                <a:off x="3519" y="2391"/>
                <a:ext cx="485" cy="328"/>
              </a:xfrm>
              <a:custGeom>
                <a:avLst/>
                <a:gdLst>
                  <a:gd name="T0" fmla="*/ 377 w 485"/>
                  <a:gd name="T1" fmla="*/ 85 h 328"/>
                  <a:gd name="T2" fmla="*/ 200 w 485"/>
                  <a:gd name="T3" fmla="*/ 162 h 328"/>
                  <a:gd name="T4" fmla="*/ 51 w 485"/>
                  <a:gd name="T5" fmla="*/ 190 h 328"/>
                  <a:gd name="T6" fmla="*/ 30 w 485"/>
                  <a:gd name="T7" fmla="*/ 201 h 328"/>
                  <a:gd name="T8" fmla="*/ 66 w 485"/>
                  <a:gd name="T9" fmla="*/ 220 h 328"/>
                  <a:gd name="T10" fmla="*/ 0 w 485"/>
                  <a:gd name="T11" fmla="*/ 256 h 328"/>
                  <a:gd name="T12" fmla="*/ 75 w 485"/>
                  <a:gd name="T13" fmla="*/ 236 h 328"/>
                  <a:gd name="T14" fmla="*/ 41 w 485"/>
                  <a:gd name="T15" fmla="*/ 276 h 328"/>
                  <a:gd name="T16" fmla="*/ 33 w 485"/>
                  <a:gd name="T17" fmla="*/ 298 h 328"/>
                  <a:gd name="T18" fmla="*/ 106 w 485"/>
                  <a:gd name="T19" fmla="*/ 236 h 328"/>
                  <a:gd name="T20" fmla="*/ 72 w 485"/>
                  <a:gd name="T21" fmla="*/ 309 h 328"/>
                  <a:gd name="T22" fmla="*/ 72 w 485"/>
                  <a:gd name="T23" fmla="*/ 327 h 328"/>
                  <a:gd name="T24" fmla="*/ 129 w 485"/>
                  <a:gd name="T25" fmla="*/ 239 h 328"/>
                  <a:gd name="T26" fmla="*/ 129 w 485"/>
                  <a:gd name="T27" fmla="*/ 294 h 328"/>
                  <a:gd name="T28" fmla="*/ 142 w 485"/>
                  <a:gd name="T29" fmla="*/ 300 h 328"/>
                  <a:gd name="T30" fmla="*/ 151 w 485"/>
                  <a:gd name="T31" fmla="*/ 233 h 328"/>
                  <a:gd name="T32" fmla="*/ 160 w 485"/>
                  <a:gd name="T33" fmla="*/ 300 h 328"/>
                  <a:gd name="T34" fmla="*/ 172 w 485"/>
                  <a:gd name="T35" fmla="*/ 302 h 328"/>
                  <a:gd name="T36" fmla="*/ 181 w 485"/>
                  <a:gd name="T37" fmla="*/ 309 h 328"/>
                  <a:gd name="T38" fmla="*/ 208 w 485"/>
                  <a:gd name="T39" fmla="*/ 233 h 328"/>
                  <a:gd name="T40" fmla="*/ 208 w 485"/>
                  <a:gd name="T41" fmla="*/ 294 h 328"/>
                  <a:gd name="T42" fmla="*/ 224 w 485"/>
                  <a:gd name="T43" fmla="*/ 291 h 328"/>
                  <a:gd name="T44" fmla="*/ 239 w 485"/>
                  <a:gd name="T45" fmla="*/ 208 h 328"/>
                  <a:gd name="T46" fmla="*/ 239 w 485"/>
                  <a:gd name="T47" fmla="*/ 294 h 328"/>
                  <a:gd name="T48" fmla="*/ 251 w 485"/>
                  <a:gd name="T49" fmla="*/ 300 h 328"/>
                  <a:gd name="T50" fmla="*/ 266 w 485"/>
                  <a:gd name="T51" fmla="*/ 269 h 328"/>
                  <a:gd name="T52" fmla="*/ 282 w 485"/>
                  <a:gd name="T53" fmla="*/ 279 h 328"/>
                  <a:gd name="T54" fmla="*/ 308 w 485"/>
                  <a:gd name="T55" fmla="*/ 224 h 328"/>
                  <a:gd name="T56" fmla="*/ 336 w 485"/>
                  <a:gd name="T57" fmla="*/ 224 h 328"/>
                  <a:gd name="T58" fmla="*/ 345 w 485"/>
                  <a:gd name="T59" fmla="*/ 236 h 328"/>
                  <a:gd name="T60" fmla="*/ 365 w 485"/>
                  <a:gd name="T61" fmla="*/ 190 h 328"/>
                  <a:gd name="T62" fmla="*/ 384 w 485"/>
                  <a:gd name="T63" fmla="*/ 181 h 328"/>
                  <a:gd name="T64" fmla="*/ 365 w 485"/>
                  <a:gd name="T65" fmla="*/ 217 h 328"/>
                  <a:gd name="T66" fmla="*/ 402 w 485"/>
                  <a:gd name="T67" fmla="*/ 183 h 328"/>
                  <a:gd name="T68" fmla="*/ 436 w 485"/>
                  <a:gd name="T69" fmla="*/ 125 h 328"/>
                  <a:gd name="T70" fmla="*/ 421 w 485"/>
                  <a:gd name="T71" fmla="*/ 181 h 328"/>
                  <a:gd name="T72" fmla="*/ 447 w 485"/>
                  <a:gd name="T73" fmla="*/ 119 h 328"/>
                  <a:gd name="T74" fmla="*/ 469 w 485"/>
                  <a:gd name="T75" fmla="*/ 97 h 328"/>
                  <a:gd name="T76" fmla="*/ 462 w 485"/>
                  <a:gd name="T77" fmla="*/ 73 h 328"/>
                  <a:gd name="T78" fmla="*/ 442 w 485"/>
                  <a:gd name="T79" fmla="*/ 24 h 3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5"/>
                  <a:gd name="T121" fmla="*/ 0 h 328"/>
                  <a:gd name="T122" fmla="*/ 485 w 485"/>
                  <a:gd name="T123" fmla="*/ 328 h 32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5" h="328">
                    <a:moveTo>
                      <a:pt x="442" y="24"/>
                    </a:moveTo>
                    <a:lnTo>
                      <a:pt x="377" y="85"/>
                    </a:lnTo>
                    <a:lnTo>
                      <a:pt x="272" y="140"/>
                    </a:lnTo>
                    <a:lnTo>
                      <a:pt x="200" y="162"/>
                    </a:lnTo>
                    <a:lnTo>
                      <a:pt x="142" y="174"/>
                    </a:lnTo>
                    <a:lnTo>
                      <a:pt x="51" y="190"/>
                    </a:lnTo>
                    <a:lnTo>
                      <a:pt x="24" y="198"/>
                    </a:lnTo>
                    <a:lnTo>
                      <a:pt x="30" y="201"/>
                    </a:lnTo>
                    <a:lnTo>
                      <a:pt x="81" y="198"/>
                    </a:lnTo>
                    <a:lnTo>
                      <a:pt x="66" y="220"/>
                    </a:lnTo>
                    <a:lnTo>
                      <a:pt x="39" y="245"/>
                    </a:lnTo>
                    <a:lnTo>
                      <a:pt x="0" y="256"/>
                    </a:lnTo>
                    <a:lnTo>
                      <a:pt x="27" y="256"/>
                    </a:lnTo>
                    <a:lnTo>
                      <a:pt x="75" y="236"/>
                    </a:lnTo>
                    <a:lnTo>
                      <a:pt x="60" y="256"/>
                    </a:lnTo>
                    <a:lnTo>
                      <a:pt x="41" y="276"/>
                    </a:lnTo>
                    <a:lnTo>
                      <a:pt x="15" y="294"/>
                    </a:lnTo>
                    <a:lnTo>
                      <a:pt x="33" y="298"/>
                    </a:lnTo>
                    <a:lnTo>
                      <a:pt x="85" y="256"/>
                    </a:lnTo>
                    <a:lnTo>
                      <a:pt x="106" y="236"/>
                    </a:lnTo>
                    <a:lnTo>
                      <a:pt x="87" y="282"/>
                    </a:lnTo>
                    <a:lnTo>
                      <a:pt x="72" y="309"/>
                    </a:lnTo>
                    <a:lnTo>
                      <a:pt x="56" y="327"/>
                    </a:lnTo>
                    <a:lnTo>
                      <a:pt x="72" y="327"/>
                    </a:lnTo>
                    <a:lnTo>
                      <a:pt x="94" y="288"/>
                    </a:lnTo>
                    <a:lnTo>
                      <a:pt x="129" y="239"/>
                    </a:lnTo>
                    <a:lnTo>
                      <a:pt x="135" y="269"/>
                    </a:lnTo>
                    <a:lnTo>
                      <a:pt x="129" y="294"/>
                    </a:lnTo>
                    <a:lnTo>
                      <a:pt x="121" y="318"/>
                    </a:lnTo>
                    <a:lnTo>
                      <a:pt x="142" y="300"/>
                    </a:lnTo>
                    <a:lnTo>
                      <a:pt x="147" y="272"/>
                    </a:lnTo>
                    <a:lnTo>
                      <a:pt x="151" y="233"/>
                    </a:lnTo>
                    <a:lnTo>
                      <a:pt x="163" y="254"/>
                    </a:lnTo>
                    <a:lnTo>
                      <a:pt x="160" y="300"/>
                    </a:lnTo>
                    <a:lnTo>
                      <a:pt x="154" y="324"/>
                    </a:lnTo>
                    <a:lnTo>
                      <a:pt x="172" y="302"/>
                    </a:lnTo>
                    <a:lnTo>
                      <a:pt x="175" y="276"/>
                    </a:lnTo>
                    <a:lnTo>
                      <a:pt x="181" y="309"/>
                    </a:lnTo>
                    <a:lnTo>
                      <a:pt x="191" y="276"/>
                    </a:lnTo>
                    <a:lnTo>
                      <a:pt x="208" y="233"/>
                    </a:lnTo>
                    <a:lnTo>
                      <a:pt x="214" y="254"/>
                    </a:lnTo>
                    <a:lnTo>
                      <a:pt x="208" y="294"/>
                    </a:lnTo>
                    <a:lnTo>
                      <a:pt x="194" y="315"/>
                    </a:lnTo>
                    <a:lnTo>
                      <a:pt x="224" y="291"/>
                    </a:lnTo>
                    <a:lnTo>
                      <a:pt x="226" y="254"/>
                    </a:lnTo>
                    <a:lnTo>
                      <a:pt x="239" y="208"/>
                    </a:lnTo>
                    <a:lnTo>
                      <a:pt x="242" y="242"/>
                    </a:lnTo>
                    <a:lnTo>
                      <a:pt x="239" y="294"/>
                    </a:lnTo>
                    <a:lnTo>
                      <a:pt x="224" y="318"/>
                    </a:lnTo>
                    <a:lnTo>
                      <a:pt x="251" y="300"/>
                    </a:lnTo>
                    <a:lnTo>
                      <a:pt x="266" y="245"/>
                    </a:lnTo>
                    <a:lnTo>
                      <a:pt x="266" y="269"/>
                    </a:lnTo>
                    <a:lnTo>
                      <a:pt x="263" y="291"/>
                    </a:lnTo>
                    <a:lnTo>
                      <a:pt x="282" y="279"/>
                    </a:lnTo>
                    <a:lnTo>
                      <a:pt x="282" y="266"/>
                    </a:lnTo>
                    <a:lnTo>
                      <a:pt x="308" y="224"/>
                    </a:lnTo>
                    <a:lnTo>
                      <a:pt x="345" y="195"/>
                    </a:lnTo>
                    <a:lnTo>
                      <a:pt x="336" y="224"/>
                    </a:lnTo>
                    <a:lnTo>
                      <a:pt x="327" y="236"/>
                    </a:lnTo>
                    <a:lnTo>
                      <a:pt x="345" y="236"/>
                    </a:lnTo>
                    <a:lnTo>
                      <a:pt x="354" y="204"/>
                    </a:lnTo>
                    <a:lnTo>
                      <a:pt x="365" y="190"/>
                    </a:lnTo>
                    <a:lnTo>
                      <a:pt x="396" y="149"/>
                    </a:lnTo>
                    <a:lnTo>
                      <a:pt x="384" y="181"/>
                    </a:lnTo>
                    <a:lnTo>
                      <a:pt x="381" y="201"/>
                    </a:lnTo>
                    <a:lnTo>
                      <a:pt x="365" y="217"/>
                    </a:lnTo>
                    <a:lnTo>
                      <a:pt x="381" y="220"/>
                    </a:lnTo>
                    <a:lnTo>
                      <a:pt x="402" y="183"/>
                    </a:lnTo>
                    <a:lnTo>
                      <a:pt x="418" y="152"/>
                    </a:lnTo>
                    <a:lnTo>
                      <a:pt x="436" y="125"/>
                    </a:lnTo>
                    <a:lnTo>
                      <a:pt x="430" y="159"/>
                    </a:lnTo>
                    <a:lnTo>
                      <a:pt x="421" y="181"/>
                    </a:lnTo>
                    <a:lnTo>
                      <a:pt x="442" y="171"/>
                    </a:lnTo>
                    <a:lnTo>
                      <a:pt x="447" y="119"/>
                    </a:lnTo>
                    <a:lnTo>
                      <a:pt x="456" y="152"/>
                    </a:lnTo>
                    <a:lnTo>
                      <a:pt x="469" y="97"/>
                    </a:lnTo>
                    <a:lnTo>
                      <a:pt x="484" y="94"/>
                    </a:lnTo>
                    <a:lnTo>
                      <a:pt x="462" y="73"/>
                    </a:lnTo>
                    <a:lnTo>
                      <a:pt x="478" y="0"/>
                    </a:lnTo>
                    <a:lnTo>
                      <a:pt x="442" y="24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2" name="Freeform 15"/>
              <p:cNvSpPr>
                <a:spLocks/>
              </p:cNvSpPr>
              <p:nvPr/>
            </p:nvSpPr>
            <p:spPr bwMode="auto">
              <a:xfrm>
                <a:off x="3487" y="2513"/>
                <a:ext cx="516" cy="310"/>
              </a:xfrm>
              <a:custGeom>
                <a:avLst/>
                <a:gdLst>
                  <a:gd name="T0" fmla="*/ 374 w 516"/>
                  <a:gd name="T1" fmla="*/ 88 h 310"/>
                  <a:gd name="T2" fmla="*/ 260 w 516"/>
                  <a:gd name="T3" fmla="*/ 163 h 310"/>
                  <a:gd name="T4" fmla="*/ 91 w 516"/>
                  <a:gd name="T5" fmla="*/ 222 h 310"/>
                  <a:gd name="T6" fmla="*/ 4 w 516"/>
                  <a:gd name="T7" fmla="*/ 239 h 310"/>
                  <a:gd name="T8" fmla="*/ 52 w 516"/>
                  <a:gd name="T9" fmla="*/ 258 h 310"/>
                  <a:gd name="T10" fmla="*/ 64 w 516"/>
                  <a:gd name="T11" fmla="*/ 266 h 310"/>
                  <a:gd name="T12" fmla="*/ 103 w 516"/>
                  <a:gd name="T13" fmla="*/ 263 h 310"/>
                  <a:gd name="T14" fmla="*/ 32 w 516"/>
                  <a:gd name="T15" fmla="*/ 306 h 310"/>
                  <a:gd name="T16" fmla="*/ 108 w 516"/>
                  <a:gd name="T17" fmla="*/ 278 h 310"/>
                  <a:gd name="T18" fmla="*/ 119 w 516"/>
                  <a:gd name="T19" fmla="*/ 283 h 310"/>
                  <a:gd name="T20" fmla="*/ 135 w 516"/>
                  <a:gd name="T21" fmla="*/ 288 h 310"/>
                  <a:gd name="T22" fmla="*/ 167 w 516"/>
                  <a:gd name="T23" fmla="*/ 273 h 310"/>
                  <a:gd name="T24" fmla="*/ 178 w 516"/>
                  <a:gd name="T25" fmla="*/ 295 h 310"/>
                  <a:gd name="T26" fmla="*/ 216 w 516"/>
                  <a:gd name="T27" fmla="*/ 266 h 310"/>
                  <a:gd name="T28" fmla="*/ 200 w 516"/>
                  <a:gd name="T29" fmla="*/ 299 h 310"/>
                  <a:gd name="T30" fmla="*/ 244 w 516"/>
                  <a:gd name="T31" fmla="*/ 273 h 310"/>
                  <a:gd name="T32" fmla="*/ 260 w 516"/>
                  <a:gd name="T33" fmla="*/ 273 h 310"/>
                  <a:gd name="T34" fmla="*/ 276 w 516"/>
                  <a:gd name="T35" fmla="*/ 278 h 310"/>
                  <a:gd name="T36" fmla="*/ 309 w 516"/>
                  <a:gd name="T37" fmla="*/ 244 h 310"/>
                  <a:gd name="T38" fmla="*/ 287 w 516"/>
                  <a:gd name="T39" fmla="*/ 281 h 310"/>
                  <a:gd name="T40" fmla="*/ 325 w 516"/>
                  <a:gd name="T41" fmla="*/ 266 h 310"/>
                  <a:gd name="T42" fmla="*/ 342 w 516"/>
                  <a:gd name="T43" fmla="*/ 263 h 310"/>
                  <a:gd name="T44" fmla="*/ 342 w 516"/>
                  <a:gd name="T45" fmla="*/ 281 h 310"/>
                  <a:gd name="T46" fmla="*/ 369 w 516"/>
                  <a:gd name="T47" fmla="*/ 244 h 310"/>
                  <a:gd name="T48" fmla="*/ 401 w 516"/>
                  <a:gd name="T49" fmla="*/ 218 h 310"/>
                  <a:gd name="T50" fmla="*/ 386 w 516"/>
                  <a:gd name="T51" fmla="*/ 270 h 310"/>
                  <a:gd name="T52" fmla="*/ 412 w 516"/>
                  <a:gd name="T53" fmla="*/ 239 h 310"/>
                  <a:gd name="T54" fmla="*/ 434 w 516"/>
                  <a:gd name="T55" fmla="*/ 229 h 310"/>
                  <a:gd name="T56" fmla="*/ 451 w 516"/>
                  <a:gd name="T57" fmla="*/ 229 h 310"/>
                  <a:gd name="T58" fmla="*/ 456 w 516"/>
                  <a:gd name="T59" fmla="*/ 174 h 310"/>
                  <a:gd name="T60" fmla="*/ 467 w 516"/>
                  <a:gd name="T61" fmla="*/ 236 h 310"/>
                  <a:gd name="T62" fmla="*/ 482 w 516"/>
                  <a:gd name="T63" fmla="*/ 192 h 310"/>
                  <a:gd name="T64" fmla="*/ 482 w 516"/>
                  <a:gd name="T65" fmla="*/ 122 h 310"/>
                  <a:gd name="T66" fmla="*/ 494 w 516"/>
                  <a:gd name="T67" fmla="*/ 174 h 310"/>
                  <a:gd name="T68" fmla="*/ 515 w 516"/>
                  <a:gd name="T69" fmla="*/ 150 h 310"/>
                  <a:gd name="T70" fmla="*/ 488 w 516"/>
                  <a:gd name="T71" fmla="*/ 66 h 310"/>
                  <a:gd name="T72" fmla="*/ 482 w 516"/>
                  <a:gd name="T73" fmla="*/ 0 h 3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6"/>
                  <a:gd name="T112" fmla="*/ 0 h 310"/>
                  <a:gd name="T113" fmla="*/ 516 w 516"/>
                  <a:gd name="T114" fmla="*/ 310 h 3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6" h="310">
                    <a:moveTo>
                      <a:pt x="412" y="47"/>
                    </a:moveTo>
                    <a:lnTo>
                      <a:pt x="374" y="88"/>
                    </a:lnTo>
                    <a:lnTo>
                      <a:pt x="331" y="125"/>
                    </a:lnTo>
                    <a:lnTo>
                      <a:pt x="260" y="163"/>
                    </a:lnTo>
                    <a:lnTo>
                      <a:pt x="190" y="192"/>
                    </a:lnTo>
                    <a:lnTo>
                      <a:pt x="91" y="222"/>
                    </a:lnTo>
                    <a:lnTo>
                      <a:pt x="0" y="232"/>
                    </a:lnTo>
                    <a:lnTo>
                      <a:pt x="4" y="239"/>
                    </a:lnTo>
                    <a:lnTo>
                      <a:pt x="86" y="236"/>
                    </a:lnTo>
                    <a:lnTo>
                      <a:pt x="52" y="258"/>
                    </a:lnTo>
                    <a:lnTo>
                      <a:pt x="20" y="273"/>
                    </a:lnTo>
                    <a:lnTo>
                      <a:pt x="64" y="266"/>
                    </a:lnTo>
                    <a:lnTo>
                      <a:pt x="108" y="239"/>
                    </a:lnTo>
                    <a:lnTo>
                      <a:pt x="103" y="263"/>
                    </a:lnTo>
                    <a:lnTo>
                      <a:pt x="70" y="283"/>
                    </a:lnTo>
                    <a:lnTo>
                      <a:pt x="32" y="306"/>
                    </a:lnTo>
                    <a:lnTo>
                      <a:pt x="52" y="306"/>
                    </a:lnTo>
                    <a:lnTo>
                      <a:pt x="108" y="278"/>
                    </a:lnTo>
                    <a:lnTo>
                      <a:pt x="135" y="251"/>
                    </a:lnTo>
                    <a:lnTo>
                      <a:pt x="119" y="283"/>
                    </a:lnTo>
                    <a:lnTo>
                      <a:pt x="81" y="309"/>
                    </a:lnTo>
                    <a:lnTo>
                      <a:pt x="135" y="288"/>
                    </a:lnTo>
                    <a:lnTo>
                      <a:pt x="162" y="263"/>
                    </a:lnTo>
                    <a:lnTo>
                      <a:pt x="167" y="273"/>
                    </a:lnTo>
                    <a:lnTo>
                      <a:pt x="162" y="295"/>
                    </a:lnTo>
                    <a:lnTo>
                      <a:pt x="178" y="295"/>
                    </a:lnTo>
                    <a:lnTo>
                      <a:pt x="200" y="270"/>
                    </a:lnTo>
                    <a:lnTo>
                      <a:pt x="216" y="266"/>
                    </a:lnTo>
                    <a:lnTo>
                      <a:pt x="212" y="288"/>
                    </a:lnTo>
                    <a:lnTo>
                      <a:pt x="200" y="299"/>
                    </a:lnTo>
                    <a:lnTo>
                      <a:pt x="222" y="299"/>
                    </a:lnTo>
                    <a:lnTo>
                      <a:pt x="244" y="273"/>
                    </a:lnTo>
                    <a:lnTo>
                      <a:pt x="266" y="251"/>
                    </a:lnTo>
                    <a:lnTo>
                      <a:pt x="260" y="273"/>
                    </a:lnTo>
                    <a:lnTo>
                      <a:pt x="244" y="288"/>
                    </a:lnTo>
                    <a:lnTo>
                      <a:pt x="276" y="278"/>
                    </a:lnTo>
                    <a:lnTo>
                      <a:pt x="303" y="225"/>
                    </a:lnTo>
                    <a:lnTo>
                      <a:pt x="309" y="244"/>
                    </a:lnTo>
                    <a:lnTo>
                      <a:pt x="299" y="266"/>
                    </a:lnTo>
                    <a:lnTo>
                      <a:pt x="287" y="281"/>
                    </a:lnTo>
                    <a:lnTo>
                      <a:pt x="303" y="288"/>
                    </a:lnTo>
                    <a:lnTo>
                      <a:pt x="325" y="266"/>
                    </a:lnTo>
                    <a:lnTo>
                      <a:pt x="336" y="244"/>
                    </a:lnTo>
                    <a:lnTo>
                      <a:pt x="342" y="263"/>
                    </a:lnTo>
                    <a:lnTo>
                      <a:pt x="331" y="273"/>
                    </a:lnTo>
                    <a:lnTo>
                      <a:pt x="342" y="281"/>
                    </a:lnTo>
                    <a:lnTo>
                      <a:pt x="353" y="263"/>
                    </a:lnTo>
                    <a:lnTo>
                      <a:pt x="369" y="244"/>
                    </a:lnTo>
                    <a:lnTo>
                      <a:pt x="395" y="206"/>
                    </a:lnTo>
                    <a:lnTo>
                      <a:pt x="401" y="218"/>
                    </a:lnTo>
                    <a:lnTo>
                      <a:pt x="395" y="244"/>
                    </a:lnTo>
                    <a:lnTo>
                      <a:pt x="386" y="270"/>
                    </a:lnTo>
                    <a:lnTo>
                      <a:pt x="401" y="270"/>
                    </a:lnTo>
                    <a:lnTo>
                      <a:pt x="412" y="239"/>
                    </a:lnTo>
                    <a:lnTo>
                      <a:pt x="423" y="203"/>
                    </a:lnTo>
                    <a:lnTo>
                      <a:pt x="434" y="229"/>
                    </a:lnTo>
                    <a:lnTo>
                      <a:pt x="434" y="247"/>
                    </a:lnTo>
                    <a:lnTo>
                      <a:pt x="451" y="229"/>
                    </a:lnTo>
                    <a:lnTo>
                      <a:pt x="444" y="199"/>
                    </a:lnTo>
                    <a:lnTo>
                      <a:pt x="456" y="174"/>
                    </a:lnTo>
                    <a:lnTo>
                      <a:pt x="467" y="214"/>
                    </a:lnTo>
                    <a:lnTo>
                      <a:pt x="467" y="236"/>
                    </a:lnTo>
                    <a:lnTo>
                      <a:pt x="477" y="225"/>
                    </a:lnTo>
                    <a:lnTo>
                      <a:pt x="482" y="192"/>
                    </a:lnTo>
                    <a:lnTo>
                      <a:pt x="482" y="150"/>
                    </a:lnTo>
                    <a:lnTo>
                      <a:pt x="482" y="122"/>
                    </a:lnTo>
                    <a:lnTo>
                      <a:pt x="499" y="147"/>
                    </a:lnTo>
                    <a:lnTo>
                      <a:pt x="494" y="174"/>
                    </a:lnTo>
                    <a:lnTo>
                      <a:pt x="510" y="178"/>
                    </a:lnTo>
                    <a:lnTo>
                      <a:pt x="515" y="150"/>
                    </a:lnTo>
                    <a:lnTo>
                      <a:pt x="510" y="107"/>
                    </a:lnTo>
                    <a:lnTo>
                      <a:pt x="488" y="66"/>
                    </a:lnTo>
                    <a:lnTo>
                      <a:pt x="482" y="40"/>
                    </a:lnTo>
                    <a:lnTo>
                      <a:pt x="482" y="0"/>
                    </a:lnTo>
                    <a:lnTo>
                      <a:pt x="412" y="47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Freeform 16"/>
              <p:cNvSpPr>
                <a:spLocks/>
              </p:cNvSpPr>
              <p:nvPr/>
            </p:nvSpPr>
            <p:spPr bwMode="auto">
              <a:xfrm>
                <a:off x="3849" y="1926"/>
                <a:ext cx="179" cy="166"/>
              </a:xfrm>
              <a:custGeom>
                <a:avLst/>
                <a:gdLst>
                  <a:gd name="T0" fmla="*/ 178 w 179"/>
                  <a:gd name="T1" fmla="*/ 0 h 166"/>
                  <a:gd name="T2" fmla="*/ 160 w 179"/>
                  <a:gd name="T3" fmla="*/ 22 h 166"/>
                  <a:gd name="T4" fmla="*/ 143 w 179"/>
                  <a:gd name="T5" fmla="*/ 53 h 166"/>
                  <a:gd name="T6" fmla="*/ 105 w 179"/>
                  <a:gd name="T7" fmla="*/ 96 h 166"/>
                  <a:gd name="T8" fmla="*/ 69 w 179"/>
                  <a:gd name="T9" fmla="*/ 117 h 166"/>
                  <a:gd name="T10" fmla="*/ 27 w 179"/>
                  <a:gd name="T11" fmla="*/ 148 h 166"/>
                  <a:gd name="T12" fmla="*/ 0 w 179"/>
                  <a:gd name="T13" fmla="*/ 155 h 166"/>
                  <a:gd name="T14" fmla="*/ 15 w 179"/>
                  <a:gd name="T15" fmla="*/ 155 h 166"/>
                  <a:gd name="T16" fmla="*/ 53 w 179"/>
                  <a:gd name="T17" fmla="*/ 142 h 166"/>
                  <a:gd name="T18" fmla="*/ 43 w 179"/>
                  <a:gd name="T19" fmla="*/ 165 h 166"/>
                  <a:gd name="T20" fmla="*/ 65 w 179"/>
                  <a:gd name="T21" fmla="*/ 130 h 166"/>
                  <a:gd name="T22" fmla="*/ 78 w 179"/>
                  <a:gd name="T23" fmla="*/ 125 h 166"/>
                  <a:gd name="T24" fmla="*/ 73 w 179"/>
                  <a:gd name="T25" fmla="*/ 145 h 166"/>
                  <a:gd name="T26" fmla="*/ 93 w 179"/>
                  <a:gd name="T27" fmla="*/ 116 h 166"/>
                  <a:gd name="T28" fmla="*/ 121 w 179"/>
                  <a:gd name="T29" fmla="*/ 90 h 166"/>
                  <a:gd name="T30" fmla="*/ 116 w 179"/>
                  <a:gd name="T31" fmla="*/ 110 h 166"/>
                  <a:gd name="T32" fmla="*/ 136 w 179"/>
                  <a:gd name="T33" fmla="*/ 72 h 166"/>
                  <a:gd name="T34" fmla="*/ 138 w 179"/>
                  <a:gd name="T35" fmla="*/ 87 h 166"/>
                  <a:gd name="T36" fmla="*/ 146 w 179"/>
                  <a:gd name="T37" fmla="*/ 60 h 166"/>
                  <a:gd name="T38" fmla="*/ 166 w 179"/>
                  <a:gd name="T39" fmla="*/ 31 h 166"/>
                  <a:gd name="T40" fmla="*/ 178 w 179"/>
                  <a:gd name="T41" fmla="*/ 0 h 1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9"/>
                  <a:gd name="T64" fmla="*/ 0 h 166"/>
                  <a:gd name="T65" fmla="*/ 179 w 179"/>
                  <a:gd name="T66" fmla="*/ 166 h 1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9" h="166">
                    <a:moveTo>
                      <a:pt x="178" y="0"/>
                    </a:moveTo>
                    <a:lnTo>
                      <a:pt x="160" y="22"/>
                    </a:lnTo>
                    <a:lnTo>
                      <a:pt x="143" y="53"/>
                    </a:lnTo>
                    <a:lnTo>
                      <a:pt x="105" y="96"/>
                    </a:lnTo>
                    <a:lnTo>
                      <a:pt x="69" y="117"/>
                    </a:lnTo>
                    <a:lnTo>
                      <a:pt x="27" y="148"/>
                    </a:lnTo>
                    <a:lnTo>
                      <a:pt x="0" y="155"/>
                    </a:lnTo>
                    <a:lnTo>
                      <a:pt x="15" y="155"/>
                    </a:lnTo>
                    <a:lnTo>
                      <a:pt x="53" y="142"/>
                    </a:lnTo>
                    <a:lnTo>
                      <a:pt x="43" y="165"/>
                    </a:lnTo>
                    <a:lnTo>
                      <a:pt x="65" y="130"/>
                    </a:lnTo>
                    <a:lnTo>
                      <a:pt x="78" y="125"/>
                    </a:lnTo>
                    <a:lnTo>
                      <a:pt x="73" y="145"/>
                    </a:lnTo>
                    <a:lnTo>
                      <a:pt x="93" y="116"/>
                    </a:lnTo>
                    <a:lnTo>
                      <a:pt x="121" y="90"/>
                    </a:lnTo>
                    <a:lnTo>
                      <a:pt x="116" y="110"/>
                    </a:lnTo>
                    <a:lnTo>
                      <a:pt x="136" y="72"/>
                    </a:lnTo>
                    <a:lnTo>
                      <a:pt x="138" y="87"/>
                    </a:lnTo>
                    <a:lnTo>
                      <a:pt x="146" y="60"/>
                    </a:lnTo>
                    <a:lnTo>
                      <a:pt x="166" y="31"/>
                    </a:lnTo>
                    <a:lnTo>
                      <a:pt x="178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Freeform 17"/>
              <p:cNvSpPr>
                <a:spLocks/>
              </p:cNvSpPr>
              <p:nvPr/>
            </p:nvSpPr>
            <p:spPr bwMode="auto">
              <a:xfrm>
                <a:off x="3790" y="2116"/>
                <a:ext cx="155" cy="104"/>
              </a:xfrm>
              <a:custGeom>
                <a:avLst/>
                <a:gdLst>
                  <a:gd name="T0" fmla="*/ 154 w 155"/>
                  <a:gd name="T1" fmla="*/ 0 h 104"/>
                  <a:gd name="T2" fmla="*/ 125 w 155"/>
                  <a:gd name="T3" fmla="*/ 26 h 104"/>
                  <a:gd name="T4" fmla="*/ 91 w 155"/>
                  <a:gd name="T5" fmla="*/ 48 h 104"/>
                  <a:gd name="T6" fmla="*/ 57 w 155"/>
                  <a:gd name="T7" fmla="*/ 63 h 104"/>
                  <a:gd name="T8" fmla="*/ 20 w 155"/>
                  <a:gd name="T9" fmla="*/ 82 h 104"/>
                  <a:gd name="T10" fmla="*/ 0 w 155"/>
                  <a:gd name="T11" fmla="*/ 87 h 104"/>
                  <a:gd name="T12" fmla="*/ 15 w 155"/>
                  <a:gd name="T13" fmla="*/ 87 h 104"/>
                  <a:gd name="T14" fmla="*/ 9 w 155"/>
                  <a:gd name="T15" fmla="*/ 103 h 104"/>
                  <a:gd name="T16" fmla="*/ 30 w 155"/>
                  <a:gd name="T17" fmla="*/ 86 h 104"/>
                  <a:gd name="T18" fmla="*/ 33 w 155"/>
                  <a:gd name="T19" fmla="*/ 97 h 104"/>
                  <a:gd name="T20" fmla="*/ 53 w 155"/>
                  <a:gd name="T21" fmla="*/ 75 h 104"/>
                  <a:gd name="T22" fmla="*/ 53 w 155"/>
                  <a:gd name="T23" fmla="*/ 92 h 104"/>
                  <a:gd name="T24" fmla="*/ 74 w 155"/>
                  <a:gd name="T25" fmla="*/ 63 h 104"/>
                  <a:gd name="T26" fmla="*/ 91 w 155"/>
                  <a:gd name="T27" fmla="*/ 56 h 104"/>
                  <a:gd name="T28" fmla="*/ 101 w 155"/>
                  <a:gd name="T29" fmla="*/ 56 h 104"/>
                  <a:gd name="T30" fmla="*/ 90 w 155"/>
                  <a:gd name="T31" fmla="*/ 79 h 104"/>
                  <a:gd name="T32" fmla="*/ 106 w 155"/>
                  <a:gd name="T33" fmla="*/ 60 h 104"/>
                  <a:gd name="T34" fmla="*/ 110 w 155"/>
                  <a:gd name="T35" fmla="*/ 43 h 104"/>
                  <a:gd name="T36" fmla="*/ 128 w 155"/>
                  <a:gd name="T37" fmla="*/ 31 h 104"/>
                  <a:gd name="T38" fmla="*/ 154 w 155"/>
                  <a:gd name="T39" fmla="*/ 0 h 1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5"/>
                  <a:gd name="T61" fmla="*/ 0 h 104"/>
                  <a:gd name="T62" fmla="*/ 155 w 155"/>
                  <a:gd name="T63" fmla="*/ 104 h 1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5" h="104">
                    <a:moveTo>
                      <a:pt x="154" y="0"/>
                    </a:moveTo>
                    <a:lnTo>
                      <a:pt x="125" y="26"/>
                    </a:lnTo>
                    <a:lnTo>
                      <a:pt x="91" y="48"/>
                    </a:lnTo>
                    <a:lnTo>
                      <a:pt x="57" y="63"/>
                    </a:lnTo>
                    <a:lnTo>
                      <a:pt x="20" y="82"/>
                    </a:lnTo>
                    <a:lnTo>
                      <a:pt x="0" y="87"/>
                    </a:lnTo>
                    <a:lnTo>
                      <a:pt x="15" y="87"/>
                    </a:lnTo>
                    <a:lnTo>
                      <a:pt x="9" y="103"/>
                    </a:lnTo>
                    <a:lnTo>
                      <a:pt x="30" y="86"/>
                    </a:lnTo>
                    <a:lnTo>
                      <a:pt x="33" y="97"/>
                    </a:lnTo>
                    <a:lnTo>
                      <a:pt x="53" y="75"/>
                    </a:lnTo>
                    <a:lnTo>
                      <a:pt x="53" y="92"/>
                    </a:lnTo>
                    <a:lnTo>
                      <a:pt x="74" y="63"/>
                    </a:lnTo>
                    <a:lnTo>
                      <a:pt x="91" y="56"/>
                    </a:lnTo>
                    <a:lnTo>
                      <a:pt x="101" y="56"/>
                    </a:lnTo>
                    <a:lnTo>
                      <a:pt x="90" y="79"/>
                    </a:lnTo>
                    <a:lnTo>
                      <a:pt x="106" y="60"/>
                    </a:lnTo>
                    <a:lnTo>
                      <a:pt x="110" y="43"/>
                    </a:lnTo>
                    <a:lnTo>
                      <a:pt x="128" y="31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5" name="Freeform 18"/>
              <p:cNvSpPr>
                <a:spLocks/>
              </p:cNvSpPr>
              <p:nvPr/>
            </p:nvSpPr>
            <p:spPr bwMode="auto">
              <a:xfrm>
                <a:off x="3706" y="2256"/>
                <a:ext cx="184" cy="104"/>
              </a:xfrm>
              <a:custGeom>
                <a:avLst/>
                <a:gdLst>
                  <a:gd name="T0" fmla="*/ 183 w 184"/>
                  <a:gd name="T1" fmla="*/ 0 h 104"/>
                  <a:gd name="T2" fmla="*/ 147 w 184"/>
                  <a:gd name="T3" fmla="*/ 28 h 104"/>
                  <a:gd name="T4" fmla="*/ 114 w 184"/>
                  <a:gd name="T5" fmla="*/ 45 h 104"/>
                  <a:gd name="T6" fmla="*/ 69 w 184"/>
                  <a:gd name="T7" fmla="*/ 62 h 104"/>
                  <a:gd name="T8" fmla="*/ 44 w 184"/>
                  <a:gd name="T9" fmla="*/ 74 h 104"/>
                  <a:gd name="T10" fmla="*/ 0 w 184"/>
                  <a:gd name="T11" fmla="*/ 83 h 104"/>
                  <a:gd name="T12" fmla="*/ 25 w 184"/>
                  <a:gd name="T13" fmla="*/ 85 h 104"/>
                  <a:gd name="T14" fmla="*/ 23 w 184"/>
                  <a:gd name="T15" fmla="*/ 100 h 104"/>
                  <a:gd name="T16" fmla="*/ 37 w 184"/>
                  <a:gd name="T17" fmla="*/ 77 h 104"/>
                  <a:gd name="T18" fmla="*/ 44 w 184"/>
                  <a:gd name="T19" fmla="*/ 103 h 104"/>
                  <a:gd name="T20" fmla="*/ 50 w 184"/>
                  <a:gd name="T21" fmla="*/ 77 h 104"/>
                  <a:gd name="T22" fmla="*/ 96 w 184"/>
                  <a:gd name="T23" fmla="*/ 60 h 104"/>
                  <a:gd name="T24" fmla="*/ 96 w 184"/>
                  <a:gd name="T25" fmla="*/ 85 h 104"/>
                  <a:gd name="T26" fmla="*/ 107 w 184"/>
                  <a:gd name="T27" fmla="*/ 58 h 104"/>
                  <a:gd name="T28" fmla="*/ 145 w 184"/>
                  <a:gd name="T29" fmla="*/ 38 h 104"/>
                  <a:gd name="T30" fmla="*/ 183 w 184"/>
                  <a:gd name="T31" fmla="*/ 0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4"/>
                  <a:gd name="T49" fmla="*/ 0 h 104"/>
                  <a:gd name="T50" fmla="*/ 184 w 184"/>
                  <a:gd name="T51" fmla="*/ 104 h 1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4" h="104">
                    <a:moveTo>
                      <a:pt x="183" y="0"/>
                    </a:moveTo>
                    <a:lnTo>
                      <a:pt x="147" y="28"/>
                    </a:lnTo>
                    <a:lnTo>
                      <a:pt x="114" y="45"/>
                    </a:lnTo>
                    <a:lnTo>
                      <a:pt x="69" y="62"/>
                    </a:lnTo>
                    <a:lnTo>
                      <a:pt x="44" y="74"/>
                    </a:lnTo>
                    <a:lnTo>
                      <a:pt x="0" y="83"/>
                    </a:lnTo>
                    <a:lnTo>
                      <a:pt x="25" y="85"/>
                    </a:lnTo>
                    <a:lnTo>
                      <a:pt x="23" y="100"/>
                    </a:lnTo>
                    <a:lnTo>
                      <a:pt x="37" y="77"/>
                    </a:lnTo>
                    <a:lnTo>
                      <a:pt x="44" y="103"/>
                    </a:lnTo>
                    <a:lnTo>
                      <a:pt x="50" y="77"/>
                    </a:lnTo>
                    <a:lnTo>
                      <a:pt x="96" y="60"/>
                    </a:lnTo>
                    <a:lnTo>
                      <a:pt x="96" y="85"/>
                    </a:lnTo>
                    <a:lnTo>
                      <a:pt x="107" y="58"/>
                    </a:lnTo>
                    <a:lnTo>
                      <a:pt x="145" y="38"/>
                    </a:lnTo>
                    <a:lnTo>
                      <a:pt x="183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" name="Freeform 19"/>
              <p:cNvSpPr>
                <a:spLocks/>
              </p:cNvSpPr>
              <p:nvPr/>
            </p:nvSpPr>
            <p:spPr bwMode="auto">
              <a:xfrm>
                <a:off x="3623" y="2413"/>
                <a:ext cx="212" cy="75"/>
              </a:xfrm>
              <a:custGeom>
                <a:avLst/>
                <a:gdLst>
                  <a:gd name="T0" fmla="*/ 0 w 212"/>
                  <a:gd name="T1" fmla="*/ 44 h 75"/>
                  <a:gd name="T2" fmla="*/ 67 w 212"/>
                  <a:gd name="T3" fmla="*/ 39 h 75"/>
                  <a:gd name="T4" fmla="*/ 111 w 212"/>
                  <a:gd name="T5" fmla="*/ 28 h 75"/>
                  <a:gd name="T6" fmla="*/ 176 w 212"/>
                  <a:gd name="T7" fmla="*/ 6 h 75"/>
                  <a:gd name="T8" fmla="*/ 211 w 212"/>
                  <a:gd name="T9" fmla="*/ 0 h 75"/>
                  <a:gd name="T10" fmla="*/ 177 w 212"/>
                  <a:gd name="T11" fmla="*/ 13 h 75"/>
                  <a:gd name="T12" fmla="*/ 143 w 212"/>
                  <a:gd name="T13" fmla="*/ 23 h 75"/>
                  <a:gd name="T14" fmla="*/ 139 w 212"/>
                  <a:gd name="T15" fmla="*/ 51 h 75"/>
                  <a:gd name="T16" fmla="*/ 137 w 212"/>
                  <a:gd name="T17" fmla="*/ 22 h 75"/>
                  <a:gd name="T18" fmla="*/ 104 w 212"/>
                  <a:gd name="T19" fmla="*/ 36 h 75"/>
                  <a:gd name="T20" fmla="*/ 97 w 212"/>
                  <a:gd name="T21" fmla="*/ 74 h 75"/>
                  <a:gd name="T22" fmla="*/ 97 w 212"/>
                  <a:gd name="T23" fmla="*/ 39 h 75"/>
                  <a:gd name="T24" fmla="*/ 58 w 212"/>
                  <a:gd name="T25" fmla="*/ 45 h 75"/>
                  <a:gd name="T26" fmla="*/ 43 w 212"/>
                  <a:gd name="T27" fmla="*/ 64 h 75"/>
                  <a:gd name="T28" fmla="*/ 49 w 212"/>
                  <a:gd name="T29" fmla="*/ 45 h 75"/>
                  <a:gd name="T30" fmla="*/ 18 w 212"/>
                  <a:gd name="T31" fmla="*/ 65 h 75"/>
                  <a:gd name="T32" fmla="*/ 32 w 212"/>
                  <a:gd name="T33" fmla="*/ 45 h 75"/>
                  <a:gd name="T34" fmla="*/ 0 w 212"/>
                  <a:gd name="T35" fmla="*/ 44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2"/>
                  <a:gd name="T55" fmla="*/ 0 h 75"/>
                  <a:gd name="T56" fmla="*/ 212 w 212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2" h="75">
                    <a:moveTo>
                      <a:pt x="0" y="44"/>
                    </a:moveTo>
                    <a:lnTo>
                      <a:pt x="67" y="39"/>
                    </a:lnTo>
                    <a:lnTo>
                      <a:pt x="111" y="28"/>
                    </a:lnTo>
                    <a:lnTo>
                      <a:pt x="176" y="6"/>
                    </a:lnTo>
                    <a:lnTo>
                      <a:pt x="211" y="0"/>
                    </a:lnTo>
                    <a:lnTo>
                      <a:pt x="177" y="13"/>
                    </a:lnTo>
                    <a:lnTo>
                      <a:pt x="143" y="23"/>
                    </a:lnTo>
                    <a:lnTo>
                      <a:pt x="139" y="51"/>
                    </a:lnTo>
                    <a:lnTo>
                      <a:pt x="137" y="22"/>
                    </a:lnTo>
                    <a:lnTo>
                      <a:pt x="104" y="36"/>
                    </a:lnTo>
                    <a:lnTo>
                      <a:pt x="97" y="74"/>
                    </a:lnTo>
                    <a:lnTo>
                      <a:pt x="97" y="39"/>
                    </a:lnTo>
                    <a:lnTo>
                      <a:pt x="58" y="45"/>
                    </a:lnTo>
                    <a:lnTo>
                      <a:pt x="43" y="64"/>
                    </a:lnTo>
                    <a:lnTo>
                      <a:pt x="49" y="45"/>
                    </a:lnTo>
                    <a:lnTo>
                      <a:pt x="18" y="65"/>
                    </a:lnTo>
                    <a:lnTo>
                      <a:pt x="32" y="45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7" name="Freeform 20"/>
              <p:cNvSpPr>
                <a:spLocks/>
              </p:cNvSpPr>
              <p:nvPr/>
            </p:nvSpPr>
            <p:spPr bwMode="auto">
              <a:xfrm>
                <a:off x="3589" y="2523"/>
                <a:ext cx="239" cy="97"/>
              </a:xfrm>
              <a:custGeom>
                <a:avLst/>
                <a:gdLst>
                  <a:gd name="T0" fmla="*/ 0 w 239"/>
                  <a:gd name="T1" fmla="*/ 59 h 97"/>
                  <a:gd name="T2" fmla="*/ 49 w 239"/>
                  <a:gd name="T3" fmla="*/ 54 h 97"/>
                  <a:gd name="T4" fmla="*/ 107 w 239"/>
                  <a:gd name="T5" fmla="*/ 44 h 97"/>
                  <a:gd name="T6" fmla="*/ 185 w 239"/>
                  <a:gd name="T7" fmla="*/ 24 h 97"/>
                  <a:gd name="T8" fmla="*/ 238 w 239"/>
                  <a:gd name="T9" fmla="*/ 0 h 97"/>
                  <a:gd name="T10" fmla="*/ 179 w 239"/>
                  <a:gd name="T11" fmla="*/ 36 h 97"/>
                  <a:gd name="T12" fmla="*/ 152 w 239"/>
                  <a:gd name="T13" fmla="*/ 61 h 97"/>
                  <a:gd name="T14" fmla="*/ 129 w 239"/>
                  <a:gd name="T15" fmla="*/ 86 h 97"/>
                  <a:gd name="T16" fmla="*/ 146 w 239"/>
                  <a:gd name="T17" fmla="*/ 55 h 97"/>
                  <a:gd name="T18" fmla="*/ 158 w 239"/>
                  <a:gd name="T19" fmla="*/ 41 h 97"/>
                  <a:gd name="T20" fmla="*/ 116 w 239"/>
                  <a:gd name="T21" fmla="*/ 58 h 97"/>
                  <a:gd name="T22" fmla="*/ 107 w 239"/>
                  <a:gd name="T23" fmla="*/ 75 h 97"/>
                  <a:gd name="T24" fmla="*/ 96 w 239"/>
                  <a:gd name="T25" fmla="*/ 93 h 97"/>
                  <a:gd name="T26" fmla="*/ 107 w 239"/>
                  <a:gd name="T27" fmla="*/ 58 h 97"/>
                  <a:gd name="T28" fmla="*/ 91 w 239"/>
                  <a:gd name="T29" fmla="*/ 61 h 97"/>
                  <a:gd name="T30" fmla="*/ 82 w 239"/>
                  <a:gd name="T31" fmla="*/ 76 h 97"/>
                  <a:gd name="T32" fmla="*/ 75 w 239"/>
                  <a:gd name="T33" fmla="*/ 91 h 97"/>
                  <a:gd name="T34" fmla="*/ 85 w 239"/>
                  <a:gd name="T35" fmla="*/ 58 h 97"/>
                  <a:gd name="T36" fmla="*/ 36 w 239"/>
                  <a:gd name="T37" fmla="*/ 62 h 97"/>
                  <a:gd name="T38" fmla="*/ 20 w 239"/>
                  <a:gd name="T39" fmla="*/ 96 h 97"/>
                  <a:gd name="T40" fmla="*/ 32 w 239"/>
                  <a:gd name="T41" fmla="*/ 66 h 97"/>
                  <a:gd name="T42" fmla="*/ 0 w 239"/>
                  <a:gd name="T43" fmla="*/ 59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9"/>
                  <a:gd name="T67" fmla="*/ 0 h 97"/>
                  <a:gd name="T68" fmla="*/ 239 w 239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9" h="97">
                    <a:moveTo>
                      <a:pt x="0" y="59"/>
                    </a:moveTo>
                    <a:lnTo>
                      <a:pt x="49" y="54"/>
                    </a:lnTo>
                    <a:lnTo>
                      <a:pt x="107" y="44"/>
                    </a:lnTo>
                    <a:lnTo>
                      <a:pt x="185" y="24"/>
                    </a:lnTo>
                    <a:lnTo>
                      <a:pt x="238" y="0"/>
                    </a:lnTo>
                    <a:lnTo>
                      <a:pt x="179" y="36"/>
                    </a:lnTo>
                    <a:lnTo>
                      <a:pt x="152" y="61"/>
                    </a:lnTo>
                    <a:lnTo>
                      <a:pt x="129" y="86"/>
                    </a:lnTo>
                    <a:lnTo>
                      <a:pt x="146" y="55"/>
                    </a:lnTo>
                    <a:lnTo>
                      <a:pt x="158" y="41"/>
                    </a:lnTo>
                    <a:lnTo>
                      <a:pt x="116" y="58"/>
                    </a:lnTo>
                    <a:lnTo>
                      <a:pt x="107" y="75"/>
                    </a:lnTo>
                    <a:lnTo>
                      <a:pt x="96" y="93"/>
                    </a:lnTo>
                    <a:lnTo>
                      <a:pt x="107" y="58"/>
                    </a:lnTo>
                    <a:lnTo>
                      <a:pt x="91" y="61"/>
                    </a:lnTo>
                    <a:lnTo>
                      <a:pt x="82" y="76"/>
                    </a:lnTo>
                    <a:lnTo>
                      <a:pt x="75" y="91"/>
                    </a:lnTo>
                    <a:lnTo>
                      <a:pt x="85" y="58"/>
                    </a:lnTo>
                    <a:lnTo>
                      <a:pt x="36" y="62"/>
                    </a:lnTo>
                    <a:lnTo>
                      <a:pt x="20" y="96"/>
                    </a:lnTo>
                    <a:lnTo>
                      <a:pt x="32" y="66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8" name="Freeform 21"/>
              <p:cNvSpPr>
                <a:spLocks/>
              </p:cNvSpPr>
              <p:nvPr/>
            </p:nvSpPr>
            <p:spPr bwMode="auto">
              <a:xfrm>
                <a:off x="3527" y="2659"/>
                <a:ext cx="269" cy="105"/>
              </a:xfrm>
              <a:custGeom>
                <a:avLst/>
                <a:gdLst>
                  <a:gd name="T0" fmla="*/ 268 w 269"/>
                  <a:gd name="T1" fmla="*/ 0 h 105"/>
                  <a:gd name="T2" fmla="*/ 220 w 269"/>
                  <a:gd name="T3" fmla="*/ 28 h 105"/>
                  <a:gd name="T4" fmla="*/ 165 w 269"/>
                  <a:gd name="T5" fmla="*/ 48 h 105"/>
                  <a:gd name="T6" fmla="*/ 116 w 269"/>
                  <a:gd name="T7" fmla="*/ 63 h 105"/>
                  <a:gd name="T8" fmla="*/ 60 w 269"/>
                  <a:gd name="T9" fmla="*/ 78 h 105"/>
                  <a:gd name="T10" fmla="*/ 0 w 269"/>
                  <a:gd name="T11" fmla="*/ 83 h 105"/>
                  <a:gd name="T12" fmla="*/ 61 w 269"/>
                  <a:gd name="T13" fmla="*/ 83 h 105"/>
                  <a:gd name="T14" fmla="*/ 45 w 269"/>
                  <a:gd name="T15" fmla="*/ 93 h 105"/>
                  <a:gd name="T16" fmla="*/ 75 w 269"/>
                  <a:gd name="T17" fmla="*/ 80 h 105"/>
                  <a:gd name="T18" fmla="*/ 112 w 269"/>
                  <a:gd name="T19" fmla="*/ 72 h 105"/>
                  <a:gd name="T20" fmla="*/ 82 w 269"/>
                  <a:gd name="T21" fmla="*/ 89 h 105"/>
                  <a:gd name="T22" fmla="*/ 112 w 269"/>
                  <a:gd name="T23" fmla="*/ 79 h 105"/>
                  <a:gd name="T24" fmla="*/ 137 w 269"/>
                  <a:gd name="T25" fmla="*/ 65 h 105"/>
                  <a:gd name="T26" fmla="*/ 131 w 269"/>
                  <a:gd name="T27" fmla="*/ 86 h 105"/>
                  <a:gd name="T28" fmla="*/ 106 w 269"/>
                  <a:gd name="T29" fmla="*/ 104 h 105"/>
                  <a:gd name="T30" fmla="*/ 145 w 269"/>
                  <a:gd name="T31" fmla="*/ 83 h 105"/>
                  <a:gd name="T32" fmla="*/ 156 w 269"/>
                  <a:gd name="T33" fmla="*/ 63 h 105"/>
                  <a:gd name="T34" fmla="*/ 203 w 269"/>
                  <a:gd name="T35" fmla="*/ 41 h 105"/>
                  <a:gd name="T36" fmla="*/ 268 w 269"/>
                  <a:gd name="T37" fmla="*/ 0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9"/>
                  <a:gd name="T58" fmla="*/ 0 h 105"/>
                  <a:gd name="T59" fmla="*/ 269 w 269"/>
                  <a:gd name="T60" fmla="*/ 105 h 1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9" h="105">
                    <a:moveTo>
                      <a:pt x="268" y="0"/>
                    </a:moveTo>
                    <a:lnTo>
                      <a:pt x="220" y="28"/>
                    </a:lnTo>
                    <a:lnTo>
                      <a:pt x="165" y="48"/>
                    </a:lnTo>
                    <a:lnTo>
                      <a:pt x="116" y="63"/>
                    </a:lnTo>
                    <a:lnTo>
                      <a:pt x="60" y="78"/>
                    </a:lnTo>
                    <a:lnTo>
                      <a:pt x="0" y="83"/>
                    </a:lnTo>
                    <a:lnTo>
                      <a:pt x="61" y="83"/>
                    </a:lnTo>
                    <a:lnTo>
                      <a:pt x="45" y="93"/>
                    </a:lnTo>
                    <a:lnTo>
                      <a:pt x="75" y="80"/>
                    </a:lnTo>
                    <a:lnTo>
                      <a:pt x="112" y="72"/>
                    </a:lnTo>
                    <a:lnTo>
                      <a:pt x="82" y="89"/>
                    </a:lnTo>
                    <a:lnTo>
                      <a:pt x="112" y="79"/>
                    </a:lnTo>
                    <a:lnTo>
                      <a:pt x="137" y="65"/>
                    </a:lnTo>
                    <a:lnTo>
                      <a:pt x="131" y="86"/>
                    </a:lnTo>
                    <a:lnTo>
                      <a:pt x="106" y="104"/>
                    </a:lnTo>
                    <a:lnTo>
                      <a:pt x="145" y="83"/>
                    </a:lnTo>
                    <a:lnTo>
                      <a:pt x="156" y="63"/>
                    </a:lnTo>
                    <a:lnTo>
                      <a:pt x="203" y="41"/>
                    </a:lnTo>
                    <a:lnTo>
                      <a:pt x="268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33" name="Group 22"/>
            <p:cNvGrpSpPr>
              <a:grpSpLocks/>
            </p:cNvGrpSpPr>
            <p:nvPr/>
          </p:nvGrpSpPr>
          <p:grpSpPr bwMode="auto">
            <a:xfrm>
              <a:off x="4027" y="1907"/>
              <a:ext cx="531" cy="923"/>
              <a:chOff x="4027" y="1907"/>
              <a:chExt cx="531" cy="923"/>
            </a:xfrm>
          </p:grpSpPr>
          <p:sp>
            <p:nvSpPr>
              <p:cNvPr id="11335" name="Freeform 23"/>
              <p:cNvSpPr>
                <a:spLocks/>
              </p:cNvSpPr>
              <p:nvPr/>
            </p:nvSpPr>
            <p:spPr bwMode="auto">
              <a:xfrm>
                <a:off x="4027" y="1907"/>
                <a:ext cx="253" cy="247"/>
              </a:xfrm>
              <a:custGeom>
                <a:avLst/>
                <a:gdLst>
                  <a:gd name="T0" fmla="*/ 68 w 253"/>
                  <a:gd name="T1" fmla="*/ 70 h 247"/>
                  <a:gd name="T2" fmla="*/ 125 w 253"/>
                  <a:gd name="T3" fmla="*/ 129 h 247"/>
                  <a:gd name="T4" fmla="*/ 207 w 253"/>
                  <a:gd name="T5" fmla="*/ 176 h 247"/>
                  <a:gd name="T6" fmla="*/ 250 w 253"/>
                  <a:gd name="T7" fmla="*/ 190 h 247"/>
                  <a:gd name="T8" fmla="*/ 226 w 253"/>
                  <a:gd name="T9" fmla="*/ 205 h 247"/>
                  <a:gd name="T10" fmla="*/ 221 w 253"/>
                  <a:gd name="T11" fmla="*/ 211 h 247"/>
                  <a:gd name="T12" fmla="*/ 202 w 253"/>
                  <a:gd name="T13" fmla="*/ 208 h 247"/>
                  <a:gd name="T14" fmla="*/ 236 w 253"/>
                  <a:gd name="T15" fmla="*/ 243 h 247"/>
                  <a:gd name="T16" fmla="*/ 199 w 253"/>
                  <a:gd name="T17" fmla="*/ 220 h 247"/>
                  <a:gd name="T18" fmla="*/ 193 w 253"/>
                  <a:gd name="T19" fmla="*/ 226 h 247"/>
                  <a:gd name="T20" fmla="*/ 186 w 253"/>
                  <a:gd name="T21" fmla="*/ 228 h 247"/>
                  <a:gd name="T22" fmla="*/ 170 w 253"/>
                  <a:gd name="T23" fmla="*/ 218 h 247"/>
                  <a:gd name="T24" fmla="*/ 164 w 253"/>
                  <a:gd name="T25" fmla="*/ 234 h 247"/>
                  <a:gd name="T26" fmla="*/ 146 w 253"/>
                  <a:gd name="T27" fmla="*/ 211 h 247"/>
                  <a:gd name="T28" fmla="*/ 154 w 253"/>
                  <a:gd name="T29" fmla="*/ 237 h 247"/>
                  <a:gd name="T30" fmla="*/ 133 w 253"/>
                  <a:gd name="T31" fmla="*/ 218 h 247"/>
                  <a:gd name="T32" fmla="*/ 125 w 253"/>
                  <a:gd name="T33" fmla="*/ 218 h 247"/>
                  <a:gd name="T34" fmla="*/ 116 w 253"/>
                  <a:gd name="T35" fmla="*/ 220 h 247"/>
                  <a:gd name="T36" fmla="*/ 101 w 253"/>
                  <a:gd name="T37" fmla="*/ 193 h 247"/>
                  <a:gd name="T38" fmla="*/ 111 w 253"/>
                  <a:gd name="T39" fmla="*/ 223 h 247"/>
                  <a:gd name="T40" fmla="*/ 93 w 253"/>
                  <a:gd name="T41" fmla="*/ 211 h 247"/>
                  <a:gd name="T42" fmla="*/ 85 w 253"/>
                  <a:gd name="T43" fmla="*/ 208 h 247"/>
                  <a:gd name="T44" fmla="*/ 85 w 253"/>
                  <a:gd name="T45" fmla="*/ 223 h 247"/>
                  <a:gd name="T46" fmla="*/ 71 w 253"/>
                  <a:gd name="T47" fmla="*/ 193 h 247"/>
                  <a:gd name="T48" fmla="*/ 56 w 253"/>
                  <a:gd name="T49" fmla="*/ 173 h 247"/>
                  <a:gd name="T50" fmla="*/ 63 w 253"/>
                  <a:gd name="T51" fmla="*/ 215 h 247"/>
                  <a:gd name="T52" fmla="*/ 50 w 253"/>
                  <a:gd name="T53" fmla="*/ 190 h 247"/>
                  <a:gd name="T54" fmla="*/ 39 w 253"/>
                  <a:gd name="T55" fmla="*/ 182 h 247"/>
                  <a:gd name="T56" fmla="*/ 31 w 253"/>
                  <a:gd name="T57" fmla="*/ 182 h 247"/>
                  <a:gd name="T58" fmla="*/ 28 w 253"/>
                  <a:gd name="T59" fmla="*/ 138 h 247"/>
                  <a:gd name="T60" fmla="*/ 23 w 253"/>
                  <a:gd name="T61" fmla="*/ 187 h 247"/>
                  <a:gd name="T62" fmla="*/ 16 w 253"/>
                  <a:gd name="T63" fmla="*/ 152 h 247"/>
                  <a:gd name="T64" fmla="*/ 16 w 253"/>
                  <a:gd name="T65" fmla="*/ 97 h 247"/>
                  <a:gd name="T66" fmla="*/ 10 w 253"/>
                  <a:gd name="T67" fmla="*/ 138 h 247"/>
                  <a:gd name="T68" fmla="*/ 0 w 253"/>
                  <a:gd name="T69" fmla="*/ 120 h 247"/>
                  <a:gd name="T70" fmla="*/ 13 w 253"/>
                  <a:gd name="T71" fmla="*/ 53 h 247"/>
                  <a:gd name="T72" fmla="*/ 16 w 253"/>
                  <a:gd name="T73" fmla="*/ 0 h 2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3"/>
                  <a:gd name="T112" fmla="*/ 0 h 247"/>
                  <a:gd name="T113" fmla="*/ 253 w 253"/>
                  <a:gd name="T114" fmla="*/ 247 h 2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3" h="247">
                    <a:moveTo>
                      <a:pt x="50" y="38"/>
                    </a:moveTo>
                    <a:lnTo>
                      <a:pt x="68" y="70"/>
                    </a:lnTo>
                    <a:lnTo>
                      <a:pt x="90" y="100"/>
                    </a:lnTo>
                    <a:lnTo>
                      <a:pt x="125" y="129"/>
                    </a:lnTo>
                    <a:lnTo>
                      <a:pt x="159" y="152"/>
                    </a:lnTo>
                    <a:lnTo>
                      <a:pt x="207" y="176"/>
                    </a:lnTo>
                    <a:lnTo>
                      <a:pt x="252" y="185"/>
                    </a:lnTo>
                    <a:lnTo>
                      <a:pt x="250" y="190"/>
                    </a:lnTo>
                    <a:lnTo>
                      <a:pt x="210" y="187"/>
                    </a:lnTo>
                    <a:lnTo>
                      <a:pt x="226" y="205"/>
                    </a:lnTo>
                    <a:lnTo>
                      <a:pt x="242" y="218"/>
                    </a:lnTo>
                    <a:lnTo>
                      <a:pt x="221" y="211"/>
                    </a:lnTo>
                    <a:lnTo>
                      <a:pt x="199" y="190"/>
                    </a:lnTo>
                    <a:lnTo>
                      <a:pt x="202" y="208"/>
                    </a:lnTo>
                    <a:lnTo>
                      <a:pt x="218" y="226"/>
                    </a:lnTo>
                    <a:lnTo>
                      <a:pt x="236" y="243"/>
                    </a:lnTo>
                    <a:lnTo>
                      <a:pt x="226" y="243"/>
                    </a:lnTo>
                    <a:lnTo>
                      <a:pt x="199" y="220"/>
                    </a:lnTo>
                    <a:lnTo>
                      <a:pt x="186" y="199"/>
                    </a:lnTo>
                    <a:lnTo>
                      <a:pt x="193" y="226"/>
                    </a:lnTo>
                    <a:lnTo>
                      <a:pt x="212" y="246"/>
                    </a:lnTo>
                    <a:lnTo>
                      <a:pt x="186" y="228"/>
                    </a:lnTo>
                    <a:lnTo>
                      <a:pt x="173" y="208"/>
                    </a:lnTo>
                    <a:lnTo>
                      <a:pt x="170" y="218"/>
                    </a:lnTo>
                    <a:lnTo>
                      <a:pt x="173" y="234"/>
                    </a:lnTo>
                    <a:lnTo>
                      <a:pt x="164" y="234"/>
                    </a:lnTo>
                    <a:lnTo>
                      <a:pt x="154" y="215"/>
                    </a:lnTo>
                    <a:lnTo>
                      <a:pt x="146" y="211"/>
                    </a:lnTo>
                    <a:lnTo>
                      <a:pt x="148" y="228"/>
                    </a:lnTo>
                    <a:lnTo>
                      <a:pt x="154" y="237"/>
                    </a:lnTo>
                    <a:lnTo>
                      <a:pt x="144" y="237"/>
                    </a:lnTo>
                    <a:lnTo>
                      <a:pt x="133" y="218"/>
                    </a:lnTo>
                    <a:lnTo>
                      <a:pt x="122" y="199"/>
                    </a:lnTo>
                    <a:lnTo>
                      <a:pt x="125" y="218"/>
                    </a:lnTo>
                    <a:lnTo>
                      <a:pt x="133" y="228"/>
                    </a:lnTo>
                    <a:lnTo>
                      <a:pt x="116" y="220"/>
                    </a:lnTo>
                    <a:lnTo>
                      <a:pt x="104" y="179"/>
                    </a:lnTo>
                    <a:lnTo>
                      <a:pt x="101" y="193"/>
                    </a:lnTo>
                    <a:lnTo>
                      <a:pt x="105" y="211"/>
                    </a:lnTo>
                    <a:lnTo>
                      <a:pt x="111" y="223"/>
                    </a:lnTo>
                    <a:lnTo>
                      <a:pt x="104" y="228"/>
                    </a:lnTo>
                    <a:lnTo>
                      <a:pt x="93" y="211"/>
                    </a:lnTo>
                    <a:lnTo>
                      <a:pt x="87" y="193"/>
                    </a:lnTo>
                    <a:lnTo>
                      <a:pt x="85" y="208"/>
                    </a:lnTo>
                    <a:lnTo>
                      <a:pt x="90" y="218"/>
                    </a:lnTo>
                    <a:lnTo>
                      <a:pt x="85" y="223"/>
                    </a:lnTo>
                    <a:lnTo>
                      <a:pt x="79" y="208"/>
                    </a:lnTo>
                    <a:lnTo>
                      <a:pt x="71" y="193"/>
                    </a:lnTo>
                    <a:lnTo>
                      <a:pt x="58" y="164"/>
                    </a:lnTo>
                    <a:lnTo>
                      <a:pt x="56" y="173"/>
                    </a:lnTo>
                    <a:lnTo>
                      <a:pt x="58" y="193"/>
                    </a:lnTo>
                    <a:lnTo>
                      <a:pt x="63" y="215"/>
                    </a:lnTo>
                    <a:lnTo>
                      <a:pt x="56" y="215"/>
                    </a:lnTo>
                    <a:lnTo>
                      <a:pt x="50" y="190"/>
                    </a:lnTo>
                    <a:lnTo>
                      <a:pt x="45" y="161"/>
                    </a:lnTo>
                    <a:lnTo>
                      <a:pt x="39" y="182"/>
                    </a:lnTo>
                    <a:lnTo>
                      <a:pt x="39" y="196"/>
                    </a:lnTo>
                    <a:lnTo>
                      <a:pt x="31" y="182"/>
                    </a:lnTo>
                    <a:lnTo>
                      <a:pt x="34" y="158"/>
                    </a:lnTo>
                    <a:lnTo>
                      <a:pt x="28" y="138"/>
                    </a:lnTo>
                    <a:lnTo>
                      <a:pt x="23" y="170"/>
                    </a:lnTo>
                    <a:lnTo>
                      <a:pt x="23" y="187"/>
                    </a:lnTo>
                    <a:lnTo>
                      <a:pt x="19" y="179"/>
                    </a:lnTo>
                    <a:lnTo>
                      <a:pt x="16" y="152"/>
                    </a:lnTo>
                    <a:lnTo>
                      <a:pt x="16" y="120"/>
                    </a:lnTo>
                    <a:lnTo>
                      <a:pt x="16" y="97"/>
                    </a:lnTo>
                    <a:lnTo>
                      <a:pt x="8" y="117"/>
                    </a:lnTo>
                    <a:lnTo>
                      <a:pt x="10" y="138"/>
                    </a:lnTo>
                    <a:lnTo>
                      <a:pt x="2" y="141"/>
                    </a:lnTo>
                    <a:lnTo>
                      <a:pt x="0" y="120"/>
                    </a:lnTo>
                    <a:lnTo>
                      <a:pt x="2" y="85"/>
                    </a:lnTo>
                    <a:lnTo>
                      <a:pt x="13" y="53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50" y="38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Freeform 24"/>
              <p:cNvSpPr>
                <a:spLocks/>
              </p:cNvSpPr>
              <p:nvPr/>
            </p:nvSpPr>
            <p:spPr bwMode="auto">
              <a:xfrm>
                <a:off x="4049" y="2021"/>
                <a:ext cx="283" cy="253"/>
              </a:xfrm>
              <a:custGeom>
                <a:avLst/>
                <a:gdLst>
                  <a:gd name="T0" fmla="*/ 77 w 283"/>
                  <a:gd name="T1" fmla="*/ 72 h 253"/>
                  <a:gd name="T2" fmla="*/ 140 w 283"/>
                  <a:gd name="T3" fmla="*/ 132 h 253"/>
                  <a:gd name="T4" fmla="*/ 232 w 283"/>
                  <a:gd name="T5" fmla="*/ 180 h 253"/>
                  <a:gd name="T6" fmla="*/ 279 w 283"/>
                  <a:gd name="T7" fmla="*/ 195 h 253"/>
                  <a:gd name="T8" fmla="*/ 254 w 283"/>
                  <a:gd name="T9" fmla="*/ 210 h 253"/>
                  <a:gd name="T10" fmla="*/ 247 w 283"/>
                  <a:gd name="T11" fmla="*/ 216 h 253"/>
                  <a:gd name="T12" fmla="*/ 226 w 283"/>
                  <a:gd name="T13" fmla="*/ 213 h 253"/>
                  <a:gd name="T14" fmla="*/ 264 w 283"/>
                  <a:gd name="T15" fmla="*/ 249 h 253"/>
                  <a:gd name="T16" fmla="*/ 223 w 283"/>
                  <a:gd name="T17" fmla="*/ 225 h 253"/>
                  <a:gd name="T18" fmla="*/ 216 w 283"/>
                  <a:gd name="T19" fmla="*/ 231 h 253"/>
                  <a:gd name="T20" fmla="*/ 209 w 283"/>
                  <a:gd name="T21" fmla="*/ 234 h 253"/>
                  <a:gd name="T22" fmla="*/ 191 w 283"/>
                  <a:gd name="T23" fmla="*/ 223 h 253"/>
                  <a:gd name="T24" fmla="*/ 185 w 283"/>
                  <a:gd name="T25" fmla="*/ 240 h 253"/>
                  <a:gd name="T26" fmla="*/ 164 w 283"/>
                  <a:gd name="T27" fmla="*/ 216 h 253"/>
                  <a:gd name="T28" fmla="*/ 172 w 283"/>
                  <a:gd name="T29" fmla="*/ 243 h 253"/>
                  <a:gd name="T30" fmla="*/ 148 w 283"/>
                  <a:gd name="T31" fmla="*/ 223 h 253"/>
                  <a:gd name="T32" fmla="*/ 140 w 283"/>
                  <a:gd name="T33" fmla="*/ 223 h 253"/>
                  <a:gd name="T34" fmla="*/ 130 w 283"/>
                  <a:gd name="T35" fmla="*/ 225 h 253"/>
                  <a:gd name="T36" fmla="*/ 113 w 283"/>
                  <a:gd name="T37" fmla="*/ 198 h 253"/>
                  <a:gd name="T38" fmla="*/ 124 w 283"/>
                  <a:gd name="T39" fmla="*/ 228 h 253"/>
                  <a:gd name="T40" fmla="*/ 104 w 283"/>
                  <a:gd name="T41" fmla="*/ 216 h 253"/>
                  <a:gd name="T42" fmla="*/ 95 w 283"/>
                  <a:gd name="T43" fmla="*/ 213 h 253"/>
                  <a:gd name="T44" fmla="*/ 95 w 283"/>
                  <a:gd name="T45" fmla="*/ 228 h 253"/>
                  <a:gd name="T46" fmla="*/ 79 w 283"/>
                  <a:gd name="T47" fmla="*/ 198 h 253"/>
                  <a:gd name="T48" fmla="*/ 62 w 283"/>
                  <a:gd name="T49" fmla="*/ 178 h 253"/>
                  <a:gd name="T50" fmla="*/ 71 w 283"/>
                  <a:gd name="T51" fmla="*/ 219 h 253"/>
                  <a:gd name="T52" fmla="*/ 56 w 283"/>
                  <a:gd name="T53" fmla="*/ 195 h 253"/>
                  <a:gd name="T54" fmla="*/ 44 w 283"/>
                  <a:gd name="T55" fmla="*/ 186 h 253"/>
                  <a:gd name="T56" fmla="*/ 35 w 283"/>
                  <a:gd name="T57" fmla="*/ 186 h 253"/>
                  <a:gd name="T58" fmla="*/ 32 w 283"/>
                  <a:gd name="T59" fmla="*/ 141 h 253"/>
                  <a:gd name="T60" fmla="*/ 26 w 283"/>
                  <a:gd name="T61" fmla="*/ 192 h 253"/>
                  <a:gd name="T62" fmla="*/ 18 w 283"/>
                  <a:gd name="T63" fmla="*/ 156 h 253"/>
                  <a:gd name="T64" fmla="*/ 18 w 283"/>
                  <a:gd name="T65" fmla="*/ 99 h 253"/>
                  <a:gd name="T66" fmla="*/ 12 w 283"/>
                  <a:gd name="T67" fmla="*/ 141 h 253"/>
                  <a:gd name="T68" fmla="*/ 0 w 283"/>
                  <a:gd name="T69" fmla="*/ 123 h 253"/>
                  <a:gd name="T70" fmla="*/ 15 w 283"/>
                  <a:gd name="T71" fmla="*/ 54 h 253"/>
                  <a:gd name="T72" fmla="*/ 18 w 283"/>
                  <a:gd name="T73" fmla="*/ 0 h 2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3"/>
                  <a:gd name="T112" fmla="*/ 0 h 253"/>
                  <a:gd name="T113" fmla="*/ 283 w 283"/>
                  <a:gd name="T114" fmla="*/ 253 h 2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3" h="253">
                    <a:moveTo>
                      <a:pt x="56" y="39"/>
                    </a:moveTo>
                    <a:lnTo>
                      <a:pt x="77" y="72"/>
                    </a:lnTo>
                    <a:lnTo>
                      <a:pt x="101" y="103"/>
                    </a:lnTo>
                    <a:lnTo>
                      <a:pt x="140" y="132"/>
                    </a:lnTo>
                    <a:lnTo>
                      <a:pt x="178" y="156"/>
                    </a:lnTo>
                    <a:lnTo>
                      <a:pt x="232" y="180"/>
                    </a:lnTo>
                    <a:lnTo>
                      <a:pt x="282" y="189"/>
                    </a:lnTo>
                    <a:lnTo>
                      <a:pt x="279" y="195"/>
                    </a:lnTo>
                    <a:lnTo>
                      <a:pt x="234" y="192"/>
                    </a:lnTo>
                    <a:lnTo>
                      <a:pt x="254" y="210"/>
                    </a:lnTo>
                    <a:lnTo>
                      <a:pt x="271" y="223"/>
                    </a:lnTo>
                    <a:lnTo>
                      <a:pt x="247" y="216"/>
                    </a:lnTo>
                    <a:lnTo>
                      <a:pt x="223" y="195"/>
                    </a:lnTo>
                    <a:lnTo>
                      <a:pt x="226" y="213"/>
                    </a:lnTo>
                    <a:lnTo>
                      <a:pt x="244" y="231"/>
                    </a:lnTo>
                    <a:lnTo>
                      <a:pt x="264" y="249"/>
                    </a:lnTo>
                    <a:lnTo>
                      <a:pt x="254" y="249"/>
                    </a:lnTo>
                    <a:lnTo>
                      <a:pt x="223" y="225"/>
                    </a:lnTo>
                    <a:lnTo>
                      <a:pt x="209" y="204"/>
                    </a:lnTo>
                    <a:lnTo>
                      <a:pt x="216" y="231"/>
                    </a:lnTo>
                    <a:lnTo>
                      <a:pt x="238" y="252"/>
                    </a:lnTo>
                    <a:lnTo>
                      <a:pt x="209" y="234"/>
                    </a:lnTo>
                    <a:lnTo>
                      <a:pt x="193" y="213"/>
                    </a:lnTo>
                    <a:lnTo>
                      <a:pt x="191" y="223"/>
                    </a:lnTo>
                    <a:lnTo>
                      <a:pt x="193" y="240"/>
                    </a:lnTo>
                    <a:lnTo>
                      <a:pt x="185" y="240"/>
                    </a:lnTo>
                    <a:lnTo>
                      <a:pt x="172" y="219"/>
                    </a:lnTo>
                    <a:lnTo>
                      <a:pt x="164" y="216"/>
                    </a:lnTo>
                    <a:lnTo>
                      <a:pt x="165" y="234"/>
                    </a:lnTo>
                    <a:lnTo>
                      <a:pt x="172" y="243"/>
                    </a:lnTo>
                    <a:lnTo>
                      <a:pt x="161" y="243"/>
                    </a:lnTo>
                    <a:lnTo>
                      <a:pt x="148" y="223"/>
                    </a:lnTo>
                    <a:lnTo>
                      <a:pt x="136" y="204"/>
                    </a:lnTo>
                    <a:lnTo>
                      <a:pt x="140" y="223"/>
                    </a:lnTo>
                    <a:lnTo>
                      <a:pt x="148" y="234"/>
                    </a:lnTo>
                    <a:lnTo>
                      <a:pt x="130" y="225"/>
                    </a:lnTo>
                    <a:lnTo>
                      <a:pt x="116" y="183"/>
                    </a:lnTo>
                    <a:lnTo>
                      <a:pt x="113" y="198"/>
                    </a:lnTo>
                    <a:lnTo>
                      <a:pt x="118" y="216"/>
                    </a:lnTo>
                    <a:lnTo>
                      <a:pt x="124" y="228"/>
                    </a:lnTo>
                    <a:lnTo>
                      <a:pt x="116" y="234"/>
                    </a:lnTo>
                    <a:lnTo>
                      <a:pt x="104" y="216"/>
                    </a:lnTo>
                    <a:lnTo>
                      <a:pt x="97" y="198"/>
                    </a:lnTo>
                    <a:lnTo>
                      <a:pt x="95" y="213"/>
                    </a:lnTo>
                    <a:lnTo>
                      <a:pt x="101" y="223"/>
                    </a:lnTo>
                    <a:lnTo>
                      <a:pt x="95" y="228"/>
                    </a:lnTo>
                    <a:lnTo>
                      <a:pt x="89" y="213"/>
                    </a:lnTo>
                    <a:lnTo>
                      <a:pt x="79" y="198"/>
                    </a:lnTo>
                    <a:lnTo>
                      <a:pt x="66" y="167"/>
                    </a:lnTo>
                    <a:lnTo>
                      <a:pt x="62" y="178"/>
                    </a:lnTo>
                    <a:lnTo>
                      <a:pt x="66" y="198"/>
                    </a:lnTo>
                    <a:lnTo>
                      <a:pt x="71" y="219"/>
                    </a:lnTo>
                    <a:lnTo>
                      <a:pt x="62" y="219"/>
                    </a:lnTo>
                    <a:lnTo>
                      <a:pt x="56" y="195"/>
                    </a:lnTo>
                    <a:lnTo>
                      <a:pt x="50" y="164"/>
                    </a:lnTo>
                    <a:lnTo>
                      <a:pt x="44" y="186"/>
                    </a:lnTo>
                    <a:lnTo>
                      <a:pt x="44" y="201"/>
                    </a:lnTo>
                    <a:lnTo>
                      <a:pt x="35" y="186"/>
                    </a:lnTo>
                    <a:lnTo>
                      <a:pt x="38" y="162"/>
                    </a:lnTo>
                    <a:lnTo>
                      <a:pt x="32" y="141"/>
                    </a:lnTo>
                    <a:lnTo>
                      <a:pt x="26" y="175"/>
                    </a:lnTo>
                    <a:lnTo>
                      <a:pt x="26" y="192"/>
                    </a:lnTo>
                    <a:lnTo>
                      <a:pt x="21" y="183"/>
                    </a:lnTo>
                    <a:lnTo>
                      <a:pt x="18" y="156"/>
                    </a:lnTo>
                    <a:lnTo>
                      <a:pt x="18" y="123"/>
                    </a:lnTo>
                    <a:lnTo>
                      <a:pt x="18" y="99"/>
                    </a:lnTo>
                    <a:lnTo>
                      <a:pt x="9" y="120"/>
                    </a:lnTo>
                    <a:lnTo>
                      <a:pt x="12" y="141"/>
                    </a:lnTo>
                    <a:lnTo>
                      <a:pt x="3" y="144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5" y="54"/>
                    </a:lnTo>
                    <a:lnTo>
                      <a:pt x="18" y="33"/>
                    </a:lnTo>
                    <a:lnTo>
                      <a:pt x="18" y="0"/>
                    </a:lnTo>
                    <a:lnTo>
                      <a:pt x="56" y="39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Freeform 25"/>
              <p:cNvSpPr>
                <a:spLocks/>
              </p:cNvSpPr>
              <p:nvPr/>
            </p:nvSpPr>
            <p:spPr bwMode="auto">
              <a:xfrm>
                <a:off x="4054" y="2141"/>
                <a:ext cx="365" cy="279"/>
              </a:xfrm>
              <a:custGeom>
                <a:avLst/>
                <a:gdLst>
                  <a:gd name="T0" fmla="*/ 100 w 365"/>
                  <a:gd name="T1" fmla="*/ 79 h 279"/>
                  <a:gd name="T2" fmla="*/ 181 w 365"/>
                  <a:gd name="T3" fmla="*/ 146 h 279"/>
                  <a:gd name="T4" fmla="*/ 300 w 365"/>
                  <a:gd name="T5" fmla="*/ 198 h 279"/>
                  <a:gd name="T6" fmla="*/ 362 w 365"/>
                  <a:gd name="T7" fmla="*/ 214 h 279"/>
                  <a:gd name="T8" fmla="*/ 327 w 365"/>
                  <a:gd name="T9" fmla="*/ 231 h 279"/>
                  <a:gd name="T10" fmla="*/ 319 w 365"/>
                  <a:gd name="T11" fmla="*/ 237 h 279"/>
                  <a:gd name="T12" fmla="*/ 292 w 365"/>
                  <a:gd name="T13" fmla="*/ 235 h 279"/>
                  <a:gd name="T14" fmla="*/ 342 w 365"/>
                  <a:gd name="T15" fmla="*/ 274 h 279"/>
                  <a:gd name="T16" fmla="*/ 288 w 365"/>
                  <a:gd name="T17" fmla="*/ 248 h 279"/>
                  <a:gd name="T18" fmla="*/ 280 w 365"/>
                  <a:gd name="T19" fmla="*/ 254 h 279"/>
                  <a:gd name="T20" fmla="*/ 269 w 365"/>
                  <a:gd name="T21" fmla="*/ 257 h 279"/>
                  <a:gd name="T22" fmla="*/ 246 w 365"/>
                  <a:gd name="T23" fmla="*/ 245 h 279"/>
                  <a:gd name="T24" fmla="*/ 238 w 365"/>
                  <a:gd name="T25" fmla="*/ 264 h 279"/>
                  <a:gd name="T26" fmla="*/ 212 w 365"/>
                  <a:gd name="T27" fmla="*/ 237 h 279"/>
                  <a:gd name="T28" fmla="*/ 223 w 365"/>
                  <a:gd name="T29" fmla="*/ 267 h 279"/>
                  <a:gd name="T30" fmla="*/ 192 w 365"/>
                  <a:gd name="T31" fmla="*/ 245 h 279"/>
                  <a:gd name="T32" fmla="*/ 181 w 365"/>
                  <a:gd name="T33" fmla="*/ 245 h 279"/>
                  <a:gd name="T34" fmla="*/ 169 w 365"/>
                  <a:gd name="T35" fmla="*/ 248 h 279"/>
                  <a:gd name="T36" fmla="*/ 147 w 365"/>
                  <a:gd name="T37" fmla="*/ 218 h 279"/>
                  <a:gd name="T38" fmla="*/ 161 w 365"/>
                  <a:gd name="T39" fmla="*/ 251 h 279"/>
                  <a:gd name="T40" fmla="*/ 135 w 365"/>
                  <a:gd name="T41" fmla="*/ 237 h 279"/>
                  <a:gd name="T42" fmla="*/ 123 w 365"/>
                  <a:gd name="T43" fmla="*/ 235 h 279"/>
                  <a:gd name="T44" fmla="*/ 123 w 365"/>
                  <a:gd name="T45" fmla="*/ 251 h 279"/>
                  <a:gd name="T46" fmla="*/ 103 w 365"/>
                  <a:gd name="T47" fmla="*/ 218 h 279"/>
                  <a:gd name="T48" fmla="*/ 81 w 365"/>
                  <a:gd name="T49" fmla="*/ 195 h 279"/>
                  <a:gd name="T50" fmla="*/ 92 w 365"/>
                  <a:gd name="T51" fmla="*/ 241 h 279"/>
                  <a:gd name="T52" fmla="*/ 73 w 365"/>
                  <a:gd name="T53" fmla="*/ 214 h 279"/>
                  <a:gd name="T54" fmla="*/ 58 w 365"/>
                  <a:gd name="T55" fmla="*/ 205 h 279"/>
                  <a:gd name="T56" fmla="*/ 46 w 365"/>
                  <a:gd name="T57" fmla="*/ 205 h 279"/>
                  <a:gd name="T58" fmla="*/ 42 w 365"/>
                  <a:gd name="T59" fmla="*/ 155 h 279"/>
                  <a:gd name="T60" fmla="*/ 34 w 365"/>
                  <a:gd name="T61" fmla="*/ 211 h 279"/>
                  <a:gd name="T62" fmla="*/ 23 w 365"/>
                  <a:gd name="T63" fmla="*/ 171 h 279"/>
                  <a:gd name="T64" fmla="*/ 23 w 365"/>
                  <a:gd name="T65" fmla="*/ 109 h 279"/>
                  <a:gd name="T66" fmla="*/ 16 w 365"/>
                  <a:gd name="T67" fmla="*/ 155 h 279"/>
                  <a:gd name="T68" fmla="*/ 0 w 365"/>
                  <a:gd name="T69" fmla="*/ 135 h 279"/>
                  <a:gd name="T70" fmla="*/ 20 w 365"/>
                  <a:gd name="T71" fmla="*/ 60 h 279"/>
                  <a:gd name="T72" fmla="*/ 23 w 365"/>
                  <a:gd name="T73" fmla="*/ 0 h 2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5"/>
                  <a:gd name="T112" fmla="*/ 0 h 279"/>
                  <a:gd name="T113" fmla="*/ 365 w 365"/>
                  <a:gd name="T114" fmla="*/ 279 h 27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5" h="279">
                    <a:moveTo>
                      <a:pt x="73" y="42"/>
                    </a:moveTo>
                    <a:lnTo>
                      <a:pt x="100" y="79"/>
                    </a:lnTo>
                    <a:lnTo>
                      <a:pt x="131" y="112"/>
                    </a:lnTo>
                    <a:lnTo>
                      <a:pt x="181" y="146"/>
                    </a:lnTo>
                    <a:lnTo>
                      <a:pt x="230" y="171"/>
                    </a:lnTo>
                    <a:lnTo>
                      <a:pt x="300" y="198"/>
                    </a:lnTo>
                    <a:lnTo>
                      <a:pt x="364" y="208"/>
                    </a:lnTo>
                    <a:lnTo>
                      <a:pt x="362" y="214"/>
                    </a:lnTo>
                    <a:lnTo>
                      <a:pt x="304" y="211"/>
                    </a:lnTo>
                    <a:lnTo>
                      <a:pt x="327" y="231"/>
                    </a:lnTo>
                    <a:lnTo>
                      <a:pt x="350" y="245"/>
                    </a:lnTo>
                    <a:lnTo>
                      <a:pt x="319" y="237"/>
                    </a:lnTo>
                    <a:lnTo>
                      <a:pt x="288" y="214"/>
                    </a:lnTo>
                    <a:lnTo>
                      <a:pt x="292" y="235"/>
                    </a:lnTo>
                    <a:lnTo>
                      <a:pt x="315" y="254"/>
                    </a:lnTo>
                    <a:lnTo>
                      <a:pt x="342" y="274"/>
                    </a:lnTo>
                    <a:lnTo>
                      <a:pt x="327" y="274"/>
                    </a:lnTo>
                    <a:lnTo>
                      <a:pt x="288" y="248"/>
                    </a:lnTo>
                    <a:lnTo>
                      <a:pt x="269" y="224"/>
                    </a:lnTo>
                    <a:lnTo>
                      <a:pt x="280" y="254"/>
                    </a:lnTo>
                    <a:lnTo>
                      <a:pt x="307" y="278"/>
                    </a:lnTo>
                    <a:lnTo>
                      <a:pt x="269" y="257"/>
                    </a:lnTo>
                    <a:lnTo>
                      <a:pt x="250" y="235"/>
                    </a:lnTo>
                    <a:lnTo>
                      <a:pt x="246" y="245"/>
                    </a:lnTo>
                    <a:lnTo>
                      <a:pt x="250" y="264"/>
                    </a:lnTo>
                    <a:lnTo>
                      <a:pt x="238" y="264"/>
                    </a:lnTo>
                    <a:lnTo>
                      <a:pt x="223" y="241"/>
                    </a:lnTo>
                    <a:lnTo>
                      <a:pt x="212" y="237"/>
                    </a:lnTo>
                    <a:lnTo>
                      <a:pt x="215" y="257"/>
                    </a:lnTo>
                    <a:lnTo>
                      <a:pt x="223" y="267"/>
                    </a:lnTo>
                    <a:lnTo>
                      <a:pt x="208" y="267"/>
                    </a:lnTo>
                    <a:lnTo>
                      <a:pt x="192" y="245"/>
                    </a:lnTo>
                    <a:lnTo>
                      <a:pt x="176" y="224"/>
                    </a:lnTo>
                    <a:lnTo>
                      <a:pt x="181" y="245"/>
                    </a:lnTo>
                    <a:lnTo>
                      <a:pt x="192" y="257"/>
                    </a:lnTo>
                    <a:lnTo>
                      <a:pt x="169" y="248"/>
                    </a:lnTo>
                    <a:lnTo>
                      <a:pt x="150" y="202"/>
                    </a:lnTo>
                    <a:lnTo>
                      <a:pt x="147" y="218"/>
                    </a:lnTo>
                    <a:lnTo>
                      <a:pt x="153" y="237"/>
                    </a:lnTo>
                    <a:lnTo>
                      <a:pt x="161" y="251"/>
                    </a:lnTo>
                    <a:lnTo>
                      <a:pt x="150" y="257"/>
                    </a:lnTo>
                    <a:lnTo>
                      <a:pt x="135" y="237"/>
                    </a:lnTo>
                    <a:lnTo>
                      <a:pt x="127" y="218"/>
                    </a:lnTo>
                    <a:lnTo>
                      <a:pt x="123" y="235"/>
                    </a:lnTo>
                    <a:lnTo>
                      <a:pt x="131" y="245"/>
                    </a:lnTo>
                    <a:lnTo>
                      <a:pt x="123" y="251"/>
                    </a:lnTo>
                    <a:lnTo>
                      <a:pt x="115" y="235"/>
                    </a:lnTo>
                    <a:lnTo>
                      <a:pt x="103" y="218"/>
                    </a:lnTo>
                    <a:lnTo>
                      <a:pt x="85" y="184"/>
                    </a:lnTo>
                    <a:lnTo>
                      <a:pt x="81" y="195"/>
                    </a:lnTo>
                    <a:lnTo>
                      <a:pt x="85" y="218"/>
                    </a:lnTo>
                    <a:lnTo>
                      <a:pt x="92" y="241"/>
                    </a:lnTo>
                    <a:lnTo>
                      <a:pt x="81" y="241"/>
                    </a:lnTo>
                    <a:lnTo>
                      <a:pt x="73" y="214"/>
                    </a:lnTo>
                    <a:lnTo>
                      <a:pt x="65" y="181"/>
                    </a:lnTo>
                    <a:lnTo>
                      <a:pt x="58" y="205"/>
                    </a:lnTo>
                    <a:lnTo>
                      <a:pt x="58" y="221"/>
                    </a:lnTo>
                    <a:lnTo>
                      <a:pt x="46" y="205"/>
                    </a:lnTo>
                    <a:lnTo>
                      <a:pt x="50" y="178"/>
                    </a:lnTo>
                    <a:lnTo>
                      <a:pt x="42" y="155"/>
                    </a:lnTo>
                    <a:lnTo>
                      <a:pt x="34" y="192"/>
                    </a:lnTo>
                    <a:lnTo>
                      <a:pt x="34" y="211"/>
                    </a:lnTo>
                    <a:lnTo>
                      <a:pt x="27" y="202"/>
                    </a:lnTo>
                    <a:lnTo>
                      <a:pt x="23" y="171"/>
                    </a:lnTo>
                    <a:lnTo>
                      <a:pt x="23" y="135"/>
                    </a:lnTo>
                    <a:lnTo>
                      <a:pt x="23" y="109"/>
                    </a:lnTo>
                    <a:lnTo>
                      <a:pt x="12" y="132"/>
                    </a:lnTo>
                    <a:lnTo>
                      <a:pt x="16" y="155"/>
                    </a:lnTo>
                    <a:lnTo>
                      <a:pt x="4" y="159"/>
                    </a:lnTo>
                    <a:lnTo>
                      <a:pt x="0" y="135"/>
                    </a:lnTo>
                    <a:lnTo>
                      <a:pt x="4" y="96"/>
                    </a:lnTo>
                    <a:lnTo>
                      <a:pt x="20" y="60"/>
                    </a:lnTo>
                    <a:lnTo>
                      <a:pt x="23" y="36"/>
                    </a:lnTo>
                    <a:lnTo>
                      <a:pt x="23" y="0"/>
                    </a:lnTo>
                    <a:lnTo>
                      <a:pt x="73" y="42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8" name="Freeform 26"/>
              <p:cNvSpPr>
                <a:spLocks/>
              </p:cNvSpPr>
              <p:nvPr/>
            </p:nvSpPr>
            <p:spPr bwMode="auto">
              <a:xfrm>
                <a:off x="4065" y="2277"/>
                <a:ext cx="431" cy="316"/>
              </a:xfrm>
              <a:custGeom>
                <a:avLst/>
                <a:gdLst>
                  <a:gd name="T0" fmla="*/ 94 w 431"/>
                  <a:gd name="T1" fmla="*/ 82 h 316"/>
                  <a:gd name="T2" fmla="*/ 252 w 431"/>
                  <a:gd name="T3" fmla="*/ 156 h 316"/>
                  <a:gd name="T4" fmla="*/ 385 w 431"/>
                  <a:gd name="T5" fmla="*/ 183 h 316"/>
                  <a:gd name="T6" fmla="*/ 403 w 431"/>
                  <a:gd name="T7" fmla="*/ 193 h 316"/>
                  <a:gd name="T8" fmla="*/ 371 w 431"/>
                  <a:gd name="T9" fmla="*/ 212 h 316"/>
                  <a:gd name="T10" fmla="*/ 430 w 431"/>
                  <a:gd name="T11" fmla="*/ 247 h 316"/>
                  <a:gd name="T12" fmla="*/ 363 w 431"/>
                  <a:gd name="T13" fmla="*/ 227 h 316"/>
                  <a:gd name="T14" fmla="*/ 393 w 431"/>
                  <a:gd name="T15" fmla="*/ 264 h 316"/>
                  <a:gd name="T16" fmla="*/ 400 w 431"/>
                  <a:gd name="T17" fmla="*/ 286 h 316"/>
                  <a:gd name="T18" fmla="*/ 335 w 431"/>
                  <a:gd name="T19" fmla="*/ 227 h 316"/>
                  <a:gd name="T20" fmla="*/ 366 w 431"/>
                  <a:gd name="T21" fmla="*/ 297 h 316"/>
                  <a:gd name="T22" fmla="*/ 366 w 431"/>
                  <a:gd name="T23" fmla="*/ 315 h 316"/>
                  <a:gd name="T24" fmla="*/ 315 w 431"/>
                  <a:gd name="T25" fmla="*/ 230 h 316"/>
                  <a:gd name="T26" fmla="*/ 315 w 431"/>
                  <a:gd name="T27" fmla="*/ 283 h 316"/>
                  <a:gd name="T28" fmla="*/ 304 w 431"/>
                  <a:gd name="T29" fmla="*/ 289 h 316"/>
                  <a:gd name="T30" fmla="*/ 296 w 431"/>
                  <a:gd name="T31" fmla="*/ 224 h 316"/>
                  <a:gd name="T32" fmla="*/ 287 w 431"/>
                  <a:gd name="T33" fmla="*/ 289 h 316"/>
                  <a:gd name="T34" fmla="*/ 277 w 431"/>
                  <a:gd name="T35" fmla="*/ 291 h 316"/>
                  <a:gd name="T36" fmla="*/ 268 w 431"/>
                  <a:gd name="T37" fmla="*/ 297 h 316"/>
                  <a:gd name="T38" fmla="*/ 245 w 431"/>
                  <a:gd name="T39" fmla="*/ 224 h 316"/>
                  <a:gd name="T40" fmla="*/ 245 w 431"/>
                  <a:gd name="T41" fmla="*/ 283 h 316"/>
                  <a:gd name="T42" fmla="*/ 231 w 431"/>
                  <a:gd name="T43" fmla="*/ 280 h 316"/>
                  <a:gd name="T44" fmla="*/ 217 w 431"/>
                  <a:gd name="T45" fmla="*/ 200 h 316"/>
                  <a:gd name="T46" fmla="*/ 217 w 431"/>
                  <a:gd name="T47" fmla="*/ 283 h 316"/>
                  <a:gd name="T48" fmla="*/ 207 w 431"/>
                  <a:gd name="T49" fmla="*/ 289 h 316"/>
                  <a:gd name="T50" fmla="*/ 193 w 431"/>
                  <a:gd name="T51" fmla="*/ 259 h 316"/>
                  <a:gd name="T52" fmla="*/ 179 w 431"/>
                  <a:gd name="T53" fmla="*/ 268 h 316"/>
                  <a:gd name="T54" fmla="*/ 156 w 431"/>
                  <a:gd name="T55" fmla="*/ 215 h 316"/>
                  <a:gd name="T56" fmla="*/ 131 w 431"/>
                  <a:gd name="T57" fmla="*/ 215 h 316"/>
                  <a:gd name="T58" fmla="*/ 123 w 431"/>
                  <a:gd name="T59" fmla="*/ 227 h 316"/>
                  <a:gd name="T60" fmla="*/ 105 w 431"/>
                  <a:gd name="T61" fmla="*/ 183 h 316"/>
                  <a:gd name="T62" fmla="*/ 89 w 431"/>
                  <a:gd name="T63" fmla="*/ 174 h 316"/>
                  <a:gd name="T64" fmla="*/ 105 w 431"/>
                  <a:gd name="T65" fmla="*/ 209 h 316"/>
                  <a:gd name="T66" fmla="*/ 72 w 431"/>
                  <a:gd name="T67" fmla="*/ 177 h 316"/>
                  <a:gd name="T68" fmla="*/ 42 w 431"/>
                  <a:gd name="T69" fmla="*/ 120 h 316"/>
                  <a:gd name="T70" fmla="*/ 56 w 431"/>
                  <a:gd name="T71" fmla="*/ 174 h 316"/>
                  <a:gd name="T72" fmla="*/ 32 w 431"/>
                  <a:gd name="T73" fmla="*/ 115 h 316"/>
                  <a:gd name="T74" fmla="*/ 13 w 431"/>
                  <a:gd name="T75" fmla="*/ 94 h 316"/>
                  <a:gd name="T76" fmla="*/ 19 w 431"/>
                  <a:gd name="T77" fmla="*/ 71 h 316"/>
                  <a:gd name="T78" fmla="*/ 37 w 431"/>
                  <a:gd name="T79" fmla="*/ 23 h 3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31"/>
                  <a:gd name="T121" fmla="*/ 0 h 316"/>
                  <a:gd name="T122" fmla="*/ 431 w 431"/>
                  <a:gd name="T123" fmla="*/ 316 h 31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31" h="316">
                    <a:moveTo>
                      <a:pt x="37" y="23"/>
                    </a:moveTo>
                    <a:lnTo>
                      <a:pt x="94" y="82"/>
                    </a:lnTo>
                    <a:lnTo>
                      <a:pt x="188" y="135"/>
                    </a:lnTo>
                    <a:lnTo>
                      <a:pt x="252" y="156"/>
                    </a:lnTo>
                    <a:lnTo>
                      <a:pt x="304" y="168"/>
                    </a:lnTo>
                    <a:lnTo>
                      <a:pt x="385" y="183"/>
                    </a:lnTo>
                    <a:lnTo>
                      <a:pt x="408" y="191"/>
                    </a:lnTo>
                    <a:lnTo>
                      <a:pt x="403" y="193"/>
                    </a:lnTo>
                    <a:lnTo>
                      <a:pt x="357" y="191"/>
                    </a:lnTo>
                    <a:lnTo>
                      <a:pt x="371" y="212"/>
                    </a:lnTo>
                    <a:lnTo>
                      <a:pt x="394" y="236"/>
                    </a:lnTo>
                    <a:lnTo>
                      <a:pt x="430" y="247"/>
                    </a:lnTo>
                    <a:lnTo>
                      <a:pt x="405" y="247"/>
                    </a:lnTo>
                    <a:lnTo>
                      <a:pt x="363" y="227"/>
                    </a:lnTo>
                    <a:lnTo>
                      <a:pt x="376" y="247"/>
                    </a:lnTo>
                    <a:lnTo>
                      <a:pt x="393" y="264"/>
                    </a:lnTo>
                    <a:lnTo>
                      <a:pt x="416" y="283"/>
                    </a:lnTo>
                    <a:lnTo>
                      <a:pt x="400" y="286"/>
                    </a:lnTo>
                    <a:lnTo>
                      <a:pt x="354" y="247"/>
                    </a:lnTo>
                    <a:lnTo>
                      <a:pt x="335" y="227"/>
                    </a:lnTo>
                    <a:lnTo>
                      <a:pt x="352" y="271"/>
                    </a:lnTo>
                    <a:lnTo>
                      <a:pt x="366" y="297"/>
                    </a:lnTo>
                    <a:lnTo>
                      <a:pt x="379" y="315"/>
                    </a:lnTo>
                    <a:lnTo>
                      <a:pt x="366" y="315"/>
                    </a:lnTo>
                    <a:lnTo>
                      <a:pt x="347" y="277"/>
                    </a:lnTo>
                    <a:lnTo>
                      <a:pt x="315" y="230"/>
                    </a:lnTo>
                    <a:lnTo>
                      <a:pt x="309" y="259"/>
                    </a:lnTo>
                    <a:lnTo>
                      <a:pt x="315" y="283"/>
                    </a:lnTo>
                    <a:lnTo>
                      <a:pt x="323" y="306"/>
                    </a:lnTo>
                    <a:lnTo>
                      <a:pt x="304" y="289"/>
                    </a:lnTo>
                    <a:lnTo>
                      <a:pt x="298" y="262"/>
                    </a:lnTo>
                    <a:lnTo>
                      <a:pt x="296" y="224"/>
                    </a:lnTo>
                    <a:lnTo>
                      <a:pt x="285" y="244"/>
                    </a:lnTo>
                    <a:lnTo>
                      <a:pt x="287" y="289"/>
                    </a:lnTo>
                    <a:lnTo>
                      <a:pt x="293" y="312"/>
                    </a:lnTo>
                    <a:lnTo>
                      <a:pt x="277" y="291"/>
                    </a:lnTo>
                    <a:lnTo>
                      <a:pt x="274" y="264"/>
                    </a:lnTo>
                    <a:lnTo>
                      <a:pt x="268" y="297"/>
                    </a:lnTo>
                    <a:lnTo>
                      <a:pt x="260" y="264"/>
                    </a:lnTo>
                    <a:lnTo>
                      <a:pt x="245" y="224"/>
                    </a:lnTo>
                    <a:lnTo>
                      <a:pt x="240" y="244"/>
                    </a:lnTo>
                    <a:lnTo>
                      <a:pt x="245" y="283"/>
                    </a:lnTo>
                    <a:lnTo>
                      <a:pt x="258" y="303"/>
                    </a:lnTo>
                    <a:lnTo>
                      <a:pt x="231" y="280"/>
                    </a:lnTo>
                    <a:lnTo>
                      <a:pt x="228" y="244"/>
                    </a:lnTo>
                    <a:lnTo>
                      <a:pt x="217" y="200"/>
                    </a:lnTo>
                    <a:lnTo>
                      <a:pt x="215" y="233"/>
                    </a:lnTo>
                    <a:lnTo>
                      <a:pt x="217" y="283"/>
                    </a:lnTo>
                    <a:lnTo>
                      <a:pt x="231" y="306"/>
                    </a:lnTo>
                    <a:lnTo>
                      <a:pt x="207" y="289"/>
                    </a:lnTo>
                    <a:lnTo>
                      <a:pt x="193" y="236"/>
                    </a:lnTo>
                    <a:lnTo>
                      <a:pt x="193" y="259"/>
                    </a:lnTo>
                    <a:lnTo>
                      <a:pt x="196" y="280"/>
                    </a:lnTo>
                    <a:lnTo>
                      <a:pt x="179" y="268"/>
                    </a:lnTo>
                    <a:lnTo>
                      <a:pt x="179" y="256"/>
                    </a:lnTo>
                    <a:lnTo>
                      <a:pt x="156" y="215"/>
                    </a:lnTo>
                    <a:lnTo>
                      <a:pt x="123" y="188"/>
                    </a:lnTo>
                    <a:lnTo>
                      <a:pt x="131" y="215"/>
                    </a:lnTo>
                    <a:lnTo>
                      <a:pt x="139" y="227"/>
                    </a:lnTo>
                    <a:lnTo>
                      <a:pt x="123" y="227"/>
                    </a:lnTo>
                    <a:lnTo>
                      <a:pt x="115" y="197"/>
                    </a:lnTo>
                    <a:lnTo>
                      <a:pt x="105" y="183"/>
                    </a:lnTo>
                    <a:lnTo>
                      <a:pt x="78" y="144"/>
                    </a:lnTo>
                    <a:lnTo>
                      <a:pt x="89" y="174"/>
                    </a:lnTo>
                    <a:lnTo>
                      <a:pt x="91" y="193"/>
                    </a:lnTo>
                    <a:lnTo>
                      <a:pt x="105" y="209"/>
                    </a:lnTo>
                    <a:lnTo>
                      <a:pt x="91" y="212"/>
                    </a:lnTo>
                    <a:lnTo>
                      <a:pt x="72" y="177"/>
                    </a:lnTo>
                    <a:lnTo>
                      <a:pt x="59" y="147"/>
                    </a:lnTo>
                    <a:lnTo>
                      <a:pt x="42" y="120"/>
                    </a:lnTo>
                    <a:lnTo>
                      <a:pt x="48" y="153"/>
                    </a:lnTo>
                    <a:lnTo>
                      <a:pt x="56" y="174"/>
                    </a:lnTo>
                    <a:lnTo>
                      <a:pt x="37" y="165"/>
                    </a:lnTo>
                    <a:lnTo>
                      <a:pt x="32" y="115"/>
                    </a:lnTo>
                    <a:lnTo>
                      <a:pt x="24" y="147"/>
                    </a:lnTo>
                    <a:lnTo>
                      <a:pt x="13" y="94"/>
                    </a:lnTo>
                    <a:lnTo>
                      <a:pt x="0" y="90"/>
                    </a:lnTo>
                    <a:lnTo>
                      <a:pt x="19" y="71"/>
                    </a:lnTo>
                    <a:lnTo>
                      <a:pt x="5" y="0"/>
                    </a:lnTo>
                    <a:lnTo>
                      <a:pt x="37" y="23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9" name="Freeform 27"/>
              <p:cNvSpPr>
                <a:spLocks/>
              </p:cNvSpPr>
              <p:nvPr/>
            </p:nvSpPr>
            <p:spPr bwMode="auto">
              <a:xfrm>
                <a:off x="4079" y="2394"/>
                <a:ext cx="449" cy="331"/>
              </a:xfrm>
              <a:custGeom>
                <a:avLst/>
                <a:gdLst>
                  <a:gd name="T0" fmla="*/ 98 w 449"/>
                  <a:gd name="T1" fmla="*/ 86 h 331"/>
                  <a:gd name="T2" fmla="*/ 263 w 449"/>
                  <a:gd name="T3" fmla="*/ 163 h 331"/>
                  <a:gd name="T4" fmla="*/ 402 w 449"/>
                  <a:gd name="T5" fmla="*/ 192 h 331"/>
                  <a:gd name="T6" fmla="*/ 421 w 449"/>
                  <a:gd name="T7" fmla="*/ 203 h 331"/>
                  <a:gd name="T8" fmla="*/ 388 w 449"/>
                  <a:gd name="T9" fmla="*/ 222 h 331"/>
                  <a:gd name="T10" fmla="*/ 448 w 449"/>
                  <a:gd name="T11" fmla="*/ 259 h 331"/>
                  <a:gd name="T12" fmla="*/ 379 w 449"/>
                  <a:gd name="T13" fmla="*/ 237 h 331"/>
                  <a:gd name="T14" fmla="*/ 410 w 449"/>
                  <a:gd name="T15" fmla="*/ 278 h 331"/>
                  <a:gd name="T16" fmla="*/ 418 w 449"/>
                  <a:gd name="T17" fmla="*/ 300 h 331"/>
                  <a:gd name="T18" fmla="*/ 350 w 449"/>
                  <a:gd name="T19" fmla="*/ 237 h 331"/>
                  <a:gd name="T20" fmla="*/ 381 w 449"/>
                  <a:gd name="T21" fmla="*/ 311 h 331"/>
                  <a:gd name="T22" fmla="*/ 381 w 449"/>
                  <a:gd name="T23" fmla="*/ 330 h 331"/>
                  <a:gd name="T24" fmla="*/ 328 w 449"/>
                  <a:gd name="T25" fmla="*/ 241 h 331"/>
                  <a:gd name="T26" fmla="*/ 328 w 449"/>
                  <a:gd name="T27" fmla="*/ 296 h 331"/>
                  <a:gd name="T28" fmla="*/ 317 w 449"/>
                  <a:gd name="T29" fmla="*/ 303 h 331"/>
                  <a:gd name="T30" fmla="*/ 308 w 449"/>
                  <a:gd name="T31" fmla="*/ 235 h 331"/>
                  <a:gd name="T32" fmla="*/ 301 w 449"/>
                  <a:gd name="T33" fmla="*/ 303 h 331"/>
                  <a:gd name="T34" fmla="*/ 289 w 449"/>
                  <a:gd name="T35" fmla="*/ 305 h 331"/>
                  <a:gd name="T36" fmla="*/ 281 w 449"/>
                  <a:gd name="T37" fmla="*/ 311 h 331"/>
                  <a:gd name="T38" fmla="*/ 255 w 449"/>
                  <a:gd name="T39" fmla="*/ 235 h 331"/>
                  <a:gd name="T40" fmla="*/ 255 w 449"/>
                  <a:gd name="T41" fmla="*/ 296 h 331"/>
                  <a:gd name="T42" fmla="*/ 241 w 449"/>
                  <a:gd name="T43" fmla="*/ 293 h 331"/>
                  <a:gd name="T44" fmla="*/ 227 w 449"/>
                  <a:gd name="T45" fmla="*/ 209 h 331"/>
                  <a:gd name="T46" fmla="*/ 227 w 449"/>
                  <a:gd name="T47" fmla="*/ 296 h 331"/>
                  <a:gd name="T48" fmla="*/ 216 w 449"/>
                  <a:gd name="T49" fmla="*/ 303 h 331"/>
                  <a:gd name="T50" fmla="*/ 201 w 449"/>
                  <a:gd name="T51" fmla="*/ 271 h 331"/>
                  <a:gd name="T52" fmla="*/ 187 w 449"/>
                  <a:gd name="T53" fmla="*/ 281 h 331"/>
                  <a:gd name="T54" fmla="*/ 163 w 449"/>
                  <a:gd name="T55" fmla="*/ 225 h 331"/>
                  <a:gd name="T56" fmla="*/ 137 w 449"/>
                  <a:gd name="T57" fmla="*/ 225 h 331"/>
                  <a:gd name="T58" fmla="*/ 129 w 449"/>
                  <a:gd name="T59" fmla="*/ 237 h 331"/>
                  <a:gd name="T60" fmla="*/ 110 w 449"/>
                  <a:gd name="T61" fmla="*/ 192 h 331"/>
                  <a:gd name="T62" fmla="*/ 93 w 449"/>
                  <a:gd name="T63" fmla="*/ 182 h 331"/>
                  <a:gd name="T64" fmla="*/ 110 w 449"/>
                  <a:gd name="T65" fmla="*/ 218 h 331"/>
                  <a:gd name="T66" fmla="*/ 75 w 449"/>
                  <a:gd name="T67" fmla="*/ 185 h 331"/>
                  <a:gd name="T68" fmla="*/ 44 w 449"/>
                  <a:gd name="T69" fmla="*/ 126 h 331"/>
                  <a:gd name="T70" fmla="*/ 58 w 449"/>
                  <a:gd name="T71" fmla="*/ 182 h 331"/>
                  <a:gd name="T72" fmla="*/ 34 w 449"/>
                  <a:gd name="T73" fmla="*/ 120 h 331"/>
                  <a:gd name="T74" fmla="*/ 14 w 449"/>
                  <a:gd name="T75" fmla="*/ 98 h 331"/>
                  <a:gd name="T76" fmla="*/ 19 w 449"/>
                  <a:gd name="T77" fmla="*/ 74 h 331"/>
                  <a:gd name="T78" fmla="*/ 38 w 449"/>
                  <a:gd name="T79" fmla="*/ 25 h 3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49"/>
                  <a:gd name="T121" fmla="*/ 0 h 331"/>
                  <a:gd name="T122" fmla="*/ 449 w 449"/>
                  <a:gd name="T123" fmla="*/ 331 h 33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49" h="331">
                    <a:moveTo>
                      <a:pt x="38" y="25"/>
                    </a:moveTo>
                    <a:lnTo>
                      <a:pt x="98" y="86"/>
                    </a:lnTo>
                    <a:lnTo>
                      <a:pt x="196" y="141"/>
                    </a:lnTo>
                    <a:lnTo>
                      <a:pt x="263" y="163"/>
                    </a:lnTo>
                    <a:lnTo>
                      <a:pt x="317" y="176"/>
                    </a:lnTo>
                    <a:lnTo>
                      <a:pt x="402" y="192"/>
                    </a:lnTo>
                    <a:lnTo>
                      <a:pt x="426" y="200"/>
                    </a:lnTo>
                    <a:lnTo>
                      <a:pt x="421" y="203"/>
                    </a:lnTo>
                    <a:lnTo>
                      <a:pt x="373" y="200"/>
                    </a:lnTo>
                    <a:lnTo>
                      <a:pt x="388" y="222"/>
                    </a:lnTo>
                    <a:lnTo>
                      <a:pt x="412" y="247"/>
                    </a:lnTo>
                    <a:lnTo>
                      <a:pt x="448" y="259"/>
                    </a:lnTo>
                    <a:lnTo>
                      <a:pt x="423" y="259"/>
                    </a:lnTo>
                    <a:lnTo>
                      <a:pt x="379" y="237"/>
                    </a:lnTo>
                    <a:lnTo>
                      <a:pt x="393" y="259"/>
                    </a:lnTo>
                    <a:lnTo>
                      <a:pt x="410" y="278"/>
                    </a:lnTo>
                    <a:lnTo>
                      <a:pt x="435" y="296"/>
                    </a:lnTo>
                    <a:lnTo>
                      <a:pt x="418" y="300"/>
                    </a:lnTo>
                    <a:lnTo>
                      <a:pt x="370" y="259"/>
                    </a:lnTo>
                    <a:lnTo>
                      <a:pt x="350" y="237"/>
                    </a:lnTo>
                    <a:lnTo>
                      <a:pt x="368" y="283"/>
                    </a:lnTo>
                    <a:lnTo>
                      <a:pt x="381" y="311"/>
                    </a:lnTo>
                    <a:lnTo>
                      <a:pt x="396" y="330"/>
                    </a:lnTo>
                    <a:lnTo>
                      <a:pt x="381" y="330"/>
                    </a:lnTo>
                    <a:lnTo>
                      <a:pt x="361" y="290"/>
                    </a:lnTo>
                    <a:lnTo>
                      <a:pt x="328" y="241"/>
                    </a:lnTo>
                    <a:lnTo>
                      <a:pt x="323" y="271"/>
                    </a:lnTo>
                    <a:lnTo>
                      <a:pt x="328" y="296"/>
                    </a:lnTo>
                    <a:lnTo>
                      <a:pt x="336" y="321"/>
                    </a:lnTo>
                    <a:lnTo>
                      <a:pt x="317" y="303"/>
                    </a:lnTo>
                    <a:lnTo>
                      <a:pt x="311" y="274"/>
                    </a:lnTo>
                    <a:lnTo>
                      <a:pt x="308" y="235"/>
                    </a:lnTo>
                    <a:lnTo>
                      <a:pt x="297" y="256"/>
                    </a:lnTo>
                    <a:lnTo>
                      <a:pt x="301" y="303"/>
                    </a:lnTo>
                    <a:lnTo>
                      <a:pt x="306" y="327"/>
                    </a:lnTo>
                    <a:lnTo>
                      <a:pt x="289" y="305"/>
                    </a:lnTo>
                    <a:lnTo>
                      <a:pt x="286" y="278"/>
                    </a:lnTo>
                    <a:lnTo>
                      <a:pt x="281" y="311"/>
                    </a:lnTo>
                    <a:lnTo>
                      <a:pt x="271" y="278"/>
                    </a:lnTo>
                    <a:lnTo>
                      <a:pt x="255" y="235"/>
                    </a:lnTo>
                    <a:lnTo>
                      <a:pt x="250" y="256"/>
                    </a:lnTo>
                    <a:lnTo>
                      <a:pt x="255" y="296"/>
                    </a:lnTo>
                    <a:lnTo>
                      <a:pt x="269" y="317"/>
                    </a:lnTo>
                    <a:lnTo>
                      <a:pt x="241" y="293"/>
                    </a:lnTo>
                    <a:lnTo>
                      <a:pt x="239" y="256"/>
                    </a:lnTo>
                    <a:lnTo>
                      <a:pt x="227" y="209"/>
                    </a:lnTo>
                    <a:lnTo>
                      <a:pt x="224" y="244"/>
                    </a:lnTo>
                    <a:lnTo>
                      <a:pt x="227" y="296"/>
                    </a:lnTo>
                    <a:lnTo>
                      <a:pt x="241" y="321"/>
                    </a:lnTo>
                    <a:lnTo>
                      <a:pt x="216" y="303"/>
                    </a:lnTo>
                    <a:lnTo>
                      <a:pt x="201" y="247"/>
                    </a:lnTo>
                    <a:lnTo>
                      <a:pt x="201" y="271"/>
                    </a:lnTo>
                    <a:lnTo>
                      <a:pt x="204" y="293"/>
                    </a:lnTo>
                    <a:lnTo>
                      <a:pt x="187" y="281"/>
                    </a:lnTo>
                    <a:lnTo>
                      <a:pt x="187" y="268"/>
                    </a:lnTo>
                    <a:lnTo>
                      <a:pt x="163" y="225"/>
                    </a:lnTo>
                    <a:lnTo>
                      <a:pt x="129" y="196"/>
                    </a:lnTo>
                    <a:lnTo>
                      <a:pt x="137" y="225"/>
                    </a:lnTo>
                    <a:lnTo>
                      <a:pt x="145" y="237"/>
                    </a:lnTo>
                    <a:lnTo>
                      <a:pt x="129" y="237"/>
                    </a:lnTo>
                    <a:lnTo>
                      <a:pt x="120" y="206"/>
                    </a:lnTo>
                    <a:lnTo>
                      <a:pt x="110" y="192"/>
                    </a:lnTo>
                    <a:lnTo>
                      <a:pt x="81" y="150"/>
                    </a:lnTo>
                    <a:lnTo>
                      <a:pt x="93" y="182"/>
                    </a:lnTo>
                    <a:lnTo>
                      <a:pt x="95" y="203"/>
                    </a:lnTo>
                    <a:lnTo>
                      <a:pt x="110" y="218"/>
                    </a:lnTo>
                    <a:lnTo>
                      <a:pt x="95" y="222"/>
                    </a:lnTo>
                    <a:lnTo>
                      <a:pt x="75" y="185"/>
                    </a:lnTo>
                    <a:lnTo>
                      <a:pt x="61" y="154"/>
                    </a:lnTo>
                    <a:lnTo>
                      <a:pt x="44" y="126"/>
                    </a:lnTo>
                    <a:lnTo>
                      <a:pt x="49" y="160"/>
                    </a:lnTo>
                    <a:lnTo>
                      <a:pt x="58" y="182"/>
                    </a:lnTo>
                    <a:lnTo>
                      <a:pt x="38" y="173"/>
                    </a:lnTo>
                    <a:lnTo>
                      <a:pt x="34" y="120"/>
                    </a:lnTo>
                    <a:lnTo>
                      <a:pt x="25" y="154"/>
                    </a:lnTo>
                    <a:lnTo>
                      <a:pt x="14" y="98"/>
                    </a:lnTo>
                    <a:lnTo>
                      <a:pt x="0" y="95"/>
                    </a:lnTo>
                    <a:lnTo>
                      <a:pt x="19" y="74"/>
                    </a:lnTo>
                    <a:lnTo>
                      <a:pt x="5" y="0"/>
                    </a:lnTo>
                    <a:lnTo>
                      <a:pt x="38" y="25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0" name="Freeform 28"/>
              <p:cNvSpPr>
                <a:spLocks/>
              </p:cNvSpPr>
              <p:nvPr/>
            </p:nvSpPr>
            <p:spPr bwMode="auto">
              <a:xfrm>
                <a:off x="4079" y="2517"/>
                <a:ext cx="479" cy="313"/>
              </a:xfrm>
              <a:custGeom>
                <a:avLst/>
                <a:gdLst>
                  <a:gd name="T0" fmla="*/ 131 w 479"/>
                  <a:gd name="T1" fmla="*/ 88 h 313"/>
                  <a:gd name="T2" fmla="*/ 237 w 479"/>
                  <a:gd name="T3" fmla="*/ 163 h 313"/>
                  <a:gd name="T4" fmla="*/ 394 w 479"/>
                  <a:gd name="T5" fmla="*/ 223 h 313"/>
                  <a:gd name="T6" fmla="*/ 474 w 479"/>
                  <a:gd name="T7" fmla="*/ 241 h 313"/>
                  <a:gd name="T8" fmla="*/ 429 w 479"/>
                  <a:gd name="T9" fmla="*/ 260 h 313"/>
                  <a:gd name="T10" fmla="*/ 419 w 479"/>
                  <a:gd name="T11" fmla="*/ 268 h 313"/>
                  <a:gd name="T12" fmla="*/ 383 w 479"/>
                  <a:gd name="T13" fmla="*/ 264 h 313"/>
                  <a:gd name="T14" fmla="*/ 448 w 479"/>
                  <a:gd name="T15" fmla="*/ 308 h 313"/>
                  <a:gd name="T16" fmla="*/ 378 w 479"/>
                  <a:gd name="T17" fmla="*/ 279 h 313"/>
                  <a:gd name="T18" fmla="*/ 368 w 479"/>
                  <a:gd name="T19" fmla="*/ 286 h 313"/>
                  <a:gd name="T20" fmla="*/ 353 w 479"/>
                  <a:gd name="T21" fmla="*/ 290 h 313"/>
                  <a:gd name="T22" fmla="*/ 323 w 479"/>
                  <a:gd name="T23" fmla="*/ 276 h 313"/>
                  <a:gd name="T24" fmla="*/ 313 w 479"/>
                  <a:gd name="T25" fmla="*/ 297 h 313"/>
                  <a:gd name="T26" fmla="*/ 278 w 479"/>
                  <a:gd name="T27" fmla="*/ 268 h 313"/>
                  <a:gd name="T28" fmla="*/ 292 w 479"/>
                  <a:gd name="T29" fmla="*/ 301 h 313"/>
                  <a:gd name="T30" fmla="*/ 252 w 479"/>
                  <a:gd name="T31" fmla="*/ 276 h 313"/>
                  <a:gd name="T32" fmla="*/ 237 w 479"/>
                  <a:gd name="T33" fmla="*/ 276 h 313"/>
                  <a:gd name="T34" fmla="*/ 222 w 479"/>
                  <a:gd name="T35" fmla="*/ 279 h 313"/>
                  <a:gd name="T36" fmla="*/ 192 w 479"/>
                  <a:gd name="T37" fmla="*/ 246 h 313"/>
                  <a:gd name="T38" fmla="*/ 212 w 479"/>
                  <a:gd name="T39" fmla="*/ 283 h 313"/>
                  <a:gd name="T40" fmla="*/ 177 w 479"/>
                  <a:gd name="T41" fmla="*/ 268 h 313"/>
                  <a:gd name="T42" fmla="*/ 162 w 479"/>
                  <a:gd name="T43" fmla="*/ 264 h 313"/>
                  <a:gd name="T44" fmla="*/ 162 w 479"/>
                  <a:gd name="T45" fmla="*/ 283 h 313"/>
                  <a:gd name="T46" fmla="*/ 135 w 479"/>
                  <a:gd name="T47" fmla="*/ 246 h 313"/>
                  <a:gd name="T48" fmla="*/ 106 w 479"/>
                  <a:gd name="T49" fmla="*/ 219 h 313"/>
                  <a:gd name="T50" fmla="*/ 120 w 479"/>
                  <a:gd name="T51" fmla="*/ 272 h 313"/>
                  <a:gd name="T52" fmla="*/ 96 w 479"/>
                  <a:gd name="T53" fmla="*/ 241 h 313"/>
                  <a:gd name="T54" fmla="*/ 75 w 479"/>
                  <a:gd name="T55" fmla="*/ 231 h 313"/>
                  <a:gd name="T56" fmla="*/ 60 w 479"/>
                  <a:gd name="T57" fmla="*/ 231 h 313"/>
                  <a:gd name="T58" fmla="*/ 55 w 479"/>
                  <a:gd name="T59" fmla="*/ 175 h 313"/>
                  <a:gd name="T60" fmla="*/ 45 w 479"/>
                  <a:gd name="T61" fmla="*/ 238 h 313"/>
                  <a:gd name="T62" fmla="*/ 30 w 479"/>
                  <a:gd name="T63" fmla="*/ 193 h 313"/>
                  <a:gd name="T64" fmla="*/ 30 w 479"/>
                  <a:gd name="T65" fmla="*/ 123 h 313"/>
                  <a:gd name="T66" fmla="*/ 20 w 479"/>
                  <a:gd name="T67" fmla="*/ 175 h 313"/>
                  <a:gd name="T68" fmla="*/ 0 w 479"/>
                  <a:gd name="T69" fmla="*/ 152 h 313"/>
                  <a:gd name="T70" fmla="*/ 25 w 479"/>
                  <a:gd name="T71" fmla="*/ 67 h 313"/>
                  <a:gd name="T72" fmla="*/ 30 w 479"/>
                  <a:gd name="T73" fmla="*/ 0 h 3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9"/>
                  <a:gd name="T112" fmla="*/ 0 h 313"/>
                  <a:gd name="T113" fmla="*/ 479 w 479"/>
                  <a:gd name="T114" fmla="*/ 313 h 3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9" h="313">
                    <a:moveTo>
                      <a:pt x="96" y="48"/>
                    </a:moveTo>
                    <a:lnTo>
                      <a:pt x="131" y="88"/>
                    </a:lnTo>
                    <a:lnTo>
                      <a:pt x="171" y="126"/>
                    </a:lnTo>
                    <a:lnTo>
                      <a:pt x="237" y="163"/>
                    </a:lnTo>
                    <a:lnTo>
                      <a:pt x="302" y="193"/>
                    </a:lnTo>
                    <a:lnTo>
                      <a:pt x="394" y="223"/>
                    </a:lnTo>
                    <a:lnTo>
                      <a:pt x="478" y="234"/>
                    </a:lnTo>
                    <a:lnTo>
                      <a:pt x="474" y="241"/>
                    </a:lnTo>
                    <a:lnTo>
                      <a:pt x="398" y="238"/>
                    </a:lnTo>
                    <a:lnTo>
                      <a:pt x="429" y="260"/>
                    </a:lnTo>
                    <a:lnTo>
                      <a:pt x="459" y="276"/>
                    </a:lnTo>
                    <a:lnTo>
                      <a:pt x="419" y="268"/>
                    </a:lnTo>
                    <a:lnTo>
                      <a:pt x="378" y="241"/>
                    </a:lnTo>
                    <a:lnTo>
                      <a:pt x="383" y="264"/>
                    </a:lnTo>
                    <a:lnTo>
                      <a:pt x="413" y="286"/>
                    </a:lnTo>
                    <a:lnTo>
                      <a:pt x="448" y="308"/>
                    </a:lnTo>
                    <a:lnTo>
                      <a:pt x="429" y="308"/>
                    </a:lnTo>
                    <a:lnTo>
                      <a:pt x="378" y="279"/>
                    </a:lnTo>
                    <a:lnTo>
                      <a:pt x="353" y="252"/>
                    </a:lnTo>
                    <a:lnTo>
                      <a:pt x="368" y="286"/>
                    </a:lnTo>
                    <a:lnTo>
                      <a:pt x="403" y="312"/>
                    </a:lnTo>
                    <a:lnTo>
                      <a:pt x="353" y="290"/>
                    </a:lnTo>
                    <a:lnTo>
                      <a:pt x="328" y="264"/>
                    </a:lnTo>
                    <a:lnTo>
                      <a:pt x="323" y="276"/>
                    </a:lnTo>
                    <a:lnTo>
                      <a:pt x="328" y="297"/>
                    </a:lnTo>
                    <a:lnTo>
                      <a:pt x="313" y="297"/>
                    </a:lnTo>
                    <a:lnTo>
                      <a:pt x="292" y="272"/>
                    </a:lnTo>
                    <a:lnTo>
                      <a:pt x="278" y="268"/>
                    </a:lnTo>
                    <a:lnTo>
                      <a:pt x="282" y="290"/>
                    </a:lnTo>
                    <a:lnTo>
                      <a:pt x="292" y="301"/>
                    </a:lnTo>
                    <a:lnTo>
                      <a:pt x="272" y="301"/>
                    </a:lnTo>
                    <a:lnTo>
                      <a:pt x="252" y="276"/>
                    </a:lnTo>
                    <a:lnTo>
                      <a:pt x="232" y="252"/>
                    </a:lnTo>
                    <a:lnTo>
                      <a:pt x="237" y="276"/>
                    </a:lnTo>
                    <a:lnTo>
                      <a:pt x="252" y="290"/>
                    </a:lnTo>
                    <a:lnTo>
                      <a:pt x="222" y="279"/>
                    </a:lnTo>
                    <a:lnTo>
                      <a:pt x="197" y="227"/>
                    </a:lnTo>
                    <a:lnTo>
                      <a:pt x="192" y="246"/>
                    </a:lnTo>
                    <a:lnTo>
                      <a:pt x="201" y="268"/>
                    </a:lnTo>
                    <a:lnTo>
                      <a:pt x="212" y="283"/>
                    </a:lnTo>
                    <a:lnTo>
                      <a:pt x="197" y="290"/>
                    </a:lnTo>
                    <a:lnTo>
                      <a:pt x="177" y="268"/>
                    </a:lnTo>
                    <a:lnTo>
                      <a:pt x="166" y="246"/>
                    </a:lnTo>
                    <a:lnTo>
                      <a:pt x="162" y="264"/>
                    </a:lnTo>
                    <a:lnTo>
                      <a:pt x="171" y="276"/>
                    </a:lnTo>
                    <a:lnTo>
                      <a:pt x="162" y="283"/>
                    </a:lnTo>
                    <a:lnTo>
                      <a:pt x="151" y="264"/>
                    </a:lnTo>
                    <a:lnTo>
                      <a:pt x="135" y="246"/>
                    </a:lnTo>
                    <a:lnTo>
                      <a:pt x="112" y="208"/>
                    </a:lnTo>
                    <a:lnTo>
                      <a:pt x="106" y="219"/>
                    </a:lnTo>
                    <a:lnTo>
                      <a:pt x="112" y="246"/>
                    </a:lnTo>
                    <a:lnTo>
                      <a:pt x="120" y="272"/>
                    </a:lnTo>
                    <a:lnTo>
                      <a:pt x="106" y="272"/>
                    </a:lnTo>
                    <a:lnTo>
                      <a:pt x="96" y="241"/>
                    </a:lnTo>
                    <a:lnTo>
                      <a:pt x="85" y="204"/>
                    </a:lnTo>
                    <a:lnTo>
                      <a:pt x="75" y="231"/>
                    </a:lnTo>
                    <a:lnTo>
                      <a:pt x="75" y="249"/>
                    </a:lnTo>
                    <a:lnTo>
                      <a:pt x="60" y="231"/>
                    </a:lnTo>
                    <a:lnTo>
                      <a:pt x="65" y="200"/>
                    </a:lnTo>
                    <a:lnTo>
                      <a:pt x="55" y="175"/>
                    </a:lnTo>
                    <a:lnTo>
                      <a:pt x="45" y="216"/>
                    </a:lnTo>
                    <a:lnTo>
                      <a:pt x="45" y="238"/>
                    </a:lnTo>
                    <a:lnTo>
                      <a:pt x="36" y="227"/>
                    </a:lnTo>
                    <a:lnTo>
                      <a:pt x="30" y="193"/>
                    </a:lnTo>
                    <a:lnTo>
                      <a:pt x="30" y="152"/>
                    </a:lnTo>
                    <a:lnTo>
                      <a:pt x="30" y="123"/>
                    </a:lnTo>
                    <a:lnTo>
                      <a:pt x="15" y="148"/>
                    </a:lnTo>
                    <a:lnTo>
                      <a:pt x="20" y="175"/>
                    </a:lnTo>
                    <a:lnTo>
                      <a:pt x="5" y="179"/>
                    </a:lnTo>
                    <a:lnTo>
                      <a:pt x="0" y="152"/>
                    </a:lnTo>
                    <a:lnTo>
                      <a:pt x="5" y="108"/>
                    </a:lnTo>
                    <a:lnTo>
                      <a:pt x="25" y="67"/>
                    </a:lnTo>
                    <a:lnTo>
                      <a:pt x="30" y="40"/>
                    </a:lnTo>
                    <a:lnTo>
                      <a:pt x="30" y="0"/>
                    </a:lnTo>
                    <a:lnTo>
                      <a:pt x="96" y="48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Freeform 29"/>
              <p:cNvSpPr>
                <a:spLocks/>
              </p:cNvSpPr>
              <p:nvPr/>
            </p:nvSpPr>
            <p:spPr bwMode="auto">
              <a:xfrm>
                <a:off x="4056" y="1926"/>
                <a:ext cx="166" cy="167"/>
              </a:xfrm>
              <a:custGeom>
                <a:avLst/>
                <a:gdLst>
                  <a:gd name="T0" fmla="*/ 0 w 166"/>
                  <a:gd name="T1" fmla="*/ 0 h 167"/>
                  <a:gd name="T2" fmla="*/ 17 w 166"/>
                  <a:gd name="T3" fmla="*/ 22 h 167"/>
                  <a:gd name="T4" fmla="*/ 32 w 166"/>
                  <a:gd name="T5" fmla="*/ 54 h 167"/>
                  <a:gd name="T6" fmla="*/ 68 w 166"/>
                  <a:gd name="T7" fmla="*/ 97 h 167"/>
                  <a:gd name="T8" fmla="*/ 101 w 166"/>
                  <a:gd name="T9" fmla="*/ 118 h 167"/>
                  <a:gd name="T10" fmla="*/ 140 w 166"/>
                  <a:gd name="T11" fmla="*/ 149 h 167"/>
                  <a:gd name="T12" fmla="*/ 165 w 166"/>
                  <a:gd name="T13" fmla="*/ 156 h 167"/>
                  <a:gd name="T14" fmla="*/ 151 w 166"/>
                  <a:gd name="T15" fmla="*/ 156 h 167"/>
                  <a:gd name="T16" fmla="*/ 116 w 166"/>
                  <a:gd name="T17" fmla="*/ 143 h 167"/>
                  <a:gd name="T18" fmla="*/ 125 w 166"/>
                  <a:gd name="T19" fmla="*/ 166 h 167"/>
                  <a:gd name="T20" fmla="*/ 104 w 166"/>
                  <a:gd name="T21" fmla="*/ 131 h 167"/>
                  <a:gd name="T22" fmla="*/ 93 w 166"/>
                  <a:gd name="T23" fmla="*/ 126 h 167"/>
                  <a:gd name="T24" fmla="*/ 97 w 166"/>
                  <a:gd name="T25" fmla="*/ 146 h 167"/>
                  <a:gd name="T26" fmla="*/ 79 w 166"/>
                  <a:gd name="T27" fmla="*/ 116 h 167"/>
                  <a:gd name="T28" fmla="*/ 53 w 166"/>
                  <a:gd name="T29" fmla="*/ 91 h 167"/>
                  <a:gd name="T30" fmla="*/ 57 w 166"/>
                  <a:gd name="T31" fmla="*/ 111 h 167"/>
                  <a:gd name="T32" fmla="*/ 39 w 166"/>
                  <a:gd name="T33" fmla="*/ 73 h 167"/>
                  <a:gd name="T34" fmla="*/ 38 w 166"/>
                  <a:gd name="T35" fmla="*/ 87 h 167"/>
                  <a:gd name="T36" fmla="*/ 29 w 166"/>
                  <a:gd name="T37" fmla="*/ 60 h 167"/>
                  <a:gd name="T38" fmla="*/ 11 w 166"/>
                  <a:gd name="T39" fmla="*/ 31 h 167"/>
                  <a:gd name="T40" fmla="*/ 0 w 166"/>
                  <a:gd name="T41" fmla="*/ 0 h 1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6"/>
                  <a:gd name="T64" fmla="*/ 0 h 167"/>
                  <a:gd name="T65" fmla="*/ 166 w 166"/>
                  <a:gd name="T66" fmla="*/ 167 h 1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6" h="167">
                    <a:moveTo>
                      <a:pt x="0" y="0"/>
                    </a:moveTo>
                    <a:lnTo>
                      <a:pt x="17" y="22"/>
                    </a:lnTo>
                    <a:lnTo>
                      <a:pt x="32" y="54"/>
                    </a:lnTo>
                    <a:lnTo>
                      <a:pt x="68" y="97"/>
                    </a:lnTo>
                    <a:lnTo>
                      <a:pt x="101" y="118"/>
                    </a:lnTo>
                    <a:lnTo>
                      <a:pt x="140" y="149"/>
                    </a:lnTo>
                    <a:lnTo>
                      <a:pt x="165" y="156"/>
                    </a:lnTo>
                    <a:lnTo>
                      <a:pt x="151" y="156"/>
                    </a:lnTo>
                    <a:lnTo>
                      <a:pt x="116" y="143"/>
                    </a:lnTo>
                    <a:lnTo>
                      <a:pt x="125" y="166"/>
                    </a:lnTo>
                    <a:lnTo>
                      <a:pt x="104" y="131"/>
                    </a:lnTo>
                    <a:lnTo>
                      <a:pt x="93" y="126"/>
                    </a:lnTo>
                    <a:lnTo>
                      <a:pt x="97" y="146"/>
                    </a:lnTo>
                    <a:lnTo>
                      <a:pt x="79" y="116"/>
                    </a:lnTo>
                    <a:lnTo>
                      <a:pt x="53" y="91"/>
                    </a:lnTo>
                    <a:lnTo>
                      <a:pt x="57" y="111"/>
                    </a:lnTo>
                    <a:lnTo>
                      <a:pt x="39" y="73"/>
                    </a:lnTo>
                    <a:lnTo>
                      <a:pt x="38" y="87"/>
                    </a:lnTo>
                    <a:lnTo>
                      <a:pt x="29" y="60"/>
                    </a:lnTo>
                    <a:lnTo>
                      <a:pt x="11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2" name="Freeform 30"/>
              <p:cNvSpPr>
                <a:spLocks/>
              </p:cNvSpPr>
              <p:nvPr/>
            </p:nvSpPr>
            <p:spPr bwMode="auto">
              <a:xfrm>
                <a:off x="4133" y="2117"/>
                <a:ext cx="144" cy="105"/>
              </a:xfrm>
              <a:custGeom>
                <a:avLst/>
                <a:gdLst>
                  <a:gd name="T0" fmla="*/ 0 w 144"/>
                  <a:gd name="T1" fmla="*/ 0 h 105"/>
                  <a:gd name="T2" fmla="*/ 27 w 144"/>
                  <a:gd name="T3" fmla="*/ 26 h 105"/>
                  <a:gd name="T4" fmla="*/ 59 w 144"/>
                  <a:gd name="T5" fmla="*/ 48 h 105"/>
                  <a:gd name="T6" fmla="*/ 90 w 144"/>
                  <a:gd name="T7" fmla="*/ 64 h 105"/>
                  <a:gd name="T8" fmla="*/ 125 w 144"/>
                  <a:gd name="T9" fmla="*/ 82 h 105"/>
                  <a:gd name="T10" fmla="*/ 143 w 144"/>
                  <a:gd name="T11" fmla="*/ 88 h 105"/>
                  <a:gd name="T12" fmla="*/ 128 w 144"/>
                  <a:gd name="T13" fmla="*/ 88 h 105"/>
                  <a:gd name="T14" fmla="*/ 135 w 144"/>
                  <a:gd name="T15" fmla="*/ 104 h 105"/>
                  <a:gd name="T16" fmla="*/ 115 w 144"/>
                  <a:gd name="T17" fmla="*/ 87 h 105"/>
                  <a:gd name="T18" fmla="*/ 112 w 144"/>
                  <a:gd name="T19" fmla="*/ 98 h 105"/>
                  <a:gd name="T20" fmla="*/ 94 w 144"/>
                  <a:gd name="T21" fmla="*/ 76 h 105"/>
                  <a:gd name="T22" fmla="*/ 94 w 144"/>
                  <a:gd name="T23" fmla="*/ 93 h 105"/>
                  <a:gd name="T24" fmla="*/ 75 w 144"/>
                  <a:gd name="T25" fmla="*/ 64 h 105"/>
                  <a:gd name="T26" fmla="*/ 59 w 144"/>
                  <a:gd name="T27" fmla="*/ 57 h 105"/>
                  <a:gd name="T28" fmla="*/ 50 w 144"/>
                  <a:gd name="T29" fmla="*/ 57 h 105"/>
                  <a:gd name="T30" fmla="*/ 60 w 144"/>
                  <a:gd name="T31" fmla="*/ 80 h 105"/>
                  <a:gd name="T32" fmla="*/ 44 w 144"/>
                  <a:gd name="T33" fmla="*/ 61 h 105"/>
                  <a:gd name="T34" fmla="*/ 41 w 144"/>
                  <a:gd name="T35" fmla="*/ 44 h 105"/>
                  <a:gd name="T36" fmla="*/ 25 w 144"/>
                  <a:gd name="T37" fmla="*/ 31 h 105"/>
                  <a:gd name="T38" fmla="*/ 0 w 144"/>
                  <a:gd name="T39" fmla="*/ 0 h 1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05"/>
                  <a:gd name="T62" fmla="*/ 144 w 144"/>
                  <a:gd name="T63" fmla="*/ 105 h 1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05">
                    <a:moveTo>
                      <a:pt x="0" y="0"/>
                    </a:moveTo>
                    <a:lnTo>
                      <a:pt x="27" y="26"/>
                    </a:lnTo>
                    <a:lnTo>
                      <a:pt x="59" y="48"/>
                    </a:lnTo>
                    <a:lnTo>
                      <a:pt x="90" y="64"/>
                    </a:lnTo>
                    <a:lnTo>
                      <a:pt x="125" y="82"/>
                    </a:lnTo>
                    <a:lnTo>
                      <a:pt x="143" y="88"/>
                    </a:lnTo>
                    <a:lnTo>
                      <a:pt x="128" y="88"/>
                    </a:lnTo>
                    <a:lnTo>
                      <a:pt x="135" y="104"/>
                    </a:lnTo>
                    <a:lnTo>
                      <a:pt x="115" y="87"/>
                    </a:lnTo>
                    <a:lnTo>
                      <a:pt x="112" y="98"/>
                    </a:lnTo>
                    <a:lnTo>
                      <a:pt x="94" y="76"/>
                    </a:lnTo>
                    <a:lnTo>
                      <a:pt x="94" y="93"/>
                    </a:lnTo>
                    <a:lnTo>
                      <a:pt x="75" y="64"/>
                    </a:lnTo>
                    <a:lnTo>
                      <a:pt x="59" y="57"/>
                    </a:lnTo>
                    <a:lnTo>
                      <a:pt x="50" y="57"/>
                    </a:lnTo>
                    <a:lnTo>
                      <a:pt x="60" y="80"/>
                    </a:lnTo>
                    <a:lnTo>
                      <a:pt x="44" y="61"/>
                    </a:lnTo>
                    <a:lnTo>
                      <a:pt x="41" y="44"/>
                    </a:lnTo>
                    <a:lnTo>
                      <a:pt x="25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3" name="Freeform 31"/>
              <p:cNvSpPr>
                <a:spLocks/>
              </p:cNvSpPr>
              <p:nvPr/>
            </p:nvSpPr>
            <p:spPr bwMode="auto">
              <a:xfrm>
                <a:off x="4185" y="2258"/>
                <a:ext cx="169" cy="105"/>
              </a:xfrm>
              <a:custGeom>
                <a:avLst/>
                <a:gdLst>
                  <a:gd name="T0" fmla="*/ 0 w 169"/>
                  <a:gd name="T1" fmla="*/ 0 h 105"/>
                  <a:gd name="T2" fmla="*/ 32 w 169"/>
                  <a:gd name="T3" fmla="*/ 29 h 105"/>
                  <a:gd name="T4" fmla="*/ 63 w 169"/>
                  <a:gd name="T5" fmla="*/ 46 h 105"/>
                  <a:gd name="T6" fmla="*/ 105 w 169"/>
                  <a:gd name="T7" fmla="*/ 62 h 105"/>
                  <a:gd name="T8" fmla="*/ 128 w 169"/>
                  <a:gd name="T9" fmla="*/ 75 h 105"/>
                  <a:gd name="T10" fmla="*/ 168 w 169"/>
                  <a:gd name="T11" fmla="*/ 84 h 105"/>
                  <a:gd name="T12" fmla="*/ 146 w 169"/>
                  <a:gd name="T13" fmla="*/ 86 h 105"/>
                  <a:gd name="T14" fmla="*/ 147 w 169"/>
                  <a:gd name="T15" fmla="*/ 101 h 105"/>
                  <a:gd name="T16" fmla="*/ 135 w 169"/>
                  <a:gd name="T17" fmla="*/ 78 h 105"/>
                  <a:gd name="T18" fmla="*/ 128 w 169"/>
                  <a:gd name="T19" fmla="*/ 104 h 105"/>
                  <a:gd name="T20" fmla="*/ 123 w 169"/>
                  <a:gd name="T21" fmla="*/ 78 h 105"/>
                  <a:gd name="T22" fmla="*/ 80 w 169"/>
                  <a:gd name="T23" fmla="*/ 61 h 105"/>
                  <a:gd name="T24" fmla="*/ 80 w 169"/>
                  <a:gd name="T25" fmla="*/ 86 h 105"/>
                  <a:gd name="T26" fmla="*/ 70 w 169"/>
                  <a:gd name="T27" fmla="*/ 59 h 105"/>
                  <a:gd name="T28" fmla="*/ 34 w 169"/>
                  <a:gd name="T29" fmla="*/ 39 h 105"/>
                  <a:gd name="T30" fmla="*/ 0 w 169"/>
                  <a:gd name="T31" fmla="*/ 0 h 1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"/>
                  <a:gd name="T49" fmla="*/ 0 h 105"/>
                  <a:gd name="T50" fmla="*/ 169 w 169"/>
                  <a:gd name="T51" fmla="*/ 105 h 1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" h="105">
                    <a:moveTo>
                      <a:pt x="0" y="0"/>
                    </a:moveTo>
                    <a:lnTo>
                      <a:pt x="32" y="29"/>
                    </a:lnTo>
                    <a:lnTo>
                      <a:pt x="63" y="46"/>
                    </a:lnTo>
                    <a:lnTo>
                      <a:pt x="105" y="62"/>
                    </a:lnTo>
                    <a:lnTo>
                      <a:pt x="128" y="75"/>
                    </a:lnTo>
                    <a:lnTo>
                      <a:pt x="168" y="84"/>
                    </a:lnTo>
                    <a:lnTo>
                      <a:pt x="146" y="86"/>
                    </a:lnTo>
                    <a:lnTo>
                      <a:pt x="147" y="101"/>
                    </a:lnTo>
                    <a:lnTo>
                      <a:pt x="135" y="78"/>
                    </a:lnTo>
                    <a:lnTo>
                      <a:pt x="128" y="104"/>
                    </a:lnTo>
                    <a:lnTo>
                      <a:pt x="123" y="78"/>
                    </a:lnTo>
                    <a:lnTo>
                      <a:pt x="80" y="61"/>
                    </a:lnTo>
                    <a:lnTo>
                      <a:pt x="80" y="86"/>
                    </a:lnTo>
                    <a:lnTo>
                      <a:pt x="70" y="59"/>
                    </a:lnTo>
                    <a:lnTo>
                      <a:pt x="34" y="3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Freeform 32"/>
              <p:cNvSpPr>
                <a:spLocks/>
              </p:cNvSpPr>
              <p:nvPr/>
            </p:nvSpPr>
            <p:spPr bwMode="auto">
              <a:xfrm>
                <a:off x="4235" y="2416"/>
                <a:ext cx="197" cy="77"/>
              </a:xfrm>
              <a:custGeom>
                <a:avLst/>
                <a:gdLst>
                  <a:gd name="T0" fmla="*/ 196 w 197"/>
                  <a:gd name="T1" fmla="*/ 44 h 77"/>
                  <a:gd name="T2" fmla="*/ 134 w 197"/>
                  <a:gd name="T3" fmla="*/ 39 h 77"/>
                  <a:gd name="T4" fmla="*/ 93 w 197"/>
                  <a:gd name="T5" fmla="*/ 28 h 77"/>
                  <a:gd name="T6" fmla="*/ 33 w 197"/>
                  <a:gd name="T7" fmla="*/ 7 h 77"/>
                  <a:gd name="T8" fmla="*/ 0 w 197"/>
                  <a:gd name="T9" fmla="*/ 0 h 77"/>
                  <a:gd name="T10" fmla="*/ 32 w 197"/>
                  <a:gd name="T11" fmla="*/ 13 h 77"/>
                  <a:gd name="T12" fmla="*/ 64 w 197"/>
                  <a:gd name="T13" fmla="*/ 24 h 77"/>
                  <a:gd name="T14" fmla="*/ 67 w 197"/>
                  <a:gd name="T15" fmla="*/ 52 h 77"/>
                  <a:gd name="T16" fmla="*/ 69 w 197"/>
                  <a:gd name="T17" fmla="*/ 22 h 77"/>
                  <a:gd name="T18" fmla="*/ 99 w 197"/>
                  <a:gd name="T19" fmla="*/ 36 h 77"/>
                  <a:gd name="T20" fmla="*/ 106 w 197"/>
                  <a:gd name="T21" fmla="*/ 76 h 77"/>
                  <a:gd name="T22" fmla="*/ 106 w 197"/>
                  <a:gd name="T23" fmla="*/ 39 h 77"/>
                  <a:gd name="T24" fmla="*/ 142 w 197"/>
                  <a:gd name="T25" fmla="*/ 46 h 77"/>
                  <a:gd name="T26" fmla="*/ 156 w 197"/>
                  <a:gd name="T27" fmla="*/ 65 h 77"/>
                  <a:gd name="T28" fmla="*/ 151 w 197"/>
                  <a:gd name="T29" fmla="*/ 46 h 77"/>
                  <a:gd name="T30" fmla="*/ 179 w 197"/>
                  <a:gd name="T31" fmla="*/ 66 h 77"/>
                  <a:gd name="T32" fmla="*/ 167 w 197"/>
                  <a:gd name="T33" fmla="*/ 46 h 77"/>
                  <a:gd name="T34" fmla="*/ 196 w 197"/>
                  <a:gd name="T35" fmla="*/ 44 h 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7"/>
                  <a:gd name="T55" fmla="*/ 0 h 77"/>
                  <a:gd name="T56" fmla="*/ 197 w 197"/>
                  <a:gd name="T57" fmla="*/ 77 h 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7" h="77">
                    <a:moveTo>
                      <a:pt x="196" y="44"/>
                    </a:moveTo>
                    <a:lnTo>
                      <a:pt x="134" y="39"/>
                    </a:lnTo>
                    <a:lnTo>
                      <a:pt x="93" y="28"/>
                    </a:lnTo>
                    <a:lnTo>
                      <a:pt x="33" y="7"/>
                    </a:lnTo>
                    <a:lnTo>
                      <a:pt x="0" y="0"/>
                    </a:lnTo>
                    <a:lnTo>
                      <a:pt x="32" y="13"/>
                    </a:lnTo>
                    <a:lnTo>
                      <a:pt x="64" y="24"/>
                    </a:lnTo>
                    <a:lnTo>
                      <a:pt x="67" y="52"/>
                    </a:lnTo>
                    <a:lnTo>
                      <a:pt x="69" y="22"/>
                    </a:lnTo>
                    <a:lnTo>
                      <a:pt x="99" y="36"/>
                    </a:lnTo>
                    <a:lnTo>
                      <a:pt x="106" y="76"/>
                    </a:lnTo>
                    <a:lnTo>
                      <a:pt x="106" y="39"/>
                    </a:lnTo>
                    <a:lnTo>
                      <a:pt x="142" y="46"/>
                    </a:lnTo>
                    <a:lnTo>
                      <a:pt x="156" y="65"/>
                    </a:lnTo>
                    <a:lnTo>
                      <a:pt x="151" y="46"/>
                    </a:lnTo>
                    <a:lnTo>
                      <a:pt x="179" y="66"/>
                    </a:lnTo>
                    <a:lnTo>
                      <a:pt x="167" y="46"/>
                    </a:lnTo>
                    <a:lnTo>
                      <a:pt x="196" y="44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5" name="Freeform 33"/>
              <p:cNvSpPr>
                <a:spLocks/>
              </p:cNvSpPr>
              <p:nvPr/>
            </p:nvSpPr>
            <p:spPr bwMode="auto">
              <a:xfrm>
                <a:off x="4242" y="2527"/>
                <a:ext cx="221" cy="98"/>
              </a:xfrm>
              <a:custGeom>
                <a:avLst/>
                <a:gdLst>
                  <a:gd name="T0" fmla="*/ 220 w 221"/>
                  <a:gd name="T1" fmla="*/ 60 h 98"/>
                  <a:gd name="T2" fmla="*/ 175 w 221"/>
                  <a:gd name="T3" fmla="*/ 55 h 98"/>
                  <a:gd name="T4" fmla="*/ 121 w 221"/>
                  <a:gd name="T5" fmla="*/ 44 h 98"/>
                  <a:gd name="T6" fmla="*/ 50 w 221"/>
                  <a:gd name="T7" fmla="*/ 24 h 98"/>
                  <a:gd name="T8" fmla="*/ 0 w 221"/>
                  <a:gd name="T9" fmla="*/ 0 h 98"/>
                  <a:gd name="T10" fmla="*/ 55 w 221"/>
                  <a:gd name="T11" fmla="*/ 36 h 98"/>
                  <a:gd name="T12" fmla="*/ 80 w 221"/>
                  <a:gd name="T13" fmla="*/ 61 h 98"/>
                  <a:gd name="T14" fmla="*/ 101 w 221"/>
                  <a:gd name="T15" fmla="*/ 87 h 98"/>
                  <a:gd name="T16" fmla="*/ 85 w 221"/>
                  <a:gd name="T17" fmla="*/ 56 h 98"/>
                  <a:gd name="T18" fmla="*/ 74 w 221"/>
                  <a:gd name="T19" fmla="*/ 41 h 98"/>
                  <a:gd name="T20" fmla="*/ 113 w 221"/>
                  <a:gd name="T21" fmla="*/ 58 h 98"/>
                  <a:gd name="T22" fmla="*/ 121 w 221"/>
                  <a:gd name="T23" fmla="*/ 75 h 98"/>
                  <a:gd name="T24" fmla="*/ 131 w 221"/>
                  <a:gd name="T25" fmla="*/ 94 h 98"/>
                  <a:gd name="T26" fmla="*/ 121 w 221"/>
                  <a:gd name="T27" fmla="*/ 58 h 98"/>
                  <a:gd name="T28" fmla="*/ 137 w 221"/>
                  <a:gd name="T29" fmla="*/ 61 h 98"/>
                  <a:gd name="T30" fmla="*/ 145 w 221"/>
                  <a:gd name="T31" fmla="*/ 76 h 98"/>
                  <a:gd name="T32" fmla="*/ 152 w 221"/>
                  <a:gd name="T33" fmla="*/ 92 h 98"/>
                  <a:gd name="T34" fmla="*/ 142 w 221"/>
                  <a:gd name="T35" fmla="*/ 58 h 98"/>
                  <a:gd name="T36" fmla="*/ 187 w 221"/>
                  <a:gd name="T37" fmla="*/ 62 h 98"/>
                  <a:gd name="T38" fmla="*/ 202 w 221"/>
                  <a:gd name="T39" fmla="*/ 97 h 98"/>
                  <a:gd name="T40" fmla="*/ 191 w 221"/>
                  <a:gd name="T41" fmla="*/ 67 h 98"/>
                  <a:gd name="T42" fmla="*/ 220 w 221"/>
                  <a:gd name="T43" fmla="*/ 60 h 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1"/>
                  <a:gd name="T67" fmla="*/ 0 h 98"/>
                  <a:gd name="T68" fmla="*/ 221 w 221"/>
                  <a:gd name="T69" fmla="*/ 98 h 9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1" h="98">
                    <a:moveTo>
                      <a:pt x="220" y="60"/>
                    </a:moveTo>
                    <a:lnTo>
                      <a:pt x="175" y="55"/>
                    </a:lnTo>
                    <a:lnTo>
                      <a:pt x="121" y="44"/>
                    </a:lnTo>
                    <a:lnTo>
                      <a:pt x="50" y="24"/>
                    </a:lnTo>
                    <a:lnTo>
                      <a:pt x="0" y="0"/>
                    </a:lnTo>
                    <a:lnTo>
                      <a:pt x="55" y="36"/>
                    </a:lnTo>
                    <a:lnTo>
                      <a:pt x="80" y="61"/>
                    </a:lnTo>
                    <a:lnTo>
                      <a:pt x="101" y="87"/>
                    </a:lnTo>
                    <a:lnTo>
                      <a:pt x="85" y="56"/>
                    </a:lnTo>
                    <a:lnTo>
                      <a:pt x="74" y="41"/>
                    </a:lnTo>
                    <a:lnTo>
                      <a:pt x="113" y="58"/>
                    </a:lnTo>
                    <a:lnTo>
                      <a:pt x="121" y="75"/>
                    </a:lnTo>
                    <a:lnTo>
                      <a:pt x="131" y="94"/>
                    </a:lnTo>
                    <a:lnTo>
                      <a:pt x="121" y="58"/>
                    </a:lnTo>
                    <a:lnTo>
                      <a:pt x="137" y="61"/>
                    </a:lnTo>
                    <a:lnTo>
                      <a:pt x="145" y="76"/>
                    </a:lnTo>
                    <a:lnTo>
                      <a:pt x="152" y="92"/>
                    </a:lnTo>
                    <a:lnTo>
                      <a:pt x="142" y="58"/>
                    </a:lnTo>
                    <a:lnTo>
                      <a:pt x="187" y="62"/>
                    </a:lnTo>
                    <a:lnTo>
                      <a:pt x="202" y="97"/>
                    </a:lnTo>
                    <a:lnTo>
                      <a:pt x="191" y="67"/>
                    </a:lnTo>
                    <a:lnTo>
                      <a:pt x="220" y="6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6" name="Freeform 34"/>
              <p:cNvSpPr>
                <a:spLocks/>
              </p:cNvSpPr>
              <p:nvPr/>
            </p:nvSpPr>
            <p:spPr bwMode="auto">
              <a:xfrm>
                <a:off x="4272" y="2664"/>
                <a:ext cx="248" cy="106"/>
              </a:xfrm>
              <a:custGeom>
                <a:avLst/>
                <a:gdLst>
                  <a:gd name="T0" fmla="*/ 0 w 248"/>
                  <a:gd name="T1" fmla="*/ 0 h 106"/>
                  <a:gd name="T2" fmla="*/ 44 w 248"/>
                  <a:gd name="T3" fmla="*/ 29 h 106"/>
                  <a:gd name="T4" fmla="*/ 95 w 248"/>
                  <a:gd name="T5" fmla="*/ 48 h 106"/>
                  <a:gd name="T6" fmla="*/ 140 w 248"/>
                  <a:gd name="T7" fmla="*/ 64 h 106"/>
                  <a:gd name="T8" fmla="*/ 193 w 248"/>
                  <a:gd name="T9" fmla="*/ 79 h 106"/>
                  <a:gd name="T10" fmla="*/ 247 w 248"/>
                  <a:gd name="T11" fmla="*/ 84 h 106"/>
                  <a:gd name="T12" fmla="*/ 191 w 248"/>
                  <a:gd name="T13" fmla="*/ 84 h 106"/>
                  <a:gd name="T14" fmla="*/ 206 w 248"/>
                  <a:gd name="T15" fmla="*/ 94 h 106"/>
                  <a:gd name="T16" fmla="*/ 179 w 248"/>
                  <a:gd name="T17" fmla="*/ 81 h 106"/>
                  <a:gd name="T18" fmla="*/ 145 w 248"/>
                  <a:gd name="T19" fmla="*/ 72 h 106"/>
                  <a:gd name="T20" fmla="*/ 172 w 248"/>
                  <a:gd name="T21" fmla="*/ 89 h 106"/>
                  <a:gd name="T22" fmla="*/ 145 w 248"/>
                  <a:gd name="T23" fmla="*/ 79 h 106"/>
                  <a:gd name="T24" fmla="*/ 121 w 248"/>
                  <a:gd name="T25" fmla="*/ 65 h 106"/>
                  <a:gd name="T26" fmla="*/ 127 w 248"/>
                  <a:gd name="T27" fmla="*/ 86 h 106"/>
                  <a:gd name="T28" fmla="*/ 150 w 248"/>
                  <a:gd name="T29" fmla="*/ 105 h 106"/>
                  <a:gd name="T30" fmla="*/ 114 w 248"/>
                  <a:gd name="T31" fmla="*/ 84 h 106"/>
                  <a:gd name="T32" fmla="*/ 103 w 248"/>
                  <a:gd name="T33" fmla="*/ 64 h 106"/>
                  <a:gd name="T34" fmla="*/ 61 w 248"/>
                  <a:gd name="T35" fmla="*/ 42 h 106"/>
                  <a:gd name="T36" fmla="*/ 0 w 248"/>
                  <a:gd name="T37" fmla="*/ 0 h 1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8"/>
                  <a:gd name="T58" fmla="*/ 0 h 106"/>
                  <a:gd name="T59" fmla="*/ 248 w 248"/>
                  <a:gd name="T60" fmla="*/ 106 h 10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8" h="106">
                    <a:moveTo>
                      <a:pt x="0" y="0"/>
                    </a:moveTo>
                    <a:lnTo>
                      <a:pt x="44" y="29"/>
                    </a:lnTo>
                    <a:lnTo>
                      <a:pt x="95" y="48"/>
                    </a:lnTo>
                    <a:lnTo>
                      <a:pt x="140" y="64"/>
                    </a:lnTo>
                    <a:lnTo>
                      <a:pt x="193" y="79"/>
                    </a:lnTo>
                    <a:lnTo>
                      <a:pt x="247" y="84"/>
                    </a:lnTo>
                    <a:lnTo>
                      <a:pt x="191" y="84"/>
                    </a:lnTo>
                    <a:lnTo>
                      <a:pt x="206" y="94"/>
                    </a:lnTo>
                    <a:lnTo>
                      <a:pt x="179" y="81"/>
                    </a:lnTo>
                    <a:lnTo>
                      <a:pt x="145" y="72"/>
                    </a:lnTo>
                    <a:lnTo>
                      <a:pt x="172" y="89"/>
                    </a:lnTo>
                    <a:lnTo>
                      <a:pt x="145" y="79"/>
                    </a:lnTo>
                    <a:lnTo>
                      <a:pt x="121" y="65"/>
                    </a:lnTo>
                    <a:lnTo>
                      <a:pt x="127" y="86"/>
                    </a:lnTo>
                    <a:lnTo>
                      <a:pt x="150" y="105"/>
                    </a:lnTo>
                    <a:lnTo>
                      <a:pt x="114" y="84"/>
                    </a:lnTo>
                    <a:lnTo>
                      <a:pt x="103" y="64"/>
                    </a:lnTo>
                    <a:lnTo>
                      <a:pt x="61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34" name="Freeform 35"/>
            <p:cNvSpPr>
              <a:spLocks/>
            </p:cNvSpPr>
            <p:nvPr/>
          </p:nvSpPr>
          <p:spPr bwMode="auto">
            <a:xfrm>
              <a:off x="3943" y="2026"/>
              <a:ext cx="209" cy="807"/>
            </a:xfrm>
            <a:custGeom>
              <a:avLst/>
              <a:gdLst>
                <a:gd name="T0" fmla="*/ 171 w 209"/>
                <a:gd name="T1" fmla="*/ 605 h 807"/>
                <a:gd name="T2" fmla="*/ 205 w 209"/>
                <a:gd name="T3" fmla="*/ 700 h 807"/>
                <a:gd name="T4" fmla="*/ 171 w 209"/>
                <a:gd name="T5" fmla="*/ 685 h 807"/>
                <a:gd name="T6" fmla="*/ 199 w 209"/>
                <a:gd name="T7" fmla="*/ 755 h 807"/>
                <a:gd name="T8" fmla="*/ 168 w 209"/>
                <a:gd name="T9" fmla="*/ 708 h 807"/>
                <a:gd name="T10" fmla="*/ 177 w 209"/>
                <a:gd name="T11" fmla="*/ 776 h 807"/>
                <a:gd name="T12" fmla="*/ 156 w 209"/>
                <a:gd name="T13" fmla="*/ 726 h 807"/>
                <a:gd name="T14" fmla="*/ 151 w 209"/>
                <a:gd name="T15" fmla="*/ 788 h 807"/>
                <a:gd name="T16" fmla="*/ 130 w 209"/>
                <a:gd name="T17" fmla="*/ 697 h 807"/>
                <a:gd name="T18" fmla="*/ 117 w 209"/>
                <a:gd name="T19" fmla="*/ 806 h 807"/>
                <a:gd name="T20" fmla="*/ 111 w 209"/>
                <a:gd name="T21" fmla="*/ 697 h 807"/>
                <a:gd name="T22" fmla="*/ 74 w 209"/>
                <a:gd name="T23" fmla="*/ 758 h 807"/>
                <a:gd name="T24" fmla="*/ 96 w 209"/>
                <a:gd name="T25" fmla="*/ 670 h 807"/>
                <a:gd name="T26" fmla="*/ 53 w 209"/>
                <a:gd name="T27" fmla="*/ 721 h 807"/>
                <a:gd name="T28" fmla="*/ 86 w 209"/>
                <a:gd name="T29" fmla="*/ 646 h 807"/>
                <a:gd name="T30" fmla="*/ 28 w 209"/>
                <a:gd name="T31" fmla="*/ 682 h 807"/>
                <a:gd name="T32" fmla="*/ 49 w 209"/>
                <a:gd name="T33" fmla="*/ 616 h 807"/>
                <a:gd name="T34" fmla="*/ 0 w 209"/>
                <a:gd name="T35" fmla="*/ 607 h 807"/>
                <a:gd name="T36" fmla="*/ 42 w 209"/>
                <a:gd name="T37" fmla="*/ 3 h 807"/>
                <a:gd name="T38" fmla="*/ 128 w 209"/>
                <a:gd name="T39" fmla="*/ 0 h 807"/>
                <a:gd name="T40" fmla="*/ 208 w 209"/>
                <a:gd name="T41" fmla="*/ 622 h 807"/>
                <a:gd name="T42" fmla="*/ 171 w 209"/>
                <a:gd name="T43" fmla="*/ 605 h 8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807"/>
                <a:gd name="T68" fmla="*/ 209 w 209"/>
                <a:gd name="T69" fmla="*/ 807 h 8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807">
                  <a:moveTo>
                    <a:pt x="171" y="605"/>
                  </a:moveTo>
                  <a:lnTo>
                    <a:pt x="205" y="700"/>
                  </a:lnTo>
                  <a:lnTo>
                    <a:pt x="171" y="685"/>
                  </a:lnTo>
                  <a:lnTo>
                    <a:pt x="199" y="755"/>
                  </a:lnTo>
                  <a:lnTo>
                    <a:pt x="168" y="708"/>
                  </a:lnTo>
                  <a:lnTo>
                    <a:pt x="177" y="776"/>
                  </a:lnTo>
                  <a:lnTo>
                    <a:pt x="156" y="726"/>
                  </a:lnTo>
                  <a:lnTo>
                    <a:pt x="151" y="788"/>
                  </a:lnTo>
                  <a:lnTo>
                    <a:pt x="130" y="697"/>
                  </a:lnTo>
                  <a:lnTo>
                    <a:pt x="117" y="806"/>
                  </a:lnTo>
                  <a:lnTo>
                    <a:pt x="111" y="697"/>
                  </a:lnTo>
                  <a:lnTo>
                    <a:pt x="74" y="758"/>
                  </a:lnTo>
                  <a:lnTo>
                    <a:pt x="96" y="670"/>
                  </a:lnTo>
                  <a:lnTo>
                    <a:pt x="53" y="721"/>
                  </a:lnTo>
                  <a:lnTo>
                    <a:pt x="86" y="646"/>
                  </a:lnTo>
                  <a:lnTo>
                    <a:pt x="28" y="682"/>
                  </a:lnTo>
                  <a:lnTo>
                    <a:pt x="49" y="616"/>
                  </a:lnTo>
                  <a:lnTo>
                    <a:pt x="0" y="607"/>
                  </a:lnTo>
                  <a:lnTo>
                    <a:pt x="42" y="3"/>
                  </a:lnTo>
                  <a:lnTo>
                    <a:pt x="128" y="0"/>
                  </a:lnTo>
                  <a:lnTo>
                    <a:pt x="208" y="622"/>
                  </a:lnTo>
                  <a:lnTo>
                    <a:pt x="171" y="605"/>
                  </a:lnTo>
                </a:path>
              </a:pathLst>
            </a:custGeom>
            <a:solidFill>
              <a:srgbClr val="002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9" name="Group 36"/>
          <p:cNvGrpSpPr>
            <a:grpSpLocks/>
          </p:cNvGrpSpPr>
          <p:nvPr/>
        </p:nvGrpSpPr>
        <p:grpSpPr bwMode="auto">
          <a:xfrm>
            <a:off x="6672263" y="3297238"/>
            <a:ext cx="158750" cy="1535112"/>
            <a:chOff x="4203" y="2077"/>
            <a:chExt cx="100" cy="967"/>
          </a:xfrm>
        </p:grpSpPr>
        <p:sp>
          <p:nvSpPr>
            <p:cNvPr id="11329" name="Freeform 37"/>
            <p:cNvSpPr>
              <a:spLocks/>
            </p:cNvSpPr>
            <p:nvPr/>
          </p:nvSpPr>
          <p:spPr bwMode="auto">
            <a:xfrm>
              <a:off x="4203" y="2077"/>
              <a:ext cx="100" cy="967"/>
            </a:xfrm>
            <a:custGeom>
              <a:avLst/>
              <a:gdLst>
                <a:gd name="T0" fmla="*/ 38 w 100"/>
                <a:gd name="T1" fmla="*/ 0 h 967"/>
                <a:gd name="T2" fmla="*/ 11 w 100"/>
                <a:gd name="T3" fmla="*/ 489 h 967"/>
                <a:gd name="T4" fmla="*/ 14 w 100"/>
                <a:gd name="T5" fmla="*/ 614 h 967"/>
                <a:gd name="T6" fmla="*/ 13 w 100"/>
                <a:gd name="T7" fmla="*/ 710 h 967"/>
                <a:gd name="T8" fmla="*/ 14 w 100"/>
                <a:gd name="T9" fmla="*/ 736 h 967"/>
                <a:gd name="T10" fmla="*/ 15 w 100"/>
                <a:gd name="T11" fmla="*/ 777 h 967"/>
                <a:gd name="T12" fmla="*/ 11 w 100"/>
                <a:gd name="T13" fmla="*/ 818 h 967"/>
                <a:gd name="T14" fmla="*/ 12 w 100"/>
                <a:gd name="T15" fmla="*/ 870 h 967"/>
                <a:gd name="T16" fmla="*/ 9 w 100"/>
                <a:gd name="T17" fmla="*/ 914 h 967"/>
                <a:gd name="T18" fmla="*/ 0 w 100"/>
                <a:gd name="T19" fmla="*/ 954 h 967"/>
                <a:gd name="T20" fmla="*/ 23 w 100"/>
                <a:gd name="T21" fmla="*/ 957 h 967"/>
                <a:gd name="T22" fmla="*/ 41 w 100"/>
                <a:gd name="T23" fmla="*/ 966 h 967"/>
                <a:gd name="T24" fmla="*/ 66 w 100"/>
                <a:gd name="T25" fmla="*/ 963 h 967"/>
                <a:gd name="T26" fmla="*/ 86 w 100"/>
                <a:gd name="T27" fmla="*/ 963 h 967"/>
                <a:gd name="T28" fmla="*/ 99 w 100"/>
                <a:gd name="T29" fmla="*/ 952 h 967"/>
                <a:gd name="T30" fmla="*/ 95 w 100"/>
                <a:gd name="T31" fmla="*/ 913 h 967"/>
                <a:gd name="T32" fmla="*/ 91 w 100"/>
                <a:gd name="T33" fmla="*/ 870 h 967"/>
                <a:gd name="T34" fmla="*/ 91 w 100"/>
                <a:gd name="T35" fmla="*/ 790 h 967"/>
                <a:gd name="T36" fmla="*/ 91 w 100"/>
                <a:gd name="T37" fmla="*/ 766 h 967"/>
                <a:gd name="T38" fmla="*/ 91 w 100"/>
                <a:gd name="T39" fmla="*/ 710 h 967"/>
                <a:gd name="T40" fmla="*/ 91 w 100"/>
                <a:gd name="T41" fmla="*/ 659 h 967"/>
                <a:gd name="T42" fmla="*/ 86 w 100"/>
                <a:gd name="T43" fmla="*/ 611 h 967"/>
                <a:gd name="T44" fmla="*/ 89 w 100"/>
                <a:gd name="T45" fmla="*/ 402 h 967"/>
                <a:gd name="T46" fmla="*/ 89 w 100"/>
                <a:gd name="T47" fmla="*/ 138 h 967"/>
                <a:gd name="T48" fmla="*/ 80 w 100"/>
                <a:gd name="T49" fmla="*/ 35 h 967"/>
                <a:gd name="T50" fmla="*/ 38 w 100"/>
                <a:gd name="T51" fmla="*/ 0 h 9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0"/>
                <a:gd name="T79" fmla="*/ 0 h 967"/>
                <a:gd name="T80" fmla="*/ 100 w 100"/>
                <a:gd name="T81" fmla="*/ 967 h 9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0" h="967">
                  <a:moveTo>
                    <a:pt x="38" y="0"/>
                  </a:moveTo>
                  <a:lnTo>
                    <a:pt x="11" y="489"/>
                  </a:lnTo>
                  <a:lnTo>
                    <a:pt x="14" y="614"/>
                  </a:lnTo>
                  <a:lnTo>
                    <a:pt x="13" y="710"/>
                  </a:lnTo>
                  <a:lnTo>
                    <a:pt x="14" y="736"/>
                  </a:lnTo>
                  <a:lnTo>
                    <a:pt x="15" y="777"/>
                  </a:lnTo>
                  <a:lnTo>
                    <a:pt x="11" y="818"/>
                  </a:lnTo>
                  <a:lnTo>
                    <a:pt x="12" y="870"/>
                  </a:lnTo>
                  <a:lnTo>
                    <a:pt x="9" y="914"/>
                  </a:lnTo>
                  <a:lnTo>
                    <a:pt x="0" y="954"/>
                  </a:lnTo>
                  <a:lnTo>
                    <a:pt x="23" y="957"/>
                  </a:lnTo>
                  <a:lnTo>
                    <a:pt x="41" y="966"/>
                  </a:lnTo>
                  <a:lnTo>
                    <a:pt x="66" y="963"/>
                  </a:lnTo>
                  <a:lnTo>
                    <a:pt x="86" y="963"/>
                  </a:lnTo>
                  <a:lnTo>
                    <a:pt x="99" y="952"/>
                  </a:lnTo>
                  <a:lnTo>
                    <a:pt x="95" y="913"/>
                  </a:lnTo>
                  <a:lnTo>
                    <a:pt x="91" y="870"/>
                  </a:lnTo>
                  <a:lnTo>
                    <a:pt x="91" y="790"/>
                  </a:lnTo>
                  <a:lnTo>
                    <a:pt x="91" y="766"/>
                  </a:lnTo>
                  <a:lnTo>
                    <a:pt x="91" y="710"/>
                  </a:lnTo>
                  <a:lnTo>
                    <a:pt x="91" y="659"/>
                  </a:lnTo>
                  <a:lnTo>
                    <a:pt x="86" y="611"/>
                  </a:lnTo>
                  <a:lnTo>
                    <a:pt x="89" y="402"/>
                  </a:lnTo>
                  <a:lnTo>
                    <a:pt x="89" y="138"/>
                  </a:lnTo>
                  <a:lnTo>
                    <a:pt x="80" y="35"/>
                  </a:lnTo>
                  <a:lnTo>
                    <a:pt x="38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38"/>
            <p:cNvSpPr>
              <a:spLocks/>
            </p:cNvSpPr>
            <p:nvPr/>
          </p:nvSpPr>
          <p:spPr bwMode="auto">
            <a:xfrm>
              <a:off x="4241" y="2697"/>
              <a:ext cx="58" cy="336"/>
            </a:xfrm>
            <a:custGeom>
              <a:avLst/>
              <a:gdLst>
                <a:gd name="T0" fmla="*/ 39 w 58"/>
                <a:gd name="T1" fmla="*/ 0 h 336"/>
                <a:gd name="T2" fmla="*/ 21 w 58"/>
                <a:gd name="T3" fmla="*/ 17 h 336"/>
                <a:gd name="T4" fmla="*/ 0 w 58"/>
                <a:gd name="T5" fmla="*/ 28 h 336"/>
                <a:gd name="T6" fmla="*/ 14 w 58"/>
                <a:gd name="T7" fmla="*/ 29 h 336"/>
                <a:gd name="T8" fmla="*/ 34 w 58"/>
                <a:gd name="T9" fmla="*/ 25 h 336"/>
                <a:gd name="T10" fmla="*/ 25 w 58"/>
                <a:gd name="T11" fmla="*/ 42 h 336"/>
                <a:gd name="T12" fmla="*/ 5 w 58"/>
                <a:gd name="T13" fmla="*/ 58 h 336"/>
                <a:gd name="T14" fmla="*/ 29 w 58"/>
                <a:gd name="T15" fmla="*/ 60 h 336"/>
                <a:gd name="T16" fmla="*/ 38 w 58"/>
                <a:gd name="T17" fmla="*/ 69 h 336"/>
                <a:gd name="T18" fmla="*/ 28 w 58"/>
                <a:gd name="T19" fmla="*/ 84 h 336"/>
                <a:gd name="T20" fmla="*/ 11 w 58"/>
                <a:gd name="T21" fmla="*/ 97 h 336"/>
                <a:gd name="T22" fmla="*/ 39 w 58"/>
                <a:gd name="T23" fmla="*/ 100 h 336"/>
                <a:gd name="T24" fmla="*/ 42 w 58"/>
                <a:gd name="T25" fmla="*/ 114 h 336"/>
                <a:gd name="T26" fmla="*/ 39 w 58"/>
                <a:gd name="T27" fmla="*/ 128 h 336"/>
                <a:gd name="T28" fmla="*/ 18 w 58"/>
                <a:gd name="T29" fmla="*/ 146 h 336"/>
                <a:gd name="T30" fmla="*/ 5 w 58"/>
                <a:gd name="T31" fmla="*/ 146 h 336"/>
                <a:gd name="T32" fmla="*/ 26 w 58"/>
                <a:gd name="T33" fmla="*/ 154 h 336"/>
                <a:gd name="T34" fmla="*/ 40 w 58"/>
                <a:gd name="T35" fmla="*/ 156 h 336"/>
                <a:gd name="T36" fmla="*/ 32 w 58"/>
                <a:gd name="T37" fmla="*/ 172 h 336"/>
                <a:gd name="T38" fmla="*/ 17 w 58"/>
                <a:gd name="T39" fmla="*/ 187 h 336"/>
                <a:gd name="T40" fmla="*/ 40 w 58"/>
                <a:gd name="T41" fmla="*/ 202 h 336"/>
                <a:gd name="T42" fmla="*/ 40 w 58"/>
                <a:gd name="T43" fmla="*/ 240 h 336"/>
                <a:gd name="T44" fmla="*/ 29 w 58"/>
                <a:gd name="T45" fmla="*/ 278 h 336"/>
                <a:gd name="T46" fmla="*/ 43 w 58"/>
                <a:gd name="T47" fmla="*/ 289 h 336"/>
                <a:gd name="T48" fmla="*/ 18 w 58"/>
                <a:gd name="T49" fmla="*/ 297 h 336"/>
                <a:gd name="T50" fmla="*/ 45 w 58"/>
                <a:gd name="T51" fmla="*/ 302 h 336"/>
                <a:gd name="T52" fmla="*/ 14 w 58"/>
                <a:gd name="T53" fmla="*/ 313 h 336"/>
                <a:gd name="T54" fmla="*/ 46 w 58"/>
                <a:gd name="T55" fmla="*/ 318 h 336"/>
                <a:gd name="T56" fmla="*/ 24 w 58"/>
                <a:gd name="T57" fmla="*/ 328 h 336"/>
                <a:gd name="T58" fmla="*/ 14 w 58"/>
                <a:gd name="T59" fmla="*/ 335 h 336"/>
                <a:gd name="T60" fmla="*/ 36 w 58"/>
                <a:gd name="T61" fmla="*/ 335 h 336"/>
                <a:gd name="T62" fmla="*/ 57 w 58"/>
                <a:gd name="T63" fmla="*/ 332 h 336"/>
                <a:gd name="T64" fmla="*/ 52 w 58"/>
                <a:gd name="T65" fmla="*/ 299 h 336"/>
                <a:gd name="T66" fmla="*/ 48 w 58"/>
                <a:gd name="T67" fmla="*/ 270 h 336"/>
                <a:gd name="T68" fmla="*/ 49 w 58"/>
                <a:gd name="T69" fmla="*/ 229 h 336"/>
                <a:gd name="T70" fmla="*/ 48 w 58"/>
                <a:gd name="T71" fmla="*/ 173 h 336"/>
                <a:gd name="T72" fmla="*/ 50 w 58"/>
                <a:gd name="T73" fmla="*/ 130 h 336"/>
                <a:gd name="T74" fmla="*/ 48 w 58"/>
                <a:gd name="T75" fmla="*/ 76 h 336"/>
                <a:gd name="T76" fmla="*/ 43 w 58"/>
                <a:gd name="T77" fmla="*/ 51 h 336"/>
                <a:gd name="T78" fmla="*/ 43 w 58"/>
                <a:gd name="T79" fmla="*/ 25 h 336"/>
                <a:gd name="T80" fmla="*/ 39 w 58"/>
                <a:gd name="T81" fmla="*/ 0 h 3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"/>
                <a:gd name="T124" fmla="*/ 0 h 336"/>
                <a:gd name="T125" fmla="*/ 58 w 58"/>
                <a:gd name="T126" fmla="*/ 336 h 3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" h="336">
                  <a:moveTo>
                    <a:pt x="39" y="0"/>
                  </a:moveTo>
                  <a:lnTo>
                    <a:pt x="21" y="17"/>
                  </a:lnTo>
                  <a:lnTo>
                    <a:pt x="0" y="28"/>
                  </a:lnTo>
                  <a:lnTo>
                    <a:pt x="14" y="29"/>
                  </a:lnTo>
                  <a:lnTo>
                    <a:pt x="34" y="25"/>
                  </a:lnTo>
                  <a:lnTo>
                    <a:pt x="25" y="42"/>
                  </a:lnTo>
                  <a:lnTo>
                    <a:pt x="5" y="58"/>
                  </a:lnTo>
                  <a:lnTo>
                    <a:pt x="29" y="60"/>
                  </a:lnTo>
                  <a:lnTo>
                    <a:pt x="38" y="69"/>
                  </a:lnTo>
                  <a:lnTo>
                    <a:pt x="28" y="84"/>
                  </a:lnTo>
                  <a:lnTo>
                    <a:pt x="11" y="97"/>
                  </a:lnTo>
                  <a:lnTo>
                    <a:pt x="39" y="100"/>
                  </a:lnTo>
                  <a:lnTo>
                    <a:pt x="42" y="114"/>
                  </a:lnTo>
                  <a:lnTo>
                    <a:pt x="39" y="128"/>
                  </a:lnTo>
                  <a:lnTo>
                    <a:pt x="18" y="146"/>
                  </a:lnTo>
                  <a:lnTo>
                    <a:pt x="5" y="146"/>
                  </a:lnTo>
                  <a:lnTo>
                    <a:pt x="26" y="154"/>
                  </a:lnTo>
                  <a:lnTo>
                    <a:pt x="40" y="156"/>
                  </a:lnTo>
                  <a:lnTo>
                    <a:pt x="32" y="172"/>
                  </a:lnTo>
                  <a:lnTo>
                    <a:pt x="17" y="187"/>
                  </a:lnTo>
                  <a:lnTo>
                    <a:pt x="40" y="202"/>
                  </a:lnTo>
                  <a:lnTo>
                    <a:pt x="40" y="240"/>
                  </a:lnTo>
                  <a:lnTo>
                    <a:pt x="29" y="278"/>
                  </a:lnTo>
                  <a:lnTo>
                    <a:pt x="43" y="289"/>
                  </a:lnTo>
                  <a:lnTo>
                    <a:pt x="18" y="297"/>
                  </a:lnTo>
                  <a:lnTo>
                    <a:pt x="45" y="302"/>
                  </a:lnTo>
                  <a:lnTo>
                    <a:pt x="14" y="313"/>
                  </a:lnTo>
                  <a:lnTo>
                    <a:pt x="46" y="318"/>
                  </a:lnTo>
                  <a:lnTo>
                    <a:pt x="24" y="328"/>
                  </a:lnTo>
                  <a:lnTo>
                    <a:pt x="14" y="335"/>
                  </a:lnTo>
                  <a:lnTo>
                    <a:pt x="36" y="335"/>
                  </a:lnTo>
                  <a:lnTo>
                    <a:pt x="57" y="332"/>
                  </a:lnTo>
                  <a:lnTo>
                    <a:pt x="52" y="299"/>
                  </a:lnTo>
                  <a:lnTo>
                    <a:pt x="48" y="270"/>
                  </a:lnTo>
                  <a:lnTo>
                    <a:pt x="49" y="229"/>
                  </a:lnTo>
                  <a:lnTo>
                    <a:pt x="48" y="173"/>
                  </a:lnTo>
                  <a:lnTo>
                    <a:pt x="50" y="130"/>
                  </a:lnTo>
                  <a:lnTo>
                    <a:pt x="48" y="76"/>
                  </a:lnTo>
                  <a:lnTo>
                    <a:pt x="43" y="51"/>
                  </a:lnTo>
                  <a:lnTo>
                    <a:pt x="43" y="25"/>
                  </a:lnTo>
                  <a:lnTo>
                    <a:pt x="39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0" name="Group 39"/>
          <p:cNvGrpSpPr>
            <a:grpSpLocks/>
          </p:cNvGrpSpPr>
          <p:nvPr/>
        </p:nvGrpSpPr>
        <p:grpSpPr bwMode="auto">
          <a:xfrm>
            <a:off x="5937250" y="3028950"/>
            <a:ext cx="839788" cy="1536700"/>
            <a:chOff x="3740" y="1908"/>
            <a:chExt cx="529" cy="968"/>
          </a:xfrm>
        </p:grpSpPr>
        <p:sp>
          <p:nvSpPr>
            <p:cNvPr id="11317" name="Freeform 40"/>
            <p:cNvSpPr>
              <a:spLocks/>
            </p:cNvSpPr>
            <p:nvPr/>
          </p:nvSpPr>
          <p:spPr bwMode="auto">
            <a:xfrm>
              <a:off x="4016" y="1908"/>
              <a:ext cx="253" cy="260"/>
            </a:xfrm>
            <a:custGeom>
              <a:avLst/>
              <a:gdLst>
                <a:gd name="T0" fmla="*/ 183 w 253"/>
                <a:gd name="T1" fmla="*/ 73 h 260"/>
                <a:gd name="T2" fmla="*/ 127 w 253"/>
                <a:gd name="T3" fmla="*/ 136 h 260"/>
                <a:gd name="T4" fmla="*/ 45 w 253"/>
                <a:gd name="T5" fmla="*/ 185 h 260"/>
                <a:gd name="T6" fmla="*/ 3 w 253"/>
                <a:gd name="T7" fmla="*/ 200 h 260"/>
                <a:gd name="T8" fmla="*/ 26 w 253"/>
                <a:gd name="T9" fmla="*/ 216 h 260"/>
                <a:gd name="T10" fmla="*/ 32 w 253"/>
                <a:gd name="T11" fmla="*/ 222 h 260"/>
                <a:gd name="T12" fmla="*/ 51 w 253"/>
                <a:gd name="T13" fmla="*/ 219 h 260"/>
                <a:gd name="T14" fmla="*/ 16 w 253"/>
                <a:gd name="T15" fmla="*/ 256 h 260"/>
                <a:gd name="T16" fmla="*/ 53 w 253"/>
                <a:gd name="T17" fmla="*/ 232 h 260"/>
                <a:gd name="T18" fmla="*/ 59 w 253"/>
                <a:gd name="T19" fmla="*/ 237 h 260"/>
                <a:gd name="T20" fmla="*/ 66 w 253"/>
                <a:gd name="T21" fmla="*/ 240 h 260"/>
                <a:gd name="T22" fmla="*/ 82 w 253"/>
                <a:gd name="T23" fmla="*/ 228 h 260"/>
                <a:gd name="T24" fmla="*/ 87 w 253"/>
                <a:gd name="T25" fmla="*/ 246 h 260"/>
                <a:gd name="T26" fmla="*/ 105 w 253"/>
                <a:gd name="T27" fmla="*/ 222 h 260"/>
                <a:gd name="T28" fmla="*/ 99 w 253"/>
                <a:gd name="T29" fmla="*/ 249 h 260"/>
                <a:gd name="T30" fmla="*/ 119 w 253"/>
                <a:gd name="T31" fmla="*/ 228 h 260"/>
                <a:gd name="T32" fmla="*/ 127 w 253"/>
                <a:gd name="T33" fmla="*/ 228 h 260"/>
                <a:gd name="T34" fmla="*/ 135 w 253"/>
                <a:gd name="T35" fmla="*/ 232 h 260"/>
                <a:gd name="T36" fmla="*/ 151 w 253"/>
                <a:gd name="T37" fmla="*/ 203 h 260"/>
                <a:gd name="T38" fmla="*/ 141 w 253"/>
                <a:gd name="T39" fmla="*/ 235 h 260"/>
                <a:gd name="T40" fmla="*/ 159 w 253"/>
                <a:gd name="T41" fmla="*/ 222 h 260"/>
                <a:gd name="T42" fmla="*/ 167 w 253"/>
                <a:gd name="T43" fmla="*/ 219 h 260"/>
                <a:gd name="T44" fmla="*/ 167 w 253"/>
                <a:gd name="T45" fmla="*/ 235 h 260"/>
                <a:gd name="T46" fmla="*/ 180 w 253"/>
                <a:gd name="T47" fmla="*/ 203 h 260"/>
                <a:gd name="T48" fmla="*/ 195 w 253"/>
                <a:gd name="T49" fmla="*/ 182 h 260"/>
                <a:gd name="T50" fmla="*/ 189 w 253"/>
                <a:gd name="T51" fmla="*/ 225 h 260"/>
                <a:gd name="T52" fmla="*/ 201 w 253"/>
                <a:gd name="T53" fmla="*/ 200 h 260"/>
                <a:gd name="T54" fmla="*/ 212 w 253"/>
                <a:gd name="T55" fmla="*/ 191 h 260"/>
                <a:gd name="T56" fmla="*/ 220 w 253"/>
                <a:gd name="T57" fmla="*/ 191 h 260"/>
                <a:gd name="T58" fmla="*/ 223 w 253"/>
                <a:gd name="T59" fmla="*/ 145 h 260"/>
                <a:gd name="T60" fmla="*/ 228 w 253"/>
                <a:gd name="T61" fmla="*/ 197 h 260"/>
                <a:gd name="T62" fmla="*/ 235 w 253"/>
                <a:gd name="T63" fmla="*/ 160 h 260"/>
                <a:gd name="T64" fmla="*/ 235 w 253"/>
                <a:gd name="T65" fmla="*/ 102 h 260"/>
                <a:gd name="T66" fmla="*/ 241 w 253"/>
                <a:gd name="T67" fmla="*/ 145 h 260"/>
                <a:gd name="T68" fmla="*/ 252 w 253"/>
                <a:gd name="T69" fmla="*/ 127 h 260"/>
                <a:gd name="T70" fmla="*/ 238 w 253"/>
                <a:gd name="T71" fmla="*/ 56 h 260"/>
                <a:gd name="T72" fmla="*/ 235 w 253"/>
                <a:gd name="T73" fmla="*/ 0 h 2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260"/>
                <a:gd name="T113" fmla="*/ 253 w 253"/>
                <a:gd name="T114" fmla="*/ 260 h 2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260">
                  <a:moveTo>
                    <a:pt x="201" y="40"/>
                  </a:moveTo>
                  <a:lnTo>
                    <a:pt x="183" y="73"/>
                  </a:lnTo>
                  <a:lnTo>
                    <a:pt x="161" y="105"/>
                  </a:lnTo>
                  <a:lnTo>
                    <a:pt x="127" y="136"/>
                  </a:lnTo>
                  <a:lnTo>
                    <a:pt x="93" y="160"/>
                  </a:lnTo>
                  <a:lnTo>
                    <a:pt x="45" y="185"/>
                  </a:lnTo>
                  <a:lnTo>
                    <a:pt x="0" y="194"/>
                  </a:lnTo>
                  <a:lnTo>
                    <a:pt x="3" y="200"/>
                  </a:lnTo>
                  <a:lnTo>
                    <a:pt x="42" y="197"/>
                  </a:lnTo>
                  <a:lnTo>
                    <a:pt x="26" y="216"/>
                  </a:lnTo>
                  <a:lnTo>
                    <a:pt x="11" y="228"/>
                  </a:lnTo>
                  <a:lnTo>
                    <a:pt x="32" y="222"/>
                  </a:lnTo>
                  <a:lnTo>
                    <a:pt x="53" y="200"/>
                  </a:lnTo>
                  <a:lnTo>
                    <a:pt x="51" y="219"/>
                  </a:lnTo>
                  <a:lnTo>
                    <a:pt x="34" y="237"/>
                  </a:lnTo>
                  <a:lnTo>
                    <a:pt x="16" y="256"/>
                  </a:lnTo>
                  <a:lnTo>
                    <a:pt x="26" y="256"/>
                  </a:lnTo>
                  <a:lnTo>
                    <a:pt x="53" y="232"/>
                  </a:lnTo>
                  <a:lnTo>
                    <a:pt x="66" y="209"/>
                  </a:lnTo>
                  <a:lnTo>
                    <a:pt x="59" y="237"/>
                  </a:lnTo>
                  <a:lnTo>
                    <a:pt x="40" y="259"/>
                  </a:lnTo>
                  <a:lnTo>
                    <a:pt x="66" y="240"/>
                  </a:lnTo>
                  <a:lnTo>
                    <a:pt x="80" y="219"/>
                  </a:lnTo>
                  <a:lnTo>
                    <a:pt x="82" y="228"/>
                  </a:lnTo>
                  <a:lnTo>
                    <a:pt x="80" y="246"/>
                  </a:lnTo>
                  <a:lnTo>
                    <a:pt x="87" y="246"/>
                  </a:lnTo>
                  <a:lnTo>
                    <a:pt x="99" y="225"/>
                  </a:lnTo>
                  <a:lnTo>
                    <a:pt x="105" y="222"/>
                  </a:lnTo>
                  <a:lnTo>
                    <a:pt x="104" y="240"/>
                  </a:lnTo>
                  <a:lnTo>
                    <a:pt x="99" y="249"/>
                  </a:lnTo>
                  <a:lnTo>
                    <a:pt x="108" y="249"/>
                  </a:lnTo>
                  <a:lnTo>
                    <a:pt x="119" y="228"/>
                  </a:lnTo>
                  <a:lnTo>
                    <a:pt x="130" y="209"/>
                  </a:lnTo>
                  <a:lnTo>
                    <a:pt x="127" y="228"/>
                  </a:lnTo>
                  <a:lnTo>
                    <a:pt x="119" y="240"/>
                  </a:lnTo>
                  <a:lnTo>
                    <a:pt x="135" y="232"/>
                  </a:lnTo>
                  <a:lnTo>
                    <a:pt x="148" y="188"/>
                  </a:lnTo>
                  <a:lnTo>
                    <a:pt x="151" y="203"/>
                  </a:lnTo>
                  <a:lnTo>
                    <a:pt x="146" y="222"/>
                  </a:lnTo>
                  <a:lnTo>
                    <a:pt x="141" y="235"/>
                  </a:lnTo>
                  <a:lnTo>
                    <a:pt x="148" y="240"/>
                  </a:lnTo>
                  <a:lnTo>
                    <a:pt x="159" y="222"/>
                  </a:lnTo>
                  <a:lnTo>
                    <a:pt x="164" y="203"/>
                  </a:lnTo>
                  <a:lnTo>
                    <a:pt x="167" y="219"/>
                  </a:lnTo>
                  <a:lnTo>
                    <a:pt x="161" y="228"/>
                  </a:lnTo>
                  <a:lnTo>
                    <a:pt x="167" y="235"/>
                  </a:lnTo>
                  <a:lnTo>
                    <a:pt x="172" y="219"/>
                  </a:lnTo>
                  <a:lnTo>
                    <a:pt x="180" y="203"/>
                  </a:lnTo>
                  <a:lnTo>
                    <a:pt x="193" y="172"/>
                  </a:lnTo>
                  <a:lnTo>
                    <a:pt x="195" y="182"/>
                  </a:lnTo>
                  <a:lnTo>
                    <a:pt x="193" y="203"/>
                  </a:lnTo>
                  <a:lnTo>
                    <a:pt x="189" y="225"/>
                  </a:lnTo>
                  <a:lnTo>
                    <a:pt x="195" y="225"/>
                  </a:lnTo>
                  <a:lnTo>
                    <a:pt x="201" y="200"/>
                  </a:lnTo>
                  <a:lnTo>
                    <a:pt x="206" y="169"/>
                  </a:lnTo>
                  <a:lnTo>
                    <a:pt x="212" y="191"/>
                  </a:lnTo>
                  <a:lnTo>
                    <a:pt x="212" y="206"/>
                  </a:lnTo>
                  <a:lnTo>
                    <a:pt x="220" y="191"/>
                  </a:lnTo>
                  <a:lnTo>
                    <a:pt x="218" y="166"/>
                  </a:lnTo>
                  <a:lnTo>
                    <a:pt x="223" y="145"/>
                  </a:lnTo>
                  <a:lnTo>
                    <a:pt x="228" y="179"/>
                  </a:lnTo>
                  <a:lnTo>
                    <a:pt x="228" y="197"/>
                  </a:lnTo>
                  <a:lnTo>
                    <a:pt x="232" y="188"/>
                  </a:lnTo>
                  <a:lnTo>
                    <a:pt x="235" y="160"/>
                  </a:lnTo>
                  <a:lnTo>
                    <a:pt x="235" y="127"/>
                  </a:lnTo>
                  <a:lnTo>
                    <a:pt x="235" y="102"/>
                  </a:lnTo>
                  <a:lnTo>
                    <a:pt x="243" y="123"/>
                  </a:lnTo>
                  <a:lnTo>
                    <a:pt x="241" y="145"/>
                  </a:lnTo>
                  <a:lnTo>
                    <a:pt x="249" y="148"/>
                  </a:lnTo>
                  <a:lnTo>
                    <a:pt x="252" y="127"/>
                  </a:lnTo>
                  <a:lnTo>
                    <a:pt x="249" y="89"/>
                  </a:lnTo>
                  <a:lnTo>
                    <a:pt x="238" y="56"/>
                  </a:lnTo>
                  <a:lnTo>
                    <a:pt x="235" y="34"/>
                  </a:lnTo>
                  <a:lnTo>
                    <a:pt x="235" y="0"/>
                  </a:lnTo>
                  <a:lnTo>
                    <a:pt x="201" y="4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41"/>
            <p:cNvSpPr>
              <a:spLocks/>
            </p:cNvSpPr>
            <p:nvPr/>
          </p:nvSpPr>
          <p:spPr bwMode="auto">
            <a:xfrm>
              <a:off x="3965" y="2028"/>
              <a:ext cx="281" cy="265"/>
            </a:xfrm>
            <a:custGeom>
              <a:avLst/>
              <a:gdLst>
                <a:gd name="T0" fmla="*/ 204 w 281"/>
                <a:gd name="T1" fmla="*/ 75 h 265"/>
                <a:gd name="T2" fmla="*/ 141 w 281"/>
                <a:gd name="T3" fmla="*/ 139 h 265"/>
                <a:gd name="T4" fmla="*/ 50 w 281"/>
                <a:gd name="T5" fmla="*/ 189 h 265"/>
                <a:gd name="T6" fmla="*/ 2 w 281"/>
                <a:gd name="T7" fmla="*/ 204 h 265"/>
                <a:gd name="T8" fmla="*/ 29 w 281"/>
                <a:gd name="T9" fmla="*/ 220 h 265"/>
                <a:gd name="T10" fmla="*/ 35 w 281"/>
                <a:gd name="T11" fmla="*/ 227 h 265"/>
                <a:gd name="T12" fmla="*/ 56 w 281"/>
                <a:gd name="T13" fmla="*/ 224 h 265"/>
                <a:gd name="T14" fmla="*/ 18 w 281"/>
                <a:gd name="T15" fmla="*/ 261 h 265"/>
                <a:gd name="T16" fmla="*/ 58 w 281"/>
                <a:gd name="T17" fmla="*/ 237 h 265"/>
                <a:gd name="T18" fmla="*/ 65 w 281"/>
                <a:gd name="T19" fmla="*/ 242 h 265"/>
                <a:gd name="T20" fmla="*/ 73 w 281"/>
                <a:gd name="T21" fmla="*/ 245 h 265"/>
                <a:gd name="T22" fmla="*/ 91 w 281"/>
                <a:gd name="T23" fmla="*/ 234 h 265"/>
                <a:gd name="T24" fmla="*/ 97 w 281"/>
                <a:gd name="T25" fmla="*/ 252 h 265"/>
                <a:gd name="T26" fmla="*/ 117 w 281"/>
                <a:gd name="T27" fmla="*/ 227 h 265"/>
                <a:gd name="T28" fmla="*/ 109 w 281"/>
                <a:gd name="T29" fmla="*/ 255 h 265"/>
                <a:gd name="T30" fmla="*/ 133 w 281"/>
                <a:gd name="T31" fmla="*/ 234 h 265"/>
                <a:gd name="T32" fmla="*/ 141 w 281"/>
                <a:gd name="T33" fmla="*/ 234 h 265"/>
                <a:gd name="T34" fmla="*/ 151 w 281"/>
                <a:gd name="T35" fmla="*/ 237 h 265"/>
                <a:gd name="T36" fmla="*/ 168 w 281"/>
                <a:gd name="T37" fmla="*/ 208 h 265"/>
                <a:gd name="T38" fmla="*/ 156 w 281"/>
                <a:gd name="T39" fmla="*/ 240 h 265"/>
                <a:gd name="T40" fmla="*/ 177 w 281"/>
                <a:gd name="T41" fmla="*/ 227 h 265"/>
                <a:gd name="T42" fmla="*/ 186 w 281"/>
                <a:gd name="T43" fmla="*/ 224 h 265"/>
                <a:gd name="T44" fmla="*/ 186 w 281"/>
                <a:gd name="T45" fmla="*/ 240 h 265"/>
                <a:gd name="T46" fmla="*/ 201 w 281"/>
                <a:gd name="T47" fmla="*/ 208 h 265"/>
                <a:gd name="T48" fmla="*/ 218 w 281"/>
                <a:gd name="T49" fmla="*/ 186 h 265"/>
                <a:gd name="T50" fmla="*/ 210 w 281"/>
                <a:gd name="T51" fmla="*/ 230 h 265"/>
                <a:gd name="T52" fmla="*/ 224 w 281"/>
                <a:gd name="T53" fmla="*/ 204 h 265"/>
                <a:gd name="T54" fmla="*/ 236 w 281"/>
                <a:gd name="T55" fmla="*/ 195 h 265"/>
                <a:gd name="T56" fmla="*/ 245 w 281"/>
                <a:gd name="T57" fmla="*/ 195 h 265"/>
                <a:gd name="T58" fmla="*/ 248 w 281"/>
                <a:gd name="T59" fmla="*/ 148 h 265"/>
                <a:gd name="T60" fmla="*/ 254 w 281"/>
                <a:gd name="T61" fmla="*/ 201 h 265"/>
                <a:gd name="T62" fmla="*/ 262 w 281"/>
                <a:gd name="T63" fmla="*/ 164 h 265"/>
                <a:gd name="T64" fmla="*/ 262 w 281"/>
                <a:gd name="T65" fmla="*/ 104 h 265"/>
                <a:gd name="T66" fmla="*/ 269 w 281"/>
                <a:gd name="T67" fmla="*/ 148 h 265"/>
                <a:gd name="T68" fmla="*/ 280 w 281"/>
                <a:gd name="T69" fmla="*/ 128 h 265"/>
                <a:gd name="T70" fmla="*/ 265 w 281"/>
                <a:gd name="T71" fmla="*/ 56 h 265"/>
                <a:gd name="T72" fmla="*/ 262 w 281"/>
                <a:gd name="T73" fmla="*/ 0 h 2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265"/>
                <a:gd name="T113" fmla="*/ 281 w 281"/>
                <a:gd name="T114" fmla="*/ 265 h 2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265">
                  <a:moveTo>
                    <a:pt x="224" y="40"/>
                  </a:moveTo>
                  <a:lnTo>
                    <a:pt x="204" y="75"/>
                  </a:lnTo>
                  <a:lnTo>
                    <a:pt x="180" y="107"/>
                  </a:lnTo>
                  <a:lnTo>
                    <a:pt x="141" y="139"/>
                  </a:lnTo>
                  <a:lnTo>
                    <a:pt x="103" y="164"/>
                  </a:lnTo>
                  <a:lnTo>
                    <a:pt x="50" y="189"/>
                  </a:lnTo>
                  <a:lnTo>
                    <a:pt x="0" y="198"/>
                  </a:lnTo>
                  <a:lnTo>
                    <a:pt x="2" y="204"/>
                  </a:lnTo>
                  <a:lnTo>
                    <a:pt x="47" y="201"/>
                  </a:lnTo>
                  <a:lnTo>
                    <a:pt x="29" y="220"/>
                  </a:lnTo>
                  <a:lnTo>
                    <a:pt x="11" y="234"/>
                  </a:lnTo>
                  <a:lnTo>
                    <a:pt x="35" y="227"/>
                  </a:lnTo>
                  <a:lnTo>
                    <a:pt x="58" y="204"/>
                  </a:lnTo>
                  <a:lnTo>
                    <a:pt x="56" y="224"/>
                  </a:lnTo>
                  <a:lnTo>
                    <a:pt x="38" y="242"/>
                  </a:lnTo>
                  <a:lnTo>
                    <a:pt x="18" y="261"/>
                  </a:lnTo>
                  <a:lnTo>
                    <a:pt x="29" y="261"/>
                  </a:lnTo>
                  <a:lnTo>
                    <a:pt x="58" y="237"/>
                  </a:lnTo>
                  <a:lnTo>
                    <a:pt x="73" y="214"/>
                  </a:lnTo>
                  <a:lnTo>
                    <a:pt x="65" y="242"/>
                  </a:lnTo>
                  <a:lnTo>
                    <a:pt x="44" y="264"/>
                  </a:lnTo>
                  <a:lnTo>
                    <a:pt x="73" y="245"/>
                  </a:lnTo>
                  <a:lnTo>
                    <a:pt x="88" y="224"/>
                  </a:lnTo>
                  <a:lnTo>
                    <a:pt x="91" y="234"/>
                  </a:lnTo>
                  <a:lnTo>
                    <a:pt x="88" y="252"/>
                  </a:lnTo>
                  <a:lnTo>
                    <a:pt x="97" y="252"/>
                  </a:lnTo>
                  <a:lnTo>
                    <a:pt x="109" y="230"/>
                  </a:lnTo>
                  <a:lnTo>
                    <a:pt x="117" y="227"/>
                  </a:lnTo>
                  <a:lnTo>
                    <a:pt x="116" y="245"/>
                  </a:lnTo>
                  <a:lnTo>
                    <a:pt x="109" y="255"/>
                  </a:lnTo>
                  <a:lnTo>
                    <a:pt x="120" y="255"/>
                  </a:lnTo>
                  <a:lnTo>
                    <a:pt x="133" y="234"/>
                  </a:lnTo>
                  <a:lnTo>
                    <a:pt x="145" y="214"/>
                  </a:lnTo>
                  <a:lnTo>
                    <a:pt x="141" y="234"/>
                  </a:lnTo>
                  <a:lnTo>
                    <a:pt x="133" y="245"/>
                  </a:lnTo>
                  <a:lnTo>
                    <a:pt x="151" y="237"/>
                  </a:lnTo>
                  <a:lnTo>
                    <a:pt x="165" y="192"/>
                  </a:lnTo>
                  <a:lnTo>
                    <a:pt x="168" y="208"/>
                  </a:lnTo>
                  <a:lnTo>
                    <a:pt x="163" y="227"/>
                  </a:lnTo>
                  <a:lnTo>
                    <a:pt x="156" y="240"/>
                  </a:lnTo>
                  <a:lnTo>
                    <a:pt x="165" y="245"/>
                  </a:lnTo>
                  <a:lnTo>
                    <a:pt x="177" y="227"/>
                  </a:lnTo>
                  <a:lnTo>
                    <a:pt x="183" y="208"/>
                  </a:lnTo>
                  <a:lnTo>
                    <a:pt x="186" y="224"/>
                  </a:lnTo>
                  <a:lnTo>
                    <a:pt x="180" y="234"/>
                  </a:lnTo>
                  <a:lnTo>
                    <a:pt x="186" y="240"/>
                  </a:lnTo>
                  <a:lnTo>
                    <a:pt x="192" y="224"/>
                  </a:lnTo>
                  <a:lnTo>
                    <a:pt x="201" y="208"/>
                  </a:lnTo>
                  <a:lnTo>
                    <a:pt x="215" y="176"/>
                  </a:lnTo>
                  <a:lnTo>
                    <a:pt x="218" y="186"/>
                  </a:lnTo>
                  <a:lnTo>
                    <a:pt x="215" y="208"/>
                  </a:lnTo>
                  <a:lnTo>
                    <a:pt x="210" y="230"/>
                  </a:lnTo>
                  <a:lnTo>
                    <a:pt x="218" y="230"/>
                  </a:lnTo>
                  <a:lnTo>
                    <a:pt x="224" y="204"/>
                  </a:lnTo>
                  <a:lnTo>
                    <a:pt x="230" y="173"/>
                  </a:lnTo>
                  <a:lnTo>
                    <a:pt x="236" y="195"/>
                  </a:lnTo>
                  <a:lnTo>
                    <a:pt x="236" y="211"/>
                  </a:lnTo>
                  <a:lnTo>
                    <a:pt x="245" y="195"/>
                  </a:lnTo>
                  <a:lnTo>
                    <a:pt x="242" y="170"/>
                  </a:lnTo>
                  <a:lnTo>
                    <a:pt x="248" y="148"/>
                  </a:lnTo>
                  <a:lnTo>
                    <a:pt x="254" y="183"/>
                  </a:lnTo>
                  <a:lnTo>
                    <a:pt x="254" y="201"/>
                  </a:lnTo>
                  <a:lnTo>
                    <a:pt x="260" y="192"/>
                  </a:lnTo>
                  <a:lnTo>
                    <a:pt x="262" y="164"/>
                  </a:lnTo>
                  <a:lnTo>
                    <a:pt x="262" y="128"/>
                  </a:lnTo>
                  <a:lnTo>
                    <a:pt x="262" y="104"/>
                  </a:lnTo>
                  <a:lnTo>
                    <a:pt x="271" y="125"/>
                  </a:lnTo>
                  <a:lnTo>
                    <a:pt x="269" y="148"/>
                  </a:lnTo>
                  <a:lnTo>
                    <a:pt x="278" y="151"/>
                  </a:lnTo>
                  <a:lnTo>
                    <a:pt x="280" y="128"/>
                  </a:lnTo>
                  <a:lnTo>
                    <a:pt x="278" y="91"/>
                  </a:lnTo>
                  <a:lnTo>
                    <a:pt x="265" y="56"/>
                  </a:lnTo>
                  <a:lnTo>
                    <a:pt x="262" y="34"/>
                  </a:lnTo>
                  <a:lnTo>
                    <a:pt x="262" y="0"/>
                  </a:lnTo>
                  <a:lnTo>
                    <a:pt x="224" y="4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42"/>
            <p:cNvSpPr>
              <a:spLocks/>
            </p:cNvSpPr>
            <p:nvPr/>
          </p:nvSpPr>
          <p:spPr bwMode="auto">
            <a:xfrm>
              <a:off x="3878" y="2154"/>
              <a:ext cx="363" cy="292"/>
            </a:xfrm>
            <a:custGeom>
              <a:avLst/>
              <a:gdLst>
                <a:gd name="T0" fmla="*/ 263 w 363"/>
                <a:gd name="T1" fmla="*/ 82 h 292"/>
                <a:gd name="T2" fmla="*/ 183 w 363"/>
                <a:gd name="T3" fmla="*/ 152 h 292"/>
                <a:gd name="T4" fmla="*/ 64 w 363"/>
                <a:gd name="T5" fmla="*/ 207 h 292"/>
                <a:gd name="T6" fmla="*/ 3 w 363"/>
                <a:gd name="T7" fmla="*/ 224 h 292"/>
                <a:gd name="T8" fmla="*/ 37 w 363"/>
                <a:gd name="T9" fmla="*/ 242 h 292"/>
                <a:gd name="T10" fmla="*/ 45 w 363"/>
                <a:gd name="T11" fmla="*/ 249 h 292"/>
                <a:gd name="T12" fmla="*/ 72 w 363"/>
                <a:gd name="T13" fmla="*/ 246 h 292"/>
                <a:gd name="T14" fmla="*/ 23 w 363"/>
                <a:gd name="T15" fmla="*/ 287 h 292"/>
                <a:gd name="T16" fmla="*/ 75 w 363"/>
                <a:gd name="T17" fmla="*/ 259 h 292"/>
                <a:gd name="T18" fmla="*/ 84 w 363"/>
                <a:gd name="T19" fmla="*/ 267 h 292"/>
                <a:gd name="T20" fmla="*/ 95 w 363"/>
                <a:gd name="T21" fmla="*/ 270 h 292"/>
                <a:gd name="T22" fmla="*/ 118 w 363"/>
                <a:gd name="T23" fmla="*/ 256 h 292"/>
                <a:gd name="T24" fmla="*/ 125 w 363"/>
                <a:gd name="T25" fmla="*/ 276 h 292"/>
                <a:gd name="T26" fmla="*/ 151 w 363"/>
                <a:gd name="T27" fmla="*/ 249 h 292"/>
                <a:gd name="T28" fmla="*/ 141 w 363"/>
                <a:gd name="T29" fmla="*/ 280 h 292"/>
                <a:gd name="T30" fmla="*/ 171 w 363"/>
                <a:gd name="T31" fmla="*/ 256 h 292"/>
                <a:gd name="T32" fmla="*/ 183 w 363"/>
                <a:gd name="T33" fmla="*/ 256 h 292"/>
                <a:gd name="T34" fmla="*/ 194 w 363"/>
                <a:gd name="T35" fmla="*/ 259 h 292"/>
                <a:gd name="T36" fmla="*/ 217 w 363"/>
                <a:gd name="T37" fmla="*/ 228 h 292"/>
                <a:gd name="T38" fmla="*/ 202 w 363"/>
                <a:gd name="T39" fmla="*/ 263 h 292"/>
                <a:gd name="T40" fmla="*/ 228 w 363"/>
                <a:gd name="T41" fmla="*/ 249 h 292"/>
                <a:gd name="T42" fmla="*/ 240 w 363"/>
                <a:gd name="T43" fmla="*/ 246 h 292"/>
                <a:gd name="T44" fmla="*/ 240 w 363"/>
                <a:gd name="T45" fmla="*/ 263 h 292"/>
                <a:gd name="T46" fmla="*/ 260 w 363"/>
                <a:gd name="T47" fmla="*/ 228 h 292"/>
                <a:gd name="T48" fmla="*/ 281 w 363"/>
                <a:gd name="T49" fmla="*/ 204 h 292"/>
                <a:gd name="T50" fmla="*/ 271 w 363"/>
                <a:gd name="T51" fmla="*/ 253 h 292"/>
                <a:gd name="T52" fmla="*/ 289 w 363"/>
                <a:gd name="T53" fmla="*/ 224 h 292"/>
                <a:gd name="T54" fmla="*/ 305 w 363"/>
                <a:gd name="T55" fmla="*/ 215 h 292"/>
                <a:gd name="T56" fmla="*/ 316 w 363"/>
                <a:gd name="T57" fmla="*/ 215 h 292"/>
                <a:gd name="T58" fmla="*/ 321 w 363"/>
                <a:gd name="T59" fmla="*/ 163 h 292"/>
                <a:gd name="T60" fmla="*/ 328 w 363"/>
                <a:gd name="T61" fmla="*/ 221 h 292"/>
                <a:gd name="T62" fmla="*/ 339 w 363"/>
                <a:gd name="T63" fmla="*/ 179 h 292"/>
                <a:gd name="T64" fmla="*/ 339 w 363"/>
                <a:gd name="T65" fmla="*/ 114 h 292"/>
                <a:gd name="T66" fmla="*/ 347 w 363"/>
                <a:gd name="T67" fmla="*/ 163 h 292"/>
                <a:gd name="T68" fmla="*/ 362 w 363"/>
                <a:gd name="T69" fmla="*/ 141 h 292"/>
                <a:gd name="T70" fmla="*/ 343 w 363"/>
                <a:gd name="T71" fmla="*/ 62 h 292"/>
                <a:gd name="T72" fmla="*/ 339 w 363"/>
                <a:gd name="T73" fmla="*/ 0 h 2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3"/>
                <a:gd name="T112" fmla="*/ 0 h 292"/>
                <a:gd name="T113" fmla="*/ 363 w 363"/>
                <a:gd name="T114" fmla="*/ 292 h 2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3" h="292">
                  <a:moveTo>
                    <a:pt x="289" y="44"/>
                  </a:moveTo>
                  <a:lnTo>
                    <a:pt x="263" y="82"/>
                  </a:lnTo>
                  <a:lnTo>
                    <a:pt x="232" y="118"/>
                  </a:lnTo>
                  <a:lnTo>
                    <a:pt x="183" y="152"/>
                  </a:lnTo>
                  <a:lnTo>
                    <a:pt x="133" y="179"/>
                  </a:lnTo>
                  <a:lnTo>
                    <a:pt x="64" y="207"/>
                  </a:lnTo>
                  <a:lnTo>
                    <a:pt x="0" y="218"/>
                  </a:lnTo>
                  <a:lnTo>
                    <a:pt x="3" y="224"/>
                  </a:lnTo>
                  <a:lnTo>
                    <a:pt x="61" y="221"/>
                  </a:lnTo>
                  <a:lnTo>
                    <a:pt x="37" y="242"/>
                  </a:lnTo>
                  <a:lnTo>
                    <a:pt x="15" y="256"/>
                  </a:lnTo>
                  <a:lnTo>
                    <a:pt x="45" y="249"/>
                  </a:lnTo>
                  <a:lnTo>
                    <a:pt x="75" y="224"/>
                  </a:lnTo>
                  <a:lnTo>
                    <a:pt x="72" y="246"/>
                  </a:lnTo>
                  <a:lnTo>
                    <a:pt x="49" y="267"/>
                  </a:lnTo>
                  <a:lnTo>
                    <a:pt x="23" y="287"/>
                  </a:lnTo>
                  <a:lnTo>
                    <a:pt x="37" y="287"/>
                  </a:lnTo>
                  <a:lnTo>
                    <a:pt x="75" y="259"/>
                  </a:lnTo>
                  <a:lnTo>
                    <a:pt x="95" y="235"/>
                  </a:lnTo>
                  <a:lnTo>
                    <a:pt x="84" y="267"/>
                  </a:lnTo>
                  <a:lnTo>
                    <a:pt x="56" y="291"/>
                  </a:lnTo>
                  <a:lnTo>
                    <a:pt x="95" y="270"/>
                  </a:lnTo>
                  <a:lnTo>
                    <a:pt x="114" y="246"/>
                  </a:lnTo>
                  <a:lnTo>
                    <a:pt x="118" y="256"/>
                  </a:lnTo>
                  <a:lnTo>
                    <a:pt x="114" y="276"/>
                  </a:lnTo>
                  <a:lnTo>
                    <a:pt x="125" y="276"/>
                  </a:lnTo>
                  <a:lnTo>
                    <a:pt x="141" y="253"/>
                  </a:lnTo>
                  <a:lnTo>
                    <a:pt x="151" y="249"/>
                  </a:lnTo>
                  <a:lnTo>
                    <a:pt x="149" y="270"/>
                  </a:lnTo>
                  <a:lnTo>
                    <a:pt x="141" y="280"/>
                  </a:lnTo>
                  <a:lnTo>
                    <a:pt x="155" y="280"/>
                  </a:lnTo>
                  <a:lnTo>
                    <a:pt x="171" y="256"/>
                  </a:lnTo>
                  <a:lnTo>
                    <a:pt x="187" y="235"/>
                  </a:lnTo>
                  <a:lnTo>
                    <a:pt x="183" y="256"/>
                  </a:lnTo>
                  <a:lnTo>
                    <a:pt x="171" y="270"/>
                  </a:lnTo>
                  <a:lnTo>
                    <a:pt x="194" y="259"/>
                  </a:lnTo>
                  <a:lnTo>
                    <a:pt x="212" y="211"/>
                  </a:lnTo>
                  <a:lnTo>
                    <a:pt x="217" y="228"/>
                  </a:lnTo>
                  <a:lnTo>
                    <a:pt x="210" y="249"/>
                  </a:lnTo>
                  <a:lnTo>
                    <a:pt x="202" y="263"/>
                  </a:lnTo>
                  <a:lnTo>
                    <a:pt x="212" y="270"/>
                  </a:lnTo>
                  <a:lnTo>
                    <a:pt x="228" y="249"/>
                  </a:lnTo>
                  <a:lnTo>
                    <a:pt x="236" y="228"/>
                  </a:lnTo>
                  <a:lnTo>
                    <a:pt x="240" y="246"/>
                  </a:lnTo>
                  <a:lnTo>
                    <a:pt x="232" y="256"/>
                  </a:lnTo>
                  <a:lnTo>
                    <a:pt x="240" y="263"/>
                  </a:lnTo>
                  <a:lnTo>
                    <a:pt x="248" y="246"/>
                  </a:lnTo>
                  <a:lnTo>
                    <a:pt x="260" y="228"/>
                  </a:lnTo>
                  <a:lnTo>
                    <a:pt x="278" y="193"/>
                  </a:lnTo>
                  <a:lnTo>
                    <a:pt x="281" y="204"/>
                  </a:lnTo>
                  <a:lnTo>
                    <a:pt x="278" y="228"/>
                  </a:lnTo>
                  <a:lnTo>
                    <a:pt x="271" y="253"/>
                  </a:lnTo>
                  <a:lnTo>
                    <a:pt x="281" y="253"/>
                  </a:lnTo>
                  <a:lnTo>
                    <a:pt x="289" y="224"/>
                  </a:lnTo>
                  <a:lnTo>
                    <a:pt x="297" y="190"/>
                  </a:lnTo>
                  <a:lnTo>
                    <a:pt x="305" y="215"/>
                  </a:lnTo>
                  <a:lnTo>
                    <a:pt x="305" y="231"/>
                  </a:lnTo>
                  <a:lnTo>
                    <a:pt x="316" y="215"/>
                  </a:lnTo>
                  <a:lnTo>
                    <a:pt x="312" y="187"/>
                  </a:lnTo>
                  <a:lnTo>
                    <a:pt x="321" y="163"/>
                  </a:lnTo>
                  <a:lnTo>
                    <a:pt x="328" y="201"/>
                  </a:lnTo>
                  <a:lnTo>
                    <a:pt x="328" y="221"/>
                  </a:lnTo>
                  <a:lnTo>
                    <a:pt x="336" y="211"/>
                  </a:lnTo>
                  <a:lnTo>
                    <a:pt x="339" y="179"/>
                  </a:lnTo>
                  <a:lnTo>
                    <a:pt x="339" y="141"/>
                  </a:lnTo>
                  <a:lnTo>
                    <a:pt x="339" y="114"/>
                  </a:lnTo>
                  <a:lnTo>
                    <a:pt x="350" y="138"/>
                  </a:lnTo>
                  <a:lnTo>
                    <a:pt x="347" y="163"/>
                  </a:lnTo>
                  <a:lnTo>
                    <a:pt x="358" y="166"/>
                  </a:lnTo>
                  <a:lnTo>
                    <a:pt x="362" y="141"/>
                  </a:lnTo>
                  <a:lnTo>
                    <a:pt x="358" y="100"/>
                  </a:lnTo>
                  <a:lnTo>
                    <a:pt x="343" y="62"/>
                  </a:lnTo>
                  <a:lnTo>
                    <a:pt x="339" y="37"/>
                  </a:lnTo>
                  <a:lnTo>
                    <a:pt x="339" y="0"/>
                  </a:lnTo>
                  <a:lnTo>
                    <a:pt x="289" y="44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43"/>
            <p:cNvSpPr>
              <a:spLocks/>
            </p:cNvSpPr>
            <p:nvPr/>
          </p:nvSpPr>
          <p:spPr bwMode="auto">
            <a:xfrm>
              <a:off x="3802" y="2296"/>
              <a:ext cx="428" cy="332"/>
            </a:xfrm>
            <a:custGeom>
              <a:avLst/>
              <a:gdLst>
                <a:gd name="T0" fmla="*/ 334 w 428"/>
                <a:gd name="T1" fmla="*/ 86 h 332"/>
                <a:gd name="T2" fmla="*/ 177 w 428"/>
                <a:gd name="T3" fmla="*/ 164 h 332"/>
                <a:gd name="T4" fmla="*/ 45 w 428"/>
                <a:gd name="T5" fmla="*/ 192 h 332"/>
                <a:gd name="T6" fmla="*/ 27 w 428"/>
                <a:gd name="T7" fmla="*/ 204 h 332"/>
                <a:gd name="T8" fmla="*/ 58 w 428"/>
                <a:gd name="T9" fmla="*/ 223 h 332"/>
                <a:gd name="T10" fmla="*/ 0 w 428"/>
                <a:gd name="T11" fmla="*/ 259 h 332"/>
                <a:gd name="T12" fmla="*/ 67 w 428"/>
                <a:gd name="T13" fmla="*/ 238 h 332"/>
                <a:gd name="T14" fmla="*/ 37 w 428"/>
                <a:gd name="T15" fmla="*/ 278 h 332"/>
                <a:gd name="T16" fmla="*/ 30 w 428"/>
                <a:gd name="T17" fmla="*/ 301 h 332"/>
                <a:gd name="T18" fmla="*/ 94 w 428"/>
                <a:gd name="T19" fmla="*/ 238 h 332"/>
                <a:gd name="T20" fmla="*/ 64 w 428"/>
                <a:gd name="T21" fmla="*/ 312 h 332"/>
                <a:gd name="T22" fmla="*/ 64 w 428"/>
                <a:gd name="T23" fmla="*/ 331 h 332"/>
                <a:gd name="T24" fmla="*/ 114 w 428"/>
                <a:gd name="T25" fmla="*/ 241 h 332"/>
                <a:gd name="T26" fmla="*/ 114 w 428"/>
                <a:gd name="T27" fmla="*/ 297 h 332"/>
                <a:gd name="T28" fmla="*/ 125 w 428"/>
                <a:gd name="T29" fmla="*/ 303 h 332"/>
                <a:gd name="T30" fmla="*/ 134 w 428"/>
                <a:gd name="T31" fmla="*/ 235 h 332"/>
                <a:gd name="T32" fmla="*/ 142 w 428"/>
                <a:gd name="T33" fmla="*/ 303 h 332"/>
                <a:gd name="T34" fmla="*/ 153 w 428"/>
                <a:gd name="T35" fmla="*/ 306 h 332"/>
                <a:gd name="T36" fmla="*/ 161 w 428"/>
                <a:gd name="T37" fmla="*/ 312 h 332"/>
                <a:gd name="T38" fmla="*/ 184 w 428"/>
                <a:gd name="T39" fmla="*/ 235 h 332"/>
                <a:gd name="T40" fmla="*/ 184 w 428"/>
                <a:gd name="T41" fmla="*/ 297 h 332"/>
                <a:gd name="T42" fmla="*/ 197 w 428"/>
                <a:gd name="T43" fmla="*/ 294 h 332"/>
                <a:gd name="T44" fmla="*/ 211 w 428"/>
                <a:gd name="T45" fmla="*/ 210 h 332"/>
                <a:gd name="T46" fmla="*/ 211 w 428"/>
                <a:gd name="T47" fmla="*/ 297 h 332"/>
                <a:gd name="T48" fmla="*/ 222 w 428"/>
                <a:gd name="T49" fmla="*/ 303 h 332"/>
                <a:gd name="T50" fmla="*/ 235 w 428"/>
                <a:gd name="T51" fmla="*/ 272 h 332"/>
                <a:gd name="T52" fmla="*/ 249 w 428"/>
                <a:gd name="T53" fmla="*/ 281 h 332"/>
                <a:gd name="T54" fmla="*/ 273 w 428"/>
                <a:gd name="T55" fmla="*/ 226 h 332"/>
                <a:gd name="T56" fmla="*/ 297 w 428"/>
                <a:gd name="T57" fmla="*/ 226 h 332"/>
                <a:gd name="T58" fmla="*/ 305 w 428"/>
                <a:gd name="T59" fmla="*/ 238 h 332"/>
                <a:gd name="T60" fmla="*/ 323 w 428"/>
                <a:gd name="T61" fmla="*/ 192 h 332"/>
                <a:gd name="T62" fmla="*/ 339 w 428"/>
                <a:gd name="T63" fmla="*/ 183 h 332"/>
                <a:gd name="T64" fmla="*/ 323 w 428"/>
                <a:gd name="T65" fmla="*/ 219 h 332"/>
                <a:gd name="T66" fmla="*/ 355 w 428"/>
                <a:gd name="T67" fmla="*/ 186 h 332"/>
                <a:gd name="T68" fmla="*/ 385 w 428"/>
                <a:gd name="T69" fmla="*/ 127 h 332"/>
                <a:gd name="T70" fmla="*/ 372 w 428"/>
                <a:gd name="T71" fmla="*/ 183 h 332"/>
                <a:gd name="T72" fmla="*/ 395 w 428"/>
                <a:gd name="T73" fmla="*/ 120 h 332"/>
                <a:gd name="T74" fmla="*/ 414 w 428"/>
                <a:gd name="T75" fmla="*/ 99 h 332"/>
                <a:gd name="T76" fmla="*/ 408 w 428"/>
                <a:gd name="T77" fmla="*/ 75 h 332"/>
                <a:gd name="T78" fmla="*/ 391 w 428"/>
                <a:gd name="T79" fmla="*/ 25 h 3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8"/>
                <a:gd name="T121" fmla="*/ 0 h 332"/>
                <a:gd name="T122" fmla="*/ 428 w 428"/>
                <a:gd name="T123" fmla="*/ 332 h 3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8" h="332">
                  <a:moveTo>
                    <a:pt x="391" y="25"/>
                  </a:moveTo>
                  <a:lnTo>
                    <a:pt x="334" y="86"/>
                  </a:lnTo>
                  <a:lnTo>
                    <a:pt x="241" y="141"/>
                  </a:lnTo>
                  <a:lnTo>
                    <a:pt x="177" y="164"/>
                  </a:lnTo>
                  <a:lnTo>
                    <a:pt x="125" y="176"/>
                  </a:lnTo>
                  <a:lnTo>
                    <a:pt x="45" y="192"/>
                  </a:lnTo>
                  <a:lnTo>
                    <a:pt x="22" y="201"/>
                  </a:lnTo>
                  <a:lnTo>
                    <a:pt x="27" y="204"/>
                  </a:lnTo>
                  <a:lnTo>
                    <a:pt x="72" y="201"/>
                  </a:lnTo>
                  <a:lnTo>
                    <a:pt x="58" y="223"/>
                  </a:lnTo>
                  <a:lnTo>
                    <a:pt x="35" y="248"/>
                  </a:lnTo>
                  <a:lnTo>
                    <a:pt x="0" y="259"/>
                  </a:lnTo>
                  <a:lnTo>
                    <a:pt x="24" y="259"/>
                  </a:lnTo>
                  <a:lnTo>
                    <a:pt x="67" y="238"/>
                  </a:lnTo>
                  <a:lnTo>
                    <a:pt x="53" y="259"/>
                  </a:lnTo>
                  <a:lnTo>
                    <a:pt x="37" y="278"/>
                  </a:lnTo>
                  <a:lnTo>
                    <a:pt x="14" y="297"/>
                  </a:lnTo>
                  <a:lnTo>
                    <a:pt x="30" y="301"/>
                  </a:lnTo>
                  <a:lnTo>
                    <a:pt x="75" y="259"/>
                  </a:lnTo>
                  <a:lnTo>
                    <a:pt x="94" y="238"/>
                  </a:lnTo>
                  <a:lnTo>
                    <a:pt x="77" y="285"/>
                  </a:lnTo>
                  <a:lnTo>
                    <a:pt x="64" y="312"/>
                  </a:lnTo>
                  <a:lnTo>
                    <a:pt x="51" y="331"/>
                  </a:lnTo>
                  <a:lnTo>
                    <a:pt x="64" y="331"/>
                  </a:lnTo>
                  <a:lnTo>
                    <a:pt x="83" y="291"/>
                  </a:lnTo>
                  <a:lnTo>
                    <a:pt x="114" y="241"/>
                  </a:lnTo>
                  <a:lnTo>
                    <a:pt x="120" y="272"/>
                  </a:lnTo>
                  <a:lnTo>
                    <a:pt x="114" y="297"/>
                  </a:lnTo>
                  <a:lnTo>
                    <a:pt x="107" y="321"/>
                  </a:lnTo>
                  <a:lnTo>
                    <a:pt x="125" y="303"/>
                  </a:lnTo>
                  <a:lnTo>
                    <a:pt x="131" y="275"/>
                  </a:lnTo>
                  <a:lnTo>
                    <a:pt x="134" y="235"/>
                  </a:lnTo>
                  <a:lnTo>
                    <a:pt x="144" y="256"/>
                  </a:lnTo>
                  <a:lnTo>
                    <a:pt x="142" y="303"/>
                  </a:lnTo>
                  <a:lnTo>
                    <a:pt x="136" y="328"/>
                  </a:lnTo>
                  <a:lnTo>
                    <a:pt x="153" y="306"/>
                  </a:lnTo>
                  <a:lnTo>
                    <a:pt x="155" y="278"/>
                  </a:lnTo>
                  <a:lnTo>
                    <a:pt x="161" y="312"/>
                  </a:lnTo>
                  <a:lnTo>
                    <a:pt x="169" y="278"/>
                  </a:lnTo>
                  <a:lnTo>
                    <a:pt x="184" y="235"/>
                  </a:lnTo>
                  <a:lnTo>
                    <a:pt x="190" y="256"/>
                  </a:lnTo>
                  <a:lnTo>
                    <a:pt x="184" y="297"/>
                  </a:lnTo>
                  <a:lnTo>
                    <a:pt x="172" y="318"/>
                  </a:lnTo>
                  <a:lnTo>
                    <a:pt x="197" y="294"/>
                  </a:lnTo>
                  <a:lnTo>
                    <a:pt x="200" y="256"/>
                  </a:lnTo>
                  <a:lnTo>
                    <a:pt x="211" y="210"/>
                  </a:lnTo>
                  <a:lnTo>
                    <a:pt x="214" y="244"/>
                  </a:lnTo>
                  <a:lnTo>
                    <a:pt x="211" y="297"/>
                  </a:lnTo>
                  <a:lnTo>
                    <a:pt x="197" y="321"/>
                  </a:lnTo>
                  <a:lnTo>
                    <a:pt x="222" y="303"/>
                  </a:lnTo>
                  <a:lnTo>
                    <a:pt x="235" y="248"/>
                  </a:lnTo>
                  <a:lnTo>
                    <a:pt x="235" y="272"/>
                  </a:lnTo>
                  <a:lnTo>
                    <a:pt x="233" y="294"/>
                  </a:lnTo>
                  <a:lnTo>
                    <a:pt x="249" y="281"/>
                  </a:lnTo>
                  <a:lnTo>
                    <a:pt x="249" y="269"/>
                  </a:lnTo>
                  <a:lnTo>
                    <a:pt x="273" y="226"/>
                  </a:lnTo>
                  <a:lnTo>
                    <a:pt x="305" y="198"/>
                  </a:lnTo>
                  <a:lnTo>
                    <a:pt x="297" y="226"/>
                  </a:lnTo>
                  <a:lnTo>
                    <a:pt x="288" y="238"/>
                  </a:lnTo>
                  <a:lnTo>
                    <a:pt x="305" y="238"/>
                  </a:lnTo>
                  <a:lnTo>
                    <a:pt x="313" y="207"/>
                  </a:lnTo>
                  <a:lnTo>
                    <a:pt x="323" y="192"/>
                  </a:lnTo>
                  <a:lnTo>
                    <a:pt x="350" y="151"/>
                  </a:lnTo>
                  <a:lnTo>
                    <a:pt x="339" y="183"/>
                  </a:lnTo>
                  <a:lnTo>
                    <a:pt x="336" y="204"/>
                  </a:lnTo>
                  <a:lnTo>
                    <a:pt x="323" y="219"/>
                  </a:lnTo>
                  <a:lnTo>
                    <a:pt x="336" y="223"/>
                  </a:lnTo>
                  <a:lnTo>
                    <a:pt x="355" y="186"/>
                  </a:lnTo>
                  <a:lnTo>
                    <a:pt x="369" y="154"/>
                  </a:lnTo>
                  <a:lnTo>
                    <a:pt x="385" y="127"/>
                  </a:lnTo>
                  <a:lnTo>
                    <a:pt x="380" y="161"/>
                  </a:lnTo>
                  <a:lnTo>
                    <a:pt x="372" y="183"/>
                  </a:lnTo>
                  <a:lnTo>
                    <a:pt x="391" y="173"/>
                  </a:lnTo>
                  <a:lnTo>
                    <a:pt x="395" y="120"/>
                  </a:lnTo>
                  <a:lnTo>
                    <a:pt x="403" y="154"/>
                  </a:lnTo>
                  <a:lnTo>
                    <a:pt x="414" y="99"/>
                  </a:lnTo>
                  <a:lnTo>
                    <a:pt x="427" y="95"/>
                  </a:lnTo>
                  <a:lnTo>
                    <a:pt x="408" y="75"/>
                  </a:lnTo>
                  <a:lnTo>
                    <a:pt x="422" y="0"/>
                  </a:lnTo>
                  <a:lnTo>
                    <a:pt x="391" y="25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44"/>
            <p:cNvSpPr>
              <a:spLocks/>
            </p:cNvSpPr>
            <p:nvPr/>
          </p:nvSpPr>
          <p:spPr bwMode="auto">
            <a:xfrm>
              <a:off x="3769" y="2418"/>
              <a:ext cx="448" cy="348"/>
            </a:xfrm>
            <a:custGeom>
              <a:avLst/>
              <a:gdLst>
                <a:gd name="T0" fmla="*/ 349 w 448"/>
                <a:gd name="T1" fmla="*/ 90 h 348"/>
                <a:gd name="T2" fmla="*/ 185 w 448"/>
                <a:gd name="T3" fmla="*/ 172 h 348"/>
                <a:gd name="T4" fmla="*/ 47 w 448"/>
                <a:gd name="T5" fmla="*/ 202 h 348"/>
                <a:gd name="T6" fmla="*/ 29 w 448"/>
                <a:gd name="T7" fmla="*/ 214 h 348"/>
                <a:gd name="T8" fmla="*/ 62 w 448"/>
                <a:gd name="T9" fmla="*/ 234 h 348"/>
                <a:gd name="T10" fmla="*/ 0 w 448"/>
                <a:gd name="T11" fmla="*/ 272 h 348"/>
                <a:gd name="T12" fmla="*/ 70 w 448"/>
                <a:gd name="T13" fmla="*/ 250 h 348"/>
                <a:gd name="T14" fmla="*/ 39 w 448"/>
                <a:gd name="T15" fmla="*/ 292 h 348"/>
                <a:gd name="T16" fmla="*/ 31 w 448"/>
                <a:gd name="T17" fmla="*/ 315 h 348"/>
                <a:gd name="T18" fmla="*/ 99 w 448"/>
                <a:gd name="T19" fmla="*/ 250 h 348"/>
                <a:gd name="T20" fmla="*/ 67 w 448"/>
                <a:gd name="T21" fmla="*/ 328 h 348"/>
                <a:gd name="T22" fmla="*/ 67 w 448"/>
                <a:gd name="T23" fmla="*/ 347 h 348"/>
                <a:gd name="T24" fmla="*/ 120 w 448"/>
                <a:gd name="T25" fmla="*/ 254 h 348"/>
                <a:gd name="T26" fmla="*/ 120 w 448"/>
                <a:gd name="T27" fmla="*/ 312 h 348"/>
                <a:gd name="T28" fmla="*/ 131 w 448"/>
                <a:gd name="T29" fmla="*/ 318 h 348"/>
                <a:gd name="T30" fmla="*/ 140 w 448"/>
                <a:gd name="T31" fmla="*/ 247 h 348"/>
                <a:gd name="T32" fmla="*/ 148 w 448"/>
                <a:gd name="T33" fmla="*/ 318 h 348"/>
                <a:gd name="T34" fmla="*/ 159 w 448"/>
                <a:gd name="T35" fmla="*/ 321 h 348"/>
                <a:gd name="T36" fmla="*/ 168 w 448"/>
                <a:gd name="T37" fmla="*/ 328 h 348"/>
                <a:gd name="T38" fmla="*/ 193 w 448"/>
                <a:gd name="T39" fmla="*/ 247 h 348"/>
                <a:gd name="T40" fmla="*/ 193 w 448"/>
                <a:gd name="T41" fmla="*/ 312 h 348"/>
                <a:gd name="T42" fmla="*/ 207 w 448"/>
                <a:gd name="T43" fmla="*/ 309 h 348"/>
                <a:gd name="T44" fmla="*/ 221 w 448"/>
                <a:gd name="T45" fmla="*/ 221 h 348"/>
                <a:gd name="T46" fmla="*/ 221 w 448"/>
                <a:gd name="T47" fmla="*/ 312 h 348"/>
                <a:gd name="T48" fmla="*/ 232 w 448"/>
                <a:gd name="T49" fmla="*/ 318 h 348"/>
                <a:gd name="T50" fmla="*/ 246 w 448"/>
                <a:gd name="T51" fmla="*/ 286 h 348"/>
                <a:gd name="T52" fmla="*/ 260 w 448"/>
                <a:gd name="T53" fmla="*/ 295 h 348"/>
                <a:gd name="T54" fmla="*/ 284 w 448"/>
                <a:gd name="T55" fmla="*/ 237 h 348"/>
                <a:gd name="T56" fmla="*/ 310 w 448"/>
                <a:gd name="T57" fmla="*/ 237 h 348"/>
                <a:gd name="T58" fmla="*/ 318 w 448"/>
                <a:gd name="T59" fmla="*/ 250 h 348"/>
                <a:gd name="T60" fmla="*/ 337 w 448"/>
                <a:gd name="T61" fmla="*/ 202 h 348"/>
                <a:gd name="T62" fmla="*/ 354 w 448"/>
                <a:gd name="T63" fmla="*/ 192 h 348"/>
                <a:gd name="T64" fmla="*/ 337 w 448"/>
                <a:gd name="T65" fmla="*/ 230 h 348"/>
                <a:gd name="T66" fmla="*/ 371 w 448"/>
                <a:gd name="T67" fmla="*/ 195 h 348"/>
                <a:gd name="T68" fmla="*/ 402 w 448"/>
                <a:gd name="T69" fmla="*/ 134 h 348"/>
                <a:gd name="T70" fmla="*/ 388 w 448"/>
                <a:gd name="T71" fmla="*/ 192 h 348"/>
                <a:gd name="T72" fmla="*/ 413 w 448"/>
                <a:gd name="T73" fmla="*/ 126 h 348"/>
                <a:gd name="T74" fmla="*/ 433 w 448"/>
                <a:gd name="T75" fmla="*/ 104 h 348"/>
                <a:gd name="T76" fmla="*/ 427 w 448"/>
                <a:gd name="T77" fmla="*/ 79 h 348"/>
                <a:gd name="T78" fmla="*/ 408 w 448"/>
                <a:gd name="T79" fmla="*/ 27 h 3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8"/>
                <a:gd name="T121" fmla="*/ 0 h 348"/>
                <a:gd name="T122" fmla="*/ 448 w 448"/>
                <a:gd name="T123" fmla="*/ 348 h 3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8" h="348">
                  <a:moveTo>
                    <a:pt x="408" y="27"/>
                  </a:moveTo>
                  <a:lnTo>
                    <a:pt x="349" y="90"/>
                  </a:lnTo>
                  <a:lnTo>
                    <a:pt x="252" y="149"/>
                  </a:lnTo>
                  <a:lnTo>
                    <a:pt x="185" y="172"/>
                  </a:lnTo>
                  <a:lnTo>
                    <a:pt x="131" y="185"/>
                  </a:lnTo>
                  <a:lnTo>
                    <a:pt x="47" y="202"/>
                  </a:lnTo>
                  <a:lnTo>
                    <a:pt x="23" y="211"/>
                  </a:lnTo>
                  <a:lnTo>
                    <a:pt x="29" y="214"/>
                  </a:lnTo>
                  <a:lnTo>
                    <a:pt x="76" y="211"/>
                  </a:lnTo>
                  <a:lnTo>
                    <a:pt x="62" y="234"/>
                  </a:lnTo>
                  <a:lnTo>
                    <a:pt x="37" y="260"/>
                  </a:lnTo>
                  <a:lnTo>
                    <a:pt x="0" y="272"/>
                  </a:lnTo>
                  <a:lnTo>
                    <a:pt x="26" y="272"/>
                  </a:lnTo>
                  <a:lnTo>
                    <a:pt x="70" y="250"/>
                  </a:lnTo>
                  <a:lnTo>
                    <a:pt x="56" y="272"/>
                  </a:lnTo>
                  <a:lnTo>
                    <a:pt x="39" y="292"/>
                  </a:lnTo>
                  <a:lnTo>
                    <a:pt x="15" y="312"/>
                  </a:lnTo>
                  <a:lnTo>
                    <a:pt x="31" y="315"/>
                  </a:lnTo>
                  <a:lnTo>
                    <a:pt x="78" y="272"/>
                  </a:lnTo>
                  <a:lnTo>
                    <a:pt x="99" y="250"/>
                  </a:lnTo>
                  <a:lnTo>
                    <a:pt x="81" y="298"/>
                  </a:lnTo>
                  <a:lnTo>
                    <a:pt x="67" y="328"/>
                  </a:lnTo>
                  <a:lnTo>
                    <a:pt x="53" y="347"/>
                  </a:lnTo>
                  <a:lnTo>
                    <a:pt x="67" y="347"/>
                  </a:lnTo>
                  <a:lnTo>
                    <a:pt x="87" y="306"/>
                  </a:lnTo>
                  <a:lnTo>
                    <a:pt x="120" y="254"/>
                  </a:lnTo>
                  <a:lnTo>
                    <a:pt x="125" y="286"/>
                  </a:lnTo>
                  <a:lnTo>
                    <a:pt x="120" y="312"/>
                  </a:lnTo>
                  <a:lnTo>
                    <a:pt x="112" y="338"/>
                  </a:lnTo>
                  <a:lnTo>
                    <a:pt x="131" y="318"/>
                  </a:lnTo>
                  <a:lnTo>
                    <a:pt x="137" y="289"/>
                  </a:lnTo>
                  <a:lnTo>
                    <a:pt x="140" y="247"/>
                  </a:lnTo>
                  <a:lnTo>
                    <a:pt x="151" y="269"/>
                  </a:lnTo>
                  <a:lnTo>
                    <a:pt x="148" y="318"/>
                  </a:lnTo>
                  <a:lnTo>
                    <a:pt x="142" y="344"/>
                  </a:lnTo>
                  <a:lnTo>
                    <a:pt x="159" y="321"/>
                  </a:lnTo>
                  <a:lnTo>
                    <a:pt x="162" y="292"/>
                  </a:lnTo>
                  <a:lnTo>
                    <a:pt x="168" y="328"/>
                  </a:lnTo>
                  <a:lnTo>
                    <a:pt x="176" y="292"/>
                  </a:lnTo>
                  <a:lnTo>
                    <a:pt x="193" y="247"/>
                  </a:lnTo>
                  <a:lnTo>
                    <a:pt x="198" y="269"/>
                  </a:lnTo>
                  <a:lnTo>
                    <a:pt x="193" y="312"/>
                  </a:lnTo>
                  <a:lnTo>
                    <a:pt x="179" y="334"/>
                  </a:lnTo>
                  <a:lnTo>
                    <a:pt x="207" y="309"/>
                  </a:lnTo>
                  <a:lnTo>
                    <a:pt x="209" y="269"/>
                  </a:lnTo>
                  <a:lnTo>
                    <a:pt x="221" y="221"/>
                  </a:lnTo>
                  <a:lnTo>
                    <a:pt x="223" y="257"/>
                  </a:lnTo>
                  <a:lnTo>
                    <a:pt x="221" y="312"/>
                  </a:lnTo>
                  <a:lnTo>
                    <a:pt x="207" y="338"/>
                  </a:lnTo>
                  <a:lnTo>
                    <a:pt x="232" y="318"/>
                  </a:lnTo>
                  <a:lnTo>
                    <a:pt x="246" y="260"/>
                  </a:lnTo>
                  <a:lnTo>
                    <a:pt x="246" y="286"/>
                  </a:lnTo>
                  <a:lnTo>
                    <a:pt x="243" y="309"/>
                  </a:lnTo>
                  <a:lnTo>
                    <a:pt x="260" y="295"/>
                  </a:lnTo>
                  <a:lnTo>
                    <a:pt x="260" y="282"/>
                  </a:lnTo>
                  <a:lnTo>
                    <a:pt x="284" y="237"/>
                  </a:lnTo>
                  <a:lnTo>
                    <a:pt x="318" y="207"/>
                  </a:lnTo>
                  <a:lnTo>
                    <a:pt x="310" y="237"/>
                  </a:lnTo>
                  <a:lnTo>
                    <a:pt x="302" y="250"/>
                  </a:lnTo>
                  <a:lnTo>
                    <a:pt x="318" y="250"/>
                  </a:lnTo>
                  <a:lnTo>
                    <a:pt x="327" y="217"/>
                  </a:lnTo>
                  <a:lnTo>
                    <a:pt x="337" y="202"/>
                  </a:lnTo>
                  <a:lnTo>
                    <a:pt x="366" y="159"/>
                  </a:lnTo>
                  <a:lnTo>
                    <a:pt x="354" y="192"/>
                  </a:lnTo>
                  <a:lnTo>
                    <a:pt x="352" y="214"/>
                  </a:lnTo>
                  <a:lnTo>
                    <a:pt x="337" y="230"/>
                  </a:lnTo>
                  <a:lnTo>
                    <a:pt x="352" y="234"/>
                  </a:lnTo>
                  <a:lnTo>
                    <a:pt x="371" y="195"/>
                  </a:lnTo>
                  <a:lnTo>
                    <a:pt x="386" y="163"/>
                  </a:lnTo>
                  <a:lnTo>
                    <a:pt x="402" y="134"/>
                  </a:lnTo>
                  <a:lnTo>
                    <a:pt x="397" y="169"/>
                  </a:lnTo>
                  <a:lnTo>
                    <a:pt x="388" y="192"/>
                  </a:lnTo>
                  <a:lnTo>
                    <a:pt x="408" y="182"/>
                  </a:lnTo>
                  <a:lnTo>
                    <a:pt x="413" y="126"/>
                  </a:lnTo>
                  <a:lnTo>
                    <a:pt x="421" y="163"/>
                  </a:lnTo>
                  <a:lnTo>
                    <a:pt x="433" y="104"/>
                  </a:lnTo>
                  <a:lnTo>
                    <a:pt x="447" y="100"/>
                  </a:lnTo>
                  <a:lnTo>
                    <a:pt x="427" y="79"/>
                  </a:lnTo>
                  <a:lnTo>
                    <a:pt x="441" y="0"/>
                  </a:lnTo>
                  <a:lnTo>
                    <a:pt x="408" y="27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45"/>
            <p:cNvSpPr>
              <a:spLocks/>
            </p:cNvSpPr>
            <p:nvPr/>
          </p:nvSpPr>
          <p:spPr bwMode="auto">
            <a:xfrm>
              <a:off x="3740" y="2548"/>
              <a:ext cx="476" cy="328"/>
            </a:xfrm>
            <a:custGeom>
              <a:avLst/>
              <a:gdLst>
                <a:gd name="T0" fmla="*/ 345 w 476"/>
                <a:gd name="T1" fmla="*/ 93 h 328"/>
                <a:gd name="T2" fmla="*/ 240 w 476"/>
                <a:gd name="T3" fmla="*/ 171 h 328"/>
                <a:gd name="T4" fmla="*/ 84 w 476"/>
                <a:gd name="T5" fmla="*/ 234 h 328"/>
                <a:gd name="T6" fmla="*/ 4 w 476"/>
                <a:gd name="T7" fmla="*/ 253 h 328"/>
                <a:gd name="T8" fmla="*/ 48 w 476"/>
                <a:gd name="T9" fmla="*/ 272 h 328"/>
                <a:gd name="T10" fmla="*/ 59 w 476"/>
                <a:gd name="T11" fmla="*/ 281 h 328"/>
                <a:gd name="T12" fmla="*/ 95 w 476"/>
                <a:gd name="T13" fmla="*/ 278 h 328"/>
                <a:gd name="T14" fmla="*/ 30 w 476"/>
                <a:gd name="T15" fmla="*/ 323 h 328"/>
                <a:gd name="T16" fmla="*/ 99 w 476"/>
                <a:gd name="T17" fmla="*/ 293 h 328"/>
                <a:gd name="T18" fmla="*/ 110 w 476"/>
                <a:gd name="T19" fmla="*/ 300 h 328"/>
                <a:gd name="T20" fmla="*/ 124 w 476"/>
                <a:gd name="T21" fmla="*/ 304 h 328"/>
                <a:gd name="T22" fmla="*/ 154 w 476"/>
                <a:gd name="T23" fmla="*/ 289 h 328"/>
                <a:gd name="T24" fmla="*/ 164 w 476"/>
                <a:gd name="T25" fmla="*/ 312 h 328"/>
                <a:gd name="T26" fmla="*/ 199 w 476"/>
                <a:gd name="T27" fmla="*/ 281 h 328"/>
                <a:gd name="T28" fmla="*/ 185 w 476"/>
                <a:gd name="T29" fmla="*/ 316 h 328"/>
                <a:gd name="T30" fmla="*/ 225 w 476"/>
                <a:gd name="T31" fmla="*/ 289 h 328"/>
                <a:gd name="T32" fmla="*/ 240 w 476"/>
                <a:gd name="T33" fmla="*/ 289 h 328"/>
                <a:gd name="T34" fmla="*/ 255 w 476"/>
                <a:gd name="T35" fmla="*/ 293 h 328"/>
                <a:gd name="T36" fmla="*/ 285 w 476"/>
                <a:gd name="T37" fmla="*/ 257 h 328"/>
                <a:gd name="T38" fmla="*/ 265 w 476"/>
                <a:gd name="T39" fmla="*/ 297 h 328"/>
                <a:gd name="T40" fmla="*/ 300 w 476"/>
                <a:gd name="T41" fmla="*/ 281 h 328"/>
                <a:gd name="T42" fmla="*/ 315 w 476"/>
                <a:gd name="T43" fmla="*/ 278 h 328"/>
                <a:gd name="T44" fmla="*/ 315 w 476"/>
                <a:gd name="T45" fmla="*/ 297 h 328"/>
                <a:gd name="T46" fmla="*/ 341 w 476"/>
                <a:gd name="T47" fmla="*/ 257 h 328"/>
                <a:gd name="T48" fmla="*/ 370 w 476"/>
                <a:gd name="T49" fmla="*/ 231 h 328"/>
                <a:gd name="T50" fmla="*/ 356 w 476"/>
                <a:gd name="T51" fmla="*/ 285 h 328"/>
                <a:gd name="T52" fmla="*/ 380 w 476"/>
                <a:gd name="T53" fmla="*/ 253 h 328"/>
                <a:gd name="T54" fmla="*/ 400 w 476"/>
                <a:gd name="T55" fmla="*/ 242 h 328"/>
                <a:gd name="T56" fmla="*/ 416 w 476"/>
                <a:gd name="T57" fmla="*/ 242 h 328"/>
                <a:gd name="T58" fmla="*/ 421 w 476"/>
                <a:gd name="T59" fmla="*/ 183 h 328"/>
                <a:gd name="T60" fmla="*/ 431 w 476"/>
                <a:gd name="T61" fmla="*/ 250 h 328"/>
                <a:gd name="T62" fmla="*/ 445 w 476"/>
                <a:gd name="T63" fmla="*/ 202 h 328"/>
                <a:gd name="T64" fmla="*/ 445 w 476"/>
                <a:gd name="T65" fmla="*/ 129 h 328"/>
                <a:gd name="T66" fmla="*/ 455 w 476"/>
                <a:gd name="T67" fmla="*/ 183 h 328"/>
                <a:gd name="T68" fmla="*/ 475 w 476"/>
                <a:gd name="T69" fmla="*/ 159 h 328"/>
                <a:gd name="T70" fmla="*/ 450 w 476"/>
                <a:gd name="T71" fmla="*/ 70 h 328"/>
                <a:gd name="T72" fmla="*/ 445 w 476"/>
                <a:gd name="T73" fmla="*/ 0 h 3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6"/>
                <a:gd name="T112" fmla="*/ 0 h 328"/>
                <a:gd name="T113" fmla="*/ 476 w 476"/>
                <a:gd name="T114" fmla="*/ 328 h 3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6" h="328">
                  <a:moveTo>
                    <a:pt x="380" y="50"/>
                  </a:moveTo>
                  <a:lnTo>
                    <a:pt x="345" y="93"/>
                  </a:lnTo>
                  <a:lnTo>
                    <a:pt x="305" y="132"/>
                  </a:lnTo>
                  <a:lnTo>
                    <a:pt x="240" y="171"/>
                  </a:lnTo>
                  <a:lnTo>
                    <a:pt x="175" y="202"/>
                  </a:lnTo>
                  <a:lnTo>
                    <a:pt x="84" y="234"/>
                  </a:lnTo>
                  <a:lnTo>
                    <a:pt x="0" y="245"/>
                  </a:lnTo>
                  <a:lnTo>
                    <a:pt x="4" y="253"/>
                  </a:lnTo>
                  <a:lnTo>
                    <a:pt x="80" y="250"/>
                  </a:lnTo>
                  <a:lnTo>
                    <a:pt x="48" y="272"/>
                  </a:lnTo>
                  <a:lnTo>
                    <a:pt x="19" y="289"/>
                  </a:lnTo>
                  <a:lnTo>
                    <a:pt x="59" y="281"/>
                  </a:lnTo>
                  <a:lnTo>
                    <a:pt x="99" y="253"/>
                  </a:lnTo>
                  <a:lnTo>
                    <a:pt x="95" y="278"/>
                  </a:lnTo>
                  <a:lnTo>
                    <a:pt x="65" y="300"/>
                  </a:lnTo>
                  <a:lnTo>
                    <a:pt x="30" y="323"/>
                  </a:lnTo>
                  <a:lnTo>
                    <a:pt x="48" y="323"/>
                  </a:lnTo>
                  <a:lnTo>
                    <a:pt x="99" y="293"/>
                  </a:lnTo>
                  <a:lnTo>
                    <a:pt x="124" y="265"/>
                  </a:lnTo>
                  <a:lnTo>
                    <a:pt x="110" y="300"/>
                  </a:lnTo>
                  <a:lnTo>
                    <a:pt x="75" y="327"/>
                  </a:lnTo>
                  <a:lnTo>
                    <a:pt x="124" y="304"/>
                  </a:lnTo>
                  <a:lnTo>
                    <a:pt x="149" y="278"/>
                  </a:lnTo>
                  <a:lnTo>
                    <a:pt x="154" y="289"/>
                  </a:lnTo>
                  <a:lnTo>
                    <a:pt x="149" y="312"/>
                  </a:lnTo>
                  <a:lnTo>
                    <a:pt x="164" y="312"/>
                  </a:lnTo>
                  <a:lnTo>
                    <a:pt x="185" y="285"/>
                  </a:lnTo>
                  <a:lnTo>
                    <a:pt x="199" y="281"/>
                  </a:lnTo>
                  <a:lnTo>
                    <a:pt x="196" y="304"/>
                  </a:lnTo>
                  <a:lnTo>
                    <a:pt x="185" y="316"/>
                  </a:lnTo>
                  <a:lnTo>
                    <a:pt x="204" y="316"/>
                  </a:lnTo>
                  <a:lnTo>
                    <a:pt x="225" y="289"/>
                  </a:lnTo>
                  <a:lnTo>
                    <a:pt x="245" y="265"/>
                  </a:lnTo>
                  <a:lnTo>
                    <a:pt x="240" y="289"/>
                  </a:lnTo>
                  <a:lnTo>
                    <a:pt x="225" y="304"/>
                  </a:lnTo>
                  <a:lnTo>
                    <a:pt x="255" y="293"/>
                  </a:lnTo>
                  <a:lnTo>
                    <a:pt x="279" y="238"/>
                  </a:lnTo>
                  <a:lnTo>
                    <a:pt x="285" y="257"/>
                  </a:lnTo>
                  <a:lnTo>
                    <a:pt x="276" y="281"/>
                  </a:lnTo>
                  <a:lnTo>
                    <a:pt x="265" y="297"/>
                  </a:lnTo>
                  <a:lnTo>
                    <a:pt x="279" y="304"/>
                  </a:lnTo>
                  <a:lnTo>
                    <a:pt x="300" y="281"/>
                  </a:lnTo>
                  <a:lnTo>
                    <a:pt x="310" y="257"/>
                  </a:lnTo>
                  <a:lnTo>
                    <a:pt x="315" y="278"/>
                  </a:lnTo>
                  <a:lnTo>
                    <a:pt x="305" y="289"/>
                  </a:lnTo>
                  <a:lnTo>
                    <a:pt x="315" y="297"/>
                  </a:lnTo>
                  <a:lnTo>
                    <a:pt x="325" y="278"/>
                  </a:lnTo>
                  <a:lnTo>
                    <a:pt x="341" y="257"/>
                  </a:lnTo>
                  <a:lnTo>
                    <a:pt x="364" y="218"/>
                  </a:lnTo>
                  <a:lnTo>
                    <a:pt x="370" y="231"/>
                  </a:lnTo>
                  <a:lnTo>
                    <a:pt x="364" y="257"/>
                  </a:lnTo>
                  <a:lnTo>
                    <a:pt x="356" y="285"/>
                  </a:lnTo>
                  <a:lnTo>
                    <a:pt x="370" y="285"/>
                  </a:lnTo>
                  <a:lnTo>
                    <a:pt x="380" y="253"/>
                  </a:lnTo>
                  <a:lnTo>
                    <a:pt x="391" y="214"/>
                  </a:lnTo>
                  <a:lnTo>
                    <a:pt x="400" y="242"/>
                  </a:lnTo>
                  <a:lnTo>
                    <a:pt x="400" y="261"/>
                  </a:lnTo>
                  <a:lnTo>
                    <a:pt x="416" y="242"/>
                  </a:lnTo>
                  <a:lnTo>
                    <a:pt x="410" y="210"/>
                  </a:lnTo>
                  <a:lnTo>
                    <a:pt x="421" y="183"/>
                  </a:lnTo>
                  <a:lnTo>
                    <a:pt x="431" y="227"/>
                  </a:lnTo>
                  <a:lnTo>
                    <a:pt x="431" y="250"/>
                  </a:lnTo>
                  <a:lnTo>
                    <a:pt x="441" y="238"/>
                  </a:lnTo>
                  <a:lnTo>
                    <a:pt x="445" y="202"/>
                  </a:lnTo>
                  <a:lnTo>
                    <a:pt x="445" y="159"/>
                  </a:lnTo>
                  <a:lnTo>
                    <a:pt x="445" y="129"/>
                  </a:lnTo>
                  <a:lnTo>
                    <a:pt x="460" y="156"/>
                  </a:lnTo>
                  <a:lnTo>
                    <a:pt x="455" y="183"/>
                  </a:lnTo>
                  <a:lnTo>
                    <a:pt x="470" y="187"/>
                  </a:lnTo>
                  <a:lnTo>
                    <a:pt x="475" y="159"/>
                  </a:lnTo>
                  <a:lnTo>
                    <a:pt x="470" y="113"/>
                  </a:lnTo>
                  <a:lnTo>
                    <a:pt x="450" y="70"/>
                  </a:lnTo>
                  <a:lnTo>
                    <a:pt x="445" y="42"/>
                  </a:lnTo>
                  <a:lnTo>
                    <a:pt x="445" y="0"/>
                  </a:lnTo>
                  <a:lnTo>
                    <a:pt x="380" y="5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46"/>
            <p:cNvSpPr>
              <a:spLocks/>
            </p:cNvSpPr>
            <p:nvPr/>
          </p:nvSpPr>
          <p:spPr bwMode="auto">
            <a:xfrm>
              <a:off x="4074" y="1928"/>
              <a:ext cx="165" cy="175"/>
            </a:xfrm>
            <a:custGeom>
              <a:avLst/>
              <a:gdLst>
                <a:gd name="T0" fmla="*/ 164 w 165"/>
                <a:gd name="T1" fmla="*/ 0 h 175"/>
                <a:gd name="T2" fmla="*/ 147 w 165"/>
                <a:gd name="T3" fmla="*/ 23 h 175"/>
                <a:gd name="T4" fmla="*/ 132 w 165"/>
                <a:gd name="T5" fmla="*/ 57 h 175"/>
                <a:gd name="T6" fmla="*/ 97 w 165"/>
                <a:gd name="T7" fmla="*/ 102 h 175"/>
                <a:gd name="T8" fmla="*/ 63 w 165"/>
                <a:gd name="T9" fmla="*/ 124 h 175"/>
                <a:gd name="T10" fmla="*/ 25 w 165"/>
                <a:gd name="T11" fmla="*/ 157 h 175"/>
                <a:gd name="T12" fmla="*/ 0 w 165"/>
                <a:gd name="T13" fmla="*/ 165 h 175"/>
                <a:gd name="T14" fmla="*/ 14 w 165"/>
                <a:gd name="T15" fmla="*/ 165 h 175"/>
                <a:gd name="T16" fmla="*/ 48 w 165"/>
                <a:gd name="T17" fmla="*/ 150 h 175"/>
                <a:gd name="T18" fmla="*/ 40 w 165"/>
                <a:gd name="T19" fmla="*/ 174 h 175"/>
                <a:gd name="T20" fmla="*/ 61 w 165"/>
                <a:gd name="T21" fmla="*/ 137 h 175"/>
                <a:gd name="T22" fmla="*/ 72 w 165"/>
                <a:gd name="T23" fmla="*/ 133 h 175"/>
                <a:gd name="T24" fmla="*/ 67 w 165"/>
                <a:gd name="T25" fmla="*/ 153 h 175"/>
                <a:gd name="T26" fmla="*/ 85 w 165"/>
                <a:gd name="T27" fmla="*/ 123 h 175"/>
                <a:gd name="T28" fmla="*/ 112 w 165"/>
                <a:gd name="T29" fmla="*/ 95 h 175"/>
                <a:gd name="T30" fmla="*/ 108 w 165"/>
                <a:gd name="T31" fmla="*/ 116 h 175"/>
                <a:gd name="T32" fmla="*/ 126 w 165"/>
                <a:gd name="T33" fmla="*/ 76 h 175"/>
                <a:gd name="T34" fmla="*/ 127 w 165"/>
                <a:gd name="T35" fmla="*/ 92 h 175"/>
                <a:gd name="T36" fmla="*/ 135 w 165"/>
                <a:gd name="T37" fmla="*/ 63 h 175"/>
                <a:gd name="T38" fmla="*/ 153 w 165"/>
                <a:gd name="T39" fmla="*/ 33 h 175"/>
                <a:gd name="T40" fmla="*/ 164 w 165"/>
                <a:gd name="T41" fmla="*/ 0 h 1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75"/>
                <a:gd name="T65" fmla="*/ 165 w 165"/>
                <a:gd name="T66" fmla="*/ 175 h 1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75">
                  <a:moveTo>
                    <a:pt x="164" y="0"/>
                  </a:moveTo>
                  <a:lnTo>
                    <a:pt x="147" y="23"/>
                  </a:lnTo>
                  <a:lnTo>
                    <a:pt x="132" y="57"/>
                  </a:lnTo>
                  <a:lnTo>
                    <a:pt x="97" y="102"/>
                  </a:lnTo>
                  <a:lnTo>
                    <a:pt x="63" y="124"/>
                  </a:lnTo>
                  <a:lnTo>
                    <a:pt x="25" y="157"/>
                  </a:lnTo>
                  <a:lnTo>
                    <a:pt x="0" y="165"/>
                  </a:lnTo>
                  <a:lnTo>
                    <a:pt x="14" y="165"/>
                  </a:lnTo>
                  <a:lnTo>
                    <a:pt x="48" y="150"/>
                  </a:lnTo>
                  <a:lnTo>
                    <a:pt x="40" y="174"/>
                  </a:lnTo>
                  <a:lnTo>
                    <a:pt x="61" y="137"/>
                  </a:lnTo>
                  <a:lnTo>
                    <a:pt x="72" y="133"/>
                  </a:lnTo>
                  <a:lnTo>
                    <a:pt x="67" y="153"/>
                  </a:lnTo>
                  <a:lnTo>
                    <a:pt x="85" y="123"/>
                  </a:lnTo>
                  <a:lnTo>
                    <a:pt x="112" y="95"/>
                  </a:lnTo>
                  <a:lnTo>
                    <a:pt x="108" y="116"/>
                  </a:lnTo>
                  <a:lnTo>
                    <a:pt x="126" y="76"/>
                  </a:lnTo>
                  <a:lnTo>
                    <a:pt x="127" y="92"/>
                  </a:lnTo>
                  <a:lnTo>
                    <a:pt x="135" y="63"/>
                  </a:lnTo>
                  <a:lnTo>
                    <a:pt x="153" y="33"/>
                  </a:lnTo>
                  <a:lnTo>
                    <a:pt x="164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47"/>
            <p:cNvSpPr>
              <a:spLocks/>
            </p:cNvSpPr>
            <p:nvPr/>
          </p:nvSpPr>
          <p:spPr bwMode="auto">
            <a:xfrm>
              <a:off x="4020" y="2129"/>
              <a:ext cx="143" cy="110"/>
            </a:xfrm>
            <a:custGeom>
              <a:avLst/>
              <a:gdLst>
                <a:gd name="T0" fmla="*/ 142 w 143"/>
                <a:gd name="T1" fmla="*/ 0 h 110"/>
                <a:gd name="T2" fmla="*/ 114 w 143"/>
                <a:gd name="T3" fmla="*/ 27 h 110"/>
                <a:gd name="T4" fmla="*/ 83 w 143"/>
                <a:gd name="T5" fmla="*/ 50 h 110"/>
                <a:gd name="T6" fmla="*/ 52 w 143"/>
                <a:gd name="T7" fmla="*/ 67 h 110"/>
                <a:gd name="T8" fmla="*/ 18 w 143"/>
                <a:gd name="T9" fmla="*/ 86 h 110"/>
                <a:gd name="T10" fmla="*/ 0 w 143"/>
                <a:gd name="T11" fmla="*/ 92 h 110"/>
                <a:gd name="T12" fmla="*/ 14 w 143"/>
                <a:gd name="T13" fmla="*/ 92 h 110"/>
                <a:gd name="T14" fmla="*/ 8 w 143"/>
                <a:gd name="T15" fmla="*/ 109 h 110"/>
                <a:gd name="T16" fmla="*/ 28 w 143"/>
                <a:gd name="T17" fmla="*/ 91 h 110"/>
                <a:gd name="T18" fmla="*/ 30 w 143"/>
                <a:gd name="T19" fmla="*/ 102 h 110"/>
                <a:gd name="T20" fmla="*/ 48 w 143"/>
                <a:gd name="T21" fmla="*/ 79 h 110"/>
                <a:gd name="T22" fmla="*/ 48 w 143"/>
                <a:gd name="T23" fmla="*/ 97 h 110"/>
                <a:gd name="T24" fmla="*/ 68 w 143"/>
                <a:gd name="T25" fmla="*/ 67 h 110"/>
                <a:gd name="T26" fmla="*/ 83 w 143"/>
                <a:gd name="T27" fmla="*/ 60 h 110"/>
                <a:gd name="T28" fmla="*/ 93 w 143"/>
                <a:gd name="T29" fmla="*/ 60 h 110"/>
                <a:gd name="T30" fmla="*/ 82 w 143"/>
                <a:gd name="T31" fmla="*/ 83 h 110"/>
                <a:gd name="T32" fmla="*/ 98 w 143"/>
                <a:gd name="T33" fmla="*/ 64 h 110"/>
                <a:gd name="T34" fmla="*/ 100 w 143"/>
                <a:gd name="T35" fmla="*/ 46 h 110"/>
                <a:gd name="T36" fmla="*/ 117 w 143"/>
                <a:gd name="T37" fmla="*/ 32 h 110"/>
                <a:gd name="T38" fmla="*/ 142 w 143"/>
                <a:gd name="T39" fmla="*/ 0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"/>
                <a:gd name="T61" fmla="*/ 0 h 110"/>
                <a:gd name="T62" fmla="*/ 143 w 143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" h="110">
                  <a:moveTo>
                    <a:pt x="142" y="0"/>
                  </a:moveTo>
                  <a:lnTo>
                    <a:pt x="114" y="27"/>
                  </a:lnTo>
                  <a:lnTo>
                    <a:pt x="83" y="50"/>
                  </a:lnTo>
                  <a:lnTo>
                    <a:pt x="52" y="67"/>
                  </a:lnTo>
                  <a:lnTo>
                    <a:pt x="18" y="86"/>
                  </a:lnTo>
                  <a:lnTo>
                    <a:pt x="0" y="92"/>
                  </a:lnTo>
                  <a:lnTo>
                    <a:pt x="14" y="92"/>
                  </a:lnTo>
                  <a:lnTo>
                    <a:pt x="8" y="109"/>
                  </a:lnTo>
                  <a:lnTo>
                    <a:pt x="28" y="91"/>
                  </a:lnTo>
                  <a:lnTo>
                    <a:pt x="30" y="102"/>
                  </a:lnTo>
                  <a:lnTo>
                    <a:pt x="48" y="79"/>
                  </a:lnTo>
                  <a:lnTo>
                    <a:pt x="48" y="97"/>
                  </a:lnTo>
                  <a:lnTo>
                    <a:pt x="68" y="67"/>
                  </a:lnTo>
                  <a:lnTo>
                    <a:pt x="83" y="60"/>
                  </a:lnTo>
                  <a:lnTo>
                    <a:pt x="93" y="60"/>
                  </a:lnTo>
                  <a:lnTo>
                    <a:pt x="82" y="83"/>
                  </a:lnTo>
                  <a:lnTo>
                    <a:pt x="98" y="64"/>
                  </a:lnTo>
                  <a:lnTo>
                    <a:pt x="100" y="46"/>
                  </a:lnTo>
                  <a:lnTo>
                    <a:pt x="117" y="32"/>
                  </a:lnTo>
                  <a:lnTo>
                    <a:pt x="142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48"/>
            <p:cNvSpPr>
              <a:spLocks/>
            </p:cNvSpPr>
            <p:nvPr/>
          </p:nvSpPr>
          <p:spPr bwMode="auto">
            <a:xfrm>
              <a:off x="3943" y="2277"/>
              <a:ext cx="169" cy="110"/>
            </a:xfrm>
            <a:custGeom>
              <a:avLst/>
              <a:gdLst>
                <a:gd name="T0" fmla="*/ 168 w 169"/>
                <a:gd name="T1" fmla="*/ 0 h 110"/>
                <a:gd name="T2" fmla="*/ 135 w 169"/>
                <a:gd name="T3" fmla="*/ 29 h 110"/>
                <a:gd name="T4" fmla="*/ 104 w 169"/>
                <a:gd name="T5" fmla="*/ 47 h 110"/>
                <a:gd name="T6" fmla="*/ 63 w 169"/>
                <a:gd name="T7" fmla="*/ 65 h 110"/>
                <a:gd name="T8" fmla="*/ 39 w 169"/>
                <a:gd name="T9" fmla="*/ 78 h 110"/>
                <a:gd name="T10" fmla="*/ 0 w 169"/>
                <a:gd name="T11" fmla="*/ 88 h 110"/>
                <a:gd name="T12" fmla="*/ 22 w 169"/>
                <a:gd name="T13" fmla="*/ 90 h 110"/>
                <a:gd name="T14" fmla="*/ 21 w 169"/>
                <a:gd name="T15" fmla="*/ 105 h 110"/>
                <a:gd name="T16" fmla="*/ 33 w 169"/>
                <a:gd name="T17" fmla="*/ 82 h 110"/>
                <a:gd name="T18" fmla="*/ 39 w 169"/>
                <a:gd name="T19" fmla="*/ 109 h 110"/>
                <a:gd name="T20" fmla="*/ 46 w 169"/>
                <a:gd name="T21" fmla="*/ 82 h 110"/>
                <a:gd name="T22" fmla="*/ 88 w 169"/>
                <a:gd name="T23" fmla="*/ 63 h 110"/>
                <a:gd name="T24" fmla="*/ 88 w 169"/>
                <a:gd name="T25" fmla="*/ 90 h 110"/>
                <a:gd name="T26" fmla="*/ 98 w 169"/>
                <a:gd name="T27" fmla="*/ 61 h 110"/>
                <a:gd name="T28" fmla="*/ 133 w 169"/>
                <a:gd name="T29" fmla="*/ 41 h 110"/>
                <a:gd name="T30" fmla="*/ 168 w 169"/>
                <a:gd name="T31" fmla="*/ 0 h 1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9"/>
                <a:gd name="T49" fmla="*/ 0 h 110"/>
                <a:gd name="T50" fmla="*/ 169 w 169"/>
                <a:gd name="T51" fmla="*/ 110 h 1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9" h="110">
                  <a:moveTo>
                    <a:pt x="168" y="0"/>
                  </a:moveTo>
                  <a:lnTo>
                    <a:pt x="135" y="29"/>
                  </a:lnTo>
                  <a:lnTo>
                    <a:pt x="104" y="47"/>
                  </a:lnTo>
                  <a:lnTo>
                    <a:pt x="63" y="65"/>
                  </a:lnTo>
                  <a:lnTo>
                    <a:pt x="39" y="78"/>
                  </a:lnTo>
                  <a:lnTo>
                    <a:pt x="0" y="88"/>
                  </a:lnTo>
                  <a:lnTo>
                    <a:pt x="22" y="90"/>
                  </a:lnTo>
                  <a:lnTo>
                    <a:pt x="21" y="105"/>
                  </a:lnTo>
                  <a:lnTo>
                    <a:pt x="33" y="82"/>
                  </a:lnTo>
                  <a:lnTo>
                    <a:pt x="39" y="109"/>
                  </a:lnTo>
                  <a:lnTo>
                    <a:pt x="46" y="82"/>
                  </a:lnTo>
                  <a:lnTo>
                    <a:pt x="88" y="63"/>
                  </a:lnTo>
                  <a:lnTo>
                    <a:pt x="88" y="90"/>
                  </a:lnTo>
                  <a:lnTo>
                    <a:pt x="98" y="61"/>
                  </a:lnTo>
                  <a:lnTo>
                    <a:pt x="133" y="41"/>
                  </a:lnTo>
                  <a:lnTo>
                    <a:pt x="168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49"/>
            <p:cNvSpPr>
              <a:spLocks/>
            </p:cNvSpPr>
            <p:nvPr/>
          </p:nvSpPr>
          <p:spPr bwMode="auto">
            <a:xfrm>
              <a:off x="3865" y="2442"/>
              <a:ext cx="196" cy="80"/>
            </a:xfrm>
            <a:custGeom>
              <a:avLst/>
              <a:gdLst>
                <a:gd name="T0" fmla="*/ 0 w 196"/>
                <a:gd name="T1" fmla="*/ 46 h 80"/>
                <a:gd name="T2" fmla="*/ 62 w 196"/>
                <a:gd name="T3" fmla="*/ 41 h 80"/>
                <a:gd name="T4" fmla="*/ 103 w 196"/>
                <a:gd name="T5" fmla="*/ 30 h 80"/>
                <a:gd name="T6" fmla="*/ 162 w 196"/>
                <a:gd name="T7" fmla="*/ 7 h 80"/>
                <a:gd name="T8" fmla="*/ 195 w 196"/>
                <a:gd name="T9" fmla="*/ 0 h 80"/>
                <a:gd name="T10" fmla="*/ 164 w 196"/>
                <a:gd name="T11" fmla="*/ 13 h 80"/>
                <a:gd name="T12" fmla="*/ 132 w 196"/>
                <a:gd name="T13" fmla="*/ 25 h 80"/>
                <a:gd name="T14" fmla="*/ 128 w 196"/>
                <a:gd name="T15" fmla="*/ 55 h 80"/>
                <a:gd name="T16" fmla="*/ 127 w 196"/>
                <a:gd name="T17" fmla="*/ 23 h 80"/>
                <a:gd name="T18" fmla="*/ 97 w 196"/>
                <a:gd name="T19" fmla="*/ 38 h 80"/>
                <a:gd name="T20" fmla="*/ 90 w 196"/>
                <a:gd name="T21" fmla="*/ 79 h 80"/>
                <a:gd name="T22" fmla="*/ 90 w 196"/>
                <a:gd name="T23" fmla="*/ 41 h 80"/>
                <a:gd name="T24" fmla="*/ 54 w 196"/>
                <a:gd name="T25" fmla="*/ 48 h 80"/>
                <a:gd name="T26" fmla="*/ 40 w 196"/>
                <a:gd name="T27" fmla="*/ 68 h 80"/>
                <a:gd name="T28" fmla="*/ 46 w 196"/>
                <a:gd name="T29" fmla="*/ 48 h 80"/>
                <a:gd name="T30" fmla="*/ 17 w 196"/>
                <a:gd name="T31" fmla="*/ 69 h 80"/>
                <a:gd name="T32" fmla="*/ 29 w 196"/>
                <a:gd name="T33" fmla="*/ 48 h 80"/>
                <a:gd name="T34" fmla="*/ 0 w 196"/>
                <a:gd name="T35" fmla="*/ 46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80"/>
                <a:gd name="T56" fmla="*/ 196 w 196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80">
                  <a:moveTo>
                    <a:pt x="0" y="46"/>
                  </a:moveTo>
                  <a:lnTo>
                    <a:pt x="62" y="41"/>
                  </a:lnTo>
                  <a:lnTo>
                    <a:pt x="103" y="30"/>
                  </a:lnTo>
                  <a:lnTo>
                    <a:pt x="162" y="7"/>
                  </a:lnTo>
                  <a:lnTo>
                    <a:pt x="195" y="0"/>
                  </a:lnTo>
                  <a:lnTo>
                    <a:pt x="164" y="13"/>
                  </a:lnTo>
                  <a:lnTo>
                    <a:pt x="132" y="25"/>
                  </a:lnTo>
                  <a:lnTo>
                    <a:pt x="128" y="55"/>
                  </a:lnTo>
                  <a:lnTo>
                    <a:pt x="127" y="23"/>
                  </a:lnTo>
                  <a:lnTo>
                    <a:pt x="97" y="38"/>
                  </a:lnTo>
                  <a:lnTo>
                    <a:pt x="90" y="79"/>
                  </a:lnTo>
                  <a:lnTo>
                    <a:pt x="90" y="41"/>
                  </a:lnTo>
                  <a:lnTo>
                    <a:pt x="54" y="48"/>
                  </a:lnTo>
                  <a:lnTo>
                    <a:pt x="40" y="68"/>
                  </a:lnTo>
                  <a:lnTo>
                    <a:pt x="46" y="48"/>
                  </a:lnTo>
                  <a:lnTo>
                    <a:pt x="17" y="69"/>
                  </a:lnTo>
                  <a:lnTo>
                    <a:pt x="29" y="48"/>
                  </a:lnTo>
                  <a:lnTo>
                    <a:pt x="0" y="46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50"/>
            <p:cNvSpPr>
              <a:spLocks/>
            </p:cNvSpPr>
            <p:nvPr/>
          </p:nvSpPr>
          <p:spPr bwMode="auto">
            <a:xfrm>
              <a:off x="3835" y="2559"/>
              <a:ext cx="219" cy="102"/>
            </a:xfrm>
            <a:custGeom>
              <a:avLst/>
              <a:gdLst>
                <a:gd name="T0" fmla="*/ 0 w 219"/>
                <a:gd name="T1" fmla="*/ 62 h 102"/>
                <a:gd name="T2" fmla="*/ 44 w 219"/>
                <a:gd name="T3" fmla="*/ 57 h 102"/>
                <a:gd name="T4" fmla="*/ 98 w 219"/>
                <a:gd name="T5" fmla="*/ 46 h 102"/>
                <a:gd name="T6" fmla="*/ 170 w 219"/>
                <a:gd name="T7" fmla="*/ 25 h 102"/>
                <a:gd name="T8" fmla="*/ 218 w 219"/>
                <a:gd name="T9" fmla="*/ 0 h 102"/>
                <a:gd name="T10" fmla="*/ 164 w 219"/>
                <a:gd name="T11" fmla="*/ 37 h 102"/>
                <a:gd name="T12" fmla="*/ 139 w 219"/>
                <a:gd name="T13" fmla="*/ 64 h 102"/>
                <a:gd name="T14" fmla="*/ 119 w 219"/>
                <a:gd name="T15" fmla="*/ 91 h 102"/>
                <a:gd name="T16" fmla="*/ 134 w 219"/>
                <a:gd name="T17" fmla="*/ 58 h 102"/>
                <a:gd name="T18" fmla="*/ 144 w 219"/>
                <a:gd name="T19" fmla="*/ 43 h 102"/>
                <a:gd name="T20" fmla="*/ 106 w 219"/>
                <a:gd name="T21" fmla="*/ 60 h 102"/>
                <a:gd name="T22" fmla="*/ 98 w 219"/>
                <a:gd name="T23" fmla="*/ 78 h 102"/>
                <a:gd name="T24" fmla="*/ 88 w 219"/>
                <a:gd name="T25" fmla="*/ 98 h 102"/>
                <a:gd name="T26" fmla="*/ 98 w 219"/>
                <a:gd name="T27" fmla="*/ 60 h 102"/>
                <a:gd name="T28" fmla="*/ 83 w 219"/>
                <a:gd name="T29" fmla="*/ 64 h 102"/>
                <a:gd name="T30" fmla="*/ 75 w 219"/>
                <a:gd name="T31" fmla="*/ 80 h 102"/>
                <a:gd name="T32" fmla="*/ 68 w 219"/>
                <a:gd name="T33" fmla="*/ 96 h 102"/>
                <a:gd name="T34" fmla="*/ 77 w 219"/>
                <a:gd name="T35" fmla="*/ 60 h 102"/>
                <a:gd name="T36" fmla="*/ 33 w 219"/>
                <a:gd name="T37" fmla="*/ 65 h 102"/>
                <a:gd name="T38" fmla="*/ 18 w 219"/>
                <a:gd name="T39" fmla="*/ 101 h 102"/>
                <a:gd name="T40" fmla="*/ 28 w 219"/>
                <a:gd name="T41" fmla="*/ 70 h 102"/>
                <a:gd name="T42" fmla="*/ 0 w 219"/>
                <a:gd name="T43" fmla="*/ 62 h 1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9"/>
                <a:gd name="T67" fmla="*/ 0 h 102"/>
                <a:gd name="T68" fmla="*/ 219 w 219"/>
                <a:gd name="T69" fmla="*/ 102 h 1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9" h="102">
                  <a:moveTo>
                    <a:pt x="0" y="62"/>
                  </a:moveTo>
                  <a:lnTo>
                    <a:pt x="44" y="57"/>
                  </a:lnTo>
                  <a:lnTo>
                    <a:pt x="98" y="46"/>
                  </a:lnTo>
                  <a:lnTo>
                    <a:pt x="170" y="25"/>
                  </a:lnTo>
                  <a:lnTo>
                    <a:pt x="218" y="0"/>
                  </a:lnTo>
                  <a:lnTo>
                    <a:pt x="164" y="37"/>
                  </a:lnTo>
                  <a:lnTo>
                    <a:pt x="139" y="64"/>
                  </a:lnTo>
                  <a:lnTo>
                    <a:pt x="119" y="91"/>
                  </a:lnTo>
                  <a:lnTo>
                    <a:pt x="134" y="58"/>
                  </a:lnTo>
                  <a:lnTo>
                    <a:pt x="144" y="43"/>
                  </a:lnTo>
                  <a:lnTo>
                    <a:pt x="106" y="60"/>
                  </a:lnTo>
                  <a:lnTo>
                    <a:pt x="98" y="78"/>
                  </a:lnTo>
                  <a:lnTo>
                    <a:pt x="88" y="98"/>
                  </a:lnTo>
                  <a:lnTo>
                    <a:pt x="98" y="60"/>
                  </a:lnTo>
                  <a:lnTo>
                    <a:pt x="83" y="64"/>
                  </a:lnTo>
                  <a:lnTo>
                    <a:pt x="75" y="80"/>
                  </a:lnTo>
                  <a:lnTo>
                    <a:pt x="68" y="96"/>
                  </a:lnTo>
                  <a:lnTo>
                    <a:pt x="77" y="60"/>
                  </a:lnTo>
                  <a:lnTo>
                    <a:pt x="33" y="65"/>
                  </a:lnTo>
                  <a:lnTo>
                    <a:pt x="18" y="101"/>
                  </a:lnTo>
                  <a:lnTo>
                    <a:pt x="28" y="70"/>
                  </a:lnTo>
                  <a:lnTo>
                    <a:pt x="0" y="62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51"/>
            <p:cNvSpPr>
              <a:spLocks/>
            </p:cNvSpPr>
            <p:nvPr/>
          </p:nvSpPr>
          <p:spPr bwMode="auto">
            <a:xfrm>
              <a:off x="3777" y="2702"/>
              <a:ext cx="248" cy="112"/>
            </a:xfrm>
            <a:custGeom>
              <a:avLst/>
              <a:gdLst>
                <a:gd name="T0" fmla="*/ 247 w 248"/>
                <a:gd name="T1" fmla="*/ 0 h 112"/>
                <a:gd name="T2" fmla="*/ 203 w 248"/>
                <a:gd name="T3" fmla="*/ 30 h 112"/>
                <a:gd name="T4" fmla="*/ 152 w 248"/>
                <a:gd name="T5" fmla="*/ 51 h 112"/>
                <a:gd name="T6" fmla="*/ 108 w 248"/>
                <a:gd name="T7" fmla="*/ 67 h 112"/>
                <a:gd name="T8" fmla="*/ 55 w 248"/>
                <a:gd name="T9" fmla="*/ 83 h 112"/>
                <a:gd name="T10" fmla="*/ 0 w 248"/>
                <a:gd name="T11" fmla="*/ 88 h 112"/>
                <a:gd name="T12" fmla="*/ 57 w 248"/>
                <a:gd name="T13" fmla="*/ 88 h 112"/>
                <a:gd name="T14" fmla="*/ 42 w 248"/>
                <a:gd name="T15" fmla="*/ 99 h 112"/>
                <a:gd name="T16" fmla="*/ 69 w 248"/>
                <a:gd name="T17" fmla="*/ 85 h 112"/>
                <a:gd name="T18" fmla="*/ 103 w 248"/>
                <a:gd name="T19" fmla="*/ 77 h 112"/>
                <a:gd name="T20" fmla="*/ 76 w 248"/>
                <a:gd name="T21" fmla="*/ 94 h 112"/>
                <a:gd name="T22" fmla="*/ 103 w 248"/>
                <a:gd name="T23" fmla="*/ 83 h 112"/>
                <a:gd name="T24" fmla="*/ 126 w 248"/>
                <a:gd name="T25" fmla="*/ 68 h 112"/>
                <a:gd name="T26" fmla="*/ 121 w 248"/>
                <a:gd name="T27" fmla="*/ 91 h 112"/>
                <a:gd name="T28" fmla="*/ 97 w 248"/>
                <a:gd name="T29" fmla="*/ 111 h 112"/>
                <a:gd name="T30" fmla="*/ 133 w 248"/>
                <a:gd name="T31" fmla="*/ 88 h 112"/>
                <a:gd name="T32" fmla="*/ 144 w 248"/>
                <a:gd name="T33" fmla="*/ 67 h 112"/>
                <a:gd name="T34" fmla="*/ 187 w 248"/>
                <a:gd name="T35" fmla="*/ 44 h 112"/>
                <a:gd name="T36" fmla="*/ 247 w 24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112"/>
                <a:gd name="T59" fmla="*/ 248 w 24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112">
                  <a:moveTo>
                    <a:pt x="247" y="0"/>
                  </a:moveTo>
                  <a:lnTo>
                    <a:pt x="203" y="30"/>
                  </a:lnTo>
                  <a:lnTo>
                    <a:pt x="152" y="51"/>
                  </a:lnTo>
                  <a:lnTo>
                    <a:pt x="108" y="67"/>
                  </a:lnTo>
                  <a:lnTo>
                    <a:pt x="55" y="83"/>
                  </a:lnTo>
                  <a:lnTo>
                    <a:pt x="0" y="88"/>
                  </a:lnTo>
                  <a:lnTo>
                    <a:pt x="57" y="88"/>
                  </a:lnTo>
                  <a:lnTo>
                    <a:pt x="42" y="99"/>
                  </a:lnTo>
                  <a:lnTo>
                    <a:pt x="69" y="85"/>
                  </a:lnTo>
                  <a:lnTo>
                    <a:pt x="103" y="77"/>
                  </a:lnTo>
                  <a:lnTo>
                    <a:pt x="76" y="94"/>
                  </a:lnTo>
                  <a:lnTo>
                    <a:pt x="103" y="83"/>
                  </a:lnTo>
                  <a:lnTo>
                    <a:pt x="126" y="68"/>
                  </a:lnTo>
                  <a:lnTo>
                    <a:pt x="121" y="91"/>
                  </a:lnTo>
                  <a:lnTo>
                    <a:pt x="97" y="111"/>
                  </a:lnTo>
                  <a:lnTo>
                    <a:pt x="133" y="88"/>
                  </a:lnTo>
                  <a:lnTo>
                    <a:pt x="144" y="67"/>
                  </a:lnTo>
                  <a:lnTo>
                    <a:pt x="187" y="44"/>
                  </a:lnTo>
                  <a:lnTo>
                    <a:pt x="247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1" name="Group 52"/>
          <p:cNvGrpSpPr>
            <a:grpSpLocks/>
          </p:cNvGrpSpPr>
          <p:nvPr/>
        </p:nvGrpSpPr>
        <p:grpSpPr bwMode="auto">
          <a:xfrm>
            <a:off x="6729413" y="3028950"/>
            <a:ext cx="777875" cy="1547813"/>
            <a:chOff x="4239" y="1908"/>
            <a:chExt cx="490" cy="975"/>
          </a:xfrm>
        </p:grpSpPr>
        <p:sp>
          <p:nvSpPr>
            <p:cNvPr id="11305" name="Freeform 53"/>
            <p:cNvSpPr>
              <a:spLocks/>
            </p:cNvSpPr>
            <p:nvPr/>
          </p:nvSpPr>
          <p:spPr bwMode="auto">
            <a:xfrm>
              <a:off x="4239" y="1908"/>
              <a:ext cx="233" cy="261"/>
            </a:xfrm>
            <a:custGeom>
              <a:avLst/>
              <a:gdLst>
                <a:gd name="T0" fmla="*/ 62 w 233"/>
                <a:gd name="T1" fmla="*/ 74 h 261"/>
                <a:gd name="T2" fmla="*/ 114 w 233"/>
                <a:gd name="T3" fmla="*/ 136 h 261"/>
                <a:gd name="T4" fmla="*/ 191 w 233"/>
                <a:gd name="T5" fmla="*/ 186 h 261"/>
                <a:gd name="T6" fmla="*/ 230 w 233"/>
                <a:gd name="T7" fmla="*/ 201 h 261"/>
                <a:gd name="T8" fmla="*/ 208 w 233"/>
                <a:gd name="T9" fmla="*/ 217 h 261"/>
                <a:gd name="T10" fmla="*/ 203 w 233"/>
                <a:gd name="T11" fmla="*/ 223 h 261"/>
                <a:gd name="T12" fmla="*/ 185 w 233"/>
                <a:gd name="T13" fmla="*/ 220 h 261"/>
                <a:gd name="T14" fmla="*/ 217 w 233"/>
                <a:gd name="T15" fmla="*/ 257 h 261"/>
                <a:gd name="T16" fmla="*/ 183 w 233"/>
                <a:gd name="T17" fmla="*/ 233 h 261"/>
                <a:gd name="T18" fmla="*/ 178 w 233"/>
                <a:gd name="T19" fmla="*/ 238 h 261"/>
                <a:gd name="T20" fmla="*/ 172 w 233"/>
                <a:gd name="T21" fmla="*/ 241 h 261"/>
                <a:gd name="T22" fmla="*/ 156 w 233"/>
                <a:gd name="T23" fmla="*/ 230 h 261"/>
                <a:gd name="T24" fmla="*/ 151 w 233"/>
                <a:gd name="T25" fmla="*/ 248 h 261"/>
                <a:gd name="T26" fmla="*/ 134 w 233"/>
                <a:gd name="T27" fmla="*/ 223 h 261"/>
                <a:gd name="T28" fmla="*/ 141 w 233"/>
                <a:gd name="T29" fmla="*/ 251 h 261"/>
                <a:gd name="T30" fmla="*/ 122 w 233"/>
                <a:gd name="T31" fmla="*/ 230 h 261"/>
                <a:gd name="T32" fmla="*/ 114 w 233"/>
                <a:gd name="T33" fmla="*/ 230 h 261"/>
                <a:gd name="T34" fmla="*/ 107 w 233"/>
                <a:gd name="T35" fmla="*/ 233 h 261"/>
                <a:gd name="T36" fmla="*/ 93 w 233"/>
                <a:gd name="T37" fmla="*/ 204 h 261"/>
                <a:gd name="T38" fmla="*/ 102 w 233"/>
                <a:gd name="T39" fmla="*/ 236 h 261"/>
                <a:gd name="T40" fmla="*/ 86 w 233"/>
                <a:gd name="T41" fmla="*/ 223 h 261"/>
                <a:gd name="T42" fmla="*/ 78 w 233"/>
                <a:gd name="T43" fmla="*/ 220 h 261"/>
                <a:gd name="T44" fmla="*/ 78 w 233"/>
                <a:gd name="T45" fmla="*/ 236 h 261"/>
                <a:gd name="T46" fmla="*/ 65 w 233"/>
                <a:gd name="T47" fmla="*/ 204 h 261"/>
                <a:gd name="T48" fmla="*/ 51 w 233"/>
                <a:gd name="T49" fmla="*/ 183 h 261"/>
                <a:gd name="T50" fmla="*/ 58 w 233"/>
                <a:gd name="T51" fmla="*/ 227 h 261"/>
                <a:gd name="T52" fmla="*/ 46 w 233"/>
                <a:gd name="T53" fmla="*/ 201 h 261"/>
                <a:gd name="T54" fmla="*/ 36 w 233"/>
                <a:gd name="T55" fmla="*/ 192 h 261"/>
                <a:gd name="T56" fmla="*/ 28 w 233"/>
                <a:gd name="T57" fmla="*/ 192 h 261"/>
                <a:gd name="T58" fmla="*/ 26 w 233"/>
                <a:gd name="T59" fmla="*/ 146 h 261"/>
                <a:gd name="T60" fmla="*/ 21 w 233"/>
                <a:gd name="T61" fmla="*/ 198 h 261"/>
                <a:gd name="T62" fmla="*/ 14 w 233"/>
                <a:gd name="T63" fmla="*/ 161 h 261"/>
                <a:gd name="T64" fmla="*/ 14 w 233"/>
                <a:gd name="T65" fmla="*/ 103 h 261"/>
                <a:gd name="T66" fmla="*/ 9 w 233"/>
                <a:gd name="T67" fmla="*/ 146 h 261"/>
                <a:gd name="T68" fmla="*/ 0 w 233"/>
                <a:gd name="T69" fmla="*/ 127 h 261"/>
                <a:gd name="T70" fmla="*/ 11 w 233"/>
                <a:gd name="T71" fmla="*/ 56 h 261"/>
                <a:gd name="T72" fmla="*/ 14 w 233"/>
                <a:gd name="T73" fmla="*/ 0 h 2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3"/>
                <a:gd name="T112" fmla="*/ 0 h 261"/>
                <a:gd name="T113" fmla="*/ 233 w 233"/>
                <a:gd name="T114" fmla="*/ 261 h 2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3" h="261">
                  <a:moveTo>
                    <a:pt x="46" y="40"/>
                  </a:moveTo>
                  <a:lnTo>
                    <a:pt x="62" y="74"/>
                  </a:lnTo>
                  <a:lnTo>
                    <a:pt x="82" y="106"/>
                  </a:lnTo>
                  <a:lnTo>
                    <a:pt x="114" y="136"/>
                  </a:lnTo>
                  <a:lnTo>
                    <a:pt x="146" y="161"/>
                  </a:lnTo>
                  <a:lnTo>
                    <a:pt x="191" y="186"/>
                  </a:lnTo>
                  <a:lnTo>
                    <a:pt x="232" y="195"/>
                  </a:lnTo>
                  <a:lnTo>
                    <a:pt x="230" y="201"/>
                  </a:lnTo>
                  <a:lnTo>
                    <a:pt x="193" y="198"/>
                  </a:lnTo>
                  <a:lnTo>
                    <a:pt x="208" y="217"/>
                  </a:lnTo>
                  <a:lnTo>
                    <a:pt x="223" y="230"/>
                  </a:lnTo>
                  <a:lnTo>
                    <a:pt x="203" y="223"/>
                  </a:lnTo>
                  <a:lnTo>
                    <a:pt x="183" y="201"/>
                  </a:lnTo>
                  <a:lnTo>
                    <a:pt x="185" y="220"/>
                  </a:lnTo>
                  <a:lnTo>
                    <a:pt x="201" y="238"/>
                  </a:lnTo>
                  <a:lnTo>
                    <a:pt x="217" y="257"/>
                  </a:lnTo>
                  <a:lnTo>
                    <a:pt x="208" y="257"/>
                  </a:lnTo>
                  <a:lnTo>
                    <a:pt x="183" y="233"/>
                  </a:lnTo>
                  <a:lnTo>
                    <a:pt x="172" y="210"/>
                  </a:lnTo>
                  <a:lnTo>
                    <a:pt x="178" y="238"/>
                  </a:lnTo>
                  <a:lnTo>
                    <a:pt x="195" y="260"/>
                  </a:lnTo>
                  <a:lnTo>
                    <a:pt x="172" y="241"/>
                  </a:lnTo>
                  <a:lnTo>
                    <a:pt x="159" y="220"/>
                  </a:lnTo>
                  <a:lnTo>
                    <a:pt x="156" y="230"/>
                  </a:lnTo>
                  <a:lnTo>
                    <a:pt x="159" y="248"/>
                  </a:lnTo>
                  <a:lnTo>
                    <a:pt x="151" y="248"/>
                  </a:lnTo>
                  <a:lnTo>
                    <a:pt x="141" y="227"/>
                  </a:lnTo>
                  <a:lnTo>
                    <a:pt x="134" y="223"/>
                  </a:lnTo>
                  <a:lnTo>
                    <a:pt x="136" y="241"/>
                  </a:lnTo>
                  <a:lnTo>
                    <a:pt x="141" y="251"/>
                  </a:lnTo>
                  <a:lnTo>
                    <a:pt x="132" y="251"/>
                  </a:lnTo>
                  <a:lnTo>
                    <a:pt x="122" y="230"/>
                  </a:lnTo>
                  <a:lnTo>
                    <a:pt x="112" y="210"/>
                  </a:lnTo>
                  <a:lnTo>
                    <a:pt x="114" y="230"/>
                  </a:lnTo>
                  <a:lnTo>
                    <a:pt x="122" y="241"/>
                  </a:lnTo>
                  <a:lnTo>
                    <a:pt x="107" y="233"/>
                  </a:lnTo>
                  <a:lnTo>
                    <a:pt x="95" y="189"/>
                  </a:lnTo>
                  <a:lnTo>
                    <a:pt x="93" y="204"/>
                  </a:lnTo>
                  <a:lnTo>
                    <a:pt x="97" y="223"/>
                  </a:lnTo>
                  <a:lnTo>
                    <a:pt x="102" y="236"/>
                  </a:lnTo>
                  <a:lnTo>
                    <a:pt x="95" y="241"/>
                  </a:lnTo>
                  <a:lnTo>
                    <a:pt x="86" y="223"/>
                  </a:lnTo>
                  <a:lnTo>
                    <a:pt x="80" y="204"/>
                  </a:lnTo>
                  <a:lnTo>
                    <a:pt x="78" y="220"/>
                  </a:lnTo>
                  <a:lnTo>
                    <a:pt x="82" y="230"/>
                  </a:lnTo>
                  <a:lnTo>
                    <a:pt x="78" y="236"/>
                  </a:lnTo>
                  <a:lnTo>
                    <a:pt x="73" y="220"/>
                  </a:lnTo>
                  <a:lnTo>
                    <a:pt x="65" y="204"/>
                  </a:lnTo>
                  <a:lnTo>
                    <a:pt x="54" y="173"/>
                  </a:lnTo>
                  <a:lnTo>
                    <a:pt x="51" y="183"/>
                  </a:lnTo>
                  <a:lnTo>
                    <a:pt x="54" y="204"/>
                  </a:lnTo>
                  <a:lnTo>
                    <a:pt x="58" y="227"/>
                  </a:lnTo>
                  <a:lnTo>
                    <a:pt x="51" y="227"/>
                  </a:lnTo>
                  <a:lnTo>
                    <a:pt x="46" y="201"/>
                  </a:lnTo>
                  <a:lnTo>
                    <a:pt x="41" y="170"/>
                  </a:lnTo>
                  <a:lnTo>
                    <a:pt x="36" y="192"/>
                  </a:lnTo>
                  <a:lnTo>
                    <a:pt x="36" y="207"/>
                  </a:lnTo>
                  <a:lnTo>
                    <a:pt x="28" y="192"/>
                  </a:lnTo>
                  <a:lnTo>
                    <a:pt x="31" y="167"/>
                  </a:lnTo>
                  <a:lnTo>
                    <a:pt x="26" y="146"/>
                  </a:lnTo>
                  <a:lnTo>
                    <a:pt x="21" y="180"/>
                  </a:lnTo>
                  <a:lnTo>
                    <a:pt x="21" y="198"/>
                  </a:lnTo>
                  <a:lnTo>
                    <a:pt x="17" y="189"/>
                  </a:lnTo>
                  <a:lnTo>
                    <a:pt x="14" y="161"/>
                  </a:lnTo>
                  <a:lnTo>
                    <a:pt x="14" y="127"/>
                  </a:lnTo>
                  <a:lnTo>
                    <a:pt x="14" y="103"/>
                  </a:lnTo>
                  <a:lnTo>
                    <a:pt x="7" y="123"/>
                  </a:lnTo>
                  <a:lnTo>
                    <a:pt x="9" y="146"/>
                  </a:lnTo>
                  <a:lnTo>
                    <a:pt x="2" y="149"/>
                  </a:lnTo>
                  <a:lnTo>
                    <a:pt x="0" y="127"/>
                  </a:lnTo>
                  <a:lnTo>
                    <a:pt x="2" y="90"/>
                  </a:lnTo>
                  <a:lnTo>
                    <a:pt x="11" y="56"/>
                  </a:lnTo>
                  <a:lnTo>
                    <a:pt x="14" y="34"/>
                  </a:lnTo>
                  <a:lnTo>
                    <a:pt x="14" y="0"/>
                  </a:lnTo>
                  <a:lnTo>
                    <a:pt x="46" y="4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54"/>
            <p:cNvSpPr>
              <a:spLocks/>
            </p:cNvSpPr>
            <p:nvPr/>
          </p:nvSpPr>
          <p:spPr bwMode="auto">
            <a:xfrm>
              <a:off x="4259" y="2028"/>
              <a:ext cx="261" cy="268"/>
            </a:xfrm>
            <a:custGeom>
              <a:avLst/>
              <a:gdLst>
                <a:gd name="T0" fmla="*/ 71 w 261"/>
                <a:gd name="T1" fmla="*/ 76 h 268"/>
                <a:gd name="T2" fmla="*/ 128 w 261"/>
                <a:gd name="T3" fmla="*/ 140 h 268"/>
                <a:gd name="T4" fmla="*/ 214 w 261"/>
                <a:gd name="T5" fmla="*/ 191 h 268"/>
                <a:gd name="T6" fmla="*/ 258 w 261"/>
                <a:gd name="T7" fmla="*/ 206 h 268"/>
                <a:gd name="T8" fmla="*/ 233 w 261"/>
                <a:gd name="T9" fmla="*/ 222 h 268"/>
                <a:gd name="T10" fmla="*/ 228 w 261"/>
                <a:gd name="T11" fmla="*/ 229 h 268"/>
                <a:gd name="T12" fmla="*/ 208 w 261"/>
                <a:gd name="T13" fmla="*/ 226 h 268"/>
                <a:gd name="T14" fmla="*/ 243 w 261"/>
                <a:gd name="T15" fmla="*/ 264 h 268"/>
                <a:gd name="T16" fmla="*/ 205 w 261"/>
                <a:gd name="T17" fmla="*/ 239 h 268"/>
                <a:gd name="T18" fmla="*/ 199 w 261"/>
                <a:gd name="T19" fmla="*/ 245 h 268"/>
                <a:gd name="T20" fmla="*/ 192 w 261"/>
                <a:gd name="T21" fmla="*/ 247 h 268"/>
                <a:gd name="T22" fmla="*/ 175 w 261"/>
                <a:gd name="T23" fmla="*/ 236 h 268"/>
                <a:gd name="T24" fmla="*/ 170 w 261"/>
                <a:gd name="T25" fmla="*/ 254 h 268"/>
                <a:gd name="T26" fmla="*/ 151 w 261"/>
                <a:gd name="T27" fmla="*/ 229 h 268"/>
                <a:gd name="T28" fmla="*/ 158 w 261"/>
                <a:gd name="T29" fmla="*/ 258 h 268"/>
                <a:gd name="T30" fmla="*/ 137 w 261"/>
                <a:gd name="T31" fmla="*/ 236 h 268"/>
                <a:gd name="T32" fmla="*/ 128 w 261"/>
                <a:gd name="T33" fmla="*/ 236 h 268"/>
                <a:gd name="T34" fmla="*/ 120 w 261"/>
                <a:gd name="T35" fmla="*/ 239 h 268"/>
                <a:gd name="T36" fmla="*/ 104 w 261"/>
                <a:gd name="T37" fmla="*/ 210 h 268"/>
                <a:gd name="T38" fmla="*/ 114 w 261"/>
                <a:gd name="T39" fmla="*/ 242 h 268"/>
                <a:gd name="T40" fmla="*/ 96 w 261"/>
                <a:gd name="T41" fmla="*/ 229 h 268"/>
                <a:gd name="T42" fmla="*/ 88 w 261"/>
                <a:gd name="T43" fmla="*/ 226 h 268"/>
                <a:gd name="T44" fmla="*/ 88 w 261"/>
                <a:gd name="T45" fmla="*/ 242 h 268"/>
                <a:gd name="T46" fmla="*/ 73 w 261"/>
                <a:gd name="T47" fmla="*/ 210 h 268"/>
                <a:gd name="T48" fmla="*/ 57 w 261"/>
                <a:gd name="T49" fmla="*/ 188 h 268"/>
                <a:gd name="T50" fmla="*/ 65 w 261"/>
                <a:gd name="T51" fmla="*/ 232 h 268"/>
                <a:gd name="T52" fmla="*/ 52 w 261"/>
                <a:gd name="T53" fmla="*/ 206 h 268"/>
                <a:gd name="T54" fmla="*/ 41 w 261"/>
                <a:gd name="T55" fmla="*/ 197 h 268"/>
                <a:gd name="T56" fmla="*/ 32 w 261"/>
                <a:gd name="T57" fmla="*/ 197 h 268"/>
                <a:gd name="T58" fmla="*/ 29 w 261"/>
                <a:gd name="T59" fmla="*/ 150 h 268"/>
                <a:gd name="T60" fmla="*/ 24 w 261"/>
                <a:gd name="T61" fmla="*/ 203 h 268"/>
                <a:gd name="T62" fmla="*/ 17 w 261"/>
                <a:gd name="T63" fmla="*/ 165 h 268"/>
                <a:gd name="T64" fmla="*/ 17 w 261"/>
                <a:gd name="T65" fmla="*/ 105 h 268"/>
                <a:gd name="T66" fmla="*/ 10 w 261"/>
                <a:gd name="T67" fmla="*/ 150 h 268"/>
                <a:gd name="T68" fmla="*/ 0 w 261"/>
                <a:gd name="T69" fmla="*/ 130 h 268"/>
                <a:gd name="T70" fmla="*/ 14 w 261"/>
                <a:gd name="T71" fmla="*/ 57 h 268"/>
                <a:gd name="T72" fmla="*/ 17 w 261"/>
                <a:gd name="T73" fmla="*/ 0 h 2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268"/>
                <a:gd name="T113" fmla="*/ 261 w 261"/>
                <a:gd name="T114" fmla="*/ 268 h 2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268">
                  <a:moveTo>
                    <a:pt x="52" y="41"/>
                  </a:moveTo>
                  <a:lnTo>
                    <a:pt x="71" y="76"/>
                  </a:lnTo>
                  <a:lnTo>
                    <a:pt x="93" y="109"/>
                  </a:lnTo>
                  <a:lnTo>
                    <a:pt x="128" y="140"/>
                  </a:lnTo>
                  <a:lnTo>
                    <a:pt x="164" y="165"/>
                  </a:lnTo>
                  <a:lnTo>
                    <a:pt x="214" y="191"/>
                  </a:lnTo>
                  <a:lnTo>
                    <a:pt x="260" y="200"/>
                  </a:lnTo>
                  <a:lnTo>
                    <a:pt x="258" y="206"/>
                  </a:lnTo>
                  <a:lnTo>
                    <a:pt x="216" y="203"/>
                  </a:lnTo>
                  <a:lnTo>
                    <a:pt x="233" y="222"/>
                  </a:lnTo>
                  <a:lnTo>
                    <a:pt x="249" y="236"/>
                  </a:lnTo>
                  <a:lnTo>
                    <a:pt x="228" y="229"/>
                  </a:lnTo>
                  <a:lnTo>
                    <a:pt x="205" y="206"/>
                  </a:lnTo>
                  <a:lnTo>
                    <a:pt x="208" y="226"/>
                  </a:lnTo>
                  <a:lnTo>
                    <a:pt x="225" y="245"/>
                  </a:lnTo>
                  <a:lnTo>
                    <a:pt x="243" y="264"/>
                  </a:lnTo>
                  <a:lnTo>
                    <a:pt x="233" y="264"/>
                  </a:lnTo>
                  <a:lnTo>
                    <a:pt x="205" y="239"/>
                  </a:lnTo>
                  <a:lnTo>
                    <a:pt x="192" y="216"/>
                  </a:lnTo>
                  <a:lnTo>
                    <a:pt x="199" y="245"/>
                  </a:lnTo>
                  <a:lnTo>
                    <a:pt x="219" y="267"/>
                  </a:lnTo>
                  <a:lnTo>
                    <a:pt x="192" y="247"/>
                  </a:lnTo>
                  <a:lnTo>
                    <a:pt x="178" y="226"/>
                  </a:lnTo>
                  <a:lnTo>
                    <a:pt x="175" y="236"/>
                  </a:lnTo>
                  <a:lnTo>
                    <a:pt x="178" y="254"/>
                  </a:lnTo>
                  <a:lnTo>
                    <a:pt x="170" y="254"/>
                  </a:lnTo>
                  <a:lnTo>
                    <a:pt x="158" y="232"/>
                  </a:lnTo>
                  <a:lnTo>
                    <a:pt x="151" y="229"/>
                  </a:lnTo>
                  <a:lnTo>
                    <a:pt x="153" y="247"/>
                  </a:lnTo>
                  <a:lnTo>
                    <a:pt x="158" y="258"/>
                  </a:lnTo>
                  <a:lnTo>
                    <a:pt x="148" y="258"/>
                  </a:lnTo>
                  <a:lnTo>
                    <a:pt x="137" y="236"/>
                  </a:lnTo>
                  <a:lnTo>
                    <a:pt x="125" y="216"/>
                  </a:lnTo>
                  <a:lnTo>
                    <a:pt x="128" y="236"/>
                  </a:lnTo>
                  <a:lnTo>
                    <a:pt x="137" y="247"/>
                  </a:lnTo>
                  <a:lnTo>
                    <a:pt x="120" y="239"/>
                  </a:lnTo>
                  <a:lnTo>
                    <a:pt x="107" y="194"/>
                  </a:lnTo>
                  <a:lnTo>
                    <a:pt x="104" y="210"/>
                  </a:lnTo>
                  <a:lnTo>
                    <a:pt x="109" y="229"/>
                  </a:lnTo>
                  <a:lnTo>
                    <a:pt x="114" y="242"/>
                  </a:lnTo>
                  <a:lnTo>
                    <a:pt x="107" y="247"/>
                  </a:lnTo>
                  <a:lnTo>
                    <a:pt x="96" y="229"/>
                  </a:lnTo>
                  <a:lnTo>
                    <a:pt x="90" y="210"/>
                  </a:lnTo>
                  <a:lnTo>
                    <a:pt x="88" y="226"/>
                  </a:lnTo>
                  <a:lnTo>
                    <a:pt x="93" y="236"/>
                  </a:lnTo>
                  <a:lnTo>
                    <a:pt x="88" y="242"/>
                  </a:lnTo>
                  <a:lnTo>
                    <a:pt x="81" y="226"/>
                  </a:lnTo>
                  <a:lnTo>
                    <a:pt x="73" y="210"/>
                  </a:lnTo>
                  <a:lnTo>
                    <a:pt x="60" y="177"/>
                  </a:lnTo>
                  <a:lnTo>
                    <a:pt x="57" y="188"/>
                  </a:lnTo>
                  <a:lnTo>
                    <a:pt x="60" y="210"/>
                  </a:lnTo>
                  <a:lnTo>
                    <a:pt x="65" y="232"/>
                  </a:lnTo>
                  <a:lnTo>
                    <a:pt x="57" y="232"/>
                  </a:lnTo>
                  <a:lnTo>
                    <a:pt x="52" y="206"/>
                  </a:lnTo>
                  <a:lnTo>
                    <a:pt x="46" y="174"/>
                  </a:lnTo>
                  <a:lnTo>
                    <a:pt x="41" y="197"/>
                  </a:lnTo>
                  <a:lnTo>
                    <a:pt x="41" y="213"/>
                  </a:lnTo>
                  <a:lnTo>
                    <a:pt x="32" y="197"/>
                  </a:lnTo>
                  <a:lnTo>
                    <a:pt x="35" y="171"/>
                  </a:lnTo>
                  <a:lnTo>
                    <a:pt x="29" y="150"/>
                  </a:lnTo>
                  <a:lnTo>
                    <a:pt x="24" y="185"/>
                  </a:lnTo>
                  <a:lnTo>
                    <a:pt x="24" y="203"/>
                  </a:lnTo>
                  <a:lnTo>
                    <a:pt x="19" y="194"/>
                  </a:lnTo>
                  <a:lnTo>
                    <a:pt x="17" y="165"/>
                  </a:lnTo>
                  <a:lnTo>
                    <a:pt x="17" y="130"/>
                  </a:lnTo>
                  <a:lnTo>
                    <a:pt x="17" y="105"/>
                  </a:lnTo>
                  <a:lnTo>
                    <a:pt x="8" y="127"/>
                  </a:lnTo>
                  <a:lnTo>
                    <a:pt x="10" y="150"/>
                  </a:lnTo>
                  <a:lnTo>
                    <a:pt x="2" y="153"/>
                  </a:lnTo>
                  <a:lnTo>
                    <a:pt x="0" y="130"/>
                  </a:lnTo>
                  <a:lnTo>
                    <a:pt x="2" y="92"/>
                  </a:lnTo>
                  <a:lnTo>
                    <a:pt x="14" y="57"/>
                  </a:lnTo>
                  <a:lnTo>
                    <a:pt x="17" y="35"/>
                  </a:lnTo>
                  <a:lnTo>
                    <a:pt x="17" y="0"/>
                  </a:lnTo>
                  <a:lnTo>
                    <a:pt x="52" y="41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55"/>
            <p:cNvSpPr>
              <a:spLocks/>
            </p:cNvSpPr>
            <p:nvPr/>
          </p:nvSpPr>
          <p:spPr bwMode="auto">
            <a:xfrm>
              <a:off x="4264" y="2155"/>
              <a:ext cx="336" cy="294"/>
            </a:xfrm>
            <a:custGeom>
              <a:avLst/>
              <a:gdLst>
                <a:gd name="T0" fmla="*/ 91 w 336"/>
                <a:gd name="T1" fmla="*/ 84 h 294"/>
                <a:gd name="T2" fmla="*/ 166 w 336"/>
                <a:gd name="T3" fmla="*/ 154 h 294"/>
                <a:gd name="T4" fmla="*/ 276 w 336"/>
                <a:gd name="T5" fmla="*/ 210 h 294"/>
                <a:gd name="T6" fmla="*/ 333 w 336"/>
                <a:gd name="T7" fmla="*/ 226 h 294"/>
                <a:gd name="T8" fmla="*/ 301 w 336"/>
                <a:gd name="T9" fmla="*/ 244 h 294"/>
                <a:gd name="T10" fmla="*/ 294 w 336"/>
                <a:gd name="T11" fmla="*/ 251 h 294"/>
                <a:gd name="T12" fmla="*/ 269 w 336"/>
                <a:gd name="T13" fmla="*/ 248 h 294"/>
                <a:gd name="T14" fmla="*/ 314 w 336"/>
                <a:gd name="T15" fmla="*/ 290 h 294"/>
                <a:gd name="T16" fmla="*/ 265 w 336"/>
                <a:gd name="T17" fmla="*/ 262 h 294"/>
                <a:gd name="T18" fmla="*/ 258 w 336"/>
                <a:gd name="T19" fmla="*/ 269 h 294"/>
                <a:gd name="T20" fmla="*/ 248 w 336"/>
                <a:gd name="T21" fmla="*/ 272 h 294"/>
                <a:gd name="T22" fmla="*/ 226 w 336"/>
                <a:gd name="T23" fmla="*/ 258 h 294"/>
                <a:gd name="T24" fmla="*/ 219 w 336"/>
                <a:gd name="T25" fmla="*/ 279 h 294"/>
                <a:gd name="T26" fmla="*/ 195 w 336"/>
                <a:gd name="T27" fmla="*/ 251 h 294"/>
                <a:gd name="T28" fmla="*/ 205 w 336"/>
                <a:gd name="T29" fmla="*/ 283 h 294"/>
                <a:gd name="T30" fmla="*/ 177 w 336"/>
                <a:gd name="T31" fmla="*/ 258 h 294"/>
                <a:gd name="T32" fmla="*/ 166 w 336"/>
                <a:gd name="T33" fmla="*/ 258 h 294"/>
                <a:gd name="T34" fmla="*/ 155 w 336"/>
                <a:gd name="T35" fmla="*/ 262 h 294"/>
                <a:gd name="T36" fmla="*/ 135 w 336"/>
                <a:gd name="T37" fmla="*/ 230 h 294"/>
                <a:gd name="T38" fmla="*/ 149 w 336"/>
                <a:gd name="T39" fmla="*/ 266 h 294"/>
                <a:gd name="T40" fmla="*/ 124 w 336"/>
                <a:gd name="T41" fmla="*/ 251 h 294"/>
                <a:gd name="T42" fmla="*/ 113 w 336"/>
                <a:gd name="T43" fmla="*/ 248 h 294"/>
                <a:gd name="T44" fmla="*/ 113 w 336"/>
                <a:gd name="T45" fmla="*/ 266 h 294"/>
                <a:gd name="T46" fmla="*/ 95 w 336"/>
                <a:gd name="T47" fmla="*/ 230 h 294"/>
                <a:gd name="T48" fmla="*/ 74 w 336"/>
                <a:gd name="T49" fmla="*/ 206 h 294"/>
                <a:gd name="T50" fmla="*/ 84 w 336"/>
                <a:gd name="T51" fmla="*/ 255 h 294"/>
                <a:gd name="T52" fmla="*/ 67 w 336"/>
                <a:gd name="T53" fmla="*/ 226 h 294"/>
                <a:gd name="T54" fmla="*/ 53 w 336"/>
                <a:gd name="T55" fmla="*/ 217 h 294"/>
                <a:gd name="T56" fmla="*/ 42 w 336"/>
                <a:gd name="T57" fmla="*/ 217 h 294"/>
                <a:gd name="T58" fmla="*/ 38 w 336"/>
                <a:gd name="T59" fmla="*/ 164 h 294"/>
                <a:gd name="T60" fmla="*/ 31 w 336"/>
                <a:gd name="T61" fmla="*/ 223 h 294"/>
                <a:gd name="T62" fmla="*/ 21 w 336"/>
                <a:gd name="T63" fmla="*/ 181 h 294"/>
                <a:gd name="T64" fmla="*/ 21 w 336"/>
                <a:gd name="T65" fmla="*/ 115 h 294"/>
                <a:gd name="T66" fmla="*/ 14 w 336"/>
                <a:gd name="T67" fmla="*/ 164 h 294"/>
                <a:gd name="T68" fmla="*/ 0 w 336"/>
                <a:gd name="T69" fmla="*/ 143 h 294"/>
                <a:gd name="T70" fmla="*/ 18 w 336"/>
                <a:gd name="T71" fmla="*/ 63 h 294"/>
                <a:gd name="T72" fmla="*/ 21 w 336"/>
                <a:gd name="T73" fmla="*/ 0 h 2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6"/>
                <a:gd name="T112" fmla="*/ 0 h 294"/>
                <a:gd name="T113" fmla="*/ 336 w 336"/>
                <a:gd name="T114" fmla="*/ 294 h 2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6" h="294">
                  <a:moveTo>
                    <a:pt x="67" y="45"/>
                  </a:moveTo>
                  <a:lnTo>
                    <a:pt x="91" y="84"/>
                  </a:lnTo>
                  <a:lnTo>
                    <a:pt x="120" y="119"/>
                  </a:lnTo>
                  <a:lnTo>
                    <a:pt x="166" y="154"/>
                  </a:lnTo>
                  <a:lnTo>
                    <a:pt x="212" y="181"/>
                  </a:lnTo>
                  <a:lnTo>
                    <a:pt x="276" y="210"/>
                  </a:lnTo>
                  <a:lnTo>
                    <a:pt x="335" y="220"/>
                  </a:lnTo>
                  <a:lnTo>
                    <a:pt x="333" y="226"/>
                  </a:lnTo>
                  <a:lnTo>
                    <a:pt x="279" y="223"/>
                  </a:lnTo>
                  <a:lnTo>
                    <a:pt x="301" y="244"/>
                  </a:lnTo>
                  <a:lnTo>
                    <a:pt x="322" y="258"/>
                  </a:lnTo>
                  <a:lnTo>
                    <a:pt x="294" y="251"/>
                  </a:lnTo>
                  <a:lnTo>
                    <a:pt x="265" y="226"/>
                  </a:lnTo>
                  <a:lnTo>
                    <a:pt x="269" y="248"/>
                  </a:lnTo>
                  <a:lnTo>
                    <a:pt x="290" y="269"/>
                  </a:lnTo>
                  <a:lnTo>
                    <a:pt x="314" y="290"/>
                  </a:lnTo>
                  <a:lnTo>
                    <a:pt x="301" y="290"/>
                  </a:lnTo>
                  <a:lnTo>
                    <a:pt x="265" y="262"/>
                  </a:lnTo>
                  <a:lnTo>
                    <a:pt x="248" y="237"/>
                  </a:lnTo>
                  <a:lnTo>
                    <a:pt x="258" y="269"/>
                  </a:lnTo>
                  <a:lnTo>
                    <a:pt x="283" y="293"/>
                  </a:lnTo>
                  <a:lnTo>
                    <a:pt x="248" y="272"/>
                  </a:lnTo>
                  <a:lnTo>
                    <a:pt x="230" y="248"/>
                  </a:lnTo>
                  <a:lnTo>
                    <a:pt x="226" y="258"/>
                  </a:lnTo>
                  <a:lnTo>
                    <a:pt x="230" y="279"/>
                  </a:lnTo>
                  <a:lnTo>
                    <a:pt x="219" y="279"/>
                  </a:lnTo>
                  <a:lnTo>
                    <a:pt x="205" y="255"/>
                  </a:lnTo>
                  <a:lnTo>
                    <a:pt x="195" y="251"/>
                  </a:lnTo>
                  <a:lnTo>
                    <a:pt x="197" y="272"/>
                  </a:lnTo>
                  <a:lnTo>
                    <a:pt x="205" y="283"/>
                  </a:lnTo>
                  <a:lnTo>
                    <a:pt x="191" y="283"/>
                  </a:lnTo>
                  <a:lnTo>
                    <a:pt x="177" y="258"/>
                  </a:lnTo>
                  <a:lnTo>
                    <a:pt x="162" y="237"/>
                  </a:lnTo>
                  <a:lnTo>
                    <a:pt x="166" y="258"/>
                  </a:lnTo>
                  <a:lnTo>
                    <a:pt x="177" y="272"/>
                  </a:lnTo>
                  <a:lnTo>
                    <a:pt x="155" y="262"/>
                  </a:lnTo>
                  <a:lnTo>
                    <a:pt x="138" y="214"/>
                  </a:lnTo>
                  <a:lnTo>
                    <a:pt x="135" y="230"/>
                  </a:lnTo>
                  <a:lnTo>
                    <a:pt x="141" y="251"/>
                  </a:lnTo>
                  <a:lnTo>
                    <a:pt x="149" y="266"/>
                  </a:lnTo>
                  <a:lnTo>
                    <a:pt x="138" y="272"/>
                  </a:lnTo>
                  <a:lnTo>
                    <a:pt x="124" y="251"/>
                  </a:lnTo>
                  <a:lnTo>
                    <a:pt x="117" y="230"/>
                  </a:lnTo>
                  <a:lnTo>
                    <a:pt x="113" y="248"/>
                  </a:lnTo>
                  <a:lnTo>
                    <a:pt x="120" y="258"/>
                  </a:lnTo>
                  <a:lnTo>
                    <a:pt x="113" y="266"/>
                  </a:lnTo>
                  <a:lnTo>
                    <a:pt x="106" y="248"/>
                  </a:lnTo>
                  <a:lnTo>
                    <a:pt x="95" y="230"/>
                  </a:lnTo>
                  <a:lnTo>
                    <a:pt x="78" y="195"/>
                  </a:lnTo>
                  <a:lnTo>
                    <a:pt x="74" y="206"/>
                  </a:lnTo>
                  <a:lnTo>
                    <a:pt x="78" y="230"/>
                  </a:lnTo>
                  <a:lnTo>
                    <a:pt x="84" y="255"/>
                  </a:lnTo>
                  <a:lnTo>
                    <a:pt x="74" y="255"/>
                  </a:lnTo>
                  <a:lnTo>
                    <a:pt x="67" y="226"/>
                  </a:lnTo>
                  <a:lnTo>
                    <a:pt x="59" y="191"/>
                  </a:lnTo>
                  <a:lnTo>
                    <a:pt x="53" y="217"/>
                  </a:lnTo>
                  <a:lnTo>
                    <a:pt x="53" y="233"/>
                  </a:lnTo>
                  <a:lnTo>
                    <a:pt x="42" y="217"/>
                  </a:lnTo>
                  <a:lnTo>
                    <a:pt x="46" y="188"/>
                  </a:lnTo>
                  <a:lnTo>
                    <a:pt x="38" y="164"/>
                  </a:lnTo>
                  <a:lnTo>
                    <a:pt x="31" y="203"/>
                  </a:lnTo>
                  <a:lnTo>
                    <a:pt x="31" y="223"/>
                  </a:lnTo>
                  <a:lnTo>
                    <a:pt x="24" y="214"/>
                  </a:lnTo>
                  <a:lnTo>
                    <a:pt x="21" y="181"/>
                  </a:lnTo>
                  <a:lnTo>
                    <a:pt x="21" y="143"/>
                  </a:lnTo>
                  <a:lnTo>
                    <a:pt x="21" y="115"/>
                  </a:lnTo>
                  <a:lnTo>
                    <a:pt x="11" y="139"/>
                  </a:lnTo>
                  <a:lnTo>
                    <a:pt x="14" y="164"/>
                  </a:lnTo>
                  <a:lnTo>
                    <a:pt x="3" y="168"/>
                  </a:lnTo>
                  <a:lnTo>
                    <a:pt x="0" y="143"/>
                  </a:lnTo>
                  <a:lnTo>
                    <a:pt x="3" y="101"/>
                  </a:lnTo>
                  <a:lnTo>
                    <a:pt x="18" y="63"/>
                  </a:lnTo>
                  <a:lnTo>
                    <a:pt x="21" y="38"/>
                  </a:lnTo>
                  <a:lnTo>
                    <a:pt x="21" y="0"/>
                  </a:lnTo>
                  <a:lnTo>
                    <a:pt x="67" y="45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56"/>
            <p:cNvSpPr>
              <a:spLocks/>
            </p:cNvSpPr>
            <p:nvPr/>
          </p:nvSpPr>
          <p:spPr bwMode="auto">
            <a:xfrm>
              <a:off x="4274" y="2298"/>
              <a:ext cx="397" cy="335"/>
            </a:xfrm>
            <a:custGeom>
              <a:avLst/>
              <a:gdLst>
                <a:gd name="T0" fmla="*/ 87 w 397"/>
                <a:gd name="T1" fmla="*/ 87 h 335"/>
                <a:gd name="T2" fmla="*/ 232 w 397"/>
                <a:gd name="T3" fmla="*/ 165 h 335"/>
                <a:gd name="T4" fmla="*/ 355 w 397"/>
                <a:gd name="T5" fmla="*/ 193 h 335"/>
                <a:gd name="T6" fmla="*/ 371 w 397"/>
                <a:gd name="T7" fmla="*/ 205 h 335"/>
                <a:gd name="T8" fmla="*/ 342 w 397"/>
                <a:gd name="T9" fmla="*/ 225 h 335"/>
                <a:gd name="T10" fmla="*/ 396 w 397"/>
                <a:gd name="T11" fmla="*/ 261 h 335"/>
                <a:gd name="T12" fmla="*/ 334 w 397"/>
                <a:gd name="T13" fmla="*/ 240 h 335"/>
                <a:gd name="T14" fmla="*/ 362 w 397"/>
                <a:gd name="T15" fmla="*/ 281 h 335"/>
                <a:gd name="T16" fmla="*/ 369 w 397"/>
                <a:gd name="T17" fmla="*/ 303 h 335"/>
                <a:gd name="T18" fmla="*/ 309 w 397"/>
                <a:gd name="T19" fmla="*/ 240 h 335"/>
                <a:gd name="T20" fmla="*/ 337 w 397"/>
                <a:gd name="T21" fmla="*/ 315 h 335"/>
                <a:gd name="T22" fmla="*/ 337 w 397"/>
                <a:gd name="T23" fmla="*/ 334 h 335"/>
                <a:gd name="T24" fmla="*/ 290 w 397"/>
                <a:gd name="T25" fmla="*/ 243 h 335"/>
                <a:gd name="T26" fmla="*/ 290 w 397"/>
                <a:gd name="T27" fmla="*/ 300 h 335"/>
                <a:gd name="T28" fmla="*/ 280 w 397"/>
                <a:gd name="T29" fmla="*/ 306 h 335"/>
                <a:gd name="T30" fmla="*/ 272 w 397"/>
                <a:gd name="T31" fmla="*/ 237 h 335"/>
                <a:gd name="T32" fmla="*/ 265 w 397"/>
                <a:gd name="T33" fmla="*/ 306 h 335"/>
                <a:gd name="T34" fmla="*/ 255 w 397"/>
                <a:gd name="T35" fmla="*/ 308 h 335"/>
                <a:gd name="T36" fmla="*/ 247 w 397"/>
                <a:gd name="T37" fmla="*/ 315 h 335"/>
                <a:gd name="T38" fmla="*/ 226 w 397"/>
                <a:gd name="T39" fmla="*/ 237 h 335"/>
                <a:gd name="T40" fmla="*/ 226 w 397"/>
                <a:gd name="T41" fmla="*/ 300 h 335"/>
                <a:gd name="T42" fmla="*/ 213 w 397"/>
                <a:gd name="T43" fmla="*/ 297 h 335"/>
                <a:gd name="T44" fmla="*/ 200 w 397"/>
                <a:gd name="T45" fmla="*/ 212 h 335"/>
                <a:gd name="T46" fmla="*/ 200 w 397"/>
                <a:gd name="T47" fmla="*/ 300 h 335"/>
                <a:gd name="T48" fmla="*/ 191 w 397"/>
                <a:gd name="T49" fmla="*/ 306 h 335"/>
                <a:gd name="T50" fmla="*/ 178 w 397"/>
                <a:gd name="T51" fmla="*/ 274 h 335"/>
                <a:gd name="T52" fmla="*/ 165 w 397"/>
                <a:gd name="T53" fmla="*/ 284 h 335"/>
                <a:gd name="T54" fmla="*/ 144 w 397"/>
                <a:gd name="T55" fmla="*/ 228 h 335"/>
                <a:gd name="T56" fmla="*/ 121 w 397"/>
                <a:gd name="T57" fmla="*/ 228 h 335"/>
                <a:gd name="T58" fmla="*/ 113 w 397"/>
                <a:gd name="T59" fmla="*/ 240 h 335"/>
                <a:gd name="T60" fmla="*/ 97 w 397"/>
                <a:gd name="T61" fmla="*/ 193 h 335"/>
                <a:gd name="T62" fmla="*/ 81 w 397"/>
                <a:gd name="T63" fmla="*/ 184 h 335"/>
                <a:gd name="T64" fmla="*/ 97 w 397"/>
                <a:gd name="T65" fmla="*/ 222 h 335"/>
                <a:gd name="T66" fmla="*/ 66 w 397"/>
                <a:gd name="T67" fmla="*/ 187 h 335"/>
                <a:gd name="T68" fmla="*/ 39 w 397"/>
                <a:gd name="T69" fmla="*/ 128 h 335"/>
                <a:gd name="T70" fmla="*/ 52 w 397"/>
                <a:gd name="T71" fmla="*/ 184 h 335"/>
                <a:gd name="T72" fmla="*/ 29 w 397"/>
                <a:gd name="T73" fmla="*/ 122 h 335"/>
                <a:gd name="T74" fmla="*/ 12 w 397"/>
                <a:gd name="T75" fmla="*/ 100 h 335"/>
                <a:gd name="T76" fmla="*/ 17 w 397"/>
                <a:gd name="T77" fmla="*/ 76 h 335"/>
                <a:gd name="T78" fmla="*/ 34 w 397"/>
                <a:gd name="T79" fmla="*/ 26 h 3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7"/>
                <a:gd name="T121" fmla="*/ 0 h 335"/>
                <a:gd name="T122" fmla="*/ 397 w 397"/>
                <a:gd name="T123" fmla="*/ 335 h 3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7" h="335">
                  <a:moveTo>
                    <a:pt x="34" y="26"/>
                  </a:moveTo>
                  <a:lnTo>
                    <a:pt x="87" y="87"/>
                  </a:lnTo>
                  <a:lnTo>
                    <a:pt x="173" y="143"/>
                  </a:lnTo>
                  <a:lnTo>
                    <a:pt x="232" y="165"/>
                  </a:lnTo>
                  <a:lnTo>
                    <a:pt x="280" y="178"/>
                  </a:lnTo>
                  <a:lnTo>
                    <a:pt x="355" y="193"/>
                  </a:lnTo>
                  <a:lnTo>
                    <a:pt x="376" y="202"/>
                  </a:lnTo>
                  <a:lnTo>
                    <a:pt x="371" y="205"/>
                  </a:lnTo>
                  <a:lnTo>
                    <a:pt x="329" y="202"/>
                  </a:lnTo>
                  <a:lnTo>
                    <a:pt x="342" y="225"/>
                  </a:lnTo>
                  <a:lnTo>
                    <a:pt x="364" y="250"/>
                  </a:lnTo>
                  <a:lnTo>
                    <a:pt x="396" y="261"/>
                  </a:lnTo>
                  <a:lnTo>
                    <a:pt x="373" y="261"/>
                  </a:lnTo>
                  <a:lnTo>
                    <a:pt x="334" y="240"/>
                  </a:lnTo>
                  <a:lnTo>
                    <a:pt x="347" y="261"/>
                  </a:lnTo>
                  <a:lnTo>
                    <a:pt x="362" y="281"/>
                  </a:lnTo>
                  <a:lnTo>
                    <a:pt x="384" y="300"/>
                  </a:lnTo>
                  <a:lnTo>
                    <a:pt x="369" y="303"/>
                  </a:lnTo>
                  <a:lnTo>
                    <a:pt x="326" y="261"/>
                  </a:lnTo>
                  <a:lnTo>
                    <a:pt x="309" y="240"/>
                  </a:lnTo>
                  <a:lnTo>
                    <a:pt x="324" y="287"/>
                  </a:lnTo>
                  <a:lnTo>
                    <a:pt x="337" y="315"/>
                  </a:lnTo>
                  <a:lnTo>
                    <a:pt x="349" y="334"/>
                  </a:lnTo>
                  <a:lnTo>
                    <a:pt x="337" y="334"/>
                  </a:lnTo>
                  <a:lnTo>
                    <a:pt x="319" y="293"/>
                  </a:lnTo>
                  <a:lnTo>
                    <a:pt x="290" y="243"/>
                  </a:lnTo>
                  <a:lnTo>
                    <a:pt x="285" y="274"/>
                  </a:lnTo>
                  <a:lnTo>
                    <a:pt x="290" y="300"/>
                  </a:lnTo>
                  <a:lnTo>
                    <a:pt x="297" y="324"/>
                  </a:lnTo>
                  <a:lnTo>
                    <a:pt x="280" y="306"/>
                  </a:lnTo>
                  <a:lnTo>
                    <a:pt x="274" y="277"/>
                  </a:lnTo>
                  <a:lnTo>
                    <a:pt x="272" y="237"/>
                  </a:lnTo>
                  <a:lnTo>
                    <a:pt x="262" y="258"/>
                  </a:lnTo>
                  <a:lnTo>
                    <a:pt x="265" y="306"/>
                  </a:lnTo>
                  <a:lnTo>
                    <a:pt x="270" y="330"/>
                  </a:lnTo>
                  <a:lnTo>
                    <a:pt x="255" y="308"/>
                  </a:lnTo>
                  <a:lnTo>
                    <a:pt x="252" y="281"/>
                  </a:lnTo>
                  <a:lnTo>
                    <a:pt x="247" y="315"/>
                  </a:lnTo>
                  <a:lnTo>
                    <a:pt x="239" y="281"/>
                  </a:lnTo>
                  <a:lnTo>
                    <a:pt x="226" y="237"/>
                  </a:lnTo>
                  <a:lnTo>
                    <a:pt x="220" y="258"/>
                  </a:lnTo>
                  <a:lnTo>
                    <a:pt x="226" y="300"/>
                  </a:lnTo>
                  <a:lnTo>
                    <a:pt x="237" y="321"/>
                  </a:lnTo>
                  <a:lnTo>
                    <a:pt x="213" y="297"/>
                  </a:lnTo>
                  <a:lnTo>
                    <a:pt x="210" y="258"/>
                  </a:lnTo>
                  <a:lnTo>
                    <a:pt x="200" y="212"/>
                  </a:lnTo>
                  <a:lnTo>
                    <a:pt x="198" y="247"/>
                  </a:lnTo>
                  <a:lnTo>
                    <a:pt x="200" y="300"/>
                  </a:lnTo>
                  <a:lnTo>
                    <a:pt x="213" y="324"/>
                  </a:lnTo>
                  <a:lnTo>
                    <a:pt x="191" y="306"/>
                  </a:lnTo>
                  <a:lnTo>
                    <a:pt x="178" y="250"/>
                  </a:lnTo>
                  <a:lnTo>
                    <a:pt x="178" y="274"/>
                  </a:lnTo>
                  <a:lnTo>
                    <a:pt x="180" y="297"/>
                  </a:lnTo>
                  <a:lnTo>
                    <a:pt x="165" y="284"/>
                  </a:lnTo>
                  <a:lnTo>
                    <a:pt x="165" y="271"/>
                  </a:lnTo>
                  <a:lnTo>
                    <a:pt x="144" y="228"/>
                  </a:lnTo>
                  <a:lnTo>
                    <a:pt x="113" y="199"/>
                  </a:lnTo>
                  <a:lnTo>
                    <a:pt x="121" y="228"/>
                  </a:lnTo>
                  <a:lnTo>
                    <a:pt x="128" y="240"/>
                  </a:lnTo>
                  <a:lnTo>
                    <a:pt x="113" y="240"/>
                  </a:lnTo>
                  <a:lnTo>
                    <a:pt x="106" y="208"/>
                  </a:lnTo>
                  <a:lnTo>
                    <a:pt x="97" y="193"/>
                  </a:lnTo>
                  <a:lnTo>
                    <a:pt x="71" y="153"/>
                  </a:lnTo>
                  <a:lnTo>
                    <a:pt x="81" y="184"/>
                  </a:lnTo>
                  <a:lnTo>
                    <a:pt x="84" y="205"/>
                  </a:lnTo>
                  <a:lnTo>
                    <a:pt x="97" y="222"/>
                  </a:lnTo>
                  <a:lnTo>
                    <a:pt x="84" y="225"/>
                  </a:lnTo>
                  <a:lnTo>
                    <a:pt x="66" y="187"/>
                  </a:lnTo>
                  <a:lnTo>
                    <a:pt x="54" y="156"/>
                  </a:lnTo>
                  <a:lnTo>
                    <a:pt x="39" y="128"/>
                  </a:lnTo>
                  <a:lnTo>
                    <a:pt x="44" y="162"/>
                  </a:lnTo>
                  <a:lnTo>
                    <a:pt x="52" y="184"/>
                  </a:lnTo>
                  <a:lnTo>
                    <a:pt x="34" y="175"/>
                  </a:lnTo>
                  <a:lnTo>
                    <a:pt x="29" y="122"/>
                  </a:lnTo>
                  <a:lnTo>
                    <a:pt x="22" y="156"/>
                  </a:lnTo>
                  <a:lnTo>
                    <a:pt x="12" y="100"/>
                  </a:lnTo>
                  <a:lnTo>
                    <a:pt x="0" y="97"/>
                  </a:lnTo>
                  <a:lnTo>
                    <a:pt x="17" y="76"/>
                  </a:lnTo>
                  <a:lnTo>
                    <a:pt x="5" y="0"/>
                  </a:lnTo>
                  <a:lnTo>
                    <a:pt x="34" y="26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57"/>
            <p:cNvSpPr>
              <a:spLocks/>
            </p:cNvSpPr>
            <p:nvPr/>
          </p:nvSpPr>
          <p:spPr bwMode="auto">
            <a:xfrm>
              <a:off x="4286" y="2422"/>
              <a:ext cx="415" cy="349"/>
            </a:xfrm>
            <a:custGeom>
              <a:avLst/>
              <a:gdLst>
                <a:gd name="T0" fmla="*/ 92 w 415"/>
                <a:gd name="T1" fmla="*/ 91 h 349"/>
                <a:gd name="T2" fmla="*/ 243 w 415"/>
                <a:gd name="T3" fmla="*/ 172 h 349"/>
                <a:gd name="T4" fmla="*/ 371 w 415"/>
                <a:gd name="T5" fmla="*/ 203 h 349"/>
                <a:gd name="T6" fmla="*/ 389 w 415"/>
                <a:gd name="T7" fmla="*/ 215 h 349"/>
                <a:gd name="T8" fmla="*/ 358 w 415"/>
                <a:gd name="T9" fmla="*/ 235 h 349"/>
                <a:gd name="T10" fmla="*/ 414 w 415"/>
                <a:gd name="T11" fmla="*/ 274 h 349"/>
                <a:gd name="T12" fmla="*/ 350 w 415"/>
                <a:gd name="T13" fmla="*/ 252 h 349"/>
                <a:gd name="T14" fmla="*/ 379 w 415"/>
                <a:gd name="T15" fmla="*/ 293 h 349"/>
                <a:gd name="T16" fmla="*/ 386 w 415"/>
                <a:gd name="T17" fmla="*/ 317 h 349"/>
                <a:gd name="T18" fmla="*/ 324 w 415"/>
                <a:gd name="T19" fmla="*/ 252 h 349"/>
                <a:gd name="T20" fmla="*/ 353 w 415"/>
                <a:gd name="T21" fmla="*/ 329 h 349"/>
                <a:gd name="T22" fmla="*/ 353 w 415"/>
                <a:gd name="T23" fmla="*/ 348 h 349"/>
                <a:gd name="T24" fmla="*/ 303 w 415"/>
                <a:gd name="T25" fmla="*/ 255 h 349"/>
                <a:gd name="T26" fmla="*/ 303 w 415"/>
                <a:gd name="T27" fmla="*/ 313 h 349"/>
                <a:gd name="T28" fmla="*/ 293 w 415"/>
                <a:gd name="T29" fmla="*/ 319 h 349"/>
                <a:gd name="T30" fmla="*/ 285 w 415"/>
                <a:gd name="T31" fmla="*/ 248 h 349"/>
                <a:gd name="T32" fmla="*/ 277 w 415"/>
                <a:gd name="T33" fmla="*/ 319 h 349"/>
                <a:gd name="T34" fmla="*/ 267 w 415"/>
                <a:gd name="T35" fmla="*/ 322 h 349"/>
                <a:gd name="T36" fmla="*/ 259 w 415"/>
                <a:gd name="T37" fmla="*/ 329 h 349"/>
                <a:gd name="T38" fmla="*/ 236 w 415"/>
                <a:gd name="T39" fmla="*/ 248 h 349"/>
                <a:gd name="T40" fmla="*/ 236 w 415"/>
                <a:gd name="T41" fmla="*/ 313 h 349"/>
                <a:gd name="T42" fmla="*/ 223 w 415"/>
                <a:gd name="T43" fmla="*/ 310 h 349"/>
                <a:gd name="T44" fmla="*/ 210 w 415"/>
                <a:gd name="T45" fmla="*/ 221 h 349"/>
                <a:gd name="T46" fmla="*/ 210 w 415"/>
                <a:gd name="T47" fmla="*/ 313 h 349"/>
                <a:gd name="T48" fmla="*/ 200 w 415"/>
                <a:gd name="T49" fmla="*/ 319 h 349"/>
                <a:gd name="T50" fmla="*/ 186 w 415"/>
                <a:gd name="T51" fmla="*/ 287 h 349"/>
                <a:gd name="T52" fmla="*/ 173 w 415"/>
                <a:gd name="T53" fmla="*/ 296 h 349"/>
                <a:gd name="T54" fmla="*/ 151 w 415"/>
                <a:gd name="T55" fmla="*/ 238 h 349"/>
                <a:gd name="T56" fmla="*/ 127 w 415"/>
                <a:gd name="T57" fmla="*/ 238 h 349"/>
                <a:gd name="T58" fmla="*/ 119 w 415"/>
                <a:gd name="T59" fmla="*/ 252 h 349"/>
                <a:gd name="T60" fmla="*/ 102 w 415"/>
                <a:gd name="T61" fmla="*/ 203 h 349"/>
                <a:gd name="T62" fmla="*/ 86 w 415"/>
                <a:gd name="T63" fmla="*/ 192 h 349"/>
                <a:gd name="T64" fmla="*/ 102 w 415"/>
                <a:gd name="T65" fmla="*/ 231 h 349"/>
                <a:gd name="T66" fmla="*/ 70 w 415"/>
                <a:gd name="T67" fmla="*/ 196 h 349"/>
                <a:gd name="T68" fmla="*/ 41 w 415"/>
                <a:gd name="T69" fmla="*/ 134 h 349"/>
                <a:gd name="T70" fmla="*/ 54 w 415"/>
                <a:gd name="T71" fmla="*/ 192 h 349"/>
                <a:gd name="T72" fmla="*/ 32 w 415"/>
                <a:gd name="T73" fmla="*/ 127 h 349"/>
                <a:gd name="T74" fmla="*/ 13 w 415"/>
                <a:gd name="T75" fmla="*/ 104 h 349"/>
                <a:gd name="T76" fmla="*/ 18 w 415"/>
                <a:gd name="T77" fmla="*/ 78 h 349"/>
                <a:gd name="T78" fmla="*/ 36 w 415"/>
                <a:gd name="T79" fmla="*/ 27 h 3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349"/>
                <a:gd name="T122" fmla="*/ 415 w 415"/>
                <a:gd name="T123" fmla="*/ 349 h 3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349">
                  <a:moveTo>
                    <a:pt x="36" y="27"/>
                  </a:moveTo>
                  <a:lnTo>
                    <a:pt x="92" y="91"/>
                  </a:lnTo>
                  <a:lnTo>
                    <a:pt x="181" y="149"/>
                  </a:lnTo>
                  <a:lnTo>
                    <a:pt x="243" y="172"/>
                  </a:lnTo>
                  <a:lnTo>
                    <a:pt x="293" y="186"/>
                  </a:lnTo>
                  <a:lnTo>
                    <a:pt x="371" y="203"/>
                  </a:lnTo>
                  <a:lnTo>
                    <a:pt x="394" y="212"/>
                  </a:lnTo>
                  <a:lnTo>
                    <a:pt x="389" y="215"/>
                  </a:lnTo>
                  <a:lnTo>
                    <a:pt x="344" y="212"/>
                  </a:lnTo>
                  <a:lnTo>
                    <a:pt x="358" y="235"/>
                  </a:lnTo>
                  <a:lnTo>
                    <a:pt x="380" y="261"/>
                  </a:lnTo>
                  <a:lnTo>
                    <a:pt x="414" y="274"/>
                  </a:lnTo>
                  <a:lnTo>
                    <a:pt x="391" y="274"/>
                  </a:lnTo>
                  <a:lnTo>
                    <a:pt x="350" y="252"/>
                  </a:lnTo>
                  <a:lnTo>
                    <a:pt x="363" y="274"/>
                  </a:lnTo>
                  <a:lnTo>
                    <a:pt x="379" y="293"/>
                  </a:lnTo>
                  <a:lnTo>
                    <a:pt x="401" y="313"/>
                  </a:lnTo>
                  <a:lnTo>
                    <a:pt x="386" y="317"/>
                  </a:lnTo>
                  <a:lnTo>
                    <a:pt x="342" y="274"/>
                  </a:lnTo>
                  <a:lnTo>
                    <a:pt x="324" y="252"/>
                  </a:lnTo>
                  <a:lnTo>
                    <a:pt x="339" y="300"/>
                  </a:lnTo>
                  <a:lnTo>
                    <a:pt x="353" y="329"/>
                  </a:lnTo>
                  <a:lnTo>
                    <a:pt x="366" y="348"/>
                  </a:lnTo>
                  <a:lnTo>
                    <a:pt x="353" y="348"/>
                  </a:lnTo>
                  <a:lnTo>
                    <a:pt x="334" y="307"/>
                  </a:lnTo>
                  <a:lnTo>
                    <a:pt x="303" y="255"/>
                  </a:lnTo>
                  <a:lnTo>
                    <a:pt x="298" y="287"/>
                  </a:lnTo>
                  <a:lnTo>
                    <a:pt x="303" y="313"/>
                  </a:lnTo>
                  <a:lnTo>
                    <a:pt x="311" y="339"/>
                  </a:lnTo>
                  <a:lnTo>
                    <a:pt x="293" y="319"/>
                  </a:lnTo>
                  <a:lnTo>
                    <a:pt x="288" y="290"/>
                  </a:lnTo>
                  <a:lnTo>
                    <a:pt x="285" y="248"/>
                  </a:lnTo>
                  <a:lnTo>
                    <a:pt x="274" y="270"/>
                  </a:lnTo>
                  <a:lnTo>
                    <a:pt x="277" y="319"/>
                  </a:lnTo>
                  <a:lnTo>
                    <a:pt x="283" y="345"/>
                  </a:lnTo>
                  <a:lnTo>
                    <a:pt x="267" y="322"/>
                  </a:lnTo>
                  <a:lnTo>
                    <a:pt x="264" y="293"/>
                  </a:lnTo>
                  <a:lnTo>
                    <a:pt x="259" y="329"/>
                  </a:lnTo>
                  <a:lnTo>
                    <a:pt x="251" y="293"/>
                  </a:lnTo>
                  <a:lnTo>
                    <a:pt x="236" y="248"/>
                  </a:lnTo>
                  <a:lnTo>
                    <a:pt x="231" y="270"/>
                  </a:lnTo>
                  <a:lnTo>
                    <a:pt x="236" y="313"/>
                  </a:lnTo>
                  <a:lnTo>
                    <a:pt x="249" y="336"/>
                  </a:lnTo>
                  <a:lnTo>
                    <a:pt x="223" y="310"/>
                  </a:lnTo>
                  <a:lnTo>
                    <a:pt x="221" y="270"/>
                  </a:lnTo>
                  <a:lnTo>
                    <a:pt x="210" y="221"/>
                  </a:lnTo>
                  <a:lnTo>
                    <a:pt x="208" y="258"/>
                  </a:lnTo>
                  <a:lnTo>
                    <a:pt x="210" y="313"/>
                  </a:lnTo>
                  <a:lnTo>
                    <a:pt x="223" y="339"/>
                  </a:lnTo>
                  <a:lnTo>
                    <a:pt x="200" y="319"/>
                  </a:lnTo>
                  <a:lnTo>
                    <a:pt x="186" y="261"/>
                  </a:lnTo>
                  <a:lnTo>
                    <a:pt x="186" y="287"/>
                  </a:lnTo>
                  <a:lnTo>
                    <a:pt x="189" y="310"/>
                  </a:lnTo>
                  <a:lnTo>
                    <a:pt x="173" y="296"/>
                  </a:lnTo>
                  <a:lnTo>
                    <a:pt x="173" y="284"/>
                  </a:lnTo>
                  <a:lnTo>
                    <a:pt x="151" y="238"/>
                  </a:lnTo>
                  <a:lnTo>
                    <a:pt x="119" y="208"/>
                  </a:lnTo>
                  <a:lnTo>
                    <a:pt x="127" y="238"/>
                  </a:lnTo>
                  <a:lnTo>
                    <a:pt x="135" y="252"/>
                  </a:lnTo>
                  <a:lnTo>
                    <a:pt x="119" y="252"/>
                  </a:lnTo>
                  <a:lnTo>
                    <a:pt x="111" y="218"/>
                  </a:lnTo>
                  <a:lnTo>
                    <a:pt x="102" y="203"/>
                  </a:lnTo>
                  <a:lnTo>
                    <a:pt x="75" y="159"/>
                  </a:lnTo>
                  <a:lnTo>
                    <a:pt x="86" y="192"/>
                  </a:lnTo>
                  <a:lnTo>
                    <a:pt x="88" y="215"/>
                  </a:lnTo>
                  <a:lnTo>
                    <a:pt x="102" y="231"/>
                  </a:lnTo>
                  <a:lnTo>
                    <a:pt x="88" y="235"/>
                  </a:lnTo>
                  <a:lnTo>
                    <a:pt x="70" y="196"/>
                  </a:lnTo>
                  <a:lnTo>
                    <a:pt x="57" y="163"/>
                  </a:lnTo>
                  <a:lnTo>
                    <a:pt x="41" y="134"/>
                  </a:lnTo>
                  <a:lnTo>
                    <a:pt x="46" y="169"/>
                  </a:lnTo>
                  <a:lnTo>
                    <a:pt x="54" y="192"/>
                  </a:lnTo>
                  <a:lnTo>
                    <a:pt x="36" y="183"/>
                  </a:lnTo>
                  <a:lnTo>
                    <a:pt x="32" y="127"/>
                  </a:lnTo>
                  <a:lnTo>
                    <a:pt x="24" y="163"/>
                  </a:lnTo>
                  <a:lnTo>
                    <a:pt x="13" y="104"/>
                  </a:lnTo>
                  <a:lnTo>
                    <a:pt x="0" y="101"/>
                  </a:lnTo>
                  <a:lnTo>
                    <a:pt x="18" y="78"/>
                  </a:lnTo>
                  <a:lnTo>
                    <a:pt x="5" y="0"/>
                  </a:lnTo>
                  <a:lnTo>
                    <a:pt x="36" y="27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58"/>
            <p:cNvSpPr>
              <a:spLocks/>
            </p:cNvSpPr>
            <p:nvPr/>
          </p:nvSpPr>
          <p:spPr bwMode="auto">
            <a:xfrm>
              <a:off x="4286" y="2552"/>
              <a:ext cx="443" cy="331"/>
            </a:xfrm>
            <a:custGeom>
              <a:avLst/>
              <a:gdLst>
                <a:gd name="T0" fmla="*/ 121 w 443"/>
                <a:gd name="T1" fmla="*/ 93 h 331"/>
                <a:gd name="T2" fmla="*/ 219 w 443"/>
                <a:gd name="T3" fmla="*/ 173 h 331"/>
                <a:gd name="T4" fmla="*/ 364 w 443"/>
                <a:gd name="T5" fmla="*/ 236 h 331"/>
                <a:gd name="T6" fmla="*/ 438 w 443"/>
                <a:gd name="T7" fmla="*/ 255 h 331"/>
                <a:gd name="T8" fmla="*/ 397 w 443"/>
                <a:gd name="T9" fmla="*/ 275 h 331"/>
                <a:gd name="T10" fmla="*/ 387 w 443"/>
                <a:gd name="T11" fmla="*/ 283 h 331"/>
                <a:gd name="T12" fmla="*/ 354 w 443"/>
                <a:gd name="T13" fmla="*/ 280 h 331"/>
                <a:gd name="T14" fmla="*/ 414 w 443"/>
                <a:gd name="T15" fmla="*/ 326 h 331"/>
                <a:gd name="T16" fmla="*/ 349 w 443"/>
                <a:gd name="T17" fmla="*/ 295 h 331"/>
                <a:gd name="T18" fmla="*/ 339 w 443"/>
                <a:gd name="T19" fmla="*/ 303 h 331"/>
                <a:gd name="T20" fmla="*/ 326 w 443"/>
                <a:gd name="T21" fmla="*/ 306 h 331"/>
                <a:gd name="T22" fmla="*/ 298 w 443"/>
                <a:gd name="T23" fmla="*/ 291 h 331"/>
                <a:gd name="T24" fmla="*/ 289 w 443"/>
                <a:gd name="T25" fmla="*/ 314 h 331"/>
                <a:gd name="T26" fmla="*/ 257 w 443"/>
                <a:gd name="T27" fmla="*/ 283 h 331"/>
                <a:gd name="T28" fmla="*/ 270 w 443"/>
                <a:gd name="T29" fmla="*/ 318 h 331"/>
                <a:gd name="T30" fmla="*/ 233 w 443"/>
                <a:gd name="T31" fmla="*/ 291 h 331"/>
                <a:gd name="T32" fmla="*/ 219 w 443"/>
                <a:gd name="T33" fmla="*/ 291 h 331"/>
                <a:gd name="T34" fmla="*/ 205 w 443"/>
                <a:gd name="T35" fmla="*/ 295 h 331"/>
                <a:gd name="T36" fmla="*/ 177 w 443"/>
                <a:gd name="T37" fmla="*/ 260 h 331"/>
                <a:gd name="T38" fmla="*/ 196 w 443"/>
                <a:gd name="T39" fmla="*/ 299 h 331"/>
                <a:gd name="T40" fmla="*/ 164 w 443"/>
                <a:gd name="T41" fmla="*/ 283 h 331"/>
                <a:gd name="T42" fmla="*/ 150 w 443"/>
                <a:gd name="T43" fmla="*/ 280 h 331"/>
                <a:gd name="T44" fmla="*/ 150 w 443"/>
                <a:gd name="T45" fmla="*/ 299 h 331"/>
                <a:gd name="T46" fmla="*/ 126 w 443"/>
                <a:gd name="T47" fmla="*/ 260 h 331"/>
                <a:gd name="T48" fmla="*/ 99 w 443"/>
                <a:gd name="T49" fmla="*/ 232 h 331"/>
                <a:gd name="T50" fmla="*/ 111 w 443"/>
                <a:gd name="T51" fmla="*/ 287 h 331"/>
                <a:gd name="T52" fmla="*/ 89 w 443"/>
                <a:gd name="T53" fmla="*/ 255 h 331"/>
                <a:gd name="T54" fmla="*/ 70 w 443"/>
                <a:gd name="T55" fmla="*/ 244 h 331"/>
                <a:gd name="T56" fmla="*/ 56 w 443"/>
                <a:gd name="T57" fmla="*/ 244 h 331"/>
                <a:gd name="T58" fmla="*/ 51 w 443"/>
                <a:gd name="T59" fmla="*/ 185 h 331"/>
                <a:gd name="T60" fmla="*/ 42 w 443"/>
                <a:gd name="T61" fmla="*/ 251 h 331"/>
                <a:gd name="T62" fmla="*/ 29 w 443"/>
                <a:gd name="T63" fmla="*/ 204 h 331"/>
                <a:gd name="T64" fmla="*/ 29 w 443"/>
                <a:gd name="T65" fmla="*/ 130 h 331"/>
                <a:gd name="T66" fmla="*/ 19 w 443"/>
                <a:gd name="T67" fmla="*/ 185 h 331"/>
                <a:gd name="T68" fmla="*/ 0 w 443"/>
                <a:gd name="T69" fmla="*/ 160 h 331"/>
                <a:gd name="T70" fmla="*/ 24 w 443"/>
                <a:gd name="T71" fmla="*/ 70 h 331"/>
                <a:gd name="T72" fmla="*/ 29 w 443"/>
                <a:gd name="T73" fmla="*/ 0 h 3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3"/>
                <a:gd name="T112" fmla="*/ 0 h 331"/>
                <a:gd name="T113" fmla="*/ 443 w 443"/>
                <a:gd name="T114" fmla="*/ 331 h 3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3" h="331">
                  <a:moveTo>
                    <a:pt x="89" y="51"/>
                  </a:moveTo>
                  <a:lnTo>
                    <a:pt x="121" y="93"/>
                  </a:lnTo>
                  <a:lnTo>
                    <a:pt x="158" y="133"/>
                  </a:lnTo>
                  <a:lnTo>
                    <a:pt x="219" y="173"/>
                  </a:lnTo>
                  <a:lnTo>
                    <a:pt x="279" y="204"/>
                  </a:lnTo>
                  <a:lnTo>
                    <a:pt x="364" y="236"/>
                  </a:lnTo>
                  <a:lnTo>
                    <a:pt x="442" y="248"/>
                  </a:lnTo>
                  <a:lnTo>
                    <a:pt x="438" y="255"/>
                  </a:lnTo>
                  <a:lnTo>
                    <a:pt x="368" y="251"/>
                  </a:lnTo>
                  <a:lnTo>
                    <a:pt x="397" y="275"/>
                  </a:lnTo>
                  <a:lnTo>
                    <a:pt x="424" y="291"/>
                  </a:lnTo>
                  <a:lnTo>
                    <a:pt x="387" y="283"/>
                  </a:lnTo>
                  <a:lnTo>
                    <a:pt x="349" y="255"/>
                  </a:lnTo>
                  <a:lnTo>
                    <a:pt x="354" y="280"/>
                  </a:lnTo>
                  <a:lnTo>
                    <a:pt x="382" y="303"/>
                  </a:lnTo>
                  <a:lnTo>
                    <a:pt x="414" y="326"/>
                  </a:lnTo>
                  <a:lnTo>
                    <a:pt x="397" y="326"/>
                  </a:lnTo>
                  <a:lnTo>
                    <a:pt x="349" y="295"/>
                  </a:lnTo>
                  <a:lnTo>
                    <a:pt x="326" y="267"/>
                  </a:lnTo>
                  <a:lnTo>
                    <a:pt x="339" y="303"/>
                  </a:lnTo>
                  <a:lnTo>
                    <a:pt x="373" y="330"/>
                  </a:lnTo>
                  <a:lnTo>
                    <a:pt x="326" y="306"/>
                  </a:lnTo>
                  <a:lnTo>
                    <a:pt x="303" y="280"/>
                  </a:lnTo>
                  <a:lnTo>
                    <a:pt x="298" y="291"/>
                  </a:lnTo>
                  <a:lnTo>
                    <a:pt x="303" y="314"/>
                  </a:lnTo>
                  <a:lnTo>
                    <a:pt x="289" y="314"/>
                  </a:lnTo>
                  <a:lnTo>
                    <a:pt x="270" y="287"/>
                  </a:lnTo>
                  <a:lnTo>
                    <a:pt x="257" y="283"/>
                  </a:lnTo>
                  <a:lnTo>
                    <a:pt x="260" y="306"/>
                  </a:lnTo>
                  <a:lnTo>
                    <a:pt x="270" y="318"/>
                  </a:lnTo>
                  <a:lnTo>
                    <a:pt x="252" y="318"/>
                  </a:lnTo>
                  <a:lnTo>
                    <a:pt x="233" y="291"/>
                  </a:lnTo>
                  <a:lnTo>
                    <a:pt x="214" y="267"/>
                  </a:lnTo>
                  <a:lnTo>
                    <a:pt x="219" y="291"/>
                  </a:lnTo>
                  <a:lnTo>
                    <a:pt x="233" y="306"/>
                  </a:lnTo>
                  <a:lnTo>
                    <a:pt x="205" y="295"/>
                  </a:lnTo>
                  <a:lnTo>
                    <a:pt x="183" y="240"/>
                  </a:lnTo>
                  <a:lnTo>
                    <a:pt x="177" y="260"/>
                  </a:lnTo>
                  <a:lnTo>
                    <a:pt x="186" y="283"/>
                  </a:lnTo>
                  <a:lnTo>
                    <a:pt x="196" y="299"/>
                  </a:lnTo>
                  <a:lnTo>
                    <a:pt x="183" y="306"/>
                  </a:lnTo>
                  <a:lnTo>
                    <a:pt x="164" y="283"/>
                  </a:lnTo>
                  <a:lnTo>
                    <a:pt x="154" y="260"/>
                  </a:lnTo>
                  <a:lnTo>
                    <a:pt x="150" y="280"/>
                  </a:lnTo>
                  <a:lnTo>
                    <a:pt x="158" y="291"/>
                  </a:lnTo>
                  <a:lnTo>
                    <a:pt x="150" y="299"/>
                  </a:lnTo>
                  <a:lnTo>
                    <a:pt x="139" y="280"/>
                  </a:lnTo>
                  <a:lnTo>
                    <a:pt x="126" y="260"/>
                  </a:lnTo>
                  <a:lnTo>
                    <a:pt x="103" y="219"/>
                  </a:lnTo>
                  <a:lnTo>
                    <a:pt x="99" y="232"/>
                  </a:lnTo>
                  <a:lnTo>
                    <a:pt x="103" y="260"/>
                  </a:lnTo>
                  <a:lnTo>
                    <a:pt x="111" y="287"/>
                  </a:lnTo>
                  <a:lnTo>
                    <a:pt x="99" y="287"/>
                  </a:lnTo>
                  <a:lnTo>
                    <a:pt x="89" y="255"/>
                  </a:lnTo>
                  <a:lnTo>
                    <a:pt x="79" y="216"/>
                  </a:lnTo>
                  <a:lnTo>
                    <a:pt x="70" y="244"/>
                  </a:lnTo>
                  <a:lnTo>
                    <a:pt x="70" y="263"/>
                  </a:lnTo>
                  <a:lnTo>
                    <a:pt x="56" y="244"/>
                  </a:lnTo>
                  <a:lnTo>
                    <a:pt x="61" y="212"/>
                  </a:lnTo>
                  <a:lnTo>
                    <a:pt x="51" y="185"/>
                  </a:lnTo>
                  <a:lnTo>
                    <a:pt x="42" y="228"/>
                  </a:lnTo>
                  <a:lnTo>
                    <a:pt x="42" y="251"/>
                  </a:lnTo>
                  <a:lnTo>
                    <a:pt x="33" y="240"/>
                  </a:lnTo>
                  <a:lnTo>
                    <a:pt x="29" y="204"/>
                  </a:lnTo>
                  <a:lnTo>
                    <a:pt x="29" y="160"/>
                  </a:lnTo>
                  <a:lnTo>
                    <a:pt x="29" y="130"/>
                  </a:lnTo>
                  <a:lnTo>
                    <a:pt x="15" y="157"/>
                  </a:lnTo>
                  <a:lnTo>
                    <a:pt x="19" y="185"/>
                  </a:lnTo>
                  <a:lnTo>
                    <a:pt x="5" y="189"/>
                  </a:lnTo>
                  <a:lnTo>
                    <a:pt x="0" y="160"/>
                  </a:lnTo>
                  <a:lnTo>
                    <a:pt x="5" y="114"/>
                  </a:lnTo>
                  <a:lnTo>
                    <a:pt x="24" y="70"/>
                  </a:lnTo>
                  <a:lnTo>
                    <a:pt x="29" y="42"/>
                  </a:lnTo>
                  <a:lnTo>
                    <a:pt x="29" y="0"/>
                  </a:lnTo>
                  <a:lnTo>
                    <a:pt x="89" y="51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59"/>
            <p:cNvSpPr>
              <a:spLocks/>
            </p:cNvSpPr>
            <p:nvPr/>
          </p:nvSpPr>
          <p:spPr bwMode="auto">
            <a:xfrm>
              <a:off x="4266" y="1928"/>
              <a:ext cx="152" cy="176"/>
            </a:xfrm>
            <a:custGeom>
              <a:avLst/>
              <a:gdLst>
                <a:gd name="T0" fmla="*/ 0 w 152"/>
                <a:gd name="T1" fmla="*/ 0 h 176"/>
                <a:gd name="T2" fmla="*/ 15 w 152"/>
                <a:gd name="T3" fmla="*/ 23 h 176"/>
                <a:gd name="T4" fmla="*/ 29 w 152"/>
                <a:gd name="T5" fmla="*/ 58 h 176"/>
                <a:gd name="T6" fmla="*/ 62 w 152"/>
                <a:gd name="T7" fmla="*/ 102 h 176"/>
                <a:gd name="T8" fmla="*/ 93 w 152"/>
                <a:gd name="T9" fmla="*/ 125 h 176"/>
                <a:gd name="T10" fmla="*/ 128 w 152"/>
                <a:gd name="T11" fmla="*/ 158 h 176"/>
                <a:gd name="T12" fmla="*/ 151 w 152"/>
                <a:gd name="T13" fmla="*/ 166 h 176"/>
                <a:gd name="T14" fmla="*/ 138 w 152"/>
                <a:gd name="T15" fmla="*/ 166 h 176"/>
                <a:gd name="T16" fmla="*/ 106 w 152"/>
                <a:gd name="T17" fmla="*/ 151 h 176"/>
                <a:gd name="T18" fmla="*/ 115 w 152"/>
                <a:gd name="T19" fmla="*/ 175 h 176"/>
                <a:gd name="T20" fmla="*/ 95 w 152"/>
                <a:gd name="T21" fmla="*/ 138 h 176"/>
                <a:gd name="T22" fmla="*/ 85 w 152"/>
                <a:gd name="T23" fmla="*/ 134 h 176"/>
                <a:gd name="T24" fmla="*/ 89 w 152"/>
                <a:gd name="T25" fmla="*/ 154 h 176"/>
                <a:gd name="T26" fmla="*/ 72 w 152"/>
                <a:gd name="T27" fmla="*/ 123 h 176"/>
                <a:gd name="T28" fmla="*/ 48 w 152"/>
                <a:gd name="T29" fmla="*/ 96 h 176"/>
                <a:gd name="T30" fmla="*/ 52 w 152"/>
                <a:gd name="T31" fmla="*/ 117 h 176"/>
                <a:gd name="T32" fmla="*/ 35 w 152"/>
                <a:gd name="T33" fmla="*/ 77 h 176"/>
                <a:gd name="T34" fmla="*/ 34 w 152"/>
                <a:gd name="T35" fmla="*/ 93 h 176"/>
                <a:gd name="T36" fmla="*/ 27 w 152"/>
                <a:gd name="T37" fmla="*/ 64 h 176"/>
                <a:gd name="T38" fmla="*/ 10 w 152"/>
                <a:gd name="T39" fmla="*/ 33 h 176"/>
                <a:gd name="T40" fmla="*/ 0 w 152"/>
                <a:gd name="T41" fmla="*/ 0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176"/>
                <a:gd name="T65" fmla="*/ 152 w 152"/>
                <a:gd name="T66" fmla="*/ 176 h 1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176">
                  <a:moveTo>
                    <a:pt x="0" y="0"/>
                  </a:moveTo>
                  <a:lnTo>
                    <a:pt x="15" y="23"/>
                  </a:lnTo>
                  <a:lnTo>
                    <a:pt x="29" y="58"/>
                  </a:lnTo>
                  <a:lnTo>
                    <a:pt x="62" y="102"/>
                  </a:lnTo>
                  <a:lnTo>
                    <a:pt x="93" y="125"/>
                  </a:lnTo>
                  <a:lnTo>
                    <a:pt x="128" y="158"/>
                  </a:lnTo>
                  <a:lnTo>
                    <a:pt x="151" y="166"/>
                  </a:lnTo>
                  <a:lnTo>
                    <a:pt x="138" y="166"/>
                  </a:lnTo>
                  <a:lnTo>
                    <a:pt x="106" y="151"/>
                  </a:lnTo>
                  <a:lnTo>
                    <a:pt x="115" y="175"/>
                  </a:lnTo>
                  <a:lnTo>
                    <a:pt x="95" y="138"/>
                  </a:lnTo>
                  <a:lnTo>
                    <a:pt x="85" y="134"/>
                  </a:lnTo>
                  <a:lnTo>
                    <a:pt x="89" y="154"/>
                  </a:lnTo>
                  <a:lnTo>
                    <a:pt x="72" y="123"/>
                  </a:lnTo>
                  <a:lnTo>
                    <a:pt x="48" y="96"/>
                  </a:lnTo>
                  <a:lnTo>
                    <a:pt x="52" y="117"/>
                  </a:lnTo>
                  <a:lnTo>
                    <a:pt x="35" y="77"/>
                  </a:lnTo>
                  <a:lnTo>
                    <a:pt x="34" y="93"/>
                  </a:lnTo>
                  <a:lnTo>
                    <a:pt x="27" y="64"/>
                  </a:lnTo>
                  <a:lnTo>
                    <a:pt x="10" y="33"/>
                  </a:lnTo>
                  <a:lnTo>
                    <a:pt x="0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60"/>
            <p:cNvSpPr>
              <a:spLocks/>
            </p:cNvSpPr>
            <p:nvPr/>
          </p:nvSpPr>
          <p:spPr bwMode="auto">
            <a:xfrm>
              <a:off x="4336" y="2130"/>
              <a:ext cx="133" cy="111"/>
            </a:xfrm>
            <a:custGeom>
              <a:avLst/>
              <a:gdLst>
                <a:gd name="T0" fmla="*/ 0 w 133"/>
                <a:gd name="T1" fmla="*/ 0 h 111"/>
                <a:gd name="T2" fmla="*/ 26 w 133"/>
                <a:gd name="T3" fmla="*/ 27 h 111"/>
                <a:gd name="T4" fmla="*/ 55 w 133"/>
                <a:gd name="T5" fmla="*/ 51 h 111"/>
                <a:gd name="T6" fmla="*/ 83 w 133"/>
                <a:gd name="T7" fmla="*/ 67 h 111"/>
                <a:gd name="T8" fmla="*/ 115 w 133"/>
                <a:gd name="T9" fmla="*/ 87 h 111"/>
                <a:gd name="T10" fmla="*/ 132 w 133"/>
                <a:gd name="T11" fmla="*/ 93 h 111"/>
                <a:gd name="T12" fmla="*/ 119 w 133"/>
                <a:gd name="T13" fmla="*/ 93 h 111"/>
                <a:gd name="T14" fmla="*/ 124 w 133"/>
                <a:gd name="T15" fmla="*/ 110 h 111"/>
                <a:gd name="T16" fmla="*/ 106 w 133"/>
                <a:gd name="T17" fmla="*/ 92 h 111"/>
                <a:gd name="T18" fmla="*/ 104 w 133"/>
                <a:gd name="T19" fmla="*/ 103 h 111"/>
                <a:gd name="T20" fmla="*/ 87 w 133"/>
                <a:gd name="T21" fmla="*/ 80 h 111"/>
                <a:gd name="T22" fmla="*/ 87 w 133"/>
                <a:gd name="T23" fmla="*/ 98 h 111"/>
                <a:gd name="T24" fmla="*/ 69 w 133"/>
                <a:gd name="T25" fmla="*/ 67 h 111"/>
                <a:gd name="T26" fmla="*/ 55 w 133"/>
                <a:gd name="T27" fmla="*/ 60 h 111"/>
                <a:gd name="T28" fmla="*/ 46 w 133"/>
                <a:gd name="T29" fmla="*/ 60 h 111"/>
                <a:gd name="T30" fmla="*/ 55 w 133"/>
                <a:gd name="T31" fmla="*/ 84 h 111"/>
                <a:gd name="T32" fmla="*/ 41 w 133"/>
                <a:gd name="T33" fmla="*/ 64 h 111"/>
                <a:gd name="T34" fmla="*/ 38 w 133"/>
                <a:gd name="T35" fmla="*/ 46 h 111"/>
                <a:gd name="T36" fmla="*/ 24 w 133"/>
                <a:gd name="T37" fmla="*/ 33 h 111"/>
                <a:gd name="T38" fmla="*/ 0 w 133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3"/>
                <a:gd name="T61" fmla="*/ 0 h 111"/>
                <a:gd name="T62" fmla="*/ 133 w 133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3" h="111">
                  <a:moveTo>
                    <a:pt x="0" y="0"/>
                  </a:moveTo>
                  <a:lnTo>
                    <a:pt x="26" y="27"/>
                  </a:lnTo>
                  <a:lnTo>
                    <a:pt x="55" y="51"/>
                  </a:lnTo>
                  <a:lnTo>
                    <a:pt x="83" y="67"/>
                  </a:lnTo>
                  <a:lnTo>
                    <a:pt x="115" y="87"/>
                  </a:lnTo>
                  <a:lnTo>
                    <a:pt x="132" y="93"/>
                  </a:lnTo>
                  <a:lnTo>
                    <a:pt x="119" y="93"/>
                  </a:lnTo>
                  <a:lnTo>
                    <a:pt x="124" y="110"/>
                  </a:lnTo>
                  <a:lnTo>
                    <a:pt x="106" y="92"/>
                  </a:lnTo>
                  <a:lnTo>
                    <a:pt x="104" y="103"/>
                  </a:lnTo>
                  <a:lnTo>
                    <a:pt x="87" y="80"/>
                  </a:lnTo>
                  <a:lnTo>
                    <a:pt x="87" y="98"/>
                  </a:lnTo>
                  <a:lnTo>
                    <a:pt x="69" y="67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55" y="84"/>
                  </a:lnTo>
                  <a:lnTo>
                    <a:pt x="41" y="64"/>
                  </a:lnTo>
                  <a:lnTo>
                    <a:pt x="38" y="46"/>
                  </a:lnTo>
                  <a:lnTo>
                    <a:pt x="24" y="33"/>
                  </a:lnTo>
                  <a:lnTo>
                    <a:pt x="0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61"/>
            <p:cNvSpPr>
              <a:spLocks/>
            </p:cNvSpPr>
            <p:nvPr/>
          </p:nvSpPr>
          <p:spPr bwMode="auto">
            <a:xfrm>
              <a:off x="4384" y="2279"/>
              <a:ext cx="156" cy="111"/>
            </a:xfrm>
            <a:custGeom>
              <a:avLst/>
              <a:gdLst>
                <a:gd name="T0" fmla="*/ 0 w 156"/>
                <a:gd name="T1" fmla="*/ 0 h 111"/>
                <a:gd name="T2" fmla="*/ 31 w 156"/>
                <a:gd name="T3" fmla="*/ 30 h 111"/>
                <a:gd name="T4" fmla="*/ 59 w 156"/>
                <a:gd name="T5" fmla="*/ 48 h 111"/>
                <a:gd name="T6" fmla="*/ 97 w 156"/>
                <a:gd name="T7" fmla="*/ 66 h 111"/>
                <a:gd name="T8" fmla="*/ 119 w 156"/>
                <a:gd name="T9" fmla="*/ 79 h 111"/>
                <a:gd name="T10" fmla="*/ 155 w 156"/>
                <a:gd name="T11" fmla="*/ 89 h 111"/>
                <a:gd name="T12" fmla="*/ 135 w 156"/>
                <a:gd name="T13" fmla="*/ 91 h 111"/>
                <a:gd name="T14" fmla="*/ 136 w 156"/>
                <a:gd name="T15" fmla="*/ 107 h 111"/>
                <a:gd name="T16" fmla="*/ 125 w 156"/>
                <a:gd name="T17" fmla="*/ 83 h 111"/>
                <a:gd name="T18" fmla="*/ 119 w 156"/>
                <a:gd name="T19" fmla="*/ 110 h 111"/>
                <a:gd name="T20" fmla="*/ 113 w 156"/>
                <a:gd name="T21" fmla="*/ 83 h 111"/>
                <a:gd name="T22" fmla="*/ 74 w 156"/>
                <a:gd name="T23" fmla="*/ 64 h 111"/>
                <a:gd name="T24" fmla="*/ 74 w 156"/>
                <a:gd name="T25" fmla="*/ 91 h 111"/>
                <a:gd name="T26" fmla="*/ 65 w 156"/>
                <a:gd name="T27" fmla="*/ 62 h 111"/>
                <a:gd name="T28" fmla="*/ 32 w 156"/>
                <a:gd name="T29" fmla="*/ 41 h 111"/>
                <a:gd name="T30" fmla="*/ 0 w 156"/>
                <a:gd name="T31" fmla="*/ 0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111"/>
                <a:gd name="T50" fmla="*/ 156 w 156"/>
                <a:gd name="T51" fmla="*/ 111 h 1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111">
                  <a:moveTo>
                    <a:pt x="0" y="0"/>
                  </a:moveTo>
                  <a:lnTo>
                    <a:pt x="31" y="30"/>
                  </a:lnTo>
                  <a:lnTo>
                    <a:pt x="59" y="48"/>
                  </a:lnTo>
                  <a:lnTo>
                    <a:pt x="97" y="66"/>
                  </a:lnTo>
                  <a:lnTo>
                    <a:pt x="119" y="79"/>
                  </a:lnTo>
                  <a:lnTo>
                    <a:pt x="155" y="89"/>
                  </a:lnTo>
                  <a:lnTo>
                    <a:pt x="135" y="91"/>
                  </a:lnTo>
                  <a:lnTo>
                    <a:pt x="136" y="107"/>
                  </a:lnTo>
                  <a:lnTo>
                    <a:pt x="125" y="83"/>
                  </a:lnTo>
                  <a:lnTo>
                    <a:pt x="119" y="110"/>
                  </a:lnTo>
                  <a:lnTo>
                    <a:pt x="113" y="83"/>
                  </a:lnTo>
                  <a:lnTo>
                    <a:pt x="74" y="64"/>
                  </a:lnTo>
                  <a:lnTo>
                    <a:pt x="74" y="91"/>
                  </a:lnTo>
                  <a:lnTo>
                    <a:pt x="65" y="62"/>
                  </a:lnTo>
                  <a:lnTo>
                    <a:pt x="32" y="41"/>
                  </a:lnTo>
                  <a:lnTo>
                    <a:pt x="0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62"/>
            <p:cNvSpPr>
              <a:spLocks/>
            </p:cNvSpPr>
            <p:nvPr/>
          </p:nvSpPr>
          <p:spPr bwMode="auto">
            <a:xfrm>
              <a:off x="4430" y="2446"/>
              <a:ext cx="182" cy="81"/>
            </a:xfrm>
            <a:custGeom>
              <a:avLst/>
              <a:gdLst>
                <a:gd name="T0" fmla="*/ 181 w 182"/>
                <a:gd name="T1" fmla="*/ 47 h 81"/>
                <a:gd name="T2" fmla="*/ 124 w 182"/>
                <a:gd name="T3" fmla="*/ 41 h 81"/>
                <a:gd name="T4" fmla="*/ 86 w 182"/>
                <a:gd name="T5" fmla="*/ 30 h 81"/>
                <a:gd name="T6" fmla="*/ 31 w 182"/>
                <a:gd name="T7" fmla="*/ 7 h 81"/>
                <a:gd name="T8" fmla="*/ 0 w 182"/>
                <a:gd name="T9" fmla="*/ 0 h 81"/>
                <a:gd name="T10" fmla="*/ 30 w 182"/>
                <a:gd name="T11" fmla="*/ 13 h 81"/>
                <a:gd name="T12" fmla="*/ 59 w 182"/>
                <a:gd name="T13" fmla="*/ 25 h 81"/>
                <a:gd name="T14" fmla="*/ 63 w 182"/>
                <a:gd name="T15" fmla="*/ 54 h 81"/>
                <a:gd name="T16" fmla="*/ 64 w 182"/>
                <a:gd name="T17" fmla="*/ 23 h 81"/>
                <a:gd name="T18" fmla="*/ 92 w 182"/>
                <a:gd name="T19" fmla="*/ 38 h 81"/>
                <a:gd name="T20" fmla="*/ 98 w 182"/>
                <a:gd name="T21" fmla="*/ 80 h 81"/>
                <a:gd name="T22" fmla="*/ 98 w 182"/>
                <a:gd name="T23" fmla="*/ 41 h 81"/>
                <a:gd name="T24" fmla="*/ 131 w 182"/>
                <a:gd name="T25" fmla="*/ 48 h 81"/>
                <a:gd name="T26" fmla="*/ 144 w 182"/>
                <a:gd name="T27" fmla="*/ 68 h 81"/>
                <a:gd name="T28" fmla="*/ 140 w 182"/>
                <a:gd name="T29" fmla="*/ 48 h 81"/>
                <a:gd name="T30" fmla="*/ 166 w 182"/>
                <a:gd name="T31" fmla="*/ 69 h 81"/>
                <a:gd name="T32" fmla="*/ 154 w 182"/>
                <a:gd name="T33" fmla="*/ 48 h 81"/>
                <a:gd name="T34" fmla="*/ 181 w 182"/>
                <a:gd name="T35" fmla="*/ 47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"/>
                <a:gd name="T55" fmla="*/ 0 h 81"/>
                <a:gd name="T56" fmla="*/ 182 w 182"/>
                <a:gd name="T57" fmla="*/ 81 h 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" h="81">
                  <a:moveTo>
                    <a:pt x="181" y="47"/>
                  </a:moveTo>
                  <a:lnTo>
                    <a:pt x="124" y="41"/>
                  </a:lnTo>
                  <a:lnTo>
                    <a:pt x="86" y="30"/>
                  </a:lnTo>
                  <a:lnTo>
                    <a:pt x="31" y="7"/>
                  </a:lnTo>
                  <a:lnTo>
                    <a:pt x="0" y="0"/>
                  </a:lnTo>
                  <a:lnTo>
                    <a:pt x="30" y="13"/>
                  </a:lnTo>
                  <a:lnTo>
                    <a:pt x="59" y="25"/>
                  </a:lnTo>
                  <a:lnTo>
                    <a:pt x="63" y="54"/>
                  </a:lnTo>
                  <a:lnTo>
                    <a:pt x="64" y="23"/>
                  </a:lnTo>
                  <a:lnTo>
                    <a:pt x="92" y="38"/>
                  </a:lnTo>
                  <a:lnTo>
                    <a:pt x="98" y="80"/>
                  </a:lnTo>
                  <a:lnTo>
                    <a:pt x="98" y="41"/>
                  </a:lnTo>
                  <a:lnTo>
                    <a:pt x="131" y="48"/>
                  </a:lnTo>
                  <a:lnTo>
                    <a:pt x="144" y="68"/>
                  </a:lnTo>
                  <a:lnTo>
                    <a:pt x="140" y="48"/>
                  </a:lnTo>
                  <a:lnTo>
                    <a:pt x="166" y="69"/>
                  </a:lnTo>
                  <a:lnTo>
                    <a:pt x="154" y="48"/>
                  </a:lnTo>
                  <a:lnTo>
                    <a:pt x="181" y="47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63"/>
            <p:cNvSpPr>
              <a:spLocks/>
            </p:cNvSpPr>
            <p:nvPr/>
          </p:nvSpPr>
          <p:spPr bwMode="auto">
            <a:xfrm>
              <a:off x="4437" y="2563"/>
              <a:ext cx="204" cy="103"/>
            </a:xfrm>
            <a:custGeom>
              <a:avLst/>
              <a:gdLst>
                <a:gd name="T0" fmla="*/ 203 w 204"/>
                <a:gd name="T1" fmla="*/ 63 h 103"/>
                <a:gd name="T2" fmla="*/ 161 w 204"/>
                <a:gd name="T3" fmla="*/ 57 h 103"/>
                <a:gd name="T4" fmla="*/ 111 w 204"/>
                <a:gd name="T5" fmla="*/ 46 h 103"/>
                <a:gd name="T6" fmla="*/ 45 w 204"/>
                <a:gd name="T7" fmla="*/ 26 h 103"/>
                <a:gd name="T8" fmla="*/ 0 w 204"/>
                <a:gd name="T9" fmla="*/ 0 h 103"/>
                <a:gd name="T10" fmla="*/ 51 w 204"/>
                <a:gd name="T11" fmla="*/ 38 h 103"/>
                <a:gd name="T12" fmla="*/ 73 w 204"/>
                <a:gd name="T13" fmla="*/ 64 h 103"/>
                <a:gd name="T14" fmla="*/ 93 w 204"/>
                <a:gd name="T15" fmla="*/ 92 h 103"/>
                <a:gd name="T16" fmla="*/ 78 w 204"/>
                <a:gd name="T17" fmla="*/ 59 h 103"/>
                <a:gd name="T18" fmla="*/ 69 w 204"/>
                <a:gd name="T19" fmla="*/ 43 h 103"/>
                <a:gd name="T20" fmla="*/ 104 w 204"/>
                <a:gd name="T21" fmla="*/ 61 h 103"/>
                <a:gd name="T22" fmla="*/ 111 w 204"/>
                <a:gd name="T23" fmla="*/ 79 h 103"/>
                <a:gd name="T24" fmla="*/ 121 w 204"/>
                <a:gd name="T25" fmla="*/ 99 h 103"/>
                <a:gd name="T26" fmla="*/ 111 w 204"/>
                <a:gd name="T27" fmla="*/ 61 h 103"/>
                <a:gd name="T28" fmla="*/ 126 w 204"/>
                <a:gd name="T29" fmla="*/ 64 h 103"/>
                <a:gd name="T30" fmla="*/ 134 w 204"/>
                <a:gd name="T31" fmla="*/ 80 h 103"/>
                <a:gd name="T32" fmla="*/ 140 w 204"/>
                <a:gd name="T33" fmla="*/ 97 h 103"/>
                <a:gd name="T34" fmla="*/ 130 w 204"/>
                <a:gd name="T35" fmla="*/ 61 h 103"/>
                <a:gd name="T36" fmla="*/ 173 w 204"/>
                <a:gd name="T37" fmla="*/ 66 h 103"/>
                <a:gd name="T38" fmla="*/ 186 w 204"/>
                <a:gd name="T39" fmla="*/ 102 h 103"/>
                <a:gd name="T40" fmla="*/ 176 w 204"/>
                <a:gd name="T41" fmla="*/ 71 h 103"/>
                <a:gd name="T42" fmla="*/ 203 w 204"/>
                <a:gd name="T43" fmla="*/ 63 h 1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4"/>
                <a:gd name="T67" fmla="*/ 0 h 103"/>
                <a:gd name="T68" fmla="*/ 204 w 204"/>
                <a:gd name="T69" fmla="*/ 103 h 1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4" h="103">
                  <a:moveTo>
                    <a:pt x="203" y="63"/>
                  </a:moveTo>
                  <a:lnTo>
                    <a:pt x="161" y="57"/>
                  </a:lnTo>
                  <a:lnTo>
                    <a:pt x="111" y="46"/>
                  </a:lnTo>
                  <a:lnTo>
                    <a:pt x="45" y="26"/>
                  </a:lnTo>
                  <a:lnTo>
                    <a:pt x="0" y="0"/>
                  </a:lnTo>
                  <a:lnTo>
                    <a:pt x="51" y="38"/>
                  </a:lnTo>
                  <a:lnTo>
                    <a:pt x="73" y="64"/>
                  </a:lnTo>
                  <a:lnTo>
                    <a:pt x="93" y="92"/>
                  </a:lnTo>
                  <a:lnTo>
                    <a:pt x="78" y="59"/>
                  </a:lnTo>
                  <a:lnTo>
                    <a:pt x="69" y="43"/>
                  </a:lnTo>
                  <a:lnTo>
                    <a:pt x="104" y="61"/>
                  </a:lnTo>
                  <a:lnTo>
                    <a:pt x="111" y="79"/>
                  </a:lnTo>
                  <a:lnTo>
                    <a:pt x="121" y="99"/>
                  </a:lnTo>
                  <a:lnTo>
                    <a:pt x="111" y="61"/>
                  </a:lnTo>
                  <a:lnTo>
                    <a:pt x="126" y="64"/>
                  </a:lnTo>
                  <a:lnTo>
                    <a:pt x="134" y="80"/>
                  </a:lnTo>
                  <a:lnTo>
                    <a:pt x="140" y="97"/>
                  </a:lnTo>
                  <a:lnTo>
                    <a:pt x="130" y="61"/>
                  </a:lnTo>
                  <a:lnTo>
                    <a:pt x="173" y="66"/>
                  </a:lnTo>
                  <a:lnTo>
                    <a:pt x="186" y="102"/>
                  </a:lnTo>
                  <a:lnTo>
                    <a:pt x="176" y="71"/>
                  </a:lnTo>
                  <a:lnTo>
                    <a:pt x="203" y="63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64"/>
            <p:cNvSpPr>
              <a:spLocks/>
            </p:cNvSpPr>
            <p:nvPr/>
          </p:nvSpPr>
          <p:spPr bwMode="auto">
            <a:xfrm>
              <a:off x="4464" y="2708"/>
              <a:ext cx="230" cy="112"/>
            </a:xfrm>
            <a:custGeom>
              <a:avLst/>
              <a:gdLst>
                <a:gd name="T0" fmla="*/ 0 w 230"/>
                <a:gd name="T1" fmla="*/ 0 h 112"/>
                <a:gd name="T2" fmla="*/ 41 w 230"/>
                <a:gd name="T3" fmla="*/ 29 h 112"/>
                <a:gd name="T4" fmla="*/ 88 w 230"/>
                <a:gd name="T5" fmla="*/ 51 h 112"/>
                <a:gd name="T6" fmla="*/ 130 w 230"/>
                <a:gd name="T7" fmla="*/ 67 h 112"/>
                <a:gd name="T8" fmla="*/ 178 w 230"/>
                <a:gd name="T9" fmla="*/ 83 h 112"/>
                <a:gd name="T10" fmla="*/ 229 w 230"/>
                <a:gd name="T11" fmla="*/ 88 h 112"/>
                <a:gd name="T12" fmla="*/ 177 w 230"/>
                <a:gd name="T13" fmla="*/ 88 h 112"/>
                <a:gd name="T14" fmla="*/ 191 w 230"/>
                <a:gd name="T15" fmla="*/ 99 h 112"/>
                <a:gd name="T16" fmla="*/ 166 w 230"/>
                <a:gd name="T17" fmla="*/ 85 h 112"/>
                <a:gd name="T18" fmla="*/ 134 w 230"/>
                <a:gd name="T19" fmla="*/ 76 h 112"/>
                <a:gd name="T20" fmla="*/ 159 w 230"/>
                <a:gd name="T21" fmla="*/ 94 h 112"/>
                <a:gd name="T22" fmla="*/ 134 w 230"/>
                <a:gd name="T23" fmla="*/ 83 h 112"/>
                <a:gd name="T24" fmla="*/ 112 w 230"/>
                <a:gd name="T25" fmla="*/ 69 h 112"/>
                <a:gd name="T26" fmla="*/ 117 w 230"/>
                <a:gd name="T27" fmla="*/ 91 h 112"/>
                <a:gd name="T28" fmla="*/ 139 w 230"/>
                <a:gd name="T29" fmla="*/ 111 h 112"/>
                <a:gd name="T30" fmla="*/ 106 w 230"/>
                <a:gd name="T31" fmla="*/ 88 h 112"/>
                <a:gd name="T32" fmla="*/ 96 w 230"/>
                <a:gd name="T33" fmla="*/ 67 h 112"/>
                <a:gd name="T34" fmla="*/ 57 w 230"/>
                <a:gd name="T35" fmla="*/ 44 h 112"/>
                <a:gd name="T36" fmla="*/ 0 w 230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112"/>
                <a:gd name="T59" fmla="*/ 230 w 230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112">
                  <a:moveTo>
                    <a:pt x="0" y="0"/>
                  </a:moveTo>
                  <a:lnTo>
                    <a:pt x="41" y="29"/>
                  </a:lnTo>
                  <a:lnTo>
                    <a:pt x="88" y="51"/>
                  </a:lnTo>
                  <a:lnTo>
                    <a:pt x="130" y="67"/>
                  </a:lnTo>
                  <a:lnTo>
                    <a:pt x="178" y="83"/>
                  </a:lnTo>
                  <a:lnTo>
                    <a:pt x="229" y="88"/>
                  </a:lnTo>
                  <a:lnTo>
                    <a:pt x="177" y="88"/>
                  </a:lnTo>
                  <a:lnTo>
                    <a:pt x="191" y="99"/>
                  </a:lnTo>
                  <a:lnTo>
                    <a:pt x="166" y="85"/>
                  </a:lnTo>
                  <a:lnTo>
                    <a:pt x="134" y="76"/>
                  </a:lnTo>
                  <a:lnTo>
                    <a:pt x="159" y="94"/>
                  </a:lnTo>
                  <a:lnTo>
                    <a:pt x="134" y="83"/>
                  </a:lnTo>
                  <a:lnTo>
                    <a:pt x="112" y="69"/>
                  </a:lnTo>
                  <a:lnTo>
                    <a:pt x="117" y="91"/>
                  </a:lnTo>
                  <a:lnTo>
                    <a:pt x="139" y="111"/>
                  </a:lnTo>
                  <a:lnTo>
                    <a:pt x="106" y="88"/>
                  </a:lnTo>
                  <a:lnTo>
                    <a:pt x="96" y="67"/>
                  </a:lnTo>
                  <a:lnTo>
                    <a:pt x="57" y="44"/>
                  </a:lnTo>
                  <a:lnTo>
                    <a:pt x="0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2" name="Freeform 65"/>
          <p:cNvSpPr>
            <a:spLocks/>
          </p:cNvSpPr>
          <p:nvPr/>
        </p:nvSpPr>
        <p:spPr bwMode="auto">
          <a:xfrm>
            <a:off x="6605588" y="3228975"/>
            <a:ext cx="304800" cy="1352550"/>
          </a:xfrm>
          <a:custGeom>
            <a:avLst/>
            <a:gdLst>
              <a:gd name="T0" fmla="*/ 157 w 192"/>
              <a:gd name="T1" fmla="*/ 638 h 852"/>
              <a:gd name="T2" fmla="*/ 189 w 192"/>
              <a:gd name="T3" fmla="*/ 739 h 852"/>
              <a:gd name="T4" fmla="*/ 157 w 192"/>
              <a:gd name="T5" fmla="*/ 723 h 852"/>
              <a:gd name="T6" fmla="*/ 183 w 192"/>
              <a:gd name="T7" fmla="*/ 798 h 852"/>
              <a:gd name="T8" fmla="*/ 154 w 192"/>
              <a:gd name="T9" fmla="*/ 748 h 852"/>
              <a:gd name="T10" fmla="*/ 163 w 192"/>
              <a:gd name="T11" fmla="*/ 820 h 852"/>
              <a:gd name="T12" fmla="*/ 144 w 192"/>
              <a:gd name="T13" fmla="*/ 767 h 852"/>
              <a:gd name="T14" fmla="*/ 139 w 192"/>
              <a:gd name="T15" fmla="*/ 832 h 852"/>
              <a:gd name="T16" fmla="*/ 120 w 192"/>
              <a:gd name="T17" fmla="*/ 735 h 852"/>
              <a:gd name="T18" fmla="*/ 108 w 192"/>
              <a:gd name="T19" fmla="*/ 851 h 852"/>
              <a:gd name="T20" fmla="*/ 102 w 192"/>
              <a:gd name="T21" fmla="*/ 735 h 852"/>
              <a:gd name="T22" fmla="*/ 68 w 192"/>
              <a:gd name="T23" fmla="*/ 801 h 852"/>
              <a:gd name="T24" fmla="*/ 89 w 192"/>
              <a:gd name="T25" fmla="*/ 707 h 852"/>
              <a:gd name="T26" fmla="*/ 49 w 192"/>
              <a:gd name="T27" fmla="*/ 761 h 852"/>
              <a:gd name="T28" fmla="*/ 79 w 192"/>
              <a:gd name="T29" fmla="*/ 682 h 852"/>
              <a:gd name="T30" fmla="*/ 26 w 192"/>
              <a:gd name="T31" fmla="*/ 720 h 852"/>
              <a:gd name="T32" fmla="*/ 45 w 192"/>
              <a:gd name="T33" fmla="*/ 651 h 852"/>
              <a:gd name="T34" fmla="*/ 0 w 192"/>
              <a:gd name="T35" fmla="*/ 641 h 852"/>
              <a:gd name="T36" fmla="*/ 39 w 192"/>
              <a:gd name="T37" fmla="*/ 4 h 852"/>
              <a:gd name="T38" fmla="*/ 118 w 192"/>
              <a:gd name="T39" fmla="*/ 0 h 852"/>
              <a:gd name="T40" fmla="*/ 191 w 192"/>
              <a:gd name="T41" fmla="*/ 657 h 852"/>
              <a:gd name="T42" fmla="*/ 157 w 192"/>
              <a:gd name="T43" fmla="*/ 638 h 8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2"/>
              <a:gd name="T67" fmla="*/ 0 h 852"/>
              <a:gd name="T68" fmla="*/ 192 w 192"/>
              <a:gd name="T69" fmla="*/ 852 h 8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2" h="852">
                <a:moveTo>
                  <a:pt x="157" y="638"/>
                </a:moveTo>
                <a:lnTo>
                  <a:pt x="189" y="739"/>
                </a:lnTo>
                <a:lnTo>
                  <a:pt x="157" y="723"/>
                </a:lnTo>
                <a:lnTo>
                  <a:pt x="183" y="798"/>
                </a:lnTo>
                <a:lnTo>
                  <a:pt x="154" y="748"/>
                </a:lnTo>
                <a:lnTo>
                  <a:pt x="163" y="820"/>
                </a:lnTo>
                <a:lnTo>
                  <a:pt x="144" y="767"/>
                </a:lnTo>
                <a:lnTo>
                  <a:pt x="139" y="832"/>
                </a:lnTo>
                <a:lnTo>
                  <a:pt x="120" y="735"/>
                </a:lnTo>
                <a:lnTo>
                  <a:pt x="108" y="851"/>
                </a:lnTo>
                <a:lnTo>
                  <a:pt x="102" y="735"/>
                </a:lnTo>
                <a:lnTo>
                  <a:pt x="68" y="801"/>
                </a:lnTo>
                <a:lnTo>
                  <a:pt x="89" y="707"/>
                </a:lnTo>
                <a:lnTo>
                  <a:pt x="49" y="761"/>
                </a:lnTo>
                <a:lnTo>
                  <a:pt x="79" y="682"/>
                </a:lnTo>
                <a:lnTo>
                  <a:pt x="26" y="720"/>
                </a:lnTo>
                <a:lnTo>
                  <a:pt x="45" y="651"/>
                </a:lnTo>
                <a:lnTo>
                  <a:pt x="0" y="641"/>
                </a:lnTo>
                <a:lnTo>
                  <a:pt x="39" y="4"/>
                </a:lnTo>
                <a:lnTo>
                  <a:pt x="118" y="0"/>
                </a:lnTo>
                <a:lnTo>
                  <a:pt x="191" y="657"/>
                </a:lnTo>
                <a:lnTo>
                  <a:pt x="157" y="638"/>
                </a:lnTo>
              </a:path>
            </a:pathLst>
          </a:custGeom>
          <a:solidFill>
            <a:srgbClr val="037C03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273" name="Group 66"/>
          <p:cNvGrpSpPr>
            <a:grpSpLocks/>
          </p:cNvGrpSpPr>
          <p:nvPr/>
        </p:nvGrpSpPr>
        <p:grpSpPr bwMode="auto">
          <a:xfrm>
            <a:off x="5629275" y="3328988"/>
            <a:ext cx="182563" cy="1644650"/>
            <a:chOff x="3546" y="2097"/>
            <a:chExt cx="115" cy="1036"/>
          </a:xfrm>
        </p:grpSpPr>
        <p:sp>
          <p:nvSpPr>
            <p:cNvPr id="11303" name="Freeform 67"/>
            <p:cNvSpPr>
              <a:spLocks/>
            </p:cNvSpPr>
            <p:nvPr/>
          </p:nvSpPr>
          <p:spPr bwMode="auto">
            <a:xfrm>
              <a:off x="3546" y="2097"/>
              <a:ext cx="115" cy="1036"/>
            </a:xfrm>
            <a:custGeom>
              <a:avLst/>
              <a:gdLst>
                <a:gd name="T0" fmla="*/ 71 w 115"/>
                <a:gd name="T1" fmla="*/ 0 h 1036"/>
                <a:gd name="T2" fmla="*/ 100 w 115"/>
                <a:gd name="T3" fmla="*/ 523 h 1036"/>
                <a:gd name="T4" fmla="*/ 97 w 115"/>
                <a:gd name="T5" fmla="*/ 657 h 1036"/>
                <a:gd name="T6" fmla="*/ 98 w 115"/>
                <a:gd name="T7" fmla="*/ 760 h 1036"/>
                <a:gd name="T8" fmla="*/ 97 w 115"/>
                <a:gd name="T9" fmla="*/ 788 h 1036"/>
                <a:gd name="T10" fmla="*/ 96 w 115"/>
                <a:gd name="T11" fmla="*/ 832 h 1036"/>
                <a:gd name="T12" fmla="*/ 100 w 115"/>
                <a:gd name="T13" fmla="*/ 876 h 1036"/>
                <a:gd name="T14" fmla="*/ 99 w 115"/>
                <a:gd name="T15" fmla="*/ 931 h 1036"/>
                <a:gd name="T16" fmla="*/ 103 w 115"/>
                <a:gd name="T17" fmla="*/ 979 h 1036"/>
                <a:gd name="T18" fmla="*/ 114 w 115"/>
                <a:gd name="T19" fmla="*/ 1021 h 1036"/>
                <a:gd name="T20" fmla="*/ 87 w 115"/>
                <a:gd name="T21" fmla="*/ 1025 h 1036"/>
                <a:gd name="T22" fmla="*/ 67 w 115"/>
                <a:gd name="T23" fmla="*/ 1035 h 1036"/>
                <a:gd name="T24" fmla="*/ 37 w 115"/>
                <a:gd name="T25" fmla="*/ 1032 h 1036"/>
                <a:gd name="T26" fmla="*/ 15 w 115"/>
                <a:gd name="T27" fmla="*/ 1032 h 1036"/>
                <a:gd name="T28" fmla="*/ 0 w 115"/>
                <a:gd name="T29" fmla="*/ 1020 h 1036"/>
                <a:gd name="T30" fmla="*/ 4 w 115"/>
                <a:gd name="T31" fmla="*/ 978 h 1036"/>
                <a:gd name="T32" fmla="*/ 10 w 115"/>
                <a:gd name="T33" fmla="*/ 931 h 1036"/>
                <a:gd name="T34" fmla="*/ 9 w 115"/>
                <a:gd name="T35" fmla="*/ 845 h 1036"/>
                <a:gd name="T36" fmla="*/ 10 w 115"/>
                <a:gd name="T37" fmla="*/ 820 h 1036"/>
                <a:gd name="T38" fmla="*/ 10 w 115"/>
                <a:gd name="T39" fmla="*/ 760 h 1036"/>
                <a:gd name="T40" fmla="*/ 10 w 115"/>
                <a:gd name="T41" fmla="*/ 706 h 1036"/>
                <a:gd name="T42" fmla="*/ 14 w 115"/>
                <a:gd name="T43" fmla="*/ 654 h 1036"/>
                <a:gd name="T44" fmla="*/ 11 w 115"/>
                <a:gd name="T45" fmla="*/ 429 h 1036"/>
                <a:gd name="T46" fmla="*/ 11 w 115"/>
                <a:gd name="T47" fmla="*/ 147 h 1036"/>
                <a:gd name="T48" fmla="*/ 21 w 115"/>
                <a:gd name="T49" fmla="*/ 37 h 1036"/>
                <a:gd name="T50" fmla="*/ 71 w 115"/>
                <a:gd name="T51" fmla="*/ 0 h 10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1036"/>
                <a:gd name="T80" fmla="*/ 115 w 115"/>
                <a:gd name="T81" fmla="*/ 1036 h 10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1036">
                  <a:moveTo>
                    <a:pt x="71" y="0"/>
                  </a:moveTo>
                  <a:lnTo>
                    <a:pt x="100" y="523"/>
                  </a:lnTo>
                  <a:lnTo>
                    <a:pt x="97" y="657"/>
                  </a:lnTo>
                  <a:lnTo>
                    <a:pt x="98" y="760"/>
                  </a:lnTo>
                  <a:lnTo>
                    <a:pt x="97" y="788"/>
                  </a:lnTo>
                  <a:lnTo>
                    <a:pt x="96" y="832"/>
                  </a:lnTo>
                  <a:lnTo>
                    <a:pt x="100" y="876"/>
                  </a:lnTo>
                  <a:lnTo>
                    <a:pt x="99" y="931"/>
                  </a:lnTo>
                  <a:lnTo>
                    <a:pt x="103" y="979"/>
                  </a:lnTo>
                  <a:lnTo>
                    <a:pt x="114" y="1021"/>
                  </a:lnTo>
                  <a:lnTo>
                    <a:pt x="87" y="1025"/>
                  </a:lnTo>
                  <a:lnTo>
                    <a:pt x="67" y="1035"/>
                  </a:lnTo>
                  <a:lnTo>
                    <a:pt x="37" y="1032"/>
                  </a:lnTo>
                  <a:lnTo>
                    <a:pt x="15" y="1032"/>
                  </a:lnTo>
                  <a:lnTo>
                    <a:pt x="0" y="1020"/>
                  </a:lnTo>
                  <a:lnTo>
                    <a:pt x="4" y="978"/>
                  </a:lnTo>
                  <a:lnTo>
                    <a:pt x="10" y="931"/>
                  </a:lnTo>
                  <a:lnTo>
                    <a:pt x="9" y="845"/>
                  </a:lnTo>
                  <a:lnTo>
                    <a:pt x="10" y="820"/>
                  </a:lnTo>
                  <a:lnTo>
                    <a:pt x="10" y="760"/>
                  </a:lnTo>
                  <a:lnTo>
                    <a:pt x="10" y="706"/>
                  </a:lnTo>
                  <a:lnTo>
                    <a:pt x="14" y="654"/>
                  </a:lnTo>
                  <a:lnTo>
                    <a:pt x="11" y="429"/>
                  </a:lnTo>
                  <a:lnTo>
                    <a:pt x="11" y="147"/>
                  </a:lnTo>
                  <a:lnTo>
                    <a:pt x="21" y="37"/>
                  </a:lnTo>
                  <a:lnTo>
                    <a:pt x="71" y="0"/>
                  </a:lnTo>
                </a:path>
              </a:pathLst>
            </a:custGeom>
            <a:solidFill>
              <a:schemeClr val="accent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68"/>
            <p:cNvSpPr>
              <a:spLocks/>
            </p:cNvSpPr>
            <p:nvPr/>
          </p:nvSpPr>
          <p:spPr bwMode="auto">
            <a:xfrm>
              <a:off x="3550" y="2760"/>
              <a:ext cx="68" cy="361"/>
            </a:xfrm>
            <a:custGeom>
              <a:avLst/>
              <a:gdLst>
                <a:gd name="T0" fmla="*/ 21 w 68"/>
                <a:gd name="T1" fmla="*/ 0 h 361"/>
                <a:gd name="T2" fmla="*/ 42 w 68"/>
                <a:gd name="T3" fmla="*/ 19 h 361"/>
                <a:gd name="T4" fmla="*/ 67 w 68"/>
                <a:gd name="T5" fmla="*/ 30 h 361"/>
                <a:gd name="T6" fmla="*/ 50 w 68"/>
                <a:gd name="T7" fmla="*/ 31 h 361"/>
                <a:gd name="T8" fmla="*/ 27 w 68"/>
                <a:gd name="T9" fmla="*/ 27 h 361"/>
                <a:gd name="T10" fmla="*/ 37 w 68"/>
                <a:gd name="T11" fmla="*/ 46 h 361"/>
                <a:gd name="T12" fmla="*/ 60 w 68"/>
                <a:gd name="T13" fmla="*/ 63 h 361"/>
                <a:gd name="T14" fmla="*/ 32 w 68"/>
                <a:gd name="T15" fmla="*/ 65 h 361"/>
                <a:gd name="T16" fmla="*/ 22 w 68"/>
                <a:gd name="T17" fmla="*/ 75 h 361"/>
                <a:gd name="T18" fmla="*/ 34 w 68"/>
                <a:gd name="T19" fmla="*/ 91 h 361"/>
                <a:gd name="T20" fmla="*/ 53 w 68"/>
                <a:gd name="T21" fmla="*/ 104 h 361"/>
                <a:gd name="T22" fmla="*/ 21 w 68"/>
                <a:gd name="T23" fmla="*/ 108 h 361"/>
                <a:gd name="T24" fmla="*/ 18 w 68"/>
                <a:gd name="T25" fmla="*/ 123 h 361"/>
                <a:gd name="T26" fmla="*/ 21 w 68"/>
                <a:gd name="T27" fmla="*/ 138 h 361"/>
                <a:gd name="T28" fmla="*/ 45 w 68"/>
                <a:gd name="T29" fmla="*/ 157 h 361"/>
                <a:gd name="T30" fmla="*/ 60 w 68"/>
                <a:gd name="T31" fmla="*/ 157 h 361"/>
                <a:gd name="T32" fmla="*/ 35 w 68"/>
                <a:gd name="T33" fmla="*/ 166 h 361"/>
                <a:gd name="T34" fmla="*/ 19 w 68"/>
                <a:gd name="T35" fmla="*/ 167 h 361"/>
                <a:gd name="T36" fmla="*/ 29 w 68"/>
                <a:gd name="T37" fmla="*/ 184 h 361"/>
                <a:gd name="T38" fmla="*/ 46 w 68"/>
                <a:gd name="T39" fmla="*/ 201 h 361"/>
                <a:gd name="T40" fmla="*/ 19 w 68"/>
                <a:gd name="T41" fmla="*/ 217 h 361"/>
                <a:gd name="T42" fmla="*/ 19 w 68"/>
                <a:gd name="T43" fmla="*/ 257 h 361"/>
                <a:gd name="T44" fmla="*/ 32 w 68"/>
                <a:gd name="T45" fmla="*/ 299 h 361"/>
                <a:gd name="T46" fmla="*/ 17 w 68"/>
                <a:gd name="T47" fmla="*/ 310 h 361"/>
                <a:gd name="T48" fmla="*/ 45 w 68"/>
                <a:gd name="T49" fmla="*/ 319 h 361"/>
                <a:gd name="T50" fmla="*/ 14 w 68"/>
                <a:gd name="T51" fmla="*/ 324 h 361"/>
                <a:gd name="T52" fmla="*/ 50 w 68"/>
                <a:gd name="T53" fmla="*/ 337 h 361"/>
                <a:gd name="T54" fmla="*/ 12 w 68"/>
                <a:gd name="T55" fmla="*/ 341 h 361"/>
                <a:gd name="T56" fmla="*/ 38 w 68"/>
                <a:gd name="T57" fmla="*/ 352 h 361"/>
                <a:gd name="T58" fmla="*/ 50 w 68"/>
                <a:gd name="T59" fmla="*/ 360 h 361"/>
                <a:gd name="T60" fmla="*/ 24 w 68"/>
                <a:gd name="T61" fmla="*/ 360 h 361"/>
                <a:gd name="T62" fmla="*/ 0 w 68"/>
                <a:gd name="T63" fmla="*/ 357 h 361"/>
                <a:gd name="T64" fmla="*/ 6 w 68"/>
                <a:gd name="T65" fmla="*/ 321 h 361"/>
                <a:gd name="T66" fmla="*/ 11 w 68"/>
                <a:gd name="T67" fmla="*/ 290 h 361"/>
                <a:gd name="T68" fmla="*/ 9 w 68"/>
                <a:gd name="T69" fmla="*/ 246 h 361"/>
                <a:gd name="T70" fmla="*/ 11 w 68"/>
                <a:gd name="T71" fmla="*/ 186 h 361"/>
                <a:gd name="T72" fmla="*/ 8 w 68"/>
                <a:gd name="T73" fmla="*/ 140 h 361"/>
                <a:gd name="T74" fmla="*/ 11 w 68"/>
                <a:gd name="T75" fmla="*/ 82 h 361"/>
                <a:gd name="T76" fmla="*/ 16 w 68"/>
                <a:gd name="T77" fmla="*/ 55 h 361"/>
                <a:gd name="T78" fmla="*/ 16 w 68"/>
                <a:gd name="T79" fmla="*/ 27 h 361"/>
                <a:gd name="T80" fmla="*/ 21 w 68"/>
                <a:gd name="T81" fmla="*/ 0 h 3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361"/>
                <a:gd name="T125" fmla="*/ 68 w 68"/>
                <a:gd name="T126" fmla="*/ 361 h 3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361">
                  <a:moveTo>
                    <a:pt x="21" y="0"/>
                  </a:moveTo>
                  <a:lnTo>
                    <a:pt x="42" y="19"/>
                  </a:lnTo>
                  <a:lnTo>
                    <a:pt x="67" y="30"/>
                  </a:lnTo>
                  <a:lnTo>
                    <a:pt x="50" y="31"/>
                  </a:lnTo>
                  <a:lnTo>
                    <a:pt x="27" y="27"/>
                  </a:lnTo>
                  <a:lnTo>
                    <a:pt x="37" y="46"/>
                  </a:lnTo>
                  <a:lnTo>
                    <a:pt x="60" y="63"/>
                  </a:lnTo>
                  <a:lnTo>
                    <a:pt x="32" y="65"/>
                  </a:lnTo>
                  <a:lnTo>
                    <a:pt x="22" y="75"/>
                  </a:lnTo>
                  <a:lnTo>
                    <a:pt x="34" y="91"/>
                  </a:lnTo>
                  <a:lnTo>
                    <a:pt x="53" y="104"/>
                  </a:lnTo>
                  <a:lnTo>
                    <a:pt x="21" y="108"/>
                  </a:lnTo>
                  <a:lnTo>
                    <a:pt x="18" y="123"/>
                  </a:lnTo>
                  <a:lnTo>
                    <a:pt x="21" y="138"/>
                  </a:lnTo>
                  <a:lnTo>
                    <a:pt x="45" y="157"/>
                  </a:lnTo>
                  <a:lnTo>
                    <a:pt x="60" y="157"/>
                  </a:lnTo>
                  <a:lnTo>
                    <a:pt x="35" y="166"/>
                  </a:lnTo>
                  <a:lnTo>
                    <a:pt x="19" y="167"/>
                  </a:lnTo>
                  <a:lnTo>
                    <a:pt x="29" y="184"/>
                  </a:lnTo>
                  <a:lnTo>
                    <a:pt x="46" y="201"/>
                  </a:lnTo>
                  <a:lnTo>
                    <a:pt x="19" y="217"/>
                  </a:lnTo>
                  <a:lnTo>
                    <a:pt x="19" y="257"/>
                  </a:lnTo>
                  <a:lnTo>
                    <a:pt x="32" y="299"/>
                  </a:lnTo>
                  <a:lnTo>
                    <a:pt x="17" y="310"/>
                  </a:lnTo>
                  <a:lnTo>
                    <a:pt x="45" y="319"/>
                  </a:lnTo>
                  <a:lnTo>
                    <a:pt x="14" y="324"/>
                  </a:lnTo>
                  <a:lnTo>
                    <a:pt x="50" y="337"/>
                  </a:lnTo>
                  <a:lnTo>
                    <a:pt x="12" y="341"/>
                  </a:lnTo>
                  <a:lnTo>
                    <a:pt x="38" y="352"/>
                  </a:lnTo>
                  <a:lnTo>
                    <a:pt x="50" y="360"/>
                  </a:lnTo>
                  <a:lnTo>
                    <a:pt x="24" y="360"/>
                  </a:lnTo>
                  <a:lnTo>
                    <a:pt x="0" y="357"/>
                  </a:lnTo>
                  <a:lnTo>
                    <a:pt x="6" y="321"/>
                  </a:lnTo>
                  <a:lnTo>
                    <a:pt x="11" y="290"/>
                  </a:lnTo>
                  <a:lnTo>
                    <a:pt x="9" y="246"/>
                  </a:lnTo>
                  <a:lnTo>
                    <a:pt x="11" y="186"/>
                  </a:lnTo>
                  <a:lnTo>
                    <a:pt x="8" y="140"/>
                  </a:lnTo>
                  <a:lnTo>
                    <a:pt x="11" y="82"/>
                  </a:lnTo>
                  <a:lnTo>
                    <a:pt x="16" y="55"/>
                  </a:lnTo>
                  <a:lnTo>
                    <a:pt x="16" y="27"/>
                  </a:lnTo>
                  <a:lnTo>
                    <a:pt x="21" y="0"/>
                  </a:lnTo>
                </a:path>
              </a:pathLst>
            </a:custGeom>
            <a:solidFill>
              <a:schemeClr val="accent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4" name="Group 69"/>
          <p:cNvGrpSpPr>
            <a:grpSpLocks/>
          </p:cNvGrpSpPr>
          <p:nvPr/>
        </p:nvGrpSpPr>
        <p:grpSpPr bwMode="auto">
          <a:xfrm>
            <a:off x="5668963" y="3114675"/>
            <a:ext cx="958850" cy="1646238"/>
            <a:chOff x="3571" y="1962"/>
            <a:chExt cx="604" cy="1037"/>
          </a:xfrm>
        </p:grpSpPr>
        <p:sp>
          <p:nvSpPr>
            <p:cNvPr id="11291" name="Freeform 70"/>
            <p:cNvSpPr>
              <a:spLocks/>
            </p:cNvSpPr>
            <p:nvPr/>
          </p:nvSpPr>
          <p:spPr bwMode="auto">
            <a:xfrm>
              <a:off x="3571" y="1962"/>
              <a:ext cx="288" cy="278"/>
            </a:xfrm>
            <a:custGeom>
              <a:avLst/>
              <a:gdLst>
                <a:gd name="T0" fmla="*/ 78 w 288"/>
                <a:gd name="T1" fmla="*/ 79 h 278"/>
                <a:gd name="T2" fmla="*/ 142 w 288"/>
                <a:gd name="T3" fmla="*/ 145 h 278"/>
                <a:gd name="T4" fmla="*/ 236 w 288"/>
                <a:gd name="T5" fmla="*/ 198 h 278"/>
                <a:gd name="T6" fmla="*/ 284 w 288"/>
                <a:gd name="T7" fmla="*/ 214 h 278"/>
                <a:gd name="T8" fmla="*/ 258 w 288"/>
                <a:gd name="T9" fmla="*/ 231 h 278"/>
                <a:gd name="T10" fmla="*/ 251 w 288"/>
                <a:gd name="T11" fmla="*/ 238 h 278"/>
                <a:gd name="T12" fmla="*/ 230 w 288"/>
                <a:gd name="T13" fmla="*/ 234 h 278"/>
                <a:gd name="T14" fmla="*/ 269 w 288"/>
                <a:gd name="T15" fmla="*/ 274 h 278"/>
                <a:gd name="T16" fmla="*/ 227 w 288"/>
                <a:gd name="T17" fmla="*/ 248 h 278"/>
                <a:gd name="T18" fmla="*/ 221 w 288"/>
                <a:gd name="T19" fmla="*/ 254 h 278"/>
                <a:gd name="T20" fmla="*/ 212 w 288"/>
                <a:gd name="T21" fmla="*/ 257 h 278"/>
                <a:gd name="T22" fmla="*/ 194 w 288"/>
                <a:gd name="T23" fmla="*/ 244 h 278"/>
                <a:gd name="T24" fmla="*/ 188 w 288"/>
                <a:gd name="T25" fmla="*/ 264 h 278"/>
                <a:gd name="T26" fmla="*/ 167 w 288"/>
                <a:gd name="T27" fmla="*/ 238 h 278"/>
                <a:gd name="T28" fmla="*/ 175 w 288"/>
                <a:gd name="T29" fmla="*/ 267 h 278"/>
                <a:gd name="T30" fmla="*/ 152 w 288"/>
                <a:gd name="T31" fmla="*/ 244 h 278"/>
                <a:gd name="T32" fmla="*/ 142 w 288"/>
                <a:gd name="T33" fmla="*/ 244 h 278"/>
                <a:gd name="T34" fmla="*/ 133 w 288"/>
                <a:gd name="T35" fmla="*/ 248 h 278"/>
                <a:gd name="T36" fmla="*/ 115 w 288"/>
                <a:gd name="T37" fmla="*/ 217 h 278"/>
                <a:gd name="T38" fmla="*/ 127 w 288"/>
                <a:gd name="T39" fmla="*/ 251 h 278"/>
                <a:gd name="T40" fmla="*/ 106 w 288"/>
                <a:gd name="T41" fmla="*/ 238 h 278"/>
                <a:gd name="T42" fmla="*/ 97 w 288"/>
                <a:gd name="T43" fmla="*/ 234 h 278"/>
                <a:gd name="T44" fmla="*/ 97 w 288"/>
                <a:gd name="T45" fmla="*/ 251 h 278"/>
                <a:gd name="T46" fmla="*/ 81 w 288"/>
                <a:gd name="T47" fmla="*/ 217 h 278"/>
                <a:gd name="T48" fmla="*/ 64 w 288"/>
                <a:gd name="T49" fmla="*/ 195 h 278"/>
                <a:gd name="T50" fmla="*/ 72 w 288"/>
                <a:gd name="T51" fmla="*/ 241 h 278"/>
                <a:gd name="T52" fmla="*/ 58 w 288"/>
                <a:gd name="T53" fmla="*/ 214 h 278"/>
                <a:gd name="T54" fmla="*/ 45 w 288"/>
                <a:gd name="T55" fmla="*/ 205 h 278"/>
                <a:gd name="T56" fmla="*/ 36 w 288"/>
                <a:gd name="T57" fmla="*/ 205 h 278"/>
                <a:gd name="T58" fmla="*/ 33 w 288"/>
                <a:gd name="T59" fmla="*/ 155 h 278"/>
                <a:gd name="T60" fmla="*/ 26 w 288"/>
                <a:gd name="T61" fmla="*/ 211 h 278"/>
                <a:gd name="T62" fmla="*/ 18 w 288"/>
                <a:gd name="T63" fmla="*/ 171 h 278"/>
                <a:gd name="T64" fmla="*/ 18 w 288"/>
                <a:gd name="T65" fmla="*/ 109 h 278"/>
                <a:gd name="T66" fmla="*/ 12 w 288"/>
                <a:gd name="T67" fmla="*/ 155 h 278"/>
                <a:gd name="T68" fmla="*/ 0 w 288"/>
                <a:gd name="T69" fmla="*/ 135 h 278"/>
                <a:gd name="T70" fmla="*/ 15 w 288"/>
                <a:gd name="T71" fmla="*/ 60 h 278"/>
                <a:gd name="T72" fmla="*/ 18 w 288"/>
                <a:gd name="T73" fmla="*/ 0 h 2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278"/>
                <a:gd name="T113" fmla="*/ 288 w 288"/>
                <a:gd name="T114" fmla="*/ 278 h 2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278">
                  <a:moveTo>
                    <a:pt x="58" y="43"/>
                  </a:moveTo>
                  <a:lnTo>
                    <a:pt x="78" y="79"/>
                  </a:lnTo>
                  <a:lnTo>
                    <a:pt x="103" y="113"/>
                  </a:lnTo>
                  <a:lnTo>
                    <a:pt x="142" y="145"/>
                  </a:lnTo>
                  <a:lnTo>
                    <a:pt x="181" y="171"/>
                  </a:lnTo>
                  <a:lnTo>
                    <a:pt x="236" y="198"/>
                  </a:lnTo>
                  <a:lnTo>
                    <a:pt x="287" y="208"/>
                  </a:lnTo>
                  <a:lnTo>
                    <a:pt x="284" y="214"/>
                  </a:lnTo>
                  <a:lnTo>
                    <a:pt x="239" y="211"/>
                  </a:lnTo>
                  <a:lnTo>
                    <a:pt x="258" y="231"/>
                  </a:lnTo>
                  <a:lnTo>
                    <a:pt x="275" y="244"/>
                  </a:lnTo>
                  <a:lnTo>
                    <a:pt x="251" y="238"/>
                  </a:lnTo>
                  <a:lnTo>
                    <a:pt x="227" y="214"/>
                  </a:lnTo>
                  <a:lnTo>
                    <a:pt x="230" y="234"/>
                  </a:lnTo>
                  <a:lnTo>
                    <a:pt x="248" y="254"/>
                  </a:lnTo>
                  <a:lnTo>
                    <a:pt x="269" y="274"/>
                  </a:lnTo>
                  <a:lnTo>
                    <a:pt x="258" y="274"/>
                  </a:lnTo>
                  <a:lnTo>
                    <a:pt x="227" y="248"/>
                  </a:lnTo>
                  <a:lnTo>
                    <a:pt x="212" y="224"/>
                  </a:lnTo>
                  <a:lnTo>
                    <a:pt x="221" y="254"/>
                  </a:lnTo>
                  <a:lnTo>
                    <a:pt x="242" y="277"/>
                  </a:lnTo>
                  <a:lnTo>
                    <a:pt x="212" y="257"/>
                  </a:lnTo>
                  <a:lnTo>
                    <a:pt x="197" y="234"/>
                  </a:lnTo>
                  <a:lnTo>
                    <a:pt x="194" y="244"/>
                  </a:lnTo>
                  <a:lnTo>
                    <a:pt x="197" y="264"/>
                  </a:lnTo>
                  <a:lnTo>
                    <a:pt x="188" y="264"/>
                  </a:lnTo>
                  <a:lnTo>
                    <a:pt x="175" y="241"/>
                  </a:lnTo>
                  <a:lnTo>
                    <a:pt x="167" y="238"/>
                  </a:lnTo>
                  <a:lnTo>
                    <a:pt x="169" y="257"/>
                  </a:lnTo>
                  <a:lnTo>
                    <a:pt x="175" y="267"/>
                  </a:lnTo>
                  <a:lnTo>
                    <a:pt x="164" y="267"/>
                  </a:lnTo>
                  <a:lnTo>
                    <a:pt x="152" y="244"/>
                  </a:lnTo>
                  <a:lnTo>
                    <a:pt x="139" y="224"/>
                  </a:lnTo>
                  <a:lnTo>
                    <a:pt x="142" y="244"/>
                  </a:lnTo>
                  <a:lnTo>
                    <a:pt x="152" y="257"/>
                  </a:lnTo>
                  <a:lnTo>
                    <a:pt x="133" y="248"/>
                  </a:lnTo>
                  <a:lnTo>
                    <a:pt x="119" y="202"/>
                  </a:lnTo>
                  <a:lnTo>
                    <a:pt x="115" y="217"/>
                  </a:lnTo>
                  <a:lnTo>
                    <a:pt x="121" y="238"/>
                  </a:lnTo>
                  <a:lnTo>
                    <a:pt x="127" y="251"/>
                  </a:lnTo>
                  <a:lnTo>
                    <a:pt x="119" y="257"/>
                  </a:lnTo>
                  <a:lnTo>
                    <a:pt x="106" y="238"/>
                  </a:lnTo>
                  <a:lnTo>
                    <a:pt x="100" y="217"/>
                  </a:lnTo>
                  <a:lnTo>
                    <a:pt x="97" y="234"/>
                  </a:lnTo>
                  <a:lnTo>
                    <a:pt x="103" y="244"/>
                  </a:lnTo>
                  <a:lnTo>
                    <a:pt x="97" y="251"/>
                  </a:lnTo>
                  <a:lnTo>
                    <a:pt x="91" y="234"/>
                  </a:lnTo>
                  <a:lnTo>
                    <a:pt x="81" y="217"/>
                  </a:lnTo>
                  <a:lnTo>
                    <a:pt x="67" y="185"/>
                  </a:lnTo>
                  <a:lnTo>
                    <a:pt x="64" y="195"/>
                  </a:lnTo>
                  <a:lnTo>
                    <a:pt x="67" y="217"/>
                  </a:lnTo>
                  <a:lnTo>
                    <a:pt x="72" y="241"/>
                  </a:lnTo>
                  <a:lnTo>
                    <a:pt x="64" y="241"/>
                  </a:lnTo>
                  <a:lnTo>
                    <a:pt x="58" y="214"/>
                  </a:lnTo>
                  <a:lnTo>
                    <a:pt x="52" y="181"/>
                  </a:lnTo>
                  <a:lnTo>
                    <a:pt x="45" y="205"/>
                  </a:lnTo>
                  <a:lnTo>
                    <a:pt x="45" y="221"/>
                  </a:lnTo>
                  <a:lnTo>
                    <a:pt x="36" y="205"/>
                  </a:lnTo>
                  <a:lnTo>
                    <a:pt x="39" y="178"/>
                  </a:lnTo>
                  <a:lnTo>
                    <a:pt x="33" y="155"/>
                  </a:lnTo>
                  <a:lnTo>
                    <a:pt x="26" y="191"/>
                  </a:lnTo>
                  <a:lnTo>
                    <a:pt x="26" y="211"/>
                  </a:lnTo>
                  <a:lnTo>
                    <a:pt x="21" y="202"/>
                  </a:lnTo>
                  <a:lnTo>
                    <a:pt x="18" y="171"/>
                  </a:lnTo>
                  <a:lnTo>
                    <a:pt x="18" y="135"/>
                  </a:lnTo>
                  <a:lnTo>
                    <a:pt x="18" y="109"/>
                  </a:lnTo>
                  <a:lnTo>
                    <a:pt x="9" y="132"/>
                  </a:lnTo>
                  <a:lnTo>
                    <a:pt x="12" y="155"/>
                  </a:lnTo>
                  <a:lnTo>
                    <a:pt x="3" y="158"/>
                  </a:lnTo>
                  <a:lnTo>
                    <a:pt x="0" y="135"/>
                  </a:lnTo>
                  <a:lnTo>
                    <a:pt x="3" y="96"/>
                  </a:lnTo>
                  <a:lnTo>
                    <a:pt x="15" y="60"/>
                  </a:lnTo>
                  <a:lnTo>
                    <a:pt x="18" y="36"/>
                  </a:lnTo>
                  <a:lnTo>
                    <a:pt x="18" y="0"/>
                  </a:lnTo>
                  <a:lnTo>
                    <a:pt x="58" y="4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71"/>
            <p:cNvSpPr>
              <a:spLocks/>
            </p:cNvSpPr>
            <p:nvPr/>
          </p:nvSpPr>
          <p:spPr bwMode="auto">
            <a:xfrm>
              <a:off x="3596" y="2090"/>
              <a:ext cx="323" cy="285"/>
            </a:xfrm>
            <a:custGeom>
              <a:avLst/>
              <a:gdLst>
                <a:gd name="T0" fmla="*/ 88 w 323"/>
                <a:gd name="T1" fmla="*/ 80 h 285"/>
                <a:gd name="T2" fmla="*/ 159 w 323"/>
                <a:gd name="T3" fmla="*/ 149 h 285"/>
                <a:gd name="T4" fmla="*/ 264 w 323"/>
                <a:gd name="T5" fmla="*/ 203 h 285"/>
                <a:gd name="T6" fmla="*/ 319 w 323"/>
                <a:gd name="T7" fmla="*/ 219 h 285"/>
                <a:gd name="T8" fmla="*/ 288 w 323"/>
                <a:gd name="T9" fmla="*/ 236 h 285"/>
                <a:gd name="T10" fmla="*/ 281 w 323"/>
                <a:gd name="T11" fmla="*/ 244 h 285"/>
                <a:gd name="T12" fmla="*/ 257 w 323"/>
                <a:gd name="T13" fmla="*/ 240 h 285"/>
                <a:gd name="T14" fmla="*/ 301 w 323"/>
                <a:gd name="T15" fmla="*/ 280 h 285"/>
                <a:gd name="T16" fmla="*/ 254 w 323"/>
                <a:gd name="T17" fmla="*/ 254 h 285"/>
                <a:gd name="T18" fmla="*/ 246 w 323"/>
                <a:gd name="T19" fmla="*/ 260 h 285"/>
                <a:gd name="T20" fmla="*/ 237 w 323"/>
                <a:gd name="T21" fmla="*/ 263 h 285"/>
                <a:gd name="T22" fmla="*/ 217 w 323"/>
                <a:gd name="T23" fmla="*/ 250 h 285"/>
                <a:gd name="T24" fmla="*/ 210 w 323"/>
                <a:gd name="T25" fmla="*/ 270 h 285"/>
                <a:gd name="T26" fmla="*/ 187 w 323"/>
                <a:gd name="T27" fmla="*/ 244 h 285"/>
                <a:gd name="T28" fmla="*/ 196 w 323"/>
                <a:gd name="T29" fmla="*/ 273 h 285"/>
                <a:gd name="T30" fmla="*/ 169 w 323"/>
                <a:gd name="T31" fmla="*/ 250 h 285"/>
                <a:gd name="T32" fmla="*/ 159 w 323"/>
                <a:gd name="T33" fmla="*/ 250 h 285"/>
                <a:gd name="T34" fmla="*/ 149 w 323"/>
                <a:gd name="T35" fmla="*/ 254 h 285"/>
                <a:gd name="T36" fmla="*/ 129 w 323"/>
                <a:gd name="T37" fmla="*/ 223 h 285"/>
                <a:gd name="T38" fmla="*/ 142 w 323"/>
                <a:gd name="T39" fmla="*/ 257 h 285"/>
                <a:gd name="T40" fmla="*/ 119 w 323"/>
                <a:gd name="T41" fmla="*/ 244 h 285"/>
                <a:gd name="T42" fmla="*/ 108 w 323"/>
                <a:gd name="T43" fmla="*/ 240 h 285"/>
                <a:gd name="T44" fmla="*/ 108 w 323"/>
                <a:gd name="T45" fmla="*/ 257 h 285"/>
                <a:gd name="T46" fmla="*/ 91 w 323"/>
                <a:gd name="T47" fmla="*/ 223 h 285"/>
                <a:gd name="T48" fmla="*/ 71 w 323"/>
                <a:gd name="T49" fmla="*/ 200 h 285"/>
                <a:gd name="T50" fmla="*/ 81 w 323"/>
                <a:gd name="T51" fmla="*/ 247 h 285"/>
                <a:gd name="T52" fmla="*/ 65 w 323"/>
                <a:gd name="T53" fmla="*/ 219 h 285"/>
                <a:gd name="T54" fmla="*/ 51 w 323"/>
                <a:gd name="T55" fmla="*/ 210 h 285"/>
                <a:gd name="T56" fmla="*/ 41 w 323"/>
                <a:gd name="T57" fmla="*/ 210 h 285"/>
                <a:gd name="T58" fmla="*/ 37 w 323"/>
                <a:gd name="T59" fmla="*/ 159 h 285"/>
                <a:gd name="T60" fmla="*/ 30 w 323"/>
                <a:gd name="T61" fmla="*/ 216 h 285"/>
                <a:gd name="T62" fmla="*/ 21 w 323"/>
                <a:gd name="T63" fmla="*/ 176 h 285"/>
                <a:gd name="T64" fmla="*/ 21 w 323"/>
                <a:gd name="T65" fmla="*/ 112 h 285"/>
                <a:gd name="T66" fmla="*/ 13 w 323"/>
                <a:gd name="T67" fmla="*/ 159 h 285"/>
                <a:gd name="T68" fmla="*/ 0 w 323"/>
                <a:gd name="T69" fmla="*/ 138 h 285"/>
                <a:gd name="T70" fmla="*/ 17 w 323"/>
                <a:gd name="T71" fmla="*/ 61 h 285"/>
                <a:gd name="T72" fmla="*/ 21 w 323"/>
                <a:gd name="T73" fmla="*/ 0 h 2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3"/>
                <a:gd name="T112" fmla="*/ 0 h 285"/>
                <a:gd name="T113" fmla="*/ 323 w 323"/>
                <a:gd name="T114" fmla="*/ 285 h 2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3" h="285">
                  <a:moveTo>
                    <a:pt x="65" y="43"/>
                  </a:moveTo>
                  <a:lnTo>
                    <a:pt x="88" y="80"/>
                  </a:lnTo>
                  <a:lnTo>
                    <a:pt x="115" y="115"/>
                  </a:lnTo>
                  <a:lnTo>
                    <a:pt x="159" y="149"/>
                  </a:lnTo>
                  <a:lnTo>
                    <a:pt x="203" y="176"/>
                  </a:lnTo>
                  <a:lnTo>
                    <a:pt x="264" y="203"/>
                  </a:lnTo>
                  <a:lnTo>
                    <a:pt x="322" y="213"/>
                  </a:lnTo>
                  <a:lnTo>
                    <a:pt x="319" y="219"/>
                  </a:lnTo>
                  <a:lnTo>
                    <a:pt x="267" y="216"/>
                  </a:lnTo>
                  <a:lnTo>
                    <a:pt x="288" y="236"/>
                  </a:lnTo>
                  <a:lnTo>
                    <a:pt x="308" y="250"/>
                  </a:lnTo>
                  <a:lnTo>
                    <a:pt x="281" y="244"/>
                  </a:lnTo>
                  <a:lnTo>
                    <a:pt x="254" y="219"/>
                  </a:lnTo>
                  <a:lnTo>
                    <a:pt x="257" y="240"/>
                  </a:lnTo>
                  <a:lnTo>
                    <a:pt x="277" y="260"/>
                  </a:lnTo>
                  <a:lnTo>
                    <a:pt x="301" y="280"/>
                  </a:lnTo>
                  <a:lnTo>
                    <a:pt x="288" y="280"/>
                  </a:lnTo>
                  <a:lnTo>
                    <a:pt x="254" y="254"/>
                  </a:lnTo>
                  <a:lnTo>
                    <a:pt x="237" y="230"/>
                  </a:lnTo>
                  <a:lnTo>
                    <a:pt x="246" y="260"/>
                  </a:lnTo>
                  <a:lnTo>
                    <a:pt x="271" y="284"/>
                  </a:lnTo>
                  <a:lnTo>
                    <a:pt x="237" y="263"/>
                  </a:lnTo>
                  <a:lnTo>
                    <a:pt x="220" y="240"/>
                  </a:lnTo>
                  <a:lnTo>
                    <a:pt x="217" y="250"/>
                  </a:lnTo>
                  <a:lnTo>
                    <a:pt x="220" y="270"/>
                  </a:lnTo>
                  <a:lnTo>
                    <a:pt x="210" y="270"/>
                  </a:lnTo>
                  <a:lnTo>
                    <a:pt x="196" y="247"/>
                  </a:lnTo>
                  <a:lnTo>
                    <a:pt x="187" y="244"/>
                  </a:lnTo>
                  <a:lnTo>
                    <a:pt x="189" y="263"/>
                  </a:lnTo>
                  <a:lnTo>
                    <a:pt x="196" y="273"/>
                  </a:lnTo>
                  <a:lnTo>
                    <a:pt x="183" y="273"/>
                  </a:lnTo>
                  <a:lnTo>
                    <a:pt x="169" y="250"/>
                  </a:lnTo>
                  <a:lnTo>
                    <a:pt x="155" y="230"/>
                  </a:lnTo>
                  <a:lnTo>
                    <a:pt x="159" y="250"/>
                  </a:lnTo>
                  <a:lnTo>
                    <a:pt x="169" y="263"/>
                  </a:lnTo>
                  <a:lnTo>
                    <a:pt x="149" y="254"/>
                  </a:lnTo>
                  <a:lnTo>
                    <a:pt x="133" y="206"/>
                  </a:lnTo>
                  <a:lnTo>
                    <a:pt x="129" y="223"/>
                  </a:lnTo>
                  <a:lnTo>
                    <a:pt x="135" y="244"/>
                  </a:lnTo>
                  <a:lnTo>
                    <a:pt x="142" y="257"/>
                  </a:lnTo>
                  <a:lnTo>
                    <a:pt x="133" y="263"/>
                  </a:lnTo>
                  <a:lnTo>
                    <a:pt x="119" y="244"/>
                  </a:lnTo>
                  <a:lnTo>
                    <a:pt x="112" y="223"/>
                  </a:lnTo>
                  <a:lnTo>
                    <a:pt x="108" y="240"/>
                  </a:lnTo>
                  <a:lnTo>
                    <a:pt x="115" y="250"/>
                  </a:lnTo>
                  <a:lnTo>
                    <a:pt x="108" y="257"/>
                  </a:lnTo>
                  <a:lnTo>
                    <a:pt x="101" y="240"/>
                  </a:lnTo>
                  <a:lnTo>
                    <a:pt x="91" y="223"/>
                  </a:lnTo>
                  <a:lnTo>
                    <a:pt x="75" y="189"/>
                  </a:lnTo>
                  <a:lnTo>
                    <a:pt x="71" y="200"/>
                  </a:lnTo>
                  <a:lnTo>
                    <a:pt x="75" y="223"/>
                  </a:lnTo>
                  <a:lnTo>
                    <a:pt x="81" y="247"/>
                  </a:lnTo>
                  <a:lnTo>
                    <a:pt x="71" y="247"/>
                  </a:lnTo>
                  <a:lnTo>
                    <a:pt x="65" y="219"/>
                  </a:lnTo>
                  <a:lnTo>
                    <a:pt x="57" y="185"/>
                  </a:lnTo>
                  <a:lnTo>
                    <a:pt x="51" y="210"/>
                  </a:lnTo>
                  <a:lnTo>
                    <a:pt x="51" y="226"/>
                  </a:lnTo>
                  <a:lnTo>
                    <a:pt x="41" y="210"/>
                  </a:lnTo>
                  <a:lnTo>
                    <a:pt x="44" y="182"/>
                  </a:lnTo>
                  <a:lnTo>
                    <a:pt x="37" y="159"/>
                  </a:lnTo>
                  <a:lnTo>
                    <a:pt x="30" y="196"/>
                  </a:lnTo>
                  <a:lnTo>
                    <a:pt x="30" y="216"/>
                  </a:lnTo>
                  <a:lnTo>
                    <a:pt x="24" y="206"/>
                  </a:lnTo>
                  <a:lnTo>
                    <a:pt x="21" y="176"/>
                  </a:lnTo>
                  <a:lnTo>
                    <a:pt x="21" y="138"/>
                  </a:lnTo>
                  <a:lnTo>
                    <a:pt x="21" y="112"/>
                  </a:lnTo>
                  <a:lnTo>
                    <a:pt x="10" y="135"/>
                  </a:lnTo>
                  <a:lnTo>
                    <a:pt x="13" y="159"/>
                  </a:lnTo>
                  <a:lnTo>
                    <a:pt x="3" y="162"/>
                  </a:lnTo>
                  <a:lnTo>
                    <a:pt x="0" y="138"/>
                  </a:lnTo>
                  <a:lnTo>
                    <a:pt x="3" y="98"/>
                  </a:lnTo>
                  <a:lnTo>
                    <a:pt x="17" y="61"/>
                  </a:lnTo>
                  <a:lnTo>
                    <a:pt x="21" y="37"/>
                  </a:lnTo>
                  <a:lnTo>
                    <a:pt x="21" y="0"/>
                  </a:lnTo>
                  <a:lnTo>
                    <a:pt x="65" y="4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72"/>
            <p:cNvSpPr>
              <a:spLocks/>
            </p:cNvSpPr>
            <p:nvPr/>
          </p:nvSpPr>
          <p:spPr bwMode="auto">
            <a:xfrm>
              <a:off x="3602" y="2225"/>
              <a:ext cx="415" cy="313"/>
            </a:xfrm>
            <a:custGeom>
              <a:avLst/>
              <a:gdLst>
                <a:gd name="T0" fmla="*/ 114 w 415"/>
                <a:gd name="T1" fmla="*/ 88 h 313"/>
                <a:gd name="T2" fmla="*/ 205 w 415"/>
                <a:gd name="T3" fmla="*/ 164 h 313"/>
                <a:gd name="T4" fmla="*/ 341 w 415"/>
                <a:gd name="T5" fmla="*/ 223 h 313"/>
                <a:gd name="T6" fmla="*/ 411 w 415"/>
                <a:gd name="T7" fmla="*/ 241 h 313"/>
                <a:gd name="T8" fmla="*/ 372 w 415"/>
                <a:gd name="T9" fmla="*/ 259 h 313"/>
                <a:gd name="T10" fmla="*/ 363 w 415"/>
                <a:gd name="T11" fmla="*/ 267 h 313"/>
                <a:gd name="T12" fmla="*/ 332 w 415"/>
                <a:gd name="T13" fmla="*/ 264 h 313"/>
                <a:gd name="T14" fmla="*/ 388 w 415"/>
                <a:gd name="T15" fmla="*/ 308 h 313"/>
                <a:gd name="T16" fmla="*/ 328 w 415"/>
                <a:gd name="T17" fmla="*/ 278 h 313"/>
                <a:gd name="T18" fmla="*/ 319 w 415"/>
                <a:gd name="T19" fmla="*/ 286 h 313"/>
                <a:gd name="T20" fmla="*/ 306 w 415"/>
                <a:gd name="T21" fmla="*/ 289 h 313"/>
                <a:gd name="T22" fmla="*/ 280 w 415"/>
                <a:gd name="T23" fmla="*/ 275 h 313"/>
                <a:gd name="T24" fmla="*/ 271 w 415"/>
                <a:gd name="T25" fmla="*/ 296 h 313"/>
                <a:gd name="T26" fmla="*/ 241 w 415"/>
                <a:gd name="T27" fmla="*/ 267 h 313"/>
                <a:gd name="T28" fmla="*/ 253 w 415"/>
                <a:gd name="T29" fmla="*/ 301 h 313"/>
                <a:gd name="T30" fmla="*/ 218 w 415"/>
                <a:gd name="T31" fmla="*/ 275 h 313"/>
                <a:gd name="T32" fmla="*/ 205 w 415"/>
                <a:gd name="T33" fmla="*/ 275 h 313"/>
                <a:gd name="T34" fmla="*/ 192 w 415"/>
                <a:gd name="T35" fmla="*/ 278 h 313"/>
                <a:gd name="T36" fmla="*/ 166 w 415"/>
                <a:gd name="T37" fmla="*/ 245 h 313"/>
                <a:gd name="T38" fmla="*/ 183 w 415"/>
                <a:gd name="T39" fmla="*/ 283 h 313"/>
                <a:gd name="T40" fmla="*/ 153 w 415"/>
                <a:gd name="T41" fmla="*/ 267 h 313"/>
                <a:gd name="T42" fmla="*/ 140 w 415"/>
                <a:gd name="T43" fmla="*/ 264 h 313"/>
                <a:gd name="T44" fmla="*/ 140 w 415"/>
                <a:gd name="T45" fmla="*/ 283 h 313"/>
                <a:gd name="T46" fmla="*/ 117 w 415"/>
                <a:gd name="T47" fmla="*/ 245 h 313"/>
                <a:gd name="T48" fmla="*/ 92 w 415"/>
                <a:gd name="T49" fmla="*/ 219 h 313"/>
                <a:gd name="T50" fmla="*/ 105 w 415"/>
                <a:gd name="T51" fmla="*/ 271 h 313"/>
                <a:gd name="T52" fmla="*/ 83 w 415"/>
                <a:gd name="T53" fmla="*/ 241 h 313"/>
                <a:gd name="T54" fmla="*/ 66 w 415"/>
                <a:gd name="T55" fmla="*/ 230 h 313"/>
                <a:gd name="T56" fmla="*/ 53 w 415"/>
                <a:gd name="T57" fmla="*/ 230 h 313"/>
                <a:gd name="T58" fmla="*/ 48 w 415"/>
                <a:gd name="T59" fmla="*/ 174 h 313"/>
                <a:gd name="T60" fmla="*/ 39 w 415"/>
                <a:gd name="T61" fmla="*/ 237 h 313"/>
                <a:gd name="T62" fmla="*/ 27 w 415"/>
                <a:gd name="T63" fmla="*/ 192 h 313"/>
                <a:gd name="T64" fmla="*/ 27 w 415"/>
                <a:gd name="T65" fmla="*/ 122 h 313"/>
                <a:gd name="T66" fmla="*/ 18 w 415"/>
                <a:gd name="T67" fmla="*/ 174 h 313"/>
                <a:gd name="T68" fmla="*/ 0 w 415"/>
                <a:gd name="T69" fmla="*/ 152 h 313"/>
                <a:gd name="T70" fmla="*/ 23 w 415"/>
                <a:gd name="T71" fmla="*/ 66 h 313"/>
                <a:gd name="T72" fmla="*/ 27 w 415"/>
                <a:gd name="T73" fmla="*/ 0 h 3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5"/>
                <a:gd name="T112" fmla="*/ 0 h 313"/>
                <a:gd name="T113" fmla="*/ 415 w 415"/>
                <a:gd name="T114" fmla="*/ 313 h 3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5" h="313">
                  <a:moveTo>
                    <a:pt x="83" y="47"/>
                  </a:moveTo>
                  <a:lnTo>
                    <a:pt x="114" y="88"/>
                  </a:lnTo>
                  <a:lnTo>
                    <a:pt x="149" y="126"/>
                  </a:lnTo>
                  <a:lnTo>
                    <a:pt x="205" y="164"/>
                  </a:lnTo>
                  <a:lnTo>
                    <a:pt x="262" y="192"/>
                  </a:lnTo>
                  <a:lnTo>
                    <a:pt x="341" y="223"/>
                  </a:lnTo>
                  <a:lnTo>
                    <a:pt x="414" y="234"/>
                  </a:lnTo>
                  <a:lnTo>
                    <a:pt x="411" y="241"/>
                  </a:lnTo>
                  <a:lnTo>
                    <a:pt x="345" y="237"/>
                  </a:lnTo>
                  <a:lnTo>
                    <a:pt x="372" y="259"/>
                  </a:lnTo>
                  <a:lnTo>
                    <a:pt x="397" y="275"/>
                  </a:lnTo>
                  <a:lnTo>
                    <a:pt x="363" y="267"/>
                  </a:lnTo>
                  <a:lnTo>
                    <a:pt x="328" y="241"/>
                  </a:lnTo>
                  <a:lnTo>
                    <a:pt x="332" y="264"/>
                  </a:lnTo>
                  <a:lnTo>
                    <a:pt x="358" y="286"/>
                  </a:lnTo>
                  <a:lnTo>
                    <a:pt x="388" y="308"/>
                  </a:lnTo>
                  <a:lnTo>
                    <a:pt x="372" y="308"/>
                  </a:lnTo>
                  <a:lnTo>
                    <a:pt x="328" y="278"/>
                  </a:lnTo>
                  <a:lnTo>
                    <a:pt x="306" y="252"/>
                  </a:lnTo>
                  <a:lnTo>
                    <a:pt x="319" y="286"/>
                  </a:lnTo>
                  <a:lnTo>
                    <a:pt x="350" y="312"/>
                  </a:lnTo>
                  <a:lnTo>
                    <a:pt x="306" y="289"/>
                  </a:lnTo>
                  <a:lnTo>
                    <a:pt x="284" y="264"/>
                  </a:lnTo>
                  <a:lnTo>
                    <a:pt x="280" y="275"/>
                  </a:lnTo>
                  <a:lnTo>
                    <a:pt x="284" y="296"/>
                  </a:lnTo>
                  <a:lnTo>
                    <a:pt x="271" y="296"/>
                  </a:lnTo>
                  <a:lnTo>
                    <a:pt x="253" y="271"/>
                  </a:lnTo>
                  <a:lnTo>
                    <a:pt x="241" y="267"/>
                  </a:lnTo>
                  <a:lnTo>
                    <a:pt x="244" y="289"/>
                  </a:lnTo>
                  <a:lnTo>
                    <a:pt x="253" y="301"/>
                  </a:lnTo>
                  <a:lnTo>
                    <a:pt x="236" y="301"/>
                  </a:lnTo>
                  <a:lnTo>
                    <a:pt x="218" y="275"/>
                  </a:lnTo>
                  <a:lnTo>
                    <a:pt x="200" y="252"/>
                  </a:lnTo>
                  <a:lnTo>
                    <a:pt x="205" y="275"/>
                  </a:lnTo>
                  <a:lnTo>
                    <a:pt x="218" y="289"/>
                  </a:lnTo>
                  <a:lnTo>
                    <a:pt x="192" y="278"/>
                  </a:lnTo>
                  <a:lnTo>
                    <a:pt x="171" y="226"/>
                  </a:lnTo>
                  <a:lnTo>
                    <a:pt x="166" y="245"/>
                  </a:lnTo>
                  <a:lnTo>
                    <a:pt x="174" y="267"/>
                  </a:lnTo>
                  <a:lnTo>
                    <a:pt x="183" y="283"/>
                  </a:lnTo>
                  <a:lnTo>
                    <a:pt x="171" y="289"/>
                  </a:lnTo>
                  <a:lnTo>
                    <a:pt x="153" y="267"/>
                  </a:lnTo>
                  <a:lnTo>
                    <a:pt x="144" y="245"/>
                  </a:lnTo>
                  <a:lnTo>
                    <a:pt x="140" y="264"/>
                  </a:lnTo>
                  <a:lnTo>
                    <a:pt x="149" y="275"/>
                  </a:lnTo>
                  <a:lnTo>
                    <a:pt x="140" y="283"/>
                  </a:lnTo>
                  <a:lnTo>
                    <a:pt x="131" y="264"/>
                  </a:lnTo>
                  <a:lnTo>
                    <a:pt x="117" y="245"/>
                  </a:lnTo>
                  <a:lnTo>
                    <a:pt x="97" y="207"/>
                  </a:lnTo>
                  <a:lnTo>
                    <a:pt x="92" y="219"/>
                  </a:lnTo>
                  <a:lnTo>
                    <a:pt x="97" y="245"/>
                  </a:lnTo>
                  <a:lnTo>
                    <a:pt x="105" y="271"/>
                  </a:lnTo>
                  <a:lnTo>
                    <a:pt x="92" y="271"/>
                  </a:lnTo>
                  <a:lnTo>
                    <a:pt x="83" y="241"/>
                  </a:lnTo>
                  <a:lnTo>
                    <a:pt x="74" y="204"/>
                  </a:lnTo>
                  <a:lnTo>
                    <a:pt x="66" y="230"/>
                  </a:lnTo>
                  <a:lnTo>
                    <a:pt x="66" y="248"/>
                  </a:lnTo>
                  <a:lnTo>
                    <a:pt x="53" y="230"/>
                  </a:lnTo>
                  <a:lnTo>
                    <a:pt x="57" y="200"/>
                  </a:lnTo>
                  <a:lnTo>
                    <a:pt x="48" y="174"/>
                  </a:lnTo>
                  <a:lnTo>
                    <a:pt x="39" y="216"/>
                  </a:lnTo>
                  <a:lnTo>
                    <a:pt x="39" y="237"/>
                  </a:lnTo>
                  <a:lnTo>
                    <a:pt x="31" y="226"/>
                  </a:lnTo>
                  <a:lnTo>
                    <a:pt x="27" y="192"/>
                  </a:lnTo>
                  <a:lnTo>
                    <a:pt x="27" y="152"/>
                  </a:lnTo>
                  <a:lnTo>
                    <a:pt x="27" y="122"/>
                  </a:lnTo>
                  <a:lnTo>
                    <a:pt x="14" y="148"/>
                  </a:lnTo>
                  <a:lnTo>
                    <a:pt x="18" y="174"/>
                  </a:lnTo>
                  <a:lnTo>
                    <a:pt x="4" y="178"/>
                  </a:lnTo>
                  <a:lnTo>
                    <a:pt x="0" y="152"/>
                  </a:lnTo>
                  <a:lnTo>
                    <a:pt x="4" y="107"/>
                  </a:lnTo>
                  <a:lnTo>
                    <a:pt x="23" y="66"/>
                  </a:lnTo>
                  <a:lnTo>
                    <a:pt x="27" y="40"/>
                  </a:lnTo>
                  <a:lnTo>
                    <a:pt x="27" y="0"/>
                  </a:lnTo>
                  <a:lnTo>
                    <a:pt x="83" y="47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73"/>
            <p:cNvSpPr>
              <a:spLocks/>
            </p:cNvSpPr>
            <p:nvPr/>
          </p:nvSpPr>
          <p:spPr bwMode="auto">
            <a:xfrm>
              <a:off x="3614" y="2377"/>
              <a:ext cx="490" cy="356"/>
            </a:xfrm>
            <a:custGeom>
              <a:avLst/>
              <a:gdLst>
                <a:gd name="T0" fmla="*/ 107 w 490"/>
                <a:gd name="T1" fmla="*/ 92 h 356"/>
                <a:gd name="T2" fmla="*/ 287 w 490"/>
                <a:gd name="T3" fmla="*/ 176 h 356"/>
                <a:gd name="T4" fmla="*/ 437 w 490"/>
                <a:gd name="T5" fmla="*/ 206 h 356"/>
                <a:gd name="T6" fmla="*/ 458 w 490"/>
                <a:gd name="T7" fmla="*/ 218 h 356"/>
                <a:gd name="T8" fmla="*/ 422 w 490"/>
                <a:gd name="T9" fmla="*/ 239 h 356"/>
                <a:gd name="T10" fmla="*/ 489 w 490"/>
                <a:gd name="T11" fmla="*/ 278 h 356"/>
                <a:gd name="T12" fmla="*/ 413 w 490"/>
                <a:gd name="T13" fmla="*/ 256 h 356"/>
                <a:gd name="T14" fmla="*/ 447 w 490"/>
                <a:gd name="T15" fmla="*/ 299 h 356"/>
                <a:gd name="T16" fmla="*/ 455 w 490"/>
                <a:gd name="T17" fmla="*/ 322 h 356"/>
                <a:gd name="T18" fmla="*/ 382 w 490"/>
                <a:gd name="T19" fmla="*/ 256 h 356"/>
                <a:gd name="T20" fmla="*/ 416 w 490"/>
                <a:gd name="T21" fmla="*/ 335 h 356"/>
                <a:gd name="T22" fmla="*/ 416 w 490"/>
                <a:gd name="T23" fmla="*/ 355 h 356"/>
                <a:gd name="T24" fmla="*/ 358 w 490"/>
                <a:gd name="T25" fmla="*/ 259 h 356"/>
                <a:gd name="T26" fmla="*/ 358 w 490"/>
                <a:gd name="T27" fmla="*/ 319 h 356"/>
                <a:gd name="T28" fmla="*/ 346 w 490"/>
                <a:gd name="T29" fmla="*/ 325 h 356"/>
                <a:gd name="T30" fmla="*/ 336 w 490"/>
                <a:gd name="T31" fmla="*/ 252 h 356"/>
                <a:gd name="T32" fmla="*/ 327 w 490"/>
                <a:gd name="T33" fmla="*/ 325 h 356"/>
                <a:gd name="T34" fmla="*/ 315 w 490"/>
                <a:gd name="T35" fmla="*/ 328 h 356"/>
                <a:gd name="T36" fmla="*/ 306 w 490"/>
                <a:gd name="T37" fmla="*/ 335 h 356"/>
                <a:gd name="T38" fmla="*/ 278 w 490"/>
                <a:gd name="T39" fmla="*/ 252 h 356"/>
                <a:gd name="T40" fmla="*/ 278 w 490"/>
                <a:gd name="T41" fmla="*/ 319 h 356"/>
                <a:gd name="T42" fmla="*/ 263 w 490"/>
                <a:gd name="T43" fmla="*/ 315 h 356"/>
                <a:gd name="T44" fmla="*/ 247 w 490"/>
                <a:gd name="T45" fmla="*/ 225 h 356"/>
                <a:gd name="T46" fmla="*/ 247 w 490"/>
                <a:gd name="T47" fmla="*/ 319 h 356"/>
                <a:gd name="T48" fmla="*/ 235 w 490"/>
                <a:gd name="T49" fmla="*/ 325 h 356"/>
                <a:gd name="T50" fmla="*/ 220 w 490"/>
                <a:gd name="T51" fmla="*/ 292 h 356"/>
                <a:gd name="T52" fmla="*/ 204 w 490"/>
                <a:gd name="T53" fmla="*/ 302 h 356"/>
                <a:gd name="T54" fmla="*/ 177 w 490"/>
                <a:gd name="T55" fmla="*/ 242 h 356"/>
                <a:gd name="T56" fmla="*/ 150 w 490"/>
                <a:gd name="T57" fmla="*/ 242 h 356"/>
                <a:gd name="T58" fmla="*/ 140 w 490"/>
                <a:gd name="T59" fmla="*/ 256 h 356"/>
                <a:gd name="T60" fmla="*/ 120 w 490"/>
                <a:gd name="T61" fmla="*/ 206 h 356"/>
                <a:gd name="T62" fmla="*/ 101 w 490"/>
                <a:gd name="T63" fmla="*/ 196 h 356"/>
                <a:gd name="T64" fmla="*/ 120 w 490"/>
                <a:gd name="T65" fmla="*/ 235 h 356"/>
                <a:gd name="T66" fmla="*/ 83 w 490"/>
                <a:gd name="T67" fmla="*/ 199 h 356"/>
                <a:gd name="T68" fmla="*/ 49 w 490"/>
                <a:gd name="T69" fmla="*/ 136 h 356"/>
                <a:gd name="T70" fmla="*/ 64 w 490"/>
                <a:gd name="T71" fmla="*/ 196 h 356"/>
                <a:gd name="T72" fmla="*/ 37 w 490"/>
                <a:gd name="T73" fmla="*/ 129 h 356"/>
                <a:gd name="T74" fmla="*/ 16 w 490"/>
                <a:gd name="T75" fmla="*/ 106 h 356"/>
                <a:gd name="T76" fmla="*/ 22 w 490"/>
                <a:gd name="T77" fmla="*/ 80 h 356"/>
                <a:gd name="T78" fmla="*/ 43 w 490"/>
                <a:gd name="T79" fmla="*/ 27 h 3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0"/>
                <a:gd name="T121" fmla="*/ 0 h 356"/>
                <a:gd name="T122" fmla="*/ 490 w 490"/>
                <a:gd name="T123" fmla="*/ 356 h 3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0" h="356">
                  <a:moveTo>
                    <a:pt x="43" y="27"/>
                  </a:moveTo>
                  <a:lnTo>
                    <a:pt x="107" y="92"/>
                  </a:lnTo>
                  <a:lnTo>
                    <a:pt x="213" y="152"/>
                  </a:lnTo>
                  <a:lnTo>
                    <a:pt x="287" y="176"/>
                  </a:lnTo>
                  <a:lnTo>
                    <a:pt x="346" y="189"/>
                  </a:lnTo>
                  <a:lnTo>
                    <a:pt x="437" y="206"/>
                  </a:lnTo>
                  <a:lnTo>
                    <a:pt x="464" y="215"/>
                  </a:lnTo>
                  <a:lnTo>
                    <a:pt x="458" y="218"/>
                  </a:lnTo>
                  <a:lnTo>
                    <a:pt x="407" y="215"/>
                  </a:lnTo>
                  <a:lnTo>
                    <a:pt x="422" y="239"/>
                  </a:lnTo>
                  <a:lnTo>
                    <a:pt x="449" y="266"/>
                  </a:lnTo>
                  <a:lnTo>
                    <a:pt x="489" y="278"/>
                  </a:lnTo>
                  <a:lnTo>
                    <a:pt x="461" y="278"/>
                  </a:lnTo>
                  <a:lnTo>
                    <a:pt x="413" y="256"/>
                  </a:lnTo>
                  <a:lnTo>
                    <a:pt x="428" y="278"/>
                  </a:lnTo>
                  <a:lnTo>
                    <a:pt x="447" y="299"/>
                  </a:lnTo>
                  <a:lnTo>
                    <a:pt x="473" y="319"/>
                  </a:lnTo>
                  <a:lnTo>
                    <a:pt x="455" y="322"/>
                  </a:lnTo>
                  <a:lnTo>
                    <a:pt x="403" y="278"/>
                  </a:lnTo>
                  <a:lnTo>
                    <a:pt x="382" y="256"/>
                  </a:lnTo>
                  <a:lnTo>
                    <a:pt x="400" y="305"/>
                  </a:lnTo>
                  <a:lnTo>
                    <a:pt x="416" y="335"/>
                  </a:lnTo>
                  <a:lnTo>
                    <a:pt x="431" y="355"/>
                  </a:lnTo>
                  <a:lnTo>
                    <a:pt x="416" y="355"/>
                  </a:lnTo>
                  <a:lnTo>
                    <a:pt x="394" y="312"/>
                  </a:lnTo>
                  <a:lnTo>
                    <a:pt x="358" y="259"/>
                  </a:lnTo>
                  <a:lnTo>
                    <a:pt x="352" y="292"/>
                  </a:lnTo>
                  <a:lnTo>
                    <a:pt x="358" y="319"/>
                  </a:lnTo>
                  <a:lnTo>
                    <a:pt x="367" y="345"/>
                  </a:lnTo>
                  <a:lnTo>
                    <a:pt x="346" y="325"/>
                  </a:lnTo>
                  <a:lnTo>
                    <a:pt x="340" y="295"/>
                  </a:lnTo>
                  <a:lnTo>
                    <a:pt x="336" y="252"/>
                  </a:lnTo>
                  <a:lnTo>
                    <a:pt x="324" y="275"/>
                  </a:lnTo>
                  <a:lnTo>
                    <a:pt x="327" y="325"/>
                  </a:lnTo>
                  <a:lnTo>
                    <a:pt x="333" y="352"/>
                  </a:lnTo>
                  <a:lnTo>
                    <a:pt x="315" y="328"/>
                  </a:lnTo>
                  <a:lnTo>
                    <a:pt x="312" y="299"/>
                  </a:lnTo>
                  <a:lnTo>
                    <a:pt x="306" y="335"/>
                  </a:lnTo>
                  <a:lnTo>
                    <a:pt x="296" y="299"/>
                  </a:lnTo>
                  <a:lnTo>
                    <a:pt x="278" y="252"/>
                  </a:lnTo>
                  <a:lnTo>
                    <a:pt x="272" y="275"/>
                  </a:lnTo>
                  <a:lnTo>
                    <a:pt x="278" y="319"/>
                  </a:lnTo>
                  <a:lnTo>
                    <a:pt x="293" y="342"/>
                  </a:lnTo>
                  <a:lnTo>
                    <a:pt x="263" y="315"/>
                  </a:lnTo>
                  <a:lnTo>
                    <a:pt x="260" y="275"/>
                  </a:lnTo>
                  <a:lnTo>
                    <a:pt x="247" y="225"/>
                  </a:lnTo>
                  <a:lnTo>
                    <a:pt x="244" y="263"/>
                  </a:lnTo>
                  <a:lnTo>
                    <a:pt x="247" y="319"/>
                  </a:lnTo>
                  <a:lnTo>
                    <a:pt x="263" y="345"/>
                  </a:lnTo>
                  <a:lnTo>
                    <a:pt x="235" y="325"/>
                  </a:lnTo>
                  <a:lnTo>
                    <a:pt x="220" y="266"/>
                  </a:lnTo>
                  <a:lnTo>
                    <a:pt x="220" y="292"/>
                  </a:lnTo>
                  <a:lnTo>
                    <a:pt x="223" y="315"/>
                  </a:lnTo>
                  <a:lnTo>
                    <a:pt x="204" y="302"/>
                  </a:lnTo>
                  <a:lnTo>
                    <a:pt x="204" y="288"/>
                  </a:lnTo>
                  <a:lnTo>
                    <a:pt x="177" y="242"/>
                  </a:lnTo>
                  <a:lnTo>
                    <a:pt x="140" y="212"/>
                  </a:lnTo>
                  <a:lnTo>
                    <a:pt x="150" y="242"/>
                  </a:lnTo>
                  <a:lnTo>
                    <a:pt x="159" y="256"/>
                  </a:lnTo>
                  <a:lnTo>
                    <a:pt x="140" y="256"/>
                  </a:lnTo>
                  <a:lnTo>
                    <a:pt x="131" y="222"/>
                  </a:lnTo>
                  <a:lnTo>
                    <a:pt x="120" y="206"/>
                  </a:lnTo>
                  <a:lnTo>
                    <a:pt x="89" y="162"/>
                  </a:lnTo>
                  <a:lnTo>
                    <a:pt x="101" y="196"/>
                  </a:lnTo>
                  <a:lnTo>
                    <a:pt x="104" y="218"/>
                  </a:lnTo>
                  <a:lnTo>
                    <a:pt x="120" y="235"/>
                  </a:lnTo>
                  <a:lnTo>
                    <a:pt x="104" y="239"/>
                  </a:lnTo>
                  <a:lnTo>
                    <a:pt x="83" y="199"/>
                  </a:lnTo>
                  <a:lnTo>
                    <a:pt x="67" y="165"/>
                  </a:lnTo>
                  <a:lnTo>
                    <a:pt x="49" y="136"/>
                  </a:lnTo>
                  <a:lnTo>
                    <a:pt x="55" y="172"/>
                  </a:lnTo>
                  <a:lnTo>
                    <a:pt x="64" y="196"/>
                  </a:lnTo>
                  <a:lnTo>
                    <a:pt x="43" y="186"/>
                  </a:lnTo>
                  <a:lnTo>
                    <a:pt x="37" y="129"/>
                  </a:lnTo>
                  <a:lnTo>
                    <a:pt x="28" y="165"/>
                  </a:lnTo>
                  <a:lnTo>
                    <a:pt x="16" y="106"/>
                  </a:lnTo>
                  <a:lnTo>
                    <a:pt x="0" y="103"/>
                  </a:lnTo>
                  <a:lnTo>
                    <a:pt x="22" y="80"/>
                  </a:lnTo>
                  <a:lnTo>
                    <a:pt x="7" y="0"/>
                  </a:lnTo>
                  <a:lnTo>
                    <a:pt x="43" y="27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74"/>
            <p:cNvSpPr>
              <a:spLocks/>
            </p:cNvSpPr>
            <p:nvPr/>
          </p:nvSpPr>
          <p:spPr bwMode="auto">
            <a:xfrm>
              <a:off x="3630" y="2508"/>
              <a:ext cx="511" cy="373"/>
            </a:xfrm>
            <a:custGeom>
              <a:avLst/>
              <a:gdLst>
                <a:gd name="T0" fmla="*/ 112 w 511"/>
                <a:gd name="T1" fmla="*/ 97 h 373"/>
                <a:gd name="T2" fmla="*/ 299 w 511"/>
                <a:gd name="T3" fmla="*/ 184 h 373"/>
                <a:gd name="T4" fmla="*/ 456 w 511"/>
                <a:gd name="T5" fmla="*/ 216 h 373"/>
                <a:gd name="T6" fmla="*/ 478 w 511"/>
                <a:gd name="T7" fmla="*/ 230 h 373"/>
                <a:gd name="T8" fmla="*/ 440 w 511"/>
                <a:gd name="T9" fmla="*/ 251 h 373"/>
                <a:gd name="T10" fmla="*/ 510 w 511"/>
                <a:gd name="T11" fmla="*/ 292 h 373"/>
                <a:gd name="T12" fmla="*/ 431 w 511"/>
                <a:gd name="T13" fmla="*/ 268 h 373"/>
                <a:gd name="T14" fmla="*/ 466 w 511"/>
                <a:gd name="T15" fmla="*/ 313 h 373"/>
                <a:gd name="T16" fmla="*/ 475 w 511"/>
                <a:gd name="T17" fmla="*/ 338 h 373"/>
                <a:gd name="T18" fmla="*/ 398 w 511"/>
                <a:gd name="T19" fmla="*/ 268 h 373"/>
                <a:gd name="T20" fmla="*/ 434 w 511"/>
                <a:gd name="T21" fmla="*/ 351 h 373"/>
                <a:gd name="T22" fmla="*/ 434 w 511"/>
                <a:gd name="T23" fmla="*/ 372 h 373"/>
                <a:gd name="T24" fmla="*/ 374 w 511"/>
                <a:gd name="T25" fmla="*/ 272 h 373"/>
                <a:gd name="T26" fmla="*/ 374 w 511"/>
                <a:gd name="T27" fmla="*/ 334 h 373"/>
                <a:gd name="T28" fmla="*/ 361 w 511"/>
                <a:gd name="T29" fmla="*/ 341 h 373"/>
                <a:gd name="T30" fmla="*/ 351 w 511"/>
                <a:gd name="T31" fmla="*/ 265 h 373"/>
                <a:gd name="T32" fmla="*/ 342 w 511"/>
                <a:gd name="T33" fmla="*/ 341 h 373"/>
                <a:gd name="T34" fmla="*/ 329 w 511"/>
                <a:gd name="T35" fmla="*/ 344 h 373"/>
                <a:gd name="T36" fmla="*/ 319 w 511"/>
                <a:gd name="T37" fmla="*/ 351 h 373"/>
                <a:gd name="T38" fmla="*/ 291 w 511"/>
                <a:gd name="T39" fmla="*/ 265 h 373"/>
                <a:gd name="T40" fmla="*/ 291 w 511"/>
                <a:gd name="T41" fmla="*/ 334 h 373"/>
                <a:gd name="T42" fmla="*/ 275 w 511"/>
                <a:gd name="T43" fmla="*/ 331 h 373"/>
                <a:gd name="T44" fmla="*/ 258 w 511"/>
                <a:gd name="T45" fmla="*/ 237 h 373"/>
                <a:gd name="T46" fmla="*/ 258 w 511"/>
                <a:gd name="T47" fmla="*/ 334 h 373"/>
                <a:gd name="T48" fmla="*/ 245 w 511"/>
                <a:gd name="T49" fmla="*/ 341 h 373"/>
                <a:gd name="T50" fmla="*/ 229 w 511"/>
                <a:gd name="T51" fmla="*/ 306 h 373"/>
                <a:gd name="T52" fmla="*/ 213 w 511"/>
                <a:gd name="T53" fmla="*/ 317 h 373"/>
                <a:gd name="T54" fmla="*/ 185 w 511"/>
                <a:gd name="T55" fmla="*/ 254 h 373"/>
                <a:gd name="T56" fmla="*/ 156 w 511"/>
                <a:gd name="T57" fmla="*/ 254 h 373"/>
                <a:gd name="T58" fmla="*/ 147 w 511"/>
                <a:gd name="T59" fmla="*/ 268 h 373"/>
                <a:gd name="T60" fmla="*/ 125 w 511"/>
                <a:gd name="T61" fmla="*/ 216 h 373"/>
                <a:gd name="T62" fmla="*/ 105 w 511"/>
                <a:gd name="T63" fmla="*/ 206 h 373"/>
                <a:gd name="T64" fmla="*/ 125 w 511"/>
                <a:gd name="T65" fmla="*/ 247 h 373"/>
                <a:gd name="T66" fmla="*/ 86 w 511"/>
                <a:gd name="T67" fmla="*/ 209 h 373"/>
                <a:gd name="T68" fmla="*/ 51 w 511"/>
                <a:gd name="T69" fmla="*/ 143 h 373"/>
                <a:gd name="T70" fmla="*/ 67 w 511"/>
                <a:gd name="T71" fmla="*/ 206 h 373"/>
                <a:gd name="T72" fmla="*/ 39 w 511"/>
                <a:gd name="T73" fmla="*/ 136 h 373"/>
                <a:gd name="T74" fmla="*/ 16 w 511"/>
                <a:gd name="T75" fmla="*/ 111 h 373"/>
                <a:gd name="T76" fmla="*/ 22 w 511"/>
                <a:gd name="T77" fmla="*/ 84 h 373"/>
                <a:gd name="T78" fmla="*/ 44 w 511"/>
                <a:gd name="T79" fmla="*/ 29 h 3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1"/>
                <a:gd name="T121" fmla="*/ 0 h 373"/>
                <a:gd name="T122" fmla="*/ 511 w 511"/>
                <a:gd name="T123" fmla="*/ 373 h 3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1" h="373">
                  <a:moveTo>
                    <a:pt x="44" y="29"/>
                  </a:moveTo>
                  <a:lnTo>
                    <a:pt x="112" y="97"/>
                  </a:lnTo>
                  <a:lnTo>
                    <a:pt x="223" y="159"/>
                  </a:lnTo>
                  <a:lnTo>
                    <a:pt x="299" y="184"/>
                  </a:lnTo>
                  <a:lnTo>
                    <a:pt x="361" y="198"/>
                  </a:lnTo>
                  <a:lnTo>
                    <a:pt x="456" y="216"/>
                  </a:lnTo>
                  <a:lnTo>
                    <a:pt x="484" y="226"/>
                  </a:lnTo>
                  <a:lnTo>
                    <a:pt x="478" y="230"/>
                  </a:lnTo>
                  <a:lnTo>
                    <a:pt x="424" y="226"/>
                  </a:lnTo>
                  <a:lnTo>
                    <a:pt x="440" y="251"/>
                  </a:lnTo>
                  <a:lnTo>
                    <a:pt x="468" y="279"/>
                  </a:lnTo>
                  <a:lnTo>
                    <a:pt x="510" y="292"/>
                  </a:lnTo>
                  <a:lnTo>
                    <a:pt x="481" y="292"/>
                  </a:lnTo>
                  <a:lnTo>
                    <a:pt x="431" y="268"/>
                  </a:lnTo>
                  <a:lnTo>
                    <a:pt x="447" y="292"/>
                  </a:lnTo>
                  <a:lnTo>
                    <a:pt x="466" y="313"/>
                  </a:lnTo>
                  <a:lnTo>
                    <a:pt x="494" y="334"/>
                  </a:lnTo>
                  <a:lnTo>
                    <a:pt x="475" y="338"/>
                  </a:lnTo>
                  <a:lnTo>
                    <a:pt x="421" y="292"/>
                  </a:lnTo>
                  <a:lnTo>
                    <a:pt x="398" y="268"/>
                  </a:lnTo>
                  <a:lnTo>
                    <a:pt x="418" y="320"/>
                  </a:lnTo>
                  <a:lnTo>
                    <a:pt x="434" y="351"/>
                  </a:lnTo>
                  <a:lnTo>
                    <a:pt x="450" y="372"/>
                  </a:lnTo>
                  <a:lnTo>
                    <a:pt x="434" y="372"/>
                  </a:lnTo>
                  <a:lnTo>
                    <a:pt x="411" y="327"/>
                  </a:lnTo>
                  <a:lnTo>
                    <a:pt x="374" y="272"/>
                  </a:lnTo>
                  <a:lnTo>
                    <a:pt x="367" y="306"/>
                  </a:lnTo>
                  <a:lnTo>
                    <a:pt x="374" y="334"/>
                  </a:lnTo>
                  <a:lnTo>
                    <a:pt x="383" y="362"/>
                  </a:lnTo>
                  <a:lnTo>
                    <a:pt x="361" y="341"/>
                  </a:lnTo>
                  <a:lnTo>
                    <a:pt x="354" y="309"/>
                  </a:lnTo>
                  <a:lnTo>
                    <a:pt x="351" y="265"/>
                  </a:lnTo>
                  <a:lnTo>
                    <a:pt x="338" y="289"/>
                  </a:lnTo>
                  <a:lnTo>
                    <a:pt x="342" y="341"/>
                  </a:lnTo>
                  <a:lnTo>
                    <a:pt x="348" y="369"/>
                  </a:lnTo>
                  <a:lnTo>
                    <a:pt x="329" y="344"/>
                  </a:lnTo>
                  <a:lnTo>
                    <a:pt x="325" y="313"/>
                  </a:lnTo>
                  <a:lnTo>
                    <a:pt x="319" y="351"/>
                  </a:lnTo>
                  <a:lnTo>
                    <a:pt x="309" y="313"/>
                  </a:lnTo>
                  <a:lnTo>
                    <a:pt x="291" y="265"/>
                  </a:lnTo>
                  <a:lnTo>
                    <a:pt x="284" y="289"/>
                  </a:lnTo>
                  <a:lnTo>
                    <a:pt x="291" y="334"/>
                  </a:lnTo>
                  <a:lnTo>
                    <a:pt x="306" y="358"/>
                  </a:lnTo>
                  <a:lnTo>
                    <a:pt x="275" y="331"/>
                  </a:lnTo>
                  <a:lnTo>
                    <a:pt x="272" y="289"/>
                  </a:lnTo>
                  <a:lnTo>
                    <a:pt x="258" y="237"/>
                  </a:lnTo>
                  <a:lnTo>
                    <a:pt x="255" y="275"/>
                  </a:lnTo>
                  <a:lnTo>
                    <a:pt x="258" y="334"/>
                  </a:lnTo>
                  <a:lnTo>
                    <a:pt x="275" y="362"/>
                  </a:lnTo>
                  <a:lnTo>
                    <a:pt x="245" y="341"/>
                  </a:lnTo>
                  <a:lnTo>
                    <a:pt x="229" y="279"/>
                  </a:lnTo>
                  <a:lnTo>
                    <a:pt x="229" y="306"/>
                  </a:lnTo>
                  <a:lnTo>
                    <a:pt x="232" y="331"/>
                  </a:lnTo>
                  <a:lnTo>
                    <a:pt x="213" y="317"/>
                  </a:lnTo>
                  <a:lnTo>
                    <a:pt x="213" y="303"/>
                  </a:lnTo>
                  <a:lnTo>
                    <a:pt x="185" y="254"/>
                  </a:lnTo>
                  <a:lnTo>
                    <a:pt x="147" y="222"/>
                  </a:lnTo>
                  <a:lnTo>
                    <a:pt x="156" y="254"/>
                  </a:lnTo>
                  <a:lnTo>
                    <a:pt x="166" y="268"/>
                  </a:lnTo>
                  <a:lnTo>
                    <a:pt x="147" y="268"/>
                  </a:lnTo>
                  <a:lnTo>
                    <a:pt x="137" y="233"/>
                  </a:lnTo>
                  <a:lnTo>
                    <a:pt x="125" y="216"/>
                  </a:lnTo>
                  <a:lnTo>
                    <a:pt x="92" y="170"/>
                  </a:lnTo>
                  <a:lnTo>
                    <a:pt x="105" y="206"/>
                  </a:lnTo>
                  <a:lnTo>
                    <a:pt x="108" y="230"/>
                  </a:lnTo>
                  <a:lnTo>
                    <a:pt x="125" y="247"/>
                  </a:lnTo>
                  <a:lnTo>
                    <a:pt x="108" y="251"/>
                  </a:lnTo>
                  <a:lnTo>
                    <a:pt x="86" y="209"/>
                  </a:lnTo>
                  <a:lnTo>
                    <a:pt x="70" y="174"/>
                  </a:lnTo>
                  <a:lnTo>
                    <a:pt x="51" y="143"/>
                  </a:lnTo>
                  <a:lnTo>
                    <a:pt x="57" y="181"/>
                  </a:lnTo>
                  <a:lnTo>
                    <a:pt x="67" y="206"/>
                  </a:lnTo>
                  <a:lnTo>
                    <a:pt x="44" y="195"/>
                  </a:lnTo>
                  <a:lnTo>
                    <a:pt x="39" y="136"/>
                  </a:lnTo>
                  <a:lnTo>
                    <a:pt x="29" y="174"/>
                  </a:lnTo>
                  <a:lnTo>
                    <a:pt x="16" y="111"/>
                  </a:lnTo>
                  <a:lnTo>
                    <a:pt x="0" y="107"/>
                  </a:lnTo>
                  <a:lnTo>
                    <a:pt x="22" y="84"/>
                  </a:lnTo>
                  <a:lnTo>
                    <a:pt x="6" y="0"/>
                  </a:lnTo>
                  <a:lnTo>
                    <a:pt x="44" y="29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75"/>
            <p:cNvSpPr>
              <a:spLocks/>
            </p:cNvSpPr>
            <p:nvPr/>
          </p:nvSpPr>
          <p:spPr bwMode="auto">
            <a:xfrm>
              <a:off x="3631" y="2647"/>
              <a:ext cx="544" cy="352"/>
            </a:xfrm>
            <a:custGeom>
              <a:avLst/>
              <a:gdLst>
                <a:gd name="T0" fmla="*/ 148 w 544"/>
                <a:gd name="T1" fmla="*/ 100 h 352"/>
                <a:gd name="T2" fmla="*/ 269 w 544"/>
                <a:gd name="T3" fmla="*/ 184 h 352"/>
                <a:gd name="T4" fmla="*/ 447 w 544"/>
                <a:gd name="T5" fmla="*/ 251 h 352"/>
                <a:gd name="T6" fmla="*/ 538 w 544"/>
                <a:gd name="T7" fmla="*/ 272 h 352"/>
                <a:gd name="T8" fmla="*/ 487 w 544"/>
                <a:gd name="T9" fmla="*/ 292 h 352"/>
                <a:gd name="T10" fmla="*/ 475 w 544"/>
                <a:gd name="T11" fmla="*/ 302 h 352"/>
                <a:gd name="T12" fmla="*/ 434 w 544"/>
                <a:gd name="T13" fmla="*/ 297 h 352"/>
                <a:gd name="T14" fmla="*/ 508 w 544"/>
                <a:gd name="T15" fmla="*/ 347 h 352"/>
                <a:gd name="T16" fmla="*/ 429 w 544"/>
                <a:gd name="T17" fmla="*/ 314 h 352"/>
                <a:gd name="T18" fmla="*/ 417 w 544"/>
                <a:gd name="T19" fmla="*/ 322 h 352"/>
                <a:gd name="T20" fmla="*/ 401 w 544"/>
                <a:gd name="T21" fmla="*/ 326 h 352"/>
                <a:gd name="T22" fmla="*/ 366 w 544"/>
                <a:gd name="T23" fmla="*/ 310 h 352"/>
                <a:gd name="T24" fmla="*/ 355 w 544"/>
                <a:gd name="T25" fmla="*/ 335 h 352"/>
                <a:gd name="T26" fmla="*/ 315 w 544"/>
                <a:gd name="T27" fmla="*/ 302 h 352"/>
                <a:gd name="T28" fmla="*/ 331 w 544"/>
                <a:gd name="T29" fmla="*/ 339 h 352"/>
                <a:gd name="T30" fmla="*/ 286 w 544"/>
                <a:gd name="T31" fmla="*/ 310 h 352"/>
                <a:gd name="T32" fmla="*/ 269 w 544"/>
                <a:gd name="T33" fmla="*/ 310 h 352"/>
                <a:gd name="T34" fmla="*/ 251 w 544"/>
                <a:gd name="T35" fmla="*/ 314 h 352"/>
                <a:gd name="T36" fmla="*/ 217 w 544"/>
                <a:gd name="T37" fmla="*/ 276 h 352"/>
                <a:gd name="T38" fmla="*/ 240 w 544"/>
                <a:gd name="T39" fmla="*/ 319 h 352"/>
                <a:gd name="T40" fmla="*/ 200 w 544"/>
                <a:gd name="T41" fmla="*/ 302 h 352"/>
                <a:gd name="T42" fmla="*/ 183 w 544"/>
                <a:gd name="T43" fmla="*/ 297 h 352"/>
                <a:gd name="T44" fmla="*/ 183 w 544"/>
                <a:gd name="T45" fmla="*/ 319 h 352"/>
                <a:gd name="T46" fmla="*/ 153 w 544"/>
                <a:gd name="T47" fmla="*/ 276 h 352"/>
                <a:gd name="T48" fmla="*/ 120 w 544"/>
                <a:gd name="T49" fmla="*/ 247 h 352"/>
                <a:gd name="T50" fmla="*/ 136 w 544"/>
                <a:gd name="T51" fmla="*/ 306 h 352"/>
                <a:gd name="T52" fmla="*/ 108 w 544"/>
                <a:gd name="T53" fmla="*/ 272 h 352"/>
                <a:gd name="T54" fmla="*/ 85 w 544"/>
                <a:gd name="T55" fmla="*/ 260 h 352"/>
                <a:gd name="T56" fmla="*/ 68 w 544"/>
                <a:gd name="T57" fmla="*/ 260 h 352"/>
                <a:gd name="T58" fmla="*/ 62 w 544"/>
                <a:gd name="T59" fmla="*/ 196 h 352"/>
                <a:gd name="T60" fmla="*/ 50 w 544"/>
                <a:gd name="T61" fmla="*/ 268 h 352"/>
                <a:gd name="T62" fmla="*/ 34 w 544"/>
                <a:gd name="T63" fmla="*/ 217 h 352"/>
                <a:gd name="T64" fmla="*/ 34 w 544"/>
                <a:gd name="T65" fmla="*/ 138 h 352"/>
                <a:gd name="T66" fmla="*/ 22 w 544"/>
                <a:gd name="T67" fmla="*/ 196 h 352"/>
                <a:gd name="T68" fmla="*/ 0 w 544"/>
                <a:gd name="T69" fmla="*/ 171 h 352"/>
                <a:gd name="T70" fmla="*/ 28 w 544"/>
                <a:gd name="T71" fmla="*/ 75 h 352"/>
                <a:gd name="T72" fmla="*/ 34 w 544"/>
                <a:gd name="T73" fmla="*/ 0 h 3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4"/>
                <a:gd name="T112" fmla="*/ 0 h 352"/>
                <a:gd name="T113" fmla="*/ 544 w 544"/>
                <a:gd name="T114" fmla="*/ 352 h 3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4" h="352">
                  <a:moveTo>
                    <a:pt x="108" y="53"/>
                  </a:moveTo>
                  <a:lnTo>
                    <a:pt x="148" y="100"/>
                  </a:lnTo>
                  <a:lnTo>
                    <a:pt x="194" y="142"/>
                  </a:lnTo>
                  <a:lnTo>
                    <a:pt x="269" y="184"/>
                  </a:lnTo>
                  <a:lnTo>
                    <a:pt x="343" y="217"/>
                  </a:lnTo>
                  <a:lnTo>
                    <a:pt x="447" y="251"/>
                  </a:lnTo>
                  <a:lnTo>
                    <a:pt x="543" y="263"/>
                  </a:lnTo>
                  <a:lnTo>
                    <a:pt x="538" y="272"/>
                  </a:lnTo>
                  <a:lnTo>
                    <a:pt x="452" y="268"/>
                  </a:lnTo>
                  <a:lnTo>
                    <a:pt x="487" y="292"/>
                  </a:lnTo>
                  <a:lnTo>
                    <a:pt x="521" y="310"/>
                  </a:lnTo>
                  <a:lnTo>
                    <a:pt x="475" y="302"/>
                  </a:lnTo>
                  <a:lnTo>
                    <a:pt x="429" y="272"/>
                  </a:lnTo>
                  <a:lnTo>
                    <a:pt x="434" y="297"/>
                  </a:lnTo>
                  <a:lnTo>
                    <a:pt x="469" y="322"/>
                  </a:lnTo>
                  <a:lnTo>
                    <a:pt x="508" y="347"/>
                  </a:lnTo>
                  <a:lnTo>
                    <a:pt x="487" y="347"/>
                  </a:lnTo>
                  <a:lnTo>
                    <a:pt x="429" y="314"/>
                  </a:lnTo>
                  <a:lnTo>
                    <a:pt x="401" y="284"/>
                  </a:lnTo>
                  <a:lnTo>
                    <a:pt x="417" y="322"/>
                  </a:lnTo>
                  <a:lnTo>
                    <a:pt x="457" y="351"/>
                  </a:lnTo>
                  <a:lnTo>
                    <a:pt x="401" y="326"/>
                  </a:lnTo>
                  <a:lnTo>
                    <a:pt x="372" y="297"/>
                  </a:lnTo>
                  <a:lnTo>
                    <a:pt x="366" y="310"/>
                  </a:lnTo>
                  <a:lnTo>
                    <a:pt x="372" y="335"/>
                  </a:lnTo>
                  <a:lnTo>
                    <a:pt x="355" y="335"/>
                  </a:lnTo>
                  <a:lnTo>
                    <a:pt x="331" y="306"/>
                  </a:lnTo>
                  <a:lnTo>
                    <a:pt x="315" y="302"/>
                  </a:lnTo>
                  <a:lnTo>
                    <a:pt x="319" y="326"/>
                  </a:lnTo>
                  <a:lnTo>
                    <a:pt x="331" y="339"/>
                  </a:lnTo>
                  <a:lnTo>
                    <a:pt x="309" y="339"/>
                  </a:lnTo>
                  <a:lnTo>
                    <a:pt x="286" y="310"/>
                  </a:lnTo>
                  <a:lnTo>
                    <a:pt x="262" y="284"/>
                  </a:lnTo>
                  <a:lnTo>
                    <a:pt x="269" y="310"/>
                  </a:lnTo>
                  <a:lnTo>
                    <a:pt x="286" y="326"/>
                  </a:lnTo>
                  <a:lnTo>
                    <a:pt x="251" y="314"/>
                  </a:lnTo>
                  <a:lnTo>
                    <a:pt x="223" y="255"/>
                  </a:lnTo>
                  <a:lnTo>
                    <a:pt x="217" y="276"/>
                  </a:lnTo>
                  <a:lnTo>
                    <a:pt x="227" y="302"/>
                  </a:lnTo>
                  <a:lnTo>
                    <a:pt x="240" y="319"/>
                  </a:lnTo>
                  <a:lnTo>
                    <a:pt x="223" y="326"/>
                  </a:lnTo>
                  <a:lnTo>
                    <a:pt x="200" y="302"/>
                  </a:lnTo>
                  <a:lnTo>
                    <a:pt x="188" y="276"/>
                  </a:lnTo>
                  <a:lnTo>
                    <a:pt x="183" y="297"/>
                  </a:lnTo>
                  <a:lnTo>
                    <a:pt x="194" y="310"/>
                  </a:lnTo>
                  <a:lnTo>
                    <a:pt x="183" y="319"/>
                  </a:lnTo>
                  <a:lnTo>
                    <a:pt x="171" y="297"/>
                  </a:lnTo>
                  <a:lnTo>
                    <a:pt x="153" y="276"/>
                  </a:lnTo>
                  <a:lnTo>
                    <a:pt x="126" y="234"/>
                  </a:lnTo>
                  <a:lnTo>
                    <a:pt x="120" y="247"/>
                  </a:lnTo>
                  <a:lnTo>
                    <a:pt x="126" y="276"/>
                  </a:lnTo>
                  <a:lnTo>
                    <a:pt x="136" y="306"/>
                  </a:lnTo>
                  <a:lnTo>
                    <a:pt x="120" y="306"/>
                  </a:lnTo>
                  <a:lnTo>
                    <a:pt x="108" y="272"/>
                  </a:lnTo>
                  <a:lnTo>
                    <a:pt x="96" y="230"/>
                  </a:lnTo>
                  <a:lnTo>
                    <a:pt x="85" y="260"/>
                  </a:lnTo>
                  <a:lnTo>
                    <a:pt x="85" y="280"/>
                  </a:lnTo>
                  <a:lnTo>
                    <a:pt x="68" y="260"/>
                  </a:lnTo>
                  <a:lnTo>
                    <a:pt x="74" y="225"/>
                  </a:lnTo>
                  <a:lnTo>
                    <a:pt x="62" y="196"/>
                  </a:lnTo>
                  <a:lnTo>
                    <a:pt x="50" y="243"/>
                  </a:lnTo>
                  <a:lnTo>
                    <a:pt x="50" y="268"/>
                  </a:lnTo>
                  <a:lnTo>
                    <a:pt x="39" y="255"/>
                  </a:lnTo>
                  <a:lnTo>
                    <a:pt x="34" y="217"/>
                  </a:lnTo>
                  <a:lnTo>
                    <a:pt x="34" y="171"/>
                  </a:lnTo>
                  <a:lnTo>
                    <a:pt x="34" y="138"/>
                  </a:lnTo>
                  <a:lnTo>
                    <a:pt x="17" y="167"/>
                  </a:lnTo>
                  <a:lnTo>
                    <a:pt x="22" y="196"/>
                  </a:lnTo>
                  <a:lnTo>
                    <a:pt x="5" y="201"/>
                  </a:lnTo>
                  <a:lnTo>
                    <a:pt x="0" y="171"/>
                  </a:lnTo>
                  <a:lnTo>
                    <a:pt x="5" y="121"/>
                  </a:lnTo>
                  <a:lnTo>
                    <a:pt x="28" y="75"/>
                  </a:lnTo>
                  <a:lnTo>
                    <a:pt x="34" y="45"/>
                  </a:lnTo>
                  <a:lnTo>
                    <a:pt x="34" y="0"/>
                  </a:lnTo>
                  <a:lnTo>
                    <a:pt x="108" y="5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76"/>
            <p:cNvSpPr>
              <a:spLocks/>
            </p:cNvSpPr>
            <p:nvPr/>
          </p:nvSpPr>
          <p:spPr bwMode="auto">
            <a:xfrm>
              <a:off x="3605" y="1983"/>
              <a:ext cx="188" cy="188"/>
            </a:xfrm>
            <a:custGeom>
              <a:avLst/>
              <a:gdLst>
                <a:gd name="T0" fmla="*/ 0 w 188"/>
                <a:gd name="T1" fmla="*/ 0 h 188"/>
                <a:gd name="T2" fmla="*/ 19 w 188"/>
                <a:gd name="T3" fmla="*/ 25 h 188"/>
                <a:gd name="T4" fmla="*/ 36 w 188"/>
                <a:gd name="T5" fmla="*/ 61 h 188"/>
                <a:gd name="T6" fmla="*/ 77 w 188"/>
                <a:gd name="T7" fmla="*/ 110 h 188"/>
                <a:gd name="T8" fmla="*/ 115 w 188"/>
                <a:gd name="T9" fmla="*/ 133 h 188"/>
                <a:gd name="T10" fmla="*/ 159 w 188"/>
                <a:gd name="T11" fmla="*/ 168 h 188"/>
                <a:gd name="T12" fmla="*/ 187 w 188"/>
                <a:gd name="T13" fmla="*/ 177 h 188"/>
                <a:gd name="T14" fmla="*/ 171 w 188"/>
                <a:gd name="T15" fmla="*/ 177 h 188"/>
                <a:gd name="T16" fmla="*/ 132 w 188"/>
                <a:gd name="T17" fmla="*/ 161 h 188"/>
                <a:gd name="T18" fmla="*/ 142 w 188"/>
                <a:gd name="T19" fmla="*/ 187 h 188"/>
                <a:gd name="T20" fmla="*/ 118 w 188"/>
                <a:gd name="T21" fmla="*/ 147 h 188"/>
                <a:gd name="T22" fmla="*/ 105 w 188"/>
                <a:gd name="T23" fmla="*/ 142 h 188"/>
                <a:gd name="T24" fmla="*/ 110 w 188"/>
                <a:gd name="T25" fmla="*/ 164 h 188"/>
                <a:gd name="T26" fmla="*/ 90 w 188"/>
                <a:gd name="T27" fmla="*/ 132 h 188"/>
                <a:gd name="T28" fmla="*/ 60 w 188"/>
                <a:gd name="T29" fmla="*/ 102 h 188"/>
                <a:gd name="T30" fmla="*/ 64 w 188"/>
                <a:gd name="T31" fmla="*/ 125 h 188"/>
                <a:gd name="T32" fmla="*/ 44 w 188"/>
                <a:gd name="T33" fmla="*/ 82 h 188"/>
                <a:gd name="T34" fmla="*/ 42 w 188"/>
                <a:gd name="T35" fmla="*/ 99 h 188"/>
                <a:gd name="T36" fmla="*/ 33 w 188"/>
                <a:gd name="T37" fmla="*/ 68 h 188"/>
                <a:gd name="T38" fmla="*/ 12 w 188"/>
                <a:gd name="T39" fmla="*/ 35 h 188"/>
                <a:gd name="T40" fmla="*/ 0 w 188"/>
                <a:gd name="T41" fmla="*/ 0 h 1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8"/>
                <a:gd name="T64" fmla="*/ 0 h 188"/>
                <a:gd name="T65" fmla="*/ 188 w 188"/>
                <a:gd name="T66" fmla="*/ 188 h 1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8" h="188">
                  <a:moveTo>
                    <a:pt x="0" y="0"/>
                  </a:moveTo>
                  <a:lnTo>
                    <a:pt x="19" y="25"/>
                  </a:lnTo>
                  <a:lnTo>
                    <a:pt x="36" y="61"/>
                  </a:lnTo>
                  <a:lnTo>
                    <a:pt x="77" y="110"/>
                  </a:lnTo>
                  <a:lnTo>
                    <a:pt x="115" y="133"/>
                  </a:lnTo>
                  <a:lnTo>
                    <a:pt x="159" y="168"/>
                  </a:lnTo>
                  <a:lnTo>
                    <a:pt x="187" y="177"/>
                  </a:lnTo>
                  <a:lnTo>
                    <a:pt x="171" y="177"/>
                  </a:lnTo>
                  <a:lnTo>
                    <a:pt x="132" y="161"/>
                  </a:lnTo>
                  <a:lnTo>
                    <a:pt x="142" y="187"/>
                  </a:lnTo>
                  <a:lnTo>
                    <a:pt x="118" y="147"/>
                  </a:lnTo>
                  <a:lnTo>
                    <a:pt x="105" y="142"/>
                  </a:lnTo>
                  <a:lnTo>
                    <a:pt x="110" y="164"/>
                  </a:lnTo>
                  <a:lnTo>
                    <a:pt x="90" y="132"/>
                  </a:lnTo>
                  <a:lnTo>
                    <a:pt x="60" y="102"/>
                  </a:lnTo>
                  <a:lnTo>
                    <a:pt x="64" y="125"/>
                  </a:lnTo>
                  <a:lnTo>
                    <a:pt x="44" y="82"/>
                  </a:lnTo>
                  <a:lnTo>
                    <a:pt x="42" y="99"/>
                  </a:lnTo>
                  <a:lnTo>
                    <a:pt x="33" y="68"/>
                  </a:lnTo>
                  <a:lnTo>
                    <a:pt x="12" y="35"/>
                  </a:lnTo>
                  <a:lnTo>
                    <a:pt x="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77"/>
            <p:cNvSpPr>
              <a:spLocks/>
            </p:cNvSpPr>
            <p:nvPr/>
          </p:nvSpPr>
          <p:spPr bwMode="auto">
            <a:xfrm>
              <a:off x="3692" y="2198"/>
              <a:ext cx="163" cy="118"/>
            </a:xfrm>
            <a:custGeom>
              <a:avLst/>
              <a:gdLst>
                <a:gd name="T0" fmla="*/ 0 w 163"/>
                <a:gd name="T1" fmla="*/ 0 h 118"/>
                <a:gd name="T2" fmla="*/ 31 w 163"/>
                <a:gd name="T3" fmla="*/ 29 h 118"/>
                <a:gd name="T4" fmla="*/ 67 w 163"/>
                <a:gd name="T5" fmla="*/ 54 h 118"/>
                <a:gd name="T6" fmla="*/ 102 w 163"/>
                <a:gd name="T7" fmla="*/ 72 h 118"/>
                <a:gd name="T8" fmla="*/ 141 w 163"/>
                <a:gd name="T9" fmla="*/ 93 h 118"/>
                <a:gd name="T10" fmla="*/ 162 w 163"/>
                <a:gd name="T11" fmla="*/ 100 h 118"/>
                <a:gd name="T12" fmla="*/ 146 w 163"/>
                <a:gd name="T13" fmla="*/ 100 h 118"/>
                <a:gd name="T14" fmla="*/ 153 w 163"/>
                <a:gd name="T15" fmla="*/ 117 h 118"/>
                <a:gd name="T16" fmla="*/ 130 w 163"/>
                <a:gd name="T17" fmla="*/ 98 h 118"/>
                <a:gd name="T18" fmla="*/ 127 w 163"/>
                <a:gd name="T19" fmla="*/ 110 h 118"/>
                <a:gd name="T20" fmla="*/ 107 w 163"/>
                <a:gd name="T21" fmla="*/ 85 h 118"/>
                <a:gd name="T22" fmla="*/ 107 w 163"/>
                <a:gd name="T23" fmla="*/ 105 h 118"/>
                <a:gd name="T24" fmla="*/ 85 w 163"/>
                <a:gd name="T25" fmla="*/ 72 h 118"/>
                <a:gd name="T26" fmla="*/ 67 w 163"/>
                <a:gd name="T27" fmla="*/ 64 h 118"/>
                <a:gd name="T28" fmla="*/ 56 w 163"/>
                <a:gd name="T29" fmla="*/ 64 h 118"/>
                <a:gd name="T30" fmla="*/ 68 w 163"/>
                <a:gd name="T31" fmla="*/ 89 h 118"/>
                <a:gd name="T32" fmla="*/ 50 w 163"/>
                <a:gd name="T33" fmla="*/ 69 h 118"/>
                <a:gd name="T34" fmla="*/ 47 w 163"/>
                <a:gd name="T35" fmla="*/ 49 h 118"/>
                <a:gd name="T36" fmla="*/ 28 w 163"/>
                <a:gd name="T37" fmla="*/ 35 h 118"/>
                <a:gd name="T38" fmla="*/ 0 w 163"/>
                <a:gd name="T39" fmla="*/ 0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3"/>
                <a:gd name="T61" fmla="*/ 0 h 118"/>
                <a:gd name="T62" fmla="*/ 163 w 163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3" h="118">
                  <a:moveTo>
                    <a:pt x="0" y="0"/>
                  </a:moveTo>
                  <a:lnTo>
                    <a:pt x="31" y="29"/>
                  </a:lnTo>
                  <a:lnTo>
                    <a:pt x="67" y="54"/>
                  </a:lnTo>
                  <a:lnTo>
                    <a:pt x="102" y="72"/>
                  </a:lnTo>
                  <a:lnTo>
                    <a:pt x="141" y="93"/>
                  </a:lnTo>
                  <a:lnTo>
                    <a:pt x="162" y="100"/>
                  </a:lnTo>
                  <a:lnTo>
                    <a:pt x="146" y="100"/>
                  </a:lnTo>
                  <a:lnTo>
                    <a:pt x="153" y="117"/>
                  </a:lnTo>
                  <a:lnTo>
                    <a:pt x="130" y="98"/>
                  </a:lnTo>
                  <a:lnTo>
                    <a:pt x="127" y="110"/>
                  </a:lnTo>
                  <a:lnTo>
                    <a:pt x="107" y="85"/>
                  </a:lnTo>
                  <a:lnTo>
                    <a:pt x="107" y="105"/>
                  </a:lnTo>
                  <a:lnTo>
                    <a:pt x="85" y="72"/>
                  </a:lnTo>
                  <a:lnTo>
                    <a:pt x="67" y="64"/>
                  </a:lnTo>
                  <a:lnTo>
                    <a:pt x="56" y="64"/>
                  </a:lnTo>
                  <a:lnTo>
                    <a:pt x="68" y="89"/>
                  </a:lnTo>
                  <a:lnTo>
                    <a:pt x="50" y="69"/>
                  </a:lnTo>
                  <a:lnTo>
                    <a:pt x="47" y="49"/>
                  </a:lnTo>
                  <a:lnTo>
                    <a:pt x="28" y="35"/>
                  </a:lnTo>
                  <a:lnTo>
                    <a:pt x="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78"/>
            <p:cNvSpPr>
              <a:spLocks/>
            </p:cNvSpPr>
            <p:nvPr/>
          </p:nvSpPr>
          <p:spPr bwMode="auto">
            <a:xfrm>
              <a:off x="3750" y="2357"/>
              <a:ext cx="193" cy="118"/>
            </a:xfrm>
            <a:custGeom>
              <a:avLst/>
              <a:gdLst>
                <a:gd name="T0" fmla="*/ 0 w 193"/>
                <a:gd name="T1" fmla="*/ 0 h 118"/>
                <a:gd name="T2" fmla="*/ 38 w 193"/>
                <a:gd name="T3" fmla="*/ 32 h 118"/>
                <a:gd name="T4" fmla="*/ 72 w 193"/>
                <a:gd name="T5" fmla="*/ 51 h 118"/>
                <a:gd name="T6" fmla="*/ 120 w 193"/>
                <a:gd name="T7" fmla="*/ 70 h 118"/>
                <a:gd name="T8" fmla="*/ 147 w 193"/>
                <a:gd name="T9" fmla="*/ 84 h 118"/>
                <a:gd name="T10" fmla="*/ 192 w 193"/>
                <a:gd name="T11" fmla="*/ 94 h 118"/>
                <a:gd name="T12" fmla="*/ 167 w 193"/>
                <a:gd name="T13" fmla="*/ 96 h 118"/>
                <a:gd name="T14" fmla="*/ 169 w 193"/>
                <a:gd name="T15" fmla="*/ 113 h 118"/>
                <a:gd name="T16" fmla="*/ 155 w 193"/>
                <a:gd name="T17" fmla="*/ 88 h 118"/>
                <a:gd name="T18" fmla="*/ 147 w 193"/>
                <a:gd name="T19" fmla="*/ 117 h 118"/>
                <a:gd name="T20" fmla="*/ 140 w 193"/>
                <a:gd name="T21" fmla="*/ 88 h 118"/>
                <a:gd name="T22" fmla="*/ 91 w 193"/>
                <a:gd name="T23" fmla="*/ 68 h 118"/>
                <a:gd name="T24" fmla="*/ 91 w 193"/>
                <a:gd name="T25" fmla="*/ 96 h 118"/>
                <a:gd name="T26" fmla="*/ 80 w 193"/>
                <a:gd name="T27" fmla="*/ 66 h 118"/>
                <a:gd name="T28" fmla="*/ 39 w 193"/>
                <a:gd name="T29" fmla="*/ 43 h 118"/>
                <a:gd name="T30" fmla="*/ 0 w 193"/>
                <a:gd name="T31" fmla="*/ 0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3"/>
                <a:gd name="T49" fmla="*/ 0 h 118"/>
                <a:gd name="T50" fmla="*/ 193 w 193"/>
                <a:gd name="T51" fmla="*/ 118 h 1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3" h="118">
                  <a:moveTo>
                    <a:pt x="0" y="0"/>
                  </a:moveTo>
                  <a:lnTo>
                    <a:pt x="38" y="32"/>
                  </a:lnTo>
                  <a:lnTo>
                    <a:pt x="72" y="51"/>
                  </a:lnTo>
                  <a:lnTo>
                    <a:pt x="120" y="70"/>
                  </a:lnTo>
                  <a:lnTo>
                    <a:pt x="147" y="84"/>
                  </a:lnTo>
                  <a:lnTo>
                    <a:pt x="192" y="94"/>
                  </a:lnTo>
                  <a:lnTo>
                    <a:pt x="167" y="96"/>
                  </a:lnTo>
                  <a:lnTo>
                    <a:pt x="169" y="113"/>
                  </a:lnTo>
                  <a:lnTo>
                    <a:pt x="155" y="88"/>
                  </a:lnTo>
                  <a:lnTo>
                    <a:pt x="147" y="117"/>
                  </a:lnTo>
                  <a:lnTo>
                    <a:pt x="140" y="88"/>
                  </a:lnTo>
                  <a:lnTo>
                    <a:pt x="91" y="68"/>
                  </a:lnTo>
                  <a:lnTo>
                    <a:pt x="91" y="96"/>
                  </a:lnTo>
                  <a:lnTo>
                    <a:pt x="80" y="66"/>
                  </a:lnTo>
                  <a:lnTo>
                    <a:pt x="39" y="43"/>
                  </a:lnTo>
                  <a:lnTo>
                    <a:pt x="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79"/>
            <p:cNvSpPr>
              <a:spLocks/>
            </p:cNvSpPr>
            <p:nvPr/>
          </p:nvSpPr>
          <p:spPr bwMode="auto">
            <a:xfrm>
              <a:off x="3807" y="2534"/>
              <a:ext cx="224" cy="86"/>
            </a:xfrm>
            <a:custGeom>
              <a:avLst/>
              <a:gdLst>
                <a:gd name="T0" fmla="*/ 223 w 224"/>
                <a:gd name="T1" fmla="*/ 50 h 86"/>
                <a:gd name="T2" fmla="*/ 153 w 224"/>
                <a:gd name="T3" fmla="*/ 44 h 86"/>
                <a:gd name="T4" fmla="*/ 106 w 224"/>
                <a:gd name="T5" fmla="*/ 32 h 86"/>
                <a:gd name="T6" fmla="*/ 38 w 224"/>
                <a:gd name="T7" fmla="*/ 7 h 86"/>
                <a:gd name="T8" fmla="*/ 0 w 224"/>
                <a:gd name="T9" fmla="*/ 0 h 86"/>
                <a:gd name="T10" fmla="*/ 36 w 224"/>
                <a:gd name="T11" fmla="*/ 14 h 86"/>
                <a:gd name="T12" fmla="*/ 72 w 224"/>
                <a:gd name="T13" fmla="*/ 26 h 86"/>
                <a:gd name="T14" fmla="*/ 77 w 224"/>
                <a:gd name="T15" fmla="*/ 58 h 86"/>
                <a:gd name="T16" fmla="*/ 79 w 224"/>
                <a:gd name="T17" fmla="*/ 25 h 86"/>
                <a:gd name="T18" fmla="*/ 114 w 224"/>
                <a:gd name="T19" fmla="*/ 41 h 86"/>
                <a:gd name="T20" fmla="*/ 121 w 224"/>
                <a:gd name="T21" fmla="*/ 85 h 86"/>
                <a:gd name="T22" fmla="*/ 121 w 224"/>
                <a:gd name="T23" fmla="*/ 44 h 86"/>
                <a:gd name="T24" fmla="*/ 162 w 224"/>
                <a:gd name="T25" fmla="*/ 52 h 86"/>
                <a:gd name="T26" fmla="*/ 178 w 224"/>
                <a:gd name="T27" fmla="*/ 72 h 86"/>
                <a:gd name="T28" fmla="*/ 172 w 224"/>
                <a:gd name="T29" fmla="*/ 52 h 86"/>
                <a:gd name="T30" fmla="*/ 204 w 224"/>
                <a:gd name="T31" fmla="*/ 74 h 86"/>
                <a:gd name="T32" fmla="*/ 190 w 224"/>
                <a:gd name="T33" fmla="*/ 52 h 86"/>
                <a:gd name="T34" fmla="*/ 223 w 224"/>
                <a:gd name="T35" fmla="*/ 50 h 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4"/>
                <a:gd name="T55" fmla="*/ 0 h 86"/>
                <a:gd name="T56" fmla="*/ 224 w 224"/>
                <a:gd name="T57" fmla="*/ 86 h 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4" h="86">
                  <a:moveTo>
                    <a:pt x="223" y="50"/>
                  </a:moveTo>
                  <a:lnTo>
                    <a:pt x="153" y="44"/>
                  </a:lnTo>
                  <a:lnTo>
                    <a:pt x="106" y="32"/>
                  </a:lnTo>
                  <a:lnTo>
                    <a:pt x="38" y="7"/>
                  </a:lnTo>
                  <a:lnTo>
                    <a:pt x="0" y="0"/>
                  </a:lnTo>
                  <a:lnTo>
                    <a:pt x="36" y="14"/>
                  </a:lnTo>
                  <a:lnTo>
                    <a:pt x="72" y="26"/>
                  </a:lnTo>
                  <a:lnTo>
                    <a:pt x="77" y="58"/>
                  </a:lnTo>
                  <a:lnTo>
                    <a:pt x="79" y="25"/>
                  </a:lnTo>
                  <a:lnTo>
                    <a:pt x="114" y="41"/>
                  </a:lnTo>
                  <a:lnTo>
                    <a:pt x="121" y="85"/>
                  </a:lnTo>
                  <a:lnTo>
                    <a:pt x="121" y="44"/>
                  </a:lnTo>
                  <a:lnTo>
                    <a:pt x="162" y="52"/>
                  </a:lnTo>
                  <a:lnTo>
                    <a:pt x="178" y="72"/>
                  </a:lnTo>
                  <a:lnTo>
                    <a:pt x="172" y="52"/>
                  </a:lnTo>
                  <a:lnTo>
                    <a:pt x="204" y="74"/>
                  </a:lnTo>
                  <a:lnTo>
                    <a:pt x="190" y="52"/>
                  </a:lnTo>
                  <a:lnTo>
                    <a:pt x="223" y="5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80"/>
            <p:cNvSpPr>
              <a:spLocks/>
            </p:cNvSpPr>
            <p:nvPr/>
          </p:nvSpPr>
          <p:spPr bwMode="auto">
            <a:xfrm>
              <a:off x="3815" y="2659"/>
              <a:ext cx="252" cy="109"/>
            </a:xfrm>
            <a:custGeom>
              <a:avLst/>
              <a:gdLst>
                <a:gd name="T0" fmla="*/ 251 w 252"/>
                <a:gd name="T1" fmla="*/ 67 h 109"/>
                <a:gd name="T2" fmla="*/ 199 w 252"/>
                <a:gd name="T3" fmla="*/ 61 h 109"/>
                <a:gd name="T4" fmla="*/ 138 w 252"/>
                <a:gd name="T5" fmla="*/ 49 h 109"/>
                <a:gd name="T6" fmla="*/ 56 w 252"/>
                <a:gd name="T7" fmla="*/ 27 h 109"/>
                <a:gd name="T8" fmla="*/ 0 w 252"/>
                <a:gd name="T9" fmla="*/ 0 h 109"/>
                <a:gd name="T10" fmla="*/ 62 w 252"/>
                <a:gd name="T11" fmla="*/ 40 h 109"/>
                <a:gd name="T12" fmla="*/ 91 w 252"/>
                <a:gd name="T13" fmla="*/ 68 h 109"/>
                <a:gd name="T14" fmla="*/ 115 w 252"/>
                <a:gd name="T15" fmla="*/ 98 h 109"/>
                <a:gd name="T16" fmla="*/ 97 w 252"/>
                <a:gd name="T17" fmla="*/ 63 h 109"/>
                <a:gd name="T18" fmla="*/ 85 w 252"/>
                <a:gd name="T19" fmla="*/ 46 h 109"/>
                <a:gd name="T20" fmla="*/ 129 w 252"/>
                <a:gd name="T21" fmla="*/ 65 h 109"/>
                <a:gd name="T22" fmla="*/ 138 w 252"/>
                <a:gd name="T23" fmla="*/ 84 h 109"/>
                <a:gd name="T24" fmla="*/ 149 w 252"/>
                <a:gd name="T25" fmla="*/ 105 h 109"/>
                <a:gd name="T26" fmla="*/ 138 w 252"/>
                <a:gd name="T27" fmla="*/ 65 h 109"/>
                <a:gd name="T28" fmla="*/ 156 w 252"/>
                <a:gd name="T29" fmla="*/ 68 h 109"/>
                <a:gd name="T30" fmla="*/ 165 w 252"/>
                <a:gd name="T31" fmla="*/ 86 h 109"/>
                <a:gd name="T32" fmla="*/ 173 w 252"/>
                <a:gd name="T33" fmla="*/ 103 h 109"/>
                <a:gd name="T34" fmla="*/ 162 w 252"/>
                <a:gd name="T35" fmla="*/ 65 h 109"/>
                <a:gd name="T36" fmla="*/ 213 w 252"/>
                <a:gd name="T37" fmla="*/ 70 h 109"/>
                <a:gd name="T38" fmla="*/ 230 w 252"/>
                <a:gd name="T39" fmla="*/ 108 h 109"/>
                <a:gd name="T40" fmla="*/ 218 w 252"/>
                <a:gd name="T41" fmla="*/ 75 h 109"/>
                <a:gd name="T42" fmla="*/ 251 w 252"/>
                <a:gd name="T43" fmla="*/ 67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2"/>
                <a:gd name="T67" fmla="*/ 0 h 109"/>
                <a:gd name="T68" fmla="*/ 252 w 252"/>
                <a:gd name="T69" fmla="*/ 109 h 1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2" h="109">
                  <a:moveTo>
                    <a:pt x="251" y="67"/>
                  </a:moveTo>
                  <a:lnTo>
                    <a:pt x="199" y="61"/>
                  </a:lnTo>
                  <a:lnTo>
                    <a:pt x="138" y="49"/>
                  </a:lnTo>
                  <a:lnTo>
                    <a:pt x="56" y="27"/>
                  </a:lnTo>
                  <a:lnTo>
                    <a:pt x="0" y="0"/>
                  </a:lnTo>
                  <a:lnTo>
                    <a:pt x="62" y="40"/>
                  </a:lnTo>
                  <a:lnTo>
                    <a:pt x="91" y="68"/>
                  </a:lnTo>
                  <a:lnTo>
                    <a:pt x="115" y="98"/>
                  </a:lnTo>
                  <a:lnTo>
                    <a:pt x="97" y="63"/>
                  </a:lnTo>
                  <a:lnTo>
                    <a:pt x="85" y="46"/>
                  </a:lnTo>
                  <a:lnTo>
                    <a:pt x="129" y="65"/>
                  </a:lnTo>
                  <a:lnTo>
                    <a:pt x="138" y="84"/>
                  </a:lnTo>
                  <a:lnTo>
                    <a:pt x="149" y="105"/>
                  </a:lnTo>
                  <a:lnTo>
                    <a:pt x="138" y="65"/>
                  </a:lnTo>
                  <a:lnTo>
                    <a:pt x="156" y="68"/>
                  </a:lnTo>
                  <a:lnTo>
                    <a:pt x="165" y="86"/>
                  </a:lnTo>
                  <a:lnTo>
                    <a:pt x="173" y="103"/>
                  </a:lnTo>
                  <a:lnTo>
                    <a:pt x="162" y="65"/>
                  </a:lnTo>
                  <a:lnTo>
                    <a:pt x="213" y="70"/>
                  </a:lnTo>
                  <a:lnTo>
                    <a:pt x="230" y="108"/>
                  </a:lnTo>
                  <a:lnTo>
                    <a:pt x="218" y="75"/>
                  </a:lnTo>
                  <a:lnTo>
                    <a:pt x="251" y="67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81"/>
            <p:cNvSpPr>
              <a:spLocks/>
            </p:cNvSpPr>
            <p:nvPr/>
          </p:nvSpPr>
          <p:spPr bwMode="auto">
            <a:xfrm>
              <a:off x="3849" y="2812"/>
              <a:ext cx="283" cy="120"/>
            </a:xfrm>
            <a:custGeom>
              <a:avLst/>
              <a:gdLst>
                <a:gd name="T0" fmla="*/ 0 w 283"/>
                <a:gd name="T1" fmla="*/ 0 h 120"/>
                <a:gd name="T2" fmla="*/ 50 w 283"/>
                <a:gd name="T3" fmla="*/ 32 h 120"/>
                <a:gd name="T4" fmla="*/ 108 w 283"/>
                <a:gd name="T5" fmla="*/ 55 h 120"/>
                <a:gd name="T6" fmla="*/ 160 w 283"/>
                <a:gd name="T7" fmla="*/ 72 h 120"/>
                <a:gd name="T8" fmla="*/ 219 w 283"/>
                <a:gd name="T9" fmla="*/ 89 h 120"/>
                <a:gd name="T10" fmla="*/ 282 w 283"/>
                <a:gd name="T11" fmla="*/ 95 h 120"/>
                <a:gd name="T12" fmla="*/ 218 w 283"/>
                <a:gd name="T13" fmla="*/ 95 h 120"/>
                <a:gd name="T14" fmla="*/ 235 w 283"/>
                <a:gd name="T15" fmla="*/ 107 h 120"/>
                <a:gd name="T16" fmla="*/ 203 w 283"/>
                <a:gd name="T17" fmla="*/ 91 h 120"/>
                <a:gd name="T18" fmla="*/ 165 w 283"/>
                <a:gd name="T19" fmla="*/ 82 h 120"/>
                <a:gd name="T20" fmla="*/ 196 w 283"/>
                <a:gd name="T21" fmla="*/ 102 h 120"/>
                <a:gd name="T22" fmla="*/ 165 w 283"/>
                <a:gd name="T23" fmla="*/ 90 h 120"/>
                <a:gd name="T24" fmla="*/ 138 w 283"/>
                <a:gd name="T25" fmla="*/ 74 h 120"/>
                <a:gd name="T26" fmla="*/ 144 w 283"/>
                <a:gd name="T27" fmla="*/ 98 h 120"/>
                <a:gd name="T28" fmla="*/ 171 w 283"/>
                <a:gd name="T29" fmla="*/ 119 h 120"/>
                <a:gd name="T30" fmla="*/ 130 w 283"/>
                <a:gd name="T31" fmla="*/ 95 h 120"/>
                <a:gd name="T32" fmla="*/ 118 w 283"/>
                <a:gd name="T33" fmla="*/ 72 h 120"/>
                <a:gd name="T34" fmla="*/ 69 w 283"/>
                <a:gd name="T35" fmla="*/ 47 h 120"/>
                <a:gd name="T36" fmla="*/ 0 w 283"/>
                <a:gd name="T37" fmla="*/ 0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3"/>
                <a:gd name="T58" fmla="*/ 0 h 120"/>
                <a:gd name="T59" fmla="*/ 283 w 283"/>
                <a:gd name="T60" fmla="*/ 120 h 1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3" h="120">
                  <a:moveTo>
                    <a:pt x="0" y="0"/>
                  </a:moveTo>
                  <a:lnTo>
                    <a:pt x="50" y="32"/>
                  </a:lnTo>
                  <a:lnTo>
                    <a:pt x="108" y="55"/>
                  </a:lnTo>
                  <a:lnTo>
                    <a:pt x="160" y="72"/>
                  </a:lnTo>
                  <a:lnTo>
                    <a:pt x="219" y="89"/>
                  </a:lnTo>
                  <a:lnTo>
                    <a:pt x="282" y="95"/>
                  </a:lnTo>
                  <a:lnTo>
                    <a:pt x="218" y="95"/>
                  </a:lnTo>
                  <a:lnTo>
                    <a:pt x="235" y="107"/>
                  </a:lnTo>
                  <a:lnTo>
                    <a:pt x="203" y="91"/>
                  </a:lnTo>
                  <a:lnTo>
                    <a:pt x="165" y="82"/>
                  </a:lnTo>
                  <a:lnTo>
                    <a:pt x="196" y="102"/>
                  </a:lnTo>
                  <a:lnTo>
                    <a:pt x="165" y="90"/>
                  </a:lnTo>
                  <a:lnTo>
                    <a:pt x="138" y="74"/>
                  </a:lnTo>
                  <a:lnTo>
                    <a:pt x="144" y="98"/>
                  </a:lnTo>
                  <a:lnTo>
                    <a:pt x="171" y="119"/>
                  </a:lnTo>
                  <a:lnTo>
                    <a:pt x="130" y="95"/>
                  </a:lnTo>
                  <a:lnTo>
                    <a:pt x="118" y="72"/>
                  </a:lnTo>
                  <a:lnTo>
                    <a:pt x="69" y="47"/>
                  </a:lnTo>
                  <a:lnTo>
                    <a:pt x="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5" name="Group 82"/>
          <p:cNvGrpSpPr>
            <a:grpSpLocks/>
          </p:cNvGrpSpPr>
          <p:nvPr/>
        </p:nvGrpSpPr>
        <p:grpSpPr bwMode="auto">
          <a:xfrm>
            <a:off x="4835525" y="3114675"/>
            <a:ext cx="889000" cy="1657350"/>
            <a:chOff x="3046" y="1962"/>
            <a:chExt cx="560" cy="1044"/>
          </a:xfrm>
        </p:grpSpPr>
        <p:sp>
          <p:nvSpPr>
            <p:cNvPr id="11279" name="Freeform 83"/>
            <p:cNvSpPr>
              <a:spLocks/>
            </p:cNvSpPr>
            <p:nvPr/>
          </p:nvSpPr>
          <p:spPr bwMode="auto">
            <a:xfrm>
              <a:off x="3339" y="1962"/>
              <a:ext cx="267" cy="280"/>
            </a:xfrm>
            <a:custGeom>
              <a:avLst/>
              <a:gdLst>
                <a:gd name="T0" fmla="*/ 194 w 267"/>
                <a:gd name="T1" fmla="*/ 79 h 280"/>
                <a:gd name="T2" fmla="*/ 134 w 267"/>
                <a:gd name="T3" fmla="*/ 146 h 280"/>
                <a:gd name="T4" fmla="*/ 47 w 267"/>
                <a:gd name="T5" fmla="*/ 199 h 280"/>
                <a:gd name="T6" fmla="*/ 3 w 267"/>
                <a:gd name="T7" fmla="*/ 215 h 280"/>
                <a:gd name="T8" fmla="*/ 27 w 267"/>
                <a:gd name="T9" fmla="*/ 232 h 280"/>
                <a:gd name="T10" fmla="*/ 33 w 267"/>
                <a:gd name="T11" fmla="*/ 239 h 280"/>
                <a:gd name="T12" fmla="*/ 53 w 267"/>
                <a:gd name="T13" fmla="*/ 235 h 280"/>
                <a:gd name="T14" fmla="*/ 17 w 267"/>
                <a:gd name="T15" fmla="*/ 275 h 280"/>
                <a:gd name="T16" fmla="*/ 56 w 267"/>
                <a:gd name="T17" fmla="*/ 250 h 280"/>
                <a:gd name="T18" fmla="*/ 62 w 267"/>
                <a:gd name="T19" fmla="*/ 256 h 280"/>
                <a:gd name="T20" fmla="*/ 69 w 267"/>
                <a:gd name="T21" fmla="*/ 258 h 280"/>
                <a:gd name="T22" fmla="*/ 87 w 267"/>
                <a:gd name="T23" fmla="*/ 246 h 280"/>
                <a:gd name="T24" fmla="*/ 92 w 267"/>
                <a:gd name="T25" fmla="*/ 266 h 280"/>
                <a:gd name="T26" fmla="*/ 111 w 267"/>
                <a:gd name="T27" fmla="*/ 239 h 280"/>
                <a:gd name="T28" fmla="*/ 104 w 267"/>
                <a:gd name="T29" fmla="*/ 269 h 280"/>
                <a:gd name="T30" fmla="*/ 126 w 267"/>
                <a:gd name="T31" fmla="*/ 246 h 280"/>
                <a:gd name="T32" fmla="*/ 134 w 267"/>
                <a:gd name="T33" fmla="*/ 246 h 280"/>
                <a:gd name="T34" fmla="*/ 143 w 267"/>
                <a:gd name="T35" fmla="*/ 250 h 280"/>
                <a:gd name="T36" fmla="*/ 159 w 267"/>
                <a:gd name="T37" fmla="*/ 219 h 280"/>
                <a:gd name="T38" fmla="*/ 148 w 267"/>
                <a:gd name="T39" fmla="*/ 253 h 280"/>
                <a:gd name="T40" fmla="*/ 167 w 267"/>
                <a:gd name="T41" fmla="*/ 239 h 280"/>
                <a:gd name="T42" fmla="*/ 176 w 267"/>
                <a:gd name="T43" fmla="*/ 235 h 280"/>
                <a:gd name="T44" fmla="*/ 176 w 267"/>
                <a:gd name="T45" fmla="*/ 253 h 280"/>
                <a:gd name="T46" fmla="*/ 191 w 267"/>
                <a:gd name="T47" fmla="*/ 219 h 280"/>
                <a:gd name="T48" fmla="*/ 207 w 267"/>
                <a:gd name="T49" fmla="*/ 196 h 280"/>
                <a:gd name="T50" fmla="*/ 199 w 267"/>
                <a:gd name="T51" fmla="*/ 243 h 280"/>
                <a:gd name="T52" fmla="*/ 213 w 267"/>
                <a:gd name="T53" fmla="*/ 215 h 280"/>
                <a:gd name="T54" fmla="*/ 224 w 267"/>
                <a:gd name="T55" fmla="*/ 206 h 280"/>
                <a:gd name="T56" fmla="*/ 233 w 267"/>
                <a:gd name="T57" fmla="*/ 206 h 280"/>
                <a:gd name="T58" fmla="*/ 235 w 267"/>
                <a:gd name="T59" fmla="*/ 156 h 280"/>
                <a:gd name="T60" fmla="*/ 241 w 267"/>
                <a:gd name="T61" fmla="*/ 212 h 280"/>
                <a:gd name="T62" fmla="*/ 249 w 267"/>
                <a:gd name="T63" fmla="*/ 172 h 280"/>
                <a:gd name="T64" fmla="*/ 249 w 267"/>
                <a:gd name="T65" fmla="*/ 110 h 280"/>
                <a:gd name="T66" fmla="*/ 254 w 267"/>
                <a:gd name="T67" fmla="*/ 156 h 280"/>
                <a:gd name="T68" fmla="*/ 266 w 267"/>
                <a:gd name="T69" fmla="*/ 136 h 280"/>
                <a:gd name="T70" fmla="*/ 252 w 267"/>
                <a:gd name="T71" fmla="*/ 60 h 280"/>
                <a:gd name="T72" fmla="*/ 249 w 267"/>
                <a:gd name="T73" fmla="*/ 0 h 2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7"/>
                <a:gd name="T112" fmla="*/ 0 h 280"/>
                <a:gd name="T113" fmla="*/ 267 w 267"/>
                <a:gd name="T114" fmla="*/ 280 h 2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7" h="280">
                  <a:moveTo>
                    <a:pt x="213" y="43"/>
                  </a:moveTo>
                  <a:lnTo>
                    <a:pt x="194" y="79"/>
                  </a:lnTo>
                  <a:lnTo>
                    <a:pt x="171" y="113"/>
                  </a:lnTo>
                  <a:lnTo>
                    <a:pt x="134" y="146"/>
                  </a:lnTo>
                  <a:lnTo>
                    <a:pt x="98" y="172"/>
                  </a:lnTo>
                  <a:lnTo>
                    <a:pt x="47" y="199"/>
                  </a:lnTo>
                  <a:lnTo>
                    <a:pt x="0" y="209"/>
                  </a:lnTo>
                  <a:lnTo>
                    <a:pt x="3" y="215"/>
                  </a:lnTo>
                  <a:lnTo>
                    <a:pt x="44" y="212"/>
                  </a:lnTo>
                  <a:lnTo>
                    <a:pt x="27" y="232"/>
                  </a:lnTo>
                  <a:lnTo>
                    <a:pt x="11" y="246"/>
                  </a:lnTo>
                  <a:lnTo>
                    <a:pt x="33" y="239"/>
                  </a:lnTo>
                  <a:lnTo>
                    <a:pt x="56" y="215"/>
                  </a:lnTo>
                  <a:lnTo>
                    <a:pt x="53" y="235"/>
                  </a:lnTo>
                  <a:lnTo>
                    <a:pt x="36" y="256"/>
                  </a:lnTo>
                  <a:lnTo>
                    <a:pt x="17" y="275"/>
                  </a:lnTo>
                  <a:lnTo>
                    <a:pt x="27" y="275"/>
                  </a:lnTo>
                  <a:lnTo>
                    <a:pt x="56" y="250"/>
                  </a:lnTo>
                  <a:lnTo>
                    <a:pt x="69" y="225"/>
                  </a:lnTo>
                  <a:lnTo>
                    <a:pt x="62" y="256"/>
                  </a:lnTo>
                  <a:lnTo>
                    <a:pt x="42" y="279"/>
                  </a:lnTo>
                  <a:lnTo>
                    <a:pt x="69" y="258"/>
                  </a:lnTo>
                  <a:lnTo>
                    <a:pt x="83" y="235"/>
                  </a:lnTo>
                  <a:lnTo>
                    <a:pt x="87" y="246"/>
                  </a:lnTo>
                  <a:lnTo>
                    <a:pt x="83" y="266"/>
                  </a:lnTo>
                  <a:lnTo>
                    <a:pt x="92" y="266"/>
                  </a:lnTo>
                  <a:lnTo>
                    <a:pt x="104" y="243"/>
                  </a:lnTo>
                  <a:lnTo>
                    <a:pt x="111" y="239"/>
                  </a:lnTo>
                  <a:lnTo>
                    <a:pt x="109" y="258"/>
                  </a:lnTo>
                  <a:lnTo>
                    <a:pt x="104" y="269"/>
                  </a:lnTo>
                  <a:lnTo>
                    <a:pt x="114" y="269"/>
                  </a:lnTo>
                  <a:lnTo>
                    <a:pt x="126" y="246"/>
                  </a:lnTo>
                  <a:lnTo>
                    <a:pt x="137" y="225"/>
                  </a:lnTo>
                  <a:lnTo>
                    <a:pt x="134" y="246"/>
                  </a:lnTo>
                  <a:lnTo>
                    <a:pt x="126" y="258"/>
                  </a:lnTo>
                  <a:lnTo>
                    <a:pt x="143" y="250"/>
                  </a:lnTo>
                  <a:lnTo>
                    <a:pt x="156" y="203"/>
                  </a:lnTo>
                  <a:lnTo>
                    <a:pt x="159" y="219"/>
                  </a:lnTo>
                  <a:lnTo>
                    <a:pt x="155" y="239"/>
                  </a:lnTo>
                  <a:lnTo>
                    <a:pt x="148" y="253"/>
                  </a:lnTo>
                  <a:lnTo>
                    <a:pt x="156" y="258"/>
                  </a:lnTo>
                  <a:lnTo>
                    <a:pt x="167" y="239"/>
                  </a:lnTo>
                  <a:lnTo>
                    <a:pt x="174" y="219"/>
                  </a:lnTo>
                  <a:lnTo>
                    <a:pt x="176" y="235"/>
                  </a:lnTo>
                  <a:lnTo>
                    <a:pt x="171" y="246"/>
                  </a:lnTo>
                  <a:lnTo>
                    <a:pt x="176" y="253"/>
                  </a:lnTo>
                  <a:lnTo>
                    <a:pt x="182" y="235"/>
                  </a:lnTo>
                  <a:lnTo>
                    <a:pt x="191" y="219"/>
                  </a:lnTo>
                  <a:lnTo>
                    <a:pt x="204" y="186"/>
                  </a:lnTo>
                  <a:lnTo>
                    <a:pt x="207" y="196"/>
                  </a:lnTo>
                  <a:lnTo>
                    <a:pt x="204" y="219"/>
                  </a:lnTo>
                  <a:lnTo>
                    <a:pt x="199" y="243"/>
                  </a:lnTo>
                  <a:lnTo>
                    <a:pt x="207" y="243"/>
                  </a:lnTo>
                  <a:lnTo>
                    <a:pt x="213" y="215"/>
                  </a:lnTo>
                  <a:lnTo>
                    <a:pt x="218" y="182"/>
                  </a:lnTo>
                  <a:lnTo>
                    <a:pt x="224" y="206"/>
                  </a:lnTo>
                  <a:lnTo>
                    <a:pt x="224" y="222"/>
                  </a:lnTo>
                  <a:lnTo>
                    <a:pt x="233" y="206"/>
                  </a:lnTo>
                  <a:lnTo>
                    <a:pt x="230" y="179"/>
                  </a:lnTo>
                  <a:lnTo>
                    <a:pt x="235" y="156"/>
                  </a:lnTo>
                  <a:lnTo>
                    <a:pt x="241" y="192"/>
                  </a:lnTo>
                  <a:lnTo>
                    <a:pt x="241" y="212"/>
                  </a:lnTo>
                  <a:lnTo>
                    <a:pt x="246" y="203"/>
                  </a:lnTo>
                  <a:lnTo>
                    <a:pt x="249" y="172"/>
                  </a:lnTo>
                  <a:lnTo>
                    <a:pt x="249" y="136"/>
                  </a:lnTo>
                  <a:lnTo>
                    <a:pt x="249" y="110"/>
                  </a:lnTo>
                  <a:lnTo>
                    <a:pt x="258" y="132"/>
                  </a:lnTo>
                  <a:lnTo>
                    <a:pt x="254" y="156"/>
                  </a:lnTo>
                  <a:lnTo>
                    <a:pt x="263" y="160"/>
                  </a:lnTo>
                  <a:lnTo>
                    <a:pt x="266" y="136"/>
                  </a:lnTo>
                  <a:lnTo>
                    <a:pt x="263" y="96"/>
                  </a:lnTo>
                  <a:lnTo>
                    <a:pt x="252" y="60"/>
                  </a:lnTo>
                  <a:lnTo>
                    <a:pt x="249" y="36"/>
                  </a:lnTo>
                  <a:lnTo>
                    <a:pt x="249" y="0"/>
                  </a:lnTo>
                  <a:lnTo>
                    <a:pt x="213" y="4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84"/>
            <p:cNvSpPr>
              <a:spLocks/>
            </p:cNvSpPr>
            <p:nvPr/>
          </p:nvSpPr>
          <p:spPr bwMode="auto">
            <a:xfrm>
              <a:off x="3283" y="2091"/>
              <a:ext cx="300" cy="286"/>
            </a:xfrm>
            <a:custGeom>
              <a:avLst/>
              <a:gdLst>
                <a:gd name="T0" fmla="*/ 217 w 300"/>
                <a:gd name="T1" fmla="*/ 81 h 286"/>
                <a:gd name="T2" fmla="*/ 151 w 300"/>
                <a:gd name="T3" fmla="*/ 149 h 286"/>
                <a:gd name="T4" fmla="*/ 54 w 300"/>
                <a:gd name="T5" fmla="*/ 204 h 286"/>
                <a:gd name="T6" fmla="*/ 4 w 300"/>
                <a:gd name="T7" fmla="*/ 220 h 286"/>
                <a:gd name="T8" fmla="*/ 31 w 300"/>
                <a:gd name="T9" fmla="*/ 237 h 286"/>
                <a:gd name="T10" fmla="*/ 38 w 300"/>
                <a:gd name="T11" fmla="*/ 245 h 286"/>
                <a:gd name="T12" fmla="*/ 61 w 300"/>
                <a:gd name="T13" fmla="*/ 242 h 286"/>
                <a:gd name="T14" fmla="*/ 20 w 300"/>
                <a:gd name="T15" fmla="*/ 282 h 286"/>
                <a:gd name="T16" fmla="*/ 64 w 300"/>
                <a:gd name="T17" fmla="*/ 255 h 286"/>
                <a:gd name="T18" fmla="*/ 70 w 300"/>
                <a:gd name="T19" fmla="*/ 261 h 286"/>
                <a:gd name="T20" fmla="*/ 79 w 300"/>
                <a:gd name="T21" fmla="*/ 265 h 286"/>
                <a:gd name="T22" fmla="*/ 98 w 300"/>
                <a:gd name="T23" fmla="*/ 251 h 286"/>
                <a:gd name="T24" fmla="*/ 104 w 300"/>
                <a:gd name="T25" fmla="*/ 272 h 286"/>
                <a:gd name="T26" fmla="*/ 126 w 300"/>
                <a:gd name="T27" fmla="*/ 245 h 286"/>
                <a:gd name="T28" fmla="*/ 117 w 300"/>
                <a:gd name="T29" fmla="*/ 276 h 286"/>
                <a:gd name="T30" fmla="*/ 142 w 300"/>
                <a:gd name="T31" fmla="*/ 251 h 286"/>
                <a:gd name="T32" fmla="*/ 151 w 300"/>
                <a:gd name="T33" fmla="*/ 251 h 286"/>
                <a:gd name="T34" fmla="*/ 161 w 300"/>
                <a:gd name="T35" fmla="*/ 255 h 286"/>
                <a:gd name="T36" fmla="*/ 179 w 300"/>
                <a:gd name="T37" fmla="*/ 224 h 286"/>
                <a:gd name="T38" fmla="*/ 167 w 300"/>
                <a:gd name="T39" fmla="*/ 259 h 286"/>
                <a:gd name="T40" fmla="*/ 189 w 300"/>
                <a:gd name="T41" fmla="*/ 245 h 286"/>
                <a:gd name="T42" fmla="*/ 198 w 300"/>
                <a:gd name="T43" fmla="*/ 242 h 286"/>
                <a:gd name="T44" fmla="*/ 198 w 300"/>
                <a:gd name="T45" fmla="*/ 259 h 286"/>
                <a:gd name="T46" fmla="*/ 215 w 300"/>
                <a:gd name="T47" fmla="*/ 224 h 286"/>
                <a:gd name="T48" fmla="*/ 233 w 300"/>
                <a:gd name="T49" fmla="*/ 201 h 286"/>
                <a:gd name="T50" fmla="*/ 224 w 300"/>
                <a:gd name="T51" fmla="*/ 248 h 286"/>
                <a:gd name="T52" fmla="*/ 239 w 300"/>
                <a:gd name="T53" fmla="*/ 220 h 286"/>
                <a:gd name="T54" fmla="*/ 252 w 300"/>
                <a:gd name="T55" fmla="*/ 211 h 286"/>
                <a:gd name="T56" fmla="*/ 262 w 300"/>
                <a:gd name="T57" fmla="*/ 211 h 286"/>
                <a:gd name="T58" fmla="*/ 265 w 300"/>
                <a:gd name="T59" fmla="*/ 160 h 286"/>
                <a:gd name="T60" fmla="*/ 271 w 300"/>
                <a:gd name="T61" fmla="*/ 217 h 286"/>
                <a:gd name="T62" fmla="*/ 280 w 300"/>
                <a:gd name="T63" fmla="*/ 176 h 286"/>
                <a:gd name="T64" fmla="*/ 280 w 300"/>
                <a:gd name="T65" fmla="*/ 112 h 286"/>
                <a:gd name="T66" fmla="*/ 286 w 300"/>
                <a:gd name="T67" fmla="*/ 160 h 286"/>
                <a:gd name="T68" fmla="*/ 299 w 300"/>
                <a:gd name="T69" fmla="*/ 139 h 286"/>
                <a:gd name="T70" fmla="*/ 283 w 300"/>
                <a:gd name="T71" fmla="*/ 61 h 286"/>
                <a:gd name="T72" fmla="*/ 280 w 300"/>
                <a:gd name="T73" fmla="*/ 0 h 2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0"/>
                <a:gd name="T112" fmla="*/ 0 h 286"/>
                <a:gd name="T113" fmla="*/ 300 w 300"/>
                <a:gd name="T114" fmla="*/ 286 h 2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0" h="286">
                  <a:moveTo>
                    <a:pt x="239" y="43"/>
                  </a:moveTo>
                  <a:lnTo>
                    <a:pt x="217" y="81"/>
                  </a:lnTo>
                  <a:lnTo>
                    <a:pt x="192" y="115"/>
                  </a:lnTo>
                  <a:lnTo>
                    <a:pt x="151" y="149"/>
                  </a:lnTo>
                  <a:lnTo>
                    <a:pt x="111" y="176"/>
                  </a:lnTo>
                  <a:lnTo>
                    <a:pt x="54" y="204"/>
                  </a:lnTo>
                  <a:lnTo>
                    <a:pt x="0" y="214"/>
                  </a:lnTo>
                  <a:lnTo>
                    <a:pt x="4" y="220"/>
                  </a:lnTo>
                  <a:lnTo>
                    <a:pt x="51" y="217"/>
                  </a:lnTo>
                  <a:lnTo>
                    <a:pt x="31" y="237"/>
                  </a:lnTo>
                  <a:lnTo>
                    <a:pt x="13" y="251"/>
                  </a:lnTo>
                  <a:lnTo>
                    <a:pt x="38" y="245"/>
                  </a:lnTo>
                  <a:lnTo>
                    <a:pt x="64" y="220"/>
                  </a:lnTo>
                  <a:lnTo>
                    <a:pt x="61" y="242"/>
                  </a:lnTo>
                  <a:lnTo>
                    <a:pt x="41" y="261"/>
                  </a:lnTo>
                  <a:lnTo>
                    <a:pt x="20" y="282"/>
                  </a:lnTo>
                  <a:lnTo>
                    <a:pt x="31" y="282"/>
                  </a:lnTo>
                  <a:lnTo>
                    <a:pt x="64" y="255"/>
                  </a:lnTo>
                  <a:lnTo>
                    <a:pt x="79" y="231"/>
                  </a:lnTo>
                  <a:lnTo>
                    <a:pt x="70" y="261"/>
                  </a:lnTo>
                  <a:lnTo>
                    <a:pt x="48" y="285"/>
                  </a:lnTo>
                  <a:lnTo>
                    <a:pt x="79" y="265"/>
                  </a:lnTo>
                  <a:lnTo>
                    <a:pt x="95" y="242"/>
                  </a:lnTo>
                  <a:lnTo>
                    <a:pt x="98" y="251"/>
                  </a:lnTo>
                  <a:lnTo>
                    <a:pt x="95" y="272"/>
                  </a:lnTo>
                  <a:lnTo>
                    <a:pt x="104" y="272"/>
                  </a:lnTo>
                  <a:lnTo>
                    <a:pt x="117" y="248"/>
                  </a:lnTo>
                  <a:lnTo>
                    <a:pt x="126" y="245"/>
                  </a:lnTo>
                  <a:lnTo>
                    <a:pt x="124" y="265"/>
                  </a:lnTo>
                  <a:lnTo>
                    <a:pt x="117" y="276"/>
                  </a:lnTo>
                  <a:lnTo>
                    <a:pt x="129" y="276"/>
                  </a:lnTo>
                  <a:lnTo>
                    <a:pt x="142" y="251"/>
                  </a:lnTo>
                  <a:lnTo>
                    <a:pt x="155" y="231"/>
                  </a:lnTo>
                  <a:lnTo>
                    <a:pt x="151" y="251"/>
                  </a:lnTo>
                  <a:lnTo>
                    <a:pt x="142" y="265"/>
                  </a:lnTo>
                  <a:lnTo>
                    <a:pt x="161" y="255"/>
                  </a:lnTo>
                  <a:lnTo>
                    <a:pt x="176" y="208"/>
                  </a:lnTo>
                  <a:lnTo>
                    <a:pt x="179" y="224"/>
                  </a:lnTo>
                  <a:lnTo>
                    <a:pt x="174" y="245"/>
                  </a:lnTo>
                  <a:lnTo>
                    <a:pt x="167" y="259"/>
                  </a:lnTo>
                  <a:lnTo>
                    <a:pt x="176" y="265"/>
                  </a:lnTo>
                  <a:lnTo>
                    <a:pt x="189" y="245"/>
                  </a:lnTo>
                  <a:lnTo>
                    <a:pt x="196" y="224"/>
                  </a:lnTo>
                  <a:lnTo>
                    <a:pt x="198" y="242"/>
                  </a:lnTo>
                  <a:lnTo>
                    <a:pt x="192" y="251"/>
                  </a:lnTo>
                  <a:lnTo>
                    <a:pt x="198" y="259"/>
                  </a:lnTo>
                  <a:lnTo>
                    <a:pt x="205" y="242"/>
                  </a:lnTo>
                  <a:lnTo>
                    <a:pt x="215" y="224"/>
                  </a:lnTo>
                  <a:lnTo>
                    <a:pt x="229" y="190"/>
                  </a:lnTo>
                  <a:lnTo>
                    <a:pt x="233" y="201"/>
                  </a:lnTo>
                  <a:lnTo>
                    <a:pt x="229" y="224"/>
                  </a:lnTo>
                  <a:lnTo>
                    <a:pt x="224" y="248"/>
                  </a:lnTo>
                  <a:lnTo>
                    <a:pt x="233" y="248"/>
                  </a:lnTo>
                  <a:lnTo>
                    <a:pt x="239" y="220"/>
                  </a:lnTo>
                  <a:lnTo>
                    <a:pt x="246" y="186"/>
                  </a:lnTo>
                  <a:lnTo>
                    <a:pt x="252" y="211"/>
                  </a:lnTo>
                  <a:lnTo>
                    <a:pt x="252" y="227"/>
                  </a:lnTo>
                  <a:lnTo>
                    <a:pt x="262" y="211"/>
                  </a:lnTo>
                  <a:lnTo>
                    <a:pt x="258" y="183"/>
                  </a:lnTo>
                  <a:lnTo>
                    <a:pt x="265" y="160"/>
                  </a:lnTo>
                  <a:lnTo>
                    <a:pt x="271" y="197"/>
                  </a:lnTo>
                  <a:lnTo>
                    <a:pt x="271" y="217"/>
                  </a:lnTo>
                  <a:lnTo>
                    <a:pt x="276" y="208"/>
                  </a:lnTo>
                  <a:lnTo>
                    <a:pt x="280" y="176"/>
                  </a:lnTo>
                  <a:lnTo>
                    <a:pt x="280" y="139"/>
                  </a:lnTo>
                  <a:lnTo>
                    <a:pt x="280" y="112"/>
                  </a:lnTo>
                  <a:lnTo>
                    <a:pt x="289" y="135"/>
                  </a:lnTo>
                  <a:lnTo>
                    <a:pt x="286" y="160"/>
                  </a:lnTo>
                  <a:lnTo>
                    <a:pt x="296" y="163"/>
                  </a:lnTo>
                  <a:lnTo>
                    <a:pt x="299" y="139"/>
                  </a:lnTo>
                  <a:lnTo>
                    <a:pt x="296" y="98"/>
                  </a:lnTo>
                  <a:lnTo>
                    <a:pt x="283" y="61"/>
                  </a:lnTo>
                  <a:lnTo>
                    <a:pt x="280" y="37"/>
                  </a:lnTo>
                  <a:lnTo>
                    <a:pt x="280" y="0"/>
                  </a:lnTo>
                  <a:lnTo>
                    <a:pt x="239" y="4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85"/>
            <p:cNvSpPr>
              <a:spLocks/>
            </p:cNvSpPr>
            <p:nvPr/>
          </p:nvSpPr>
          <p:spPr bwMode="auto">
            <a:xfrm>
              <a:off x="3192" y="2226"/>
              <a:ext cx="385" cy="315"/>
            </a:xfrm>
            <a:custGeom>
              <a:avLst/>
              <a:gdLst>
                <a:gd name="T0" fmla="*/ 279 w 385"/>
                <a:gd name="T1" fmla="*/ 90 h 315"/>
                <a:gd name="T2" fmla="*/ 194 w 385"/>
                <a:gd name="T3" fmla="*/ 165 h 315"/>
                <a:gd name="T4" fmla="*/ 68 w 385"/>
                <a:gd name="T5" fmla="*/ 225 h 315"/>
                <a:gd name="T6" fmla="*/ 3 w 385"/>
                <a:gd name="T7" fmla="*/ 243 h 315"/>
                <a:gd name="T8" fmla="*/ 39 w 385"/>
                <a:gd name="T9" fmla="*/ 262 h 315"/>
                <a:gd name="T10" fmla="*/ 48 w 385"/>
                <a:gd name="T11" fmla="*/ 270 h 315"/>
                <a:gd name="T12" fmla="*/ 77 w 385"/>
                <a:gd name="T13" fmla="*/ 266 h 315"/>
                <a:gd name="T14" fmla="*/ 24 w 385"/>
                <a:gd name="T15" fmla="*/ 311 h 315"/>
                <a:gd name="T16" fmla="*/ 80 w 385"/>
                <a:gd name="T17" fmla="*/ 281 h 315"/>
                <a:gd name="T18" fmla="*/ 88 w 385"/>
                <a:gd name="T19" fmla="*/ 288 h 315"/>
                <a:gd name="T20" fmla="*/ 100 w 385"/>
                <a:gd name="T21" fmla="*/ 292 h 315"/>
                <a:gd name="T22" fmla="*/ 124 w 385"/>
                <a:gd name="T23" fmla="*/ 277 h 315"/>
                <a:gd name="T24" fmla="*/ 133 w 385"/>
                <a:gd name="T25" fmla="*/ 300 h 315"/>
                <a:gd name="T26" fmla="*/ 161 w 385"/>
                <a:gd name="T27" fmla="*/ 270 h 315"/>
                <a:gd name="T28" fmla="*/ 150 w 385"/>
                <a:gd name="T29" fmla="*/ 304 h 315"/>
                <a:gd name="T30" fmla="*/ 182 w 385"/>
                <a:gd name="T31" fmla="*/ 277 h 315"/>
                <a:gd name="T32" fmla="*/ 194 w 385"/>
                <a:gd name="T33" fmla="*/ 277 h 315"/>
                <a:gd name="T34" fmla="*/ 206 w 385"/>
                <a:gd name="T35" fmla="*/ 281 h 315"/>
                <a:gd name="T36" fmla="*/ 230 w 385"/>
                <a:gd name="T37" fmla="*/ 247 h 315"/>
                <a:gd name="T38" fmla="*/ 214 w 385"/>
                <a:gd name="T39" fmla="*/ 285 h 315"/>
                <a:gd name="T40" fmla="*/ 242 w 385"/>
                <a:gd name="T41" fmla="*/ 270 h 315"/>
                <a:gd name="T42" fmla="*/ 254 w 385"/>
                <a:gd name="T43" fmla="*/ 266 h 315"/>
                <a:gd name="T44" fmla="*/ 254 w 385"/>
                <a:gd name="T45" fmla="*/ 285 h 315"/>
                <a:gd name="T46" fmla="*/ 275 w 385"/>
                <a:gd name="T47" fmla="*/ 247 h 315"/>
                <a:gd name="T48" fmla="*/ 299 w 385"/>
                <a:gd name="T49" fmla="*/ 222 h 315"/>
                <a:gd name="T50" fmla="*/ 287 w 385"/>
                <a:gd name="T51" fmla="*/ 273 h 315"/>
                <a:gd name="T52" fmla="*/ 307 w 385"/>
                <a:gd name="T53" fmla="*/ 243 h 315"/>
                <a:gd name="T54" fmla="*/ 323 w 385"/>
                <a:gd name="T55" fmla="*/ 232 h 315"/>
                <a:gd name="T56" fmla="*/ 336 w 385"/>
                <a:gd name="T57" fmla="*/ 232 h 315"/>
                <a:gd name="T58" fmla="*/ 340 w 385"/>
                <a:gd name="T59" fmla="*/ 176 h 315"/>
                <a:gd name="T60" fmla="*/ 348 w 385"/>
                <a:gd name="T61" fmla="*/ 240 h 315"/>
                <a:gd name="T62" fmla="*/ 359 w 385"/>
                <a:gd name="T63" fmla="*/ 194 h 315"/>
                <a:gd name="T64" fmla="*/ 359 w 385"/>
                <a:gd name="T65" fmla="*/ 123 h 315"/>
                <a:gd name="T66" fmla="*/ 367 w 385"/>
                <a:gd name="T67" fmla="*/ 176 h 315"/>
                <a:gd name="T68" fmla="*/ 384 w 385"/>
                <a:gd name="T69" fmla="*/ 153 h 315"/>
                <a:gd name="T70" fmla="*/ 363 w 385"/>
                <a:gd name="T71" fmla="*/ 68 h 315"/>
                <a:gd name="T72" fmla="*/ 359 w 385"/>
                <a:gd name="T73" fmla="*/ 0 h 3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5"/>
                <a:gd name="T112" fmla="*/ 0 h 315"/>
                <a:gd name="T113" fmla="*/ 385 w 385"/>
                <a:gd name="T114" fmla="*/ 315 h 3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5" h="315">
                  <a:moveTo>
                    <a:pt x="307" y="48"/>
                  </a:moveTo>
                  <a:lnTo>
                    <a:pt x="279" y="90"/>
                  </a:lnTo>
                  <a:lnTo>
                    <a:pt x="246" y="128"/>
                  </a:lnTo>
                  <a:lnTo>
                    <a:pt x="194" y="165"/>
                  </a:lnTo>
                  <a:lnTo>
                    <a:pt x="141" y="194"/>
                  </a:lnTo>
                  <a:lnTo>
                    <a:pt x="68" y="225"/>
                  </a:lnTo>
                  <a:lnTo>
                    <a:pt x="0" y="236"/>
                  </a:lnTo>
                  <a:lnTo>
                    <a:pt x="3" y="243"/>
                  </a:lnTo>
                  <a:lnTo>
                    <a:pt x="64" y="240"/>
                  </a:lnTo>
                  <a:lnTo>
                    <a:pt x="39" y="262"/>
                  </a:lnTo>
                  <a:lnTo>
                    <a:pt x="15" y="277"/>
                  </a:lnTo>
                  <a:lnTo>
                    <a:pt x="48" y="270"/>
                  </a:lnTo>
                  <a:lnTo>
                    <a:pt x="80" y="243"/>
                  </a:lnTo>
                  <a:lnTo>
                    <a:pt x="77" y="266"/>
                  </a:lnTo>
                  <a:lnTo>
                    <a:pt x="52" y="288"/>
                  </a:lnTo>
                  <a:lnTo>
                    <a:pt x="24" y="311"/>
                  </a:lnTo>
                  <a:lnTo>
                    <a:pt x="39" y="311"/>
                  </a:lnTo>
                  <a:lnTo>
                    <a:pt x="80" y="281"/>
                  </a:lnTo>
                  <a:lnTo>
                    <a:pt x="100" y="254"/>
                  </a:lnTo>
                  <a:lnTo>
                    <a:pt x="88" y="288"/>
                  </a:lnTo>
                  <a:lnTo>
                    <a:pt x="60" y="314"/>
                  </a:lnTo>
                  <a:lnTo>
                    <a:pt x="100" y="292"/>
                  </a:lnTo>
                  <a:lnTo>
                    <a:pt x="120" y="266"/>
                  </a:lnTo>
                  <a:lnTo>
                    <a:pt x="124" y="277"/>
                  </a:lnTo>
                  <a:lnTo>
                    <a:pt x="120" y="300"/>
                  </a:lnTo>
                  <a:lnTo>
                    <a:pt x="133" y="300"/>
                  </a:lnTo>
                  <a:lnTo>
                    <a:pt x="150" y="273"/>
                  </a:lnTo>
                  <a:lnTo>
                    <a:pt x="161" y="270"/>
                  </a:lnTo>
                  <a:lnTo>
                    <a:pt x="158" y="292"/>
                  </a:lnTo>
                  <a:lnTo>
                    <a:pt x="150" y="304"/>
                  </a:lnTo>
                  <a:lnTo>
                    <a:pt x="165" y="304"/>
                  </a:lnTo>
                  <a:lnTo>
                    <a:pt x="182" y="277"/>
                  </a:lnTo>
                  <a:lnTo>
                    <a:pt x="199" y="254"/>
                  </a:lnTo>
                  <a:lnTo>
                    <a:pt x="194" y="277"/>
                  </a:lnTo>
                  <a:lnTo>
                    <a:pt x="182" y="292"/>
                  </a:lnTo>
                  <a:lnTo>
                    <a:pt x="206" y="281"/>
                  </a:lnTo>
                  <a:lnTo>
                    <a:pt x="226" y="229"/>
                  </a:lnTo>
                  <a:lnTo>
                    <a:pt x="230" y="247"/>
                  </a:lnTo>
                  <a:lnTo>
                    <a:pt x="223" y="270"/>
                  </a:lnTo>
                  <a:lnTo>
                    <a:pt x="214" y="285"/>
                  </a:lnTo>
                  <a:lnTo>
                    <a:pt x="226" y="292"/>
                  </a:lnTo>
                  <a:lnTo>
                    <a:pt x="242" y="270"/>
                  </a:lnTo>
                  <a:lnTo>
                    <a:pt x="251" y="247"/>
                  </a:lnTo>
                  <a:lnTo>
                    <a:pt x="254" y="266"/>
                  </a:lnTo>
                  <a:lnTo>
                    <a:pt x="246" y="277"/>
                  </a:lnTo>
                  <a:lnTo>
                    <a:pt x="254" y="285"/>
                  </a:lnTo>
                  <a:lnTo>
                    <a:pt x="263" y="266"/>
                  </a:lnTo>
                  <a:lnTo>
                    <a:pt x="275" y="247"/>
                  </a:lnTo>
                  <a:lnTo>
                    <a:pt x="294" y="209"/>
                  </a:lnTo>
                  <a:lnTo>
                    <a:pt x="299" y="222"/>
                  </a:lnTo>
                  <a:lnTo>
                    <a:pt x="294" y="247"/>
                  </a:lnTo>
                  <a:lnTo>
                    <a:pt x="287" y="273"/>
                  </a:lnTo>
                  <a:lnTo>
                    <a:pt x="299" y="273"/>
                  </a:lnTo>
                  <a:lnTo>
                    <a:pt x="307" y="243"/>
                  </a:lnTo>
                  <a:lnTo>
                    <a:pt x="315" y="205"/>
                  </a:lnTo>
                  <a:lnTo>
                    <a:pt x="323" y="232"/>
                  </a:lnTo>
                  <a:lnTo>
                    <a:pt x="323" y="251"/>
                  </a:lnTo>
                  <a:lnTo>
                    <a:pt x="336" y="232"/>
                  </a:lnTo>
                  <a:lnTo>
                    <a:pt x="331" y="202"/>
                  </a:lnTo>
                  <a:lnTo>
                    <a:pt x="340" y="176"/>
                  </a:lnTo>
                  <a:lnTo>
                    <a:pt x="348" y="218"/>
                  </a:lnTo>
                  <a:lnTo>
                    <a:pt x="348" y="240"/>
                  </a:lnTo>
                  <a:lnTo>
                    <a:pt x="356" y="229"/>
                  </a:lnTo>
                  <a:lnTo>
                    <a:pt x="359" y="194"/>
                  </a:lnTo>
                  <a:lnTo>
                    <a:pt x="359" y="153"/>
                  </a:lnTo>
                  <a:lnTo>
                    <a:pt x="359" y="123"/>
                  </a:lnTo>
                  <a:lnTo>
                    <a:pt x="372" y="150"/>
                  </a:lnTo>
                  <a:lnTo>
                    <a:pt x="367" y="176"/>
                  </a:lnTo>
                  <a:lnTo>
                    <a:pt x="380" y="180"/>
                  </a:lnTo>
                  <a:lnTo>
                    <a:pt x="384" y="153"/>
                  </a:lnTo>
                  <a:lnTo>
                    <a:pt x="380" y="109"/>
                  </a:lnTo>
                  <a:lnTo>
                    <a:pt x="363" y="68"/>
                  </a:lnTo>
                  <a:lnTo>
                    <a:pt x="359" y="41"/>
                  </a:lnTo>
                  <a:lnTo>
                    <a:pt x="359" y="0"/>
                  </a:lnTo>
                  <a:lnTo>
                    <a:pt x="307" y="48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86"/>
            <p:cNvSpPr>
              <a:spLocks/>
            </p:cNvSpPr>
            <p:nvPr/>
          </p:nvSpPr>
          <p:spPr bwMode="auto">
            <a:xfrm>
              <a:off x="3112" y="2380"/>
              <a:ext cx="454" cy="358"/>
            </a:xfrm>
            <a:custGeom>
              <a:avLst/>
              <a:gdLst>
                <a:gd name="T0" fmla="*/ 353 w 454"/>
                <a:gd name="T1" fmla="*/ 93 h 358"/>
                <a:gd name="T2" fmla="*/ 187 w 454"/>
                <a:gd name="T3" fmla="*/ 177 h 358"/>
                <a:gd name="T4" fmla="*/ 47 w 454"/>
                <a:gd name="T5" fmla="*/ 207 h 358"/>
                <a:gd name="T6" fmla="*/ 28 w 454"/>
                <a:gd name="T7" fmla="*/ 220 h 358"/>
                <a:gd name="T8" fmla="*/ 61 w 454"/>
                <a:gd name="T9" fmla="*/ 240 h 358"/>
                <a:gd name="T10" fmla="*/ 0 w 454"/>
                <a:gd name="T11" fmla="*/ 280 h 358"/>
                <a:gd name="T12" fmla="*/ 70 w 454"/>
                <a:gd name="T13" fmla="*/ 257 h 358"/>
                <a:gd name="T14" fmla="*/ 39 w 454"/>
                <a:gd name="T15" fmla="*/ 300 h 358"/>
                <a:gd name="T16" fmla="*/ 31 w 454"/>
                <a:gd name="T17" fmla="*/ 324 h 358"/>
                <a:gd name="T18" fmla="*/ 99 w 454"/>
                <a:gd name="T19" fmla="*/ 257 h 358"/>
                <a:gd name="T20" fmla="*/ 67 w 454"/>
                <a:gd name="T21" fmla="*/ 337 h 358"/>
                <a:gd name="T22" fmla="*/ 67 w 454"/>
                <a:gd name="T23" fmla="*/ 357 h 358"/>
                <a:gd name="T24" fmla="*/ 121 w 454"/>
                <a:gd name="T25" fmla="*/ 261 h 358"/>
                <a:gd name="T26" fmla="*/ 121 w 454"/>
                <a:gd name="T27" fmla="*/ 321 h 358"/>
                <a:gd name="T28" fmla="*/ 132 w 454"/>
                <a:gd name="T29" fmla="*/ 327 h 358"/>
                <a:gd name="T30" fmla="*/ 141 w 454"/>
                <a:gd name="T31" fmla="*/ 254 h 358"/>
                <a:gd name="T32" fmla="*/ 149 w 454"/>
                <a:gd name="T33" fmla="*/ 327 h 358"/>
                <a:gd name="T34" fmla="*/ 161 w 454"/>
                <a:gd name="T35" fmla="*/ 330 h 358"/>
                <a:gd name="T36" fmla="*/ 169 w 454"/>
                <a:gd name="T37" fmla="*/ 337 h 358"/>
                <a:gd name="T38" fmla="*/ 194 w 454"/>
                <a:gd name="T39" fmla="*/ 254 h 358"/>
                <a:gd name="T40" fmla="*/ 194 w 454"/>
                <a:gd name="T41" fmla="*/ 321 h 358"/>
                <a:gd name="T42" fmla="*/ 209 w 454"/>
                <a:gd name="T43" fmla="*/ 317 h 358"/>
                <a:gd name="T44" fmla="*/ 224 w 454"/>
                <a:gd name="T45" fmla="*/ 227 h 358"/>
                <a:gd name="T46" fmla="*/ 224 w 454"/>
                <a:gd name="T47" fmla="*/ 321 h 358"/>
                <a:gd name="T48" fmla="*/ 235 w 454"/>
                <a:gd name="T49" fmla="*/ 327 h 358"/>
                <a:gd name="T50" fmla="*/ 249 w 454"/>
                <a:gd name="T51" fmla="*/ 293 h 358"/>
                <a:gd name="T52" fmla="*/ 264 w 454"/>
                <a:gd name="T53" fmla="*/ 304 h 358"/>
                <a:gd name="T54" fmla="*/ 288 w 454"/>
                <a:gd name="T55" fmla="*/ 244 h 358"/>
                <a:gd name="T56" fmla="*/ 314 w 454"/>
                <a:gd name="T57" fmla="*/ 244 h 358"/>
                <a:gd name="T58" fmla="*/ 323 w 454"/>
                <a:gd name="T59" fmla="*/ 257 h 358"/>
                <a:gd name="T60" fmla="*/ 342 w 454"/>
                <a:gd name="T61" fmla="*/ 207 h 358"/>
                <a:gd name="T62" fmla="*/ 359 w 454"/>
                <a:gd name="T63" fmla="*/ 197 h 358"/>
                <a:gd name="T64" fmla="*/ 342 w 454"/>
                <a:gd name="T65" fmla="*/ 237 h 358"/>
                <a:gd name="T66" fmla="*/ 376 w 454"/>
                <a:gd name="T67" fmla="*/ 201 h 358"/>
                <a:gd name="T68" fmla="*/ 408 w 454"/>
                <a:gd name="T69" fmla="*/ 137 h 358"/>
                <a:gd name="T70" fmla="*/ 393 w 454"/>
                <a:gd name="T71" fmla="*/ 197 h 358"/>
                <a:gd name="T72" fmla="*/ 419 w 454"/>
                <a:gd name="T73" fmla="*/ 130 h 358"/>
                <a:gd name="T74" fmla="*/ 439 w 454"/>
                <a:gd name="T75" fmla="*/ 106 h 358"/>
                <a:gd name="T76" fmla="*/ 433 w 454"/>
                <a:gd name="T77" fmla="*/ 80 h 358"/>
                <a:gd name="T78" fmla="*/ 413 w 454"/>
                <a:gd name="T79" fmla="*/ 26 h 3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4"/>
                <a:gd name="T121" fmla="*/ 0 h 358"/>
                <a:gd name="T122" fmla="*/ 454 w 454"/>
                <a:gd name="T123" fmla="*/ 358 h 3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4" h="358">
                  <a:moveTo>
                    <a:pt x="413" y="26"/>
                  </a:moveTo>
                  <a:lnTo>
                    <a:pt x="353" y="93"/>
                  </a:lnTo>
                  <a:lnTo>
                    <a:pt x="255" y="153"/>
                  </a:lnTo>
                  <a:lnTo>
                    <a:pt x="187" y="177"/>
                  </a:lnTo>
                  <a:lnTo>
                    <a:pt x="132" y="190"/>
                  </a:lnTo>
                  <a:lnTo>
                    <a:pt x="47" y="207"/>
                  </a:lnTo>
                  <a:lnTo>
                    <a:pt x="22" y="216"/>
                  </a:lnTo>
                  <a:lnTo>
                    <a:pt x="28" y="220"/>
                  </a:lnTo>
                  <a:lnTo>
                    <a:pt x="76" y="216"/>
                  </a:lnTo>
                  <a:lnTo>
                    <a:pt x="61" y="240"/>
                  </a:lnTo>
                  <a:lnTo>
                    <a:pt x="37" y="267"/>
                  </a:lnTo>
                  <a:lnTo>
                    <a:pt x="0" y="280"/>
                  </a:lnTo>
                  <a:lnTo>
                    <a:pt x="25" y="280"/>
                  </a:lnTo>
                  <a:lnTo>
                    <a:pt x="70" y="257"/>
                  </a:lnTo>
                  <a:lnTo>
                    <a:pt x="56" y="280"/>
                  </a:lnTo>
                  <a:lnTo>
                    <a:pt x="39" y="300"/>
                  </a:lnTo>
                  <a:lnTo>
                    <a:pt x="14" y="321"/>
                  </a:lnTo>
                  <a:lnTo>
                    <a:pt x="31" y="324"/>
                  </a:lnTo>
                  <a:lnTo>
                    <a:pt x="79" y="280"/>
                  </a:lnTo>
                  <a:lnTo>
                    <a:pt x="99" y="257"/>
                  </a:lnTo>
                  <a:lnTo>
                    <a:pt x="81" y="308"/>
                  </a:lnTo>
                  <a:lnTo>
                    <a:pt x="67" y="337"/>
                  </a:lnTo>
                  <a:lnTo>
                    <a:pt x="53" y="357"/>
                  </a:lnTo>
                  <a:lnTo>
                    <a:pt x="67" y="357"/>
                  </a:lnTo>
                  <a:lnTo>
                    <a:pt x="87" y="314"/>
                  </a:lnTo>
                  <a:lnTo>
                    <a:pt x="121" y="261"/>
                  </a:lnTo>
                  <a:lnTo>
                    <a:pt x="127" y="293"/>
                  </a:lnTo>
                  <a:lnTo>
                    <a:pt x="121" y="321"/>
                  </a:lnTo>
                  <a:lnTo>
                    <a:pt x="113" y="347"/>
                  </a:lnTo>
                  <a:lnTo>
                    <a:pt x="132" y="327"/>
                  </a:lnTo>
                  <a:lnTo>
                    <a:pt x="138" y="297"/>
                  </a:lnTo>
                  <a:lnTo>
                    <a:pt x="141" y="254"/>
                  </a:lnTo>
                  <a:lnTo>
                    <a:pt x="153" y="276"/>
                  </a:lnTo>
                  <a:lnTo>
                    <a:pt x="149" y="327"/>
                  </a:lnTo>
                  <a:lnTo>
                    <a:pt x="144" y="353"/>
                  </a:lnTo>
                  <a:lnTo>
                    <a:pt x="161" y="330"/>
                  </a:lnTo>
                  <a:lnTo>
                    <a:pt x="164" y="300"/>
                  </a:lnTo>
                  <a:lnTo>
                    <a:pt x="169" y="337"/>
                  </a:lnTo>
                  <a:lnTo>
                    <a:pt x="178" y="300"/>
                  </a:lnTo>
                  <a:lnTo>
                    <a:pt x="194" y="254"/>
                  </a:lnTo>
                  <a:lnTo>
                    <a:pt x="200" y="276"/>
                  </a:lnTo>
                  <a:lnTo>
                    <a:pt x="194" y="321"/>
                  </a:lnTo>
                  <a:lnTo>
                    <a:pt x="181" y="344"/>
                  </a:lnTo>
                  <a:lnTo>
                    <a:pt x="209" y="317"/>
                  </a:lnTo>
                  <a:lnTo>
                    <a:pt x="212" y="276"/>
                  </a:lnTo>
                  <a:lnTo>
                    <a:pt x="224" y="227"/>
                  </a:lnTo>
                  <a:lnTo>
                    <a:pt x="227" y="264"/>
                  </a:lnTo>
                  <a:lnTo>
                    <a:pt x="224" y="321"/>
                  </a:lnTo>
                  <a:lnTo>
                    <a:pt x="209" y="347"/>
                  </a:lnTo>
                  <a:lnTo>
                    <a:pt x="235" y="327"/>
                  </a:lnTo>
                  <a:lnTo>
                    <a:pt x="249" y="267"/>
                  </a:lnTo>
                  <a:lnTo>
                    <a:pt x="249" y="293"/>
                  </a:lnTo>
                  <a:lnTo>
                    <a:pt x="247" y="317"/>
                  </a:lnTo>
                  <a:lnTo>
                    <a:pt x="264" y="304"/>
                  </a:lnTo>
                  <a:lnTo>
                    <a:pt x="264" y="290"/>
                  </a:lnTo>
                  <a:lnTo>
                    <a:pt x="288" y="244"/>
                  </a:lnTo>
                  <a:lnTo>
                    <a:pt x="323" y="213"/>
                  </a:lnTo>
                  <a:lnTo>
                    <a:pt x="314" y="244"/>
                  </a:lnTo>
                  <a:lnTo>
                    <a:pt x="306" y="257"/>
                  </a:lnTo>
                  <a:lnTo>
                    <a:pt x="323" y="257"/>
                  </a:lnTo>
                  <a:lnTo>
                    <a:pt x="332" y="223"/>
                  </a:lnTo>
                  <a:lnTo>
                    <a:pt x="342" y="207"/>
                  </a:lnTo>
                  <a:lnTo>
                    <a:pt x="371" y="163"/>
                  </a:lnTo>
                  <a:lnTo>
                    <a:pt x="359" y="197"/>
                  </a:lnTo>
                  <a:lnTo>
                    <a:pt x="356" y="220"/>
                  </a:lnTo>
                  <a:lnTo>
                    <a:pt x="342" y="237"/>
                  </a:lnTo>
                  <a:lnTo>
                    <a:pt x="356" y="240"/>
                  </a:lnTo>
                  <a:lnTo>
                    <a:pt x="376" y="201"/>
                  </a:lnTo>
                  <a:lnTo>
                    <a:pt x="391" y="167"/>
                  </a:lnTo>
                  <a:lnTo>
                    <a:pt x="408" y="137"/>
                  </a:lnTo>
                  <a:lnTo>
                    <a:pt x="402" y="173"/>
                  </a:lnTo>
                  <a:lnTo>
                    <a:pt x="393" y="197"/>
                  </a:lnTo>
                  <a:lnTo>
                    <a:pt x="413" y="187"/>
                  </a:lnTo>
                  <a:lnTo>
                    <a:pt x="419" y="130"/>
                  </a:lnTo>
                  <a:lnTo>
                    <a:pt x="427" y="167"/>
                  </a:lnTo>
                  <a:lnTo>
                    <a:pt x="439" y="106"/>
                  </a:lnTo>
                  <a:lnTo>
                    <a:pt x="453" y="103"/>
                  </a:lnTo>
                  <a:lnTo>
                    <a:pt x="433" y="80"/>
                  </a:lnTo>
                  <a:lnTo>
                    <a:pt x="447" y="0"/>
                  </a:lnTo>
                  <a:lnTo>
                    <a:pt x="413" y="26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87"/>
            <p:cNvSpPr>
              <a:spLocks/>
            </p:cNvSpPr>
            <p:nvPr/>
          </p:nvSpPr>
          <p:spPr bwMode="auto">
            <a:xfrm>
              <a:off x="3077" y="2512"/>
              <a:ext cx="474" cy="375"/>
            </a:xfrm>
            <a:custGeom>
              <a:avLst/>
              <a:gdLst>
                <a:gd name="T0" fmla="*/ 369 w 474"/>
                <a:gd name="T1" fmla="*/ 97 h 375"/>
                <a:gd name="T2" fmla="*/ 195 w 474"/>
                <a:gd name="T3" fmla="*/ 185 h 375"/>
                <a:gd name="T4" fmla="*/ 50 w 474"/>
                <a:gd name="T5" fmla="*/ 217 h 375"/>
                <a:gd name="T6" fmla="*/ 29 w 474"/>
                <a:gd name="T7" fmla="*/ 231 h 375"/>
                <a:gd name="T8" fmla="*/ 64 w 474"/>
                <a:gd name="T9" fmla="*/ 252 h 375"/>
                <a:gd name="T10" fmla="*/ 0 w 474"/>
                <a:gd name="T11" fmla="*/ 293 h 375"/>
                <a:gd name="T12" fmla="*/ 74 w 474"/>
                <a:gd name="T13" fmla="*/ 270 h 375"/>
                <a:gd name="T14" fmla="*/ 41 w 474"/>
                <a:gd name="T15" fmla="*/ 315 h 375"/>
                <a:gd name="T16" fmla="*/ 33 w 474"/>
                <a:gd name="T17" fmla="*/ 340 h 375"/>
                <a:gd name="T18" fmla="*/ 104 w 474"/>
                <a:gd name="T19" fmla="*/ 270 h 375"/>
                <a:gd name="T20" fmla="*/ 71 w 474"/>
                <a:gd name="T21" fmla="*/ 353 h 375"/>
                <a:gd name="T22" fmla="*/ 71 w 474"/>
                <a:gd name="T23" fmla="*/ 374 h 375"/>
                <a:gd name="T24" fmla="*/ 127 w 474"/>
                <a:gd name="T25" fmla="*/ 273 h 375"/>
                <a:gd name="T26" fmla="*/ 127 w 474"/>
                <a:gd name="T27" fmla="*/ 336 h 375"/>
                <a:gd name="T28" fmla="*/ 139 w 474"/>
                <a:gd name="T29" fmla="*/ 343 h 375"/>
                <a:gd name="T30" fmla="*/ 148 w 474"/>
                <a:gd name="T31" fmla="*/ 267 h 375"/>
                <a:gd name="T32" fmla="*/ 156 w 474"/>
                <a:gd name="T33" fmla="*/ 343 h 375"/>
                <a:gd name="T34" fmla="*/ 168 w 474"/>
                <a:gd name="T35" fmla="*/ 346 h 375"/>
                <a:gd name="T36" fmla="*/ 177 w 474"/>
                <a:gd name="T37" fmla="*/ 353 h 375"/>
                <a:gd name="T38" fmla="*/ 203 w 474"/>
                <a:gd name="T39" fmla="*/ 267 h 375"/>
                <a:gd name="T40" fmla="*/ 203 w 474"/>
                <a:gd name="T41" fmla="*/ 336 h 375"/>
                <a:gd name="T42" fmla="*/ 218 w 474"/>
                <a:gd name="T43" fmla="*/ 333 h 375"/>
                <a:gd name="T44" fmla="*/ 233 w 474"/>
                <a:gd name="T45" fmla="*/ 238 h 375"/>
                <a:gd name="T46" fmla="*/ 233 w 474"/>
                <a:gd name="T47" fmla="*/ 336 h 375"/>
                <a:gd name="T48" fmla="*/ 245 w 474"/>
                <a:gd name="T49" fmla="*/ 343 h 375"/>
                <a:gd name="T50" fmla="*/ 261 w 474"/>
                <a:gd name="T51" fmla="*/ 308 h 375"/>
                <a:gd name="T52" fmla="*/ 276 w 474"/>
                <a:gd name="T53" fmla="*/ 318 h 375"/>
                <a:gd name="T54" fmla="*/ 301 w 474"/>
                <a:gd name="T55" fmla="*/ 256 h 375"/>
                <a:gd name="T56" fmla="*/ 329 w 474"/>
                <a:gd name="T57" fmla="*/ 256 h 375"/>
                <a:gd name="T58" fmla="*/ 337 w 474"/>
                <a:gd name="T59" fmla="*/ 270 h 375"/>
                <a:gd name="T60" fmla="*/ 357 w 474"/>
                <a:gd name="T61" fmla="*/ 217 h 375"/>
                <a:gd name="T62" fmla="*/ 375 w 474"/>
                <a:gd name="T63" fmla="*/ 206 h 375"/>
                <a:gd name="T64" fmla="*/ 357 w 474"/>
                <a:gd name="T65" fmla="*/ 248 h 375"/>
                <a:gd name="T66" fmla="*/ 393 w 474"/>
                <a:gd name="T67" fmla="*/ 210 h 375"/>
                <a:gd name="T68" fmla="*/ 426 w 474"/>
                <a:gd name="T69" fmla="*/ 144 h 375"/>
                <a:gd name="T70" fmla="*/ 411 w 474"/>
                <a:gd name="T71" fmla="*/ 206 h 375"/>
                <a:gd name="T72" fmla="*/ 437 w 474"/>
                <a:gd name="T73" fmla="*/ 136 h 375"/>
                <a:gd name="T74" fmla="*/ 458 w 474"/>
                <a:gd name="T75" fmla="*/ 112 h 375"/>
                <a:gd name="T76" fmla="*/ 453 w 474"/>
                <a:gd name="T77" fmla="*/ 84 h 375"/>
                <a:gd name="T78" fmla="*/ 433 w 474"/>
                <a:gd name="T79" fmla="*/ 28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4"/>
                <a:gd name="T121" fmla="*/ 0 h 375"/>
                <a:gd name="T122" fmla="*/ 474 w 474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4" h="375">
                  <a:moveTo>
                    <a:pt x="433" y="28"/>
                  </a:moveTo>
                  <a:lnTo>
                    <a:pt x="369" y="97"/>
                  </a:lnTo>
                  <a:lnTo>
                    <a:pt x="267" y="160"/>
                  </a:lnTo>
                  <a:lnTo>
                    <a:pt x="195" y="185"/>
                  </a:lnTo>
                  <a:lnTo>
                    <a:pt x="139" y="199"/>
                  </a:lnTo>
                  <a:lnTo>
                    <a:pt x="50" y="217"/>
                  </a:lnTo>
                  <a:lnTo>
                    <a:pt x="24" y="227"/>
                  </a:lnTo>
                  <a:lnTo>
                    <a:pt x="29" y="231"/>
                  </a:lnTo>
                  <a:lnTo>
                    <a:pt x="80" y="227"/>
                  </a:lnTo>
                  <a:lnTo>
                    <a:pt x="64" y="252"/>
                  </a:lnTo>
                  <a:lnTo>
                    <a:pt x="39" y="281"/>
                  </a:lnTo>
                  <a:lnTo>
                    <a:pt x="0" y="293"/>
                  </a:lnTo>
                  <a:lnTo>
                    <a:pt x="27" y="293"/>
                  </a:lnTo>
                  <a:lnTo>
                    <a:pt x="74" y="270"/>
                  </a:lnTo>
                  <a:lnTo>
                    <a:pt x="59" y="293"/>
                  </a:lnTo>
                  <a:lnTo>
                    <a:pt x="41" y="315"/>
                  </a:lnTo>
                  <a:lnTo>
                    <a:pt x="15" y="336"/>
                  </a:lnTo>
                  <a:lnTo>
                    <a:pt x="33" y="340"/>
                  </a:lnTo>
                  <a:lnTo>
                    <a:pt x="83" y="293"/>
                  </a:lnTo>
                  <a:lnTo>
                    <a:pt x="104" y="270"/>
                  </a:lnTo>
                  <a:lnTo>
                    <a:pt x="86" y="322"/>
                  </a:lnTo>
                  <a:lnTo>
                    <a:pt x="71" y="353"/>
                  </a:lnTo>
                  <a:lnTo>
                    <a:pt x="55" y="374"/>
                  </a:lnTo>
                  <a:lnTo>
                    <a:pt x="71" y="374"/>
                  </a:lnTo>
                  <a:lnTo>
                    <a:pt x="92" y="329"/>
                  </a:lnTo>
                  <a:lnTo>
                    <a:pt x="127" y="273"/>
                  </a:lnTo>
                  <a:lnTo>
                    <a:pt x="132" y="308"/>
                  </a:lnTo>
                  <a:lnTo>
                    <a:pt x="127" y="336"/>
                  </a:lnTo>
                  <a:lnTo>
                    <a:pt x="118" y="364"/>
                  </a:lnTo>
                  <a:lnTo>
                    <a:pt x="139" y="343"/>
                  </a:lnTo>
                  <a:lnTo>
                    <a:pt x="144" y="311"/>
                  </a:lnTo>
                  <a:lnTo>
                    <a:pt x="148" y="267"/>
                  </a:lnTo>
                  <a:lnTo>
                    <a:pt x="160" y="290"/>
                  </a:lnTo>
                  <a:lnTo>
                    <a:pt x="156" y="343"/>
                  </a:lnTo>
                  <a:lnTo>
                    <a:pt x="150" y="371"/>
                  </a:lnTo>
                  <a:lnTo>
                    <a:pt x="168" y="346"/>
                  </a:lnTo>
                  <a:lnTo>
                    <a:pt x="172" y="315"/>
                  </a:lnTo>
                  <a:lnTo>
                    <a:pt x="177" y="353"/>
                  </a:lnTo>
                  <a:lnTo>
                    <a:pt x="186" y="315"/>
                  </a:lnTo>
                  <a:lnTo>
                    <a:pt x="203" y="267"/>
                  </a:lnTo>
                  <a:lnTo>
                    <a:pt x="209" y="290"/>
                  </a:lnTo>
                  <a:lnTo>
                    <a:pt x="203" y="336"/>
                  </a:lnTo>
                  <a:lnTo>
                    <a:pt x="189" y="360"/>
                  </a:lnTo>
                  <a:lnTo>
                    <a:pt x="218" y="333"/>
                  </a:lnTo>
                  <a:lnTo>
                    <a:pt x="221" y="290"/>
                  </a:lnTo>
                  <a:lnTo>
                    <a:pt x="233" y="238"/>
                  </a:lnTo>
                  <a:lnTo>
                    <a:pt x="236" y="277"/>
                  </a:lnTo>
                  <a:lnTo>
                    <a:pt x="233" y="336"/>
                  </a:lnTo>
                  <a:lnTo>
                    <a:pt x="218" y="364"/>
                  </a:lnTo>
                  <a:lnTo>
                    <a:pt x="245" y="343"/>
                  </a:lnTo>
                  <a:lnTo>
                    <a:pt x="261" y="281"/>
                  </a:lnTo>
                  <a:lnTo>
                    <a:pt x="261" y="308"/>
                  </a:lnTo>
                  <a:lnTo>
                    <a:pt x="258" y="333"/>
                  </a:lnTo>
                  <a:lnTo>
                    <a:pt x="276" y="318"/>
                  </a:lnTo>
                  <a:lnTo>
                    <a:pt x="276" y="304"/>
                  </a:lnTo>
                  <a:lnTo>
                    <a:pt x="301" y="256"/>
                  </a:lnTo>
                  <a:lnTo>
                    <a:pt x="337" y="223"/>
                  </a:lnTo>
                  <a:lnTo>
                    <a:pt x="329" y="256"/>
                  </a:lnTo>
                  <a:lnTo>
                    <a:pt x="320" y="270"/>
                  </a:lnTo>
                  <a:lnTo>
                    <a:pt x="337" y="270"/>
                  </a:lnTo>
                  <a:lnTo>
                    <a:pt x="347" y="234"/>
                  </a:lnTo>
                  <a:lnTo>
                    <a:pt x="357" y="217"/>
                  </a:lnTo>
                  <a:lnTo>
                    <a:pt x="388" y="171"/>
                  </a:lnTo>
                  <a:lnTo>
                    <a:pt x="375" y="206"/>
                  </a:lnTo>
                  <a:lnTo>
                    <a:pt x="373" y="231"/>
                  </a:lnTo>
                  <a:lnTo>
                    <a:pt x="357" y="248"/>
                  </a:lnTo>
                  <a:lnTo>
                    <a:pt x="373" y="252"/>
                  </a:lnTo>
                  <a:lnTo>
                    <a:pt x="393" y="210"/>
                  </a:lnTo>
                  <a:lnTo>
                    <a:pt x="408" y="175"/>
                  </a:lnTo>
                  <a:lnTo>
                    <a:pt x="426" y="144"/>
                  </a:lnTo>
                  <a:lnTo>
                    <a:pt x="421" y="182"/>
                  </a:lnTo>
                  <a:lnTo>
                    <a:pt x="411" y="206"/>
                  </a:lnTo>
                  <a:lnTo>
                    <a:pt x="433" y="196"/>
                  </a:lnTo>
                  <a:lnTo>
                    <a:pt x="437" y="136"/>
                  </a:lnTo>
                  <a:lnTo>
                    <a:pt x="446" y="175"/>
                  </a:lnTo>
                  <a:lnTo>
                    <a:pt x="458" y="112"/>
                  </a:lnTo>
                  <a:lnTo>
                    <a:pt x="473" y="108"/>
                  </a:lnTo>
                  <a:lnTo>
                    <a:pt x="453" y="84"/>
                  </a:lnTo>
                  <a:lnTo>
                    <a:pt x="468" y="0"/>
                  </a:lnTo>
                  <a:lnTo>
                    <a:pt x="433" y="28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88"/>
            <p:cNvSpPr>
              <a:spLocks/>
            </p:cNvSpPr>
            <p:nvPr/>
          </p:nvSpPr>
          <p:spPr bwMode="auto">
            <a:xfrm>
              <a:off x="3046" y="2651"/>
              <a:ext cx="505" cy="355"/>
            </a:xfrm>
            <a:custGeom>
              <a:avLst/>
              <a:gdLst>
                <a:gd name="T0" fmla="*/ 366 w 505"/>
                <a:gd name="T1" fmla="*/ 101 h 355"/>
                <a:gd name="T2" fmla="*/ 254 w 505"/>
                <a:gd name="T3" fmla="*/ 186 h 355"/>
                <a:gd name="T4" fmla="*/ 89 w 505"/>
                <a:gd name="T5" fmla="*/ 253 h 355"/>
                <a:gd name="T6" fmla="*/ 4 w 505"/>
                <a:gd name="T7" fmla="*/ 274 h 355"/>
                <a:gd name="T8" fmla="*/ 51 w 505"/>
                <a:gd name="T9" fmla="*/ 295 h 355"/>
                <a:gd name="T10" fmla="*/ 63 w 505"/>
                <a:gd name="T11" fmla="*/ 304 h 355"/>
                <a:gd name="T12" fmla="*/ 100 w 505"/>
                <a:gd name="T13" fmla="*/ 300 h 355"/>
                <a:gd name="T14" fmla="*/ 32 w 505"/>
                <a:gd name="T15" fmla="*/ 350 h 355"/>
                <a:gd name="T16" fmla="*/ 105 w 505"/>
                <a:gd name="T17" fmla="*/ 317 h 355"/>
                <a:gd name="T18" fmla="*/ 117 w 505"/>
                <a:gd name="T19" fmla="*/ 325 h 355"/>
                <a:gd name="T20" fmla="*/ 132 w 505"/>
                <a:gd name="T21" fmla="*/ 329 h 355"/>
                <a:gd name="T22" fmla="*/ 163 w 505"/>
                <a:gd name="T23" fmla="*/ 312 h 355"/>
                <a:gd name="T24" fmla="*/ 174 w 505"/>
                <a:gd name="T25" fmla="*/ 338 h 355"/>
                <a:gd name="T26" fmla="*/ 211 w 505"/>
                <a:gd name="T27" fmla="*/ 304 h 355"/>
                <a:gd name="T28" fmla="*/ 196 w 505"/>
                <a:gd name="T29" fmla="*/ 341 h 355"/>
                <a:gd name="T30" fmla="*/ 238 w 505"/>
                <a:gd name="T31" fmla="*/ 312 h 355"/>
                <a:gd name="T32" fmla="*/ 254 w 505"/>
                <a:gd name="T33" fmla="*/ 312 h 355"/>
                <a:gd name="T34" fmla="*/ 270 w 505"/>
                <a:gd name="T35" fmla="*/ 317 h 355"/>
                <a:gd name="T36" fmla="*/ 302 w 505"/>
                <a:gd name="T37" fmla="*/ 279 h 355"/>
                <a:gd name="T38" fmla="*/ 281 w 505"/>
                <a:gd name="T39" fmla="*/ 321 h 355"/>
                <a:gd name="T40" fmla="*/ 318 w 505"/>
                <a:gd name="T41" fmla="*/ 304 h 355"/>
                <a:gd name="T42" fmla="*/ 334 w 505"/>
                <a:gd name="T43" fmla="*/ 300 h 355"/>
                <a:gd name="T44" fmla="*/ 334 w 505"/>
                <a:gd name="T45" fmla="*/ 321 h 355"/>
                <a:gd name="T46" fmla="*/ 361 w 505"/>
                <a:gd name="T47" fmla="*/ 279 h 355"/>
                <a:gd name="T48" fmla="*/ 392 w 505"/>
                <a:gd name="T49" fmla="*/ 250 h 355"/>
                <a:gd name="T50" fmla="*/ 378 w 505"/>
                <a:gd name="T51" fmla="*/ 309 h 355"/>
                <a:gd name="T52" fmla="*/ 403 w 505"/>
                <a:gd name="T53" fmla="*/ 274 h 355"/>
                <a:gd name="T54" fmla="*/ 424 w 505"/>
                <a:gd name="T55" fmla="*/ 262 h 355"/>
                <a:gd name="T56" fmla="*/ 440 w 505"/>
                <a:gd name="T57" fmla="*/ 262 h 355"/>
                <a:gd name="T58" fmla="*/ 446 w 505"/>
                <a:gd name="T59" fmla="*/ 199 h 355"/>
                <a:gd name="T60" fmla="*/ 457 w 505"/>
                <a:gd name="T61" fmla="*/ 270 h 355"/>
                <a:gd name="T62" fmla="*/ 472 w 505"/>
                <a:gd name="T63" fmla="*/ 219 h 355"/>
                <a:gd name="T64" fmla="*/ 472 w 505"/>
                <a:gd name="T65" fmla="*/ 139 h 355"/>
                <a:gd name="T66" fmla="*/ 483 w 505"/>
                <a:gd name="T67" fmla="*/ 199 h 355"/>
                <a:gd name="T68" fmla="*/ 504 w 505"/>
                <a:gd name="T69" fmla="*/ 172 h 355"/>
                <a:gd name="T70" fmla="*/ 477 w 505"/>
                <a:gd name="T71" fmla="*/ 76 h 355"/>
                <a:gd name="T72" fmla="*/ 472 w 505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5"/>
                <a:gd name="T112" fmla="*/ 0 h 355"/>
                <a:gd name="T113" fmla="*/ 505 w 505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5" h="355">
                  <a:moveTo>
                    <a:pt x="403" y="55"/>
                  </a:moveTo>
                  <a:lnTo>
                    <a:pt x="366" y="101"/>
                  </a:lnTo>
                  <a:lnTo>
                    <a:pt x="324" y="144"/>
                  </a:lnTo>
                  <a:lnTo>
                    <a:pt x="254" y="186"/>
                  </a:lnTo>
                  <a:lnTo>
                    <a:pt x="186" y="219"/>
                  </a:lnTo>
                  <a:lnTo>
                    <a:pt x="89" y="253"/>
                  </a:lnTo>
                  <a:lnTo>
                    <a:pt x="0" y="266"/>
                  </a:lnTo>
                  <a:lnTo>
                    <a:pt x="4" y="274"/>
                  </a:lnTo>
                  <a:lnTo>
                    <a:pt x="84" y="270"/>
                  </a:lnTo>
                  <a:lnTo>
                    <a:pt x="51" y="295"/>
                  </a:lnTo>
                  <a:lnTo>
                    <a:pt x="20" y="312"/>
                  </a:lnTo>
                  <a:lnTo>
                    <a:pt x="63" y="304"/>
                  </a:lnTo>
                  <a:lnTo>
                    <a:pt x="105" y="274"/>
                  </a:lnTo>
                  <a:lnTo>
                    <a:pt x="100" y="300"/>
                  </a:lnTo>
                  <a:lnTo>
                    <a:pt x="68" y="325"/>
                  </a:lnTo>
                  <a:lnTo>
                    <a:pt x="32" y="350"/>
                  </a:lnTo>
                  <a:lnTo>
                    <a:pt x="51" y="350"/>
                  </a:lnTo>
                  <a:lnTo>
                    <a:pt x="105" y="317"/>
                  </a:lnTo>
                  <a:lnTo>
                    <a:pt x="132" y="287"/>
                  </a:lnTo>
                  <a:lnTo>
                    <a:pt x="117" y="325"/>
                  </a:lnTo>
                  <a:lnTo>
                    <a:pt x="79" y="354"/>
                  </a:lnTo>
                  <a:lnTo>
                    <a:pt x="132" y="329"/>
                  </a:lnTo>
                  <a:lnTo>
                    <a:pt x="158" y="300"/>
                  </a:lnTo>
                  <a:lnTo>
                    <a:pt x="163" y="312"/>
                  </a:lnTo>
                  <a:lnTo>
                    <a:pt x="158" y="338"/>
                  </a:lnTo>
                  <a:lnTo>
                    <a:pt x="174" y="338"/>
                  </a:lnTo>
                  <a:lnTo>
                    <a:pt x="196" y="309"/>
                  </a:lnTo>
                  <a:lnTo>
                    <a:pt x="211" y="304"/>
                  </a:lnTo>
                  <a:lnTo>
                    <a:pt x="207" y="329"/>
                  </a:lnTo>
                  <a:lnTo>
                    <a:pt x="196" y="341"/>
                  </a:lnTo>
                  <a:lnTo>
                    <a:pt x="216" y="341"/>
                  </a:lnTo>
                  <a:lnTo>
                    <a:pt x="238" y="312"/>
                  </a:lnTo>
                  <a:lnTo>
                    <a:pt x="260" y="287"/>
                  </a:lnTo>
                  <a:lnTo>
                    <a:pt x="254" y="312"/>
                  </a:lnTo>
                  <a:lnTo>
                    <a:pt x="238" y="329"/>
                  </a:lnTo>
                  <a:lnTo>
                    <a:pt x="270" y="317"/>
                  </a:lnTo>
                  <a:lnTo>
                    <a:pt x="296" y="257"/>
                  </a:lnTo>
                  <a:lnTo>
                    <a:pt x="302" y="279"/>
                  </a:lnTo>
                  <a:lnTo>
                    <a:pt x="293" y="304"/>
                  </a:lnTo>
                  <a:lnTo>
                    <a:pt x="281" y="321"/>
                  </a:lnTo>
                  <a:lnTo>
                    <a:pt x="296" y="329"/>
                  </a:lnTo>
                  <a:lnTo>
                    <a:pt x="318" y="304"/>
                  </a:lnTo>
                  <a:lnTo>
                    <a:pt x="329" y="279"/>
                  </a:lnTo>
                  <a:lnTo>
                    <a:pt x="334" y="300"/>
                  </a:lnTo>
                  <a:lnTo>
                    <a:pt x="324" y="312"/>
                  </a:lnTo>
                  <a:lnTo>
                    <a:pt x="334" y="321"/>
                  </a:lnTo>
                  <a:lnTo>
                    <a:pt x="345" y="300"/>
                  </a:lnTo>
                  <a:lnTo>
                    <a:pt x="361" y="279"/>
                  </a:lnTo>
                  <a:lnTo>
                    <a:pt x="386" y="236"/>
                  </a:lnTo>
                  <a:lnTo>
                    <a:pt x="392" y="250"/>
                  </a:lnTo>
                  <a:lnTo>
                    <a:pt x="386" y="279"/>
                  </a:lnTo>
                  <a:lnTo>
                    <a:pt x="378" y="309"/>
                  </a:lnTo>
                  <a:lnTo>
                    <a:pt x="392" y="309"/>
                  </a:lnTo>
                  <a:lnTo>
                    <a:pt x="403" y="274"/>
                  </a:lnTo>
                  <a:lnTo>
                    <a:pt x="414" y="232"/>
                  </a:lnTo>
                  <a:lnTo>
                    <a:pt x="424" y="262"/>
                  </a:lnTo>
                  <a:lnTo>
                    <a:pt x="424" y="283"/>
                  </a:lnTo>
                  <a:lnTo>
                    <a:pt x="440" y="262"/>
                  </a:lnTo>
                  <a:lnTo>
                    <a:pt x="435" y="228"/>
                  </a:lnTo>
                  <a:lnTo>
                    <a:pt x="446" y="199"/>
                  </a:lnTo>
                  <a:lnTo>
                    <a:pt x="457" y="245"/>
                  </a:lnTo>
                  <a:lnTo>
                    <a:pt x="457" y="270"/>
                  </a:lnTo>
                  <a:lnTo>
                    <a:pt x="467" y="257"/>
                  </a:lnTo>
                  <a:lnTo>
                    <a:pt x="472" y="219"/>
                  </a:lnTo>
                  <a:lnTo>
                    <a:pt x="472" y="172"/>
                  </a:lnTo>
                  <a:lnTo>
                    <a:pt x="472" y="139"/>
                  </a:lnTo>
                  <a:lnTo>
                    <a:pt x="488" y="168"/>
                  </a:lnTo>
                  <a:lnTo>
                    <a:pt x="483" y="199"/>
                  </a:lnTo>
                  <a:lnTo>
                    <a:pt x="499" y="203"/>
                  </a:lnTo>
                  <a:lnTo>
                    <a:pt x="504" y="172"/>
                  </a:lnTo>
                  <a:lnTo>
                    <a:pt x="499" y="122"/>
                  </a:lnTo>
                  <a:lnTo>
                    <a:pt x="477" y="76"/>
                  </a:lnTo>
                  <a:lnTo>
                    <a:pt x="472" y="46"/>
                  </a:lnTo>
                  <a:lnTo>
                    <a:pt x="472" y="0"/>
                  </a:lnTo>
                  <a:lnTo>
                    <a:pt x="403" y="55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89"/>
            <p:cNvSpPr>
              <a:spLocks/>
            </p:cNvSpPr>
            <p:nvPr/>
          </p:nvSpPr>
          <p:spPr bwMode="auto">
            <a:xfrm>
              <a:off x="3400" y="1983"/>
              <a:ext cx="174" cy="189"/>
            </a:xfrm>
            <a:custGeom>
              <a:avLst/>
              <a:gdLst>
                <a:gd name="T0" fmla="*/ 173 w 174"/>
                <a:gd name="T1" fmla="*/ 0 h 189"/>
                <a:gd name="T2" fmla="*/ 156 w 174"/>
                <a:gd name="T3" fmla="*/ 25 h 189"/>
                <a:gd name="T4" fmla="*/ 140 w 174"/>
                <a:gd name="T5" fmla="*/ 62 h 189"/>
                <a:gd name="T6" fmla="*/ 102 w 174"/>
                <a:gd name="T7" fmla="*/ 110 h 189"/>
                <a:gd name="T8" fmla="*/ 67 w 174"/>
                <a:gd name="T9" fmla="*/ 134 h 189"/>
                <a:gd name="T10" fmla="*/ 27 w 174"/>
                <a:gd name="T11" fmla="*/ 169 h 189"/>
                <a:gd name="T12" fmla="*/ 0 w 174"/>
                <a:gd name="T13" fmla="*/ 178 h 189"/>
                <a:gd name="T14" fmla="*/ 15 w 174"/>
                <a:gd name="T15" fmla="*/ 178 h 189"/>
                <a:gd name="T16" fmla="*/ 51 w 174"/>
                <a:gd name="T17" fmla="*/ 162 h 189"/>
                <a:gd name="T18" fmla="*/ 42 w 174"/>
                <a:gd name="T19" fmla="*/ 188 h 189"/>
                <a:gd name="T20" fmla="*/ 64 w 174"/>
                <a:gd name="T21" fmla="*/ 148 h 189"/>
                <a:gd name="T22" fmla="*/ 76 w 174"/>
                <a:gd name="T23" fmla="*/ 144 h 189"/>
                <a:gd name="T24" fmla="*/ 71 w 174"/>
                <a:gd name="T25" fmla="*/ 165 h 189"/>
                <a:gd name="T26" fmla="*/ 90 w 174"/>
                <a:gd name="T27" fmla="*/ 132 h 189"/>
                <a:gd name="T28" fmla="*/ 118 w 174"/>
                <a:gd name="T29" fmla="*/ 103 h 189"/>
                <a:gd name="T30" fmla="*/ 114 w 174"/>
                <a:gd name="T31" fmla="*/ 125 h 189"/>
                <a:gd name="T32" fmla="*/ 133 w 174"/>
                <a:gd name="T33" fmla="*/ 82 h 189"/>
                <a:gd name="T34" fmla="*/ 134 w 174"/>
                <a:gd name="T35" fmla="*/ 99 h 189"/>
                <a:gd name="T36" fmla="*/ 143 w 174"/>
                <a:gd name="T37" fmla="*/ 68 h 189"/>
                <a:gd name="T38" fmla="*/ 162 w 174"/>
                <a:gd name="T39" fmla="*/ 35 h 189"/>
                <a:gd name="T40" fmla="*/ 173 w 174"/>
                <a:gd name="T41" fmla="*/ 0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4"/>
                <a:gd name="T64" fmla="*/ 0 h 189"/>
                <a:gd name="T65" fmla="*/ 174 w 174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4" h="189">
                  <a:moveTo>
                    <a:pt x="173" y="0"/>
                  </a:moveTo>
                  <a:lnTo>
                    <a:pt x="156" y="25"/>
                  </a:lnTo>
                  <a:lnTo>
                    <a:pt x="140" y="62"/>
                  </a:lnTo>
                  <a:lnTo>
                    <a:pt x="102" y="110"/>
                  </a:lnTo>
                  <a:lnTo>
                    <a:pt x="67" y="134"/>
                  </a:lnTo>
                  <a:lnTo>
                    <a:pt x="27" y="169"/>
                  </a:lnTo>
                  <a:lnTo>
                    <a:pt x="0" y="178"/>
                  </a:lnTo>
                  <a:lnTo>
                    <a:pt x="15" y="178"/>
                  </a:lnTo>
                  <a:lnTo>
                    <a:pt x="51" y="162"/>
                  </a:lnTo>
                  <a:lnTo>
                    <a:pt x="42" y="188"/>
                  </a:lnTo>
                  <a:lnTo>
                    <a:pt x="64" y="148"/>
                  </a:lnTo>
                  <a:lnTo>
                    <a:pt x="76" y="144"/>
                  </a:lnTo>
                  <a:lnTo>
                    <a:pt x="71" y="165"/>
                  </a:lnTo>
                  <a:lnTo>
                    <a:pt x="90" y="132"/>
                  </a:lnTo>
                  <a:lnTo>
                    <a:pt x="118" y="103"/>
                  </a:lnTo>
                  <a:lnTo>
                    <a:pt x="114" y="125"/>
                  </a:lnTo>
                  <a:lnTo>
                    <a:pt x="133" y="82"/>
                  </a:lnTo>
                  <a:lnTo>
                    <a:pt x="134" y="99"/>
                  </a:lnTo>
                  <a:lnTo>
                    <a:pt x="143" y="68"/>
                  </a:lnTo>
                  <a:lnTo>
                    <a:pt x="162" y="35"/>
                  </a:lnTo>
                  <a:lnTo>
                    <a:pt x="173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90"/>
            <p:cNvSpPr>
              <a:spLocks/>
            </p:cNvSpPr>
            <p:nvPr/>
          </p:nvSpPr>
          <p:spPr bwMode="auto">
            <a:xfrm>
              <a:off x="3343" y="2199"/>
              <a:ext cx="151" cy="119"/>
            </a:xfrm>
            <a:custGeom>
              <a:avLst/>
              <a:gdLst>
                <a:gd name="T0" fmla="*/ 150 w 151"/>
                <a:gd name="T1" fmla="*/ 0 h 119"/>
                <a:gd name="T2" fmla="*/ 121 w 151"/>
                <a:gd name="T3" fmla="*/ 30 h 119"/>
                <a:gd name="T4" fmla="*/ 88 w 151"/>
                <a:gd name="T5" fmla="*/ 55 h 119"/>
                <a:gd name="T6" fmla="*/ 55 w 151"/>
                <a:gd name="T7" fmla="*/ 73 h 119"/>
                <a:gd name="T8" fmla="*/ 19 w 151"/>
                <a:gd name="T9" fmla="*/ 94 h 119"/>
                <a:gd name="T10" fmla="*/ 0 w 151"/>
                <a:gd name="T11" fmla="*/ 101 h 119"/>
                <a:gd name="T12" fmla="*/ 15 w 151"/>
                <a:gd name="T13" fmla="*/ 101 h 119"/>
                <a:gd name="T14" fmla="*/ 8 w 151"/>
                <a:gd name="T15" fmla="*/ 118 h 119"/>
                <a:gd name="T16" fmla="*/ 29 w 151"/>
                <a:gd name="T17" fmla="*/ 99 h 119"/>
                <a:gd name="T18" fmla="*/ 32 w 151"/>
                <a:gd name="T19" fmla="*/ 111 h 119"/>
                <a:gd name="T20" fmla="*/ 51 w 151"/>
                <a:gd name="T21" fmla="*/ 87 h 119"/>
                <a:gd name="T22" fmla="*/ 51 w 151"/>
                <a:gd name="T23" fmla="*/ 106 h 119"/>
                <a:gd name="T24" fmla="*/ 71 w 151"/>
                <a:gd name="T25" fmla="*/ 73 h 119"/>
                <a:gd name="T26" fmla="*/ 88 w 151"/>
                <a:gd name="T27" fmla="*/ 65 h 119"/>
                <a:gd name="T28" fmla="*/ 98 w 151"/>
                <a:gd name="T29" fmla="*/ 65 h 119"/>
                <a:gd name="T30" fmla="*/ 87 w 151"/>
                <a:gd name="T31" fmla="*/ 91 h 119"/>
                <a:gd name="T32" fmla="*/ 103 w 151"/>
                <a:gd name="T33" fmla="*/ 69 h 119"/>
                <a:gd name="T34" fmla="*/ 106 w 151"/>
                <a:gd name="T35" fmla="*/ 50 h 119"/>
                <a:gd name="T36" fmla="*/ 124 w 151"/>
                <a:gd name="T37" fmla="*/ 36 h 119"/>
                <a:gd name="T38" fmla="*/ 150 w 151"/>
                <a:gd name="T39" fmla="*/ 0 h 1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119"/>
                <a:gd name="T62" fmla="*/ 151 w 151"/>
                <a:gd name="T63" fmla="*/ 119 h 1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119">
                  <a:moveTo>
                    <a:pt x="150" y="0"/>
                  </a:moveTo>
                  <a:lnTo>
                    <a:pt x="121" y="30"/>
                  </a:lnTo>
                  <a:lnTo>
                    <a:pt x="88" y="55"/>
                  </a:lnTo>
                  <a:lnTo>
                    <a:pt x="55" y="73"/>
                  </a:lnTo>
                  <a:lnTo>
                    <a:pt x="19" y="94"/>
                  </a:lnTo>
                  <a:lnTo>
                    <a:pt x="0" y="101"/>
                  </a:lnTo>
                  <a:lnTo>
                    <a:pt x="15" y="101"/>
                  </a:lnTo>
                  <a:lnTo>
                    <a:pt x="8" y="118"/>
                  </a:lnTo>
                  <a:lnTo>
                    <a:pt x="29" y="99"/>
                  </a:lnTo>
                  <a:lnTo>
                    <a:pt x="32" y="111"/>
                  </a:lnTo>
                  <a:lnTo>
                    <a:pt x="51" y="87"/>
                  </a:lnTo>
                  <a:lnTo>
                    <a:pt x="51" y="106"/>
                  </a:lnTo>
                  <a:lnTo>
                    <a:pt x="71" y="73"/>
                  </a:lnTo>
                  <a:lnTo>
                    <a:pt x="88" y="65"/>
                  </a:lnTo>
                  <a:lnTo>
                    <a:pt x="98" y="65"/>
                  </a:lnTo>
                  <a:lnTo>
                    <a:pt x="87" y="91"/>
                  </a:lnTo>
                  <a:lnTo>
                    <a:pt x="103" y="69"/>
                  </a:lnTo>
                  <a:lnTo>
                    <a:pt x="106" y="50"/>
                  </a:lnTo>
                  <a:lnTo>
                    <a:pt x="124" y="36"/>
                  </a:lnTo>
                  <a:lnTo>
                    <a:pt x="15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91"/>
            <p:cNvSpPr>
              <a:spLocks/>
            </p:cNvSpPr>
            <p:nvPr/>
          </p:nvSpPr>
          <p:spPr bwMode="auto">
            <a:xfrm>
              <a:off x="3261" y="2359"/>
              <a:ext cx="179" cy="119"/>
            </a:xfrm>
            <a:custGeom>
              <a:avLst/>
              <a:gdLst>
                <a:gd name="T0" fmla="*/ 178 w 179"/>
                <a:gd name="T1" fmla="*/ 0 h 119"/>
                <a:gd name="T2" fmla="*/ 143 w 179"/>
                <a:gd name="T3" fmla="*/ 32 h 119"/>
                <a:gd name="T4" fmla="*/ 111 w 179"/>
                <a:gd name="T5" fmla="*/ 51 h 119"/>
                <a:gd name="T6" fmla="*/ 67 w 179"/>
                <a:gd name="T7" fmla="*/ 71 h 119"/>
                <a:gd name="T8" fmla="*/ 42 w 179"/>
                <a:gd name="T9" fmla="*/ 85 h 119"/>
                <a:gd name="T10" fmla="*/ 0 w 179"/>
                <a:gd name="T11" fmla="*/ 96 h 119"/>
                <a:gd name="T12" fmla="*/ 23 w 179"/>
                <a:gd name="T13" fmla="*/ 97 h 119"/>
                <a:gd name="T14" fmla="*/ 21 w 179"/>
                <a:gd name="T15" fmla="*/ 115 h 119"/>
                <a:gd name="T16" fmla="*/ 34 w 179"/>
                <a:gd name="T17" fmla="*/ 89 h 119"/>
                <a:gd name="T18" fmla="*/ 42 w 179"/>
                <a:gd name="T19" fmla="*/ 118 h 119"/>
                <a:gd name="T20" fmla="*/ 48 w 179"/>
                <a:gd name="T21" fmla="*/ 89 h 119"/>
                <a:gd name="T22" fmla="*/ 93 w 179"/>
                <a:gd name="T23" fmla="*/ 68 h 119"/>
                <a:gd name="T24" fmla="*/ 93 w 179"/>
                <a:gd name="T25" fmla="*/ 97 h 119"/>
                <a:gd name="T26" fmla="*/ 104 w 179"/>
                <a:gd name="T27" fmla="*/ 67 h 119"/>
                <a:gd name="T28" fmla="*/ 142 w 179"/>
                <a:gd name="T29" fmla="*/ 44 h 119"/>
                <a:gd name="T30" fmla="*/ 178 w 179"/>
                <a:gd name="T31" fmla="*/ 0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9"/>
                <a:gd name="T49" fmla="*/ 0 h 119"/>
                <a:gd name="T50" fmla="*/ 179 w 179"/>
                <a:gd name="T51" fmla="*/ 119 h 1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9" h="119">
                  <a:moveTo>
                    <a:pt x="178" y="0"/>
                  </a:moveTo>
                  <a:lnTo>
                    <a:pt x="143" y="32"/>
                  </a:lnTo>
                  <a:lnTo>
                    <a:pt x="111" y="51"/>
                  </a:lnTo>
                  <a:lnTo>
                    <a:pt x="67" y="71"/>
                  </a:lnTo>
                  <a:lnTo>
                    <a:pt x="42" y="85"/>
                  </a:lnTo>
                  <a:lnTo>
                    <a:pt x="0" y="96"/>
                  </a:lnTo>
                  <a:lnTo>
                    <a:pt x="23" y="97"/>
                  </a:lnTo>
                  <a:lnTo>
                    <a:pt x="21" y="115"/>
                  </a:lnTo>
                  <a:lnTo>
                    <a:pt x="34" y="89"/>
                  </a:lnTo>
                  <a:lnTo>
                    <a:pt x="42" y="118"/>
                  </a:lnTo>
                  <a:lnTo>
                    <a:pt x="48" y="89"/>
                  </a:lnTo>
                  <a:lnTo>
                    <a:pt x="93" y="68"/>
                  </a:lnTo>
                  <a:lnTo>
                    <a:pt x="93" y="97"/>
                  </a:lnTo>
                  <a:lnTo>
                    <a:pt x="104" y="67"/>
                  </a:lnTo>
                  <a:lnTo>
                    <a:pt x="142" y="44"/>
                  </a:lnTo>
                  <a:lnTo>
                    <a:pt x="178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92"/>
            <p:cNvSpPr>
              <a:spLocks/>
            </p:cNvSpPr>
            <p:nvPr/>
          </p:nvSpPr>
          <p:spPr bwMode="auto">
            <a:xfrm>
              <a:off x="3179" y="2538"/>
              <a:ext cx="208" cy="86"/>
            </a:xfrm>
            <a:custGeom>
              <a:avLst/>
              <a:gdLst>
                <a:gd name="T0" fmla="*/ 0 w 208"/>
                <a:gd name="T1" fmla="*/ 50 h 86"/>
                <a:gd name="T2" fmla="*/ 65 w 208"/>
                <a:gd name="T3" fmla="*/ 44 h 86"/>
                <a:gd name="T4" fmla="*/ 109 w 208"/>
                <a:gd name="T5" fmla="*/ 32 h 86"/>
                <a:gd name="T6" fmla="*/ 172 w 208"/>
                <a:gd name="T7" fmla="*/ 7 h 86"/>
                <a:gd name="T8" fmla="*/ 207 w 208"/>
                <a:gd name="T9" fmla="*/ 0 h 86"/>
                <a:gd name="T10" fmla="*/ 173 w 208"/>
                <a:gd name="T11" fmla="*/ 14 h 86"/>
                <a:gd name="T12" fmla="*/ 139 w 208"/>
                <a:gd name="T13" fmla="*/ 27 h 86"/>
                <a:gd name="T14" fmla="*/ 135 w 208"/>
                <a:gd name="T15" fmla="*/ 58 h 86"/>
                <a:gd name="T16" fmla="*/ 133 w 208"/>
                <a:gd name="T17" fmla="*/ 24 h 86"/>
                <a:gd name="T18" fmla="*/ 101 w 208"/>
                <a:gd name="T19" fmla="*/ 40 h 86"/>
                <a:gd name="T20" fmla="*/ 94 w 208"/>
                <a:gd name="T21" fmla="*/ 85 h 86"/>
                <a:gd name="T22" fmla="*/ 94 w 208"/>
                <a:gd name="T23" fmla="*/ 44 h 86"/>
                <a:gd name="T24" fmla="*/ 57 w 208"/>
                <a:gd name="T25" fmla="*/ 51 h 86"/>
                <a:gd name="T26" fmla="*/ 42 w 208"/>
                <a:gd name="T27" fmla="*/ 73 h 86"/>
                <a:gd name="T28" fmla="*/ 47 w 208"/>
                <a:gd name="T29" fmla="*/ 51 h 86"/>
                <a:gd name="T30" fmla="*/ 18 w 208"/>
                <a:gd name="T31" fmla="*/ 74 h 86"/>
                <a:gd name="T32" fmla="*/ 30 w 208"/>
                <a:gd name="T33" fmla="*/ 51 h 86"/>
                <a:gd name="T34" fmla="*/ 0 w 208"/>
                <a:gd name="T35" fmla="*/ 50 h 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8"/>
                <a:gd name="T55" fmla="*/ 0 h 86"/>
                <a:gd name="T56" fmla="*/ 208 w 208"/>
                <a:gd name="T57" fmla="*/ 86 h 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8" h="86">
                  <a:moveTo>
                    <a:pt x="0" y="50"/>
                  </a:moveTo>
                  <a:lnTo>
                    <a:pt x="65" y="44"/>
                  </a:lnTo>
                  <a:lnTo>
                    <a:pt x="109" y="32"/>
                  </a:lnTo>
                  <a:lnTo>
                    <a:pt x="172" y="7"/>
                  </a:lnTo>
                  <a:lnTo>
                    <a:pt x="207" y="0"/>
                  </a:lnTo>
                  <a:lnTo>
                    <a:pt x="173" y="14"/>
                  </a:lnTo>
                  <a:lnTo>
                    <a:pt x="139" y="27"/>
                  </a:lnTo>
                  <a:lnTo>
                    <a:pt x="135" y="58"/>
                  </a:lnTo>
                  <a:lnTo>
                    <a:pt x="133" y="24"/>
                  </a:lnTo>
                  <a:lnTo>
                    <a:pt x="101" y="40"/>
                  </a:lnTo>
                  <a:lnTo>
                    <a:pt x="94" y="85"/>
                  </a:lnTo>
                  <a:lnTo>
                    <a:pt x="94" y="44"/>
                  </a:lnTo>
                  <a:lnTo>
                    <a:pt x="57" y="51"/>
                  </a:lnTo>
                  <a:lnTo>
                    <a:pt x="42" y="73"/>
                  </a:lnTo>
                  <a:lnTo>
                    <a:pt x="47" y="51"/>
                  </a:lnTo>
                  <a:lnTo>
                    <a:pt x="18" y="74"/>
                  </a:lnTo>
                  <a:lnTo>
                    <a:pt x="30" y="51"/>
                  </a:lnTo>
                  <a:lnTo>
                    <a:pt x="0" y="5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93"/>
            <p:cNvSpPr>
              <a:spLocks/>
            </p:cNvSpPr>
            <p:nvPr/>
          </p:nvSpPr>
          <p:spPr bwMode="auto">
            <a:xfrm>
              <a:off x="3146" y="2663"/>
              <a:ext cx="233" cy="111"/>
            </a:xfrm>
            <a:custGeom>
              <a:avLst/>
              <a:gdLst>
                <a:gd name="T0" fmla="*/ 0 w 233"/>
                <a:gd name="T1" fmla="*/ 68 h 111"/>
                <a:gd name="T2" fmla="*/ 47 w 233"/>
                <a:gd name="T3" fmla="*/ 62 h 111"/>
                <a:gd name="T4" fmla="*/ 105 w 233"/>
                <a:gd name="T5" fmla="*/ 50 h 111"/>
                <a:gd name="T6" fmla="*/ 180 w 233"/>
                <a:gd name="T7" fmla="*/ 28 h 111"/>
                <a:gd name="T8" fmla="*/ 232 w 233"/>
                <a:gd name="T9" fmla="*/ 0 h 111"/>
                <a:gd name="T10" fmla="*/ 174 w 233"/>
                <a:gd name="T11" fmla="*/ 41 h 111"/>
                <a:gd name="T12" fmla="*/ 148 w 233"/>
                <a:gd name="T13" fmla="*/ 69 h 111"/>
                <a:gd name="T14" fmla="*/ 126 w 233"/>
                <a:gd name="T15" fmla="*/ 99 h 111"/>
                <a:gd name="T16" fmla="*/ 142 w 233"/>
                <a:gd name="T17" fmla="*/ 64 h 111"/>
                <a:gd name="T18" fmla="*/ 154 w 233"/>
                <a:gd name="T19" fmla="*/ 47 h 111"/>
                <a:gd name="T20" fmla="*/ 113 w 233"/>
                <a:gd name="T21" fmla="*/ 66 h 111"/>
                <a:gd name="T22" fmla="*/ 105 w 233"/>
                <a:gd name="T23" fmla="*/ 85 h 111"/>
                <a:gd name="T24" fmla="*/ 94 w 233"/>
                <a:gd name="T25" fmla="*/ 106 h 111"/>
                <a:gd name="T26" fmla="*/ 105 w 233"/>
                <a:gd name="T27" fmla="*/ 66 h 111"/>
                <a:gd name="T28" fmla="*/ 88 w 233"/>
                <a:gd name="T29" fmla="*/ 69 h 111"/>
                <a:gd name="T30" fmla="*/ 79 w 233"/>
                <a:gd name="T31" fmla="*/ 87 h 111"/>
                <a:gd name="T32" fmla="*/ 72 w 233"/>
                <a:gd name="T33" fmla="*/ 105 h 111"/>
                <a:gd name="T34" fmla="*/ 82 w 233"/>
                <a:gd name="T35" fmla="*/ 66 h 111"/>
                <a:gd name="T36" fmla="*/ 35 w 233"/>
                <a:gd name="T37" fmla="*/ 71 h 111"/>
                <a:gd name="T38" fmla="*/ 19 w 233"/>
                <a:gd name="T39" fmla="*/ 110 h 111"/>
                <a:gd name="T40" fmla="*/ 30 w 233"/>
                <a:gd name="T41" fmla="*/ 76 h 111"/>
                <a:gd name="T42" fmla="*/ 0 w 233"/>
                <a:gd name="T43" fmla="*/ 68 h 1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3"/>
                <a:gd name="T67" fmla="*/ 0 h 111"/>
                <a:gd name="T68" fmla="*/ 233 w 233"/>
                <a:gd name="T69" fmla="*/ 111 h 1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3" h="111">
                  <a:moveTo>
                    <a:pt x="0" y="68"/>
                  </a:moveTo>
                  <a:lnTo>
                    <a:pt x="47" y="62"/>
                  </a:lnTo>
                  <a:lnTo>
                    <a:pt x="105" y="50"/>
                  </a:lnTo>
                  <a:lnTo>
                    <a:pt x="180" y="28"/>
                  </a:lnTo>
                  <a:lnTo>
                    <a:pt x="232" y="0"/>
                  </a:lnTo>
                  <a:lnTo>
                    <a:pt x="174" y="41"/>
                  </a:lnTo>
                  <a:lnTo>
                    <a:pt x="148" y="69"/>
                  </a:lnTo>
                  <a:lnTo>
                    <a:pt x="126" y="99"/>
                  </a:lnTo>
                  <a:lnTo>
                    <a:pt x="142" y="64"/>
                  </a:lnTo>
                  <a:lnTo>
                    <a:pt x="154" y="47"/>
                  </a:lnTo>
                  <a:lnTo>
                    <a:pt x="113" y="66"/>
                  </a:lnTo>
                  <a:lnTo>
                    <a:pt x="105" y="85"/>
                  </a:lnTo>
                  <a:lnTo>
                    <a:pt x="94" y="106"/>
                  </a:lnTo>
                  <a:lnTo>
                    <a:pt x="105" y="66"/>
                  </a:lnTo>
                  <a:lnTo>
                    <a:pt x="88" y="69"/>
                  </a:lnTo>
                  <a:lnTo>
                    <a:pt x="79" y="87"/>
                  </a:lnTo>
                  <a:lnTo>
                    <a:pt x="72" y="105"/>
                  </a:lnTo>
                  <a:lnTo>
                    <a:pt x="82" y="66"/>
                  </a:lnTo>
                  <a:lnTo>
                    <a:pt x="35" y="71"/>
                  </a:lnTo>
                  <a:lnTo>
                    <a:pt x="19" y="110"/>
                  </a:lnTo>
                  <a:lnTo>
                    <a:pt x="30" y="76"/>
                  </a:lnTo>
                  <a:lnTo>
                    <a:pt x="0" y="68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94"/>
            <p:cNvSpPr>
              <a:spLocks/>
            </p:cNvSpPr>
            <p:nvPr/>
          </p:nvSpPr>
          <p:spPr bwMode="auto">
            <a:xfrm>
              <a:off x="3086" y="2818"/>
              <a:ext cx="262" cy="121"/>
            </a:xfrm>
            <a:custGeom>
              <a:avLst/>
              <a:gdLst>
                <a:gd name="T0" fmla="*/ 261 w 262"/>
                <a:gd name="T1" fmla="*/ 0 h 121"/>
                <a:gd name="T2" fmla="*/ 214 w 262"/>
                <a:gd name="T3" fmla="*/ 32 h 121"/>
                <a:gd name="T4" fmla="*/ 161 w 262"/>
                <a:gd name="T5" fmla="*/ 55 h 121"/>
                <a:gd name="T6" fmla="*/ 113 w 262"/>
                <a:gd name="T7" fmla="*/ 72 h 121"/>
                <a:gd name="T8" fmla="*/ 58 w 262"/>
                <a:gd name="T9" fmla="*/ 89 h 121"/>
                <a:gd name="T10" fmla="*/ 0 w 262"/>
                <a:gd name="T11" fmla="*/ 95 h 121"/>
                <a:gd name="T12" fmla="*/ 59 w 262"/>
                <a:gd name="T13" fmla="*/ 95 h 121"/>
                <a:gd name="T14" fmla="*/ 43 w 262"/>
                <a:gd name="T15" fmla="*/ 107 h 121"/>
                <a:gd name="T16" fmla="*/ 72 w 262"/>
                <a:gd name="T17" fmla="*/ 91 h 121"/>
                <a:gd name="T18" fmla="*/ 108 w 262"/>
                <a:gd name="T19" fmla="*/ 83 h 121"/>
                <a:gd name="T20" fmla="*/ 79 w 262"/>
                <a:gd name="T21" fmla="*/ 102 h 121"/>
                <a:gd name="T22" fmla="*/ 108 w 262"/>
                <a:gd name="T23" fmla="*/ 90 h 121"/>
                <a:gd name="T24" fmla="*/ 133 w 262"/>
                <a:gd name="T25" fmla="*/ 74 h 121"/>
                <a:gd name="T26" fmla="*/ 127 w 262"/>
                <a:gd name="T27" fmla="*/ 99 h 121"/>
                <a:gd name="T28" fmla="*/ 102 w 262"/>
                <a:gd name="T29" fmla="*/ 120 h 121"/>
                <a:gd name="T30" fmla="*/ 140 w 262"/>
                <a:gd name="T31" fmla="*/ 95 h 121"/>
                <a:gd name="T32" fmla="*/ 152 w 262"/>
                <a:gd name="T33" fmla="*/ 72 h 121"/>
                <a:gd name="T34" fmla="*/ 197 w 262"/>
                <a:gd name="T35" fmla="*/ 48 h 121"/>
                <a:gd name="T36" fmla="*/ 261 w 262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2"/>
                <a:gd name="T58" fmla="*/ 0 h 121"/>
                <a:gd name="T59" fmla="*/ 262 w 262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2" h="121">
                  <a:moveTo>
                    <a:pt x="261" y="0"/>
                  </a:moveTo>
                  <a:lnTo>
                    <a:pt x="214" y="32"/>
                  </a:lnTo>
                  <a:lnTo>
                    <a:pt x="161" y="55"/>
                  </a:lnTo>
                  <a:lnTo>
                    <a:pt x="113" y="72"/>
                  </a:lnTo>
                  <a:lnTo>
                    <a:pt x="58" y="89"/>
                  </a:lnTo>
                  <a:lnTo>
                    <a:pt x="0" y="95"/>
                  </a:lnTo>
                  <a:lnTo>
                    <a:pt x="59" y="95"/>
                  </a:lnTo>
                  <a:lnTo>
                    <a:pt x="43" y="107"/>
                  </a:lnTo>
                  <a:lnTo>
                    <a:pt x="72" y="91"/>
                  </a:lnTo>
                  <a:lnTo>
                    <a:pt x="108" y="83"/>
                  </a:lnTo>
                  <a:lnTo>
                    <a:pt x="79" y="102"/>
                  </a:lnTo>
                  <a:lnTo>
                    <a:pt x="108" y="90"/>
                  </a:lnTo>
                  <a:lnTo>
                    <a:pt x="133" y="74"/>
                  </a:lnTo>
                  <a:lnTo>
                    <a:pt x="127" y="99"/>
                  </a:lnTo>
                  <a:lnTo>
                    <a:pt x="102" y="120"/>
                  </a:lnTo>
                  <a:lnTo>
                    <a:pt x="140" y="95"/>
                  </a:lnTo>
                  <a:lnTo>
                    <a:pt x="152" y="72"/>
                  </a:lnTo>
                  <a:lnTo>
                    <a:pt x="197" y="48"/>
                  </a:lnTo>
                  <a:lnTo>
                    <a:pt x="261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6" name="Freeform 95"/>
          <p:cNvSpPr>
            <a:spLocks/>
          </p:cNvSpPr>
          <p:nvPr/>
        </p:nvSpPr>
        <p:spPr bwMode="auto">
          <a:xfrm>
            <a:off x="5514975" y="3328988"/>
            <a:ext cx="350838" cy="1449387"/>
          </a:xfrm>
          <a:custGeom>
            <a:avLst/>
            <a:gdLst>
              <a:gd name="T0" fmla="*/ 39 w 221"/>
              <a:gd name="T1" fmla="*/ 684 h 913"/>
              <a:gd name="T2" fmla="*/ 3 w 221"/>
              <a:gd name="T3" fmla="*/ 791 h 913"/>
              <a:gd name="T4" fmla="*/ 39 w 221"/>
              <a:gd name="T5" fmla="*/ 774 h 913"/>
              <a:gd name="T6" fmla="*/ 9 w 221"/>
              <a:gd name="T7" fmla="*/ 855 h 913"/>
              <a:gd name="T8" fmla="*/ 42 w 221"/>
              <a:gd name="T9" fmla="*/ 802 h 913"/>
              <a:gd name="T10" fmla="*/ 33 w 221"/>
              <a:gd name="T11" fmla="*/ 878 h 913"/>
              <a:gd name="T12" fmla="*/ 54 w 221"/>
              <a:gd name="T13" fmla="*/ 822 h 913"/>
              <a:gd name="T14" fmla="*/ 60 w 221"/>
              <a:gd name="T15" fmla="*/ 892 h 913"/>
              <a:gd name="T16" fmla="*/ 81 w 221"/>
              <a:gd name="T17" fmla="*/ 788 h 913"/>
              <a:gd name="T18" fmla="*/ 96 w 221"/>
              <a:gd name="T19" fmla="*/ 912 h 913"/>
              <a:gd name="T20" fmla="*/ 102 w 221"/>
              <a:gd name="T21" fmla="*/ 788 h 913"/>
              <a:gd name="T22" fmla="*/ 142 w 221"/>
              <a:gd name="T23" fmla="*/ 858 h 913"/>
              <a:gd name="T24" fmla="*/ 117 w 221"/>
              <a:gd name="T25" fmla="*/ 757 h 913"/>
              <a:gd name="T26" fmla="*/ 163 w 221"/>
              <a:gd name="T27" fmla="*/ 815 h 913"/>
              <a:gd name="T28" fmla="*/ 129 w 221"/>
              <a:gd name="T29" fmla="*/ 731 h 913"/>
              <a:gd name="T30" fmla="*/ 190 w 221"/>
              <a:gd name="T31" fmla="*/ 771 h 913"/>
              <a:gd name="T32" fmla="*/ 168 w 221"/>
              <a:gd name="T33" fmla="*/ 697 h 913"/>
              <a:gd name="T34" fmla="*/ 220 w 221"/>
              <a:gd name="T35" fmla="*/ 687 h 913"/>
              <a:gd name="T36" fmla="*/ 174 w 221"/>
              <a:gd name="T37" fmla="*/ 3 h 913"/>
              <a:gd name="T38" fmla="*/ 84 w 221"/>
              <a:gd name="T39" fmla="*/ 0 h 913"/>
              <a:gd name="T40" fmla="*/ 0 w 221"/>
              <a:gd name="T41" fmla="*/ 703 h 913"/>
              <a:gd name="T42" fmla="*/ 39 w 221"/>
              <a:gd name="T43" fmla="*/ 684 h 9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1"/>
              <a:gd name="T67" fmla="*/ 0 h 913"/>
              <a:gd name="T68" fmla="*/ 221 w 221"/>
              <a:gd name="T69" fmla="*/ 913 h 9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1" h="913">
                <a:moveTo>
                  <a:pt x="39" y="684"/>
                </a:moveTo>
                <a:lnTo>
                  <a:pt x="3" y="791"/>
                </a:lnTo>
                <a:lnTo>
                  <a:pt x="39" y="774"/>
                </a:lnTo>
                <a:lnTo>
                  <a:pt x="9" y="855"/>
                </a:lnTo>
                <a:lnTo>
                  <a:pt x="42" y="802"/>
                </a:lnTo>
                <a:lnTo>
                  <a:pt x="33" y="878"/>
                </a:lnTo>
                <a:lnTo>
                  <a:pt x="54" y="822"/>
                </a:lnTo>
                <a:lnTo>
                  <a:pt x="60" y="892"/>
                </a:lnTo>
                <a:lnTo>
                  <a:pt x="81" y="788"/>
                </a:lnTo>
                <a:lnTo>
                  <a:pt x="96" y="912"/>
                </a:lnTo>
                <a:lnTo>
                  <a:pt x="102" y="788"/>
                </a:lnTo>
                <a:lnTo>
                  <a:pt x="142" y="858"/>
                </a:lnTo>
                <a:lnTo>
                  <a:pt x="117" y="757"/>
                </a:lnTo>
                <a:lnTo>
                  <a:pt x="163" y="815"/>
                </a:lnTo>
                <a:lnTo>
                  <a:pt x="129" y="731"/>
                </a:lnTo>
                <a:lnTo>
                  <a:pt x="190" y="771"/>
                </a:lnTo>
                <a:lnTo>
                  <a:pt x="168" y="697"/>
                </a:lnTo>
                <a:lnTo>
                  <a:pt x="220" y="687"/>
                </a:lnTo>
                <a:lnTo>
                  <a:pt x="174" y="3"/>
                </a:lnTo>
                <a:lnTo>
                  <a:pt x="84" y="0"/>
                </a:lnTo>
                <a:lnTo>
                  <a:pt x="0" y="703"/>
                </a:lnTo>
                <a:lnTo>
                  <a:pt x="39" y="684"/>
                </a:lnTo>
              </a:path>
            </a:pathLst>
          </a:custGeom>
          <a:solidFill>
            <a:srgbClr val="00540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2" name="Rectangle 96"/>
          <p:cNvSpPr>
            <a:spLocks noChangeArrowheads="1"/>
          </p:cNvSpPr>
          <p:nvPr/>
        </p:nvSpPr>
        <p:spPr bwMode="auto">
          <a:xfrm>
            <a:off x="152400" y="2286000"/>
            <a:ext cx="4800600" cy="3581400"/>
          </a:xfrm>
          <a:prstGeom prst="rect">
            <a:avLst/>
          </a:prstGeom>
          <a:gradFill rotWithShape="0">
            <a:gsLst>
              <a:gs pos="0">
                <a:srgbClr val="714400"/>
              </a:gs>
              <a:gs pos="100000">
                <a:srgbClr val="714400">
                  <a:gamma/>
                  <a:tint val="70196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Pajak real estat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Pembongkaran bangunan yang tidak diperlukan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Perataan tanah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Pengaspalan atau pelapisan jalan umum yang membatasi tanah</a:t>
            </a:r>
          </a:p>
        </p:txBody>
      </p:sp>
      <p:sp>
        <p:nvSpPr>
          <p:cNvPr id="14433" name="AutoShape 9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2" grpId="0" build="p" autoUpdateAnimBg="0" advAuto="1000"/>
      <p:bldP spid="144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141413" y="3211513"/>
            <a:ext cx="2989262" cy="2278062"/>
            <a:chOff x="719" y="2023"/>
            <a:chExt cx="1883" cy="1435"/>
          </a:xfrm>
        </p:grpSpPr>
        <p:sp>
          <p:nvSpPr>
            <p:cNvPr id="12294" name="Freeform 3"/>
            <p:cNvSpPr>
              <a:spLocks/>
            </p:cNvSpPr>
            <p:nvPr/>
          </p:nvSpPr>
          <p:spPr bwMode="auto">
            <a:xfrm>
              <a:off x="971" y="2469"/>
              <a:ext cx="1547" cy="806"/>
            </a:xfrm>
            <a:custGeom>
              <a:avLst/>
              <a:gdLst>
                <a:gd name="T0" fmla="*/ 11552 w 13918"/>
                <a:gd name="T1" fmla="*/ 103 h 7249"/>
                <a:gd name="T2" fmla="*/ 26 w 13918"/>
                <a:gd name="T3" fmla="*/ 0 h 7249"/>
                <a:gd name="T4" fmla="*/ 0 w 13918"/>
                <a:gd name="T5" fmla="*/ 7071 h 7249"/>
                <a:gd name="T6" fmla="*/ 13918 w 13918"/>
                <a:gd name="T7" fmla="*/ 7249 h 7249"/>
                <a:gd name="T8" fmla="*/ 12581 w 13918"/>
                <a:gd name="T9" fmla="*/ 1413 h 7249"/>
                <a:gd name="T10" fmla="*/ 11552 w 13918"/>
                <a:gd name="T11" fmla="*/ 103 h 7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18"/>
                <a:gd name="T19" fmla="*/ 0 h 7249"/>
                <a:gd name="T20" fmla="*/ 13918 w 13918"/>
                <a:gd name="T21" fmla="*/ 7249 h 72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18" h="7249">
                  <a:moveTo>
                    <a:pt x="11552" y="103"/>
                  </a:moveTo>
                  <a:lnTo>
                    <a:pt x="26" y="0"/>
                  </a:lnTo>
                  <a:lnTo>
                    <a:pt x="0" y="7071"/>
                  </a:lnTo>
                  <a:lnTo>
                    <a:pt x="13918" y="7249"/>
                  </a:lnTo>
                  <a:lnTo>
                    <a:pt x="12581" y="1413"/>
                  </a:lnTo>
                  <a:lnTo>
                    <a:pt x="11552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4"/>
            <p:cNvSpPr>
              <a:spLocks/>
            </p:cNvSpPr>
            <p:nvPr/>
          </p:nvSpPr>
          <p:spPr bwMode="auto">
            <a:xfrm>
              <a:off x="1469" y="2810"/>
              <a:ext cx="457" cy="339"/>
            </a:xfrm>
            <a:custGeom>
              <a:avLst/>
              <a:gdLst>
                <a:gd name="T0" fmla="*/ 594 w 4114"/>
                <a:gd name="T1" fmla="*/ 51 h 3051"/>
                <a:gd name="T2" fmla="*/ 492 w 4114"/>
                <a:gd name="T3" fmla="*/ 1628 h 3051"/>
                <a:gd name="T4" fmla="*/ 0 w 4114"/>
                <a:gd name="T5" fmla="*/ 1628 h 3051"/>
                <a:gd name="T6" fmla="*/ 258 w 4114"/>
                <a:gd name="T7" fmla="*/ 2819 h 3051"/>
                <a:gd name="T8" fmla="*/ 2769 w 4114"/>
                <a:gd name="T9" fmla="*/ 2845 h 3051"/>
                <a:gd name="T10" fmla="*/ 2924 w 4114"/>
                <a:gd name="T11" fmla="*/ 3051 h 3051"/>
                <a:gd name="T12" fmla="*/ 4088 w 4114"/>
                <a:gd name="T13" fmla="*/ 3051 h 3051"/>
                <a:gd name="T14" fmla="*/ 4114 w 4114"/>
                <a:gd name="T15" fmla="*/ 1861 h 3051"/>
                <a:gd name="T16" fmla="*/ 3261 w 4114"/>
                <a:gd name="T17" fmla="*/ 1887 h 3051"/>
                <a:gd name="T18" fmla="*/ 3157 w 4114"/>
                <a:gd name="T19" fmla="*/ 78 h 3051"/>
                <a:gd name="T20" fmla="*/ 2873 w 4114"/>
                <a:gd name="T21" fmla="*/ 0 h 3051"/>
                <a:gd name="T22" fmla="*/ 2713 w 4114"/>
                <a:gd name="T23" fmla="*/ 774 h 3051"/>
                <a:gd name="T24" fmla="*/ 749 w 4114"/>
                <a:gd name="T25" fmla="*/ 905 h 3051"/>
                <a:gd name="T26" fmla="*/ 594 w 4114"/>
                <a:gd name="T27" fmla="*/ 51 h 3051"/>
                <a:gd name="T28" fmla="*/ 594 w 4114"/>
                <a:gd name="T29" fmla="*/ 51 h 30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14"/>
                <a:gd name="T46" fmla="*/ 0 h 3051"/>
                <a:gd name="T47" fmla="*/ 4114 w 4114"/>
                <a:gd name="T48" fmla="*/ 3051 h 30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14" h="3051">
                  <a:moveTo>
                    <a:pt x="594" y="51"/>
                  </a:moveTo>
                  <a:lnTo>
                    <a:pt x="492" y="1628"/>
                  </a:lnTo>
                  <a:lnTo>
                    <a:pt x="0" y="1628"/>
                  </a:lnTo>
                  <a:lnTo>
                    <a:pt x="258" y="2819"/>
                  </a:lnTo>
                  <a:lnTo>
                    <a:pt x="2769" y="2845"/>
                  </a:lnTo>
                  <a:lnTo>
                    <a:pt x="2924" y="3051"/>
                  </a:lnTo>
                  <a:lnTo>
                    <a:pt x="4088" y="3051"/>
                  </a:lnTo>
                  <a:lnTo>
                    <a:pt x="4114" y="1861"/>
                  </a:lnTo>
                  <a:lnTo>
                    <a:pt x="3261" y="1887"/>
                  </a:lnTo>
                  <a:lnTo>
                    <a:pt x="3157" y="78"/>
                  </a:lnTo>
                  <a:lnTo>
                    <a:pt x="2873" y="0"/>
                  </a:lnTo>
                  <a:lnTo>
                    <a:pt x="2713" y="774"/>
                  </a:lnTo>
                  <a:lnTo>
                    <a:pt x="749" y="905"/>
                  </a:lnTo>
                  <a:lnTo>
                    <a:pt x="594" y="51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5"/>
            <p:cNvSpPr>
              <a:spLocks/>
            </p:cNvSpPr>
            <p:nvPr/>
          </p:nvSpPr>
          <p:spPr bwMode="auto">
            <a:xfrm>
              <a:off x="1558" y="2865"/>
              <a:ext cx="217" cy="268"/>
            </a:xfrm>
            <a:custGeom>
              <a:avLst/>
              <a:gdLst>
                <a:gd name="T0" fmla="*/ 0 w 1960"/>
                <a:gd name="T1" fmla="*/ 0 h 2413"/>
                <a:gd name="T2" fmla="*/ 145 w 1960"/>
                <a:gd name="T3" fmla="*/ 2413 h 2413"/>
                <a:gd name="T4" fmla="*/ 1960 w 1960"/>
                <a:gd name="T5" fmla="*/ 2299 h 2413"/>
                <a:gd name="T6" fmla="*/ 1960 w 1960"/>
                <a:gd name="T7" fmla="*/ 325 h 2413"/>
                <a:gd name="T8" fmla="*/ 1462 w 1960"/>
                <a:gd name="T9" fmla="*/ 144 h 2413"/>
                <a:gd name="T10" fmla="*/ 0 w 1960"/>
                <a:gd name="T11" fmla="*/ 0 h 2413"/>
                <a:gd name="T12" fmla="*/ 0 w 1960"/>
                <a:gd name="T13" fmla="*/ 0 h 2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0"/>
                <a:gd name="T22" fmla="*/ 0 h 2413"/>
                <a:gd name="T23" fmla="*/ 1960 w 1960"/>
                <a:gd name="T24" fmla="*/ 2413 h 24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0" h="2413">
                  <a:moveTo>
                    <a:pt x="0" y="0"/>
                  </a:moveTo>
                  <a:lnTo>
                    <a:pt x="145" y="2413"/>
                  </a:lnTo>
                  <a:lnTo>
                    <a:pt x="1960" y="2299"/>
                  </a:lnTo>
                  <a:lnTo>
                    <a:pt x="1960" y="325"/>
                  </a:lnTo>
                  <a:lnTo>
                    <a:pt x="1462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6"/>
            <p:cNvSpPr>
              <a:spLocks/>
            </p:cNvSpPr>
            <p:nvPr/>
          </p:nvSpPr>
          <p:spPr bwMode="auto">
            <a:xfrm>
              <a:off x="745" y="3319"/>
              <a:ext cx="1835" cy="139"/>
            </a:xfrm>
            <a:custGeom>
              <a:avLst/>
              <a:gdLst>
                <a:gd name="T0" fmla="*/ 0 w 16519"/>
                <a:gd name="T1" fmla="*/ 2 h 1258"/>
                <a:gd name="T2" fmla="*/ 1396 w 16519"/>
                <a:gd name="T3" fmla="*/ 776 h 1258"/>
                <a:gd name="T4" fmla="*/ 5034 w 16519"/>
                <a:gd name="T5" fmla="*/ 1093 h 1258"/>
                <a:gd name="T6" fmla="*/ 8329 w 16519"/>
                <a:gd name="T7" fmla="*/ 905 h 1258"/>
                <a:gd name="T8" fmla="*/ 11202 w 16519"/>
                <a:gd name="T9" fmla="*/ 622 h 1258"/>
                <a:gd name="T10" fmla="*/ 14005 w 16519"/>
                <a:gd name="T11" fmla="*/ 1258 h 1258"/>
                <a:gd name="T12" fmla="*/ 16476 w 16519"/>
                <a:gd name="T13" fmla="*/ 929 h 1258"/>
                <a:gd name="T14" fmla="*/ 16170 w 16519"/>
                <a:gd name="T15" fmla="*/ 390 h 1258"/>
                <a:gd name="T16" fmla="*/ 16519 w 16519"/>
                <a:gd name="T17" fmla="*/ 0 h 1258"/>
                <a:gd name="T18" fmla="*/ 0 w 16519"/>
                <a:gd name="T19" fmla="*/ 2 h 1258"/>
                <a:gd name="T20" fmla="*/ 0 w 16519"/>
                <a:gd name="T21" fmla="*/ 2 h 1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519"/>
                <a:gd name="T34" fmla="*/ 0 h 1258"/>
                <a:gd name="T35" fmla="*/ 16519 w 16519"/>
                <a:gd name="T36" fmla="*/ 1258 h 12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519" h="1258">
                  <a:moveTo>
                    <a:pt x="0" y="2"/>
                  </a:moveTo>
                  <a:lnTo>
                    <a:pt x="1396" y="776"/>
                  </a:lnTo>
                  <a:lnTo>
                    <a:pt x="5034" y="1093"/>
                  </a:lnTo>
                  <a:lnTo>
                    <a:pt x="8329" y="905"/>
                  </a:lnTo>
                  <a:lnTo>
                    <a:pt x="11202" y="622"/>
                  </a:lnTo>
                  <a:lnTo>
                    <a:pt x="14005" y="1258"/>
                  </a:lnTo>
                  <a:lnTo>
                    <a:pt x="16476" y="929"/>
                  </a:lnTo>
                  <a:lnTo>
                    <a:pt x="16170" y="390"/>
                  </a:lnTo>
                  <a:lnTo>
                    <a:pt x="1651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7"/>
            <p:cNvSpPr>
              <a:spLocks/>
            </p:cNvSpPr>
            <p:nvPr/>
          </p:nvSpPr>
          <p:spPr bwMode="auto">
            <a:xfrm>
              <a:off x="1952" y="2948"/>
              <a:ext cx="164" cy="58"/>
            </a:xfrm>
            <a:custGeom>
              <a:avLst/>
              <a:gdLst>
                <a:gd name="T0" fmla="*/ 0 w 1476"/>
                <a:gd name="T1" fmla="*/ 77 h 518"/>
                <a:gd name="T2" fmla="*/ 984 w 1476"/>
                <a:gd name="T3" fmla="*/ 0 h 518"/>
                <a:gd name="T4" fmla="*/ 1476 w 1476"/>
                <a:gd name="T5" fmla="*/ 413 h 518"/>
                <a:gd name="T6" fmla="*/ 415 w 1476"/>
                <a:gd name="T7" fmla="*/ 518 h 518"/>
                <a:gd name="T8" fmla="*/ 0 w 1476"/>
                <a:gd name="T9" fmla="*/ 77 h 518"/>
                <a:gd name="T10" fmla="*/ 0 w 1476"/>
                <a:gd name="T11" fmla="*/ 77 h 5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6"/>
                <a:gd name="T19" fmla="*/ 0 h 518"/>
                <a:gd name="T20" fmla="*/ 1476 w 1476"/>
                <a:gd name="T21" fmla="*/ 518 h 5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6" h="518">
                  <a:moveTo>
                    <a:pt x="0" y="77"/>
                  </a:moveTo>
                  <a:lnTo>
                    <a:pt x="984" y="0"/>
                  </a:lnTo>
                  <a:lnTo>
                    <a:pt x="1476" y="413"/>
                  </a:lnTo>
                  <a:lnTo>
                    <a:pt x="415" y="518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999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8"/>
            <p:cNvSpPr>
              <a:spLocks/>
            </p:cNvSpPr>
            <p:nvPr/>
          </p:nvSpPr>
          <p:spPr bwMode="auto">
            <a:xfrm>
              <a:off x="2105" y="2939"/>
              <a:ext cx="155" cy="61"/>
            </a:xfrm>
            <a:custGeom>
              <a:avLst/>
              <a:gdLst>
                <a:gd name="T0" fmla="*/ 0 w 1398"/>
                <a:gd name="T1" fmla="*/ 130 h 543"/>
                <a:gd name="T2" fmla="*/ 310 w 1398"/>
                <a:gd name="T3" fmla="*/ 491 h 543"/>
                <a:gd name="T4" fmla="*/ 1398 w 1398"/>
                <a:gd name="T5" fmla="*/ 543 h 543"/>
                <a:gd name="T6" fmla="*/ 543 w 1398"/>
                <a:gd name="T7" fmla="*/ 0 h 543"/>
                <a:gd name="T8" fmla="*/ 0 w 1398"/>
                <a:gd name="T9" fmla="*/ 130 h 543"/>
                <a:gd name="T10" fmla="*/ 0 w 1398"/>
                <a:gd name="T11" fmla="*/ 130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8"/>
                <a:gd name="T19" fmla="*/ 0 h 543"/>
                <a:gd name="T20" fmla="*/ 1398 w 139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8" h="543">
                  <a:moveTo>
                    <a:pt x="0" y="130"/>
                  </a:moveTo>
                  <a:lnTo>
                    <a:pt x="310" y="491"/>
                  </a:lnTo>
                  <a:lnTo>
                    <a:pt x="1398" y="543"/>
                  </a:lnTo>
                  <a:lnTo>
                    <a:pt x="543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9"/>
            <p:cNvSpPr>
              <a:spLocks/>
            </p:cNvSpPr>
            <p:nvPr/>
          </p:nvSpPr>
          <p:spPr bwMode="auto">
            <a:xfrm>
              <a:off x="1277" y="2965"/>
              <a:ext cx="149" cy="81"/>
            </a:xfrm>
            <a:custGeom>
              <a:avLst/>
              <a:gdLst>
                <a:gd name="T0" fmla="*/ 0 w 1347"/>
                <a:gd name="T1" fmla="*/ 0 h 723"/>
                <a:gd name="T2" fmla="*/ 130 w 1347"/>
                <a:gd name="T3" fmla="*/ 620 h 723"/>
                <a:gd name="T4" fmla="*/ 1086 w 1347"/>
                <a:gd name="T5" fmla="*/ 723 h 723"/>
                <a:gd name="T6" fmla="*/ 1347 w 1347"/>
                <a:gd name="T7" fmla="*/ 181 h 723"/>
                <a:gd name="T8" fmla="*/ 0 w 1347"/>
                <a:gd name="T9" fmla="*/ 0 h 723"/>
                <a:gd name="T10" fmla="*/ 0 w 1347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7"/>
                <a:gd name="T19" fmla="*/ 0 h 723"/>
                <a:gd name="T20" fmla="*/ 1347 w 1347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7" h="723">
                  <a:moveTo>
                    <a:pt x="0" y="0"/>
                  </a:moveTo>
                  <a:lnTo>
                    <a:pt x="130" y="620"/>
                  </a:lnTo>
                  <a:lnTo>
                    <a:pt x="1086" y="723"/>
                  </a:lnTo>
                  <a:lnTo>
                    <a:pt x="1347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0"/>
            <p:cNvSpPr>
              <a:spLocks/>
            </p:cNvSpPr>
            <p:nvPr/>
          </p:nvSpPr>
          <p:spPr bwMode="auto">
            <a:xfrm>
              <a:off x="1078" y="2960"/>
              <a:ext cx="205" cy="80"/>
            </a:xfrm>
            <a:custGeom>
              <a:avLst/>
              <a:gdLst>
                <a:gd name="T0" fmla="*/ 0 w 1838"/>
                <a:gd name="T1" fmla="*/ 568 h 725"/>
                <a:gd name="T2" fmla="*/ 311 w 1838"/>
                <a:gd name="T3" fmla="*/ 0 h 725"/>
                <a:gd name="T4" fmla="*/ 1605 w 1838"/>
                <a:gd name="T5" fmla="*/ 78 h 725"/>
                <a:gd name="T6" fmla="*/ 1838 w 1838"/>
                <a:gd name="T7" fmla="*/ 725 h 725"/>
                <a:gd name="T8" fmla="*/ 0 w 1838"/>
                <a:gd name="T9" fmla="*/ 568 h 725"/>
                <a:gd name="T10" fmla="*/ 0 w 1838"/>
                <a:gd name="T11" fmla="*/ 568 h 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8"/>
                <a:gd name="T19" fmla="*/ 0 h 725"/>
                <a:gd name="T20" fmla="*/ 1838 w 1838"/>
                <a:gd name="T21" fmla="*/ 725 h 7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8" h="725">
                  <a:moveTo>
                    <a:pt x="0" y="568"/>
                  </a:moveTo>
                  <a:lnTo>
                    <a:pt x="311" y="0"/>
                  </a:lnTo>
                  <a:lnTo>
                    <a:pt x="1605" y="78"/>
                  </a:lnTo>
                  <a:lnTo>
                    <a:pt x="1838" y="725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1"/>
            <p:cNvSpPr>
              <a:spLocks/>
            </p:cNvSpPr>
            <p:nvPr/>
          </p:nvSpPr>
          <p:spPr bwMode="auto">
            <a:xfrm>
              <a:off x="719" y="3089"/>
              <a:ext cx="1883" cy="238"/>
            </a:xfrm>
            <a:custGeom>
              <a:avLst/>
              <a:gdLst>
                <a:gd name="T0" fmla="*/ 670 w 16944"/>
                <a:gd name="T1" fmla="*/ 389 h 2146"/>
                <a:gd name="T2" fmla="*/ 2817 w 16944"/>
                <a:gd name="T3" fmla="*/ 0 h 2146"/>
                <a:gd name="T4" fmla="*/ 2947 w 16944"/>
                <a:gd name="T5" fmla="*/ 647 h 2146"/>
                <a:gd name="T6" fmla="*/ 6673 w 16944"/>
                <a:gd name="T7" fmla="*/ 828 h 2146"/>
                <a:gd name="T8" fmla="*/ 7681 w 16944"/>
                <a:gd name="T9" fmla="*/ 363 h 2146"/>
                <a:gd name="T10" fmla="*/ 9597 w 16944"/>
                <a:gd name="T11" fmla="*/ 414 h 2146"/>
                <a:gd name="T12" fmla="*/ 9854 w 16944"/>
                <a:gd name="T13" fmla="*/ 518 h 2146"/>
                <a:gd name="T14" fmla="*/ 10813 w 16944"/>
                <a:gd name="T15" fmla="*/ 518 h 2146"/>
                <a:gd name="T16" fmla="*/ 11588 w 16944"/>
                <a:gd name="T17" fmla="*/ 932 h 2146"/>
                <a:gd name="T18" fmla="*/ 15083 w 16944"/>
                <a:gd name="T19" fmla="*/ 906 h 2146"/>
                <a:gd name="T20" fmla="*/ 16220 w 16944"/>
                <a:gd name="T21" fmla="*/ 750 h 2146"/>
                <a:gd name="T22" fmla="*/ 16944 w 16944"/>
                <a:gd name="T23" fmla="*/ 2146 h 2146"/>
                <a:gd name="T24" fmla="*/ 256 w 16944"/>
                <a:gd name="T25" fmla="*/ 1966 h 2146"/>
                <a:gd name="T26" fmla="*/ 0 w 16944"/>
                <a:gd name="T27" fmla="*/ 1061 h 2146"/>
                <a:gd name="T28" fmla="*/ 670 w 16944"/>
                <a:gd name="T29" fmla="*/ 389 h 2146"/>
                <a:gd name="T30" fmla="*/ 670 w 16944"/>
                <a:gd name="T31" fmla="*/ 389 h 21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944"/>
                <a:gd name="T49" fmla="*/ 0 h 2146"/>
                <a:gd name="T50" fmla="*/ 16944 w 16944"/>
                <a:gd name="T51" fmla="*/ 2146 h 21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944" h="2146">
                  <a:moveTo>
                    <a:pt x="670" y="389"/>
                  </a:moveTo>
                  <a:lnTo>
                    <a:pt x="2817" y="0"/>
                  </a:lnTo>
                  <a:lnTo>
                    <a:pt x="2947" y="647"/>
                  </a:lnTo>
                  <a:lnTo>
                    <a:pt x="6673" y="828"/>
                  </a:lnTo>
                  <a:lnTo>
                    <a:pt x="7681" y="363"/>
                  </a:lnTo>
                  <a:lnTo>
                    <a:pt x="9597" y="414"/>
                  </a:lnTo>
                  <a:lnTo>
                    <a:pt x="9854" y="518"/>
                  </a:lnTo>
                  <a:lnTo>
                    <a:pt x="10813" y="518"/>
                  </a:lnTo>
                  <a:lnTo>
                    <a:pt x="11588" y="932"/>
                  </a:lnTo>
                  <a:lnTo>
                    <a:pt x="15083" y="906"/>
                  </a:lnTo>
                  <a:lnTo>
                    <a:pt x="16220" y="750"/>
                  </a:lnTo>
                  <a:lnTo>
                    <a:pt x="16944" y="2146"/>
                  </a:lnTo>
                  <a:lnTo>
                    <a:pt x="256" y="1966"/>
                  </a:lnTo>
                  <a:lnTo>
                    <a:pt x="0" y="1061"/>
                  </a:lnTo>
                  <a:lnTo>
                    <a:pt x="670" y="389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2"/>
            <p:cNvSpPr>
              <a:spLocks/>
            </p:cNvSpPr>
            <p:nvPr/>
          </p:nvSpPr>
          <p:spPr bwMode="auto">
            <a:xfrm>
              <a:off x="1052" y="2963"/>
              <a:ext cx="414" cy="232"/>
            </a:xfrm>
            <a:custGeom>
              <a:avLst/>
              <a:gdLst>
                <a:gd name="T0" fmla="*/ 0 w 3726"/>
                <a:gd name="T1" fmla="*/ 1006 h 2093"/>
                <a:gd name="T2" fmla="*/ 26 w 3726"/>
                <a:gd name="T3" fmla="*/ 1809 h 2093"/>
                <a:gd name="T4" fmla="*/ 3726 w 3726"/>
                <a:gd name="T5" fmla="*/ 2093 h 2093"/>
                <a:gd name="T6" fmla="*/ 3675 w 3726"/>
                <a:gd name="T7" fmla="*/ 0 h 2093"/>
                <a:gd name="T8" fmla="*/ 3234 w 3726"/>
                <a:gd name="T9" fmla="*/ 878 h 2093"/>
                <a:gd name="T10" fmla="*/ 0 w 3726"/>
                <a:gd name="T11" fmla="*/ 1006 h 2093"/>
                <a:gd name="T12" fmla="*/ 0 w 3726"/>
                <a:gd name="T13" fmla="*/ 1006 h 20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26"/>
                <a:gd name="T22" fmla="*/ 0 h 2093"/>
                <a:gd name="T23" fmla="*/ 3726 w 3726"/>
                <a:gd name="T24" fmla="*/ 2093 h 20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26" h="2093">
                  <a:moveTo>
                    <a:pt x="0" y="1006"/>
                  </a:moveTo>
                  <a:lnTo>
                    <a:pt x="26" y="1809"/>
                  </a:lnTo>
                  <a:lnTo>
                    <a:pt x="3726" y="2093"/>
                  </a:lnTo>
                  <a:lnTo>
                    <a:pt x="3675" y="0"/>
                  </a:lnTo>
                  <a:lnTo>
                    <a:pt x="3234" y="878"/>
                  </a:lnTo>
                  <a:lnTo>
                    <a:pt x="0" y="1006"/>
                  </a:lnTo>
                  <a:close/>
                </a:path>
              </a:pathLst>
            </a:custGeom>
            <a:solidFill>
              <a:srgbClr val="FFC7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3"/>
            <p:cNvSpPr>
              <a:spLocks/>
            </p:cNvSpPr>
            <p:nvPr/>
          </p:nvSpPr>
          <p:spPr bwMode="auto">
            <a:xfrm>
              <a:off x="1935" y="2922"/>
              <a:ext cx="408" cy="273"/>
            </a:xfrm>
            <a:custGeom>
              <a:avLst/>
              <a:gdLst>
                <a:gd name="T0" fmla="*/ 0 w 3674"/>
                <a:gd name="T1" fmla="*/ 413 h 2455"/>
                <a:gd name="T2" fmla="*/ 647 w 3674"/>
                <a:gd name="T3" fmla="*/ 981 h 2455"/>
                <a:gd name="T4" fmla="*/ 3236 w 3674"/>
                <a:gd name="T5" fmla="*/ 750 h 2455"/>
                <a:gd name="T6" fmla="*/ 2304 w 3674"/>
                <a:gd name="T7" fmla="*/ 129 h 2455"/>
                <a:gd name="T8" fmla="*/ 2330 w 3674"/>
                <a:gd name="T9" fmla="*/ 0 h 2455"/>
                <a:gd name="T10" fmla="*/ 3674 w 3674"/>
                <a:gd name="T11" fmla="*/ 387 h 2455"/>
                <a:gd name="T12" fmla="*/ 3674 w 3674"/>
                <a:gd name="T13" fmla="*/ 2455 h 2455"/>
                <a:gd name="T14" fmla="*/ 596 w 3674"/>
                <a:gd name="T15" fmla="*/ 2455 h 2455"/>
                <a:gd name="T16" fmla="*/ 52 w 3674"/>
                <a:gd name="T17" fmla="*/ 2042 h 2455"/>
                <a:gd name="T18" fmla="*/ 0 w 3674"/>
                <a:gd name="T19" fmla="*/ 413 h 2455"/>
                <a:gd name="T20" fmla="*/ 0 w 3674"/>
                <a:gd name="T21" fmla="*/ 413 h 2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74"/>
                <a:gd name="T34" fmla="*/ 0 h 2455"/>
                <a:gd name="T35" fmla="*/ 3674 w 3674"/>
                <a:gd name="T36" fmla="*/ 2455 h 24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74" h="2455">
                  <a:moveTo>
                    <a:pt x="0" y="413"/>
                  </a:moveTo>
                  <a:lnTo>
                    <a:pt x="647" y="981"/>
                  </a:lnTo>
                  <a:lnTo>
                    <a:pt x="3236" y="750"/>
                  </a:lnTo>
                  <a:lnTo>
                    <a:pt x="2304" y="129"/>
                  </a:lnTo>
                  <a:lnTo>
                    <a:pt x="2330" y="0"/>
                  </a:lnTo>
                  <a:lnTo>
                    <a:pt x="3674" y="387"/>
                  </a:lnTo>
                  <a:lnTo>
                    <a:pt x="3674" y="2455"/>
                  </a:lnTo>
                  <a:lnTo>
                    <a:pt x="596" y="2455"/>
                  </a:lnTo>
                  <a:lnTo>
                    <a:pt x="52" y="2042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FFC7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4"/>
            <p:cNvSpPr>
              <a:spLocks/>
            </p:cNvSpPr>
            <p:nvPr/>
          </p:nvSpPr>
          <p:spPr bwMode="auto">
            <a:xfrm>
              <a:off x="1130" y="2764"/>
              <a:ext cx="403" cy="213"/>
            </a:xfrm>
            <a:custGeom>
              <a:avLst/>
              <a:gdLst>
                <a:gd name="T0" fmla="*/ 0 w 3622"/>
                <a:gd name="T1" fmla="*/ 0 h 1913"/>
                <a:gd name="T2" fmla="*/ 293 w 3622"/>
                <a:gd name="T3" fmla="*/ 1271 h 1913"/>
                <a:gd name="T4" fmla="*/ 1649 w 3622"/>
                <a:gd name="T5" fmla="*/ 1271 h 1913"/>
                <a:gd name="T6" fmla="*/ 2967 w 3622"/>
                <a:gd name="T7" fmla="*/ 1560 h 1913"/>
                <a:gd name="T8" fmla="*/ 3622 w 3622"/>
                <a:gd name="T9" fmla="*/ 1913 h 1913"/>
                <a:gd name="T10" fmla="*/ 3570 w 3622"/>
                <a:gd name="T11" fmla="*/ 388 h 1913"/>
                <a:gd name="T12" fmla="*/ 0 w 3622"/>
                <a:gd name="T13" fmla="*/ 0 h 1913"/>
                <a:gd name="T14" fmla="*/ 0 w 3622"/>
                <a:gd name="T15" fmla="*/ 0 h 19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22"/>
                <a:gd name="T25" fmla="*/ 0 h 1913"/>
                <a:gd name="T26" fmla="*/ 3622 w 3622"/>
                <a:gd name="T27" fmla="*/ 1913 h 19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22" h="1913">
                  <a:moveTo>
                    <a:pt x="0" y="0"/>
                  </a:moveTo>
                  <a:lnTo>
                    <a:pt x="293" y="1271"/>
                  </a:lnTo>
                  <a:lnTo>
                    <a:pt x="1649" y="1271"/>
                  </a:lnTo>
                  <a:lnTo>
                    <a:pt x="2967" y="1560"/>
                  </a:lnTo>
                  <a:lnTo>
                    <a:pt x="3622" y="1913"/>
                  </a:lnTo>
                  <a:lnTo>
                    <a:pt x="357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5"/>
            <p:cNvSpPr>
              <a:spLocks/>
            </p:cNvSpPr>
            <p:nvPr/>
          </p:nvSpPr>
          <p:spPr bwMode="auto">
            <a:xfrm>
              <a:off x="1823" y="2790"/>
              <a:ext cx="385" cy="202"/>
            </a:xfrm>
            <a:custGeom>
              <a:avLst/>
              <a:gdLst>
                <a:gd name="T0" fmla="*/ 0 w 3468"/>
                <a:gd name="T1" fmla="*/ 259 h 1819"/>
                <a:gd name="T2" fmla="*/ 354 w 3468"/>
                <a:gd name="T3" fmla="*/ 1819 h 1819"/>
                <a:gd name="T4" fmla="*/ 889 w 3468"/>
                <a:gd name="T5" fmla="*/ 1367 h 1819"/>
                <a:gd name="T6" fmla="*/ 1009 w 3468"/>
                <a:gd name="T7" fmla="*/ 1395 h 1819"/>
                <a:gd name="T8" fmla="*/ 3468 w 3468"/>
                <a:gd name="T9" fmla="*/ 1241 h 1819"/>
                <a:gd name="T10" fmla="*/ 3391 w 3468"/>
                <a:gd name="T11" fmla="*/ 259 h 1819"/>
                <a:gd name="T12" fmla="*/ 518 w 3468"/>
                <a:gd name="T13" fmla="*/ 0 h 1819"/>
                <a:gd name="T14" fmla="*/ 0 w 3468"/>
                <a:gd name="T15" fmla="*/ 259 h 1819"/>
                <a:gd name="T16" fmla="*/ 0 w 3468"/>
                <a:gd name="T17" fmla="*/ 259 h 18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68"/>
                <a:gd name="T28" fmla="*/ 0 h 1819"/>
                <a:gd name="T29" fmla="*/ 3468 w 3468"/>
                <a:gd name="T30" fmla="*/ 1819 h 18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68" h="1819">
                  <a:moveTo>
                    <a:pt x="0" y="259"/>
                  </a:moveTo>
                  <a:lnTo>
                    <a:pt x="354" y="1819"/>
                  </a:lnTo>
                  <a:lnTo>
                    <a:pt x="889" y="1367"/>
                  </a:lnTo>
                  <a:lnTo>
                    <a:pt x="1009" y="1395"/>
                  </a:lnTo>
                  <a:lnTo>
                    <a:pt x="3468" y="1241"/>
                  </a:lnTo>
                  <a:lnTo>
                    <a:pt x="3391" y="259"/>
                  </a:lnTo>
                  <a:lnTo>
                    <a:pt x="518" y="0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B2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16"/>
            <p:cNvSpPr>
              <a:spLocks/>
            </p:cNvSpPr>
            <p:nvPr/>
          </p:nvSpPr>
          <p:spPr bwMode="auto">
            <a:xfrm>
              <a:off x="742" y="2023"/>
              <a:ext cx="1788" cy="1155"/>
            </a:xfrm>
            <a:custGeom>
              <a:avLst/>
              <a:gdLst>
                <a:gd name="T0" fmla="*/ 0 w 16096"/>
                <a:gd name="T1" fmla="*/ 9994 h 10390"/>
                <a:gd name="T2" fmla="*/ 2616 w 16096"/>
                <a:gd name="T3" fmla="*/ 10028 h 10390"/>
                <a:gd name="T4" fmla="*/ 2616 w 16096"/>
                <a:gd name="T5" fmla="*/ 9458 h 10390"/>
                <a:gd name="T6" fmla="*/ 3211 w 16096"/>
                <a:gd name="T7" fmla="*/ 8425 h 10390"/>
                <a:gd name="T8" fmla="*/ 3444 w 16096"/>
                <a:gd name="T9" fmla="*/ 8295 h 10390"/>
                <a:gd name="T10" fmla="*/ 3521 w 16096"/>
                <a:gd name="T11" fmla="*/ 6616 h 10390"/>
                <a:gd name="T12" fmla="*/ 2926 w 16096"/>
                <a:gd name="T13" fmla="*/ 6694 h 10390"/>
                <a:gd name="T14" fmla="*/ 2797 w 16096"/>
                <a:gd name="T15" fmla="*/ 6151 h 10390"/>
                <a:gd name="T16" fmla="*/ 3159 w 16096"/>
                <a:gd name="T17" fmla="*/ 5426 h 10390"/>
                <a:gd name="T18" fmla="*/ 3469 w 16096"/>
                <a:gd name="T19" fmla="*/ 4625 h 10390"/>
                <a:gd name="T20" fmla="*/ 4607 w 16096"/>
                <a:gd name="T21" fmla="*/ 4805 h 10390"/>
                <a:gd name="T22" fmla="*/ 12164 w 16096"/>
                <a:gd name="T23" fmla="*/ 4986 h 10390"/>
                <a:gd name="T24" fmla="*/ 13252 w 16096"/>
                <a:gd name="T25" fmla="*/ 4831 h 10390"/>
                <a:gd name="T26" fmla="*/ 14827 w 16096"/>
                <a:gd name="T27" fmla="*/ 7494 h 10390"/>
                <a:gd name="T28" fmla="*/ 14336 w 16096"/>
                <a:gd name="T29" fmla="*/ 9355 h 10390"/>
                <a:gd name="T30" fmla="*/ 14984 w 16096"/>
                <a:gd name="T31" fmla="*/ 10390 h 10390"/>
                <a:gd name="T32" fmla="*/ 16019 w 16096"/>
                <a:gd name="T33" fmla="*/ 10235 h 10390"/>
                <a:gd name="T34" fmla="*/ 16096 w 16096"/>
                <a:gd name="T35" fmla="*/ 9485 h 10390"/>
                <a:gd name="T36" fmla="*/ 15580 w 16096"/>
                <a:gd name="T37" fmla="*/ 8890 h 10390"/>
                <a:gd name="T38" fmla="*/ 15657 w 16096"/>
                <a:gd name="T39" fmla="*/ 7572 h 10390"/>
                <a:gd name="T40" fmla="*/ 15450 w 16096"/>
                <a:gd name="T41" fmla="*/ 5683 h 10390"/>
                <a:gd name="T42" fmla="*/ 14544 w 16096"/>
                <a:gd name="T43" fmla="*/ 4831 h 10390"/>
                <a:gd name="T44" fmla="*/ 14441 w 16096"/>
                <a:gd name="T45" fmla="*/ 1186 h 10390"/>
                <a:gd name="T46" fmla="*/ 2594 w 16096"/>
                <a:gd name="T47" fmla="*/ 0 h 10390"/>
                <a:gd name="T48" fmla="*/ 1771 w 16096"/>
                <a:gd name="T49" fmla="*/ 2961 h 10390"/>
                <a:gd name="T50" fmla="*/ 1686 w 16096"/>
                <a:gd name="T51" fmla="*/ 1109 h 10390"/>
                <a:gd name="T52" fmla="*/ 779 w 16096"/>
                <a:gd name="T53" fmla="*/ 3125 h 10390"/>
                <a:gd name="T54" fmla="*/ 805 w 16096"/>
                <a:gd name="T55" fmla="*/ 4392 h 10390"/>
                <a:gd name="T56" fmla="*/ 1711 w 16096"/>
                <a:gd name="T57" fmla="*/ 8787 h 10390"/>
                <a:gd name="T58" fmla="*/ 0 w 16096"/>
                <a:gd name="T59" fmla="*/ 9994 h 10390"/>
                <a:gd name="T60" fmla="*/ 0 w 16096"/>
                <a:gd name="T61" fmla="*/ 9994 h 103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96"/>
                <a:gd name="T94" fmla="*/ 0 h 10390"/>
                <a:gd name="T95" fmla="*/ 16096 w 16096"/>
                <a:gd name="T96" fmla="*/ 10390 h 103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96" h="10390">
                  <a:moveTo>
                    <a:pt x="0" y="9994"/>
                  </a:moveTo>
                  <a:lnTo>
                    <a:pt x="2616" y="10028"/>
                  </a:lnTo>
                  <a:lnTo>
                    <a:pt x="2616" y="9458"/>
                  </a:lnTo>
                  <a:lnTo>
                    <a:pt x="3211" y="8425"/>
                  </a:lnTo>
                  <a:lnTo>
                    <a:pt x="3444" y="8295"/>
                  </a:lnTo>
                  <a:lnTo>
                    <a:pt x="3521" y="6616"/>
                  </a:lnTo>
                  <a:lnTo>
                    <a:pt x="2926" y="6694"/>
                  </a:lnTo>
                  <a:lnTo>
                    <a:pt x="2797" y="6151"/>
                  </a:lnTo>
                  <a:lnTo>
                    <a:pt x="3159" y="5426"/>
                  </a:lnTo>
                  <a:lnTo>
                    <a:pt x="3469" y="4625"/>
                  </a:lnTo>
                  <a:lnTo>
                    <a:pt x="4607" y="4805"/>
                  </a:lnTo>
                  <a:lnTo>
                    <a:pt x="12164" y="4986"/>
                  </a:lnTo>
                  <a:lnTo>
                    <a:pt x="13252" y="4831"/>
                  </a:lnTo>
                  <a:lnTo>
                    <a:pt x="14827" y="7494"/>
                  </a:lnTo>
                  <a:lnTo>
                    <a:pt x="14336" y="9355"/>
                  </a:lnTo>
                  <a:lnTo>
                    <a:pt x="14984" y="10390"/>
                  </a:lnTo>
                  <a:lnTo>
                    <a:pt x="16019" y="10235"/>
                  </a:lnTo>
                  <a:lnTo>
                    <a:pt x="16096" y="9485"/>
                  </a:lnTo>
                  <a:lnTo>
                    <a:pt x="15580" y="8890"/>
                  </a:lnTo>
                  <a:lnTo>
                    <a:pt x="15657" y="7572"/>
                  </a:lnTo>
                  <a:lnTo>
                    <a:pt x="15450" y="5683"/>
                  </a:lnTo>
                  <a:lnTo>
                    <a:pt x="14544" y="4831"/>
                  </a:lnTo>
                  <a:lnTo>
                    <a:pt x="14441" y="1186"/>
                  </a:lnTo>
                  <a:lnTo>
                    <a:pt x="2594" y="0"/>
                  </a:lnTo>
                  <a:lnTo>
                    <a:pt x="1771" y="2961"/>
                  </a:lnTo>
                  <a:lnTo>
                    <a:pt x="1686" y="1109"/>
                  </a:lnTo>
                  <a:lnTo>
                    <a:pt x="779" y="3125"/>
                  </a:lnTo>
                  <a:lnTo>
                    <a:pt x="805" y="4392"/>
                  </a:lnTo>
                  <a:lnTo>
                    <a:pt x="1711" y="8787"/>
                  </a:lnTo>
                  <a:lnTo>
                    <a:pt x="0" y="9994"/>
                  </a:lnTo>
                  <a:close/>
                </a:path>
              </a:pathLst>
            </a:custGeom>
            <a:solidFill>
              <a:srgbClr val="E8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17"/>
            <p:cNvSpPr>
              <a:spLocks/>
            </p:cNvSpPr>
            <p:nvPr/>
          </p:nvSpPr>
          <p:spPr bwMode="auto">
            <a:xfrm>
              <a:off x="1073" y="2552"/>
              <a:ext cx="169" cy="160"/>
            </a:xfrm>
            <a:custGeom>
              <a:avLst/>
              <a:gdLst>
                <a:gd name="T0" fmla="*/ 648 w 1527"/>
                <a:gd name="T1" fmla="*/ 0 h 1447"/>
                <a:gd name="T2" fmla="*/ 388 w 1527"/>
                <a:gd name="T3" fmla="*/ 749 h 1447"/>
                <a:gd name="T4" fmla="*/ 0 w 1527"/>
                <a:gd name="T5" fmla="*/ 1319 h 1447"/>
                <a:gd name="T6" fmla="*/ 1192 w 1527"/>
                <a:gd name="T7" fmla="*/ 1447 h 1447"/>
                <a:gd name="T8" fmla="*/ 1527 w 1527"/>
                <a:gd name="T9" fmla="*/ 0 h 1447"/>
                <a:gd name="T10" fmla="*/ 648 w 1527"/>
                <a:gd name="T11" fmla="*/ 0 h 1447"/>
                <a:gd name="T12" fmla="*/ 648 w 1527"/>
                <a:gd name="T13" fmla="*/ 0 h 1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7"/>
                <a:gd name="T22" fmla="*/ 0 h 1447"/>
                <a:gd name="T23" fmla="*/ 1527 w 1527"/>
                <a:gd name="T24" fmla="*/ 1447 h 14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7" h="1447">
                  <a:moveTo>
                    <a:pt x="648" y="0"/>
                  </a:moveTo>
                  <a:lnTo>
                    <a:pt x="388" y="749"/>
                  </a:lnTo>
                  <a:lnTo>
                    <a:pt x="0" y="1319"/>
                  </a:lnTo>
                  <a:lnTo>
                    <a:pt x="1192" y="1447"/>
                  </a:lnTo>
                  <a:lnTo>
                    <a:pt x="1527" y="0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18"/>
            <p:cNvSpPr>
              <a:spLocks/>
            </p:cNvSpPr>
            <p:nvPr/>
          </p:nvSpPr>
          <p:spPr bwMode="auto">
            <a:xfrm>
              <a:off x="1435" y="2569"/>
              <a:ext cx="233" cy="152"/>
            </a:xfrm>
            <a:custGeom>
              <a:avLst/>
              <a:gdLst>
                <a:gd name="T0" fmla="*/ 490 w 2095"/>
                <a:gd name="T1" fmla="*/ 0 h 1370"/>
                <a:gd name="T2" fmla="*/ 310 w 2095"/>
                <a:gd name="T3" fmla="*/ 672 h 1370"/>
                <a:gd name="T4" fmla="*/ 0 w 2095"/>
                <a:gd name="T5" fmla="*/ 1242 h 1370"/>
                <a:gd name="T6" fmla="*/ 2043 w 2095"/>
                <a:gd name="T7" fmla="*/ 1370 h 1370"/>
                <a:gd name="T8" fmla="*/ 2095 w 2095"/>
                <a:gd name="T9" fmla="*/ 26 h 1370"/>
                <a:gd name="T10" fmla="*/ 490 w 2095"/>
                <a:gd name="T11" fmla="*/ 0 h 1370"/>
                <a:gd name="T12" fmla="*/ 490 w 2095"/>
                <a:gd name="T13" fmla="*/ 0 h 13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95"/>
                <a:gd name="T22" fmla="*/ 0 h 1370"/>
                <a:gd name="T23" fmla="*/ 2095 w 2095"/>
                <a:gd name="T24" fmla="*/ 1370 h 13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95" h="1370">
                  <a:moveTo>
                    <a:pt x="490" y="0"/>
                  </a:moveTo>
                  <a:lnTo>
                    <a:pt x="310" y="672"/>
                  </a:lnTo>
                  <a:lnTo>
                    <a:pt x="0" y="1242"/>
                  </a:lnTo>
                  <a:lnTo>
                    <a:pt x="2043" y="1370"/>
                  </a:lnTo>
                  <a:lnTo>
                    <a:pt x="2095" y="26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19"/>
            <p:cNvSpPr>
              <a:spLocks/>
            </p:cNvSpPr>
            <p:nvPr/>
          </p:nvSpPr>
          <p:spPr bwMode="auto">
            <a:xfrm>
              <a:off x="1906" y="2575"/>
              <a:ext cx="239" cy="143"/>
            </a:xfrm>
            <a:custGeom>
              <a:avLst/>
              <a:gdLst>
                <a:gd name="T0" fmla="*/ 0 w 2148"/>
                <a:gd name="T1" fmla="*/ 26 h 1294"/>
                <a:gd name="T2" fmla="*/ 310 w 2148"/>
                <a:gd name="T3" fmla="*/ 1294 h 1294"/>
                <a:gd name="T4" fmla="*/ 2148 w 2148"/>
                <a:gd name="T5" fmla="*/ 1294 h 1294"/>
                <a:gd name="T6" fmla="*/ 1682 w 2148"/>
                <a:gd name="T7" fmla="*/ 518 h 1294"/>
                <a:gd name="T8" fmla="*/ 1526 w 2148"/>
                <a:gd name="T9" fmla="*/ 0 h 1294"/>
                <a:gd name="T10" fmla="*/ 0 w 2148"/>
                <a:gd name="T11" fmla="*/ 26 h 1294"/>
                <a:gd name="T12" fmla="*/ 0 w 2148"/>
                <a:gd name="T13" fmla="*/ 26 h 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48"/>
                <a:gd name="T22" fmla="*/ 0 h 1294"/>
                <a:gd name="T23" fmla="*/ 2148 w 2148"/>
                <a:gd name="T24" fmla="*/ 1294 h 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48" h="1294">
                  <a:moveTo>
                    <a:pt x="0" y="26"/>
                  </a:moveTo>
                  <a:lnTo>
                    <a:pt x="310" y="1294"/>
                  </a:lnTo>
                  <a:lnTo>
                    <a:pt x="2148" y="1294"/>
                  </a:lnTo>
                  <a:lnTo>
                    <a:pt x="1682" y="518"/>
                  </a:lnTo>
                  <a:lnTo>
                    <a:pt x="152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2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20"/>
            <p:cNvSpPr>
              <a:spLocks/>
            </p:cNvSpPr>
            <p:nvPr/>
          </p:nvSpPr>
          <p:spPr bwMode="auto">
            <a:xfrm>
              <a:off x="1222" y="2557"/>
              <a:ext cx="247" cy="161"/>
            </a:xfrm>
            <a:custGeom>
              <a:avLst/>
              <a:gdLst>
                <a:gd name="T0" fmla="*/ 515 w 2224"/>
                <a:gd name="T1" fmla="*/ 0 h 1449"/>
                <a:gd name="T2" fmla="*/ 0 w 2224"/>
                <a:gd name="T3" fmla="*/ 1268 h 1449"/>
                <a:gd name="T4" fmla="*/ 800 w 2224"/>
                <a:gd name="T5" fmla="*/ 1449 h 1449"/>
                <a:gd name="T6" fmla="*/ 1887 w 2224"/>
                <a:gd name="T7" fmla="*/ 1396 h 1449"/>
                <a:gd name="T8" fmla="*/ 2224 w 2224"/>
                <a:gd name="T9" fmla="*/ 78 h 1449"/>
                <a:gd name="T10" fmla="*/ 515 w 2224"/>
                <a:gd name="T11" fmla="*/ 0 h 1449"/>
                <a:gd name="T12" fmla="*/ 515 w 2224"/>
                <a:gd name="T13" fmla="*/ 0 h 1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"/>
                <a:gd name="T22" fmla="*/ 0 h 1449"/>
                <a:gd name="T23" fmla="*/ 2224 w 2224"/>
                <a:gd name="T24" fmla="*/ 1449 h 1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" h="1449">
                  <a:moveTo>
                    <a:pt x="515" y="0"/>
                  </a:moveTo>
                  <a:lnTo>
                    <a:pt x="0" y="1268"/>
                  </a:lnTo>
                  <a:lnTo>
                    <a:pt x="800" y="1449"/>
                  </a:lnTo>
                  <a:lnTo>
                    <a:pt x="1887" y="1396"/>
                  </a:lnTo>
                  <a:lnTo>
                    <a:pt x="2224" y="78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1"/>
            <p:cNvSpPr>
              <a:spLocks/>
            </p:cNvSpPr>
            <p:nvPr/>
          </p:nvSpPr>
          <p:spPr bwMode="auto">
            <a:xfrm>
              <a:off x="1685" y="2577"/>
              <a:ext cx="233" cy="138"/>
            </a:xfrm>
            <a:custGeom>
              <a:avLst/>
              <a:gdLst>
                <a:gd name="T0" fmla="*/ 25 w 2095"/>
                <a:gd name="T1" fmla="*/ 0 h 1242"/>
                <a:gd name="T2" fmla="*/ 0 w 2095"/>
                <a:gd name="T3" fmla="*/ 1165 h 1242"/>
                <a:gd name="T4" fmla="*/ 1061 w 2095"/>
                <a:gd name="T5" fmla="*/ 1242 h 1242"/>
                <a:gd name="T6" fmla="*/ 2095 w 2095"/>
                <a:gd name="T7" fmla="*/ 1215 h 1242"/>
                <a:gd name="T8" fmla="*/ 1914 w 2095"/>
                <a:gd name="T9" fmla="*/ 52 h 1242"/>
                <a:gd name="T10" fmla="*/ 25 w 2095"/>
                <a:gd name="T11" fmla="*/ 0 h 1242"/>
                <a:gd name="T12" fmla="*/ 25 w 2095"/>
                <a:gd name="T13" fmla="*/ 0 h 1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95"/>
                <a:gd name="T22" fmla="*/ 0 h 1242"/>
                <a:gd name="T23" fmla="*/ 2095 w 2095"/>
                <a:gd name="T24" fmla="*/ 1242 h 12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95" h="1242">
                  <a:moveTo>
                    <a:pt x="25" y="0"/>
                  </a:moveTo>
                  <a:lnTo>
                    <a:pt x="0" y="1165"/>
                  </a:lnTo>
                  <a:lnTo>
                    <a:pt x="1061" y="1242"/>
                  </a:lnTo>
                  <a:lnTo>
                    <a:pt x="2095" y="1215"/>
                  </a:lnTo>
                  <a:lnTo>
                    <a:pt x="1914" y="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2"/>
            <p:cNvSpPr>
              <a:spLocks/>
            </p:cNvSpPr>
            <p:nvPr/>
          </p:nvSpPr>
          <p:spPr bwMode="auto">
            <a:xfrm>
              <a:off x="2099" y="2560"/>
              <a:ext cx="192" cy="164"/>
            </a:xfrm>
            <a:custGeom>
              <a:avLst/>
              <a:gdLst>
                <a:gd name="T0" fmla="*/ 0 w 1732"/>
                <a:gd name="T1" fmla="*/ 129 h 1475"/>
                <a:gd name="T2" fmla="*/ 128 w 1732"/>
                <a:gd name="T3" fmla="*/ 852 h 1475"/>
                <a:gd name="T4" fmla="*/ 646 w 1732"/>
                <a:gd name="T5" fmla="*/ 1448 h 1475"/>
                <a:gd name="T6" fmla="*/ 1732 w 1732"/>
                <a:gd name="T7" fmla="*/ 1475 h 1475"/>
                <a:gd name="T8" fmla="*/ 1009 w 1732"/>
                <a:gd name="T9" fmla="*/ 0 h 1475"/>
                <a:gd name="T10" fmla="*/ 0 w 1732"/>
                <a:gd name="T11" fmla="*/ 129 h 1475"/>
                <a:gd name="T12" fmla="*/ 0 w 1732"/>
                <a:gd name="T13" fmla="*/ 129 h 1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1475"/>
                <a:gd name="T23" fmla="*/ 1732 w 1732"/>
                <a:gd name="T24" fmla="*/ 1475 h 1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1475">
                  <a:moveTo>
                    <a:pt x="0" y="129"/>
                  </a:moveTo>
                  <a:lnTo>
                    <a:pt x="128" y="852"/>
                  </a:lnTo>
                  <a:lnTo>
                    <a:pt x="646" y="1448"/>
                  </a:lnTo>
                  <a:lnTo>
                    <a:pt x="1732" y="1475"/>
                  </a:lnTo>
                  <a:lnTo>
                    <a:pt x="1009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23"/>
            <p:cNvSpPr>
              <a:spLocks/>
            </p:cNvSpPr>
            <p:nvPr/>
          </p:nvSpPr>
          <p:spPr bwMode="auto">
            <a:xfrm>
              <a:off x="1122" y="2276"/>
              <a:ext cx="1101" cy="210"/>
            </a:xfrm>
            <a:custGeom>
              <a:avLst/>
              <a:gdLst>
                <a:gd name="T0" fmla="*/ 0 w 9909"/>
                <a:gd name="T1" fmla="*/ 0 h 1888"/>
                <a:gd name="T2" fmla="*/ 182 w 9909"/>
                <a:gd name="T3" fmla="*/ 1861 h 1888"/>
                <a:gd name="T4" fmla="*/ 9806 w 9909"/>
                <a:gd name="T5" fmla="*/ 1888 h 1888"/>
                <a:gd name="T6" fmla="*/ 9909 w 9909"/>
                <a:gd name="T7" fmla="*/ 25 h 1888"/>
                <a:gd name="T8" fmla="*/ 0 w 9909"/>
                <a:gd name="T9" fmla="*/ 0 h 1888"/>
                <a:gd name="T10" fmla="*/ 0 w 9909"/>
                <a:gd name="T11" fmla="*/ 0 h 1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09"/>
                <a:gd name="T19" fmla="*/ 0 h 1888"/>
                <a:gd name="T20" fmla="*/ 9909 w 9909"/>
                <a:gd name="T21" fmla="*/ 1888 h 18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09" h="1888">
                  <a:moveTo>
                    <a:pt x="0" y="0"/>
                  </a:moveTo>
                  <a:lnTo>
                    <a:pt x="182" y="1861"/>
                  </a:lnTo>
                  <a:lnTo>
                    <a:pt x="9806" y="1888"/>
                  </a:lnTo>
                  <a:lnTo>
                    <a:pt x="990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24"/>
            <p:cNvSpPr>
              <a:spLocks/>
            </p:cNvSpPr>
            <p:nvPr/>
          </p:nvSpPr>
          <p:spPr bwMode="auto">
            <a:xfrm>
              <a:off x="1179" y="2302"/>
              <a:ext cx="1009" cy="138"/>
            </a:xfrm>
            <a:custGeom>
              <a:avLst/>
              <a:gdLst>
                <a:gd name="T0" fmla="*/ 0 w 9081"/>
                <a:gd name="T1" fmla="*/ 0 h 1240"/>
                <a:gd name="T2" fmla="*/ 103 w 9081"/>
                <a:gd name="T3" fmla="*/ 1163 h 1240"/>
                <a:gd name="T4" fmla="*/ 8823 w 9081"/>
                <a:gd name="T5" fmla="*/ 1240 h 1240"/>
                <a:gd name="T6" fmla="*/ 9081 w 9081"/>
                <a:gd name="T7" fmla="*/ 78 h 1240"/>
                <a:gd name="T8" fmla="*/ 0 w 9081"/>
                <a:gd name="T9" fmla="*/ 0 h 1240"/>
                <a:gd name="T10" fmla="*/ 0 w 9081"/>
                <a:gd name="T11" fmla="*/ 0 h 1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81"/>
                <a:gd name="T19" fmla="*/ 0 h 1240"/>
                <a:gd name="T20" fmla="*/ 9081 w 9081"/>
                <a:gd name="T21" fmla="*/ 1240 h 1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81" h="1240">
                  <a:moveTo>
                    <a:pt x="0" y="0"/>
                  </a:moveTo>
                  <a:lnTo>
                    <a:pt x="103" y="1163"/>
                  </a:lnTo>
                  <a:lnTo>
                    <a:pt x="8823" y="1240"/>
                  </a:lnTo>
                  <a:lnTo>
                    <a:pt x="9081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25"/>
            <p:cNvSpPr>
              <a:spLocks/>
            </p:cNvSpPr>
            <p:nvPr/>
          </p:nvSpPr>
          <p:spPr bwMode="auto">
            <a:xfrm>
              <a:off x="1199" y="2313"/>
              <a:ext cx="975" cy="112"/>
            </a:xfrm>
            <a:custGeom>
              <a:avLst/>
              <a:gdLst>
                <a:gd name="T0" fmla="*/ 0 w 8770"/>
                <a:gd name="T1" fmla="*/ 1008 h 1008"/>
                <a:gd name="T2" fmla="*/ 1371 w 8770"/>
                <a:gd name="T3" fmla="*/ 955 h 1008"/>
                <a:gd name="T4" fmla="*/ 2690 w 8770"/>
                <a:gd name="T5" fmla="*/ 465 h 1008"/>
                <a:gd name="T6" fmla="*/ 5846 w 8770"/>
                <a:gd name="T7" fmla="*/ 672 h 1008"/>
                <a:gd name="T8" fmla="*/ 7374 w 8770"/>
                <a:gd name="T9" fmla="*/ 490 h 1008"/>
                <a:gd name="T10" fmla="*/ 8642 w 8770"/>
                <a:gd name="T11" fmla="*/ 955 h 1008"/>
                <a:gd name="T12" fmla="*/ 8770 w 8770"/>
                <a:gd name="T13" fmla="*/ 77 h 1008"/>
                <a:gd name="T14" fmla="*/ 78 w 8770"/>
                <a:gd name="T15" fmla="*/ 0 h 1008"/>
                <a:gd name="T16" fmla="*/ 0 w 8770"/>
                <a:gd name="T17" fmla="*/ 1008 h 1008"/>
                <a:gd name="T18" fmla="*/ 0 w 8770"/>
                <a:gd name="T19" fmla="*/ 1008 h 10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70"/>
                <a:gd name="T31" fmla="*/ 0 h 1008"/>
                <a:gd name="T32" fmla="*/ 8770 w 8770"/>
                <a:gd name="T33" fmla="*/ 1008 h 10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70" h="1008">
                  <a:moveTo>
                    <a:pt x="0" y="1008"/>
                  </a:moveTo>
                  <a:lnTo>
                    <a:pt x="1371" y="955"/>
                  </a:lnTo>
                  <a:lnTo>
                    <a:pt x="2690" y="465"/>
                  </a:lnTo>
                  <a:lnTo>
                    <a:pt x="5846" y="672"/>
                  </a:lnTo>
                  <a:lnTo>
                    <a:pt x="7374" y="490"/>
                  </a:lnTo>
                  <a:lnTo>
                    <a:pt x="8642" y="955"/>
                  </a:lnTo>
                  <a:lnTo>
                    <a:pt x="8770" y="77"/>
                  </a:lnTo>
                  <a:lnTo>
                    <a:pt x="78" y="0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26"/>
            <p:cNvSpPr>
              <a:spLocks/>
            </p:cNvSpPr>
            <p:nvPr/>
          </p:nvSpPr>
          <p:spPr bwMode="auto">
            <a:xfrm>
              <a:off x="1055" y="2595"/>
              <a:ext cx="184" cy="155"/>
            </a:xfrm>
            <a:custGeom>
              <a:avLst/>
              <a:gdLst>
                <a:gd name="T0" fmla="*/ 0 w 1657"/>
                <a:gd name="T1" fmla="*/ 1036 h 1397"/>
                <a:gd name="T2" fmla="*/ 1088 w 1657"/>
                <a:gd name="T3" fmla="*/ 1087 h 1397"/>
                <a:gd name="T4" fmla="*/ 1657 w 1657"/>
                <a:gd name="T5" fmla="*/ 0 h 1397"/>
                <a:gd name="T6" fmla="*/ 1397 w 1657"/>
                <a:gd name="T7" fmla="*/ 1036 h 1397"/>
                <a:gd name="T8" fmla="*/ 1424 w 1657"/>
                <a:gd name="T9" fmla="*/ 1397 h 1397"/>
                <a:gd name="T10" fmla="*/ 207 w 1657"/>
                <a:gd name="T11" fmla="*/ 1397 h 1397"/>
                <a:gd name="T12" fmla="*/ 0 w 1657"/>
                <a:gd name="T13" fmla="*/ 1036 h 1397"/>
                <a:gd name="T14" fmla="*/ 0 w 1657"/>
                <a:gd name="T15" fmla="*/ 1036 h 1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7"/>
                <a:gd name="T25" fmla="*/ 0 h 1397"/>
                <a:gd name="T26" fmla="*/ 1657 w 1657"/>
                <a:gd name="T27" fmla="*/ 1397 h 13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7" h="1397">
                  <a:moveTo>
                    <a:pt x="0" y="1036"/>
                  </a:moveTo>
                  <a:lnTo>
                    <a:pt x="1088" y="1087"/>
                  </a:lnTo>
                  <a:lnTo>
                    <a:pt x="1657" y="0"/>
                  </a:lnTo>
                  <a:lnTo>
                    <a:pt x="1397" y="1036"/>
                  </a:lnTo>
                  <a:lnTo>
                    <a:pt x="1424" y="1397"/>
                  </a:lnTo>
                  <a:lnTo>
                    <a:pt x="207" y="1397"/>
                  </a:lnTo>
                  <a:lnTo>
                    <a:pt x="0" y="1036"/>
                  </a:lnTo>
                  <a:close/>
                </a:path>
              </a:pathLst>
            </a:custGeom>
            <a:solidFill>
              <a:srgbClr val="99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27"/>
            <p:cNvSpPr>
              <a:spLocks/>
            </p:cNvSpPr>
            <p:nvPr/>
          </p:nvSpPr>
          <p:spPr bwMode="auto">
            <a:xfrm>
              <a:off x="1441" y="2624"/>
              <a:ext cx="229" cy="152"/>
            </a:xfrm>
            <a:custGeom>
              <a:avLst/>
              <a:gdLst>
                <a:gd name="T0" fmla="*/ 0 w 2069"/>
                <a:gd name="T1" fmla="*/ 800 h 1370"/>
                <a:gd name="T2" fmla="*/ 983 w 2069"/>
                <a:gd name="T3" fmla="*/ 905 h 1370"/>
                <a:gd name="T4" fmla="*/ 1837 w 2069"/>
                <a:gd name="T5" fmla="*/ 853 h 1370"/>
                <a:gd name="T6" fmla="*/ 2069 w 2069"/>
                <a:gd name="T7" fmla="*/ 0 h 1370"/>
                <a:gd name="T8" fmla="*/ 2019 w 2069"/>
                <a:gd name="T9" fmla="*/ 982 h 1370"/>
                <a:gd name="T10" fmla="*/ 1734 w 2069"/>
                <a:gd name="T11" fmla="*/ 1370 h 1370"/>
                <a:gd name="T12" fmla="*/ 259 w 2069"/>
                <a:gd name="T13" fmla="*/ 1293 h 1370"/>
                <a:gd name="T14" fmla="*/ 0 w 2069"/>
                <a:gd name="T15" fmla="*/ 800 h 1370"/>
                <a:gd name="T16" fmla="*/ 0 w 2069"/>
                <a:gd name="T17" fmla="*/ 800 h 13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69"/>
                <a:gd name="T28" fmla="*/ 0 h 1370"/>
                <a:gd name="T29" fmla="*/ 2069 w 2069"/>
                <a:gd name="T30" fmla="*/ 1370 h 13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69" h="1370">
                  <a:moveTo>
                    <a:pt x="0" y="800"/>
                  </a:moveTo>
                  <a:lnTo>
                    <a:pt x="983" y="905"/>
                  </a:lnTo>
                  <a:lnTo>
                    <a:pt x="1837" y="853"/>
                  </a:lnTo>
                  <a:lnTo>
                    <a:pt x="2069" y="0"/>
                  </a:lnTo>
                  <a:lnTo>
                    <a:pt x="2019" y="982"/>
                  </a:lnTo>
                  <a:lnTo>
                    <a:pt x="1734" y="1370"/>
                  </a:lnTo>
                  <a:lnTo>
                    <a:pt x="259" y="1293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99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28"/>
            <p:cNvSpPr>
              <a:spLocks/>
            </p:cNvSpPr>
            <p:nvPr/>
          </p:nvSpPr>
          <p:spPr bwMode="auto">
            <a:xfrm>
              <a:off x="1987" y="2712"/>
              <a:ext cx="146" cy="55"/>
            </a:xfrm>
            <a:custGeom>
              <a:avLst/>
              <a:gdLst>
                <a:gd name="T0" fmla="*/ 0 w 1319"/>
                <a:gd name="T1" fmla="*/ 0 h 493"/>
                <a:gd name="T2" fmla="*/ 749 w 1319"/>
                <a:gd name="T3" fmla="*/ 53 h 493"/>
                <a:gd name="T4" fmla="*/ 1319 w 1319"/>
                <a:gd name="T5" fmla="*/ 0 h 493"/>
                <a:gd name="T6" fmla="*/ 1319 w 1319"/>
                <a:gd name="T7" fmla="*/ 493 h 493"/>
                <a:gd name="T8" fmla="*/ 311 w 1319"/>
                <a:gd name="T9" fmla="*/ 466 h 493"/>
                <a:gd name="T10" fmla="*/ 0 w 1319"/>
                <a:gd name="T11" fmla="*/ 0 h 493"/>
                <a:gd name="T12" fmla="*/ 0 w 1319"/>
                <a:gd name="T13" fmla="*/ 0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9"/>
                <a:gd name="T22" fmla="*/ 0 h 493"/>
                <a:gd name="T23" fmla="*/ 1319 w 1319"/>
                <a:gd name="T24" fmla="*/ 493 h 4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9" h="493">
                  <a:moveTo>
                    <a:pt x="0" y="0"/>
                  </a:moveTo>
                  <a:lnTo>
                    <a:pt x="749" y="53"/>
                  </a:lnTo>
                  <a:lnTo>
                    <a:pt x="1319" y="0"/>
                  </a:lnTo>
                  <a:lnTo>
                    <a:pt x="1319" y="493"/>
                  </a:lnTo>
                  <a:lnTo>
                    <a:pt x="311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29"/>
            <p:cNvSpPr>
              <a:spLocks/>
            </p:cNvSpPr>
            <p:nvPr/>
          </p:nvSpPr>
          <p:spPr bwMode="auto">
            <a:xfrm>
              <a:off x="1242" y="2589"/>
              <a:ext cx="222" cy="187"/>
            </a:xfrm>
            <a:custGeom>
              <a:avLst/>
              <a:gdLst>
                <a:gd name="T0" fmla="*/ 0 w 1992"/>
                <a:gd name="T1" fmla="*/ 1086 h 1680"/>
                <a:gd name="T2" fmla="*/ 1424 w 1992"/>
                <a:gd name="T3" fmla="*/ 1086 h 1680"/>
                <a:gd name="T4" fmla="*/ 1992 w 1992"/>
                <a:gd name="T5" fmla="*/ 0 h 1680"/>
                <a:gd name="T6" fmla="*/ 1707 w 1992"/>
                <a:gd name="T7" fmla="*/ 1110 h 1680"/>
                <a:gd name="T8" fmla="*/ 1734 w 1992"/>
                <a:gd name="T9" fmla="*/ 1653 h 1680"/>
                <a:gd name="T10" fmla="*/ 363 w 1992"/>
                <a:gd name="T11" fmla="*/ 1680 h 1680"/>
                <a:gd name="T12" fmla="*/ 0 w 1992"/>
                <a:gd name="T13" fmla="*/ 1086 h 1680"/>
                <a:gd name="T14" fmla="*/ 0 w 1992"/>
                <a:gd name="T15" fmla="*/ 1086 h 16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2"/>
                <a:gd name="T25" fmla="*/ 0 h 1680"/>
                <a:gd name="T26" fmla="*/ 1992 w 1992"/>
                <a:gd name="T27" fmla="*/ 1680 h 16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2" h="1680">
                  <a:moveTo>
                    <a:pt x="0" y="1086"/>
                  </a:moveTo>
                  <a:lnTo>
                    <a:pt x="1424" y="1086"/>
                  </a:lnTo>
                  <a:lnTo>
                    <a:pt x="1992" y="0"/>
                  </a:lnTo>
                  <a:lnTo>
                    <a:pt x="1707" y="1110"/>
                  </a:lnTo>
                  <a:lnTo>
                    <a:pt x="1734" y="1653"/>
                  </a:lnTo>
                  <a:lnTo>
                    <a:pt x="363" y="1680"/>
                  </a:lnTo>
                  <a:lnTo>
                    <a:pt x="0" y="1086"/>
                  </a:lnTo>
                  <a:close/>
                </a:path>
              </a:pathLst>
            </a:custGeom>
            <a:solidFill>
              <a:srgbClr val="26CC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30"/>
            <p:cNvSpPr>
              <a:spLocks/>
            </p:cNvSpPr>
            <p:nvPr/>
          </p:nvSpPr>
          <p:spPr bwMode="auto">
            <a:xfrm>
              <a:off x="1705" y="2595"/>
              <a:ext cx="247" cy="178"/>
            </a:xfrm>
            <a:custGeom>
              <a:avLst/>
              <a:gdLst>
                <a:gd name="T0" fmla="*/ 0 w 2225"/>
                <a:gd name="T1" fmla="*/ 1087 h 1603"/>
                <a:gd name="T2" fmla="*/ 207 w 2225"/>
                <a:gd name="T3" fmla="*/ 1578 h 1603"/>
                <a:gd name="T4" fmla="*/ 2019 w 2225"/>
                <a:gd name="T5" fmla="*/ 1603 h 1603"/>
                <a:gd name="T6" fmla="*/ 2225 w 2225"/>
                <a:gd name="T7" fmla="*/ 1268 h 1603"/>
                <a:gd name="T8" fmla="*/ 1760 w 2225"/>
                <a:gd name="T9" fmla="*/ 0 h 1603"/>
                <a:gd name="T10" fmla="*/ 1862 w 2225"/>
                <a:gd name="T11" fmla="*/ 1010 h 1603"/>
                <a:gd name="T12" fmla="*/ 803 w 2225"/>
                <a:gd name="T13" fmla="*/ 1087 h 1603"/>
                <a:gd name="T14" fmla="*/ 0 w 2225"/>
                <a:gd name="T15" fmla="*/ 1087 h 1603"/>
                <a:gd name="T16" fmla="*/ 0 w 2225"/>
                <a:gd name="T17" fmla="*/ 1087 h 16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25"/>
                <a:gd name="T28" fmla="*/ 0 h 1603"/>
                <a:gd name="T29" fmla="*/ 2225 w 2225"/>
                <a:gd name="T30" fmla="*/ 1603 h 16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25" h="1603">
                  <a:moveTo>
                    <a:pt x="0" y="1087"/>
                  </a:moveTo>
                  <a:lnTo>
                    <a:pt x="207" y="1578"/>
                  </a:lnTo>
                  <a:lnTo>
                    <a:pt x="2019" y="1603"/>
                  </a:lnTo>
                  <a:lnTo>
                    <a:pt x="2225" y="1268"/>
                  </a:lnTo>
                  <a:lnTo>
                    <a:pt x="1760" y="0"/>
                  </a:lnTo>
                  <a:lnTo>
                    <a:pt x="1862" y="1010"/>
                  </a:lnTo>
                  <a:lnTo>
                    <a:pt x="803" y="1087"/>
                  </a:lnTo>
                  <a:lnTo>
                    <a:pt x="0" y="1087"/>
                  </a:lnTo>
                  <a:close/>
                </a:path>
              </a:pathLst>
            </a:custGeom>
            <a:solidFill>
              <a:srgbClr val="26CC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31"/>
            <p:cNvSpPr>
              <a:spLocks/>
            </p:cNvSpPr>
            <p:nvPr/>
          </p:nvSpPr>
          <p:spPr bwMode="auto">
            <a:xfrm>
              <a:off x="2185" y="2712"/>
              <a:ext cx="118" cy="64"/>
            </a:xfrm>
            <a:custGeom>
              <a:avLst/>
              <a:gdLst>
                <a:gd name="T0" fmla="*/ 0 w 1061"/>
                <a:gd name="T1" fmla="*/ 0 h 570"/>
                <a:gd name="T2" fmla="*/ 595 w 1061"/>
                <a:gd name="T3" fmla="*/ 131 h 570"/>
                <a:gd name="T4" fmla="*/ 1061 w 1061"/>
                <a:gd name="T5" fmla="*/ 131 h 570"/>
                <a:gd name="T6" fmla="*/ 984 w 1061"/>
                <a:gd name="T7" fmla="*/ 570 h 570"/>
                <a:gd name="T8" fmla="*/ 233 w 1061"/>
                <a:gd name="T9" fmla="*/ 518 h 570"/>
                <a:gd name="T10" fmla="*/ 0 w 1061"/>
                <a:gd name="T11" fmla="*/ 0 h 570"/>
                <a:gd name="T12" fmla="*/ 0 w 1061"/>
                <a:gd name="T13" fmla="*/ 0 h 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1"/>
                <a:gd name="T22" fmla="*/ 0 h 570"/>
                <a:gd name="T23" fmla="*/ 1061 w 1061"/>
                <a:gd name="T24" fmla="*/ 570 h 5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1" h="570">
                  <a:moveTo>
                    <a:pt x="0" y="0"/>
                  </a:moveTo>
                  <a:lnTo>
                    <a:pt x="595" y="131"/>
                  </a:lnTo>
                  <a:lnTo>
                    <a:pt x="1061" y="131"/>
                  </a:lnTo>
                  <a:lnTo>
                    <a:pt x="984" y="570"/>
                  </a:lnTo>
                  <a:lnTo>
                    <a:pt x="233" y="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32"/>
            <p:cNvSpPr>
              <a:spLocks/>
            </p:cNvSpPr>
            <p:nvPr/>
          </p:nvSpPr>
          <p:spPr bwMode="auto">
            <a:xfrm>
              <a:off x="1145" y="2741"/>
              <a:ext cx="396" cy="207"/>
            </a:xfrm>
            <a:custGeom>
              <a:avLst/>
              <a:gdLst>
                <a:gd name="T0" fmla="*/ 0 w 3570"/>
                <a:gd name="T1" fmla="*/ 0 h 1861"/>
                <a:gd name="T2" fmla="*/ 181 w 3570"/>
                <a:gd name="T3" fmla="*/ 1266 h 1861"/>
                <a:gd name="T4" fmla="*/ 491 w 3570"/>
                <a:gd name="T5" fmla="*/ 698 h 1861"/>
                <a:gd name="T6" fmla="*/ 1655 w 3570"/>
                <a:gd name="T7" fmla="*/ 1629 h 1861"/>
                <a:gd name="T8" fmla="*/ 1603 w 3570"/>
                <a:gd name="T9" fmla="*/ 878 h 1861"/>
                <a:gd name="T10" fmla="*/ 3440 w 3570"/>
                <a:gd name="T11" fmla="*/ 1861 h 1861"/>
                <a:gd name="T12" fmla="*/ 3570 w 3570"/>
                <a:gd name="T13" fmla="*/ 516 h 1861"/>
                <a:gd name="T14" fmla="*/ 0 w 3570"/>
                <a:gd name="T15" fmla="*/ 0 h 1861"/>
                <a:gd name="T16" fmla="*/ 0 w 3570"/>
                <a:gd name="T17" fmla="*/ 0 h 18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70"/>
                <a:gd name="T28" fmla="*/ 0 h 1861"/>
                <a:gd name="T29" fmla="*/ 3570 w 3570"/>
                <a:gd name="T30" fmla="*/ 1861 h 18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70" h="1861">
                  <a:moveTo>
                    <a:pt x="0" y="0"/>
                  </a:moveTo>
                  <a:lnTo>
                    <a:pt x="181" y="1266"/>
                  </a:lnTo>
                  <a:lnTo>
                    <a:pt x="491" y="698"/>
                  </a:lnTo>
                  <a:lnTo>
                    <a:pt x="1655" y="1629"/>
                  </a:lnTo>
                  <a:lnTo>
                    <a:pt x="1603" y="878"/>
                  </a:lnTo>
                  <a:lnTo>
                    <a:pt x="3440" y="1861"/>
                  </a:lnTo>
                  <a:lnTo>
                    <a:pt x="3570" y="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33"/>
            <p:cNvSpPr>
              <a:spLocks/>
            </p:cNvSpPr>
            <p:nvPr/>
          </p:nvSpPr>
          <p:spPr bwMode="auto">
            <a:xfrm>
              <a:off x="1843" y="2799"/>
              <a:ext cx="351" cy="164"/>
            </a:xfrm>
            <a:custGeom>
              <a:avLst/>
              <a:gdLst>
                <a:gd name="T0" fmla="*/ 0 w 3156"/>
                <a:gd name="T1" fmla="*/ 207 h 1475"/>
                <a:gd name="T2" fmla="*/ 127 w 3156"/>
                <a:gd name="T3" fmla="*/ 1475 h 1475"/>
                <a:gd name="T4" fmla="*/ 543 w 3156"/>
                <a:gd name="T5" fmla="*/ 880 h 1475"/>
                <a:gd name="T6" fmla="*/ 1577 w 3156"/>
                <a:gd name="T7" fmla="*/ 1035 h 1475"/>
                <a:gd name="T8" fmla="*/ 1059 w 3156"/>
                <a:gd name="T9" fmla="*/ 440 h 1475"/>
                <a:gd name="T10" fmla="*/ 2948 w 3156"/>
                <a:gd name="T11" fmla="*/ 880 h 1475"/>
                <a:gd name="T12" fmla="*/ 3156 w 3156"/>
                <a:gd name="T13" fmla="*/ 0 h 1475"/>
                <a:gd name="T14" fmla="*/ 0 w 3156"/>
                <a:gd name="T15" fmla="*/ 207 h 1475"/>
                <a:gd name="T16" fmla="*/ 0 w 3156"/>
                <a:gd name="T17" fmla="*/ 207 h 14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56"/>
                <a:gd name="T28" fmla="*/ 0 h 1475"/>
                <a:gd name="T29" fmla="*/ 3156 w 3156"/>
                <a:gd name="T30" fmla="*/ 1475 h 14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56" h="1475">
                  <a:moveTo>
                    <a:pt x="0" y="207"/>
                  </a:moveTo>
                  <a:lnTo>
                    <a:pt x="127" y="1475"/>
                  </a:lnTo>
                  <a:lnTo>
                    <a:pt x="543" y="880"/>
                  </a:lnTo>
                  <a:lnTo>
                    <a:pt x="1577" y="1035"/>
                  </a:lnTo>
                  <a:lnTo>
                    <a:pt x="1059" y="440"/>
                  </a:lnTo>
                  <a:lnTo>
                    <a:pt x="2948" y="880"/>
                  </a:lnTo>
                  <a:lnTo>
                    <a:pt x="315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34"/>
            <p:cNvSpPr>
              <a:spLocks/>
            </p:cNvSpPr>
            <p:nvPr/>
          </p:nvSpPr>
          <p:spPr bwMode="auto">
            <a:xfrm>
              <a:off x="2041" y="2859"/>
              <a:ext cx="95" cy="52"/>
            </a:xfrm>
            <a:custGeom>
              <a:avLst/>
              <a:gdLst>
                <a:gd name="T0" fmla="*/ 0 w 854"/>
                <a:gd name="T1" fmla="*/ 0 h 467"/>
                <a:gd name="T2" fmla="*/ 77 w 854"/>
                <a:gd name="T3" fmla="*/ 467 h 467"/>
                <a:gd name="T4" fmla="*/ 801 w 854"/>
                <a:gd name="T5" fmla="*/ 467 h 467"/>
                <a:gd name="T6" fmla="*/ 854 w 854"/>
                <a:gd name="T7" fmla="*/ 28 h 467"/>
                <a:gd name="T8" fmla="*/ 0 w 854"/>
                <a:gd name="T9" fmla="*/ 0 h 467"/>
                <a:gd name="T10" fmla="*/ 0 w 854"/>
                <a:gd name="T11" fmla="*/ 0 h 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4"/>
                <a:gd name="T19" fmla="*/ 0 h 467"/>
                <a:gd name="T20" fmla="*/ 854 w 854"/>
                <a:gd name="T21" fmla="*/ 467 h 4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4" h="467">
                  <a:moveTo>
                    <a:pt x="0" y="0"/>
                  </a:moveTo>
                  <a:lnTo>
                    <a:pt x="77" y="467"/>
                  </a:lnTo>
                  <a:lnTo>
                    <a:pt x="801" y="467"/>
                  </a:lnTo>
                  <a:lnTo>
                    <a:pt x="85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35"/>
            <p:cNvSpPr>
              <a:spLocks/>
            </p:cNvSpPr>
            <p:nvPr/>
          </p:nvSpPr>
          <p:spPr bwMode="auto">
            <a:xfrm>
              <a:off x="2240" y="2891"/>
              <a:ext cx="66" cy="66"/>
            </a:xfrm>
            <a:custGeom>
              <a:avLst/>
              <a:gdLst>
                <a:gd name="T0" fmla="*/ 155 w 595"/>
                <a:gd name="T1" fmla="*/ 0 h 594"/>
                <a:gd name="T2" fmla="*/ 0 w 595"/>
                <a:gd name="T3" fmla="*/ 259 h 594"/>
                <a:gd name="T4" fmla="*/ 493 w 595"/>
                <a:gd name="T5" fmla="*/ 594 h 594"/>
                <a:gd name="T6" fmla="*/ 595 w 595"/>
                <a:gd name="T7" fmla="*/ 207 h 594"/>
                <a:gd name="T8" fmla="*/ 155 w 595"/>
                <a:gd name="T9" fmla="*/ 0 h 594"/>
                <a:gd name="T10" fmla="*/ 155 w 595"/>
                <a:gd name="T11" fmla="*/ 0 h 5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5"/>
                <a:gd name="T19" fmla="*/ 0 h 594"/>
                <a:gd name="T20" fmla="*/ 595 w 595"/>
                <a:gd name="T21" fmla="*/ 594 h 5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5" h="594">
                  <a:moveTo>
                    <a:pt x="155" y="0"/>
                  </a:moveTo>
                  <a:lnTo>
                    <a:pt x="0" y="259"/>
                  </a:lnTo>
                  <a:lnTo>
                    <a:pt x="493" y="594"/>
                  </a:lnTo>
                  <a:lnTo>
                    <a:pt x="595" y="207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36"/>
            <p:cNvSpPr>
              <a:spLocks/>
            </p:cNvSpPr>
            <p:nvPr/>
          </p:nvSpPr>
          <p:spPr bwMode="auto">
            <a:xfrm>
              <a:off x="733" y="3284"/>
              <a:ext cx="1857" cy="128"/>
            </a:xfrm>
            <a:custGeom>
              <a:avLst/>
              <a:gdLst>
                <a:gd name="T0" fmla="*/ 52 w 16714"/>
                <a:gd name="T1" fmla="*/ 0 h 1150"/>
                <a:gd name="T2" fmla="*/ 16584 w 16714"/>
                <a:gd name="T3" fmla="*/ 52 h 1150"/>
                <a:gd name="T4" fmla="*/ 16714 w 16714"/>
                <a:gd name="T5" fmla="*/ 518 h 1150"/>
                <a:gd name="T6" fmla="*/ 15305 w 16714"/>
                <a:gd name="T7" fmla="*/ 452 h 1150"/>
                <a:gd name="T8" fmla="*/ 15808 w 16714"/>
                <a:gd name="T9" fmla="*/ 1150 h 1150"/>
                <a:gd name="T10" fmla="*/ 13635 w 16714"/>
                <a:gd name="T11" fmla="*/ 1150 h 1150"/>
                <a:gd name="T12" fmla="*/ 13507 w 16714"/>
                <a:gd name="T13" fmla="*/ 492 h 1150"/>
                <a:gd name="T14" fmla="*/ 13881 w 16714"/>
                <a:gd name="T15" fmla="*/ 983 h 1150"/>
                <a:gd name="T16" fmla="*/ 13896 w 16714"/>
                <a:gd name="T17" fmla="*/ 633 h 1150"/>
                <a:gd name="T18" fmla="*/ 14153 w 16714"/>
                <a:gd name="T19" fmla="*/ 906 h 1150"/>
                <a:gd name="T20" fmla="*/ 14101 w 16714"/>
                <a:gd name="T21" fmla="*/ 492 h 1150"/>
                <a:gd name="T22" fmla="*/ 14451 w 16714"/>
                <a:gd name="T23" fmla="*/ 906 h 1150"/>
                <a:gd name="T24" fmla="*/ 14426 w 16714"/>
                <a:gd name="T25" fmla="*/ 622 h 1150"/>
                <a:gd name="T26" fmla="*/ 14876 w 16714"/>
                <a:gd name="T27" fmla="*/ 893 h 1150"/>
                <a:gd name="T28" fmla="*/ 14619 w 16714"/>
                <a:gd name="T29" fmla="*/ 544 h 1150"/>
                <a:gd name="T30" fmla="*/ 15292 w 16714"/>
                <a:gd name="T31" fmla="*/ 855 h 1150"/>
                <a:gd name="T32" fmla="*/ 14982 w 16714"/>
                <a:gd name="T33" fmla="*/ 402 h 1150"/>
                <a:gd name="T34" fmla="*/ 0 w 16714"/>
                <a:gd name="T35" fmla="*/ 363 h 1150"/>
                <a:gd name="T36" fmla="*/ 52 w 16714"/>
                <a:gd name="T37" fmla="*/ 0 h 1150"/>
                <a:gd name="T38" fmla="*/ 52 w 16714"/>
                <a:gd name="T39" fmla="*/ 0 h 11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714"/>
                <a:gd name="T61" fmla="*/ 0 h 1150"/>
                <a:gd name="T62" fmla="*/ 16714 w 16714"/>
                <a:gd name="T63" fmla="*/ 1150 h 11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714" h="1150">
                  <a:moveTo>
                    <a:pt x="52" y="0"/>
                  </a:moveTo>
                  <a:lnTo>
                    <a:pt x="16584" y="52"/>
                  </a:lnTo>
                  <a:lnTo>
                    <a:pt x="16714" y="518"/>
                  </a:lnTo>
                  <a:lnTo>
                    <a:pt x="15305" y="452"/>
                  </a:lnTo>
                  <a:lnTo>
                    <a:pt x="15808" y="1150"/>
                  </a:lnTo>
                  <a:lnTo>
                    <a:pt x="13635" y="1150"/>
                  </a:lnTo>
                  <a:lnTo>
                    <a:pt x="13507" y="492"/>
                  </a:lnTo>
                  <a:lnTo>
                    <a:pt x="13881" y="983"/>
                  </a:lnTo>
                  <a:lnTo>
                    <a:pt x="13896" y="633"/>
                  </a:lnTo>
                  <a:lnTo>
                    <a:pt x="14153" y="906"/>
                  </a:lnTo>
                  <a:lnTo>
                    <a:pt x="14101" y="492"/>
                  </a:lnTo>
                  <a:lnTo>
                    <a:pt x="14451" y="906"/>
                  </a:lnTo>
                  <a:lnTo>
                    <a:pt x="14426" y="622"/>
                  </a:lnTo>
                  <a:lnTo>
                    <a:pt x="14876" y="893"/>
                  </a:lnTo>
                  <a:lnTo>
                    <a:pt x="14619" y="544"/>
                  </a:lnTo>
                  <a:lnTo>
                    <a:pt x="15292" y="855"/>
                  </a:lnTo>
                  <a:lnTo>
                    <a:pt x="14982" y="402"/>
                  </a:lnTo>
                  <a:lnTo>
                    <a:pt x="0" y="36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37"/>
            <p:cNvSpPr>
              <a:spLocks/>
            </p:cNvSpPr>
            <p:nvPr/>
          </p:nvSpPr>
          <p:spPr bwMode="auto">
            <a:xfrm>
              <a:off x="1075" y="3077"/>
              <a:ext cx="325" cy="81"/>
            </a:xfrm>
            <a:custGeom>
              <a:avLst/>
              <a:gdLst>
                <a:gd name="T0" fmla="*/ 27 w 2926"/>
                <a:gd name="T1" fmla="*/ 103 h 725"/>
                <a:gd name="T2" fmla="*/ 0 w 2926"/>
                <a:gd name="T3" fmla="*/ 621 h 725"/>
                <a:gd name="T4" fmla="*/ 2821 w 2926"/>
                <a:gd name="T5" fmla="*/ 725 h 725"/>
                <a:gd name="T6" fmla="*/ 2926 w 2926"/>
                <a:gd name="T7" fmla="*/ 0 h 725"/>
                <a:gd name="T8" fmla="*/ 27 w 2926"/>
                <a:gd name="T9" fmla="*/ 103 h 725"/>
                <a:gd name="T10" fmla="*/ 27 w 2926"/>
                <a:gd name="T11" fmla="*/ 103 h 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6"/>
                <a:gd name="T19" fmla="*/ 0 h 725"/>
                <a:gd name="T20" fmla="*/ 2926 w 2926"/>
                <a:gd name="T21" fmla="*/ 725 h 7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6" h="725">
                  <a:moveTo>
                    <a:pt x="27" y="103"/>
                  </a:moveTo>
                  <a:lnTo>
                    <a:pt x="0" y="621"/>
                  </a:lnTo>
                  <a:lnTo>
                    <a:pt x="2821" y="725"/>
                  </a:lnTo>
                  <a:lnTo>
                    <a:pt x="2926" y="0"/>
                  </a:lnTo>
                  <a:lnTo>
                    <a:pt x="27" y="103"/>
                  </a:lnTo>
                  <a:close/>
                </a:path>
              </a:pathLst>
            </a:custGeom>
            <a:solidFill>
              <a:srgbClr val="FFAB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38"/>
            <p:cNvSpPr>
              <a:spLocks/>
            </p:cNvSpPr>
            <p:nvPr/>
          </p:nvSpPr>
          <p:spPr bwMode="auto">
            <a:xfrm>
              <a:off x="2013" y="3020"/>
              <a:ext cx="287" cy="164"/>
            </a:xfrm>
            <a:custGeom>
              <a:avLst/>
              <a:gdLst>
                <a:gd name="T0" fmla="*/ 155 w 2586"/>
                <a:gd name="T1" fmla="*/ 232 h 1473"/>
                <a:gd name="T2" fmla="*/ 0 w 2586"/>
                <a:gd name="T3" fmla="*/ 1448 h 1473"/>
                <a:gd name="T4" fmla="*/ 2586 w 2586"/>
                <a:gd name="T5" fmla="*/ 1473 h 1473"/>
                <a:gd name="T6" fmla="*/ 2561 w 2586"/>
                <a:gd name="T7" fmla="*/ 0 h 1473"/>
                <a:gd name="T8" fmla="*/ 155 w 2586"/>
                <a:gd name="T9" fmla="*/ 232 h 1473"/>
                <a:gd name="T10" fmla="*/ 155 w 2586"/>
                <a:gd name="T11" fmla="*/ 232 h 14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86"/>
                <a:gd name="T19" fmla="*/ 0 h 1473"/>
                <a:gd name="T20" fmla="*/ 2586 w 2586"/>
                <a:gd name="T21" fmla="*/ 1473 h 14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86" h="1473">
                  <a:moveTo>
                    <a:pt x="155" y="232"/>
                  </a:moveTo>
                  <a:lnTo>
                    <a:pt x="0" y="1448"/>
                  </a:lnTo>
                  <a:lnTo>
                    <a:pt x="2586" y="1473"/>
                  </a:lnTo>
                  <a:lnTo>
                    <a:pt x="2561" y="0"/>
                  </a:lnTo>
                  <a:lnTo>
                    <a:pt x="155" y="232"/>
                  </a:lnTo>
                  <a:close/>
                </a:path>
              </a:pathLst>
            </a:custGeom>
            <a:solidFill>
              <a:srgbClr val="FFAB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39"/>
            <p:cNvSpPr>
              <a:spLocks/>
            </p:cNvSpPr>
            <p:nvPr/>
          </p:nvSpPr>
          <p:spPr bwMode="auto">
            <a:xfrm>
              <a:off x="1182" y="2128"/>
              <a:ext cx="81" cy="34"/>
            </a:xfrm>
            <a:custGeom>
              <a:avLst/>
              <a:gdLst>
                <a:gd name="T0" fmla="*/ 38 w 733"/>
                <a:gd name="T1" fmla="*/ 213 h 309"/>
                <a:gd name="T2" fmla="*/ 0 w 733"/>
                <a:gd name="T3" fmla="*/ 0 h 309"/>
                <a:gd name="T4" fmla="*/ 733 w 733"/>
                <a:gd name="T5" fmla="*/ 0 h 309"/>
                <a:gd name="T6" fmla="*/ 637 w 733"/>
                <a:gd name="T7" fmla="*/ 309 h 309"/>
                <a:gd name="T8" fmla="*/ 38 w 733"/>
                <a:gd name="T9" fmla="*/ 213 h 309"/>
                <a:gd name="T10" fmla="*/ 38 w 733"/>
                <a:gd name="T11" fmla="*/ 213 h 3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3"/>
                <a:gd name="T19" fmla="*/ 0 h 309"/>
                <a:gd name="T20" fmla="*/ 733 w 733"/>
                <a:gd name="T21" fmla="*/ 309 h 3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3" h="309">
                  <a:moveTo>
                    <a:pt x="38" y="213"/>
                  </a:moveTo>
                  <a:lnTo>
                    <a:pt x="0" y="0"/>
                  </a:lnTo>
                  <a:lnTo>
                    <a:pt x="733" y="0"/>
                  </a:lnTo>
                  <a:lnTo>
                    <a:pt x="637" y="309"/>
                  </a:lnTo>
                  <a:lnTo>
                    <a:pt x="38" y="213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40"/>
            <p:cNvSpPr>
              <a:spLocks/>
            </p:cNvSpPr>
            <p:nvPr/>
          </p:nvSpPr>
          <p:spPr bwMode="auto">
            <a:xfrm>
              <a:off x="1375" y="2146"/>
              <a:ext cx="171" cy="81"/>
            </a:xfrm>
            <a:custGeom>
              <a:avLst/>
              <a:gdLst>
                <a:gd name="T0" fmla="*/ 0 w 1544"/>
                <a:gd name="T1" fmla="*/ 406 h 731"/>
                <a:gd name="T2" fmla="*/ 366 w 1544"/>
                <a:gd name="T3" fmla="*/ 406 h 731"/>
                <a:gd name="T4" fmla="*/ 386 w 1544"/>
                <a:gd name="T5" fmla="*/ 0 h 731"/>
                <a:gd name="T6" fmla="*/ 983 w 1544"/>
                <a:gd name="T7" fmla="*/ 39 h 731"/>
                <a:gd name="T8" fmla="*/ 1023 w 1544"/>
                <a:gd name="T9" fmla="*/ 193 h 731"/>
                <a:gd name="T10" fmla="*/ 1525 w 1544"/>
                <a:gd name="T11" fmla="*/ 193 h 731"/>
                <a:gd name="T12" fmla="*/ 1544 w 1544"/>
                <a:gd name="T13" fmla="*/ 366 h 731"/>
                <a:gd name="T14" fmla="*/ 792 w 1544"/>
                <a:gd name="T15" fmla="*/ 386 h 731"/>
                <a:gd name="T16" fmla="*/ 810 w 1544"/>
                <a:gd name="T17" fmla="*/ 713 h 731"/>
                <a:gd name="T18" fmla="*/ 77 w 1544"/>
                <a:gd name="T19" fmla="*/ 731 h 731"/>
                <a:gd name="T20" fmla="*/ 0 w 1544"/>
                <a:gd name="T21" fmla="*/ 406 h 731"/>
                <a:gd name="T22" fmla="*/ 0 w 1544"/>
                <a:gd name="T23" fmla="*/ 406 h 7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44"/>
                <a:gd name="T37" fmla="*/ 0 h 731"/>
                <a:gd name="T38" fmla="*/ 1544 w 1544"/>
                <a:gd name="T39" fmla="*/ 731 h 7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44" h="731">
                  <a:moveTo>
                    <a:pt x="0" y="406"/>
                  </a:moveTo>
                  <a:lnTo>
                    <a:pt x="366" y="406"/>
                  </a:lnTo>
                  <a:lnTo>
                    <a:pt x="386" y="0"/>
                  </a:lnTo>
                  <a:lnTo>
                    <a:pt x="983" y="39"/>
                  </a:lnTo>
                  <a:lnTo>
                    <a:pt x="1023" y="193"/>
                  </a:lnTo>
                  <a:lnTo>
                    <a:pt x="1525" y="193"/>
                  </a:lnTo>
                  <a:lnTo>
                    <a:pt x="1544" y="366"/>
                  </a:lnTo>
                  <a:lnTo>
                    <a:pt x="792" y="386"/>
                  </a:lnTo>
                  <a:lnTo>
                    <a:pt x="810" y="713"/>
                  </a:lnTo>
                  <a:lnTo>
                    <a:pt x="77" y="73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41"/>
            <p:cNvSpPr>
              <a:spLocks/>
            </p:cNvSpPr>
            <p:nvPr/>
          </p:nvSpPr>
          <p:spPr bwMode="auto">
            <a:xfrm>
              <a:off x="1791" y="2152"/>
              <a:ext cx="272" cy="75"/>
            </a:xfrm>
            <a:custGeom>
              <a:avLst/>
              <a:gdLst>
                <a:gd name="T0" fmla="*/ 0 w 2450"/>
                <a:gd name="T1" fmla="*/ 405 h 675"/>
                <a:gd name="T2" fmla="*/ 347 w 2450"/>
                <a:gd name="T3" fmla="*/ 385 h 675"/>
                <a:gd name="T4" fmla="*/ 328 w 2450"/>
                <a:gd name="T5" fmla="*/ 19 h 675"/>
                <a:gd name="T6" fmla="*/ 983 w 2450"/>
                <a:gd name="T7" fmla="*/ 0 h 675"/>
                <a:gd name="T8" fmla="*/ 1041 w 2450"/>
                <a:gd name="T9" fmla="*/ 192 h 675"/>
                <a:gd name="T10" fmla="*/ 1465 w 2450"/>
                <a:gd name="T11" fmla="*/ 76 h 675"/>
                <a:gd name="T12" fmla="*/ 1523 w 2450"/>
                <a:gd name="T13" fmla="*/ 249 h 675"/>
                <a:gd name="T14" fmla="*/ 2393 w 2450"/>
                <a:gd name="T15" fmla="*/ 211 h 675"/>
                <a:gd name="T16" fmla="*/ 2450 w 2450"/>
                <a:gd name="T17" fmla="*/ 480 h 675"/>
                <a:gd name="T18" fmla="*/ 1003 w 2450"/>
                <a:gd name="T19" fmla="*/ 462 h 675"/>
                <a:gd name="T20" fmla="*/ 964 w 2450"/>
                <a:gd name="T21" fmla="*/ 675 h 675"/>
                <a:gd name="T22" fmla="*/ 289 w 2450"/>
                <a:gd name="T23" fmla="*/ 655 h 675"/>
                <a:gd name="T24" fmla="*/ 0 w 2450"/>
                <a:gd name="T25" fmla="*/ 405 h 675"/>
                <a:gd name="T26" fmla="*/ 0 w 2450"/>
                <a:gd name="T27" fmla="*/ 405 h 6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0"/>
                <a:gd name="T43" fmla="*/ 0 h 675"/>
                <a:gd name="T44" fmla="*/ 2450 w 2450"/>
                <a:gd name="T45" fmla="*/ 675 h 6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0" h="675">
                  <a:moveTo>
                    <a:pt x="0" y="405"/>
                  </a:moveTo>
                  <a:lnTo>
                    <a:pt x="347" y="385"/>
                  </a:lnTo>
                  <a:lnTo>
                    <a:pt x="328" y="19"/>
                  </a:lnTo>
                  <a:lnTo>
                    <a:pt x="983" y="0"/>
                  </a:lnTo>
                  <a:lnTo>
                    <a:pt x="1041" y="192"/>
                  </a:lnTo>
                  <a:lnTo>
                    <a:pt x="1465" y="76"/>
                  </a:lnTo>
                  <a:lnTo>
                    <a:pt x="1523" y="249"/>
                  </a:lnTo>
                  <a:lnTo>
                    <a:pt x="2393" y="211"/>
                  </a:lnTo>
                  <a:lnTo>
                    <a:pt x="2450" y="480"/>
                  </a:lnTo>
                  <a:lnTo>
                    <a:pt x="1003" y="462"/>
                  </a:lnTo>
                  <a:lnTo>
                    <a:pt x="964" y="675"/>
                  </a:lnTo>
                  <a:lnTo>
                    <a:pt x="289" y="655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42"/>
            <p:cNvSpPr>
              <a:spLocks/>
            </p:cNvSpPr>
            <p:nvPr/>
          </p:nvSpPr>
          <p:spPr bwMode="auto">
            <a:xfrm>
              <a:off x="2282" y="2625"/>
              <a:ext cx="133" cy="69"/>
            </a:xfrm>
            <a:custGeom>
              <a:avLst/>
              <a:gdLst>
                <a:gd name="T0" fmla="*/ 715 w 1197"/>
                <a:gd name="T1" fmla="*/ 616 h 616"/>
                <a:gd name="T2" fmla="*/ 1197 w 1197"/>
                <a:gd name="T3" fmla="*/ 616 h 616"/>
                <a:gd name="T4" fmla="*/ 1197 w 1197"/>
                <a:gd name="T5" fmla="*/ 289 h 616"/>
                <a:gd name="T6" fmla="*/ 735 w 1197"/>
                <a:gd name="T7" fmla="*/ 329 h 616"/>
                <a:gd name="T8" fmla="*/ 677 w 1197"/>
                <a:gd name="T9" fmla="*/ 0 h 616"/>
                <a:gd name="T10" fmla="*/ 0 w 1197"/>
                <a:gd name="T11" fmla="*/ 58 h 616"/>
                <a:gd name="T12" fmla="*/ 156 w 1197"/>
                <a:gd name="T13" fmla="*/ 289 h 616"/>
                <a:gd name="T14" fmla="*/ 599 w 1197"/>
                <a:gd name="T15" fmla="*/ 367 h 616"/>
                <a:gd name="T16" fmla="*/ 715 w 1197"/>
                <a:gd name="T17" fmla="*/ 616 h 616"/>
                <a:gd name="T18" fmla="*/ 715 w 1197"/>
                <a:gd name="T19" fmla="*/ 616 h 6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7"/>
                <a:gd name="T31" fmla="*/ 0 h 616"/>
                <a:gd name="T32" fmla="*/ 1197 w 1197"/>
                <a:gd name="T33" fmla="*/ 616 h 6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7" h="616">
                  <a:moveTo>
                    <a:pt x="715" y="616"/>
                  </a:moveTo>
                  <a:lnTo>
                    <a:pt x="1197" y="616"/>
                  </a:lnTo>
                  <a:lnTo>
                    <a:pt x="1197" y="289"/>
                  </a:lnTo>
                  <a:lnTo>
                    <a:pt x="735" y="329"/>
                  </a:lnTo>
                  <a:lnTo>
                    <a:pt x="677" y="0"/>
                  </a:lnTo>
                  <a:lnTo>
                    <a:pt x="0" y="58"/>
                  </a:lnTo>
                  <a:lnTo>
                    <a:pt x="156" y="289"/>
                  </a:lnTo>
                  <a:lnTo>
                    <a:pt x="599" y="367"/>
                  </a:lnTo>
                  <a:lnTo>
                    <a:pt x="715" y="616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43"/>
            <p:cNvSpPr>
              <a:spLocks/>
            </p:cNvSpPr>
            <p:nvPr/>
          </p:nvSpPr>
          <p:spPr bwMode="auto">
            <a:xfrm>
              <a:off x="2198" y="2186"/>
              <a:ext cx="120" cy="73"/>
            </a:xfrm>
            <a:custGeom>
              <a:avLst/>
              <a:gdLst>
                <a:gd name="T0" fmla="*/ 812 w 1081"/>
                <a:gd name="T1" fmla="*/ 0 h 657"/>
                <a:gd name="T2" fmla="*/ 444 w 1081"/>
                <a:gd name="T3" fmla="*/ 0 h 657"/>
                <a:gd name="T4" fmla="*/ 521 w 1081"/>
                <a:gd name="T5" fmla="*/ 348 h 657"/>
                <a:gd name="T6" fmla="*/ 0 w 1081"/>
                <a:gd name="T7" fmla="*/ 348 h 657"/>
                <a:gd name="T8" fmla="*/ 58 w 1081"/>
                <a:gd name="T9" fmla="*/ 599 h 657"/>
                <a:gd name="T10" fmla="*/ 772 w 1081"/>
                <a:gd name="T11" fmla="*/ 657 h 657"/>
                <a:gd name="T12" fmla="*/ 734 w 1081"/>
                <a:gd name="T13" fmla="*/ 368 h 657"/>
                <a:gd name="T14" fmla="*/ 1081 w 1081"/>
                <a:gd name="T15" fmla="*/ 348 h 657"/>
                <a:gd name="T16" fmla="*/ 812 w 1081"/>
                <a:gd name="T17" fmla="*/ 0 h 657"/>
                <a:gd name="T18" fmla="*/ 812 w 1081"/>
                <a:gd name="T19" fmla="*/ 0 h 6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1"/>
                <a:gd name="T31" fmla="*/ 0 h 657"/>
                <a:gd name="T32" fmla="*/ 1081 w 1081"/>
                <a:gd name="T33" fmla="*/ 657 h 6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1" h="657">
                  <a:moveTo>
                    <a:pt x="812" y="0"/>
                  </a:moveTo>
                  <a:lnTo>
                    <a:pt x="444" y="0"/>
                  </a:lnTo>
                  <a:lnTo>
                    <a:pt x="521" y="348"/>
                  </a:lnTo>
                  <a:lnTo>
                    <a:pt x="0" y="348"/>
                  </a:lnTo>
                  <a:lnTo>
                    <a:pt x="58" y="599"/>
                  </a:lnTo>
                  <a:lnTo>
                    <a:pt x="772" y="657"/>
                  </a:lnTo>
                  <a:lnTo>
                    <a:pt x="734" y="368"/>
                  </a:lnTo>
                  <a:lnTo>
                    <a:pt x="1081" y="34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44"/>
            <p:cNvSpPr>
              <a:spLocks/>
            </p:cNvSpPr>
            <p:nvPr/>
          </p:nvSpPr>
          <p:spPr bwMode="auto">
            <a:xfrm>
              <a:off x="1113" y="2258"/>
              <a:ext cx="1098" cy="150"/>
            </a:xfrm>
            <a:custGeom>
              <a:avLst/>
              <a:gdLst>
                <a:gd name="T0" fmla="*/ 9884 w 9884"/>
                <a:gd name="T1" fmla="*/ 130 h 1346"/>
                <a:gd name="T2" fmla="*/ 0 w 9884"/>
                <a:gd name="T3" fmla="*/ 0 h 1346"/>
                <a:gd name="T4" fmla="*/ 260 w 9884"/>
                <a:gd name="T5" fmla="*/ 1346 h 1346"/>
                <a:gd name="T6" fmla="*/ 336 w 9884"/>
                <a:gd name="T7" fmla="*/ 182 h 1346"/>
                <a:gd name="T8" fmla="*/ 9729 w 9884"/>
                <a:gd name="T9" fmla="*/ 235 h 1346"/>
                <a:gd name="T10" fmla="*/ 9884 w 9884"/>
                <a:gd name="T11" fmla="*/ 130 h 1346"/>
                <a:gd name="T12" fmla="*/ 9884 w 9884"/>
                <a:gd name="T13" fmla="*/ 130 h 13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84"/>
                <a:gd name="T22" fmla="*/ 0 h 1346"/>
                <a:gd name="T23" fmla="*/ 9884 w 9884"/>
                <a:gd name="T24" fmla="*/ 1346 h 13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84" h="1346">
                  <a:moveTo>
                    <a:pt x="9884" y="130"/>
                  </a:moveTo>
                  <a:lnTo>
                    <a:pt x="0" y="0"/>
                  </a:lnTo>
                  <a:lnTo>
                    <a:pt x="260" y="1346"/>
                  </a:lnTo>
                  <a:lnTo>
                    <a:pt x="336" y="182"/>
                  </a:lnTo>
                  <a:lnTo>
                    <a:pt x="9729" y="235"/>
                  </a:lnTo>
                  <a:lnTo>
                    <a:pt x="9884" y="13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45"/>
            <p:cNvSpPr>
              <a:spLocks/>
            </p:cNvSpPr>
            <p:nvPr/>
          </p:nvSpPr>
          <p:spPr bwMode="auto">
            <a:xfrm>
              <a:off x="1179" y="2305"/>
              <a:ext cx="1006" cy="126"/>
            </a:xfrm>
            <a:custGeom>
              <a:avLst/>
              <a:gdLst>
                <a:gd name="T0" fmla="*/ 26 w 9056"/>
                <a:gd name="T1" fmla="*/ 1138 h 1138"/>
                <a:gd name="T2" fmla="*/ 0 w 9056"/>
                <a:gd name="T3" fmla="*/ 0 h 1138"/>
                <a:gd name="T4" fmla="*/ 9056 w 9056"/>
                <a:gd name="T5" fmla="*/ 53 h 1138"/>
                <a:gd name="T6" fmla="*/ 8951 w 9056"/>
                <a:gd name="T7" fmla="*/ 905 h 1138"/>
                <a:gd name="T8" fmla="*/ 8718 w 9056"/>
                <a:gd name="T9" fmla="*/ 337 h 1138"/>
                <a:gd name="T10" fmla="*/ 389 w 9056"/>
                <a:gd name="T11" fmla="*/ 208 h 1138"/>
                <a:gd name="T12" fmla="*/ 259 w 9056"/>
                <a:gd name="T13" fmla="*/ 1086 h 1138"/>
                <a:gd name="T14" fmla="*/ 26 w 9056"/>
                <a:gd name="T15" fmla="*/ 1138 h 1138"/>
                <a:gd name="T16" fmla="*/ 26 w 9056"/>
                <a:gd name="T17" fmla="*/ 1138 h 11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56"/>
                <a:gd name="T28" fmla="*/ 0 h 1138"/>
                <a:gd name="T29" fmla="*/ 9056 w 9056"/>
                <a:gd name="T30" fmla="*/ 1138 h 11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56" h="1138">
                  <a:moveTo>
                    <a:pt x="26" y="1138"/>
                  </a:moveTo>
                  <a:lnTo>
                    <a:pt x="0" y="0"/>
                  </a:lnTo>
                  <a:lnTo>
                    <a:pt x="9056" y="53"/>
                  </a:lnTo>
                  <a:lnTo>
                    <a:pt x="8951" y="905"/>
                  </a:lnTo>
                  <a:lnTo>
                    <a:pt x="8718" y="337"/>
                  </a:lnTo>
                  <a:lnTo>
                    <a:pt x="389" y="208"/>
                  </a:lnTo>
                  <a:lnTo>
                    <a:pt x="259" y="1086"/>
                  </a:lnTo>
                  <a:lnTo>
                    <a:pt x="26" y="1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46"/>
            <p:cNvSpPr>
              <a:spLocks/>
            </p:cNvSpPr>
            <p:nvPr/>
          </p:nvSpPr>
          <p:spPr bwMode="auto">
            <a:xfrm>
              <a:off x="1087" y="3092"/>
              <a:ext cx="290" cy="54"/>
            </a:xfrm>
            <a:custGeom>
              <a:avLst/>
              <a:gdLst>
                <a:gd name="T0" fmla="*/ 26 w 2613"/>
                <a:gd name="T1" fmla="*/ 440 h 491"/>
                <a:gd name="T2" fmla="*/ 0 w 2613"/>
                <a:gd name="T3" fmla="*/ 25 h 491"/>
                <a:gd name="T4" fmla="*/ 2613 w 2613"/>
                <a:gd name="T5" fmla="*/ 0 h 491"/>
                <a:gd name="T6" fmla="*/ 2588 w 2613"/>
                <a:gd name="T7" fmla="*/ 387 h 491"/>
                <a:gd name="T8" fmla="*/ 2328 w 2613"/>
                <a:gd name="T9" fmla="*/ 103 h 491"/>
                <a:gd name="T10" fmla="*/ 1630 w 2613"/>
                <a:gd name="T11" fmla="*/ 128 h 491"/>
                <a:gd name="T12" fmla="*/ 1527 w 2613"/>
                <a:gd name="T13" fmla="*/ 465 h 491"/>
                <a:gd name="T14" fmla="*/ 1449 w 2613"/>
                <a:gd name="T15" fmla="*/ 154 h 491"/>
                <a:gd name="T16" fmla="*/ 595 w 2613"/>
                <a:gd name="T17" fmla="*/ 154 h 491"/>
                <a:gd name="T18" fmla="*/ 569 w 2613"/>
                <a:gd name="T19" fmla="*/ 491 h 491"/>
                <a:gd name="T20" fmla="*/ 388 w 2613"/>
                <a:gd name="T21" fmla="*/ 154 h 491"/>
                <a:gd name="T22" fmla="*/ 26 w 2613"/>
                <a:gd name="T23" fmla="*/ 440 h 491"/>
                <a:gd name="T24" fmla="*/ 26 w 2613"/>
                <a:gd name="T25" fmla="*/ 440 h 4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13"/>
                <a:gd name="T40" fmla="*/ 0 h 491"/>
                <a:gd name="T41" fmla="*/ 2613 w 2613"/>
                <a:gd name="T42" fmla="*/ 491 h 4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13" h="491">
                  <a:moveTo>
                    <a:pt x="26" y="440"/>
                  </a:moveTo>
                  <a:lnTo>
                    <a:pt x="0" y="25"/>
                  </a:lnTo>
                  <a:lnTo>
                    <a:pt x="2613" y="0"/>
                  </a:lnTo>
                  <a:lnTo>
                    <a:pt x="2588" y="387"/>
                  </a:lnTo>
                  <a:lnTo>
                    <a:pt x="2328" y="103"/>
                  </a:lnTo>
                  <a:lnTo>
                    <a:pt x="1630" y="128"/>
                  </a:lnTo>
                  <a:lnTo>
                    <a:pt x="1527" y="465"/>
                  </a:lnTo>
                  <a:lnTo>
                    <a:pt x="1449" y="154"/>
                  </a:lnTo>
                  <a:lnTo>
                    <a:pt x="595" y="154"/>
                  </a:lnTo>
                  <a:lnTo>
                    <a:pt x="569" y="491"/>
                  </a:lnTo>
                  <a:lnTo>
                    <a:pt x="388" y="154"/>
                  </a:lnTo>
                  <a:lnTo>
                    <a:pt x="26" y="4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47"/>
            <p:cNvSpPr>
              <a:spLocks/>
            </p:cNvSpPr>
            <p:nvPr/>
          </p:nvSpPr>
          <p:spPr bwMode="auto">
            <a:xfrm>
              <a:off x="2050" y="3063"/>
              <a:ext cx="193" cy="98"/>
            </a:xfrm>
            <a:custGeom>
              <a:avLst/>
              <a:gdLst>
                <a:gd name="T0" fmla="*/ 0 w 1734"/>
                <a:gd name="T1" fmla="*/ 0 h 880"/>
                <a:gd name="T2" fmla="*/ 0 w 1734"/>
                <a:gd name="T3" fmla="*/ 880 h 880"/>
                <a:gd name="T4" fmla="*/ 208 w 1734"/>
                <a:gd name="T5" fmla="*/ 260 h 880"/>
                <a:gd name="T6" fmla="*/ 1734 w 1734"/>
                <a:gd name="T7" fmla="*/ 880 h 880"/>
                <a:gd name="T8" fmla="*/ 0 w 1734"/>
                <a:gd name="T9" fmla="*/ 0 h 880"/>
                <a:gd name="T10" fmla="*/ 0 w 1734"/>
                <a:gd name="T11" fmla="*/ 0 h 8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4"/>
                <a:gd name="T19" fmla="*/ 0 h 880"/>
                <a:gd name="T20" fmla="*/ 1734 w 1734"/>
                <a:gd name="T21" fmla="*/ 880 h 8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4" h="880">
                  <a:moveTo>
                    <a:pt x="0" y="0"/>
                  </a:moveTo>
                  <a:lnTo>
                    <a:pt x="0" y="880"/>
                  </a:lnTo>
                  <a:lnTo>
                    <a:pt x="208" y="260"/>
                  </a:lnTo>
                  <a:lnTo>
                    <a:pt x="1734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48"/>
            <p:cNvSpPr>
              <a:spLocks/>
            </p:cNvSpPr>
            <p:nvPr/>
          </p:nvSpPr>
          <p:spPr bwMode="auto">
            <a:xfrm>
              <a:off x="2107" y="3043"/>
              <a:ext cx="170" cy="77"/>
            </a:xfrm>
            <a:custGeom>
              <a:avLst/>
              <a:gdLst>
                <a:gd name="T0" fmla="*/ 0 w 1529"/>
                <a:gd name="T1" fmla="*/ 52 h 698"/>
                <a:gd name="T2" fmla="*/ 1529 w 1529"/>
                <a:gd name="T3" fmla="*/ 0 h 698"/>
                <a:gd name="T4" fmla="*/ 1501 w 1529"/>
                <a:gd name="T5" fmla="*/ 698 h 698"/>
                <a:gd name="T6" fmla="*/ 1399 w 1529"/>
                <a:gd name="T7" fmla="*/ 155 h 698"/>
                <a:gd name="T8" fmla="*/ 985 w 1529"/>
                <a:gd name="T9" fmla="*/ 206 h 698"/>
                <a:gd name="T10" fmla="*/ 881 w 1529"/>
                <a:gd name="T11" fmla="*/ 516 h 698"/>
                <a:gd name="T12" fmla="*/ 752 w 1529"/>
                <a:gd name="T13" fmla="*/ 233 h 698"/>
                <a:gd name="T14" fmla="*/ 312 w 1529"/>
                <a:gd name="T15" fmla="*/ 257 h 698"/>
                <a:gd name="T16" fmla="*/ 0 w 1529"/>
                <a:gd name="T17" fmla="*/ 52 h 698"/>
                <a:gd name="T18" fmla="*/ 0 w 1529"/>
                <a:gd name="T19" fmla="*/ 52 h 6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9"/>
                <a:gd name="T31" fmla="*/ 0 h 698"/>
                <a:gd name="T32" fmla="*/ 1529 w 1529"/>
                <a:gd name="T33" fmla="*/ 698 h 6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9" h="698">
                  <a:moveTo>
                    <a:pt x="0" y="52"/>
                  </a:moveTo>
                  <a:lnTo>
                    <a:pt x="1529" y="0"/>
                  </a:lnTo>
                  <a:lnTo>
                    <a:pt x="1501" y="698"/>
                  </a:lnTo>
                  <a:lnTo>
                    <a:pt x="1399" y="155"/>
                  </a:lnTo>
                  <a:lnTo>
                    <a:pt x="985" y="206"/>
                  </a:lnTo>
                  <a:lnTo>
                    <a:pt x="881" y="516"/>
                  </a:lnTo>
                  <a:lnTo>
                    <a:pt x="752" y="233"/>
                  </a:lnTo>
                  <a:lnTo>
                    <a:pt x="312" y="25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49"/>
            <p:cNvSpPr>
              <a:spLocks/>
            </p:cNvSpPr>
            <p:nvPr/>
          </p:nvSpPr>
          <p:spPr bwMode="auto">
            <a:xfrm>
              <a:off x="1162" y="2566"/>
              <a:ext cx="1405" cy="641"/>
            </a:xfrm>
            <a:custGeom>
              <a:avLst/>
              <a:gdLst>
                <a:gd name="T0" fmla="*/ 0 w 12650"/>
                <a:gd name="T1" fmla="*/ 1655 h 5766"/>
                <a:gd name="T2" fmla="*/ 361 w 12650"/>
                <a:gd name="T3" fmla="*/ 1629 h 5766"/>
                <a:gd name="T4" fmla="*/ 621 w 12650"/>
                <a:gd name="T5" fmla="*/ 1345 h 5766"/>
                <a:gd name="T6" fmla="*/ 879 w 12650"/>
                <a:gd name="T7" fmla="*/ 1733 h 5766"/>
                <a:gd name="T8" fmla="*/ 2303 w 12650"/>
                <a:gd name="T9" fmla="*/ 1784 h 5766"/>
                <a:gd name="T10" fmla="*/ 2458 w 12650"/>
                <a:gd name="T11" fmla="*/ 1423 h 5766"/>
                <a:gd name="T12" fmla="*/ 2691 w 12650"/>
                <a:gd name="T13" fmla="*/ 1733 h 5766"/>
                <a:gd name="T14" fmla="*/ 4268 w 12650"/>
                <a:gd name="T15" fmla="*/ 1784 h 5766"/>
                <a:gd name="T16" fmla="*/ 4578 w 12650"/>
                <a:gd name="T17" fmla="*/ 1371 h 5766"/>
                <a:gd name="T18" fmla="*/ 4889 w 12650"/>
                <a:gd name="T19" fmla="*/ 1706 h 5766"/>
                <a:gd name="T20" fmla="*/ 6856 w 12650"/>
                <a:gd name="T21" fmla="*/ 1733 h 5766"/>
                <a:gd name="T22" fmla="*/ 7139 w 12650"/>
                <a:gd name="T23" fmla="*/ 1371 h 5766"/>
                <a:gd name="T24" fmla="*/ 7684 w 12650"/>
                <a:gd name="T25" fmla="*/ 1733 h 5766"/>
                <a:gd name="T26" fmla="*/ 8641 w 12650"/>
                <a:gd name="T27" fmla="*/ 1706 h 5766"/>
                <a:gd name="T28" fmla="*/ 8823 w 12650"/>
                <a:gd name="T29" fmla="*/ 1371 h 5766"/>
                <a:gd name="T30" fmla="*/ 9289 w 12650"/>
                <a:gd name="T31" fmla="*/ 1655 h 5766"/>
                <a:gd name="T32" fmla="*/ 10065 w 12650"/>
                <a:gd name="T33" fmla="*/ 1733 h 5766"/>
                <a:gd name="T34" fmla="*/ 10245 w 12650"/>
                <a:gd name="T35" fmla="*/ 1449 h 5766"/>
                <a:gd name="T36" fmla="*/ 9884 w 12650"/>
                <a:gd name="T37" fmla="*/ 983 h 5766"/>
                <a:gd name="T38" fmla="*/ 9471 w 12650"/>
                <a:gd name="T39" fmla="*/ 0 h 5766"/>
                <a:gd name="T40" fmla="*/ 10530 w 12650"/>
                <a:gd name="T41" fmla="*/ 1603 h 5766"/>
                <a:gd name="T42" fmla="*/ 11436 w 12650"/>
                <a:gd name="T43" fmla="*/ 2636 h 5766"/>
                <a:gd name="T44" fmla="*/ 11591 w 12650"/>
                <a:gd name="T45" fmla="*/ 3439 h 5766"/>
                <a:gd name="T46" fmla="*/ 11256 w 12650"/>
                <a:gd name="T47" fmla="*/ 3103 h 5766"/>
                <a:gd name="T48" fmla="*/ 10633 w 12650"/>
                <a:gd name="T49" fmla="*/ 4394 h 5766"/>
                <a:gd name="T50" fmla="*/ 12264 w 12650"/>
                <a:gd name="T51" fmla="*/ 5172 h 5766"/>
                <a:gd name="T52" fmla="*/ 12650 w 12650"/>
                <a:gd name="T53" fmla="*/ 5611 h 5766"/>
                <a:gd name="T54" fmla="*/ 10738 w 12650"/>
                <a:gd name="T55" fmla="*/ 5766 h 5766"/>
                <a:gd name="T56" fmla="*/ 7892 w 12650"/>
                <a:gd name="T57" fmla="*/ 5637 h 5766"/>
                <a:gd name="T58" fmla="*/ 10297 w 12650"/>
                <a:gd name="T59" fmla="*/ 5533 h 5766"/>
                <a:gd name="T60" fmla="*/ 10400 w 12650"/>
                <a:gd name="T61" fmla="*/ 3852 h 5766"/>
                <a:gd name="T62" fmla="*/ 9877 w 12650"/>
                <a:gd name="T63" fmla="*/ 3600 h 5766"/>
                <a:gd name="T64" fmla="*/ 9961 w 12650"/>
                <a:gd name="T65" fmla="*/ 3309 h 5766"/>
                <a:gd name="T66" fmla="*/ 10195 w 12650"/>
                <a:gd name="T67" fmla="*/ 3412 h 5766"/>
                <a:gd name="T68" fmla="*/ 10297 w 12650"/>
                <a:gd name="T69" fmla="*/ 3154 h 5766"/>
                <a:gd name="T70" fmla="*/ 9754 w 12650"/>
                <a:gd name="T71" fmla="*/ 2740 h 5766"/>
                <a:gd name="T72" fmla="*/ 9591 w 12650"/>
                <a:gd name="T73" fmla="*/ 3154 h 5766"/>
                <a:gd name="T74" fmla="*/ 9754 w 12650"/>
                <a:gd name="T75" fmla="*/ 3239 h 5766"/>
                <a:gd name="T76" fmla="*/ 9669 w 12650"/>
                <a:gd name="T77" fmla="*/ 3476 h 5766"/>
                <a:gd name="T78" fmla="*/ 9263 w 12650"/>
                <a:gd name="T79" fmla="*/ 3336 h 5766"/>
                <a:gd name="T80" fmla="*/ 9263 w 12650"/>
                <a:gd name="T81" fmla="*/ 2327 h 5766"/>
                <a:gd name="T82" fmla="*/ 7529 w 12650"/>
                <a:gd name="T83" fmla="*/ 2379 h 5766"/>
                <a:gd name="T84" fmla="*/ 7321 w 12650"/>
                <a:gd name="T85" fmla="*/ 2146 h 5766"/>
                <a:gd name="T86" fmla="*/ 7011 w 12650"/>
                <a:gd name="T87" fmla="*/ 2403 h 5766"/>
                <a:gd name="T88" fmla="*/ 5770 w 12650"/>
                <a:gd name="T89" fmla="*/ 2429 h 5766"/>
                <a:gd name="T90" fmla="*/ 5564 w 12650"/>
                <a:gd name="T91" fmla="*/ 3302 h 5766"/>
                <a:gd name="T92" fmla="*/ 4864 w 12650"/>
                <a:gd name="T93" fmla="*/ 3232 h 5766"/>
                <a:gd name="T94" fmla="*/ 4684 w 12650"/>
                <a:gd name="T95" fmla="*/ 2895 h 5766"/>
                <a:gd name="T96" fmla="*/ 4372 w 12650"/>
                <a:gd name="T97" fmla="*/ 3077 h 5766"/>
                <a:gd name="T98" fmla="*/ 3467 w 12650"/>
                <a:gd name="T99" fmla="*/ 2766 h 5766"/>
                <a:gd name="T100" fmla="*/ 3415 w 12650"/>
                <a:gd name="T101" fmla="*/ 2379 h 5766"/>
                <a:gd name="T102" fmla="*/ 2173 w 12650"/>
                <a:gd name="T103" fmla="*/ 2379 h 5766"/>
                <a:gd name="T104" fmla="*/ 1965 w 12650"/>
                <a:gd name="T105" fmla="*/ 2068 h 5766"/>
                <a:gd name="T106" fmla="*/ 1760 w 12650"/>
                <a:gd name="T107" fmla="*/ 2379 h 5766"/>
                <a:gd name="T108" fmla="*/ 854 w 12650"/>
                <a:gd name="T109" fmla="*/ 2354 h 5766"/>
                <a:gd name="T110" fmla="*/ 0 w 12650"/>
                <a:gd name="T111" fmla="*/ 1655 h 5766"/>
                <a:gd name="T112" fmla="*/ 0 w 12650"/>
                <a:gd name="T113" fmla="*/ 1655 h 57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50"/>
                <a:gd name="T172" fmla="*/ 0 h 5766"/>
                <a:gd name="T173" fmla="*/ 12650 w 12650"/>
                <a:gd name="T174" fmla="*/ 5766 h 57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50" h="5766">
                  <a:moveTo>
                    <a:pt x="0" y="1655"/>
                  </a:moveTo>
                  <a:lnTo>
                    <a:pt x="361" y="1629"/>
                  </a:lnTo>
                  <a:lnTo>
                    <a:pt x="621" y="1345"/>
                  </a:lnTo>
                  <a:lnTo>
                    <a:pt x="879" y="1733"/>
                  </a:lnTo>
                  <a:lnTo>
                    <a:pt x="2303" y="1784"/>
                  </a:lnTo>
                  <a:lnTo>
                    <a:pt x="2458" y="1423"/>
                  </a:lnTo>
                  <a:lnTo>
                    <a:pt x="2691" y="1733"/>
                  </a:lnTo>
                  <a:lnTo>
                    <a:pt x="4268" y="1784"/>
                  </a:lnTo>
                  <a:lnTo>
                    <a:pt x="4578" y="1371"/>
                  </a:lnTo>
                  <a:lnTo>
                    <a:pt x="4889" y="1706"/>
                  </a:lnTo>
                  <a:lnTo>
                    <a:pt x="6856" y="1733"/>
                  </a:lnTo>
                  <a:lnTo>
                    <a:pt x="7139" y="1371"/>
                  </a:lnTo>
                  <a:lnTo>
                    <a:pt x="7684" y="1733"/>
                  </a:lnTo>
                  <a:lnTo>
                    <a:pt x="8641" y="1706"/>
                  </a:lnTo>
                  <a:lnTo>
                    <a:pt x="8823" y="1371"/>
                  </a:lnTo>
                  <a:lnTo>
                    <a:pt x="9289" y="1655"/>
                  </a:lnTo>
                  <a:lnTo>
                    <a:pt x="10065" y="1733"/>
                  </a:lnTo>
                  <a:lnTo>
                    <a:pt x="10245" y="1449"/>
                  </a:lnTo>
                  <a:lnTo>
                    <a:pt x="9884" y="983"/>
                  </a:lnTo>
                  <a:lnTo>
                    <a:pt x="9471" y="0"/>
                  </a:lnTo>
                  <a:lnTo>
                    <a:pt x="10530" y="1603"/>
                  </a:lnTo>
                  <a:lnTo>
                    <a:pt x="11436" y="2636"/>
                  </a:lnTo>
                  <a:lnTo>
                    <a:pt x="11591" y="3439"/>
                  </a:lnTo>
                  <a:lnTo>
                    <a:pt x="11256" y="3103"/>
                  </a:lnTo>
                  <a:lnTo>
                    <a:pt x="10633" y="4394"/>
                  </a:lnTo>
                  <a:lnTo>
                    <a:pt x="12264" y="5172"/>
                  </a:lnTo>
                  <a:lnTo>
                    <a:pt x="12650" y="5611"/>
                  </a:lnTo>
                  <a:lnTo>
                    <a:pt x="10738" y="5766"/>
                  </a:lnTo>
                  <a:lnTo>
                    <a:pt x="7892" y="5637"/>
                  </a:lnTo>
                  <a:lnTo>
                    <a:pt x="10297" y="5533"/>
                  </a:lnTo>
                  <a:lnTo>
                    <a:pt x="10400" y="3852"/>
                  </a:lnTo>
                  <a:lnTo>
                    <a:pt x="9877" y="3600"/>
                  </a:lnTo>
                  <a:lnTo>
                    <a:pt x="9961" y="3309"/>
                  </a:lnTo>
                  <a:lnTo>
                    <a:pt x="10195" y="3412"/>
                  </a:lnTo>
                  <a:lnTo>
                    <a:pt x="10297" y="3154"/>
                  </a:lnTo>
                  <a:lnTo>
                    <a:pt x="9754" y="2740"/>
                  </a:lnTo>
                  <a:lnTo>
                    <a:pt x="9591" y="3154"/>
                  </a:lnTo>
                  <a:lnTo>
                    <a:pt x="9754" y="3239"/>
                  </a:lnTo>
                  <a:lnTo>
                    <a:pt x="9669" y="3476"/>
                  </a:lnTo>
                  <a:lnTo>
                    <a:pt x="9263" y="3336"/>
                  </a:lnTo>
                  <a:lnTo>
                    <a:pt x="9263" y="2327"/>
                  </a:lnTo>
                  <a:lnTo>
                    <a:pt x="7529" y="2379"/>
                  </a:lnTo>
                  <a:lnTo>
                    <a:pt x="7321" y="2146"/>
                  </a:lnTo>
                  <a:lnTo>
                    <a:pt x="7011" y="2403"/>
                  </a:lnTo>
                  <a:lnTo>
                    <a:pt x="5770" y="2429"/>
                  </a:lnTo>
                  <a:lnTo>
                    <a:pt x="5564" y="3302"/>
                  </a:lnTo>
                  <a:lnTo>
                    <a:pt x="4864" y="3232"/>
                  </a:lnTo>
                  <a:lnTo>
                    <a:pt x="4684" y="2895"/>
                  </a:lnTo>
                  <a:lnTo>
                    <a:pt x="4372" y="3077"/>
                  </a:lnTo>
                  <a:lnTo>
                    <a:pt x="3467" y="2766"/>
                  </a:lnTo>
                  <a:lnTo>
                    <a:pt x="3415" y="2379"/>
                  </a:lnTo>
                  <a:lnTo>
                    <a:pt x="2173" y="2379"/>
                  </a:lnTo>
                  <a:lnTo>
                    <a:pt x="1965" y="2068"/>
                  </a:lnTo>
                  <a:lnTo>
                    <a:pt x="1760" y="2379"/>
                  </a:lnTo>
                  <a:lnTo>
                    <a:pt x="854" y="2354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50"/>
            <p:cNvSpPr>
              <a:spLocks/>
            </p:cNvSpPr>
            <p:nvPr/>
          </p:nvSpPr>
          <p:spPr bwMode="auto">
            <a:xfrm>
              <a:off x="1113" y="2316"/>
              <a:ext cx="1141" cy="198"/>
            </a:xfrm>
            <a:custGeom>
              <a:avLst/>
              <a:gdLst>
                <a:gd name="T0" fmla="*/ 0 w 10272"/>
                <a:gd name="T1" fmla="*/ 284 h 1784"/>
                <a:gd name="T2" fmla="*/ 78 w 10272"/>
                <a:gd name="T3" fmla="*/ 1552 h 1784"/>
                <a:gd name="T4" fmla="*/ 440 w 10272"/>
                <a:gd name="T5" fmla="*/ 1784 h 1784"/>
                <a:gd name="T6" fmla="*/ 10219 w 10272"/>
                <a:gd name="T7" fmla="*/ 1784 h 1784"/>
                <a:gd name="T8" fmla="*/ 10272 w 10272"/>
                <a:gd name="T9" fmla="*/ 672 h 1784"/>
                <a:gd name="T10" fmla="*/ 10013 w 10272"/>
                <a:gd name="T11" fmla="*/ 0 h 1784"/>
                <a:gd name="T12" fmla="*/ 9807 w 10272"/>
                <a:gd name="T13" fmla="*/ 1397 h 1784"/>
                <a:gd name="T14" fmla="*/ 362 w 10272"/>
                <a:gd name="T15" fmla="*/ 1369 h 1784"/>
                <a:gd name="T16" fmla="*/ 0 w 10272"/>
                <a:gd name="T17" fmla="*/ 284 h 1784"/>
                <a:gd name="T18" fmla="*/ 0 w 10272"/>
                <a:gd name="T19" fmla="*/ 284 h 17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72"/>
                <a:gd name="T31" fmla="*/ 0 h 1784"/>
                <a:gd name="T32" fmla="*/ 10272 w 10272"/>
                <a:gd name="T33" fmla="*/ 1784 h 17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72" h="1784">
                  <a:moveTo>
                    <a:pt x="0" y="284"/>
                  </a:moveTo>
                  <a:lnTo>
                    <a:pt x="78" y="1552"/>
                  </a:lnTo>
                  <a:lnTo>
                    <a:pt x="440" y="1784"/>
                  </a:lnTo>
                  <a:lnTo>
                    <a:pt x="10219" y="1784"/>
                  </a:lnTo>
                  <a:lnTo>
                    <a:pt x="10272" y="672"/>
                  </a:lnTo>
                  <a:lnTo>
                    <a:pt x="10013" y="0"/>
                  </a:lnTo>
                  <a:lnTo>
                    <a:pt x="9807" y="1397"/>
                  </a:lnTo>
                  <a:lnTo>
                    <a:pt x="362" y="1369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51"/>
            <p:cNvSpPr>
              <a:spLocks/>
            </p:cNvSpPr>
            <p:nvPr/>
          </p:nvSpPr>
          <p:spPr bwMode="auto">
            <a:xfrm>
              <a:off x="1032" y="2509"/>
              <a:ext cx="1162" cy="247"/>
            </a:xfrm>
            <a:custGeom>
              <a:avLst/>
              <a:gdLst>
                <a:gd name="T0" fmla="*/ 958 w 10454"/>
                <a:gd name="T1" fmla="*/ 208 h 2223"/>
                <a:gd name="T2" fmla="*/ 2484 w 10454"/>
                <a:gd name="T3" fmla="*/ 337 h 2223"/>
                <a:gd name="T4" fmla="*/ 4527 w 10454"/>
                <a:gd name="T5" fmla="*/ 414 h 2223"/>
                <a:gd name="T6" fmla="*/ 7503 w 10454"/>
                <a:gd name="T7" fmla="*/ 465 h 2223"/>
                <a:gd name="T8" fmla="*/ 9495 w 10454"/>
                <a:gd name="T9" fmla="*/ 465 h 2223"/>
                <a:gd name="T10" fmla="*/ 10454 w 10454"/>
                <a:gd name="T11" fmla="*/ 362 h 2223"/>
                <a:gd name="T12" fmla="*/ 9522 w 10454"/>
                <a:gd name="T13" fmla="*/ 672 h 2223"/>
                <a:gd name="T14" fmla="*/ 9600 w 10454"/>
                <a:gd name="T15" fmla="*/ 1137 h 2223"/>
                <a:gd name="T16" fmla="*/ 9883 w 10454"/>
                <a:gd name="T17" fmla="*/ 1680 h 2223"/>
                <a:gd name="T18" fmla="*/ 9418 w 10454"/>
                <a:gd name="T19" fmla="*/ 1215 h 2223"/>
                <a:gd name="T20" fmla="*/ 9263 w 10454"/>
                <a:gd name="T21" fmla="*/ 647 h 2223"/>
                <a:gd name="T22" fmla="*/ 8073 w 10454"/>
                <a:gd name="T23" fmla="*/ 672 h 2223"/>
                <a:gd name="T24" fmla="*/ 8098 w 10454"/>
                <a:gd name="T25" fmla="*/ 1628 h 2223"/>
                <a:gd name="T26" fmla="*/ 7763 w 10454"/>
                <a:gd name="T27" fmla="*/ 725 h 2223"/>
                <a:gd name="T28" fmla="*/ 5951 w 10454"/>
                <a:gd name="T29" fmla="*/ 620 h 2223"/>
                <a:gd name="T30" fmla="*/ 5743 w 10454"/>
                <a:gd name="T31" fmla="*/ 1550 h 2223"/>
                <a:gd name="T32" fmla="*/ 5615 w 10454"/>
                <a:gd name="T33" fmla="*/ 620 h 2223"/>
                <a:gd name="T34" fmla="*/ 4166 w 10454"/>
                <a:gd name="T35" fmla="*/ 594 h 2223"/>
                <a:gd name="T36" fmla="*/ 4011 w 10454"/>
                <a:gd name="T37" fmla="*/ 1215 h 2223"/>
                <a:gd name="T38" fmla="*/ 3648 w 10454"/>
                <a:gd name="T39" fmla="*/ 1707 h 2223"/>
                <a:gd name="T40" fmla="*/ 3907 w 10454"/>
                <a:gd name="T41" fmla="*/ 569 h 2223"/>
                <a:gd name="T42" fmla="*/ 2252 w 10454"/>
                <a:gd name="T43" fmla="*/ 569 h 2223"/>
                <a:gd name="T44" fmla="*/ 1914 w 10454"/>
                <a:gd name="T45" fmla="*/ 1137 h 2223"/>
                <a:gd name="T46" fmla="*/ 1683 w 10454"/>
                <a:gd name="T47" fmla="*/ 1473 h 2223"/>
                <a:gd name="T48" fmla="*/ 1836 w 10454"/>
                <a:gd name="T49" fmla="*/ 517 h 2223"/>
                <a:gd name="T50" fmla="*/ 880 w 10454"/>
                <a:gd name="T51" fmla="*/ 337 h 2223"/>
                <a:gd name="T52" fmla="*/ 569 w 10454"/>
                <a:gd name="T53" fmla="*/ 1137 h 2223"/>
                <a:gd name="T54" fmla="*/ 207 w 10454"/>
                <a:gd name="T55" fmla="*/ 1680 h 2223"/>
                <a:gd name="T56" fmla="*/ 336 w 10454"/>
                <a:gd name="T57" fmla="*/ 2068 h 2223"/>
                <a:gd name="T58" fmla="*/ 853 w 10454"/>
                <a:gd name="T59" fmla="*/ 2197 h 2223"/>
                <a:gd name="T60" fmla="*/ 310 w 10454"/>
                <a:gd name="T61" fmla="*/ 2223 h 2223"/>
                <a:gd name="T62" fmla="*/ 0 w 10454"/>
                <a:gd name="T63" fmla="*/ 1680 h 2223"/>
                <a:gd name="T64" fmla="*/ 595 w 10454"/>
                <a:gd name="T65" fmla="*/ 698 h 2223"/>
                <a:gd name="T66" fmla="*/ 803 w 10454"/>
                <a:gd name="T67" fmla="*/ 0 h 2223"/>
                <a:gd name="T68" fmla="*/ 958 w 10454"/>
                <a:gd name="T69" fmla="*/ 208 h 2223"/>
                <a:gd name="T70" fmla="*/ 958 w 10454"/>
                <a:gd name="T71" fmla="*/ 208 h 22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54"/>
                <a:gd name="T109" fmla="*/ 0 h 2223"/>
                <a:gd name="T110" fmla="*/ 10454 w 10454"/>
                <a:gd name="T111" fmla="*/ 2223 h 22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54" h="2223">
                  <a:moveTo>
                    <a:pt x="958" y="208"/>
                  </a:moveTo>
                  <a:lnTo>
                    <a:pt x="2484" y="337"/>
                  </a:lnTo>
                  <a:lnTo>
                    <a:pt x="4527" y="414"/>
                  </a:lnTo>
                  <a:lnTo>
                    <a:pt x="7503" y="465"/>
                  </a:lnTo>
                  <a:lnTo>
                    <a:pt x="9495" y="465"/>
                  </a:lnTo>
                  <a:lnTo>
                    <a:pt x="10454" y="362"/>
                  </a:lnTo>
                  <a:lnTo>
                    <a:pt x="9522" y="672"/>
                  </a:lnTo>
                  <a:lnTo>
                    <a:pt x="9600" y="1137"/>
                  </a:lnTo>
                  <a:lnTo>
                    <a:pt x="9883" y="1680"/>
                  </a:lnTo>
                  <a:lnTo>
                    <a:pt x="9418" y="1215"/>
                  </a:lnTo>
                  <a:lnTo>
                    <a:pt x="9263" y="647"/>
                  </a:lnTo>
                  <a:lnTo>
                    <a:pt x="8073" y="672"/>
                  </a:lnTo>
                  <a:lnTo>
                    <a:pt x="8098" y="1628"/>
                  </a:lnTo>
                  <a:lnTo>
                    <a:pt x="7763" y="725"/>
                  </a:lnTo>
                  <a:lnTo>
                    <a:pt x="5951" y="620"/>
                  </a:lnTo>
                  <a:lnTo>
                    <a:pt x="5743" y="1550"/>
                  </a:lnTo>
                  <a:lnTo>
                    <a:pt x="5615" y="620"/>
                  </a:lnTo>
                  <a:lnTo>
                    <a:pt x="4166" y="594"/>
                  </a:lnTo>
                  <a:lnTo>
                    <a:pt x="4011" y="1215"/>
                  </a:lnTo>
                  <a:lnTo>
                    <a:pt x="3648" y="1707"/>
                  </a:lnTo>
                  <a:lnTo>
                    <a:pt x="3907" y="569"/>
                  </a:lnTo>
                  <a:lnTo>
                    <a:pt x="2252" y="569"/>
                  </a:lnTo>
                  <a:lnTo>
                    <a:pt x="1914" y="1137"/>
                  </a:lnTo>
                  <a:lnTo>
                    <a:pt x="1683" y="1473"/>
                  </a:lnTo>
                  <a:lnTo>
                    <a:pt x="1836" y="517"/>
                  </a:lnTo>
                  <a:lnTo>
                    <a:pt x="880" y="337"/>
                  </a:lnTo>
                  <a:lnTo>
                    <a:pt x="569" y="1137"/>
                  </a:lnTo>
                  <a:lnTo>
                    <a:pt x="207" y="1680"/>
                  </a:lnTo>
                  <a:lnTo>
                    <a:pt x="336" y="2068"/>
                  </a:lnTo>
                  <a:lnTo>
                    <a:pt x="853" y="2197"/>
                  </a:lnTo>
                  <a:lnTo>
                    <a:pt x="310" y="2223"/>
                  </a:lnTo>
                  <a:lnTo>
                    <a:pt x="0" y="1680"/>
                  </a:lnTo>
                  <a:lnTo>
                    <a:pt x="595" y="698"/>
                  </a:lnTo>
                  <a:lnTo>
                    <a:pt x="803" y="0"/>
                  </a:lnTo>
                  <a:lnTo>
                    <a:pt x="958" y="2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52"/>
            <p:cNvSpPr>
              <a:spLocks/>
            </p:cNvSpPr>
            <p:nvPr/>
          </p:nvSpPr>
          <p:spPr bwMode="auto">
            <a:xfrm>
              <a:off x="1107" y="2828"/>
              <a:ext cx="664" cy="382"/>
            </a:xfrm>
            <a:custGeom>
              <a:avLst/>
              <a:gdLst>
                <a:gd name="T0" fmla="*/ 3208 w 5976"/>
                <a:gd name="T1" fmla="*/ 1343 h 3438"/>
                <a:gd name="T2" fmla="*/ 3955 w 5976"/>
                <a:gd name="T3" fmla="*/ 2757 h 3438"/>
                <a:gd name="T4" fmla="*/ 3959 w 5976"/>
                <a:gd name="T5" fmla="*/ 0 h 3438"/>
                <a:gd name="T6" fmla="*/ 4605 w 5976"/>
                <a:gd name="T7" fmla="*/ 2428 h 3438"/>
                <a:gd name="T8" fmla="*/ 5976 w 5976"/>
                <a:gd name="T9" fmla="*/ 2714 h 3438"/>
                <a:gd name="T10" fmla="*/ 4295 w 5976"/>
                <a:gd name="T11" fmla="*/ 2843 h 3438"/>
                <a:gd name="T12" fmla="*/ 4036 w 5976"/>
                <a:gd name="T13" fmla="*/ 3024 h 3438"/>
                <a:gd name="T14" fmla="*/ 4605 w 5976"/>
                <a:gd name="T15" fmla="*/ 3257 h 3438"/>
                <a:gd name="T16" fmla="*/ 3907 w 5976"/>
                <a:gd name="T17" fmla="*/ 3438 h 3438"/>
                <a:gd name="T18" fmla="*/ 0 w 5976"/>
                <a:gd name="T19" fmla="*/ 3075 h 3438"/>
                <a:gd name="T20" fmla="*/ 2975 w 5976"/>
                <a:gd name="T21" fmla="*/ 3179 h 3438"/>
                <a:gd name="T22" fmla="*/ 2975 w 5976"/>
                <a:gd name="T23" fmla="*/ 2068 h 3438"/>
                <a:gd name="T24" fmla="*/ 3208 w 5976"/>
                <a:gd name="T25" fmla="*/ 1343 h 3438"/>
                <a:gd name="T26" fmla="*/ 3208 w 5976"/>
                <a:gd name="T27" fmla="*/ 1343 h 3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76"/>
                <a:gd name="T43" fmla="*/ 0 h 3438"/>
                <a:gd name="T44" fmla="*/ 5976 w 5976"/>
                <a:gd name="T45" fmla="*/ 3438 h 3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76" h="3438">
                  <a:moveTo>
                    <a:pt x="3208" y="1343"/>
                  </a:moveTo>
                  <a:lnTo>
                    <a:pt x="3955" y="2757"/>
                  </a:lnTo>
                  <a:lnTo>
                    <a:pt x="3959" y="0"/>
                  </a:lnTo>
                  <a:lnTo>
                    <a:pt x="4605" y="2428"/>
                  </a:lnTo>
                  <a:lnTo>
                    <a:pt x="5976" y="2714"/>
                  </a:lnTo>
                  <a:lnTo>
                    <a:pt x="4295" y="2843"/>
                  </a:lnTo>
                  <a:lnTo>
                    <a:pt x="4036" y="3024"/>
                  </a:lnTo>
                  <a:lnTo>
                    <a:pt x="4605" y="3257"/>
                  </a:lnTo>
                  <a:lnTo>
                    <a:pt x="3907" y="3438"/>
                  </a:lnTo>
                  <a:lnTo>
                    <a:pt x="0" y="3075"/>
                  </a:lnTo>
                  <a:lnTo>
                    <a:pt x="2975" y="3179"/>
                  </a:lnTo>
                  <a:lnTo>
                    <a:pt x="2975" y="2068"/>
                  </a:lnTo>
                  <a:lnTo>
                    <a:pt x="3208" y="13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53"/>
            <p:cNvSpPr>
              <a:spLocks/>
            </p:cNvSpPr>
            <p:nvPr/>
          </p:nvSpPr>
          <p:spPr bwMode="auto">
            <a:xfrm>
              <a:off x="1021" y="2954"/>
              <a:ext cx="371" cy="207"/>
            </a:xfrm>
            <a:custGeom>
              <a:avLst/>
              <a:gdLst>
                <a:gd name="T0" fmla="*/ 698 w 3338"/>
                <a:gd name="T1" fmla="*/ 0 h 1861"/>
                <a:gd name="T2" fmla="*/ 0 w 3338"/>
                <a:gd name="T3" fmla="*/ 853 h 1861"/>
                <a:gd name="T4" fmla="*/ 155 w 3338"/>
                <a:gd name="T5" fmla="*/ 1861 h 1861"/>
                <a:gd name="T6" fmla="*/ 207 w 3338"/>
                <a:gd name="T7" fmla="*/ 956 h 1861"/>
                <a:gd name="T8" fmla="*/ 3338 w 3338"/>
                <a:gd name="T9" fmla="*/ 981 h 1861"/>
                <a:gd name="T10" fmla="*/ 362 w 3338"/>
                <a:gd name="T11" fmla="*/ 748 h 1861"/>
                <a:gd name="T12" fmla="*/ 698 w 3338"/>
                <a:gd name="T13" fmla="*/ 0 h 1861"/>
                <a:gd name="T14" fmla="*/ 698 w 3338"/>
                <a:gd name="T15" fmla="*/ 0 h 18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38"/>
                <a:gd name="T25" fmla="*/ 0 h 1861"/>
                <a:gd name="T26" fmla="*/ 3338 w 3338"/>
                <a:gd name="T27" fmla="*/ 1861 h 18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38" h="1861">
                  <a:moveTo>
                    <a:pt x="698" y="0"/>
                  </a:moveTo>
                  <a:lnTo>
                    <a:pt x="0" y="853"/>
                  </a:lnTo>
                  <a:lnTo>
                    <a:pt x="155" y="1861"/>
                  </a:lnTo>
                  <a:lnTo>
                    <a:pt x="207" y="956"/>
                  </a:lnTo>
                  <a:lnTo>
                    <a:pt x="3338" y="981"/>
                  </a:lnTo>
                  <a:lnTo>
                    <a:pt x="362" y="748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54"/>
            <p:cNvSpPr>
              <a:spLocks/>
            </p:cNvSpPr>
            <p:nvPr/>
          </p:nvSpPr>
          <p:spPr bwMode="auto">
            <a:xfrm>
              <a:off x="1929" y="2954"/>
              <a:ext cx="380" cy="221"/>
            </a:xfrm>
            <a:custGeom>
              <a:avLst/>
              <a:gdLst>
                <a:gd name="T0" fmla="*/ 0 w 3414"/>
                <a:gd name="T1" fmla="*/ 0 h 1989"/>
                <a:gd name="T2" fmla="*/ 25 w 3414"/>
                <a:gd name="T3" fmla="*/ 1836 h 1989"/>
                <a:gd name="T4" fmla="*/ 180 w 3414"/>
                <a:gd name="T5" fmla="*/ 284 h 1989"/>
                <a:gd name="T6" fmla="*/ 621 w 3414"/>
                <a:gd name="T7" fmla="*/ 776 h 1989"/>
                <a:gd name="T8" fmla="*/ 698 w 3414"/>
                <a:gd name="T9" fmla="*/ 1989 h 1989"/>
                <a:gd name="T10" fmla="*/ 802 w 3414"/>
                <a:gd name="T11" fmla="*/ 723 h 1989"/>
                <a:gd name="T12" fmla="*/ 3414 w 3414"/>
                <a:gd name="T13" fmla="*/ 491 h 1989"/>
                <a:gd name="T14" fmla="*/ 698 w 3414"/>
                <a:gd name="T15" fmla="*/ 516 h 1989"/>
                <a:gd name="T16" fmla="*/ 0 w 3414"/>
                <a:gd name="T17" fmla="*/ 0 h 1989"/>
                <a:gd name="T18" fmla="*/ 0 w 3414"/>
                <a:gd name="T19" fmla="*/ 0 h 19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14"/>
                <a:gd name="T31" fmla="*/ 0 h 1989"/>
                <a:gd name="T32" fmla="*/ 3414 w 3414"/>
                <a:gd name="T33" fmla="*/ 1989 h 19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14" h="1989">
                  <a:moveTo>
                    <a:pt x="0" y="0"/>
                  </a:moveTo>
                  <a:lnTo>
                    <a:pt x="25" y="1836"/>
                  </a:lnTo>
                  <a:lnTo>
                    <a:pt x="180" y="284"/>
                  </a:lnTo>
                  <a:lnTo>
                    <a:pt x="621" y="776"/>
                  </a:lnTo>
                  <a:lnTo>
                    <a:pt x="698" y="1989"/>
                  </a:lnTo>
                  <a:lnTo>
                    <a:pt x="802" y="723"/>
                  </a:lnTo>
                  <a:lnTo>
                    <a:pt x="3414" y="491"/>
                  </a:lnTo>
                  <a:lnTo>
                    <a:pt x="698" y="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55"/>
            <p:cNvSpPr>
              <a:spLocks/>
            </p:cNvSpPr>
            <p:nvPr/>
          </p:nvSpPr>
          <p:spPr bwMode="auto">
            <a:xfrm>
              <a:off x="1603" y="2918"/>
              <a:ext cx="153" cy="167"/>
            </a:xfrm>
            <a:custGeom>
              <a:avLst/>
              <a:gdLst>
                <a:gd name="T0" fmla="*/ 1371 w 1371"/>
                <a:gd name="T1" fmla="*/ 492 h 1499"/>
                <a:gd name="T2" fmla="*/ 0 w 1371"/>
                <a:gd name="T3" fmla="*/ 0 h 1499"/>
                <a:gd name="T4" fmla="*/ 51 w 1371"/>
                <a:gd name="T5" fmla="*/ 1499 h 1499"/>
                <a:gd name="T6" fmla="*/ 1345 w 1371"/>
                <a:gd name="T7" fmla="*/ 1499 h 1499"/>
                <a:gd name="T8" fmla="*/ 284 w 1371"/>
                <a:gd name="T9" fmla="*/ 1372 h 1499"/>
                <a:gd name="T10" fmla="*/ 211 w 1371"/>
                <a:gd name="T11" fmla="*/ 256 h 1499"/>
                <a:gd name="T12" fmla="*/ 1371 w 1371"/>
                <a:gd name="T13" fmla="*/ 492 h 1499"/>
                <a:gd name="T14" fmla="*/ 1371 w 1371"/>
                <a:gd name="T15" fmla="*/ 492 h 14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1"/>
                <a:gd name="T25" fmla="*/ 0 h 1499"/>
                <a:gd name="T26" fmla="*/ 1371 w 1371"/>
                <a:gd name="T27" fmla="*/ 1499 h 14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1" h="1499">
                  <a:moveTo>
                    <a:pt x="1371" y="492"/>
                  </a:moveTo>
                  <a:lnTo>
                    <a:pt x="0" y="0"/>
                  </a:lnTo>
                  <a:lnTo>
                    <a:pt x="51" y="1499"/>
                  </a:lnTo>
                  <a:lnTo>
                    <a:pt x="1345" y="1499"/>
                  </a:lnTo>
                  <a:lnTo>
                    <a:pt x="284" y="1372"/>
                  </a:lnTo>
                  <a:lnTo>
                    <a:pt x="211" y="256"/>
                  </a:lnTo>
                  <a:lnTo>
                    <a:pt x="1371" y="4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56"/>
            <p:cNvSpPr>
              <a:spLocks/>
            </p:cNvSpPr>
            <p:nvPr/>
          </p:nvSpPr>
          <p:spPr bwMode="auto">
            <a:xfrm>
              <a:off x="1124" y="2787"/>
              <a:ext cx="130" cy="216"/>
            </a:xfrm>
            <a:custGeom>
              <a:avLst/>
              <a:gdLst>
                <a:gd name="T0" fmla="*/ 25 w 1163"/>
                <a:gd name="T1" fmla="*/ 0 h 1939"/>
                <a:gd name="T2" fmla="*/ 0 w 1163"/>
                <a:gd name="T3" fmla="*/ 1421 h 1939"/>
                <a:gd name="T4" fmla="*/ 751 w 1163"/>
                <a:gd name="T5" fmla="*/ 1473 h 1939"/>
                <a:gd name="T6" fmla="*/ 855 w 1163"/>
                <a:gd name="T7" fmla="*/ 1939 h 1939"/>
                <a:gd name="T8" fmla="*/ 906 w 1163"/>
                <a:gd name="T9" fmla="*/ 1473 h 1939"/>
                <a:gd name="T10" fmla="*/ 1163 w 1163"/>
                <a:gd name="T11" fmla="*/ 1551 h 1939"/>
                <a:gd name="T12" fmla="*/ 1113 w 1163"/>
                <a:gd name="T13" fmla="*/ 1008 h 1939"/>
                <a:gd name="T14" fmla="*/ 518 w 1163"/>
                <a:gd name="T15" fmla="*/ 955 h 1939"/>
                <a:gd name="T16" fmla="*/ 518 w 1163"/>
                <a:gd name="T17" fmla="*/ 1292 h 1939"/>
                <a:gd name="T18" fmla="*/ 233 w 1163"/>
                <a:gd name="T19" fmla="*/ 1292 h 1939"/>
                <a:gd name="T20" fmla="*/ 25 w 1163"/>
                <a:gd name="T21" fmla="*/ 0 h 1939"/>
                <a:gd name="T22" fmla="*/ 25 w 1163"/>
                <a:gd name="T23" fmla="*/ 0 h 1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63"/>
                <a:gd name="T37" fmla="*/ 0 h 1939"/>
                <a:gd name="T38" fmla="*/ 1163 w 1163"/>
                <a:gd name="T39" fmla="*/ 1939 h 1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63" h="1939">
                  <a:moveTo>
                    <a:pt x="25" y="0"/>
                  </a:moveTo>
                  <a:lnTo>
                    <a:pt x="0" y="1421"/>
                  </a:lnTo>
                  <a:lnTo>
                    <a:pt x="751" y="1473"/>
                  </a:lnTo>
                  <a:lnTo>
                    <a:pt x="855" y="1939"/>
                  </a:lnTo>
                  <a:lnTo>
                    <a:pt x="906" y="1473"/>
                  </a:lnTo>
                  <a:lnTo>
                    <a:pt x="1163" y="1551"/>
                  </a:lnTo>
                  <a:lnTo>
                    <a:pt x="1113" y="1008"/>
                  </a:lnTo>
                  <a:lnTo>
                    <a:pt x="518" y="955"/>
                  </a:lnTo>
                  <a:lnTo>
                    <a:pt x="518" y="1292"/>
                  </a:lnTo>
                  <a:lnTo>
                    <a:pt x="233" y="12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57"/>
            <p:cNvSpPr>
              <a:spLocks/>
            </p:cNvSpPr>
            <p:nvPr/>
          </p:nvSpPr>
          <p:spPr bwMode="auto">
            <a:xfrm>
              <a:off x="1346" y="2873"/>
              <a:ext cx="92" cy="121"/>
            </a:xfrm>
            <a:custGeom>
              <a:avLst/>
              <a:gdLst>
                <a:gd name="T0" fmla="*/ 415 w 828"/>
                <a:gd name="T1" fmla="*/ 1086 h 1086"/>
                <a:gd name="T2" fmla="*/ 465 w 828"/>
                <a:gd name="T3" fmla="*/ 517 h 1086"/>
                <a:gd name="T4" fmla="*/ 776 w 828"/>
                <a:gd name="T5" fmla="*/ 517 h 1086"/>
                <a:gd name="T6" fmla="*/ 828 w 828"/>
                <a:gd name="T7" fmla="*/ 78 h 1086"/>
                <a:gd name="T8" fmla="*/ 0 w 828"/>
                <a:gd name="T9" fmla="*/ 0 h 1086"/>
                <a:gd name="T10" fmla="*/ 0 w 828"/>
                <a:gd name="T11" fmla="*/ 388 h 1086"/>
                <a:gd name="T12" fmla="*/ 260 w 828"/>
                <a:gd name="T13" fmla="*/ 441 h 1086"/>
                <a:gd name="T14" fmla="*/ 415 w 828"/>
                <a:gd name="T15" fmla="*/ 1086 h 1086"/>
                <a:gd name="T16" fmla="*/ 415 w 828"/>
                <a:gd name="T17" fmla="*/ 1086 h 10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8"/>
                <a:gd name="T28" fmla="*/ 0 h 1086"/>
                <a:gd name="T29" fmla="*/ 828 w 828"/>
                <a:gd name="T30" fmla="*/ 1086 h 10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8" h="1086">
                  <a:moveTo>
                    <a:pt x="415" y="1086"/>
                  </a:moveTo>
                  <a:lnTo>
                    <a:pt x="465" y="517"/>
                  </a:lnTo>
                  <a:lnTo>
                    <a:pt x="776" y="517"/>
                  </a:lnTo>
                  <a:lnTo>
                    <a:pt x="828" y="78"/>
                  </a:lnTo>
                  <a:lnTo>
                    <a:pt x="0" y="0"/>
                  </a:lnTo>
                  <a:lnTo>
                    <a:pt x="0" y="388"/>
                  </a:lnTo>
                  <a:lnTo>
                    <a:pt x="260" y="441"/>
                  </a:lnTo>
                  <a:lnTo>
                    <a:pt x="415" y="10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58"/>
            <p:cNvSpPr>
              <a:spLocks/>
            </p:cNvSpPr>
            <p:nvPr/>
          </p:nvSpPr>
          <p:spPr bwMode="auto">
            <a:xfrm>
              <a:off x="1811" y="2845"/>
              <a:ext cx="121" cy="304"/>
            </a:xfrm>
            <a:custGeom>
              <a:avLst/>
              <a:gdLst>
                <a:gd name="T0" fmla="*/ 233 w 1086"/>
                <a:gd name="T1" fmla="*/ 362 h 2742"/>
                <a:gd name="T2" fmla="*/ 258 w 1086"/>
                <a:gd name="T3" fmla="*/ 1423 h 2742"/>
                <a:gd name="T4" fmla="*/ 1086 w 1086"/>
                <a:gd name="T5" fmla="*/ 1500 h 2742"/>
                <a:gd name="T6" fmla="*/ 751 w 1086"/>
                <a:gd name="T7" fmla="*/ 1681 h 2742"/>
                <a:gd name="T8" fmla="*/ 673 w 1086"/>
                <a:gd name="T9" fmla="*/ 2275 h 2742"/>
                <a:gd name="T10" fmla="*/ 568 w 1086"/>
                <a:gd name="T11" fmla="*/ 1707 h 2742"/>
                <a:gd name="T12" fmla="*/ 311 w 1086"/>
                <a:gd name="T13" fmla="*/ 1732 h 2742"/>
                <a:gd name="T14" fmla="*/ 286 w 1086"/>
                <a:gd name="T15" fmla="*/ 2587 h 2742"/>
                <a:gd name="T16" fmla="*/ 931 w 1086"/>
                <a:gd name="T17" fmla="*/ 2742 h 2742"/>
                <a:gd name="T18" fmla="*/ 0 w 1086"/>
                <a:gd name="T19" fmla="*/ 2690 h 2742"/>
                <a:gd name="T20" fmla="*/ 25 w 1086"/>
                <a:gd name="T21" fmla="*/ 0 h 2742"/>
                <a:gd name="T22" fmla="*/ 233 w 1086"/>
                <a:gd name="T23" fmla="*/ 362 h 2742"/>
                <a:gd name="T24" fmla="*/ 233 w 1086"/>
                <a:gd name="T25" fmla="*/ 362 h 27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86"/>
                <a:gd name="T40" fmla="*/ 0 h 2742"/>
                <a:gd name="T41" fmla="*/ 1086 w 1086"/>
                <a:gd name="T42" fmla="*/ 2742 h 27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86" h="2742">
                  <a:moveTo>
                    <a:pt x="233" y="362"/>
                  </a:moveTo>
                  <a:lnTo>
                    <a:pt x="258" y="1423"/>
                  </a:lnTo>
                  <a:lnTo>
                    <a:pt x="1086" y="1500"/>
                  </a:lnTo>
                  <a:lnTo>
                    <a:pt x="751" y="1681"/>
                  </a:lnTo>
                  <a:lnTo>
                    <a:pt x="673" y="2275"/>
                  </a:lnTo>
                  <a:lnTo>
                    <a:pt x="568" y="1707"/>
                  </a:lnTo>
                  <a:lnTo>
                    <a:pt x="311" y="1732"/>
                  </a:lnTo>
                  <a:lnTo>
                    <a:pt x="286" y="2587"/>
                  </a:lnTo>
                  <a:lnTo>
                    <a:pt x="931" y="2742"/>
                  </a:lnTo>
                  <a:lnTo>
                    <a:pt x="0" y="2690"/>
                  </a:lnTo>
                  <a:lnTo>
                    <a:pt x="25" y="0"/>
                  </a:lnTo>
                  <a:lnTo>
                    <a:pt x="233" y="3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59"/>
            <p:cNvSpPr>
              <a:spLocks/>
            </p:cNvSpPr>
            <p:nvPr/>
          </p:nvSpPr>
          <p:spPr bwMode="auto">
            <a:xfrm>
              <a:off x="1279" y="2951"/>
              <a:ext cx="251" cy="83"/>
            </a:xfrm>
            <a:custGeom>
              <a:avLst/>
              <a:gdLst>
                <a:gd name="T0" fmla="*/ 0 w 2251"/>
                <a:gd name="T1" fmla="*/ 0 h 750"/>
                <a:gd name="T2" fmla="*/ 1632 w 2251"/>
                <a:gd name="T3" fmla="*/ 0 h 750"/>
                <a:gd name="T4" fmla="*/ 1865 w 2251"/>
                <a:gd name="T5" fmla="*/ 207 h 750"/>
                <a:gd name="T6" fmla="*/ 2251 w 2251"/>
                <a:gd name="T7" fmla="*/ 233 h 750"/>
                <a:gd name="T8" fmla="*/ 2148 w 2251"/>
                <a:gd name="T9" fmla="*/ 750 h 750"/>
                <a:gd name="T10" fmla="*/ 2020 w 2251"/>
                <a:gd name="T11" fmla="*/ 415 h 750"/>
                <a:gd name="T12" fmla="*/ 1605 w 2251"/>
                <a:gd name="T13" fmla="*/ 388 h 750"/>
                <a:gd name="T14" fmla="*/ 1554 w 2251"/>
                <a:gd name="T15" fmla="*/ 156 h 750"/>
                <a:gd name="T16" fmla="*/ 0 w 2251"/>
                <a:gd name="T17" fmla="*/ 0 h 750"/>
                <a:gd name="T18" fmla="*/ 0 w 2251"/>
                <a:gd name="T19" fmla="*/ 0 h 7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51"/>
                <a:gd name="T31" fmla="*/ 0 h 750"/>
                <a:gd name="T32" fmla="*/ 2251 w 2251"/>
                <a:gd name="T33" fmla="*/ 750 h 7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51" h="750">
                  <a:moveTo>
                    <a:pt x="0" y="0"/>
                  </a:moveTo>
                  <a:lnTo>
                    <a:pt x="1632" y="0"/>
                  </a:lnTo>
                  <a:lnTo>
                    <a:pt x="1865" y="207"/>
                  </a:lnTo>
                  <a:lnTo>
                    <a:pt x="2251" y="233"/>
                  </a:lnTo>
                  <a:lnTo>
                    <a:pt x="2148" y="750"/>
                  </a:lnTo>
                  <a:lnTo>
                    <a:pt x="2020" y="415"/>
                  </a:lnTo>
                  <a:lnTo>
                    <a:pt x="1605" y="388"/>
                  </a:lnTo>
                  <a:lnTo>
                    <a:pt x="1554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60"/>
            <p:cNvSpPr>
              <a:spLocks/>
            </p:cNvSpPr>
            <p:nvPr/>
          </p:nvSpPr>
          <p:spPr bwMode="auto">
            <a:xfrm>
              <a:off x="1093" y="2964"/>
              <a:ext cx="75" cy="62"/>
            </a:xfrm>
            <a:custGeom>
              <a:avLst/>
              <a:gdLst>
                <a:gd name="T0" fmla="*/ 0 w 674"/>
                <a:gd name="T1" fmla="*/ 479 h 557"/>
                <a:gd name="T2" fmla="*/ 77 w 674"/>
                <a:gd name="T3" fmla="*/ 312 h 557"/>
                <a:gd name="T4" fmla="*/ 232 w 674"/>
                <a:gd name="T5" fmla="*/ 362 h 557"/>
                <a:gd name="T6" fmla="*/ 272 w 674"/>
                <a:gd name="T7" fmla="*/ 220 h 557"/>
                <a:gd name="T8" fmla="*/ 442 w 674"/>
                <a:gd name="T9" fmla="*/ 246 h 557"/>
                <a:gd name="T10" fmla="*/ 493 w 674"/>
                <a:gd name="T11" fmla="*/ 0 h 557"/>
                <a:gd name="T12" fmla="*/ 674 w 674"/>
                <a:gd name="T13" fmla="*/ 78 h 557"/>
                <a:gd name="T14" fmla="*/ 595 w 674"/>
                <a:gd name="T15" fmla="*/ 104 h 557"/>
                <a:gd name="T16" fmla="*/ 518 w 674"/>
                <a:gd name="T17" fmla="*/ 337 h 557"/>
                <a:gd name="T18" fmla="*/ 389 w 674"/>
                <a:gd name="T19" fmla="*/ 324 h 557"/>
                <a:gd name="T20" fmla="*/ 260 w 674"/>
                <a:gd name="T21" fmla="*/ 505 h 557"/>
                <a:gd name="T22" fmla="*/ 155 w 674"/>
                <a:gd name="T23" fmla="*/ 427 h 557"/>
                <a:gd name="T24" fmla="*/ 26 w 674"/>
                <a:gd name="T25" fmla="*/ 557 h 557"/>
                <a:gd name="T26" fmla="*/ 0 w 674"/>
                <a:gd name="T27" fmla="*/ 479 h 557"/>
                <a:gd name="T28" fmla="*/ 0 w 674"/>
                <a:gd name="T29" fmla="*/ 479 h 5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4"/>
                <a:gd name="T46" fmla="*/ 0 h 557"/>
                <a:gd name="T47" fmla="*/ 674 w 674"/>
                <a:gd name="T48" fmla="*/ 557 h 5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4" h="557">
                  <a:moveTo>
                    <a:pt x="0" y="479"/>
                  </a:moveTo>
                  <a:lnTo>
                    <a:pt x="77" y="312"/>
                  </a:lnTo>
                  <a:lnTo>
                    <a:pt x="232" y="362"/>
                  </a:lnTo>
                  <a:lnTo>
                    <a:pt x="272" y="220"/>
                  </a:lnTo>
                  <a:lnTo>
                    <a:pt x="442" y="246"/>
                  </a:lnTo>
                  <a:lnTo>
                    <a:pt x="493" y="0"/>
                  </a:lnTo>
                  <a:lnTo>
                    <a:pt x="674" y="78"/>
                  </a:lnTo>
                  <a:lnTo>
                    <a:pt x="595" y="104"/>
                  </a:lnTo>
                  <a:lnTo>
                    <a:pt x="518" y="337"/>
                  </a:lnTo>
                  <a:lnTo>
                    <a:pt x="389" y="324"/>
                  </a:lnTo>
                  <a:lnTo>
                    <a:pt x="260" y="505"/>
                  </a:lnTo>
                  <a:lnTo>
                    <a:pt x="155" y="427"/>
                  </a:lnTo>
                  <a:lnTo>
                    <a:pt x="26" y="557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61"/>
            <p:cNvSpPr>
              <a:spLocks/>
            </p:cNvSpPr>
            <p:nvPr/>
          </p:nvSpPr>
          <p:spPr bwMode="auto">
            <a:xfrm>
              <a:off x="1163" y="3001"/>
              <a:ext cx="107" cy="45"/>
            </a:xfrm>
            <a:custGeom>
              <a:avLst/>
              <a:gdLst>
                <a:gd name="T0" fmla="*/ 39 w 958"/>
                <a:gd name="T1" fmla="*/ 193 h 400"/>
                <a:gd name="T2" fmla="*/ 128 w 958"/>
                <a:gd name="T3" fmla="*/ 65 h 400"/>
                <a:gd name="T4" fmla="*/ 283 w 958"/>
                <a:gd name="T5" fmla="*/ 142 h 400"/>
                <a:gd name="T6" fmla="*/ 335 w 958"/>
                <a:gd name="T7" fmla="*/ 53 h 400"/>
                <a:gd name="T8" fmla="*/ 465 w 958"/>
                <a:gd name="T9" fmla="*/ 130 h 400"/>
                <a:gd name="T10" fmla="*/ 658 w 958"/>
                <a:gd name="T11" fmla="*/ 0 h 400"/>
                <a:gd name="T12" fmla="*/ 763 w 958"/>
                <a:gd name="T13" fmla="*/ 220 h 400"/>
                <a:gd name="T14" fmla="*/ 931 w 958"/>
                <a:gd name="T15" fmla="*/ 155 h 400"/>
                <a:gd name="T16" fmla="*/ 958 w 958"/>
                <a:gd name="T17" fmla="*/ 400 h 400"/>
                <a:gd name="T18" fmla="*/ 891 w 958"/>
                <a:gd name="T19" fmla="*/ 284 h 400"/>
                <a:gd name="T20" fmla="*/ 673 w 958"/>
                <a:gd name="T21" fmla="*/ 322 h 400"/>
                <a:gd name="T22" fmla="*/ 648 w 958"/>
                <a:gd name="T23" fmla="*/ 155 h 400"/>
                <a:gd name="T24" fmla="*/ 491 w 958"/>
                <a:gd name="T25" fmla="*/ 259 h 400"/>
                <a:gd name="T26" fmla="*/ 388 w 958"/>
                <a:gd name="T27" fmla="*/ 168 h 400"/>
                <a:gd name="T28" fmla="*/ 298 w 958"/>
                <a:gd name="T29" fmla="*/ 271 h 400"/>
                <a:gd name="T30" fmla="*/ 168 w 958"/>
                <a:gd name="T31" fmla="*/ 142 h 400"/>
                <a:gd name="T32" fmla="*/ 0 w 958"/>
                <a:gd name="T33" fmla="*/ 297 h 400"/>
                <a:gd name="T34" fmla="*/ 39 w 958"/>
                <a:gd name="T35" fmla="*/ 193 h 400"/>
                <a:gd name="T36" fmla="*/ 39 w 958"/>
                <a:gd name="T37" fmla="*/ 193 h 4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8"/>
                <a:gd name="T58" fmla="*/ 0 h 400"/>
                <a:gd name="T59" fmla="*/ 958 w 958"/>
                <a:gd name="T60" fmla="*/ 400 h 4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8" h="400">
                  <a:moveTo>
                    <a:pt x="39" y="193"/>
                  </a:moveTo>
                  <a:lnTo>
                    <a:pt x="128" y="65"/>
                  </a:lnTo>
                  <a:lnTo>
                    <a:pt x="283" y="142"/>
                  </a:lnTo>
                  <a:lnTo>
                    <a:pt x="335" y="53"/>
                  </a:lnTo>
                  <a:lnTo>
                    <a:pt x="465" y="130"/>
                  </a:lnTo>
                  <a:lnTo>
                    <a:pt x="658" y="0"/>
                  </a:lnTo>
                  <a:lnTo>
                    <a:pt x="763" y="220"/>
                  </a:lnTo>
                  <a:lnTo>
                    <a:pt x="931" y="155"/>
                  </a:lnTo>
                  <a:lnTo>
                    <a:pt x="958" y="400"/>
                  </a:lnTo>
                  <a:lnTo>
                    <a:pt x="891" y="284"/>
                  </a:lnTo>
                  <a:lnTo>
                    <a:pt x="673" y="322"/>
                  </a:lnTo>
                  <a:lnTo>
                    <a:pt x="648" y="155"/>
                  </a:lnTo>
                  <a:lnTo>
                    <a:pt x="491" y="259"/>
                  </a:lnTo>
                  <a:lnTo>
                    <a:pt x="388" y="168"/>
                  </a:lnTo>
                  <a:lnTo>
                    <a:pt x="298" y="271"/>
                  </a:lnTo>
                  <a:lnTo>
                    <a:pt x="168" y="142"/>
                  </a:lnTo>
                  <a:lnTo>
                    <a:pt x="0" y="297"/>
                  </a:lnTo>
                  <a:lnTo>
                    <a:pt x="39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62"/>
            <p:cNvSpPr>
              <a:spLocks/>
            </p:cNvSpPr>
            <p:nvPr/>
          </p:nvSpPr>
          <p:spPr bwMode="auto">
            <a:xfrm>
              <a:off x="1287" y="2972"/>
              <a:ext cx="115" cy="59"/>
            </a:xfrm>
            <a:custGeom>
              <a:avLst/>
              <a:gdLst>
                <a:gd name="T0" fmla="*/ 440 w 1036"/>
                <a:gd name="T1" fmla="*/ 0 h 530"/>
                <a:gd name="T2" fmla="*/ 259 w 1036"/>
                <a:gd name="T3" fmla="*/ 142 h 530"/>
                <a:gd name="T4" fmla="*/ 0 w 1036"/>
                <a:gd name="T5" fmla="*/ 155 h 530"/>
                <a:gd name="T6" fmla="*/ 89 w 1036"/>
                <a:gd name="T7" fmla="*/ 349 h 530"/>
                <a:gd name="T8" fmla="*/ 337 w 1036"/>
                <a:gd name="T9" fmla="*/ 272 h 530"/>
                <a:gd name="T10" fmla="*/ 194 w 1036"/>
                <a:gd name="T11" fmla="*/ 452 h 530"/>
                <a:gd name="T12" fmla="*/ 337 w 1036"/>
                <a:gd name="T13" fmla="*/ 530 h 530"/>
                <a:gd name="T14" fmla="*/ 569 w 1036"/>
                <a:gd name="T15" fmla="*/ 272 h 530"/>
                <a:gd name="T16" fmla="*/ 595 w 1036"/>
                <a:gd name="T17" fmla="*/ 504 h 530"/>
                <a:gd name="T18" fmla="*/ 1036 w 1036"/>
                <a:gd name="T19" fmla="*/ 504 h 530"/>
                <a:gd name="T20" fmla="*/ 764 w 1036"/>
                <a:gd name="T21" fmla="*/ 414 h 530"/>
                <a:gd name="T22" fmla="*/ 607 w 1036"/>
                <a:gd name="T23" fmla="*/ 77 h 530"/>
                <a:gd name="T24" fmla="*/ 427 w 1036"/>
                <a:gd name="T25" fmla="*/ 324 h 530"/>
                <a:gd name="T26" fmla="*/ 414 w 1036"/>
                <a:gd name="T27" fmla="*/ 155 h 530"/>
                <a:gd name="T28" fmla="*/ 440 w 1036"/>
                <a:gd name="T29" fmla="*/ 0 h 530"/>
                <a:gd name="T30" fmla="*/ 440 w 1036"/>
                <a:gd name="T31" fmla="*/ 0 h 5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36"/>
                <a:gd name="T49" fmla="*/ 0 h 530"/>
                <a:gd name="T50" fmla="*/ 1036 w 1036"/>
                <a:gd name="T51" fmla="*/ 530 h 5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36" h="530">
                  <a:moveTo>
                    <a:pt x="440" y="0"/>
                  </a:moveTo>
                  <a:lnTo>
                    <a:pt x="259" y="142"/>
                  </a:lnTo>
                  <a:lnTo>
                    <a:pt x="0" y="155"/>
                  </a:lnTo>
                  <a:lnTo>
                    <a:pt x="89" y="349"/>
                  </a:lnTo>
                  <a:lnTo>
                    <a:pt x="337" y="272"/>
                  </a:lnTo>
                  <a:lnTo>
                    <a:pt x="194" y="452"/>
                  </a:lnTo>
                  <a:lnTo>
                    <a:pt x="337" y="530"/>
                  </a:lnTo>
                  <a:lnTo>
                    <a:pt x="569" y="272"/>
                  </a:lnTo>
                  <a:lnTo>
                    <a:pt x="595" y="504"/>
                  </a:lnTo>
                  <a:lnTo>
                    <a:pt x="1036" y="504"/>
                  </a:lnTo>
                  <a:lnTo>
                    <a:pt x="764" y="414"/>
                  </a:lnTo>
                  <a:lnTo>
                    <a:pt x="607" y="77"/>
                  </a:lnTo>
                  <a:lnTo>
                    <a:pt x="427" y="324"/>
                  </a:lnTo>
                  <a:lnTo>
                    <a:pt x="414" y="155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63"/>
            <p:cNvSpPr>
              <a:spLocks/>
            </p:cNvSpPr>
            <p:nvPr/>
          </p:nvSpPr>
          <p:spPr bwMode="auto">
            <a:xfrm>
              <a:off x="1396" y="2977"/>
              <a:ext cx="29" cy="50"/>
            </a:xfrm>
            <a:custGeom>
              <a:avLst/>
              <a:gdLst>
                <a:gd name="T0" fmla="*/ 258 w 258"/>
                <a:gd name="T1" fmla="*/ 220 h 453"/>
                <a:gd name="T2" fmla="*/ 155 w 258"/>
                <a:gd name="T3" fmla="*/ 0 h 453"/>
                <a:gd name="T4" fmla="*/ 0 w 258"/>
                <a:gd name="T5" fmla="*/ 298 h 453"/>
                <a:gd name="T6" fmla="*/ 155 w 258"/>
                <a:gd name="T7" fmla="*/ 233 h 453"/>
                <a:gd name="T8" fmla="*/ 195 w 258"/>
                <a:gd name="T9" fmla="*/ 453 h 453"/>
                <a:gd name="T10" fmla="*/ 258 w 258"/>
                <a:gd name="T11" fmla="*/ 220 h 453"/>
                <a:gd name="T12" fmla="*/ 258 w 258"/>
                <a:gd name="T13" fmla="*/ 220 h 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453"/>
                <a:gd name="T23" fmla="*/ 258 w 258"/>
                <a:gd name="T24" fmla="*/ 453 h 4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453">
                  <a:moveTo>
                    <a:pt x="258" y="220"/>
                  </a:moveTo>
                  <a:lnTo>
                    <a:pt x="155" y="0"/>
                  </a:lnTo>
                  <a:lnTo>
                    <a:pt x="0" y="298"/>
                  </a:lnTo>
                  <a:lnTo>
                    <a:pt x="155" y="233"/>
                  </a:lnTo>
                  <a:lnTo>
                    <a:pt x="195" y="453"/>
                  </a:lnTo>
                  <a:lnTo>
                    <a:pt x="258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64"/>
            <p:cNvSpPr>
              <a:spLocks/>
            </p:cNvSpPr>
            <p:nvPr/>
          </p:nvSpPr>
          <p:spPr bwMode="auto">
            <a:xfrm>
              <a:off x="1964" y="2918"/>
              <a:ext cx="72" cy="62"/>
            </a:xfrm>
            <a:custGeom>
              <a:avLst/>
              <a:gdLst>
                <a:gd name="T0" fmla="*/ 220 w 646"/>
                <a:gd name="T1" fmla="*/ 387 h 557"/>
                <a:gd name="T2" fmla="*/ 168 w 646"/>
                <a:gd name="T3" fmla="*/ 260 h 557"/>
                <a:gd name="T4" fmla="*/ 0 w 646"/>
                <a:gd name="T5" fmla="*/ 285 h 557"/>
                <a:gd name="T6" fmla="*/ 102 w 646"/>
                <a:gd name="T7" fmla="*/ 142 h 557"/>
                <a:gd name="T8" fmla="*/ 270 w 646"/>
                <a:gd name="T9" fmla="*/ 207 h 557"/>
                <a:gd name="T10" fmla="*/ 257 w 646"/>
                <a:gd name="T11" fmla="*/ 0 h 557"/>
                <a:gd name="T12" fmla="*/ 348 w 646"/>
                <a:gd name="T13" fmla="*/ 142 h 557"/>
                <a:gd name="T14" fmla="*/ 503 w 646"/>
                <a:gd name="T15" fmla="*/ 52 h 557"/>
                <a:gd name="T16" fmla="*/ 400 w 646"/>
                <a:gd name="T17" fmla="*/ 309 h 557"/>
                <a:gd name="T18" fmla="*/ 531 w 646"/>
                <a:gd name="T19" fmla="*/ 285 h 557"/>
                <a:gd name="T20" fmla="*/ 646 w 646"/>
                <a:gd name="T21" fmla="*/ 504 h 557"/>
                <a:gd name="T22" fmla="*/ 400 w 646"/>
                <a:gd name="T23" fmla="*/ 427 h 557"/>
                <a:gd name="T24" fmla="*/ 425 w 646"/>
                <a:gd name="T25" fmla="*/ 557 h 557"/>
                <a:gd name="T26" fmla="*/ 24 w 646"/>
                <a:gd name="T27" fmla="*/ 504 h 557"/>
                <a:gd name="T28" fmla="*/ 220 w 646"/>
                <a:gd name="T29" fmla="*/ 387 h 557"/>
                <a:gd name="T30" fmla="*/ 220 w 646"/>
                <a:gd name="T31" fmla="*/ 387 h 5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6"/>
                <a:gd name="T49" fmla="*/ 0 h 557"/>
                <a:gd name="T50" fmla="*/ 646 w 646"/>
                <a:gd name="T51" fmla="*/ 557 h 5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6" h="557">
                  <a:moveTo>
                    <a:pt x="220" y="387"/>
                  </a:moveTo>
                  <a:lnTo>
                    <a:pt x="168" y="260"/>
                  </a:lnTo>
                  <a:lnTo>
                    <a:pt x="0" y="285"/>
                  </a:lnTo>
                  <a:lnTo>
                    <a:pt x="102" y="142"/>
                  </a:lnTo>
                  <a:lnTo>
                    <a:pt x="270" y="207"/>
                  </a:lnTo>
                  <a:lnTo>
                    <a:pt x="257" y="0"/>
                  </a:lnTo>
                  <a:lnTo>
                    <a:pt x="348" y="142"/>
                  </a:lnTo>
                  <a:lnTo>
                    <a:pt x="503" y="52"/>
                  </a:lnTo>
                  <a:lnTo>
                    <a:pt x="400" y="309"/>
                  </a:lnTo>
                  <a:lnTo>
                    <a:pt x="531" y="285"/>
                  </a:lnTo>
                  <a:lnTo>
                    <a:pt x="646" y="504"/>
                  </a:lnTo>
                  <a:lnTo>
                    <a:pt x="400" y="427"/>
                  </a:lnTo>
                  <a:lnTo>
                    <a:pt x="425" y="557"/>
                  </a:lnTo>
                  <a:lnTo>
                    <a:pt x="24" y="504"/>
                  </a:lnTo>
                  <a:lnTo>
                    <a:pt x="220" y="3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65"/>
            <p:cNvSpPr>
              <a:spLocks/>
            </p:cNvSpPr>
            <p:nvPr/>
          </p:nvSpPr>
          <p:spPr bwMode="auto">
            <a:xfrm>
              <a:off x="2119" y="2954"/>
              <a:ext cx="96" cy="52"/>
            </a:xfrm>
            <a:custGeom>
              <a:avLst/>
              <a:gdLst>
                <a:gd name="T0" fmla="*/ 102 w 866"/>
                <a:gd name="T1" fmla="*/ 78 h 466"/>
                <a:gd name="T2" fmla="*/ 207 w 866"/>
                <a:gd name="T3" fmla="*/ 0 h 466"/>
                <a:gd name="T4" fmla="*/ 272 w 866"/>
                <a:gd name="T5" fmla="*/ 141 h 466"/>
                <a:gd name="T6" fmla="*/ 568 w 866"/>
                <a:gd name="T7" fmla="*/ 38 h 466"/>
                <a:gd name="T8" fmla="*/ 620 w 866"/>
                <a:gd name="T9" fmla="*/ 309 h 466"/>
                <a:gd name="T10" fmla="*/ 866 w 866"/>
                <a:gd name="T11" fmla="*/ 335 h 466"/>
                <a:gd name="T12" fmla="*/ 763 w 866"/>
                <a:gd name="T13" fmla="*/ 466 h 466"/>
                <a:gd name="T14" fmla="*/ 736 w 866"/>
                <a:gd name="T15" fmla="*/ 373 h 466"/>
                <a:gd name="T16" fmla="*/ 505 w 866"/>
                <a:gd name="T17" fmla="*/ 413 h 466"/>
                <a:gd name="T18" fmla="*/ 505 w 866"/>
                <a:gd name="T19" fmla="*/ 167 h 466"/>
                <a:gd name="T20" fmla="*/ 207 w 866"/>
                <a:gd name="T21" fmla="*/ 244 h 466"/>
                <a:gd name="T22" fmla="*/ 180 w 866"/>
                <a:gd name="T23" fmla="*/ 116 h 466"/>
                <a:gd name="T24" fmla="*/ 0 w 866"/>
                <a:gd name="T25" fmla="*/ 129 h 466"/>
                <a:gd name="T26" fmla="*/ 102 w 866"/>
                <a:gd name="T27" fmla="*/ 78 h 466"/>
                <a:gd name="T28" fmla="*/ 102 w 866"/>
                <a:gd name="T29" fmla="*/ 78 h 4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6"/>
                <a:gd name="T46" fmla="*/ 0 h 466"/>
                <a:gd name="T47" fmla="*/ 866 w 866"/>
                <a:gd name="T48" fmla="*/ 466 h 4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6" h="466">
                  <a:moveTo>
                    <a:pt x="102" y="78"/>
                  </a:moveTo>
                  <a:lnTo>
                    <a:pt x="207" y="0"/>
                  </a:lnTo>
                  <a:lnTo>
                    <a:pt x="272" y="141"/>
                  </a:lnTo>
                  <a:lnTo>
                    <a:pt x="568" y="38"/>
                  </a:lnTo>
                  <a:lnTo>
                    <a:pt x="620" y="309"/>
                  </a:lnTo>
                  <a:lnTo>
                    <a:pt x="866" y="335"/>
                  </a:lnTo>
                  <a:lnTo>
                    <a:pt x="763" y="466"/>
                  </a:lnTo>
                  <a:lnTo>
                    <a:pt x="736" y="373"/>
                  </a:lnTo>
                  <a:lnTo>
                    <a:pt x="505" y="413"/>
                  </a:lnTo>
                  <a:lnTo>
                    <a:pt x="505" y="167"/>
                  </a:lnTo>
                  <a:lnTo>
                    <a:pt x="207" y="244"/>
                  </a:lnTo>
                  <a:lnTo>
                    <a:pt x="180" y="116"/>
                  </a:lnTo>
                  <a:lnTo>
                    <a:pt x="0" y="129"/>
                  </a:lnTo>
                  <a:lnTo>
                    <a:pt x="102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66"/>
            <p:cNvSpPr>
              <a:spLocks/>
            </p:cNvSpPr>
            <p:nvPr/>
          </p:nvSpPr>
          <p:spPr bwMode="auto">
            <a:xfrm>
              <a:off x="2210" y="2936"/>
              <a:ext cx="56" cy="65"/>
            </a:xfrm>
            <a:custGeom>
              <a:avLst/>
              <a:gdLst>
                <a:gd name="T0" fmla="*/ 0 w 504"/>
                <a:gd name="T1" fmla="*/ 329 h 588"/>
                <a:gd name="T2" fmla="*/ 103 w 504"/>
                <a:gd name="T3" fmla="*/ 251 h 588"/>
                <a:gd name="T4" fmla="*/ 233 w 504"/>
                <a:gd name="T5" fmla="*/ 446 h 588"/>
                <a:gd name="T6" fmla="*/ 375 w 504"/>
                <a:gd name="T7" fmla="*/ 0 h 588"/>
                <a:gd name="T8" fmla="*/ 439 w 504"/>
                <a:gd name="T9" fmla="*/ 65 h 588"/>
                <a:gd name="T10" fmla="*/ 323 w 504"/>
                <a:gd name="T11" fmla="*/ 433 h 588"/>
                <a:gd name="T12" fmla="*/ 401 w 504"/>
                <a:gd name="T13" fmla="*/ 395 h 588"/>
                <a:gd name="T14" fmla="*/ 504 w 504"/>
                <a:gd name="T15" fmla="*/ 588 h 588"/>
                <a:gd name="T16" fmla="*/ 388 w 504"/>
                <a:gd name="T17" fmla="*/ 510 h 588"/>
                <a:gd name="T18" fmla="*/ 193 w 504"/>
                <a:gd name="T19" fmla="*/ 588 h 588"/>
                <a:gd name="T20" fmla="*/ 116 w 504"/>
                <a:gd name="T21" fmla="*/ 342 h 588"/>
                <a:gd name="T22" fmla="*/ 0 w 504"/>
                <a:gd name="T23" fmla="*/ 329 h 588"/>
                <a:gd name="T24" fmla="*/ 0 w 504"/>
                <a:gd name="T25" fmla="*/ 329 h 5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4"/>
                <a:gd name="T40" fmla="*/ 0 h 588"/>
                <a:gd name="T41" fmla="*/ 504 w 504"/>
                <a:gd name="T42" fmla="*/ 588 h 5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4" h="588">
                  <a:moveTo>
                    <a:pt x="0" y="329"/>
                  </a:moveTo>
                  <a:lnTo>
                    <a:pt x="103" y="251"/>
                  </a:lnTo>
                  <a:lnTo>
                    <a:pt x="233" y="446"/>
                  </a:lnTo>
                  <a:lnTo>
                    <a:pt x="375" y="0"/>
                  </a:lnTo>
                  <a:lnTo>
                    <a:pt x="439" y="65"/>
                  </a:lnTo>
                  <a:lnTo>
                    <a:pt x="323" y="433"/>
                  </a:lnTo>
                  <a:lnTo>
                    <a:pt x="401" y="395"/>
                  </a:lnTo>
                  <a:lnTo>
                    <a:pt x="504" y="588"/>
                  </a:lnTo>
                  <a:lnTo>
                    <a:pt x="388" y="510"/>
                  </a:lnTo>
                  <a:lnTo>
                    <a:pt x="193" y="588"/>
                  </a:lnTo>
                  <a:lnTo>
                    <a:pt x="116" y="342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67"/>
            <p:cNvSpPr>
              <a:spLocks/>
            </p:cNvSpPr>
            <p:nvPr/>
          </p:nvSpPr>
          <p:spPr bwMode="auto">
            <a:xfrm>
              <a:off x="2039" y="2837"/>
              <a:ext cx="106" cy="161"/>
            </a:xfrm>
            <a:custGeom>
              <a:avLst/>
              <a:gdLst>
                <a:gd name="T0" fmla="*/ 290 w 957"/>
                <a:gd name="T1" fmla="*/ 1312 h 1449"/>
                <a:gd name="T2" fmla="*/ 155 w 957"/>
                <a:gd name="T3" fmla="*/ 1151 h 1449"/>
                <a:gd name="T4" fmla="*/ 0 w 957"/>
                <a:gd name="T5" fmla="*/ 1370 h 1449"/>
                <a:gd name="T6" fmla="*/ 155 w 957"/>
                <a:gd name="T7" fmla="*/ 1254 h 1449"/>
                <a:gd name="T8" fmla="*/ 323 w 957"/>
                <a:gd name="T9" fmla="*/ 1449 h 1449"/>
                <a:gd name="T10" fmla="*/ 388 w 957"/>
                <a:gd name="T11" fmla="*/ 1281 h 1449"/>
                <a:gd name="T12" fmla="*/ 633 w 957"/>
                <a:gd name="T13" fmla="*/ 1254 h 1449"/>
                <a:gd name="T14" fmla="*/ 543 w 957"/>
                <a:gd name="T15" fmla="*/ 1137 h 1449"/>
                <a:gd name="T16" fmla="*/ 531 w 957"/>
                <a:gd name="T17" fmla="*/ 698 h 1449"/>
                <a:gd name="T18" fmla="*/ 944 w 957"/>
                <a:gd name="T19" fmla="*/ 660 h 1449"/>
                <a:gd name="T20" fmla="*/ 957 w 957"/>
                <a:gd name="T21" fmla="*/ 116 h 1449"/>
                <a:gd name="T22" fmla="*/ 543 w 957"/>
                <a:gd name="T23" fmla="*/ 116 h 1449"/>
                <a:gd name="T24" fmla="*/ 503 w 957"/>
                <a:gd name="T25" fmla="*/ 13 h 1449"/>
                <a:gd name="T26" fmla="*/ 388 w 957"/>
                <a:gd name="T27" fmla="*/ 0 h 1449"/>
                <a:gd name="T28" fmla="*/ 414 w 957"/>
                <a:gd name="T29" fmla="*/ 123 h 1449"/>
                <a:gd name="T30" fmla="*/ 102 w 957"/>
                <a:gd name="T31" fmla="*/ 130 h 1449"/>
                <a:gd name="T32" fmla="*/ 813 w 957"/>
                <a:gd name="T33" fmla="*/ 388 h 1449"/>
                <a:gd name="T34" fmla="*/ 193 w 957"/>
                <a:gd name="T35" fmla="*/ 621 h 1449"/>
                <a:gd name="T36" fmla="*/ 25 w 957"/>
                <a:gd name="T37" fmla="*/ 310 h 1449"/>
                <a:gd name="T38" fmla="*/ 51 w 957"/>
                <a:gd name="T39" fmla="*/ 724 h 1449"/>
                <a:gd name="T40" fmla="*/ 433 w 957"/>
                <a:gd name="T41" fmla="*/ 718 h 1449"/>
                <a:gd name="T42" fmla="*/ 438 w 957"/>
                <a:gd name="T43" fmla="*/ 1164 h 1449"/>
                <a:gd name="T44" fmla="*/ 323 w 957"/>
                <a:gd name="T45" fmla="*/ 1137 h 1449"/>
                <a:gd name="T46" fmla="*/ 290 w 957"/>
                <a:gd name="T47" fmla="*/ 1312 h 1449"/>
                <a:gd name="T48" fmla="*/ 290 w 957"/>
                <a:gd name="T49" fmla="*/ 1312 h 14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57"/>
                <a:gd name="T76" fmla="*/ 0 h 1449"/>
                <a:gd name="T77" fmla="*/ 957 w 957"/>
                <a:gd name="T78" fmla="*/ 1449 h 14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57" h="1449">
                  <a:moveTo>
                    <a:pt x="290" y="1312"/>
                  </a:moveTo>
                  <a:lnTo>
                    <a:pt x="155" y="1151"/>
                  </a:lnTo>
                  <a:lnTo>
                    <a:pt x="0" y="1370"/>
                  </a:lnTo>
                  <a:lnTo>
                    <a:pt x="155" y="1254"/>
                  </a:lnTo>
                  <a:lnTo>
                    <a:pt x="323" y="1449"/>
                  </a:lnTo>
                  <a:lnTo>
                    <a:pt x="388" y="1281"/>
                  </a:lnTo>
                  <a:lnTo>
                    <a:pt x="633" y="1254"/>
                  </a:lnTo>
                  <a:lnTo>
                    <a:pt x="543" y="1137"/>
                  </a:lnTo>
                  <a:lnTo>
                    <a:pt x="531" y="698"/>
                  </a:lnTo>
                  <a:lnTo>
                    <a:pt x="944" y="660"/>
                  </a:lnTo>
                  <a:lnTo>
                    <a:pt x="957" y="116"/>
                  </a:lnTo>
                  <a:lnTo>
                    <a:pt x="543" y="116"/>
                  </a:lnTo>
                  <a:lnTo>
                    <a:pt x="503" y="13"/>
                  </a:lnTo>
                  <a:lnTo>
                    <a:pt x="388" y="0"/>
                  </a:lnTo>
                  <a:lnTo>
                    <a:pt x="414" y="123"/>
                  </a:lnTo>
                  <a:lnTo>
                    <a:pt x="102" y="130"/>
                  </a:lnTo>
                  <a:lnTo>
                    <a:pt x="813" y="388"/>
                  </a:lnTo>
                  <a:lnTo>
                    <a:pt x="193" y="621"/>
                  </a:lnTo>
                  <a:lnTo>
                    <a:pt x="25" y="310"/>
                  </a:lnTo>
                  <a:lnTo>
                    <a:pt x="51" y="724"/>
                  </a:lnTo>
                  <a:lnTo>
                    <a:pt x="433" y="718"/>
                  </a:lnTo>
                  <a:lnTo>
                    <a:pt x="438" y="1164"/>
                  </a:lnTo>
                  <a:lnTo>
                    <a:pt x="323" y="1137"/>
                  </a:lnTo>
                  <a:lnTo>
                    <a:pt x="290" y="13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68"/>
            <p:cNvSpPr>
              <a:spLocks/>
            </p:cNvSpPr>
            <p:nvPr/>
          </p:nvSpPr>
          <p:spPr bwMode="auto">
            <a:xfrm>
              <a:off x="817" y="2276"/>
              <a:ext cx="201" cy="853"/>
            </a:xfrm>
            <a:custGeom>
              <a:avLst/>
              <a:gdLst>
                <a:gd name="T0" fmla="*/ 0 w 1812"/>
                <a:gd name="T1" fmla="*/ 7628 h 7679"/>
                <a:gd name="T2" fmla="*/ 1191 w 1812"/>
                <a:gd name="T3" fmla="*/ 7679 h 7679"/>
                <a:gd name="T4" fmla="*/ 1630 w 1812"/>
                <a:gd name="T5" fmla="*/ 7343 h 7679"/>
                <a:gd name="T6" fmla="*/ 1812 w 1812"/>
                <a:gd name="T7" fmla="*/ 0 h 7679"/>
                <a:gd name="T8" fmla="*/ 1114 w 1812"/>
                <a:gd name="T9" fmla="*/ 1914 h 7679"/>
                <a:gd name="T10" fmla="*/ 1139 w 1812"/>
                <a:gd name="T11" fmla="*/ 2559 h 7679"/>
                <a:gd name="T12" fmla="*/ 1398 w 1812"/>
                <a:gd name="T13" fmla="*/ 2431 h 7679"/>
                <a:gd name="T14" fmla="*/ 1424 w 1812"/>
                <a:gd name="T15" fmla="*/ 2766 h 7679"/>
                <a:gd name="T16" fmla="*/ 1167 w 1812"/>
                <a:gd name="T17" fmla="*/ 3076 h 7679"/>
                <a:gd name="T18" fmla="*/ 1139 w 1812"/>
                <a:gd name="T19" fmla="*/ 3644 h 7679"/>
                <a:gd name="T20" fmla="*/ 1347 w 1812"/>
                <a:gd name="T21" fmla="*/ 3517 h 7679"/>
                <a:gd name="T22" fmla="*/ 1347 w 1812"/>
                <a:gd name="T23" fmla="*/ 3852 h 7679"/>
                <a:gd name="T24" fmla="*/ 1527 w 1812"/>
                <a:gd name="T25" fmla="*/ 3852 h 7679"/>
                <a:gd name="T26" fmla="*/ 1553 w 1812"/>
                <a:gd name="T27" fmla="*/ 4240 h 7679"/>
                <a:gd name="T28" fmla="*/ 1320 w 1812"/>
                <a:gd name="T29" fmla="*/ 4422 h 7679"/>
                <a:gd name="T30" fmla="*/ 1294 w 1812"/>
                <a:gd name="T31" fmla="*/ 4938 h 7679"/>
                <a:gd name="T32" fmla="*/ 1449 w 1812"/>
                <a:gd name="T33" fmla="*/ 4887 h 7679"/>
                <a:gd name="T34" fmla="*/ 1477 w 1812"/>
                <a:gd name="T35" fmla="*/ 5222 h 7679"/>
                <a:gd name="T36" fmla="*/ 1191 w 1812"/>
                <a:gd name="T37" fmla="*/ 5480 h 7679"/>
                <a:gd name="T38" fmla="*/ 1216 w 1812"/>
                <a:gd name="T39" fmla="*/ 6825 h 7679"/>
                <a:gd name="T40" fmla="*/ 906 w 1812"/>
                <a:gd name="T41" fmla="*/ 6878 h 7679"/>
                <a:gd name="T42" fmla="*/ 906 w 1812"/>
                <a:gd name="T43" fmla="*/ 7058 h 7679"/>
                <a:gd name="T44" fmla="*/ 647 w 1812"/>
                <a:gd name="T45" fmla="*/ 7083 h 7679"/>
                <a:gd name="T46" fmla="*/ 647 w 1812"/>
                <a:gd name="T47" fmla="*/ 7264 h 7679"/>
                <a:gd name="T48" fmla="*/ 932 w 1812"/>
                <a:gd name="T49" fmla="*/ 7316 h 7679"/>
                <a:gd name="T50" fmla="*/ 906 w 1812"/>
                <a:gd name="T51" fmla="*/ 7497 h 7679"/>
                <a:gd name="T52" fmla="*/ 259 w 1812"/>
                <a:gd name="T53" fmla="*/ 7446 h 7679"/>
                <a:gd name="T54" fmla="*/ 0 w 1812"/>
                <a:gd name="T55" fmla="*/ 7628 h 7679"/>
                <a:gd name="T56" fmla="*/ 0 w 1812"/>
                <a:gd name="T57" fmla="*/ 7628 h 76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12"/>
                <a:gd name="T88" fmla="*/ 0 h 7679"/>
                <a:gd name="T89" fmla="*/ 1812 w 1812"/>
                <a:gd name="T90" fmla="*/ 7679 h 76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12" h="7679">
                  <a:moveTo>
                    <a:pt x="0" y="7628"/>
                  </a:moveTo>
                  <a:lnTo>
                    <a:pt x="1191" y="7679"/>
                  </a:lnTo>
                  <a:lnTo>
                    <a:pt x="1630" y="7343"/>
                  </a:lnTo>
                  <a:lnTo>
                    <a:pt x="1812" y="0"/>
                  </a:lnTo>
                  <a:lnTo>
                    <a:pt x="1114" y="1914"/>
                  </a:lnTo>
                  <a:lnTo>
                    <a:pt x="1139" y="2559"/>
                  </a:lnTo>
                  <a:lnTo>
                    <a:pt x="1398" y="2431"/>
                  </a:lnTo>
                  <a:lnTo>
                    <a:pt x="1424" y="2766"/>
                  </a:lnTo>
                  <a:lnTo>
                    <a:pt x="1167" y="3076"/>
                  </a:lnTo>
                  <a:lnTo>
                    <a:pt x="1139" y="3644"/>
                  </a:lnTo>
                  <a:lnTo>
                    <a:pt x="1347" y="3517"/>
                  </a:lnTo>
                  <a:lnTo>
                    <a:pt x="1347" y="3852"/>
                  </a:lnTo>
                  <a:lnTo>
                    <a:pt x="1527" y="3852"/>
                  </a:lnTo>
                  <a:lnTo>
                    <a:pt x="1553" y="4240"/>
                  </a:lnTo>
                  <a:lnTo>
                    <a:pt x="1320" y="4422"/>
                  </a:lnTo>
                  <a:lnTo>
                    <a:pt x="1294" y="4938"/>
                  </a:lnTo>
                  <a:lnTo>
                    <a:pt x="1449" y="4887"/>
                  </a:lnTo>
                  <a:lnTo>
                    <a:pt x="1477" y="5222"/>
                  </a:lnTo>
                  <a:lnTo>
                    <a:pt x="1191" y="5480"/>
                  </a:lnTo>
                  <a:lnTo>
                    <a:pt x="1216" y="6825"/>
                  </a:lnTo>
                  <a:lnTo>
                    <a:pt x="906" y="6878"/>
                  </a:lnTo>
                  <a:lnTo>
                    <a:pt x="906" y="7058"/>
                  </a:lnTo>
                  <a:lnTo>
                    <a:pt x="647" y="7083"/>
                  </a:lnTo>
                  <a:lnTo>
                    <a:pt x="647" y="7264"/>
                  </a:lnTo>
                  <a:lnTo>
                    <a:pt x="932" y="7316"/>
                  </a:lnTo>
                  <a:lnTo>
                    <a:pt x="906" y="7497"/>
                  </a:lnTo>
                  <a:lnTo>
                    <a:pt x="259" y="7446"/>
                  </a:lnTo>
                  <a:lnTo>
                    <a:pt x="0" y="7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69"/>
            <p:cNvSpPr>
              <a:spLocks/>
            </p:cNvSpPr>
            <p:nvPr/>
          </p:nvSpPr>
          <p:spPr bwMode="auto">
            <a:xfrm>
              <a:off x="2350" y="2668"/>
              <a:ext cx="95" cy="54"/>
            </a:xfrm>
            <a:custGeom>
              <a:avLst/>
              <a:gdLst>
                <a:gd name="T0" fmla="*/ 675 w 848"/>
                <a:gd name="T1" fmla="*/ 0 h 483"/>
                <a:gd name="T2" fmla="*/ 791 w 848"/>
                <a:gd name="T3" fmla="*/ 155 h 483"/>
                <a:gd name="T4" fmla="*/ 848 w 848"/>
                <a:gd name="T5" fmla="*/ 483 h 483"/>
                <a:gd name="T6" fmla="*/ 116 w 848"/>
                <a:gd name="T7" fmla="*/ 444 h 483"/>
                <a:gd name="T8" fmla="*/ 0 w 848"/>
                <a:gd name="T9" fmla="*/ 308 h 483"/>
                <a:gd name="T10" fmla="*/ 655 w 848"/>
                <a:gd name="T11" fmla="*/ 328 h 483"/>
                <a:gd name="T12" fmla="*/ 675 w 848"/>
                <a:gd name="T13" fmla="*/ 0 h 483"/>
                <a:gd name="T14" fmla="*/ 675 w 848"/>
                <a:gd name="T15" fmla="*/ 0 h 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8"/>
                <a:gd name="T25" fmla="*/ 0 h 483"/>
                <a:gd name="T26" fmla="*/ 848 w 848"/>
                <a:gd name="T27" fmla="*/ 483 h 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8" h="483">
                  <a:moveTo>
                    <a:pt x="675" y="0"/>
                  </a:moveTo>
                  <a:lnTo>
                    <a:pt x="791" y="155"/>
                  </a:lnTo>
                  <a:lnTo>
                    <a:pt x="848" y="483"/>
                  </a:lnTo>
                  <a:lnTo>
                    <a:pt x="116" y="444"/>
                  </a:lnTo>
                  <a:lnTo>
                    <a:pt x="0" y="308"/>
                  </a:lnTo>
                  <a:lnTo>
                    <a:pt x="655" y="328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70"/>
            <p:cNvSpPr>
              <a:spLocks/>
            </p:cNvSpPr>
            <p:nvPr/>
          </p:nvSpPr>
          <p:spPr bwMode="auto">
            <a:xfrm>
              <a:off x="1192" y="2135"/>
              <a:ext cx="99" cy="60"/>
            </a:xfrm>
            <a:custGeom>
              <a:avLst/>
              <a:gdLst>
                <a:gd name="T0" fmla="*/ 0 w 889"/>
                <a:gd name="T1" fmla="*/ 365 h 539"/>
                <a:gd name="T2" fmla="*/ 733 w 889"/>
                <a:gd name="T3" fmla="*/ 365 h 539"/>
                <a:gd name="T4" fmla="*/ 774 w 889"/>
                <a:gd name="T5" fmla="*/ 0 h 539"/>
                <a:gd name="T6" fmla="*/ 868 w 889"/>
                <a:gd name="T7" fmla="*/ 134 h 539"/>
                <a:gd name="T8" fmla="*/ 889 w 889"/>
                <a:gd name="T9" fmla="*/ 519 h 539"/>
                <a:gd name="T10" fmla="*/ 116 w 889"/>
                <a:gd name="T11" fmla="*/ 539 h 539"/>
                <a:gd name="T12" fmla="*/ 0 w 889"/>
                <a:gd name="T13" fmla="*/ 365 h 539"/>
                <a:gd name="T14" fmla="*/ 0 w 889"/>
                <a:gd name="T15" fmla="*/ 365 h 5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9"/>
                <a:gd name="T25" fmla="*/ 0 h 539"/>
                <a:gd name="T26" fmla="*/ 889 w 889"/>
                <a:gd name="T27" fmla="*/ 539 h 5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9" h="539">
                  <a:moveTo>
                    <a:pt x="0" y="365"/>
                  </a:moveTo>
                  <a:lnTo>
                    <a:pt x="733" y="365"/>
                  </a:lnTo>
                  <a:lnTo>
                    <a:pt x="774" y="0"/>
                  </a:lnTo>
                  <a:lnTo>
                    <a:pt x="868" y="134"/>
                  </a:lnTo>
                  <a:lnTo>
                    <a:pt x="889" y="519"/>
                  </a:lnTo>
                  <a:lnTo>
                    <a:pt x="116" y="539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71"/>
            <p:cNvSpPr>
              <a:spLocks/>
            </p:cNvSpPr>
            <p:nvPr/>
          </p:nvSpPr>
          <p:spPr bwMode="auto">
            <a:xfrm>
              <a:off x="1829" y="2170"/>
              <a:ext cx="253" cy="87"/>
            </a:xfrm>
            <a:custGeom>
              <a:avLst/>
              <a:gdLst>
                <a:gd name="T0" fmla="*/ 1235 w 2278"/>
                <a:gd name="T1" fmla="*/ 0 h 791"/>
                <a:gd name="T2" fmla="*/ 1235 w 2278"/>
                <a:gd name="T3" fmla="*/ 290 h 791"/>
                <a:gd name="T4" fmla="*/ 655 w 2278"/>
                <a:gd name="T5" fmla="*/ 270 h 791"/>
                <a:gd name="T6" fmla="*/ 713 w 2278"/>
                <a:gd name="T7" fmla="*/ 636 h 791"/>
                <a:gd name="T8" fmla="*/ 0 w 2278"/>
                <a:gd name="T9" fmla="*/ 636 h 791"/>
                <a:gd name="T10" fmla="*/ 134 w 2278"/>
                <a:gd name="T11" fmla="*/ 751 h 791"/>
                <a:gd name="T12" fmla="*/ 867 w 2278"/>
                <a:gd name="T13" fmla="*/ 791 h 791"/>
                <a:gd name="T14" fmla="*/ 847 w 2278"/>
                <a:gd name="T15" fmla="*/ 482 h 791"/>
                <a:gd name="T16" fmla="*/ 2278 w 2278"/>
                <a:gd name="T17" fmla="*/ 619 h 791"/>
                <a:gd name="T18" fmla="*/ 2276 w 2278"/>
                <a:gd name="T19" fmla="*/ 270 h 791"/>
                <a:gd name="T20" fmla="*/ 2160 w 2278"/>
                <a:gd name="T21" fmla="*/ 406 h 791"/>
                <a:gd name="T22" fmla="*/ 1446 w 2278"/>
                <a:gd name="T23" fmla="*/ 426 h 791"/>
                <a:gd name="T24" fmla="*/ 1235 w 2278"/>
                <a:gd name="T25" fmla="*/ 0 h 791"/>
                <a:gd name="T26" fmla="*/ 1235 w 2278"/>
                <a:gd name="T27" fmla="*/ 0 h 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78"/>
                <a:gd name="T43" fmla="*/ 0 h 791"/>
                <a:gd name="T44" fmla="*/ 2278 w 2278"/>
                <a:gd name="T45" fmla="*/ 791 h 7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78" h="791">
                  <a:moveTo>
                    <a:pt x="1235" y="0"/>
                  </a:moveTo>
                  <a:lnTo>
                    <a:pt x="1235" y="290"/>
                  </a:lnTo>
                  <a:lnTo>
                    <a:pt x="655" y="270"/>
                  </a:lnTo>
                  <a:lnTo>
                    <a:pt x="713" y="636"/>
                  </a:lnTo>
                  <a:lnTo>
                    <a:pt x="0" y="636"/>
                  </a:lnTo>
                  <a:lnTo>
                    <a:pt x="134" y="751"/>
                  </a:lnTo>
                  <a:lnTo>
                    <a:pt x="867" y="791"/>
                  </a:lnTo>
                  <a:lnTo>
                    <a:pt x="847" y="482"/>
                  </a:lnTo>
                  <a:lnTo>
                    <a:pt x="2278" y="619"/>
                  </a:lnTo>
                  <a:lnTo>
                    <a:pt x="2276" y="270"/>
                  </a:lnTo>
                  <a:lnTo>
                    <a:pt x="2160" y="406"/>
                  </a:lnTo>
                  <a:lnTo>
                    <a:pt x="1446" y="426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72"/>
            <p:cNvSpPr>
              <a:spLocks/>
            </p:cNvSpPr>
            <p:nvPr/>
          </p:nvSpPr>
          <p:spPr bwMode="auto">
            <a:xfrm>
              <a:off x="1394" y="2155"/>
              <a:ext cx="187" cy="92"/>
            </a:xfrm>
            <a:custGeom>
              <a:avLst/>
              <a:gdLst>
                <a:gd name="T0" fmla="*/ 0 w 1678"/>
                <a:gd name="T1" fmla="*/ 637 h 830"/>
                <a:gd name="T2" fmla="*/ 770 w 1678"/>
                <a:gd name="T3" fmla="*/ 657 h 830"/>
                <a:gd name="T4" fmla="*/ 770 w 1678"/>
                <a:gd name="T5" fmla="*/ 329 h 830"/>
                <a:gd name="T6" fmla="*/ 1505 w 1678"/>
                <a:gd name="T7" fmla="*/ 329 h 830"/>
                <a:gd name="T8" fmla="*/ 1562 w 1678"/>
                <a:gd name="T9" fmla="*/ 0 h 830"/>
                <a:gd name="T10" fmla="*/ 1678 w 1678"/>
                <a:gd name="T11" fmla="*/ 444 h 830"/>
                <a:gd name="T12" fmla="*/ 1003 w 1678"/>
                <a:gd name="T13" fmla="*/ 502 h 830"/>
                <a:gd name="T14" fmla="*/ 983 w 1678"/>
                <a:gd name="T15" fmla="*/ 830 h 830"/>
                <a:gd name="T16" fmla="*/ 193 w 1678"/>
                <a:gd name="T17" fmla="*/ 811 h 830"/>
                <a:gd name="T18" fmla="*/ 0 w 1678"/>
                <a:gd name="T19" fmla="*/ 637 h 830"/>
                <a:gd name="T20" fmla="*/ 0 w 1678"/>
                <a:gd name="T21" fmla="*/ 637 h 8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8"/>
                <a:gd name="T34" fmla="*/ 0 h 830"/>
                <a:gd name="T35" fmla="*/ 1678 w 1678"/>
                <a:gd name="T36" fmla="*/ 830 h 8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8" h="830">
                  <a:moveTo>
                    <a:pt x="0" y="637"/>
                  </a:moveTo>
                  <a:lnTo>
                    <a:pt x="770" y="657"/>
                  </a:lnTo>
                  <a:lnTo>
                    <a:pt x="770" y="329"/>
                  </a:lnTo>
                  <a:lnTo>
                    <a:pt x="1505" y="329"/>
                  </a:lnTo>
                  <a:lnTo>
                    <a:pt x="1562" y="0"/>
                  </a:lnTo>
                  <a:lnTo>
                    <a:pt x="1678" y="444"/>
                  </a:lnTo>
                  <a:lnTo>
                    <a:pt x="1003" y="502"/>
                  </a:lnTo>
                  <a:lnTo>
                    <a:pt x="983" y="830"/>
                  </a:lnTo>
                  <a:lnTo>
                    <a:pt x="193" y="811"/>
                  </a:lnTo>
                  <a:lnTo>
                    <a:pt x="0" y="6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73"/>
            <p:cNvSpPr>
              <a:spLocks/>
            </p:cNvSpPr>
            <p:nvPr/>
          </p:nvSpPr>
          <p:spPr bwMode="auto">
            <a:xfrm>
              <a:off x="739" y="3322"/>
              <a:ext cx="1679" cy="68"/>
            </a:xfrm>
            <a:custGeom>
              <a:avLst/>
              <a:gdLst>
                <a:gd name="T0" fmla="*/ 363 w 15110"/>
                <a:gd name="T1" fmla="*/ 76 h 619"/>
                <a:gd name="T2" fmla="*/ 13196 w 15110"/>
                <a:gd name="T3" fmla="*/ 231 h 619"/>
                <a:gd name="T4" fmla="*/ 13428 w 15110"/>
                <a:gd name="T5" fmla="*/ 619 h 619"/>
                <a:gd name="T6" fmla="*/ 13377 w 15110"/>
                <a:gd name="T7" fmla="*/ 154 h 619"/>
                <a:gd name="T8" fmla="*/ 13701 w 15110"/>
                <a:gd name="T9" fmla="*/ 450 h 619"/>
                <a:gd name="T10" fmla="*/ 13726 w 15110"/>
                <a:gd name="T11" fmla="*/ 219 h 619"/>
                <a:gd name="T12" fmla="*/ 14024 w 15110"/>
                <a:gd name="T13" fmla="*/ 413 h 619"/>
                <a:gd name="T14" fmla="*/ 14037 w 15110"/>
                <a:gd name="T15" fmla="*/ 192 h 619"/>
                <a:gd name="T16" fmla="*/ 14281 w 15110"/>
                <a:gd name="T17" fmla="*/ 437 h 619"/>
                <a:gd name="T18" fmla="*/ 14257 w 15110"/>
                <a:gd name="T19" fmla="*/ 180 h 619"/>
                <a:gd name="T20" fmla="*/ 14747 w 15110"/>
                <a:gd name="T21" fmla="*/ 464 h 619"/>
                <a:gd name="T22" fmla="*/ 14567 w 15110"/>
                <a:gd name="T23" fmla="*/ 102 h 619"/>
                <a:gd name="T24" fmla="*/ 15110 w 15110"/>
                <a:gd name="T25" fmla="*/ 464 h 619"/>
                <a:gd name="T26" fmla="*/ 14824 w 15110"/>
                <a:gd name="T27" fmla="*/ 25 h 619"/>
                <a:gd name="T28" fmla="*/ 0 w 15110"/>
                <a:gd name="T29" fmla="*/ 0 h 619"/>
                <a:gd name="T30" fmla="*/ 363 w 15110"/>
                <a:gd name="T31" fmla="*/ 76 h 619"/>
                <a:gd name="T32" fmla="*/ 363 w 15110"/>
                <a:gd name="T33" fmla="*/ 76 h 6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110"/>
                <a:gd name="T52" fmla="*/ 0 h 619"/>
                <a:gd name="T53" fmla="*/ 15110 w 15110"/>
                <a:gd name="T54" fmla="*/ 619 h 6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110" h="619">
                  <a:moveTo>
                    <a:pt x="363" y="76"/>
                  </a:moveTo>
                  <a:lnTo>
                    <a:pt x="13196" y="231"/>
                  </a:lnTo>
                  <a:lnTo>
                    <a:pt x="13428" y="619"/>
                  </a:lnTo>
                  <a:lnTo>
                    <a:pt x="13377" y="154"/>
                  </a:lnTo>
                  <a:lnTo>
                    <a:pt x="13701" y="450"/>
                  </a:lnTo>
                  <a:lnTo>
                    <a:pt x="13726" y="219"/>
                  </a:lnTo>
                  <a:lnTo>
                    <a:pt x="14024" y="413"/>
                  </a:lnTo>
                  <a:lnTo>
                    <a:pt x="14037" y="192"/>
                  </a:lnTo>
                  <a:lnTo>
                    <a:pt x="14281" y="437"/>
                  </a:lnTo>
                  <a:lnTo>
                    <a:pt x="14257" y="180"/>
                  </a:lnTo>
                  <a:lnTo>
                    <a:pt x="14747" y="464"/>
                  </a:lnTo>
                  <a:lnTo>
                    <a:pt x="14567" y="102"/>
                  </a:lnTo>
                  <a:lnTo>
                    <a:pt x="15110" y="464"/>
                  </a:lnTo>
                  <a:lnTo>
                    <a:pt x="14824" y="25"/>
                  </a:lnTo>
                  <a:lnTo>
                    <a:pt x="0" y="0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74"/>
            <p:cNvSpPr>
              <a:spLocks/>
            </p:cNvSpPr>
            <p:nvPr/>
          </p:nvSpPr>
          <p:spPr bwMode="auto">
            <a:xfrm>
              <a:off x="2269" y="3330"/>
              <a:ext cx="301" cy="83"/>
            </a:xfrm>
            <a:custGeom>
              <a:avLst/>
              <a:gdLst>
                <a:gd name="T0" fmla="*/ 0 w 2716"/>
                <a:gd name="T1" fmla="*/ 698 h 749"/>
                <a:gd name="T2" fmla="*/ 1785 w 2716"/>
                <a:gd name="T3" fmla="*/ 596 h 749"/>
                <a:gd name="T4" fmla="*/ 1422 w 2716"/>
                <a:gd name="T5" fmla="*/ 0 h 749"/>
                <a:gd name="T6" fmla="*/ 2716 w 2716"/>
                <a:gd name="T7" fmla="*/ 104 h 749"/>
                <a:gd name="T8" fmla="*/ 1785 w 2716"/>
                <a:gd name="T9" fmla="*/ 259 h 749"/>
                <a:gd name="T10" fmla="*/ 2173 w 2716"/>
                <a:gd name="T11" fmla="*/ 749 h 749"/>
                <a:gd name="T12" fmla="*/ 0 w 2716"/>
                <a:gd name="T13" fmla="*/ 698 h 749"/>
                <a:gd name="T14" fmla="*/ 0 w 2716"/>
                <a:gd name="T15" fmla="*/ 698 h 7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16"/>
                <a:gd name="T25" fmla="*/ 0 h 749"/>
                <a:gd name="T26" fmla="*/ 2716 w 2716"/>
                <a:gd name="T27" fmla="*/ 749 h 7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16" h="749">
                  <a:moveTo>
                    <a:pt x="0" y="698"/>
                  </a:moveTo>
                  <a:lnTo>
                    <a:pt x="1785" y="596"/>
                  </a:lnTo>
                  <a:lnTo>
                    <a:pt x="1422" y="0"/>
                  </a:lnTo>
                  <a:lnTo>
                    <a:pt x="2716" y="104"/>
                  </a:lnTo>
                  <a:lnTo>
                    <a:pt x="1785" y="259"/>
                  </a:lnTo>
                  <a:lnTo>
                    <a:pt x="2173" y="749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35" name="Text Box 75"/>
          <p:cNvSpPr txBox="1">
            <a:spLocks noChangeArrowheads="1"/>
          </p:cNvSpPr>
          <p:nvPr/>
        </p:nvSpPr>
        <p:spPr bwMode="auto">
          <a:xfrm>
            <a:off x="4191000" y="1792288"/>
            <a:ext cx="4572000" cy="432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6075" indent="-346075">
              <a:lnSpc>
                <a:spcPct val="90000"/>
              </a:lnSpc>
              <a:spcBef>
                <a:spcPct val="15000"/>
              </a:spcBef>
              <a:buClr>
                <a:srgbClr val="FF0066"/>
              </a:buClr>
              <a:buSzPct val="85000"/>
              <a:buFontTx/>
              <a:buChar char="•"/>
            </a:pPr>
            <a:r>
              <a:rPr lang="en-US" sz="3200">
                <a:latin typeface="Times New Roman" pitchFamily="18" charset="0"/>
              </a:rPr>
              <a:t>Biaya jasa arsitek</a:t>
            </a:r>
          </a:p>
          <a:p>
            <a:pPr marL="346075" indent="-346075">
              <a:lnSpc>
                <a:spcPct val="90000"/>
              </a:lnSpc>
              <a:spcBef>
                <a:spcPct val="15000"/>
              </a:spcBef>
              <a:buClr>
                <a:srgbClr val="FF0066"/>
              </a:buClr>
              <a:buSzPct val="85000"/>
              <a:buFontTx/>
              <a:buChar char="•"/>
            </a:pPr>
            <a:r>
              <a:rPr lang="en-US" sz="3200">
                <a:latin typeface="Times New Roman" pitchFamily="18" charset="0"/>
              </a:rPr>
              <a:t>Biaya jasa insinyur</a:t>
            </a:r>
          </a:p>
          <a:p>
            <a:pPr marL="346075" indent="-346075">
              <a:lnSpc>
                <a:spcPct val="90000"/>
              </a:lnSpc>
              <a:spcBef>
                <a:spcPct val="15000"/>
              </a:spcBef>
              <a:buClr>
                <a:srgbClr val="FF0066"/>
              </a:buClr>
              <a:buSzPct val="85000"/>
              <a:buFontTx/>
              <a:buChar char="•"/>
            </a:pPr>
            <a:r>
              <a:rPr lang="en-US" sz="3200">
                <a:latin typeface="Times New Roman" pitchFamily="18" charset="0"/>
              </a:rPr>
              <a:t>Biaya asuransi selama periode konstruksi</a:t>
            </a:r>
          </a:p>
          <a:p>
            <a:pPr marL="346075" indent="-346075">
              <a:lnSpc>
                <a:spcPct val="90000"/>
              </a:lnSpc>
              <a:spcBef>
                <a:spcPct val="15000"/>
              </a:spcBef>
              <a:buClr>
                <a:srgbClr val="FF0066"/>
              </a:buClr>
              <a:buSzPct val="85000"/>
              <a:buFontTx/>
              <a:buChar char="•"/>
            </a:pPr>
            <a:r>
              <a:rPr lang="en-US" sz="3200">
                <a:latin typeface="Times New Roman" pitchFamily="18" charset="0"/>
              </a:rPr>
              <a:t>Bunga atas pinjaman untuk mendanai konstruksi</a:t>
            </a:r>
          </a:p>
          <a:p>
            <a:pPr marL="346075" indent="-346075">
              <a:lnSpc>
                <a:spcPct val="90000"/>
              </a:lnSpc>
              <a:spcBef>
                <a:spcPct val="15000"/>
              </a:spcBef>
              <a:buClr>
                <a:srgbClr val="FF0066"/>
              </a:buClr>
              <a:buSzPct val="85000"/>
              <a:buFontTx/>
              <a:buChar char="•"/>
            </a:pPr>
            <a:r>
              <a:rPr lang="en-US" sz="3200">
                <a:latin typeface="Times New Roman" pitchFamily="18" charset="0"/>
              </a:rPr>
              <a:t>Jalan setapak ke dan sekitar bangunan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5436" name="Rectangle 76"/>
          <p:cNvSpPr>
            <a:spLocks noChangeArrowheads="1"/>
          </p:cNvSpPr>
          <p:nvPr/>
        </p:nvSpPr>
        <p:spPr bwMode="auto">
          <a:xfrm>
            <a:off x="2209800" y="533400"/>
            <a:ext cx="4876800" cy="7620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3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Bangunan</a:t>
            </a:r>
          </a:p>
        </p:txBody>
      </p:sp>
      <p:sp>
        <p:nvSpPr>
          <p:cNvPr id="15437" name="AutoShape 7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5" grpId="0" build="p" autoUpdateAnimBg="0" advAuto="1000"/>
      <p:bldP spid="15437" grpId="0" animBg="1"/>
    </p:bld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205</TotalTime>
  <Words>2236</Words>
  <Application>Microsoft Office PowerPoint</Application>
  <PresentationFormat>On-screen Show (4:3)</PresentationFormat>
  <Paragraphs>505</Paragraphs>
  <Slides>73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Arial</vt:lpstr>
      <vt:lpstr>Arial Black</vt:lpstr>
      <vt:lpstr>Century Gothic</vt:lpstr>
      <vt:lpstr>Impact</vt:lpstr>
      <vt:lpstr>Times New Roman</vt:lpstr>
      <vt:lpstr>Wingdings</vt:lpstr>
      <vt:lpstr>Wingdings 3</vt:lpstr>
      <vt:lpstr>Watermark</vt:lpstr>
      <vt:lpstr>Wisp</vt:lpstr>
      <vt:lpstr>Chart</vt:lpstr>
      <vt:lpstr>Bab 10 Aset Tetap dan Aset Tidak Berwujud</vt:lpstr>
      <vt:lpstr>Tujuan</vt:lpstr>
      <vt:lpstr>Tujuan (Lanjutan)</vt:lpstr>
      <vt:lpstr>Karakteristik Aset Tetap</vt:lpstr>
      <vt:lpstr>Mengklasifikasikan Biaya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Pengembangan Tanah</vt:lpstr>
      <vt:lpstr>PowerPoint Presentation</vt:lpstr>
      <vt:lpstr>PowerPoint Presentation</vt:lpstr>
      <vt:lpstr>PowerPoint Presentation</vt:lpstr>
      <vt:lpstr>Karakteristik Penyusutan</vt:lpstr>
      <vt:lpstr>Faktor-faktor Beban Penyusutan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Akuntansi untuk Pelepasan Aset Tetap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Discovery Mining Co. Neraca Parsial 31 Desember 2006</vt:lpstr>
      <vt:lpstr>PowerPoint Presentation</vt:lpstr>
      <vt:lpstr>Selesai</vt:lpstr>
    </vt:vector>
  </TitlesOfParts>
  <Company>Medco E&amp;P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10 Aset Berwujud dan Tak Berwujud</dc:title>
  <dc:creator>krista</dc:creator>
  <cp:lastModifiedBy>ASUS</cp:lastModifiedBy>
  <cp:revision>70</cp:revision>
  <dcterms:created xsi:type="dcterms:W3CDTF">2008-06-26T02:59:44Z</dcterms:created>
  <dcterms:modified xsi:type="dcterms:W3CDTF">2021-03-31T14:13:54Z</dcterms:modified>
</cp:coreProperties>
</file>